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701" r:id="rId3"/>
    <p:sldMasterId id="2147483742" r:id="rId4"/>
    <p:sldMasterId id="2147483783" r:id="rId5"/>
  </p:sldMasterIdLst>
  <p:notesMasterIdLst>
    <p:notesMasterId r:id="rId3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9144000" cy="6858000" type="screen4x3"/>
  <p:notesSz cx="6858000" cy="9144000"/>
  <p:embeddedFontLst>
    <p:embeddedFont>
      <p:font typeface="Roboto" panose="02000000000000000000" pitchFamily="2" charset="0"/>
      <p:regular r:id="rId37"/>
      <p:bold r:id="rId38"/>
      <p:italic r:id="rId39"/>
      <p:boldItalic r:id="rId40"/>
    </p:embeddedFont>
    <p:embeddedFont>
      <p:font typeface="Roboto Medium" panose="02000000000000000000" pitchFamily="2" charset="0"/>
      <p:regular r:id="rId41"/>
      <p:bold r:id="rId42"/>
      <p:italic r:id="rId43"/>
      <p:boldItalic r:id="rId44"/>
    </p:embeddedFont>
    <p:embeddedFont>
      <p:font typeface="Rockwell" panose="02060603020205020403" pitchFamily="18"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hbWT1Xtgj0tSCT8Uxts1HvK10A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96AE3A-C7B8-4DF3-8686-25FA52277431}">
  <a:tblStyle styleId="{2696AE3A-C7B8-4DF3-8686-25FA5227743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F735D2-3B4F-4F71-B58C-C1743BEA376D}"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6" autoAdjust="0"/>
    <p:restoredTop sz="86387" autoAdjust="0"/>
  </p:normalViewPr>
  <p:slideViewPr>
    <p:cSldViewPr snapToGrid="0">
      <p:cViewPr varScale="1">
        <p:scale>
          <a:sx n="104" d="100"/>
          <a:sy n="104" d="100"/>
        </p:scale>
        <p:origin x="108" y="246"/>
      </p:cViewPr>
      <p:guideLst/>
    </p:cSldViewPr>
  </p:slideViewPr>
  <p:outlineViewPr>
    <p:cViewPr>
      <p:scale>
        <a:sx n="33" d="100"/>
        <a:sy n="33" d="100"/>
      </p:scale>
      <p:origin x="0" y="-164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31e10efd01c_2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0" name="Google Shape;1360;g31e10efd01c_2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318f53919b4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318f53919b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a:solidFill>
                  <a:srgbClr val="444746"/>
                </a:solidFill>
                <a:highlight>
                  <a:srgbClr val="FFFFFF"/>
                </a:highlight>
                <a:latin typeface="Roboto"/>
                <a:ea typeface="Roboto"/>
                <a:cs typeface="Roboto"/>
                <a:sym typeface="Roboto"/>
              </a:rPr>
              <a:t>Putting a placeholder thought here...we should show an example of needing a PAR when there aren't enough funds in a function code/object code to complete a request for funds</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r>
              <a:rPr lang="en-US"/>
              <a:t>Any district that has an open revision will not stop them from submitting a fund request.</a:t>
            </a:r>
            <a:endParaRPr/>
          </a:p>
          <a:p>
            <a:pPr marL="0" lvl="0" indent="0" algn="l" rtl="0">
              <a:spcBef>
                <a:spcPts val="0"/>
              </a:spcBef>
              <a:spcAft>
                <a:spcPts val="0"/>
              </a:spcAft>
              <a:buClr>
                <a:schemeClr val="dk1"/>
              </a:buClr>
              <a:buSzPts val="1200"/>
              <a:buFont typeface="Calibri"/>
              <a:buNone/>
            </a:pPr>
            <a:r>
              <a:rPr lang="en-US"/>
              <a:t>Can’t submit with a request in the hopper for a particular title.</a:t>
            </a:r>
            <a:endParaRPr/>
          </a:p>
          <a:p>
            <a:pPr marL="0" lvl="0" indent="0" algn="l" rtl="0">
              <a:spcBef>
                <a:spcPts val="0"/>
              </a:spcBef>
              <a:spcAft>
                <a:spcPts val="0"/>
              </a:spcAft>
              <a:buNone/>
            </a:pPr>
            <a:endParaRPr sz="1050">
              <a:solidFill>
                <a:srgbClr val="444746"/>
              </a:solidFill>
              <a:highlight>
                <a:srgbClr val="FFFFFF"/>
              </a:highlight>
              <a:latin typeface="Roboto"/>
              <a:ea typeface="Roboto"/>
              <a:cs typeface="Roboto"/>
              <a:sym typeface="Roboto"/>
            </a:endParaRPr>
          </a:p>
        </p:txBody>
      </p:sp>
      <p:sp>
        <p:nvSpPr>
          <p:cNvPr id="1422" name="Google Shape;1422;g318f53919b4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15cf8fddcfd_2_3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0" name="Google Shape;1430;g15cf8fddcfd_2_3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highlight>
                <a:srgbClr val="FFFF00"/>
              </a:highlight>
            </a:endParaRPr>
          </a:p>
        </p:txBody>
      </p:sp>
      <p:sp>
        <p:nvSpPr>
          <p:cNvPr id="1431" name="Google Shape;1431;g15cf8fddcfd_2_3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313d88ec054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313d88ec054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8" name="Google Shape;1438;g313d88ec054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313d88ec054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313d88ec054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0" name="Google Shape;1450;g313d88ec054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313d88ec054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313d88ec054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3" name="Google Shape;1463;g313d88ec054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313d88ec054_0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313d88ec054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3" name="Google Shape;1473;g313d88ec054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318339c4e1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318339c4e1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55600" algn="l" rtl="0">
              <a:spcBef>
                <a:spcPts val="0"/>
              </a:spcBef>
              <a:spcAft>
                <a:spcPts val="0"/>
              </a:spcAft>
              <a:buClr>
                <a:schemeClr val="dk1"/>
              </a:buClr>
              <a:buSzPts val="2000"/>
              <a:buFont typeface="Calibri"/>
              <a:buAutoNum type="arabicParenR"/>
            </a:pPr>
            <a:r>
              <a:rPr lang="en-US" sz="2000"/>
              <a:t>Reviewers use information to determine reasonableness.</a:t>
            </a:r>
            <a:endParaRPr sz="2000"/>
          </a:p>
          <a:p>
            <a:pPr marL="0" lvl="0" indent="0" algn="l" rtl="0">
              <a:spcBef>
                <a:spcPts val="0"/>
              </a:spcBef>
              <a:spcAft>
                <a:spcPts val="0"/>
              </a:spcAft>
              <a:buNone/>
            </a:pPr>
            <a:endParaRPr/>
          </a:p>
        </p:txBody>
      </p:sp>
      <p:sp>
        <p:nvSpPr>
          <p:cNvPr id="1482" name="Google Shape;1482;g318339c4e1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313d88ec054_0_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313d88ec054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1" name="Google Shape;1491;g313d88ec054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313d88ec054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313d88ec054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1" name="Google Shape;1501;g313d88ec054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31b6598ba00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31b6598ba00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1" name="Google Shape;1511;g31b6598ba00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31e10efd01c_2_32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5" name="Google Shape;1365;g31e10efd01c_2_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3213c6cacea_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3213c6cacea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1" name="Google Shape;1521;g3213c6cacea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15cf8fddcfd_2_3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9" name="Google Shape;1529;g15cf8fddcfd_2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We also ask that you take this opportunity to review your district contact information and make any necessary changes necessary.  This will help facilitate communication between LEAS, BOCES, and CDE.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530" name="Google Shape;1530;g15cf8fddcfd_2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13d88ec054_0_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13d88ec054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8" name="Google Shape;1538;g313d88ec054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320f170bc5e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8" name="Google Shape;1548;g320f170bc5e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15cf8fddcfd_2_4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g15cf8fddcfd_2_4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highlight>
                <a:srgbClr val="FFFF00"/>
              </a:highlight>
            </a:endParaRPr>
          </a:p>
        </p:txBody>
      </p:sp>
      <p:sp>
        <p:nvSpPr>
          <p:cNvPr id="1559" name="Google Shape;1559;g15cf8fddcfd_2_4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15cf8fddcfd_2_4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g15cf8fddcfd_2_4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US"/>
              <a:t>You should anticipate a response with approval or a request for additional information no later than two weeks after submitting a revision request.  </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US"/>
              <a:t>As always, please feel free to reach out to your ESEA Regional Contact with questions.  Our contact information is included on the this slide. Please note that the ESSER Contact link downloads an Excel file with a list of all the ESSER contacts by LEA. You can also send general questions to consolidatedapplications@cde.state.co.us.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We are here to help!  Please call us if you need support or have any questions.  </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US"/>
              <a:t>We look forward to working with you during the Post-Award Revision process.  </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US"/>
              <a:t>Thank you for your time! </a:t>
            </a:r>
            <a:endParaRPr/>
          </a:p>
        </p:txBody>
      </p:sp>
      <p:sp>
        <p:nvSpPr>
          <p:cNvPr id="1566" name="Google Shape;1566;g15cf8fddcfd_2_4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3213c6cacea_4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3213c6cacea_4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7" name="Google Shape;1577;g3213c6cacea_4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16579839f8d_1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4" name="Google Shape;1584;g16579839f8d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5" name="Google Shape;1585;g16579839f8d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1e10efd01c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1" name="Google Shape;1591;g31e10efd01c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31e10efd01c_4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6" name="Google Shape;1596;g31e10efd01c_4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31e10efd01c_2_6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1" name="Google Shape;1371;g31e10efd01c_2_6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31e10efd01c_6_33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31e10efd01c_6_3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31e10efd01c_2_69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6" name="Google Shape;1376;g31e10efd01c_2_6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166717d5beb_2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g166717d5beb_2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Hello! My name is Laura Meushaw for those of you who I have not had the pleasure of meeting.  Today, I am going to facilitate a conversation about revisions to LEAs and BOCES Consolidated Applications.  I say facilitate because my teammates are going to jump in if I miss anything and I would like you all to feel free to jump in if you have any questions or pop your questions into the chat.    </a:t>
            </a:r>
            <a:endParaRPr/>
          </a:p>
          <a:p>
            <a:pPr marL="0" lvl="0" indent="0" algn="l" rtl="0">
              <a:lnSpc>
                <a:spcPct val="100000"/>
              </a:lnSpc>
              <a:spcBef>
                <a:spcPts val="0"/>
              </a:spcBef>
              <a:spcAft>
                <a:spcPts val="0"/>
              </a:spcAft>
              <a:buSzPts val="1400"/>
              <a:buNone/>
            </a:pPr>
            <a:endParaRPr>
              <a:highlight>
                <a:srgbClr val="FFFF00"/>
              </a:highlight>
            </a:endParaRPr>
          </a:p>
        </p:txBody>
      </p:sp>
      <p:sp>
        <p:nvSpPr>
          <p:cNvPr id="1383" name="Google Shape;1383;g166717d5beb_2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166717d5beb_2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g166717d5beb_2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goal for our time today is to discuss when a revision to your application is necessary, how to submit a revision and share some tips on how to format revision requests so that we can get you approved quickly.  For those who have been around the Consolidated Application for awhile, the revision process and requirements around when to submit have not really changed from previous years. However, with this being the first year for revisions in GAINS and the direct tie to request for funds, the system is prompting revisions where it hasn’t in the past so we wanted a time to collectively discuss the process.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90" name="Google Shape;1390;g166717d5beb_2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15cf8fddcfd_2_2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g15cf8fddcfd_2_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Wanted to start by briefly discussing the Consolidated Application grant cycle and where we currently are in the flow. During the summer when your LEA or BOCES submitted a complete application, the application was immediately given Substantial Approval.  Substantial approval allowed the LEA begin to obligate funds for proposed activities.  Once the application was completely reviewed by CDE staff and given final approval, the LEA could begin requested reimbursement for approved expenditures.  After Final Approval, an LEA may delete activities, add activities, make adjustments to the approved budget. We call this process Post Award Revisions or PAR for short.</a:t>
            </a:r>
            <a:endParaRPr/>
          </a:p>
        </p:txBody>
      </p:sp>
      <p:sp>
        <p:nvSpPr>
          <p:cNvPr id="1398" name="Google Shape;1398;g15cf8fddcfd_2_2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66717d5beb_21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g166717d5beb_2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As I mentioned, the PAR process is an opportunity for LEAs and BOCES to (READ)</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The Consolidated Application should supplement current programming to ensure that the students for which these funds are designed have the supports and resources necessary to be successful. The plan the LEA had for that in June might not be meeting the current needs. Or it could be just right.  The PAR process allows the LEA to adjust as needed.</a:t>
            </a:r>
            <a:endParaRPr/>
          </a:p>
          <a:p>
            <a:pPr marL="0" lvl="0" indent="0" algn="l" rtl="0">
              <a:lnSpc>
                <a:spcPct val="100000"/>
              </a:lnSpc>
              <a:spcBef>
                <a:spcPts val="0"/>
              </a:spcBef>
              <a:spcAft>
                <a:spcPts val="0"/>
              </a:spcAft>
              <a:buSzPts val="1400"/>
              <a:buNone/>
            </a:pPr>
            <a:endParaRPr/>
          </a:p>
        </p:txBody>
      </p:sp>
      <p:sp>
        <p:nvSpPr>
          <p:cNvPr id="1407" name="Google Shape;1407;g166717d5beb_21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15cf8fddcfd_2_2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g15cf8fddcfd_2_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As I mentioned the “when to submit” has not changed but we did want to spend some time for our new folks. Keep in mind this list is likely not exhaustive but it does cover the most common reasons to submit.  First reason an LEA may submit a PAR is to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415" name="Google Shape;1415;g15cf8fddcfd_2_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Master" Target="../slideMasters/slideMaster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7.png"/><Relationship Id="rId1" Type="http://schemas.openxmlformats.org/officeDocument/2006/relationships/slideMaster" Target="../slideMasters/slideMaster4.xml"/><Relationship Id="rId4" Type="http://schemas.openxmlformats.org/officeDocument/2006/relationships/image" Target="../media/image68.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30.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5.xml"/><Relationship Id="rId5" Type="http://schemas.openxmlformats.org/officeDocument/2006/relationships/image" Target="../media/image31.png"/><Relationship Id="rId4" Type="http://schemas.openxmlformats.org/officeDocument/2006/relationships/image" Target="../media/image43.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7.png"/><Relationship Id="rId1" Type="http://schemas.openxmlformats.org/officeDocument/2006/relationships/slideMaster" Target="../slideMasters/slideMaster5.xml"/><Relationship Id="rId4" Type="http://schemas.openxmlformats.org/officeDocument/2006/relationships/image" Target="../media/image68.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4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Master" Target="../slideMasters/slideMaster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7.pn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
          <p:cNvSpPr/>
          <p:nvPr/>
        </p:nvSpPr>
        <p:spPr>
          <a:xfrm>
            <a:off x="0" y="4675238"/>
            <a:ext cx="9144000" cy="2182800"/>
          </a:xfrm>
          <a:prstGeom prst="rect">
            <a:avLst/>
          </a:prstGeom>
          <a:gradFill>
            <a:gsLst>
              <a:gs pos="0">
                <a:schemeClr val="lt1"/>
              </a:gs>
              <a:gs pos="100000">
                <a:srgbClr val="FFC846">
                  <a:alpha val="48235"/>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15"/>
          <p:cNvSpPr txBox="1">
            <a:spLocks noGrp="1"/>
          </p:cNvSpPr>
          <p:nvPr>
            <p:ph type="ctrTitle"/>
          </p:nvPr>
        </p:nvSpPr>
        <p:spPr>
          <a:xfrm>
            <a:off x="685801" y="3324170"/>
            <a:ext cx="7801800" cy="9735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5"/>
          <p:cNvSpPr txBox="1">
            <a:spLocks noGrp="1"/>
          </p:cNvSpPr>
          <p:nvPr>
            <p:ph type="subTitle" idx="1"/>
          </p:nvPr>
        </p:nvSpPr>
        <p:spPr>
          <a:xfrm>
            <a:off x="685801" y="4675240"/>
            <a:ext cx="7801800" cy="582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200"/>
              <a:buNone/>
              <a:defRPr sz="32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5"/>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0" name="Google Shape;20;p15"/>
          <p:cNvPicPr preferRelativeResize="0"/>
          <p:nvPr/>
        </p:nvPicPr>
        <p:blipFill rotWithShape="1">
          <a:blip r:embed="rId2">
            <a:alphaModFix/>
          </a:blip>
          <a:srcRect/>
          <a:stretch/>
        </p:blipFill>
        <p:spPr>
          <a:xfrm>
            <a:off x="3512246" y="632707"/>
            <a:ext cx="2116730" cy="1321787"/>
          </a:xfrm>
          <a:prstGeom prst="rect">
            <a:avLst/>
          </a:prstGeom>
          <a:noFill/>
          <a:ln>
            <a:noFill/>
          </a:ln>
        </p:spPr>
      </p:pic>
      <p:cxnSp>
        <p:nvCxnSpPr>
          <p:cNvPr id="21" name="Google Shape;21;p15"/>
          <p:cNvCxnSpPr/>
          <p:nvPr/>
        </p:nvCxnSpPr>
        <p:spPr>
          <a:xfrm>
            <a:off x="685801" y="2752344"/>
            <a:ext cx="7801800" cy="20400"/>
          </a:xfrm>
          <a:prstGeom prst="straightConnector1">
            <a:avLst/>
          </a:prstGeom>
          <a:noFill/>
          <a:ln w="19050" cap="flat" cmpd="sng">
            <a:solidFill>
              <a:srgbClr val="FFC846"/>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74"/>
        <p:cNvGrpSpPr/>
        <p:nvPr/>
      </p:nvGrpSpPr>
      <p:grpSpPr>
        <a:xfrm>
          <a:off x="0" y="0"/>
          <a:ext cx="0" cy="0"/>
          <a:chOff x="0" y="0"/>
          <a:chExt cx="0" cy="0"/>
        </a:xfrm>
      </p:grpSpPr>
      <p:pic>
        <p:nvPicPr>
          <p:cNvPr id="75" name="Google Shape;75;p22"/>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76" name="Google Shape;76;p22"/>
          <p:cNvSpPr txBox="1">
            <a:spLocks noGrp="1"/>
          </p:cNvSpPr>
          <p:nvPr>
            <p:ph type="title"/>
          </p:nvPr>
        </p:nvSpPr>
        <p:spPr>
          <a:xfrm>
            <a:off x="980803" y="356616"/>
            <a:ext cx="5400600" cy="747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800"/>
              <a:buFont typeface="Arial"/>
              <a:buNone/>
              <a:defRPr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txBox="1">
            <a:spLocks noGrp="1"/>
          </p:cNvSpPr>
          <p:nvPr>
            <p:ph type="body" idx="1"/>
          </p:nvPr>
        </p:nvSpPr>
        <p:spPr>
          <a:xfrm>
            <a:off x="628650" y="1554480"/>
            <a:ext cx="7886700" cy="4351200"/>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 name="Google Shape;78;p22"/>
          <p:cNvPicPr preferRelativeResize="0"/>
          <p:nvPr/>
        </p:nvPicPr>
        <p:blipFill rotWithShape="1">
          <a:blip r:embed="rId3">
            <a:alphaModFix/>
          </a:blip>
          <a:srcRect/>
          <a:stretch/>
        </p:blipFill>
        <p:spPr>
          <a:xfrm>
            <a:off x="8086704" y="6172202"/>
            <a:ext cx="857291" cy="364738"/>
          </a:xfrm>
          <a:prstGeom prst="rect">
            <a:avLst/>
          </a:prstGeom>
          <a:noFill/>
          <a:ln>
            <a:noFill/>
          </a:ln>
        </p:spPr>
      </p:pic>
      <p:sp>
        <p:nvSpPr>
          <p:cNvPr id="79" name="Google Shape;79;p22"/>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80" name="Google Shape;80;p22"/>
          <p:cNvPicPr preferRelativeResize="0"/>
          <p:nvPr/>
        </p:nvPicPr>
        <p:blipFill rotWithShape="1">
          <a:blip r:embed="rId4">
            <a:alphaModFix/>
          </a:blip>
          <a:srcRect/>
          <a:stretch/>
        </p:blipFill>
        <p:spPr>
          <a:xfrm>
            <a:off x="128460" y="18289"/>
            <a:ext cx="723882" cy="82777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34"/>
        <p:cNvGrpSpPr/>
        <p:nvPr/>
      </p:nvGrpSpPr>
      <p:grpSpPr>
        <a:xfrm>
          <a:off x="0" y="0"/>
          <a:ext cx="0" cy="0"/>
          <a:chOff x="0" y="0"/>
          <a:chExt cx="0" cy="0"/>
        </a:xfrm>
      </p:grpSpPr>
      <p:pic>
        <p:nvPicPr>
          <p:cNvPr id="735" name="Google Shape;735;g31e10efd01c_2_40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6" name="Google Shape;736;g31e10efd01c_2_404"/>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37" name="Google Shape;737;g31e10efd01c_2_404"/>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38" name="Google Shape;738;g31e10efd01c_2_404"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739" name="Google Shape;739;g31e10efd01c_2_404"/>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740"/>
        <p:cNvGrpSpPr/>
        <p:nvPr/>
      </p:nvGrpSpPr>
      <p:grpSpPr>
        <a:xfrm>
          <a:off x="0" y="0"/>
          <a:ext cx="0" cy="0"/>
          <a:chOff x="0" y="0"/>
          <a:chExt cx="0" cy="0"/>
        </a:xfrm>
      </p:grpSpPr>
      <p:pic>
        <p:nvPicPr>
          <p:cNvPr id="741" name="Google Shape;741;g31e10efd01c_2_410"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2" name="Google Shape;742;g31e10efd01c_2_410"/>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3" name="Google Shape;743;g31e10efd01c_2_410"/>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4" name="Google Shape;744;g31e10efd01c_2_410"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745" name="Google Shape;745;g31e10efd01c_2_410"/>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746"/>
        <p:cNvGrpSpPr/>
        <p:nvPr/>
      </p:nvGrpSpPr>
      <p:grpSpPr>
        <a:xfrm>
          <a:off x="0" y="0"/>
          <a:ext cx="0" cy="0"/>
          <a:chOff x="0" y="0"/>
          <a:chExt cx="0" cy="0"/>
        </a:xfrm>
      </p:grpSpPr>
      <p:pic>
        <p:nvPicPr>
          <p:cNvPr id="747" name="Google Shape;747;g31e10efd01c_2_41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8" name="Google Shape;748;g31e10efd01c_2_416"/>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9" name="Google Shape;749;g31e10efd01c_2_416"/>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50" name="Google Shape;750;g31e10efd01c_2_416"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751" name="Google Shape;751;g31e10efd01c_2_416"/>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52"/>
        <p:cNvGrpSpPr/>
        <p:nvPr/>
      </p:nvGrpSpPr>
      <p:grpSpPr>
        <a:xfrm>
          <a:off x="0" y="0"/>
          <a:ext cx="0" cy="0"/>
          <a:chOff x="0" y="0"/>
          <a:chExt cx="0" cy="0"/>
        </a:xfrm>
      </p:grpSpPr>
      <p:pic>
        <p:nvPicPr>
          <p:cNvPr id="753" name="Google Shape;753;g31e10efd01c_2_422"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54" name="Google Shape;754;g31e10efd01c_2_422"/>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55" name="Google Shape;755;g31e10efd01c_2_422"/>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56" name="Google Shape;756;g31e10efd01c_2_422"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757" name="Google Shape;757;g31e10efd01c_2_422"/>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758"/>
        <p:cNvGrpSpPr/>
        <p:nvPr/>
      </p:nvGrpSpPr>
      <p:grpSpPr>
        <a:xfrm>
          <a:off x="0" y="0"/>
          <a:ext cx="0" cy="0"/>
          <a:chOff x="0" y="0"/>
          <a:chExt cx="0" cy="0"/>
        </a:xfrm>
      </p:grpSpPr>
      <p:sp>
        <p:nvSpPr>
          <p:cNvPr id="759" name="Google Shape;759;g31e10efd01c_2_42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60" name="Google Shape;760;g31e10efd01c_2_428" descr="&quot;&quot;"/>
          <p:cNvSpPr/>
          <p:nvPr/>
        </p:nvSpPr>
        <p:spPr>
          <a:xfrm>
            <a:off x="1125" y="0"/>
            <a:ext cx="9144000" cy="36576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g31e10efd01c_2_428"/>
          <p:cNvSpPr txBox="1">
            <a:spLocks noGrp="1"/>
          </p:cNvSpPr>
          <p:nvPr>
            <p:ph type="sldNum" idx="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62" name="Google Shape;762;g31e10efd01c_2_428"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pic>
        <p:nvPicPr>
          <p:cNvPr id="763" name="Google Shape;763;g31e10efd01c_2_428" descr="CDE logo"/>
          <p:cNvPicPr preferRelativeResize="0"/>
          <p:nvPr/>
        </p:nvPicPr>
        <p:blipFill rotWithShape="1">
          <a:blip r:embed="rId3">
            <a:alphaModFix/>
          </a:blip>
          <a:srcRect/>
          <a:stretch/>
        </p:blipFill>
        <p:spPr>
          <a:xfrm>
            <a:off x="2294525" y="995567"/>
            <a:ext cx="1456100" cy="919150"/>
          </a:xfrm>
          <a:prstGeom prst="rect">
            <a:avLst/>
          </a:prstGeom>
          <a:noFill/>
          <a:ln>
            <a:noFill/>
          </a:ln>
        </p:spPr>
      </p:pic>
      <p:pic>
        <p:nvPicPr>
          <p:cNvPr id="764" name="Google Shape;764;g31e10efd01c_2_428"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65" name="Google Shape;765;g31e10efd01c_2_428"/>
          <p:cNvSpPr txBox="1">
            <a:spLocks noGrp="1"/>
          </p:cNvSpPr>
          <p:nvPr>
            <p:ph type="title"/>
          </p:nvPr>
        </p:nvSpPr>
        <p:spPr>
          <a:xfrm>
            <a:off x="205525" y="2767600"/>
            <a:ext cx="5778300" cy="708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66" name="Google Shape;766;g31e10efd01c_2_428"/>
          <p:cNvSpPr txBox="1">
            <a:spLocks noGrp="1"/>
          </p:cNvSpPr>
          <p:nvPr>
            <p:ph type="title" idx="3"/>
          </p:nvPr>
        </p:nvSpPr>
        <p:spPr>
          <a:xfrm>
            <a:off x="205525" y="3947667"/>
            <a:ext cx="5778300" cy="1386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767"/>
        <p:cNvGrpSpPr/>
        <p:nvPr/>
      </p:nvGrpSpPr>
      <p:grpSpPr>
        <a:xfrm>
          <a:off x="0" y="0"/>
          <a:ext cx="0" cy="0"/>
          <a:chOff x="0" y="0"/>
          <a:chExt cx="0" cy="0"/>
        </a:xfrm>
      </p:grpSpPr>
      <p:pic>
        <p:nvPicPr>
          <p:cNvPr id="768" name="Google Shape;768;g31e10efd01c_2_437"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769" name="Google Shape;769;g31e10efd01c_2_437"/>
          <p:cNvSpPr txBox="1"/>
          <p:nvPr/>
        </p:nvSpPr>
        <p:spPr>
          <a:xfrm>
            <a:off x="311700" y="140133"/>
            <a:ext cx="7167900" cy="9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770" name="Google Shape;770;g31e10efd01c_2_437"/>
          <p:cNvSpPr txBox="1"/>
          <p:nvPr/>
        </p:nvSpPr>
        <p:spPr>
          <a:xfrm>
            <a:off x="6587225" y="1638233"/>
            <a:ext cx="2195400" cy="32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Eligible for Free/Reduced </a:t>
            </a:r>
            <a:br>
              <a:rPr lang="en-US" sz="1100" b="1" i="0" u="none" strike="noStrike" cap="none">
                <a:solidFill>
                  <a:srgbClr val="000000"/>
                </a:solidFill>
                <a:latin typeface="Arial"/>
                <a:ea typeface="Arial"/>
                <a:cs typeface="Arial"/>
                <a:sym typeface="Arial"/>
              </a:rPr>
            </a:br>
            <a:r>
              <a:rPr lang="en-US"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71" name="Google Shape;771;g31e10efd01c_2_437"/>
          <p:cNvSpPr txBox="1"/>
          <p:nvPr/>
        </p:nvSpPr>
        <p:spPr>
          <a:xfrm>
            <a:off x="6819275" y="5002067"/>
            <a:ext cx="1731300" cy="493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772" name="Google Shape;772;g31e10efd01c_2_437"/>
          <p:cNvGrpSpPr/>
          <p:nvPr/>
        </p:nvGrpSpPr>
        <p:grpSpPr>
          <a:xfrm>
            <a:off x="308400" y="1416433"/>
            <a:ext cx="1006800" cy="1338000"/>
            <a:chOff x="308400" y="1076275"/>
            <a:chExt cx="1006800" cy="1003500"/>
          </a:xfrm>
        </p:grpSpPr>
        <p:sp>
          <p:nvSpPr>
            <p:cNvPr id="773" name="Google Shape;773;g31e10efd01c_2_437"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31e10efd01c_2_43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75" name="Google Shape;775;g31e10efd01c_2_437"/>
          <p:cNvGrpSpPr/>
          <p:nvPr/>
        </p:nvGrpSpPr>
        <p:grpSpPr>
          <a:xfrm>
            <a:off x="308400" y="2867484"/>
            <a:ext cx="1006800" cy="1338000"/>
            <a:chOff x="308400" y="2218825"/>
            <a:chExt cx="1006800" cy="1003500"/>
          </a:xfrm>
        </p:grpSpPr>
        <p:sp>
          <p:nvSpPr>
            <p:cNvPr id="776" name="Google Shape;776;g31e10efd01c_2_437"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g31e10efd01c_2_43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778" name="Google Shape;778;g31e10efd01c_2_437"/>
          <p:cNvGrpSpPr/>
          <p:nvPr/>
        </p:nvGrpSpPr>
        <p:grpSpPr>
          <a:xfrm>
            <a:off x="308400" y="4318533"/>
            <a:ext cx="1006800" cy="1338000"/>
            <a:chOff x="308400" y="1076275"/>
            <a:chExt cx="1006800" cy="1003500"/>
          </a:xfrm>
        </p:grpSpPr>
        <p:sp>
          <p:nvSpPr>
            <p:cNvPr id="779" name="Google Shape;779;g31e10efd01c_2_437"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g31e10efd01c_2_43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PUBLIC </a:t>
              </a:r>
              <a:br>
                <a:rPr lang="en-US" sz="1000" b="0" i="0" u="none" strike="noStrike" cap="none">
                  <a:solidFill>
                    <a:schemeClr val="lt1"/>
                  </a:solidFill>
                  <a:latin typeface="Roboto"/>
                  <a:ea typeface="Roboto"/>
                  <a:cs typeface="Roboto"/>
                  <a:sym typeface="Roboto"/>
                </a:rPr>
              </a:br>
              <a:r>
                <a:rPr lang="en-US"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81" name="Google Shape;781;g31e10efd01c_2_437"/>
          <p:cNvSpPr txBox="1"/>
          <p:nvPr/>
        </p:nvSpPr>
        <p:spPr>
          <a:xfrm>
            <a:off x="1603037" y="1419417"/>
            <a:ext cx="4624500" cy="28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82" name="Google Shape;782;g31e10efd01c_2_437" descr="Graphic of student demographics, October 2023 data "/>
          <p:cNvPicPr preferRelativeResize="0"/>
          <p:nvPr/>
        </p:nvPicPr>
        <p:blipFill rotWithShape="1">
          <a:blip r:embed="rId3">
            <a:alphaModFix/>
          </a:blip>
          <a:srcRect/>
          <a:stretch/>
        </p:blipFill>
        <p:spPr>
          <a:xfrm>
            <a:off x="1761637" y="1901567"/>
            <a:ext cx="4307277" cy="2744887"/>
          </a:xfrm>
          <a:prstGeom prst="rect">
            <a:avLst/>
          </a:prstGeom>
          <a:noFill/>
          <a:ln>
            <a:noFill/>
          </a:ln>
        </p:spPr>
      </p:pic>
      <p:cxnSp>
        <p:nvCxnSpPr>
          <p:cNvPr id="783" name="Google Shape;783;g31e10efd01c_2_437" descr="&quot;&quot;"/>
          <p:cNvCxnSpPr/>
          <p:nvPr/>
        </p:nvCxnSpPr>
        <p:spPr>
          <a:xfrm>
            <a:off x="0" y="1224467"/>
            <a:ext cx="7479600" cy="0"/>
          </a:xfrm>
          <a:prstGeom prst="straightConnector1">
            <a:avLst/>
          </a:prstGeom>
          <a:noFill/>
          <a:ln w="19050" cap="flat" cmpd="sng">
            <a:solidFill>
              <a:srgbClr val="488BC9"/>
            </a:solidFill>
            <a:prstDash val="solid"/>
            <a:round/>
            <a:headEnd type="none" w="sm" len="sm"/>
            <a:tailEnd type="none" w="sm" len="sm"/>
          </a:ln>
        </p:spPr>
      </p:cxnSp>
      <p:sp>
        <p:nvSpPr>
          <p:cNvPr id="784" name="Google Shape;784;g31e10efd01c_2_437"/>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5" name="Google Shape;785;g31e10efd01c_2_437" descr="CDE logo"/>
          <p:cNvPicPr preferRelativeResize="0"/>
          <p:nvPr/>
        </p:nvPicPr>
        <p:blipFill rotWithShape="1">
          <a:blip r:embed="rId4">
            <a:alphaModFix/>
          </a:blip>
          <a:srcRect/>
          <a:stretch/>
        </p:blipFill>
        <p:spPr>
          <a:xfrm>
            <a:off x="8002150" y="6024433"/>
            <a:ext cx="924425" cy="403399"/>
          </a:xfrm>
          <a:prstGeom prst="rect">
            <a:avLst/>
          </a:prstGeom>
          <a:noFill/>
          <a:ln>
            <a:noFill/>
          </a:ln>
        </p:spPr>
      </p:pic>
      <p:sp>
        <p:nvSpPr>
          <p:cNvPr id="786" name="Google Shape;786;g31e10efd01c_2_437"/>
          <p:cNvSpPr txBox="1"/>
          <p:nvPr/>
        </p:nvSpPr>
        <p:spPr>
          <a:xfrm>
            <a:off x="4623875" y="5471200"/>
            <a:ext cx="2195400" cy="1852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787" name="Google Shape;787;g31e10efd01c_2_437"/>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788"/>
        <p:cNvGrpSpPr/>
        <p:nvPr/>
      </p:nvGrpSpPr>
      <p:grpSpPr>
        <a:xfrm>
          <a:off x="0" y="0"/>
          <a:ext cx="0" cy="0"/>
          <a:chOff x="0" y="0"/>
          <a:chExt cx="0" cy="0"/>
        </a:xfrm>
      </p:grpSpPr>
      <p:pic>
        <p:nvPicPr>
          <p:cNvPr id="789" name="Google Shape;789;g31e10efd01c_2_458"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790" name="Google Shape;790;g31e10efd01c_2_458"/>
          <p:cNvSpPr txBox="1"/>
          <p:nvPr/>
        </p:nvSpPr>
        <p:spPr>
          <a:xfrm>
            <a:off x="311700" y="944100"/>
            <a:ext cx="5556600" cy="65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To create an equitable educational environment where </a:t>
            </a:r>
            <a:r>
              <a:rPr lang="en-US" sz="1000" b="0" i="1" u="none" strike="noStrike" cap="none">
                <a:solidFill>
                  <a:schemeClr val="dk1"/>
                </a:solidFill>
                <a:latin typeface="Roboto"/>
                <a:ea typeface="Roboto"/>
                <a:cs typeface="Roboto"/>
                <a:sym typeface="Roboto"/>
              </a:rPr>
              <a:t>all</a:t>
            </a:r>
            <a:r>
              <a:rPr lang="en-US"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791" name="Google Shape;791;g31e10efd01c_2_458" descr="&quot;&quot;"/>
          <p:cNvCxnSpPr/>
          <p:nvPr/>
        </p:nvCxnSpPr>
        <p:spPr>
          <a:xfrm>
            <a:off x="-160100" y="1709795"/>
            <a:ext cx="8989500" cy="0"/>
          </a:xfrm>
          <a:prstGeom prst="straightConnector1">
            <a:avLst/>
          </a:prstGeom>
          <a:noFill/>
          <a:ln w="9525" cap="flat" cmpd="sng">
            <a:solidFill>
              <a:srgbClr val="488BC9"/>
            </a:solidFill>
            <a:prstDash val="dot"/>
            <a:round/>
            <a:headEnd type="none" w="sm" len="sm"/>
            <a:tailEnd type="none" w="sm" len="sm"/>
          </a:ln>
        </p:spPr>
      </p:cxnSp>
      <p:sp>
        <p:nvSpPr>
          <p:cNvPr id="792" name="Google Shape;792;g31e10efd01c_2_458"/>
          <p:cNvSpPr txBox="1"/>
          <p:nvPr/>
        </p:nvSpPr>
        <p:spPr>
          <a:xfrm>
            <a:off x="3249133" y="2174467"/>
            <a:ext cx="1600200" cy="8584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793" name="Google Shape;793;g31e10efd01c_2_458"/>
          <p:cNvSpPr txBox="1"/>
          <p:nvPr/>
        </p:nvSpPr>
        <p:spPr>
          <a:xfrm>
            <a:off x="5239167" y="2174467"/>
            <a:ext cx="1600200" cy="8996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US" sz="1300" b="0" i="0" u="none" strike="noStrike" cap="none">
                <a:solidFill>
                  <a:srgbClr val="488BC9"/>
                </a:solidFill>
                <a:latin typeface="Roboto Medium"/>
                <a:ea typeface="Roboto Medium"/>
                <a:cs typeface="Roboto Medium"/>
                <a:sym typeface="Roboto Medium"/>
              </a:rPr>
              <a:t>&gt; </a:t>
            </a:r>
            <a:r>
              <a:rPr lang="en-US"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794" name="Google Shape;794;g31e10efd01c_2_458"/>
          <p:cNvSpPr txBox="1"/>
          <p:nvPr/>
        </p:nvSpPr>
        <p:spPr>
          <a:xfrm>
            <a:off x="7229200" y="2174467"/>
            <a:ext cx="1600200" cy="8584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795" name="Google Shape;795;g31e10efd01c_2_458"/>
          <p:cNvSpPr txBox="1"/>
          <p:nvPr/>
        </p:nvSpPr>
        <p:spPr>
          <a:xfrm>
            <a:off x="311700" y="1825100"/>
            <a:ext cx="2547600" cy="97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796" name="Google Shape;796;g31e10efd01c_2_458"/>
          <p:cNvSpPr txBox="1"/>
          <p:nvPr/>
        </p:nvSpPr>
        <p:spPr>
          <a:xfrm>
            <a:off x="311700" y="3448133"/>
            <a:ext cx="84273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Core Values: </a:t>
            </a:r>
            <a:r>
              <a:rPr lang="en-US" sz="1600" b="1" i="0" u="none" strike="noStrike" cap="none">
                <a:solidFill>
                  <a:srgbClr val="EF7521"/>
                </a:solidFill>
                <a:latin typeface="Roboto"/>
                <a:ea typeface="Roboto"/>
                <a:cs typeface="Roboto"/>
                <a:sym typeface="Roboto"/>
              </a:rPr>
              <a:t>   </a:t>
            </a:r>
            <a:r>
              <a:rPr lang="en-US"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97" name="Google Shape;797;g31e10efd01c_2_458" descr="&quot;&quot;"/>
          <p:cNvCxnSpPr/>
          <p:nvPr/>
        </p:nvCxnSpPr>
        <p:spPr>
          <a:xfrm>
            <a:off x="3130417" y="2176700"/>
            <a:ext cx="0" cy="899600"/>
          </a:xfrm>
          <a:prstGeom prst="straightConnector1">
            <a:avLst/>
          </a:prstGeom>
          <a:noFill/>
          <a:ln w="9525" cap="flat" cmpd="sng">
            <a:solidFill>
              <a:srgbClr val="488BC9"/>
            </a:solidFill>
            <a:prstDash val="dot"/>
            <a:round/>
            <a:headEnd type="none" w="sm" len="sm"/>
            <a:tailEnd type="none" w="sm" len="sm"/>
          </a:ln>
        </p:spPr>
      </p:cxnSp>
      <p:grpSp>
        <p:nvGrpSpPr>
          <p:cNvPr id="798" name="Google Shape;798;g31e10efd01c_2_458"/>
          <p:cNvGrpSpPr/>
          <p:nvPr/>
        </p:nvGrpSpPr>
        <p:grpSpPr>
          <a:xfrm>
            <a:off x="311700" y="4731533"/>
            <a:ext cx="8363900" cy="861600"/>
            <a:chOff x="375100" y="3396250"/>
            <a:chExt cx="8363900" cy="646200"/>
          </a:xfrm>
        </p:grpSpPr>
        <p:sp>
          <p:nvSpPr>
            <p:cNvPr id="799" name="Google Shape;799;g31e10efd01c_2_458"/>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g31e10efd01c_2_458"/>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g31e10efd01c_2_458"/>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g31e10efd01c_2_458"/>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g31e10efd01c_2_45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Increase Student</a:t>
              </a:r>
              <a:br>
                <a:rPr lang="en-US" sz="1200" b="1" i="0" u="none" strike="noStrike" cap="none">
                  <a:solidFill>
                    <a:srgbClr val="FFFFFF"/>
                  </a:solidFill>
                  <a:latin typeface="Roboto"/>
                  <a:ea typeface="Roboto"/>
                  <a:cs typeface="Roboto"/>
                  <a:sym typeface="Roboto"/>
                </a:rPr>
              </a:br>
              <a:r>
                <a:rPr lang="en-US"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04" name="Google Shape;804;g31e10efd01c_2_45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05" name="Google Shape;805;g31e10efd01c_2_45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06" name="Google Shape;806;g31e10efd01c_2_45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07" name="Google Shape;807;g31e10efd01c_2_458" descr="&quot;&quot;"/>
          <p:cNvCxnSpPr/>
          <p:nvPr/>
        </p:nvCxnSpPr>
        <p:spPr>
          <a:xfrm>
            <a:off x="5120450" y="2176700"/>
            <a:ext cx="0" cy="899600"/>
          </a:xfrm>
          <a:prstGeom prst="straightConnector1">
            <a:avLst/>
          </a:prstGeom>
          <a:noFill/>
          <a:ln w="9525" cap="flat" cmpd="sng">
            <a:solidFill>
              <a:srgbClr val="488BC9"/>
            </a:solidFill>
            <a:prstDash val="dot"/>
            <a:round/>
            <a:headEnd type="none" w="sm" len="sm"/>
            <a:tailEnd type="none" w="sm" len="sm"/>
          </a:ln>
        </p:spPr>
      </p:cxnSp>
      <p:cxnSp>
        <p:nvCxnSpPr>
          <p:cNvPr id="808" name="Google Shape;808;g31e10efd01c_2_458" descr="&quot;&quot;"/>
          <p:cNvCxnSpPr/>
          <p:nvPr/>
        </p:nvCxnSpPr>
        <p:spPr>
          <a:xfrm>
            <a:off x="7110483" y="2176700"/>
            <a:ext cx="0" cy="899600"/>
          </a:xfrm>
          <a:prstGeom prst="straightConnector1">
            <a:avLst/>
          </a:prstGeom>
          <a:noFill/>
          <a:ln w="9525" cap="flat" cmpd="sng">
            <a:solidFill>
              <a:srgbClr val="488BC9"/>
            </a:solidFill>
            <a:prstDash val="dot"/>
            <a:round/>
            <a:headEnd type="none" w="sm" len="sm"/>
            <a:tailEnd type="none" w="sm" len="sm"/>
          </a:ln>
        </p:spPr>
      </p:cxnSp>
      <p:cxnSp>
        <p:nvCxnSpPr>
          <p:cNvPr id="809" name="Google Shape;809;g31e10efd01c_2_458" descr="&quot;&quot;"/>
          <p:cNvCxnSpPr/>
          <p:nvPr/>
        </p:nvCxnSpPr>
        <p:spPr>
          <a:xfrm>
            <a:off x="-160100" y="3212621"/>
            <a:ext cx="9030600" cy="0"/>
          </a:xfrm>
          <a:prstGeom prst="straightConnector1">
            <a:avLst/>
          </a:prstGeom>
          <a:noFill/>
          <a:ln w="9525" cap="flat" cmpd="sng">
            <a:solidFill>
              <a:srgbClr val="488BC9"/>
            </a:solidFill>
            <a:prstDash val="dot"/>
            <a:round/>
            <a:headEnd type="none" w="sm" len="sm"/>
            <a:tailEnd type="none" w="sm" len="sm"/>
          </a:ln>
        </p:spPr>
      </p:cxnSp>
      <p:cxnSp>
        <p:nvCxnSpPr>
          <p:cNvPr id="810" name="Google Shape;810;g31e10efd01c_2_458" descr="&quot;&quot;"/>
          <p:cNvCxnSpPr/>
          <p:nvPr/>
        </p:nvCxnSpPr>
        <p:spPr>
          <a:xfrm>
            <a:off x="-160100" y="4022167"/>
            <a:ext cx="9030600" cy="0"/>
          </a:xfrm>
          <a:prstGeom prst="straightConnector1">
            <a:avLst/>
          </a:prstGeom>
          <a:noFill/>
          <a:ln w="9525" cap="flat" cmpd="sng">
            <a:solidFill>
              <a:srgbClr val="488BC9"/>
            </a:solidFill>
            <a:prstDash val="dot"/>
            <a:round/>
            <a:headEnd type="none" w="sm" len="sm"/>
            <a:tailEnd type="none" w="sm" len="sm"/>
          </a:ln>
        </p:spPr>
      </p:cxnSp>
      <p:sp>
        <p:nvSpPr>
          <p:cNvPr id="811" name="Google Shape;811;g31e10efd01c_2_458"/>
          <p:cNvSpPr txBox="1"/>
          <p:nvPr/>
        </p:nvSpPr>
        <p:spPr>
          <a:xfrm>
            <a:off x="311700" y="4293033"/>
            <a:ext cx="16002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812" name="Google Shape;812;g31e10efd01c_2_458"/>
          <p:cNvSpPr txBox="1"/>
          <p:nvPr/>
        </p:nvSpPr>
        <p:spPr>
          <a:xfrm>
            <a:off x="311700" y="228000"/>
            <a:ext cx="5556600" cy="35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13" name="Google Shape;813;g31e10efd01c_2_458" descr="&quot;&quot;"/>
          <p:cNvCxnSpPr/>
          <p:nvPr/>
        </p:nvCxnSpPr>
        <p:spPr>
          <a:xfrm>
            <a:off x="-160100" y="785200"/>
            <a:ext cx="8989500" cy="0"/>
          </a:xfrm>
          <a:prstGeom prst="straightConnector1">
            <a:avLst/>
          </a:prstGeom>
          <a:noFill/>
          <a:ln w="9525" cap="flat" cmpd="sng">
            <a:solidFill>
              <a:srgbClr val="488BC9"/>
            </a:solidFill>
            <a:prstDash val="dot"/>
            <a:round/>
            <a:headEnd type="none" w="sm" len="sm"/>
            <a:tailEnd type="none" w="sm" len="sm"/>
          </a:ln>
        </p:spPr>
      </p:cxnSp>
      <p:sp>
        <p:nvSpPr>
          <p:cNvPr id="814" name="Google Shape;814;g31e10efd01c_2_458"/>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15" name="Google Shape;815;g31e10efd01c_2_458"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16" name="Google Shape;816;g31e10efd01c_2_458"/>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17"/>
        <p:cNvGrpSpPr/>
        <p:nvPr/>
      </p:nvGrpSpPr>
      <p:grpSpPr>
        <a:xfrm>
          <a:off x="0" y="0"/>
          <a:ext cx="0" cy="0"/>
          <a:chOff x="0" y="0"/>
          <a:chExt cx="0" cy="0"/>
        </a:xfrm>
      </p:grpSpPr>
      <p:pic>
        <p:nvPicPr>
          <p:cNvPr id="818" name="Google Shape;818;g31e10efd01c_2_487"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cxnSp>
        <p:nvCxnSpPr>
          <p:cNvPr id="819" name="Google Shape;819;g31e10efd01c_2_487" descr="&quot;&quot;"/>
          <p:cNvCxnSpPr/>
          <p:nvPr/>
        </p:nvCxnSpPr>
        <p:spPr>
          <a:xfrm>
            <a:off x="0" y="1224467"/>
            <a:ext cx="7479600" cy="0"/>
          </a:xfrm>
          <a:prstGeom prst="straightConnector1">
            <a:avLst/>
          </a:prstGeom>
          <a:noFill/>
          <a:ln w="19050" cap="flat" cmpd="sng">
            <a:solidFill>
              <a:srgbClr val="488BC9"/>
            </a:solidFill>
            <a:prstDash val="solid"/>
            <a:round/>
            <a:headEnd type="none" w="sm" len="sm"/>
            <a:tailEnd type="none" w="sm" len="sm"/>
          </a:ln>
        </p:spPr>
      </p:cxnSp>
      <p:sp>
        <p:nvSpPr>
          <p:cNvPr id="820" name="Google Shape;820;g31e10efd01c_2_487"/>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21" name="Google Shape;821;g31e10efd01c_2_487"/>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22" name="Google Shape;822;g31e10efd01c_2_487"/>
          <p:cNvSpPr txBox="1">
            <a:spLocks noGrp="1"/>
          </p:cNvSpPr>
          <p:nvPr>
            <p:ph type="title" idx="2"/>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23" name="Google Shape;823;g31e10efd01c_2_487" descr="Photo of high school student"/>
          <p:cNvPicPr preferRelativeResize="0"/>
          <p:nvPr/>
        </p:nvPicPr>
        <p:blipFill rotWithShape="1">
          <a:blip r:embed="rId3">
            <a:alphaModFix/>
          </a:blip>
          <a:srcRect/>
          <a:stretch/>
        </p:blipFill>
        <p:spPr>
          <a:xfrm>
            <a:off x="6109200" y="822433"/>
            <a:ext cx="3034799" cy="3034799"/>
          </a:xfrm>
          <a:prstGeom prst="rect">
            <a:avLst/>
          </a:prstGeom>
          <a:noFill/>
          <a:ln>
            <a:noFill/>
          </a:ln>
        </p:spPr>
      </p:pic>
      <p:sp>
        <p:nvSpPr>
          <p:cNvPr id="824" name="Google Shape;824;g31e10efd01c_2_487"/>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5" name="Google Shape;825;g31e10efd01c_2_487" descr="CDE logo"/>
          <p:cNvPicPr preferRelativeResize="0"/>
          <p:nvPr/>
        </p:nvPicPr>
        <p:blipFill rotWithShape="1">
          <a:blip r:embed="rId4">
            <a:alphaModFix/>
          </a:blip>
          <a:srcRect/>
          <a:stretch/>
        </p:blipFill>
        <p:spPr>
          <a:xfrm>
            <a:off x="8002150" y="6024433"/>
            <a:ext cx="924425" cy="403399"/>
          </a:xfrm>
          <a:prstGeom prst="rect">
            <a:avLst/>
          </a:prstGeom>
          <a:noFill/>
          <a:ln>
            <a:noFill/>
          </a:ln>
        </p:spPr>
      </p:pic>
      <p:sp>
        <p:nvSpPr>
          <p:cNvPr id="826" name="Google Shape;826;g31e10efd01c_2_487"/>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27"/>
        <p:cNvGrpSpPr/>
        <p:nvPr/>
      </p:nvGrpSpPr>
      <p:grpSpPr>
        <a:xfrm>
          <a:off x="0" y="0"/>
          <a:ext cx="0" cy="0"/>
          <a:chOff x="0" y="0"/>
          <a:chExt cx="0" cy="0"/>
        </a:xfrm>
      </p:grpSpPr>
      <p:pic>
        <p:nvPicPr>
          <p:cNvPr id="828" name="Google Shape;828;g31e10efd01c_2_497"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cxnSp>
        <p:nvCxnSpPr>
          <p:cNvPr id="829" name="Google Shape;829;g31e10efd01c_2_497" descr="&quot;&quot;"/>
          <p:cNvCxnSpPr/>
          <p:nvPr/>
        </p:nvCxnSpPr>
        <p:spPr>
          <a:xfrm>
            <a:off x="0" y="1224467"/>
            <a:ext cx="7479600" cy="0"/>
          </a:xfrm>
          <a:prstGeom prst="straightConnector1">
            <a:avLst/>
          </a:prstGeom>
          <a:noFill/>
          <a:ln w="19050" cap="flat" cmpd="sng">
            <a:solidFill>
              <a:srgbClr val="488BC9"/>
            </a:solidFill>
            <a:prstDash val="solid"/>
            <a:round/>
            <a:headEnd type="none" w="sm" len="sm"/>
            <a:tailEnd type="none" w="sm" len="sm"/>
          </a:ln>
        </p:spPr>
      </p:cxnSp>
      <p:sp>
        <p:nvSpPr>
          <p:cNvPr id="830" name="Google Shape;830;g31e10efd01c_2_497"/>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31" name="Google Shape;831;g31e10efd01c_2_497"/>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32" name="Google Shape;832;g31e10efd01c_2_497"/>
          <p:cNvSpPr txBox="1">
            <a:spLocks noGrp="1"/>
          </p:cNvSpPr>
          <p:nvPr>
            <p:ph type="title" idx="2"/>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33" name="Google Shape;833;g31e10efd01c_2_497"/>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4" name="Google Shape;834;g31e10efd01c_2_497"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35" name="Google Shape;835;g31e10efd01c_2_497"/>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836"/>
        <p:cNvGrpSpPr/>
        <p:nvPr/>
      </p:nvGrpSpPr>
      <p:grpSpPr>
        <a:xfrm>
          <a:off x="0" y="0"/>
          <a:ext cx="0" cy="0"/>
          <a:chOff x="0" y="0"/>
          <a:chExt cx="0" cy="0"/>
        </a:xfrm>
      </p:grpSpPr>
      <p:pic>
        <p:nvPicPr>
          <p:cNvPr id="837" name="Google Shape;837;g31e10efd01c_2_506"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8" name="Google Shape;838;g31e10efd01c_2_506"/>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9" name="Google Shape;839;g31e10efd01c_2_506"/>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40" name="Google Shape;840;g31e10efd01c_2_506"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41" name="Google Shape;841;g31e10efd01c_2_506"/>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1"/>
        <p:cNvGrpSpPr/>
        <p:nvPr/>
      </p:nvGrpSpPr>
      <p:grpSpPr>
        <a:xfrm>
          <a:off x="0" y="0"/>
          <a:ext cx="0" cy="0"/>
          <a:chOff x="0" y="0"/>
          <a:chExt cx="0" cy="0"/>
        </a:xfrm>
      </p:grpSpPr>
      <p:sp>
        <p:nvSpPr>
          <p:cNvPr id="82" name="Google Shape;82;p24"/>
          <p:cNvSpPr txBox="1">
            <a:spLocks noGrp="1"/>
          </p:cNvSpPr>
          <p:nvPr>
            <p:ph type="title"/>
          </p:nvPr>
        </p:nvSpPr>
        <p:spPr>
          <a:xfrm>
            <a:off x="332674" y="205176"/>
            <a:ext cx="6048900" cy="898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8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842"/>
        <p:cNvGrpSpPr/>
        <p:nvPr/>
      </p:nvGrpSpPr>
      <p:grpSpPr>
        <a:xfrm>
          <a:off x="0" y="0"/>
          <a:ext cx="0" cy="0"/>
          <a:chOff x="0" y="0"/>
          <a:chExt cx="0" cy="0"/>
        </a:xfrm>
      </p:grpSpPr>
      <p:pic>
        <p:nvPicPr>
          <p:cNvPr id="843" name="Google Shape;843;g31e10efd01c_2_512"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4" name="Google Shape;844;g31e10efd01c_2_512"/>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5" name="Google Shape;845;g31e10efd01c_2_512"/>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g31e10efd01c_2_512"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47" name="Google Shape;847;g31e10efd01c_2_512"/>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848"/>
        <p:cNvGrpSpPr/>
        <p:nvPr/>
      </p:nvGrpSpPr>
      <p:grpSpPr>
        <a:xfrm>
          <a:off x="0" y="0"/>
          <a:ext cx="0" cy="0"/>
          <a:chOff x="0" y="0"/>
          <a:chExt cx="0" cy="0"/>
        </a:xfrm>
      </p:grpSpPr>
      <p:pic>
        <p:nvPicPr>
          <p:cNvPr id="849" name="Google Shape;849;g31e10efd01c_2_518"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0" name="Google Shape;850;g31e10efd01c_2_518"/>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1" name="Google Shape;851;g31e10efd01c_2_518"/>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52" name="Google Shape;852;g31e10efd01c_2_518"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53" name="Google Shape;853;g31e10efd01c_2_518"/>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854"/>
        <p:cNvGrpSpPr/>
        <p:nvPr/>
      </p:nvGrpSpPr>
      <p:grpSpPr>
        <a:xfrm>
          <a:off x="0" y="0"/>
          <a:ext cx="0" cy="0"/>
          <a:chOff x="0" y="0"/>
          <a:chExt cx="0" cy="0"/>
        </a:xfrm>
      </p:grpSpPr>
      <p:pic>
        <p:nvPicPr>
          <p:cNvPr id="855" name="Google Shape;855;g31e10efd01c_2_524"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6" name="Google Shape;856;g31e10efd01c_2_524"/>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7" name="Google Shape;857;g31e10efd01c_2_524"/>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8" name="Google Shape;858;g31e10efd01c_2_524"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59" name="Google Shape;859;g31e10efd01c_2_524"/>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860"/>
        <p:cNvGrpSpPr/>
        <p:nvPr/>
      </p:nvGrpSpPr>
      <p:grpSpPr>
        <a:xfrm>
          <a:off x="0" y="0"/>
          <a:ext cx="0" cy="0"/>
          <a:chOff x="0" y="0"/>
          <a:chExt cx="0" cy="0"/>
        </a:xfrm>
      </p:grpSpPr>
      <p:pic>
        <p:nvPicPr>
          <p:cNvPr id="861" name="Google Shape;861;g31e10efd01c_2_53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62" name="Google Shape;862;g31e10efd01c_2_530"/>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3" name="Google Shape;863;g31e10efd01c_2_530"/>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64" name="Google Shape;864;g31e10efd01c_2_530"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65" name="Google Shape;865;g31e10efd01c_2_530"/>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866"/>
        <p:cNvGrpSpPr/>
        <p:nvPr/>
      </p:nvGrpSpPr>
      <p:grpSpPr>
        <a:xfrm>
          <a:off x="0" y="0"/>
          <a:ext cx="0" cy="0"/>
          <a:chOff x="0" y="0"/>
          <a:chExt cx="0" cy="0"/>
        </a:xfrm>
      </p:grpSpPr>
      <p:pic>
        <p:nvPicPr>
          <p:cNvPr id="867" name="Google Shape;867;g31e10efd01c_2_536"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68" name="Google Shape;868;g31e10efd01c_2_536"/>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9" name="Google Shape;869;g31e10efd01c_2_536"/>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0" name="Google Shape;870;g31e10efd01c_2_536"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71" name="Google Shape;871;g31e10efd01c_2_536"/>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872"/>
        <p:cNvGrpSpPr/>
        <p:nvPr/>
      </p:nvGrpSpPr>
      <p:grpSpPr>
        <a:xfrm>
          <a:off x="0" y="0"/>
          <a:ext cx="0" cy="0"/>
          <a:chOff x="0" y="0"/>
          <a:chExt cx="0" cy="0"/>
        </a:xfrm>
      </p:grpSpPr>
      <p:pic>
        <p:nvPicPr>
          <p:cNvPr id="873" name="Google Shape;873;g31e10efd01c_2_54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74" name="Google Shape;874;g31e10efd01c_2_542"/>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75" name="Google Shape;875;g31e10efd01c_2_542"/>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76" name="Google Shape;876;g31e10efd01c_2_542"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77" name="Google Shape;877;g31e10efd01c_2_542"/>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878"/>
        <p:cNvGrpSpPr/>
        <p:nvPr/>
      </p:nvGrpSpPr>
      <p:grpSpPr>
        <a:xfrm>
          <a:off x="0" y="0"/>
          <a:ext cx="0" cy="0"/>
          <a:chOff x="0" y="0"/>
          <a:chExt cx="0" cy="0"/>
        </a:xfrm>
      </p:grpSpPr>
      <p:pic>
        <p:nvPicPr>
          <p:cNvPr id="879" name="Google Shape;879;g31e10efd01c_2_548"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0" name="Google Shape;880;g31e10efd01c_2_548"/>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81" name="Google Shape;881;g31e10efd01c_2_548"/>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2" name="Google Shape;882;g31e10efd01c_2_548"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883" name="Google Shape;883;g31e10efd01c_2_548"/>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884"/>
        <p:cNvGrpSpPr/>
        <p:nvPr/>
      </p:nvGrpSpPr>
      <p:grpSpPr>
        <a:xfrm>
          <a:off x="0" y="0"/>
          <a:ext cx="0" cy="0"/>
          <a:chOff x="0" y="0"/>
          <a:chExt cx="0" cy="0"/>
        </a:xfrm>
      </p:grpSpPr>
      <p:sp>
        <p:nvSpPr>
          <p:cNvPr id="885" name="Google Shape;885;g31e10efd01c_2_554"/>
          <p:cNvSpPr/>
          <p:nvPr/>
        </p:nvSpPr>
        <p:spPr>
          <a:xfrm>
            <a:off x="0" y="5748533"/>
            <a:ext cx="9144000" cy="1119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31e10efd01c_2_55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7" name="Google Shape;887;g31e10efd01c_2_554"/>
          <p:cNvSpPr txBox="1"/>
          <p:nvPr/>
        </p:nvSpPr>
        <p:spPr>
          <a:xfrm>
            <a:off x="123875" y="5552133"/>
            <a:ext cx="4863600" cy="208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888" name="Google Shape;888;g31e10efd01c_2_554"/>
          <p:cNvSpPr txBox="1">
            <a:spLocks noGrp="1"/>
          </p:cNvSpPr>
          <p:nvPr>
            <p:ph type="title"/>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9" name="Google Shape;889;g31e10efd01c_2_554"/>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0" name="Google Shape;890;g31e10efd01c_2_554" descr="CDE logo"/>
          <p:cNvPicPr preferRelativeResize="0"/>
          <p:nvPr/>
        </p:nvPicPr>
        <p:blipFill rotWithShape="1">
          <a:blip r:embed="rId2">
            <a:alphaModFix/>
          </a:blip>
          <a:srcRect/>
          <a:stretch/>
        </p:blipFill>
        <p:spPr>
          <a:xfrm>
            <a:off x="8002150" y="6024433"/>
            <a:ext cx="924425" cy="40339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891"/>
        <p:cNvGrpSpPr/>
        <p:nvPr/>
      </p:nvGrpSpPr>
      <p:grpSpPr>
        <a:xfrm>
          <a:off x="0" y="0"/>
          <a:ext cx="0" cy="0"/>
          <a:chOff x="0" y="0"/>
          <a:chExt cx="0" cy="0"/>
        </a:xfrm>
      </p:grpSpPr>
      <p:sp>
        <p:nvSpPr>
          <p:cNvPr id="892" name="Google Shape;892;g31e10efd01c_2_561"/>
          <p:cNvSpPr/>
          <p:nvPr/>
        </p:nvSpPr>
        <p:spPr>
          <a:xfrm>
            <a:off x="0" y="5748533"/>
            <a:ext cx="9144000" cy="1119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31e10efd01c_2_561"/>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894" name="Google Shape;894;g31e10efd01c_2_561"/>
          <p:cNvSpPr txBox="1"/>
          <p:nvPr/>
        </p:nvSpPr>
        <p:spPr>
          <a:xfrm>
            <a:off x="123875" y="5552133"/>
            <a:ext cx="4863600" cy="208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895" name="Google Shape;895;g31e10efd01c_2_561" descr="CDE logo"/>
          <p:cNvPicPr preferRelativeResize="0"/>
          <p:nvPr/>
        </p:nvPicPr>
        <p:blipFill rotWithShape="1">
          <a:blip r:embed="rId2">
            <a:alphaModFix/>
          </a:blip>
          <a:srcRect/>
          <a:stretch/>
        </p:blipFill>
        <p:spPr>
          <a:xfrm>
            <a:off x="8002150" y="6024433"/>
            <a:ext cx="924425" cy="403399"/>
          </a:xfrm>
          <a:prstGeom prst="rect">
            <a:avLst/>
          </a:prstGeom>
          <a:noFill/>
          <a:ln>
            <a:noFill/>
          </a:ln>
        </p:spPr>
      </p:pic>
      <p:cxnSp>
        <p:nvCxnSpPr>
          <p:cNvPr id="896" name="Google Shape;896;g31e10efd01c_2_561" descr="&quot;&quot;"/>
          <p:cNvCxnSpPr/>
          <p:nvPr/>
        </p:nvCxnSpPr>
        <p:spPr>
          <a:xfrm>
            <a:off x="0" y="1224467"/>
            <a:ext cx="7479600" cy="0"/>
          </a:xfrm>
          <a:prstGeom prst="straightConnector1">
            <a:avLst/>
          </a:prstGeom>
          <a:noFill/>
          <a:ln w="19050" cap="flat" cmpd="sng">
            <a:solidFill>
              <a:srgbClr val="87BF40"/>
            </a:solidFill>
            <a:prstDash val="solid"/>
            <a:round/>
            <a:headEnd type="none" w="sm" len="sm"/>
            <a:tailEnd type="none" w="sm" len="sm"/>
          </a:ln>
        </p:spPr>
      </p:cxnSp>
      <p:sp>
        <p:nvSpPr>
          <p:cNvPr id="897" name="Google Shape;897;g31e10efd01c_2_561"/>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98" name="Google Shape;898;g31e10efd01c_2_561"/>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99" name="Google Shape;899;g31e10efd01c_2_561"/>
          <p:cNvSpPr txBox="1">
            <a:spLocks noGrp="1"/>
          </p:cNvSpPr>
          <p:nvPr>
            <p:ph type="title" idx="2"/>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900" name="Google Shape;900;g31e10efd01c_2_561" descr="Photo of elementary student"/>
          <p:cNvPicPr preferRelativeResize="0"/>
          <p:nvPr/>
        </p:nvPicPr>
        <p:blipFill rotWithShape="1">
          <a:blip r:embed="rId3">
            <a:alphaModFix/>
          </a:blip>
          <a:srcRect/>
          <a:stretch/>
        </p:blipFill>
        <p:spPr>
          <a:xfrm>
            <a:off x="6109200" y="822433"/>
            <a:ext cx="3034799" cy="3034799"/>
          </a:xfrm>
          <a:prstGeom prst="rect">
            <a:avLst/>
          </a:prstGeom>
          <a:noFill/>
          <a:ln>
            <a:noFill/>
          </a:ln>
        </p:spPr>
      </p:pic>
      <p:sp>
        <p:nvSpPr>
          <p:cNvPr id="901" name="Google Shape;901;g31e10efd01c_2_561"/>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902"/>
        <p:cNvGrpSpPr/>
        <p:nvPr/>
      </p:nvGrpSpPr>
      <p:grpSpPr>
        <a:xfrm>
          <a:off x="0" y="0"/>
          <a:ext cx="0" cy="0"/>
          <a:chOff x="0" y="0"/>
          <a:chExt cx="0" cy="0"/>
        </a:xfrm>
      </p:grpSpPr>
      <p:sp>
        <p:nvSpPr>
          <p:cNvPr id="903" name="Google Shape;903;g31e10efd01c_2_57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04" name="Google Shape;904;g31e10efd01c_2_572"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905" name="Google Shape;905;g31e10efd01c_2_572"/>
          <p:cNvSpPr txBox="1"/>
          <p:nvPr/>
        </p:nvSpPr>
        <p:spPr>
          <a:xfrm>
            <a:off x="311700" y="944100"/>
            <a:ext cx="5556600" cy="65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To create an equitable educational environment where </a:t>
            </a:r>
            <a:r>
              <a:rPr lang="en-US" sz="1000" b="0" i="1" u="none" strike="noStrike" cap="none">
                <a:solidFill>
                  <a:schemeClr val="dk1"/>
                </a:solidFill>
                <a:latin typeface="Roboto"/>
                <a:ea typeface="Roboto"/>
                <a:cs typeface="Roboto"/>
                <a:sym typeface="Roboto"/>
              </a:rPr>
              <a:t>all</a:t>
            </a:r>
            <a:r>
              <a:rPr lang="en-US"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06" name="Google Shape;906;g31e10efd01c_2_572" descr="&quot;&quot;"/>
          <p:cNvCxnSpPr/>
          <p:nvPr/>
        </p:nvCxnSpPr>
        <p:spPr>
          <a:xfrm>
            <a:off x="-160100" y="1709795"/>
            <a:ext cx="8989500" cy="0"/>
          </a:xfrm>
          <a:prstGeom prst="straightConnector1">
            <a:avLst/>
          </a:prstGeom>
          <a:noFill/>
          <a:ln w="9525" cap="flat" cmpd="sng">
            <a:solidFill>
              <a:srgbClr val="EF7521"/>
            </a:solidFill>
            <a:prstDash val="dot"/>
            <a:round/>
            <a:headEnd type="none" w="sm" len="sm"/>
            <a:tailEnd type="none" w="sm" len="sm"/>
          </a:ln>
        </p:spPr>
      </p:cxnSp>
      <p:sp>
        <p:nvSpPr>
          <p:cNvPr id="907" name="Google Shape;907;g31e10efd01c_2_572"/>
          <p:cNvSpPr txBox="1"/>
          <p:nvPr/>
        </p:nvSpPr>
        <p:spPr>
          <a:xfrm>
            <a:off x="3249133" y="2174467"/>
            <a:ext cx="1600200" cy="8584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08" name="Google Shape;908;g31e10efd01c_2_572"/>
          <p:cNvSpPr txBox="1"/>
          <p:nvPr/>
        </p:nvSpPr>
        <p:spPr>
          <a:xfrm>
            <a:off x="5239167" y="2174467"/>
            <a:ext cx="1600200" cy="8996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US" sz="1300" b="0" i="0" u="none" strike="noStrike" cap="none">
                <a:solidFill>
                  <a:srgbClr val="EF7521"/>
                </a:solidFill>
                <a:latin typeface="Roboto Medium"/>
                <a:ea typeface="Roboto Medium"/>
                <a:cs typeface="Roboto Medium"/>
                <a:sym typeface="Roboto Medium"/>
              </a:rPr>
              <a:t>&gt; </a:t>
            </a:r>
            <a:r>
              <a:rPr lang="en-US"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909" name="Google Shape;909;g31e10efd01c_2_572"/>
          <p:cNvSpPr txBox="1"/>
          <p:nvPr/>
        </p:nvSpPr>
        <p:spPr>
          <a:xfrm>
            <a:off x="7229200" y="2174467"/>
            <a:ext cx="1600200" cy="8584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0" name="Google Shape;910;g31e10efd01c_2_572"/>
          <p:cNvSpPr txBox="1"/>
          <p:nvPr/>
        </p:nvSpPr>
        <p:spPr>
          <a:xfrm>
            <a:off x="311700" y="1825100"/>
            <a:ext cx="2547600" cy="97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1" name="Google Shape;911;g31e10efd01c_2_572"/>
          <p:cNvSpPr txBox="1"/>
          <p:nvPr/>
        </p:nvSpPr>
        <p:spPr>
          <a:xfrm>
            <a:off x="311700" y="3448133"/>
            <a:ext cx="84273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Core Values:    </a:t>
            </a:r>
            <a:r>
              <a:rPr lang="en-US"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12" name="Google Shape;912;g31e10efd01c_2_572" descr="&quot;&quot;"/>
          <p:cNvCxnSpPr/>
          <p:nvPr/>
        </p:nvCxnSpPr>
        <p:spPr>
          <a:xfrm>
            <a:off x="3130417" y="2176700"/>
            <a:ext cx="0" cy="899600"/>
          </a:xfrm>
          <a:prstGeom prst="straightConnector1">
            <a:avLst/>
          </a:prstGeom>
          <a:noFill/>
          <a:ln w="9525" cap="flat" cmpd="sng">
            <a:solidFill>
              <a:srgbClr val="EF7521"/>
            </a:solidFill>
            <a:prstDash val="dot"/>
            <a:round/>
            <a:headEnd type="none" w="sm" len="sm"/>
            <a:tailEnd type="none" w="sm" len="sm"/>
          </a:ln>
        </p:spPr>
      </p:cxnSp>
      <p:grpSp>
        <p:nvGrpSpPr>
          <p:cNvPr id="913" name="Google Shape;913;g31e10efd01c_2_572"/>
          <p:cNvGrpSpPr/>
          <p:nvPr/>
        </p:nvGrpSpPr>
        <p:grpSpPr>
          <a:xfrm>
            <a:off x="311700" y="4731533"/>
            <a:ext cx="8363900" cy="861600"/>
            <a:chOff x="375100" y="3396250"/>
            <a:chExt cx="8363900" cy="646200"/>
          </a:xfrm>
        </p:grpSpPr>
        <p:sp>
          <p:nvSpPr>
            <p:cNvPr id="914" name="Google Shape;914;g31e10efd01c_2_57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31e10efd01c_2_57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31e10efd01c_2_57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31e10efd01c_2_57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g31e10efd01c_2_57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Increase Student</a:t>
              </a:r>
              <a:br>
                <a:rPr lang="en-US" sz="1200" b="1" i="0" u="none" strike="noStrike" cap="none">
                  <a:solidFill>
                    <a:srgbClr val="FFFFFF"/>
                  </a:solidFill>
                  <a:latin typeface="Roboto"/>
                  <a:ea typeface="Roboto"/>
                  <a:cs typeface="Roboto"/>
                  <a:sym typeface="Roboto"/>
                </a:rPr>
              </a:br>
              <a:r>
                <a:rPr lang="en-US"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19" name="Google Shape;919;g31e10efd01c_2_57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0" name="Google Shape;920;g31e10efd01c_2_57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1" name="Google Shape;921;g31e10efd01c_2_57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22" name="Google Shape;922;g31e10efd01c_2_572" descr="&quot;&quot;"/>
          <p:cNvCxnSpPr/>
          <p:nvPr/>
        </p:nvCxnSpPr>
        <p:spPr>
          <a:xfrm>
            <a:off x="5120450"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923" name="Google Shape;923;g31e10efd01c_2_572" descr="&quot;&quot;"/>
          <p:cNvCxnSpPr/>
          <p:nvPr/>
        </p:nvCxnSpPr>
        <p:spPr>
          <a:xfrm>
            <a:off x="7110483"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924" name="Google Shape;924;g31e10efd01c_2_572"/>
          <p:cNvCxnSpPr/>
          <p:nvPr/>
        </p:nvCxnSpPr>
        <p:spPr>
          <a:xfrm>
            <a:off x="-160100" y="3212621"/>
            <a:ext cx="9030600" cy="0"/>
          </a:xfrm>
          <a:prstGeom prst="straightConnector1">
            <a:avLst/>
          </a:prstGeom>
          <a:noFill/>
          <a:ln w="9525" cap="flat" cmpd="sng">
            <a:solidFill>
              <a:srgbClr val="EF7521"/>
            </a:solidFill>
            <a:prstDash val="dot"/>
            <a:round/>
            <a:headEnd type="none" w="sm" len="sm"/>
            <a:tailEnd type="none" w="sm" len="sm"/>
          </a:ln>
        </p:spPr>
      </p:cxnSp>
      <p:cxnSp>
        <p:nvCxnSpPr>
          <p:cNvPr id="925" name="Google Shape;925;g31e10efd01c_2_572"/>
          <p:cNvCxnSpPr/>
          <p:nvPr/>
        </p:nvCxnSpPr>
        <p:spPr>
          <a:xfrm>
            <a:off x="-160100" y="4022167"/>
            <a:ext cx="9030600" cy="0"/>
          </a:xfrm>
          <a:prstGeom prst="straightConnector1">
            <a:avLst/>
          </a:prstGeom>
          <a:noFill/>
          <a:ln w="9525" cap="flat" cmpd="sng">
            <a:solidFill>
              <a:srgbClr val="EF7521"/>
            </a:solidFill>
            <a:prstDash val="dot"/>
            <a:round/>
            <a:headEnd type="none" w="sm" len="sm"/>
            <a:tailEnd type="none" w="sm" len="sm"/>
          </a:ln>
        </p:spPr>
      </p:cxnSp>
      <p:sp>
        <p:nvSpPr>
          <p:cNvPr id="926" name="Google Shape;926;g31e10efd01c_2_572"/>
          <p:cNvSpPr txBox="1"/>
          <p:nvPr/>
        </p:nvSpPr>
        <p:spPr>
          <a:xfrm>
            <a:off x="311700" y="4293033"/>
            <a:ext cx="16002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927" name="Google Shape;927;g31e10efd01c_2_572"/>
          <p:cNvSpPr txBox="1"/>
          <p:nvPr/>
        </p:nvSpPr>
        <p:spPr>
          <a:xfrm>
            <a:off x="311700" y="228000"/>
            <a:ext cx="5556600" cy="35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28" name="Google Shape;928;g31e10efd01c_2_572" descr="&quot;&quot;"/>
          <p:cNvCxnSpPr/>
          <p:nvPr/>
        </p:nvCxnSpPr>
        <p:spPr>
          <a:xfrm>
            <a:off x="-160100" y="785200"/>
            <a:ext cx="8989500" cy="0"/>
          </a:xfrm>
          <a:prstGeom prst="straightConnector1">
            <a:avLst/>
          </a:prstGeom>
          <a:noFill/>
          <a:ln w="9525" cap="flat" cmpd="sng">
            <a:solidFill>
              <a:srgbClr val="EF7521"/>
            </a:solidFill>
            <a:prstDash val="dot"/>
            <a:round/>
            <a:headEnd type="none" w="sm" len="sm"/>
            <a:tailEnd type="none" w="sm" len="sm"/>
          </a:ln>
        </p:spPr>
      </p:cxnSp>
      <p:sp>
        <p:nvSpPr>
          <p:cNvPr id="929" name="Google Shape;929;g31e10efd01c_2_572"/>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0" name="Google Shape;930;g31e10efd01c_2_572"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84"/>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931"/>
        <p:cNvGrpSpPr/>
        <p:nvPr/>
      </p:nvGrpSpPr>
      <p:grpSpPr>
        <a:xfrm>
          <a:off x="0" y="0"/>
          <a:ext cx="0" cy="0"/>
          <a:chOff x="0" y="0"/>
          <a:chExt cx="0" cy="0"/>
        </a:xfrm>
      </p:grpSpPr>
      <p:pic>
        <p:nvPicPr>
          <p:cNvPr id="932" name="Google Shape;932;g31e10efd01c_2_601"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933" name="Google Shape;933;g31e10efd01c_2_601"/>
          <p:cNvSpPr txBox="1">
            <a:spLocks noGrp="1"/>
          </p:cNvSpPr>
          <p:nvPr>
            <p:ph type="title"/>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934" name="Google Shape;934;g31e10efd01c_2_601"/>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5" name="Google Shape;935;g31e10efd01c_2_601"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936" name="Google Shape;936;g31e10efd01c_2_601"/>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37"/>
        <p:cNvGrpSpPr/>
        <p:nvPr/>
      </p:nvGrpSpPr>
      <p:grpSpPr>
        <a:xfrm>
          <a:off x="0" y="0"/>
          <a:ext cx="0" cy="0"/>
          <a:chOff x="0" y="0"/>
          <a:chExt cx="0" cy="0"/>
        </a:xfrm>
      </p:grpSpPr>
      <p:pic>
        <p:nvPicPr>
          <p:cNvPr id="938" name="Google Shape;938;g31e10efd01c_2_607" descr="Photo of elementary student"/>
          <p:cNvPicPr preferRelativeResize="0"/>
          <p:nvPr/>
        </p:nvPicPr>
        <p:blipFill rotWithShape="1">
          <a:blip r:embed="rId2">
            <a:alphaModFix/>
          </a:blip>
          <a:srcRect/>
          <a:stretch/>
        </p:blipFill>
        <p:spPr>
          <a:xfrm>
            <a:off x="152400" y="203200"/>
            <a:ext cx="1828800" cy="1828800"/>
          </a:xfrm>
          <a:prstGeom prst="rect">
            <a:avLst/>
          </a:prstGeom>
          <a:noFill/>
          <a:ln>
            <a:noFill/>
          </a:ln>
        </p:spPr>
      </p:pic>
      <p:pic>
        <p:nvPicPr>
          <p:cNvPr id="939" name="Google Shape;939;g31e10efd01c_2_607" descr="Photo of elementary student"/>
          <p:cNvPicPr preferRelativeResize="0"/>
          <p:nvPr/>
        </p:nvPicPr>
        <p:blipFill rotWithShape="1">
          <a:blip r:embed="rId3">
            <a:alphaModFix/>
          </a:blip>
          <a:srcRect/>
          <a:stretch/>
        </p:blipFill>
        <p:spPr>
          <a:xfrm>
            <a:off x="2441933" y="203200"/>
            <a:ext cx="1828800" cy="1828800"/>
          </a:xfrm>
          <a:prstGeom prst="rect">
            <a:avLst/>
          </a:prstGeom>
          <a:noFill/>
          <a:ln>
            <a:noFill/>
          </a:ln>
        </p:spPr>
      </p:pic>
      <p:pic>
        <p:nvPicPr>
          <p:cNvPr id="940" name="Google Shape;940;g31e10efd01c_2_607" descr="Photo of elementary students and teacher"/>
          <p:cNvPicPr preferRelativeResize="0"/>
          <p:nvPr/>
        </p:nvPicPr>
        <p:blipFill rotWithShape="1">
          <a:blip r:embed="rId4">
            <a:alphaModFix/>
          </a:blip>
          <a:srcRect/>
          <a:stretch/>
        </p:blipFill>
        <p:spPr>
          <a:xfrm>
            <a:off x="4731467" y="203200"/>
            <a:ext cx="1828800" cy="1828800"/>
          </a:xfrm>
          <a:prstGeom prst="rect">
            <a:avLst/>
          </a:prstGeom>
          <a:noFill/>
          <a:ln>
            <a:noFill/>
          </a:ln>
        </p:spPr>
      </p:pic>
      <p:pic>
        <p:nvPicPr>
          <p:cNvPr id="941" name="Google Shape;941;g31e10efd01c_2_607" descr="Photo of elementary student"/>
          <p:cNvPicPr preferRelativeResize="0"/>
          <p:nvPr/>
        </p:nvPicPr>
        <p:blipFill rotWithShape="1">
          <a:blip r:embed="rId5">
            <a:alphaModFix/>
          </a:blip>
          <a:srcRect/>
          <a:stretch/>
        </p:blipFill>
        <p:spPr>
          <a:xfrm>
            <a:off x="7021000" y="203200"/>
            <a:ext cx="1828800" cy="1828800"/>
          </a:xfrm>
          <a:prstGeom prst="rect">
            <a:avLst/>
          </a:prstGeom>
          <a:noFill/>
          <a:ln>
            <a:noFill/>
          </a:ln>
        </p:spPr>
      </p:pic>
      <p:pic>
        <p:nvPicPr>
          <p:cNvPr id="942" name="Google Shape;942;g31e10efd01c_2_607" descr="Photo of elementary student"/>
          <p:cNvPicPr preferRelativeResize="0"/>
          <p:nvPr/>
        </p:nvPicPr>
        <p:blipFill rotWithShape="1">
          <a:blip r:embed="rId6">
            <a:alphaModFix/>
          </a:blip>
          <a:srcRect/>
          <a:stretch/>
        </p:blipFill>
        <p:spPr>
          <a:xfrm>
            <a:off x="152400" y="2940733"/>
            <a:ext cx="1828800" cy="1828800"/>
          </a:xfrm>
          <a:prstGeom prst="rect">
            <a:avLst/>
          </a:prstGeom>
          <a:noFill/>
          <a:ln>
            <a:noFill/>
          </a:ln>
        </p:spPr>
      </p:pic>
      <p:pic>
        <p:nvPicPr>
          <p:cNvPr id="943" name="Google Shape;943;g31e10efd01c_2_607" descr="Photo of elementary student"/>
          <p:cNvPicPr preferRelativeResize="0"/>
          <p:nvPr/>
        </p:nvPicPr>
        <p:blipFill rotWithShape="1">
          <a:blip r:embed="rId7">
            <a:alphaModFix/>
          </a:blip>
          <a:srcRect/>
          <a:stretch/>
        </p:blipFill>
        <p:spPr>
          <a:xfrm>
            <a:off x="2441933" y="2940733"/>
            <a:ext cx="1828800" cy="1828800"/>
          </a:xfrm>
          <a:prstGeom prst="rect">
            <a:avLst/>
          </a:prstGeom>
          <a:noFill/>
          <a:ln>
            <a:noFill/>
          </a:ln>
        </p:spPr>
      </p:pic>
      <p:pic>
        <p:nvPicPr>
          <p:cNvPr id="944" name="Google Shape;944;g31e10efd01c_2_607" descr="Photo of elementary student"/>
          <p:cNvPicPr preferRelativeResize="0"/>
          <p:nvPr/>
        </p:nvPicPr>
        <p:blipFill rotWithShape="1">
          <a:blip r:embed="rId8">
            <a:alphaModFix/>
          </a:blip>
          <a:srcRect/>
          <a:stretch/>
        </p:blipFill>
        <p:spPr>
          <a:xfrm>
            <a:off x="4731467" y="2940733"/>
            <a:ext cx="1828800" cy="1828800"/>
          </a:xfrm>
          <a:prstGeom prst="rect">
            <a:avLst/>
          </a:prstGeom>
          <a:noFill/>
          <a:ln>
            <a:noFill/>
          </a:ln>
        </p:spPr>
      </p:pic>
      <p:pic>
        <p:nvPicPr>
          <p:cNvPr id="945" name="Google Shape;945;g31e10efd01c_2_607" descr="Photo of elementary students"/>
          <p:cNvPicPr preferRelativeResize="0"/>
          <p:nvPr/>
        </p:nvPicPr>
        <p:blipFill rotWithShape="1">
          <a:blip r:embed="rId9">
            <a:alphaModFix/>
          </a:blip>
          <a:srcRect/>
          <a:stretch/>
        </p:blipFill>
        <p:spPr>
          <a:xfrm>
            <a:off x="7021000" y="2940733"/>
            <a:ext cx="1828800" cy="1828800"/>
          </a:xfrm>
          <a:prstGeom prst="rect">
            <a:avLst/>
          </a:prstGeom>
          <a:noFill/>
          <a:ln>
            <a:noFill/>
          </a:ln>
        </p:spPr>
      </p:pic>
      <p:sp>
        <p:nvSpPr>
          <p:cNvPr id="946" name="Google Shape;946;g31e10efd01c_2_607"/>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47"/>
        <p:cNvGrpSpPr/>
        <p:nvPr/>
      </p:nvGrpSpPr>
      <p:grpSpPr>
        <a:xfrm>
          <a:off x="0" y="0"/>
          <a:ext cx="0" cy="0"/>
          <a:chOff x="0" y="0"/>
          <a:chExt cx="0" cy="0"/>
        </a:xfrm>
      </p:grpSpPr>
      <p:pic>
        <p:nvPicPr>
          <p:cNvPr id="948" name="Google Shape;948;g31e10efd01c_2_617" descr="Photo of elementary students"/>
          <p:cNvPicPr preferRelativeResize="0"/>
          <p:nvPr/>
        </p:nvPicPr>
        <p:blipFill rotWithShape="1">
          <a:blip r:embed="rId2">
            <a:alphaModFix/>
          </a:blip>
          <a:srcRect/>
          <a:stretch/>
        </p:blipFill>
        <p:spPr>
          <a:xfrm>
            <a:off x="152400" y="203200"/>
            <a:ext cx="1828800" cy="1828800"/>
          </a:xfrm>
          <a:prstGeom prst="rect">
            <a:avLst/>
          </a:prstGeom>
          <a:noFill/>
          <a:ln>
            <a:noFill/>
          </a:ln>
        </p:spPr>
      </p:pic>
      <p:pic>
        <p:nvPicPr>
          <p:cNvPr id="949" name="Google Shape;949;g31e10efd01c_2_617" descr="Photo of elementary students"/>
          <p:cNvPicPr preferRelativeResize="0"/>
          <p:nvPr/>
        </p:nvPicPr>
        <p:blipFill rotWithShape="1">
          <a:blip r:embed="rId3">
            <a:alphaModFix/>
          </a:blip>
          <a:srcRect/>
          <a:stretch/>
        </p:blipFill>
        <p:spPr>
          <a:xfrm>
            <a:off x="2441933" y="203200"/>
            <a:ext cx="1828800" cy="1828800"/>
          </a:xfrm>
          <a:prstGeom prst="rect">
            <a:avLst/>
          </a:prstGeom>
          <a:noFill/>
          <a:ln>
            <a:noFill/>
          </a:ln>
        </p:spPr>
      </p:pic>
      <p:pic>
        <p:nvPicPr>
          <p:cNvPr id="950" name="Google Shape;950;g31e10efd01c_2_617" descr="Photo of high school student"/>
          <p:cNvPicPr preferRelativeResize="0"/>
          <p:nvPr/>
        </p:nvPicPr>
        <p:blipFill rotWithShape="1">
          <a:blip r:embed="rId4">
            <a:alphaModFix/>
          </a:blip>
          <a:srcRect/>
          <a:stretch/>
        </p:blipFill>
        <p:spPr>
          <a:xfrm>
            <a:off x="4731467" y="203200"/>
            <a:ext cx="1828800" cy="1828800"/>
          </a:xfrm>
          <a:prstGeom prst="rect">
            <a:avLst/>
          </a:prstGeom>
          <a:noFill/>
          <a:ln>
            <a:noFill/>
          </a:ln>
        </p:spPr>
      </p:pic>
      <p:pic>
        <p:nvPicPr>
          <p:cNvPr id="951" name="Google Shape;951;g31e10efd01c_2_617" descr="Photo of high school students"/>
          <p:cNvPicPr preferRelativeResize="0"/>
          <p:nvPr/>
        </p:nvPicPr>
        <p:blipFill rotWithShape="1">
          <a:blip r:embed="rId5">
            <a:alphaModFix/>
          </a:blip>
          <a:srcRect/>
          <a:stretch/>
        </p:blipFill>
        <p:spPr>
          <a:xfrm>
            <a:off x="7021000" y="203200"/>
            <a:ext cx="1828800" cy="1828800"/>
          </a:xfrm>
          <a:prstGeom prst="rect">
            <a:avLst/>
          </a:prstGeom>
          <a:noFill/>
          <a:ln>
            <a:noFill/>
          </a:ln>
        </p:spPr>
      </p:pic>
      <p:pic>
        <p:nvPicPr>
          <p:cNvPr id="952" name="Google Shape;952;g31e10efd01c_2_617" descr="Photo of high school students"/>
          <p:cNvPicPr preferRelativeResize="0"/>
          <p:nvPr/>
        </p:nvPicPr>
        <p:blipFill rotWithShape="1">
          <a:blip r:embed="rId6">
            <a:alphaModFix/>
          </a:blip>
          <a:srcRect/>
          <a:stretch/>
        </p:blipFill>
        <p:spPr>
          <a:xfrm>
            <a:off x="152400" y="2940733"/>
            <a:ext cx="1828800" cy="1828800"/>
          </a:xfrm>
          <a:prstGeom prst="rect">
            <a:avLst/>
          </a:prstGeom>
          <a:noFill/>
          <a:ln>
            <a:noFill/>
          </a:ln>
        </p:spPr>
      </p:pic>
      <p:pic>
        <p:nvPicPr>
          <p:cNvPr id="953" name="Google Shape;953;g31e10efd01c_2_617" descr="Photo of high school student"/>
          <p:cNvPicPr preferRelativeResize="0"/>
          <p:nvPr/>
        </p:nvPicPr>
        <p:blipFill rotWithShape="1">
          <a:blip r:embed="rId7">
            <a:alphaModFix/>
          </a:blip>
          <a:srcRect/>
          <a:stretch/>
        </p:blipFill>
        <p:spPr>
          <a:xfrm>
            <a:off x="2441933" y="2940733"/>
            <a:ext cx="1828800" cy="1828800"/>
          </a:xfrm>
          <a:prstGeom prst="rect">
            <a:avLst/>
          </a:prstGeom>
          <a:noFill/>
          <a:ln>
            <a:noFill/>
          </a:ln>
        </p:spPr>
      </p:pic>
      <p:pic>
        <p:nvPicPr>
          <p:cNvPr id="954" name="Google Shape;954;g31e10efd01c_2_617" descr="Photo of high school students"/>
          <p:cNvPicPr preferRelativeResize="0"/>
          <p:nvPr/>
        </p:nvPicPr>
        <p:blipFill rotWithShape="1">
          <a:blip r:embed="rId8">
            <a:alphaModFix/>
          </a:blip>
          <a:srcRect/>
          <a:stretch/>
        </p:blipFill>
        <p:spPr>
          <a:xfrm>
            <a:off x="4731467" y="2940733"/>
            <a:ext cx="1828800" cy="1828800"/>
          </a:xfrm>
          <a:prstGeom prst="rect">
            <a:avLst/>
          </a:prstGeom>
          <a:noFill/>
          <a:ln>
            <a:noFill/>
          </a:ln>
        </p:spPr>
      </p:pic>
      <p:pic>
        <p:nvPicPr>
          <p:cNvPr id="955" name="Google Shape;955;g31e10efd01c_2_617" descr="Photo of high school student"/>
          <p:cNvPicPr preferRelativeResize="0"/>
          <p:nvPr/>
        </p:nvPicPr>
        <p:blipFill rotWithShape="1">
          <a:blip r:embed="rId9">
            <a:alphaModFix/>
          </a:blip>
          <a:srcRect/>
          <a:stretch/>
        </p:blipFill>
        <p:spPr>
          <a:xfrm>
            <a:off x="7021000" y="2940733"/>
            <a:ext cx="1828800" cy="1828800"/>
          </a:xfrm>
          <a:prstGeom prst="rect">
            <a:avLst/>
          </a:prstGeom>
          <a:noFill/>
          <a:ln>
            <a:noFill/>
          </a:ln>
        </p:spPr>
      </p:pic>
      <p:sp>
        <p:nvSpPr>
          <p:cNvPr id="956" name="Google Shape;956;g31e10efd01c_2_617"/>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57"/>
        <p:cNvGrpSpPr/>
        <p:nvPr/>
      </p:nvGrpSpPr>
      <p:grpSpPr>
        <a:xfrm>
          <a:off x="0" y="0"/>
          <a:ext cx="0" cy="0"/>
          <a:chOff x="0" y="0"/>
          <a:chExt cx="0" cy="0"/>
        </a:xfrm>
      </p:grpSpPr>
      <p:pic>
        <p:nvPicPr>
          <p:cNvPr id="958" name="Google Shape;958;g31e10efd01c_2_627" descr="Photo of high school students"/>
          <p:cNvPicPr preferRelativeResize="0"/>
          <p:nvPr/>
        </p:nvPicPr>
        <p:blipFill rotWithShape="1">
          <a:blip r:embed="rId2">
            <a:alphaModFix/>
          </a:blip>
          <a:srcRect/>
          <a:stretch/>
        </p:blipFill>
        <p:spPr>
          <a:xfrm>
            <a:off x="152400" y="203200"/>
            <a:ext cx="1828800" cy="1828800"/>
          </a:xfrm>
          <a:prstGeom prst="rect">
            <a:avLst/>
          </a:prstGeom>
          <a:noFill/>
          <a:ln>
            <a:noFill/>
          </a:ln>
        </p:spPr>
      </p:pic>
      <p:pic>
        <p:nvPicPr>
          <p:cNvPr id="959" name="Google Shape;959;g31e10efd01c_2_627" descr="Photo of high school student"/>
          <p:cNvPicPr preferRelativeResize="0"/>
          <p:nvPr/>
        </p:nvPicPr>
        <p:blipFill rotWithShape="1">
          <a:blip r:embed="rId3">
            <a:alphaModFix/>
          </a:blip>
          <a:srcRect/>
          <a:stretch/>
        </p:blipFill>
        <p:spPr>
          <a:xfrm>
            <a:off x="2441933" y="203200"/>
            <a:ext cx="1828800" cy="1828800"/>
          </a:xfrm>
          <a:prstGeom prst="rect">
            <a:avLst/>
          </a:prstGeom>
          <a:noFill/>
          <a:ln>
            <a:noFill/>
          </a:ln>
        </p:spPr>
      </p:pic>
      <p:pic>
        <p:nvPicPr>
          <p:cNvPr id="960" name="Google Shape;960;g31e10efd01c_2_627" descr="Photo of high school students"/>
          <p:cNvPicPr preferRelativeResize="0"/>
          <p:nvPr/>
        </p:nvPicPr>
        <p:blipFill rotWithShape="1">
          <a:blip r:embed="rId4">
            <a:alphaModFix/>
          </a:blip>
          <a:srcRect/>
          <a:stretch/>
        </p:blipFill>
        <p:spPr>
          <a:xfrm>
            <a:off x="4731467" y="203200"/>
            <a:ext cx="1828800" cy="1828800"/>
          </a:xfrm>
          <a:prstGeom prst="rect">
            <a:avLst/>
          </a:prstGeom>
          <a:noFill/>
          <a:ln>
            <a:noFill/>
          </a:ln>
        </p:spPr>
      </p:pic>
      <p:sp>
        <p:nvSpPr>
          <p:cNvPr id="961" name="Google Shape;961;g31e10efd01c_2_627"/>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62"/>
        <p:cNvGrpSpPr/>
        <p:nvPr/>
      </p:nvGrpSpPr>
      <p:grpSpPr>
        <a:xfrm>
          <a:off x="0" y="0"/>
          <a:ext cx="0" cy="0"/>
          <a:chOff x="0" y="0"/>
          <a:chExt cx="0" cy="0"/>
        </a:xfrm>
      </p:grpSpPr>
      <p:sp>
        <p:nvSpPr>
          <p:cNvPr id="963" name="Google Shape;963;g31e10efd01c_2_632"/>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4" name="Google Shape;964;g31e10efd01c_2_632"/>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65" name="Google Shape;965;g31e10efd01c_2_632"/>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66" name="Google Shape;966;g31e10efd01c_2_63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7"/>
        <p:cNvGrpSpPr/>
        <p:nvPr/>
      </p:nvGrpSpPr>
      <p:grpSpPr>
        <a:xfrm>
          <a:off x="0" y="0"/>
          <a:ext cx="0" cy="0"/>
          <a:chOff x="0" y="0"/>
          <a:chExt cx="0" cy="0"/>
        </a:xfrm>
      </p:grpSpPr>
      <p:sp>
        <p:nvSpPr>
          <p:cNvPr id="968" name="Google Shape;968;g31e10efd01c_2_63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9" name="Google Shape;969;g31e10efd01c_2_63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0"/>
        <p:cNvGrpSpPr/>
        <p:nvPr/>
      </p:nvGrpSpPr>
      <p:grpSpPr>
        <a:xfrm>
          <a:off x="0" y="0"/>
          <a:ext cx="0" cy="0"/>
          <a:chOff x="0" y="0"/>
          <a:chExt cx="0" cy="0"/>
        </a:xfrm>
      </p:grpSpPr>
      <p:sp>
        <p:nvSpPr>
          <p:cNvPr id="971" name="Google Shape;971;g31e10efd01c_2_640"/>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72" name="Google Shape;972;g31e10efd01c_2_640"/>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73" name="Google Shape;973;g31e10efd01c_2_64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74"/>
        <p:cNvGrpSpPr/>
        <p:nvPr/>
      </p:nvGrpSpPr>
      <p:grpSpPr>
        <a:xfrm>
          <a:off x="0" y="0"/>
          <a:ext cx="0" cy="0"/>
          <a:chOff x="0" y="0"/>
          <a:chExt cx="0" cy="0"/>
        </a:xfrm>
      </p:grpSpPr>
      <p:sp>
        <p:nvSpPr>
          <p:cNvPr id="975" name="Google Shape;975;g31e10efd01c_2_644"/>
          <p:cNvSpPr txBox="1">
            <a:spLocks noGrp="1"/>
          </p:cNvSpPr>
          <p:nvPr>
            <p:ph type="title"/>
          </p:nvPr>
        </p:nvSpPr>
        <p:spPr>
          <a:xfrm>
            <a:off x="490250" y="600200"/>
            <a:ext cx="63678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76" name="Google Shape;976;g31e10efd01c_2_64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7"/>
        <p:cNvGrpSpPr/>
        <p:nvPr/>
      </p:nvGrpSpPr>
      <p:grpSpPr>
        <a:xfrm>
          <a:off x="0" y="0"/>
          <a:ext cx="0" cy="0"/>
          <a:chOff x="0" y="0"/>
          <a:chExt cx="0" cy="0"/>
        </a:xfrm>
      </p:grpSpPr>
      <p:sp>
        <p:nvSpPr>
          <p:cNvPr id="978" name="Google Shape;978;g31e10efd01c_2_647"/>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g31e10efd01c_2_647"/>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80" name="Google Shape;980;g31e10efd01c_2_647"/>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81" name="Google Shape;981;g31e10efd01c_2_647"/>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82" name="Google Shape;982;g31e10efd01c_2_64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3"/>
        <p:cNvGrpSpPr/>
        <p:nvPr/>
      </p:nvGrpSpPr>
      <p:grpSpPr>
        <a:xfrm>
          <a:off x="0" y="0"/>
          <a:ext cx="0" cy="0"/>
          <a:chOff x="0" y="0"/>
          <a:chExt cx="0" cy="0"/>
        </a:xfrm>
      </p:grpSpPr>
      <p:sp>
        <p:nvSpPr>
          <p:cNvPr id="984" name="Google Shape;984;g31e10efd01c_2_653"/>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985" name="Google Shape;985;g31e10efd01c_2_65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85"/>
        <p:cNvGrpSpPr/>
        <p:nvPr/>
      </p:nvGrpSpPr>
      <p:grpSpPr>
        <a:xfrm>
          <a:off x="0" y="0"/>
          <a:ext cx="0" cy="0"/>
          <a:chOff x="0" y="0"/>
          <a:chExt cx="0" cy="0"/>
        </a:xfrm>
      </p:grpSpPr>
      <p:pic>
        <p:nvPicPr>
          <p:cNvPr id="86" name="Google Shape;86;p27"/>
          <p:cNvPicPr preferRelativeResize="0"/>
          <p:nvPr/>
        </p:nvPicPr>
        <p:blipFill rotWithShape="1">
          <a:blip r:embed="rId2">
            <a:alphaModFix/>
          </a:blip>
          <a:srcRect/>
          <a:stretch/>
        </p:blipFill>
        <p:spPr>
          <a:xfrm>
            <a:off x="0" y="3"/>
            <a:ext cx="9144000" cy="5143497"/>
          </a:xfrm>
          <a:prstGeom prst="rect">
            <a:avLst/>
          </a:prstGeom>
          <a:noFill/>
          <a:ln>
            <a:noFill/>
          </a:ln>
        </p:spPr>
      </p:pic>
      <p:sp>
        <p:nvSpPr>
          <p:cNvPr id="87" name="Google Shape;87;p27"/>
          <p:cNvSpPr txBox="1">
            <a:spLocks noGrp="1"/>
          </p:cNvSpPr>
          <p:nvPr>
            <p:ph type="ctrTitle"/>
          </p:nvPr>
        </p:nvSpPr>
        <p:spPr>
          <a:xfrm>
            <a:off x="0" y="2595716"/>
            <a:ext cx="9144000" cy="233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000"/>
              <a:buFont typeface="Arial"/>
              <a:buNone/>
              <a:defRPr sz="40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7"/>
          <p:cNvSpPr txBox="1">
            <a:spLocks noGrp="1"/>
          </p:cNvSpPr>
          <p:nvPr>
            <p:ph type="sldNum" idx="12"/>
          </p:nvPr>
        </p:nvSpPr>
        <p:spPr>
          <a:xfrm>
            <a:off x="170937" y="6427021"/>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6"/>
        <p:cNvGrpSpPr/>
        <p:nvPr/>
      </p:nvGrpSpPr>
      <p:grpSpPr>
        <a:xfrm>
          <a:off x="0" y="0"/>
          <a:ext cx="0" cy="0"/>
          <a:chOff x="0" y="0"/>
          <a:chExt cx="0" cy="0"/>
        </a:xfrm>
      </p:grpSpPr>
      <p:sp>
        <p:nvSpPr>
          <p:cNvPr id="987" name="Google Shape;987;g31e10efd01c_2_656"/>
          <p:cNvSpPr txBox="1">
            <a:spLocks noGrp="1"/>
          </p:cNvSpPr>
          <p:nvPr>
            <p:ph type="title" hasCustomPrompt="1"/>
          </p:nvPr>
        </p:nvSpPr>
        <p:spPr>
          <a:xfrm>
            <a:off x="311700" y="1474833"/>
            <a:ext cx="85206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88" name="Google Shape;988;g31e10efd01c_2_656"/>
          <p:cNvSpPr txBox="1">
            <a:spLocks noGrp="1"/>
          </p:cNvSpPr>
          <p:nvPr>
            <p:ph type="body" idx="1"/>
          </p:nvPr>
        </p:nvSpPr>
        <p:spPr>
          <a:xfrm>
            <a:off x="311700" y="4202967"/>
            <a:ext cx="8520600" cy="17344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89" name="Google Shape;989;g31e10efd01c_2_65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990"/>
        <p:cNvGrpSpPr/>
        <p:nvPr/>
      </p:nvGrpSpPr>
      <p:grpSpPr>
        <a:xfrm>
          <a:off x="0" y="0"/>
          <a:ext cx="0" cy="0"/>
          <a:chOff x="0" y="0"/>
          <a:chExt cx="0" cy="0"/>
        </a:xfrm>
      </p:grpSpPr>
      <p:sp>
        <p:nvSpPr>
          <p:cNvPr id="991" name="Google Shape;991;g31e10efd01c_2_66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92" name="Google Shape;992;g31e10efd01c_2_660"/>
          <p:cNvSpPr txBox="1">
            <a:spLocks noGrp="1"/>
          </p:cNvSpPr>
          <p:nvPr>
            <p:ph type="sldNum" idx="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93" name="Google Shape;993;g31e10efd01c_2_660"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994" name="Google Shape;994;g31e10efd01c_2_660"/>
          <p:cNvSpPr txBox="1"/>
          <p:nvPr/>
        </p:nvSpPr>
        <p:spPr>
          <a:xfrm>
            <a:off x="311700" y="944100"/>
            <a:ext cx="5556600" cy="65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To create an equitable educational environment where </a:t>
            </a:r>
            <a:r>
              <a:rPr lang="en-US" sz="1000" b="0" i="1" u="none" strike="noStrike" cap="none">
                <a:solidFill>
                  <a:schemeClr val="dk1"/>
                </a:solidFill>
                <a:latin typeface="Roboto"/>
                <a:ea typeface="Roboto"/>
                <a:cs typeface="Roboto"/>
                <a:sym typeface="Roboto"/>
              </a:rPr>
              <a:t>all</a:t>
            </a:r>
            <a:r>
              <a:rPr lang="en-US"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95" name="Google Shape;995;g31e10efd01c_2_660" descr="&quot;&quot;"/>
          <p:cNvCxnSpPr/>
          <p:nvPr/>
        </p:nvCxnSpPr>
        <p:spPr>
          <a:xfrm>
            <a:off x="-160100" y="1709795"/>
            <a:ext cx="8989500" cy="0"/>
          </a:xfrm>
          <a:prstGeom prst="straightConnector1">
            <a:avLst/>
          </a:prstGeom>
          <a:noFill/>
          <a:ln w="9525" cap="flat" cmpd="sng">
            <a:solidFill>
              <a:srgbClr val="EF7521"/>
            </a:solidFill>
            <a:prstDash val="dot"/>
            <a:round/>
            <a:headEnd type="none" w="sm" len="sm"/>
            <a:tailEnd type="none" w="sm" len="sm"/>
          </a:ln>
        </p:spPr>
      </p:cxnSp>
      <p:sp>
        <p:nvSpPr>
          <p:cNvPr id="996" name="Google Shape;996;g31e10efd01c_2_660"/>
          <p:cNvSpPr txBox="1"/>
          <p:nvPr/>
        </p:nvSpPr>
        <p:spPr>
          <a:xfrm>
            <a:off x="3249133" y="2174467"/>
            <a:ext cx="1600200" cy="8584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97" name="Google Shape;997;g31e10efd01c_2_660"/>
          <p:cNvSpPr txBox="1"/>
          <p:nvPr/>
        </p:nvSpPr>
        <p:spPr>
          <a:xfrm>
            <a:off x="5239167" y="2174467"/>
            <a:ext cx="1600200" cy="8996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US" sz="1300" b="0" i="0" u="none" strike="noStrike" cap="none">
                <a:solidFill>
                  <a:srgbClr val="EF7521"/>
                </a:solidFill>
                <a:latin typeface="Roboto Medium"/>
                <a:ea typeface="Roboto Medium"/>
                <a:cs typeface="Roboto Medium"/>
                <a:sym typeface="Roboto Medium"/>
              </a:rPr>
              <a:t>&gt; </a:t>
            </a:r>
            <a:r>
              <a:rPr lang="en-US"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998" name="Google Shape;998;g31e10efd01c_2_660"/>
          <p:cNvSpPr txBox="1"/>
          <p:nvPr/>
        </p:nvSpPr>
        <p:spPr>
          <a:xfrm>
            <a:off x="7229200" y="2174467"/>
            <a:ext cx="1600200" cy="8584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99" name="Google Shape;999;g31e10efd01c_2_660"/>
          <p:cNvSpPr txBox="1"/>
          <p:nvPr/>
        </p:nvSpPr>
        <p:spPr>
          <a:xfrm>
            <a:off x="311700" y="1825100"/>
            <a:ext cx="2547600" cy="97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000" name="Google Shape;1000;g31e10efd01c_2_660"/>
          <p:cNvSpPr txBox="1"/>
          <p:nvPr/>
        </p:nvSpPr>
        <p:spPr>
          <a:xfrm>
            <a:off x="311700" y="3448133"/>
            <a:ext cx="84273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Core Values:    </a:t>
            </a:r>
            <a:r>
              <a:rPr lang="en-US"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001" name="Google Shape;1001;g31e10efd01c_2_660" descr="&quot;&quot;"/>
          <p:cNvCxnSpPr/>
          <p:nvPr/>
        </p:nvCxnSpPr>
        <p:spPr>
          <a:xfrm>
            <a:off x="3130417" y="2176700"/>
            <a:ext cx="0" cy="899600"/>
          </a:xfrm>
          <a:prstGeom prst="straightConnector1">
            <a:avLst/>
          </a:prstGeom>
          <a:noFill/>
          <a:ln w="9525" cap="flat" cmpd="sng">
            <a:solidFill>
              <a:srgbClr val="EF7521"/>
            </a:solidFill>
            <a:prstDash val="dot"/>
            <a:round/>
            <a:headEnd type="none" w="sm" len="sm"/>
            <a:tailEnd type="none" w="sm" len="sm"/>
          </a:ln>
        </p:spPr>
      </p:cxnSp>
      <p:grpSp>
        <p:nvGrpSpPr>
          <p:cNvPr id="1002" name="Google Shape;1002;g31e10efd01c_2_660"/>
          <p:cNvGrpSpPr/>
          <p:nvPr/>
        </p:nvGrpSpPr>
        <p:grpSpPr>
          <a:xfrm>
            <a:off x="311700" y="4731533"/>
            <a:ext cx="8363900" cy="861600"/>
            <a:chOff x="375100" y="3396250"/>
            <a:chExt cx="8363900" cy="646200"/>
          </a:xfrm>
        </p:grpSpPr>
        <p:sp>
          <p:nvSpPr>
            <p:cNvPr id="1003" name="Google Shape;1003;g31e10efd01c_2_660"/>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g31e10efd01c_2_660"/>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g31e10efd01c_2_660"/>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g31e10efd01c_2_660"/>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g31e10efd01c_2_66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Increase Student</a:t>
              </a:r>
              <a:br>
                <a:rPr lang="en-US" sz="1200" b="1" i="0" u="none" strike="noStrike" cap="none">
                  <a:solidFill>
                    <a:srgbClr val="FFFFFF"/>
                  </a:solidFill>
                  <a:latin typeface="Roboto"/>
                  <a:ea typeface="Roboto"/>
                  <a:cs typeface="Roboto"/>
                  <a:sym typeface="Roboto"/>
                </a:rPr>
              </a:br>
              <a:r>
                <a:rPr lang="en-US"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008" name="Google Shape;1008;g31e10efd01c_2_66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009" name="Google Shape;1009;g31e10efd01c_2_66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010" name="Google Shape;1010;g31e10efd01c_2_66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011" name="Google Shape;1011;g31e10efd01c_2_660" descr="&quot;&quot;"/>
          <p:cNvCxnSpPr/>
          <p:nvPr/>
        </p:nvCxnSpPr>
        <p:spPr>
          <a:xfrm>
            <a:off x="5120450"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1012" name="Google Shape;1012;g31e10efd01c_2_660" descr="&quot;&quot;"/>
          <p:cNvCxnSpPr/>
          <p:nvPr/>
        </p:nvCxnSpPr>
        <p:spPr>
          <a:xfrm>
            <a:off x="7110483"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1013" name="Google Shape;1013;g31e10efd01c_2_660"/>
          <p:cNvCxnSpPr/>
          <p:nvPr/>
        </p:nvCxnSpPr>
        <p:spPr>
          <a:xfrm>
            <a:off x="-160100" y="3212621"/>
            <a:ext cx="9030600" cy="0"/>
          </a:xfrm>
          <a:prstGeom prst="straightConnector1">
            <a:avLst/>
          </a:prstGeom>
          <a:noFill/>
          <a:ln w="9525" cap="flat" cmpd="sng">
            <a:solidFill>
              <a:srgbClr val="EF7521"/>
            </a:solidFill>
            <a:prstDash val="dot"/>
            <a:round/>
            <a:headEnd type="none" w="sm" len="sm"/>
            <a:tailEnd type="none" w="sm" len="sm"/>
          </a:ln>
        </p:spPr>
      </p:cxnSp>
      <p:cxnSp>
        <p:nvCxnSpPr>
          <p:cNvPr id="1014" name="Google Shape;1014;g31e10efd01c_2_660"/>
          <p:cNvCxnSpPr/>
          <p:nvPr/>
        </p:nvCxnSpPr>
        <p:spPr>
          <a:xfrm>
            <a:off x="-160100" y="4022167"/>
            <a:ext cx="9030600" cy="0"/>
          </a:xfrm>
          <a:prstGeom prst="straightConnector1">
            <a:avLst/>
          </a:prstGeom>
          <a:noFill/>
          <a:ln w="9525" cap="flat" cmpd="sng">
            <a:solidFill>
              <a:srgbClr val="EF7521"/>
            </a:solidFill>
            <a:prstDash val="dot"/>
            <a:round/>
            <a:headEnd type="none" w="sm" len="sm"/>
            <a:tailEnd type="none" w="sm" len="sm"/>
          </a:ln>
        </p:spPr>
      </p:cxnSp>
      <p:sp>
        <p:nvSpPr>
          <p:cNvPr id="1015" name="Google Shape;1015;g31e10efd01c_2_660"/>
          <p:cNvSpPr txBox="1"/>
          <p:nvPr/>
        </p:nvSpPr>
        <p:spPr>
          <a:xfrm>
            <a:off x="311700" y="4293033"/>
            <a:ext cx="16002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016" name="Google Shape;1016;g31e10efd01c_2_660"/>
          <p:cNvSpPr txBox="1"/>
          <p:nvPr/>
        </p:nvSpPr>
        <p:spPr>
          <a:xfrm>
            <a:off x="311700" y="228000"/>
            <a:ext cx="5556600" cy="35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017" name="Google Shape;1017;g31e10efd01c_2_660" descr="&quot;&quot;"/>
          <p:cNvCxnSpPr/>
          <p:nvPr/>
        </p:nvCxnSpPr>
        <p:spPr>
          <a:xfrm>
            <a:off x="-160100" y="785200"/>
            <a:ext cx="8989500" cy="0"/>
          </a:xfrm>
          <a:prstGeom prst="straightConnector1">
            <a:avLst/>
          </a:prstGeom>
          <a:noFill/>
          <a:ln w="9525" cap="flat" cmpd="sng">
            <a:solidFill>
              <a:srgbClr val="EF7521"/>
            </a:solidFill>
            <a:prstDash val="dot"/>
            <a:round/>
            <a:headEnd type="none" w="sm" len="sm"/>
            <a:tailEnd type="none" w="sm" len="sm"/>
          </a:ln>
        </p:spPr>
      </p:cxnSp>
      <p:sp>
        <p:nvSpPr>
          <p:cNvPr id="1018" name="Google Shape;1018;g31e10efd01c_2_660"/>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19" name="Google Shape;1019;g31e10efd01c_2_660"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24"/>
        <p:cNvGrpSpPr/>
        <p:nvPr/>
      </p:nvGrpSpPr>
      <p:grpSpPr>
        <a:xfrm>
          <a:off x="0" y="0"/>
          <a:ext cx="0" cy="0"/>
          <a:chOff x="0" y="0"/>
          <a:chExt cx="0" cy="0"/>
        </a:xfrm>
      </p:grpSpPr>
      <p:sp>
        <p:nvSpPr>
          <p:cNvPr id="1025" name="Google Shape;1025;g31e10efd01c_6_4"/>
          <p:cNvSpPr/>
          <p:nvPr/>
        </p:nvSpPr>
        <p:spPr>
          <a:xfrm>
            <a:off x="1125" y="0"/>
            <a:ext cx="9144000" cy="36576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6" name="Google Shape;1026;g31e10efd01c_6_4"/>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27" name="Google Shape;1027;g31e10efd01c_6_4"/>
          <p:cNvPicPr preferRelativeResize="0"/>
          <p:nvPr/>
        </p:nvPicPr>
        <p:blipFill rotWithShape="1">
          <a:blip r:embed="rId2">
            <a:alphaModFix/>
          </a:blip>
          <a:srcRect/>
          <a:stretch/>
        </p:blipFill>
        <p:spPr>
          <a:xfrm>
            <a:off x="0" y="5760926"/>
            <a:ext cx="9144003" cy="830461"/>
          </a:xfrm>
          <a:prstGeom prst="rect">
            <a:avLst/>
          </a:prstGeom>
          <a:noFill/>
          <a:ln>
            <a:noFill/>
          </a:ln>
        </p:spPr>
      </p:pic>
      <p:pic>
        <p:nvPicPr>
          <p:cNvPr id="1028" name="Google Shape;1028;g31e10efd01c_6_4"/>
          <p:cNvPicPr preferRelativeResize="0"/>
          <p:nvPr/>
        </p:nvPicPr>
        <p:blipFill>
          <a:blip r:embed="rId3">
            <a:alphaModFix/>
          </a:blip>
          <a:stretch>
            <a:fillRect/>
          </a:stretch>
        </p:blipFill>
        <p:spPr>
          <a:xfrm>
            <a:off x="2299325" y="937867"/>
            <a:ext cx="1456100" cy="919150"/>
          </a:xfrm>
          <a:prstGeom prst="rect">
            <a:avLst/>
          </a:prstGeom>
          <a:noFill/>
          <a:ln>
            <a:noFill/>
          </a:ln>
        </p:spPr>
      </p:pic>
      <p:sp>
        <p:nvSpPr>
          <p:cNvPr id="1029" name="Google Shape;1029;g31e10efd01c_6_4"/>
          <p:cNvSpPr txBox="1"/>
          <p:nvPr/>
        </p:nvSpPr>
        <p:spPr>
          <a:xfrm>
            <a:off x="205525" y="6512733"/>
            <a:ext cx="7256400" cy="23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030" name="Google Shape;1030;g31e10efd01c_6_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31" name="Google Shape;1031;g31e10efd01c_6_4"/>
          <p:cNvSpPr txBox="1">
            <a:spLocks noGrp="1"/>
          </p:cNvSpPr>
          <p:nvPr>
            <p:ph type="title"/>
          </p:nvPr>
        </p:nvSpPr>
        <p:spPr>
          <a:xfrm>
            <a:off x="205525" y="2761200"/>
            <a:ext cx="5778300" cy="714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32" name="Google Shape;1032;g31e10efd01c_6_4"/>
          <p:cNvSpPr txBox="1">
            <a:spLocks noGrp="1"/>
          </p:cNvSpPr>
          <p:nvPr>
            <p:ph type="title" idx="2"/>
          </p:nvPr>
        </p:nvSpPr>
        <p:spPr>
          <a:xfrm>
            <a:off x="205525" y="3947667"/>
            <a:ext cx="5778300" cy="13868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33" name="Google Shape;1033;g31e10efd01c_6_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034"/>
        <p:cNvGrpSpPr/>
        <p:nvPr/>
      </p:nvGrpSpPr>
      <p:grpSpPr>
        <a:xfrm>
          <a:off x="0" y="0"/>
          <a:ext cx="0" cy="0"/>
          <a:chOff x="0" y="0"/>
          <a:chExt cx="0" cy="0"/>
        </a:xfrm>
      </p:grpSpPr>
      <p:sp>
        <p:nvSpPr>
          <p:cNvPr id="1035" name="Google Shape;1035;g31e10efd01c_6_14"/>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36" name="Google Shape;1036;g31e10efd01c_6_14"/>
          <p:cNvPicPr preferRelativeResize="0"/>
          <p:nvPr/>
        </p:nvPicPr>
        <p:blipFill rotWithShape="1">
          <a:blip r:embed="rId2">
            <a:alphaModFix/>
          </a:blip>
          <a:srcRect/>
          <a:stretch/>
        </p:blipFill>
        <p:spPr>
          <a:xfrm>
            <a:off x="0" y="5760926"/>
            <a:ext cx="9144003" cy="830461"/>
          </a:xfrm>
          <a:prstGeom prst="rect">
            <a:avLst/>
          </a:prstGeom>
          <a:noFill/>
          <a:ln>
            <a:noFill/>
          </a:ln>
        </p:spPr>
      </p:pic>
      <p:sp>
        <p:nvSpPr>
          <p:cNvPr id="1037" name="Google Shape;1037;g31e10efd01c_6_1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sp>
        <p:nvSpPr>
          <p:cNvPr id="1038" name="Google Shape;1038;g31e10efd01c_6_14"/>
          <p:cNvSpPr txBox="1"/>
          <p:nvPr/>
        </p:nvSpPr>
        <p:spPr>
          <a:xfrm>
            <a:off x="123875" y="5552133"/>
            <a:ext cx="4863600" cy="208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1039" name="Google Shape;1039;g31e10efd01c_6_14"/>
          <p:cNvPicPr preferRelativeResize="0"/>
          <p:nvPr/>
        </p:nvPicPr>
        <p:blipFill>
          <a:blip r:embed="rId3">
            <a:alphaModFix/>
          </a:blip>
          <a:stretch>
            <a:fillRect/>
          </a:stretch>
        </p:blipFill>
        <p:spPr>
          <a:xfrm>
            <a:off x="8002150" y="6126033"/>
            <a:ext cx="924425" cy="403399"/>
          </a:xfrm>
          <a:prstGeom prst="rect">
            <a:avLst/>
          </a:prstGeom>
          <a:noFill/>
          <a:ln>
            <a:noFill/>
          </a:ln>
        </p:spPr>
      </p:pic>
      <p:cxnSp>
        <p:nvCxnSpPr>
          <p:cNvPr id="1040" name="Google Shape;1040;g31e10efd01c_6_14"/>
          <p:cNvCxnSpPr/>
          <p:nvPr/>
        </p:nvCxnSpPr>
        <p:spPr>
          <a:xfrm>
            <a:off x="0" y="1224467"/>
            <a:ext cx="7479600" cy="0"/>
          </a:xfrm>
          <a:prstGeom prst="straightConnector1">
            <a:avLst/>
          </a:prstGeom>
          <a:noFill/>
          <a:ln w="19050" cap="flat" cmpd="sng">
            <a:solidFill>
              <a:srgbClr val="EF7521"/>
            </a:solidFill>
            <a:prstDash val="solid"/>
            <a:round/>
            <a:headEnd type="none" w="med" len="med"/>
            <a:tailEnd type="none" w="med" len="med"/>
          </a:ln>
        </p:spPr>
      </p:cxnSp>
      <p:sp>
        <p:nvSpPr>
          <p:cNvPr id="1041" name="Google Shape;1041;g31e10efd01c_6_14"/>
          <p:cNvSpPr txBox="1">
            <a:spLocks noGrp="1"/>
          </p:cNvSpPr>
          <p:nvPr>
            <p:ph type="title"/>
          </p:nvPr>
        </p:nvSpPr>
        <p:spPr>
          <a:xfrm>
            <a:off x="311700" y="140133"/>
            <a:ext cx="7167900" cy="9884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42" name="Google Shape;1042;g31e10efd01c_6_14"/>
          <p:cNvSpPr txBox="1">
            <a:spLocks noGrp="1"/>
          </p:cNvSpPr>
          <p:nvPr>
            <p:ph type="body" idx="1"/>
          </p:nvPr>
        </p:nvSpPr>
        <p:spPr>
          <a:xfrm>
            <a:off x="311700" y="1536633"/>
            <a:ext cx="5277900" cy="404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43" name="Google Shape;1043;g31e10efd01c_6_14"/>
          <p:cNvSpPr txBox="1">
            <a:spLocks noGrp="1"/>
          </p:cNvSpPr>
          <p:nvPr>
            <p:ph type="title" idx="2"/>
          </p:nvPr>
        </p:nvSpPr>
        <p:spPr>
          <a:xfrm>
            <a:off x="123875" y="5796533"/>
            <a:ext cx="7267200" cy="2088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44"/>
        <p:cNvGrpSpPr/>
        <p:nvPr/>
      </p:nvGrpSpPr>
      <p:grpSpPr>
        <a:xfrm>
          <a:off x="0" y="0"/>
          <a:ext cx="0" cy="0"/>
          <a:chOff x="0" y="0"/>
          <a:chExt cx="0" cy="0"/>
        </a:xfrm>
      </p:grpSpPr>
      <p:sp>
        <p:nvSpPr>
          <p:cNvPr id="1045" name="Google Shape;1045;g31e10efd01c_6_24"/>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46" name="Google Shape;1046;g31e10efd01c_6_24"/>
          <p:cNvPicPr preferRelativeResize="0"/>
          <p:nvPr/>
        </p:nvPicPr>
        <p:blipFill rotWithShape="1">
          <a:blip r:embed="rId2">
            <a:alphaModFix/>
          </a:blip>
          <a:srcRect/>
          <a:stretch/>
        </p:blipFill>
        <p:spPr>
          <a:xfrm>
            <a:off x="0" y="5760926"/>
            <a:ext cx="9144003" cy="830461"/>
          </a:xfrm>
          <a:prstGeom prst="rect">
            <a:avLst/>
          </a:prstGeom>
          <a:noFill/>
          <a:ln>
            <a:noFill/>
          </a:ln>
        </p:spPr>
      </p:pic>
      <p:sp>
        <p:nvSpPr>
          <p:cNvPr id="1047" name="Google Shape;1047;g31e10efd01c_6_24"/>
          <p:cNvSpPr txBox="1"/>
          <p:nvPr/>
        </p:nvSpPr>
        <p:spPr>
          <a:xfrm>
            <a:off x="123875" y="5552133"/>
            <a:ext cx="4863600" cy="208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1048" name="Google Shape;1048;g31e10efd01c_6_24"/>
          <p:cNvCxnSpPr/>
          <p:nvPr/>
        </p:nvCxnSpPr>
        <p:spPr>
          <a:xfrm>
            <a:off x="0" y="1224467"/>
            <a:ext cx="7479600" cy="0"/>
          </a:xfrm>
          <a:prstGeom prst="straightConnector1">
            <a:avLst/>
          </a:prstGeom>
          <a:noFill/>
          <a:ln w="19050" cap="flat" cmpd="sng">
            <a:solidFill>
              <a:srgbClr val="EF7521"/>
            </a:solidFill>
            <a:prstDash val="solid"/>
            <a:round/>
            <a:headEnd type="none" w="med" len="med"/>
            <a:tailEnd type="none" w="med" len="med"/>
          </a:ln>
        </p:spPr>
      </p:cxnSp>
      <p:sp>
        <p:nvSpPr>
          <p:cNvPr id="1049" name="Google Shape;1049;g31e10efd01c_6_24"/>
          <p:cNvSpPr txBox="1">
            <a:spLocks noGrp="1"/>
          </p:cNvSpPr>
          <p:nvPr>
            <p:ph type="title"/>
          </p:nvPr>
        </p:nvSpPr>
        <p:spPr>
          <a:xfrm>
            <a:off x="311700" y="140133"/>
            <a:ext cx="7167900" cy="9884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0" name="Google Shape;1050;g31e10efd01c_6_24"/>
          <p:cNvSpPr txBox="1">
            <a:spLocks noGrp="1"/>
          </p:cNvSpPr>
          <p:nvPr>
            <p:ph type="body" idx="1"/>
          </p:nvPr>
        </p:nvSpPr>
        <p:spPr>
          <a:xfrm>
            <a:off x="311700" y="1536633"/>
            <a:ext cx="5277900" cy="404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51" name="Google Shape;1051;g31e10efd01c_6_24"/>
          <p:cNvSpPr txBox="1">
            <a:spLocks noGrp="1"/>
          </p:cNvSpPr>
          <p:nvPr>
            <p:ph type="title" idx="2"/>
          </p:nvPr>
        </p:nvSpPr>
        <p:spPr>
          <a:xfrm>
            <a:off x="123875" y="5796533"/>
            <a:ext cx="7267200" cy="2088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52" name="Google Shape;1052;g31e10efd01c_6_2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053" name="Google Shape;1053;g31e10efd01c_6_24"/>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054"/>
        <p:cNvGrpSpPr/>
        <p:nvPr/>
      </p:nvGrpSpPr>
      <p:grpSpPr>
        <a:xfrm>
          <a:off x="0" y="0"/>
          <a:ext cx="0" cy="0"/>
          <a:chOff x="0" y="0"/>
          <a:chExt cx="0" cy="0"/>
        </a:xfrm>
      </p:grpSpPr>
      <p:sp>
        <p:nvSpPr>
          <p:cNvPr id="1055" name="Google Shape;1055;g31e10efd01c_6_34"/>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56" name="Google Shape;1056;g31e10efd01c_6_34"/>
          <p:cNvPicPr preferRelativeResize="0"/>
          <p:nvPr/>
        </p:nvPicPr>
        <p:blipFill rotWithShape="1">
          <a:blip r:embed="rId2">
            <a:alphaModFix/>
          </a:blip>
          <a:srcRect/>
          <a:stretch/>
        </p:blipFill>
        <p:spPr>
          <a:xfrm>
            <a:off x="0" y="5760926"/>
            <a:ext cx="9144003" cy="830461"/>
          </a:xfrm>
          <a:prstGeom prst="rect">
            <a:avLst/>
          </a:prstGeom>
          <a:noFill/>
          <a:ln>
            <a:noFill/>
          </a:ln>
        </p:spPr>
      </p:pic>
      <p:sp>
        <p:nvSpPr>
          <p:cNvPr id="1057" name="Google Shape;1057;g31e10efd01c_6_34"/>
          <p:cNvSpPr txBox="1"/>
          <p:nvPr/>
        </p:nvSpPr>
        <p:spPr>
          <a:xfrm>
            <a:off x="123875" y="5552133"/>
            <a:ext cx="4863600" cy="208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1058" name="Google Shape;1058;g31e10efd01c_6_34"/>
          <p:cNvSpPr txBox="1">
            <a:spLocks noGrp="1"/>
          </p:cNvSpPr>
          <p:nvPr>
            <p:ph type="title"/>
          </p:nvPr>
        </p:nvSpPr>
        <p:spPr>
          <a:xfrm>
            <a:off x="123875" y="5796533"/>
            <a:ext cx="7267200" cy="2088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59" name="Google Shape;1059;g31e10efd01c_6_3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060" name="Google Shape;1060;g31e10efd01c_6_34"/>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61"/>
        <p:cNvGrpSpPr/>
        <p:nvPr/>
      </p:nvGrpSpPr>
      <p:grpSpPr>
        <a:xfrm>
          <a:off x="0" y="0"/>
          <a:ext cx="0" cy="0"/>
          <a:chOff x="0" y="0"/>
          <a:chExt cx="0" cy="0"/>
        </a:xfrm>
      </p:grpSpPr>
      <p:sp>
        <p:nvSpPr>
          <p:cNvPr id="1062" name="Google Shape;1062;g31e10efd01c_6_41"/>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63" name="Google Shape;1063;g31e10efd01c_6_41"/>
          <p:cNvPicPr preferRelativeResize="0"/>
          <p:nvPr/>
        </p:nvPicPr>
        <p:blipFill rotWithShape="1">
          <a:blip r:embed="rId2">
            <a:alphaModFix/>
          </a:blip>
          <a:srcRect/>
          <a:stretch/>
        </p:blipFill>
        <p:spPr>
          <a:xfrm>
            <a:off x="0" y="5760926"/>
            <a:ext cx="9144003" cy="830461"/>
          </a:xfrm>
          <a:prstGeom prst="rect">
            <a:avLst/>
          </a:prstGeom>
          <a:noFill/>
          <a:ln>
            <a:noFill/>
          </a:ln>
        </p:spPr>
      </p:pic>
      <p:sp>
        <p:nvSpPr>
          <p:cNvPr id="1064" name="Google Shape;1064;g31e10efd01c_6_41"/>
          <p:cNvSpPr txBox="1">
            <a:spLocks noGrp="1"/>
          </p:cNvSpPr>
          <p:nvPr>
            <p:ph type="title"/>
          </p:nvPr>
        </p:nvSpPr>
        <p:spPr>
          <a:xfrm>
            <a:off x="123875" y="5796533"/>
            <a:ext cx="7267200" cy="2088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65" name="Google Shape;1065;g31e10efd01c_6_41"/>
          <p:cNvSpPr txBox="1"/>
          <p:nvPr/>
        </p:nvSpPr>
        <p:spPr>
          <a:xfrm>
            <a:off x="311700" y="140133"/>
            <a:ext cx="7167900" cy="98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1066" name="Google Shape;1066;g31e10efd01c_6_41"/>
          <p:cNvSpPr txBox="1"/>
          <p:nvPr/>
        </p:nvSpPr>
        <p:spPr>
          <a:xfrm>
            <a:off x="6587225" y="1638233"/>
            <a:ext cx="2195400" cy="38708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100" b="1"/>
              <a:t>Eligible for Free/Reduced </a:t>
            </a:r>
            <a:br>
              <a:rPr lang="en-US" sz="1100" b="1"/>
            </a:br>
            <a:r>
              <a:rPr lang="en-US" sz="1100" b="1"/>
              <a:t>Lunch:</a:t>
            </a:r>
            <a:endParaRPr sz="1100" b="1"/>
          </a:p>
          <a:p>
            <a:pPr marL="182880" lvl="0" indent="0" algn="l" rtl="0">
              <a:spcBef>
                <a:spcPts val="0"/>
              </a:spcBef>
              <a:spcAft>
                <a:spcPts val="0"/>
              </a:spcAft>
              <a:buNone/>
            </a:pPr>
            <a:r>
              <a:rPr lang="en-US" sz="1200"/>
              <a:t>403,231 (~46%)</a:t>
            </a:r>
            <a:endParaRPr sz="1200"/>
          </a:p>
          <a:p>
            <a:pPr marL="0" lvl="0" indent="0" algn="l" rtl="0">
              <a:lnSpc>
                <a:spcPct val="100000"/>
              </a:lnSpc>
              <a:spcBef>
                <a:spcPts val="800"/>
              </a:spcBef>
              <a:spcAft>
                <a:spcPts val="0"/>
              </a:spcAft>
              <a:buNone/>
            </a:pPr>
            <a:r>
              <a:rPr lang="en-US" sz="1100" b="1"/>
              <a:t>Students with Individualized Education Programs:</a:t>
            </a:r>
            <a:endParaRPr sz="1100" b="1"/>
          </a:p>
          <a:p>
            <a:pPr marL="182880" lvl="0" indent="0" algn="l" rtl="0">
              <a:spcBef>
                <a:spcPts val="0"/>
              </a:spcBef>
              <a:spcAft>
                <a:spcPts val="0"/>
              </a:spcAft>
              <a:buNone/>
            </a:pPr>
            <a:r>
              <a:rPr lang="en-US" sz="1200"/>
              <a:t>113,992 (~13%)</a:t>
            </a:r>
            <a:endParaRPr sz="1200"/>
          </a:p>
          <a:p>
            <a:pPr marL="0" lvl="0" indent="0" algn="l" rtl="0">
              <a:lnSpc>
                <a:spcPct val="100000"/>
              </a:lnSpc>
              <a:spcBef>
                <a:spcPts val="800"/>
              </a:spcBef>
              <a:spcAft>
                <a:spcPts val="0"/>
              </a:spcAft>
              <a:buNone/>
            </a:pPr>
            <a:r>
              <a:rPr lang="en-US" sz="1100" b="1"/>
              <a:t>Multilingual Learners*:</a:t>
            </a:r>
            <a:endParaRPr sz="1100" b="1"/>
          </a:p>
          <a:p>
            <a:pPr marL="182880" lvl="0" indent="0" algn="l" rtl="0">
              <a:spcBef>
                <a:spcPts val="0"/>
              </a:spcBef>
              <a:spcAft>
                <a:spcPts val="0"/>
              </a:spcAft>
              <a:buNone/>
            </a:pPr>
            <a:r>
              <a:rPr lang="en-US" sz="1200"/>
              <a:t>95,734 (~11%)</a:t>
            </a:r>
            <a:endParaRPr sz="1200"/>
          </a:p>
          <a:p>
            <a:pPr marL="0" lvl="0" indent="0" algn="l" rtl="0">
              <a:lnSpc>
                <a:spcPct val="100000"/>
              </a:lnSpc>
              <a:spcBef>
                <a:spcPts val="800"/>
              </a:spcBef>
              <a:spcAft>
                <a:spcPts val="0"/>
              </a:spcAft>
              <a:buNone/>
            </a:pPr>
            <a:r>
              <a:rPr lang="en-US" sz="1100" b="1"/>
              <a:t>McKinney Vento:</a:t>
            </a:r>
            <a:endParaRPr sz="1100" b="1"/>
          </a:p>
          <a:p>
            <a:pPr marL="182880" lvl="0" indent="0" algn="l" rtl="0">
              <a:spcBef>
                <a:spcPts val="0"/>
              </a:spcBef>
              <a:spcAft>
                <a:spcPts val="0"/>
              </a:spcAft>
              <a:buNone/>
            </a:pPr>
            <a:r>
              <a:rPr lang="en-US" sz="1200"/>
              <a:t>16,540 (~2%)</a:t>
            </a:r>
            <a:endParaRPr sz="1200"/>
          </a:p>
        </p:txBody>
      </p:sp>
      <p:sp>
        <p:nvSpPr>
          <p:cNvPr id="1067" name="Google Shape;1067;g31e10efd01c_6_41"/>
          <p:cNvSpPr txBox="1"/>
          <p:nvPr/>
        </p:nvSpPr>
        <p:spPr>
          <a:xfrm>
            <a:off x="6724875" y="4873467"/>
            <a:ext cx="1924200" cy="4932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US"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1068" name="Google Shape;1068;g31e10efd01c_6_41"/>
          <p:cNvGrpSpPr/>
          <p:nvPr/>
        </p:nvGrpSpPr>
        <p:grpSpPr>
          <a:xfrm>
            <a:off x="308400" y="1416433"/>
            <a:ext cx="1006800" cy="1338000"/>
            <a:chOff x="308400" y="1076275"/>
            <a:chExt cx="1006800" cy="1003500"/>
          </a:xfrm>
        </p:grpSpPr>
        <p:sp>
          <p:nvSpPr>
            <p:cNvPr id="1069" name="Google Shape;1069;g31e10efd01c_6_41"/>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0" name="Google Shape;1070;g31e10efd01c_6_4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US"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US"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071" name="Google Shape;1071;g31e10efd01c_6_41"/>
          <p:cNvGrpSpPr/>
          <p:nvPr/>
        </p:nvGrpSpPr>
        <p:grpSpPr>
          <a:xfrm>
            <a:off x="308400" y="2867483"/>
            <a:ext cx="1006800" cy="1338000"/>
            <a:chOff x="308400" y="2218825"/>
            <a:chExt cx="1006800" cy="1003500"/>
          </a:xfrm>
        </p:grpSpPr>
        <p:sp>
          <p:nvSpPr>
            <p:cNvPr id="1072" name="Google Shape;1072;g31e10efd01c_6_41"/>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3" name="Google Shape;1073;g31e10efd01c_6_4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US"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1074" name="Google Shape;1074;g31e10efd01c_6_41"/>
          <p:cNvGrpSpPr/>
          <p:nvPr/>
        </p:nvGrpSpPr>
        <p:grpSpPr>
          <a:xfrm>
            <a:off x="308400" y="4318533"/>
            <a:ext cx="1006800" cy="1338000"/>
            <a:chOff x="308400" y="1076275"/>
            <a:chExt cx="1006800" cy="1003500"/>
          </a:xfrm>
        </p:grpSpPr>
        <p:sp>
          <p:nvSpPr>
            <p:cNvPr id="1075" name="Google Shape;1075;g31e10efd01c_6_41"/>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6" name="Google Shape;1076;g31e10efd01c_6_4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US" sz="1000">
                  <a:solidFill>
                    <a:schemeClr val="lt1"/>
                  </a:solidFill>
                  <a:latin typeface="Roboto"/>
                  <a:ea typeface="Roboto"/>
                  <a:cs typeface="Roboto"/>
                  <a:sym typeface="Roboto"/>
                </a:rPr>
                <a:t>PUBLIC </a:t>
              </a:r>
              <a:br>
                <a:rPr lang="en-US" sz="1000">
                  <a:solidFill>
                    <a:schemeClr val="lt1"/>
                  </a:solidFill>
                  <a:latin typeface="Roboto"/>
                  <a:ea typeface="Roboto"/>
                  <a:cs typeface="Roboto"/>
                  <a:sym typeface="Roboto"/>
                </a:rPr>
              </a:br>
              <a:r>
                <a:rPr lang="en-US"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US"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077" name="Google Shape;1077;g31e10efd01c_6_41"/>
          <p:cNvSpPr txBox="1"/>
          <p:nvPr/>
        </p:nvSpPr>
        <p:spPr>
          <a:xfrm>
            <a:off x="1603037" y="1419417"/>
            <a:ext cx="4624500" cy="287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078" name="Google Shape;1078;g31e10efd01c_6_41"/>
          <p:cNvPicPr preferRelativeResize="0"/>
          <p:nvPr/>
        </p:nvPicPr>
        <p:blipFill>
          <a:blip r:embed="rId3">
            <a:alphaModFix/>
          </a:blip>
          <a:stretch>
            <a:fillRect/>
          </a:stretch>
        </p:blipFill>
        <p:spPr>
          <a:xfrm>
            <a:off x="1761637" y="1901567"/>
            <a:ext cx="4307277" cy="2744887"/>
          </a:xfrm>
          <a:prstGeom prst="rect">
            <a:avLst/>
          </a:prstGeom>
          <a:noFill/>
          <a:ln>
            <a:noFill/>
          </a:ln>
        </p:spPr>
      </p:pic>
      <p:cxnSp>
        <p:nvCxnSpPr>
          <p:cNvPr id="1079" name="Google Shape;1079;g31e10efd01c_6_41"/>
          <p:cNvCxnSpPr/>
          <p:nvPr/>
        </p:nvCxnSpPr>
        <p:spPr>
          <a:xfrm>
            <a:off x="0" y="1224467"/>
            <a:ext cx="7479600" cy="0"/>
          </a:xfrm>
          <a:prstGeom prst="straightConnector1">
            <a:avLst/>
          </a:prstGeom>
          <a:noFill/>
          <a:ln w="19050" cap="flat" cmpd="sng">
            <a:solidFill>
              <a:srgbClr val="EF7521"/>
            </a:solidFill>
            <a:prstDash val="solid"/>
            <a:round/>
            <a:headEnd type="none" w="med" len="med"/>
            <a:tailEnd type="none" w="med" len="med"/>
          </a:ln>
        </p:spPr>
      </p:cxnSp>
      <p:sp>
        <p:nvSpPr>
          <p:cNvPr id="1080" name="Google Shape;1080;g31e10efd01c_6_41"/>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081" name="Google Shape;1081;g31e10efd01c_6_41"/>
          <p:cNvPicPr preferRelativeResize="0"/>
          <p:nvPr/>
        </p:nvPicPr>
        <p:blipFill>
          <a:blip r:embed="rId4">
            <a:alphaModFix/>
          </a:blip>
          <a:stretch>
            <a:fillRect/>
          </a:stretch>
        </p:blipFill>
        <p:spPr>
          <a:xfrm>
            <a:off x="8002150" y="6126033"/>
            <a:ext cx="924425" cy="403399"/>
          </a:xfrm>
          <a:prstGeom prst="rect">
            <a:avLst/>
          </a:prstGeom>
          <a:noFill/>
          <a:ln>
            <a:noFill/>
          </a:ln>
        </p:spPr>
      </p:pic>
      <p:sp>
        <p:nvSpPr>
          <p:cNvPr id="1082" name="Google Shape;1082;g31e10efd01c_6_41"/>
          <p:cNvSpPr txBox="1"/>
          <p:nvPr/>
        </p:nvSpPr>
        <p:spPr>
          <a:xfrm>
            <a:off x="4623875" y="5471200"/>
            <a:ext cx="2195400" cy="1852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US"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083"/>
        <p:cNvGrpSpPr/>
        <p:nvPr/>
      </p:nvGrpSpPr>
      <p:grpSpPr>
        <a:xfrm>
          <a:off x="0" y="0"/>
          <a:ext cx="0" cy="0"/>
          <a:chOff x="0" y="0"/>
          <a:chExt cx="0" cy="0"/>
        </a:xfrm>
      </p:grpSpPr>
      <p:sp>
        <p:nvSpPr>
          <p:cNvPr id="1084" name="Google Shape;1084;g31e10efd01c_6_63"/>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85" name="Google Shape;1085;g31e10efd01c_6_63"/>
          <p:cNvPicPr preferRelativeResize="0"/>
          <p:nvPr/>
        </p:nvPicPr>
        <p:blipFill rotWithShape="1">
          <a:blip r:embed="rId2">
            <a:alphaModFix/>
          </a:blip>
          <a:srcRect/>
          <a:stretch/>
        </p:blipFill>
        <p:spPr>
          <a:xfrm>
            <a:off x="0" y="5760926"/>
            <a:ext cx="9144003" cy="830461"/>
          </a:xfrm>
          <a:prstGeom prst="rect">
            <a:avLst/>
          </a:prstGeom>
          <a:noFill/>
          <a:ln>
            <a:noFill/>
          </a:ln>
        </p:spPr>
      </p:pic>
      <p:sp>
        <p:nvSpPr>
          <p:cNvPr id="1086" name="Google Shape;1086;g31e10efd01c_6_63"/>
          <p:cNvSpPr txBox="1"/>
          <p:nvPr/>
        </p:nvSpPr>
        <p:spPr>
          <a:xfrm>
            <a:off x="311700" y="944100"/>
            <a:ext cx="5556600" cy="65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US" sz="1000">
                <a:solidFill>
                  <a:schemeClr val="dk1"/>
                </a:solidFill>
                <a:latin typeface="Roboto"/>
                <a:ea typeface="Roboto"/>
                <a:cs typeface="Roboto"/>
                <a:sym typeface="Roboto"/>
              </a:rPr>
              <a:t>To create an equitable educational environment where </a:t>
            </a:r>
            <a:r>
              <a:rPr lang="en-US" sz="1000" i="1">
                <a:solidFill>
                  <a:schemeClr val="dk1"/>
                </a:solidFill>
                <a:latin typeface="Roboto"/>
                <a:ea typeface="Roboto"/>
                <a:cs typeface="Roboto"/>
                <a:sym typeface="Roboto"/>
              </a:rPr>
              <a:t>all</a:t>
            </a:r>
            <a:r>
              <a:rPr lang="en-US"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1087" name="Google Shape;1087;g31e10efd01c_6_63"/>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088" name="Google Shape;1088;g31e10efd01c_6_63"/>
          <p:cNvPicPr preferRelativeResize="0"/>
          <p:nvPr/>
        </p:nvPicPr>
        <p:blipFill>
          <a:blip r:embed="rId3">
            <a:alphaModFix/>
          </a:blip>
          <a:stretch>
            <a:fillRect/>
          </a:stretch>
        </p:blipFill>
        <p:spPr>
          <a:xfrm>
            <a:off x="8002150" y="6126033"/>
            <a:ext cx="924425" cy="403399"/>
          </a:xfrm>
          <a:prstGeom prst="rect">
            <a:avLst/>
          </a:prstGeom>
          <a:noFill/>
          <a:ln>
            <a:noFill/>
          </a:ln>
        </p:spPr>
      </p:pic>
      <p:cxnSp>
        <p:nvCxnSpPr>
          <p:cNvPr id="1089" name="Google Shape;1089;g31e10efd01c_6_63"/>
          <p:cNvCxnSpPr/>
          <p:nvPr/>
        </p:nvCxnSpPr>
        <p:spPr>
          <a:xfrm>
            <a:off x="-160100" y="1709795"/>
            <a:ext cx="8989500" cy="0"/>
          </a:xfrm>
          <a:prstGeom prst="straightConnector1">
            <a:avLst/>
          </a:prstGeom>
          <a:noFill/>
          <a:ln w="9525" cap="flat" cmpd="sng">
            <a:solidFill>
              <a:srgbClr val="EF7521"/>
            </a:solidFill>
            <a:prstDash val="dot"/>
            <a:round/>
            <a:headEnd type="none" w="med" len="med"/>
            <a:tailEnd type="none" w="med" len="med"/>
          </a:ln>
        </p:spPr>
      </p:cxnSp>
      <p:sp>
        <p:nvSpPr>
          <p:cNvPr id="1090" name="Google Shape;1090;g31e10efd01c_6_63"/>
          <p:cNvSpPr txBox="1"/>
          <p:nvPr/>
        </p:nvSpPr>
        <p:spPr>
          <a:xfrm>
            <a:off x="3249133" y="2174467"/>
            <a:ext cx="1600200" cy="8584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US"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US"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091" name="Google Shape;1091;g31e10efd01c_6_63"/>
          <p:cNvSpPr txBox="1"/>
          <p:nvPr/>
        </p:nvSpPr>
        <p:spPr>
          <a:xfrm>
            <a:off x="5239167" y="2174467"/>
            <a:ext cx="1600200" cy="8996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US" sz="1300">
                <a:solidFill>
                  <a:srgbClr val="EF7521"/>
                </a:solidFill>
                <a:latin typeface="Roboto Medium"/>
                <a:ea typeface="Roboto Medium"/>
                <a:cs typeface="Roboto Medium"/>
                <a:sym typeface="Roboto Medium"/>
              </a:rPr>
              <a:t>&gt; </a:t>
            </a:r>
            <a:r>
              <a:rPr lang="en-US"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US"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092" name="Google Shape;1092;g31e10efd01c_6_63"/>
          <p:cNvSpPr txBox="1"/>
          <p:nvPr/>
        </p:nvSpPr>
        <p:spPr>
          <a:xfrm>
            <a:off x="7229200" y="2174467"/>
            <a:ext cx="1600200" cy="8584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US"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US"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093" name="Google Shape;1093;g31e10efd01c_6_63"/>
          <p:cNvSpPr txBox="1"/>
          <p:nvPr/>
        </p:nvSpPr>
        <p:spPr>
          <a:xfrm>
            <a:off x="311700" y="1825100"/>
            <a:ext cx="2547600" cy="978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US"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US"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094" name="Google Shape;1094;g31e10efd01c_6_63"/>
          <p:cNvSpPr txBox="1"/>
          <p:nvPr/>
        </p:nvSpPr>
        <p:spPr>
          <a:xfrm>
            <a:off x="311700" y="3448133"/>
            <a:ext cx="8427300" cy="3996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US" sz="1600" b="1">
                <a:solidFill>
                  <a:srgbClr val="EF7521"/>
                </a:solidFill>
                <a:latin typeface="Roboto"/>
                <a:ea typeface="Roboto"/>
                <a:cs typeface="Roboto"/>
                <a:sym typeface="Roboto"/>
              </a:rPr>
              <a:t>Our Core Values:    </a:t>
            </a:r>
            <a:r>
              <a:rPr lang="en-US" sz="1300">
                <a:solidFill>
                  <a:schemeClr val="dk1"/>
                </a:solidFill>
              </a:rPr>
              <a:t>INTEGRITY  |  EQUITY  |  ACCOUNTABILITY  |  TRUST  |  SERVICE</a:t>
            </a:r>
            <a:endParaRPr sz="1300">
              <a:solidFill>
                <a:schemeClr val="dk1"/>
              </a:solidFill>
            </a:endParaRPr>
          </a:p>
        </p:txBody>
      </p:sp>
      <p:cxnSp>
        <p:nvCxnSpPr>
          <p:cNvPr id="1095" name="Google Shape;1095;g31e10efd01c_6_63"/>
          <p:cNvCxnSpPr/>
          <p:nvPr/>
        </p:nvCxnSpPr>
        <p:spPr>
          <a:xfrm>
            <a:off x="3130417" y="2176700"/>
            <a:ext cx="0" cy="899600"/>
          </a:xfrm>
          <a:prstGeom prst="straightConnector1">
            <a:avLst/>
          </a:prstGeom>
          <a:noFill/>
          <a:ln w="9525" cap="flat" cmpd="sng">
            <a:solidFill>
              <a:srgbClr val="EF7521"/>
            </a:solidFill>
            <a:prstDash val="dot"/>
            <a:round/>
            <a:headEnd type="none" w="med" len="med"/>
            <a:tailEnd type="none" w="med" len="med"/>
          </a:ln>
        </p:spPr>
      </p:cxnSp>
      <p:grpSp>
        <p:nvGrpSpPr>
          <p:cNvPr id="1096" name="Google Shape;1096;g31e10efd01c_6_63"/>
          <p:cNvGrpSpPr/>
          <p:nvPr/>
        </p:nvGrpSpPr>
        <p:grpSpPr>
          <a:xfrm>
            <a:off x="311700" y="4731533"/>
            <a:ext cx="8363900" cy="861600"/>
            <a:chOff x="375100" y="3396250"/>
            <a:chExt cx="8363900" cy="646200"/>
          </a:xfrm>
        </p:grpSpPr>
        <p:sp>
          <p:nvSpPr>
            <p:cNvPr id="1097" name="Google Shape;1097;g31e10efd01c_6_6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8" name="Google Shape;1098;g31e10efd01c_6_6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9" name="Google Shape;1099;g31e10efd01c_6_6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0" name="Google Shape;1100;g31e10efd01c_6_6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1" name="Google Shape;1101;g31e10efd01c_6_6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rgbClr val="FFFFFF"/>
                  </a:solidFill>
                  <a:latin typeface="Roboto"/>
                  <a:ea typeface="Roboto"/>
                  <a:cs typeface="Roboto"/>
                  <a:sym typeface="Roboto"/>
                </a:rPr>
                <a:t>Increase Student</a:t>
              </a:r>
              <a:br>
                <a:rPr lang="en-US" sz="1200" b="1">
                  <a:solidFill>
                    <a:srgbClr val="FFFFFF"/>
                  </a:solidFill>
                  <a:latin typeface="Roboto"/>
                  <a:ea typeface="Roboto"/>
                  <a:cs typeface="Roboto"/>
                  <a:sym typeface="Roboto"/>
                </a:rPr>
              </a:br>
              <a:r>
                <a:rPr lang="en-US"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102" name="Google Shape;1102;g31e10efd01c_6_6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US"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103" name="Google Shape;1103;g31e10efd01c_6_6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104" name="Google Shape;1104;g31e10efd01c_6_6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105" name="Google Shape;1105;g31e10efd01c_6_63"/>
          <p:cNvCxnSpPr/>
          <p:nvPr/>
        </p:nvCxnSpPr>
        <p:spPr>
          <a:xfrm>
            <a:off x="5120450" y="2176700"/>
            <a:ext cx="0" cy="899600"/>
          </a:xfrm>
          <a:prstGeom prst="straightConnector1">
            <a:avLst/>
          </a:prstGeom>
          <a:noFill/>
          <a:ln w="9525" cap="flat" cmpd="sng">
            <a:solidFill>
              <a:srgbClr val="EF7521"/>
            </a:solidFill>
            <a:prstDash val="dot"/>
            <a:round/>
            <a:headEnd type="none" w="med" len="med"/>
            <a:tailEnd type="none" w="med" len="med"/>
          </a:ln>
        </p:spPr>
      </p:cxnSp>
      <p:cxnSp>
        <p:nvCxnSpPr>
          <p:cNvPr id="1106" name="Google Shape;1106;g31e10efd01c_6_63"/>
          <p:cNvCxnSpPr/>
          <p:nvPr/>
        </p:nvCxnSpPr>
        <p:spPr>
          <a:xfrm>
            <a:off x="7110483" y="2176700"/>
            <a:ext cx="0" cy="899600"/>
          </a:xfrm>
          <a:prstGeom prst="straightConnector1">
            <a:avLst/>
          </a:prstGeom>
          <a:noFill/>
          <a:ln w="9525" cap="flat" cmpd="sng">
            <a:solidFill>
              <a:srgbClr val="EF7521"/>
            </a:solidFill>
            <a:prstDash val="dot"/>
            <a:round/>
            <a:headEnd type="none" w="med" len="med"/>
            <a:tailEnd type="none" w="med" len="med"/>
          </a:ln>
        </p:spPr>
      </p:cxnSp>
      <p:cxnSp>
        <p:nvCxnSpPr>
          <p:cNvPr id="1107" name="Google Shape;1107;g31e10efd01c_6_63"/>
          <p:cNvCxnSpPr/>
          <p:nvPr/>
        </p:nvCxnSpPr>
        <p:spPr>
          <a:xfrm>
            <a:off x="-160100" y="3212621"/>
            <a:ext cx="9030600" cy="0"/>
          </a:xfrm>
          <a:prstGeom prst="straightConnector1">
            <a:avLst/>
          </a:prstGeom>
          <a:noFill/>
          <a:ln w="9525" cap="flat" cmpd="sng">
            <a:solidFill>
              <a:srgbClr val="EF7521"/>
            </a:solidFill>
            <a:prstDash val="dot"/>
            <a:round/>
            <a:headEnd type="none" w="med" len="med"/>
            <a:tailEnd type="none" w="med" len="med"/>
          </a:ln>
        </p:spPr>
      </p:cxnSp>
      <p:cxnSp>
        <p:nvCxnSpPr>
          <p:cNvPr id="1108" name="Google Shape;1108;g31e10efd01c_6_63"/>
          <p:cNvCxnSpPr/>
          <p:nvPr/>
        </p:nvCxnSpPr>
        <p:spPr>
          <a:xfrm>
            <a:off x="-160100" y="4022167"/>
            <a:ext cx="9030600" cy="0"/>
          </a:xfrm>
          <a:prstGeom prst="straightConnector1">
            <a:avLst/>
          </a:prstGeom>
          <a:noFill/>
          <a:ln w="9525" cap="flat" cmpd="sng">
            <a:solidFill>
              <a:srgbClr val="EF7521"/>
            </a:solidFill>
            <a:prstDash val="dot"/>
            <a:round/>
            <a:headEnd type="none" w="med" len="med"/>
            <a:tailEnd type="none" w="med" len="med"/>
          </a:ln>
        </p:spPr>
      </p:cxnSp>
      <p:sp>
        <p:nvSpPr>
          <p:cNvPr id="1109" name="Google Shape;1109;g31e10efd01c_6_63"/>
          <p:cNvSpPr txBox="1"/>
          <p:nvPr/>
        </p:nvSpPr>
        <p:spPr>
          <a:xfrm>
            <a:off x="311700" y="4293033"/>
            <a:ext cx="1600200" cy="3996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US" sz="1600" b="1">
                <a:solidFill>
                  <a:srgbClr val="EF7521"/>
                </a:solidFill>
                <a:latin typeface="Roboto"/>
                <a:ea typeface="Roboto"/>
                <a:cs typeface="Roboto"/>
                <a:sym typeface="Roboto"/>
              </a:rPr>
              <a:t>Our Priorities:</a:t>
            </a:r>
            <a:endParaRPr sz="1300">
              <a:solidFill>
                <a:schemeClr val="dk1"/>
              </a:solidFill>
            </a:endParaRPr>
          </a:p>
        </p:txBody>
      </p:sp>
      <p:sp>
        <p:nvSpPr>
          <p:cNvPr id="1110" name="Google Shape;1110;g31e10efd01c_6_63"/>
          <p:cNvSpPr txBox="1"/>
          <p:nvPr/>
        </p:nvSpPr>
        <p:spPr>
          <a:xfrm>
            <a:off x="311700" y="228000"/>
            <a:ext cx="5556600" cy="3536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US"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111" name="Google Shape;1111;g31e10efd01c_6_63"/>
          <p:cNvCxnSpPr/>
          <p:nvPr/>
        </p:nvCxnSpPr>
        <p:spPr>
          <a:xfrm>
            <a:off x="-160100" y="7852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112"/>
        <p:cNvGrpSpPr/>
        <p:nvPr/>
      </p:nvGrpSpPr>
      <p:grpSpPr>
        <a:xfrm>
          <a:off x="0" y="0"/>
          <a:ext cx="0" cy="0"/>
          <a:chOff x="0" y="0"/>
          <a:chExt cx="0" cy="0"/>
        </a:xfrm>
      </p:grpSpPr>
      <p:pic>
        <p:nvPicPr>
          <p:cNvPr id="1113" name="Google Shape;1113;g31e10efd01c_6_92"/>
          <p:cNvPicPr preferRelativeResize="0"/>
          <p:nvPr/>
        </p:nvPicPr>
        <p:blipFill>
          <a:blip r:embed="rId2">
            <a:alphaModFix/>
          </a:blip>
          <a:stretch>
            <a:fillRect/>
          </a:stretch>
        </p:blipFill>
        <p:spPr>
          <a:xfrm>
            <a:off x="0" y="0"/>
            <a:ext cx="9144008" cy="5143501"/>
          </a:xfrm>
          <a:prstGeom prst="rect">
            <a:avLst/>
          </a:prstGeom>
          <a:noFill/>
          <a:ln>
            <a:noFill/>
          </a:ln>
        </p:spPr>
      </p:pic>
      <p:sp>
        <p:nvSpPr>
          <p:cNvPr id="1114" name="Google Shape;1114;g31e10efd01c_6_92"/>
          <p:cNvSpPr txBox="1">
            <a:spLocks noGrp="1"/>
          </p:cNvSpPr>
          <p:nvPr>
            <p:ph type="title"/>
          </p:nvPr>
        </p:nvSpPr>
        <p:spPr>
          <a:xfrm>
            <a:off x="0" y="4482133"/>
            <a:ext cx="9144000" cy="8888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15" name="Google Shape;1115;g31e10efd01c_6_92"/>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116" name="Google Shape;1116;g31e10efd01c_6_92"/>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17" name="Google Shape;1117;g31e10efd01c_6_92"/>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118"/>
        <p:cNvGrpSpPr/>
        <p:nvPr/>
      </p:nvGrpSpPr>
      <p:grpSpPr>
        <a:xfrm>
          <a:off x="0" y="0"/>
          <a:ext cx="0" cy="0"/>
          <a:chOff x="0" y="0"/>
          <a:chExt cx="0" cy="0"/>
        </a:xfrm>
      </p:grpSpPr>
      <p:pic>
        <p:nvPicPr>
          <p:cNvPr id="1119" name="Google Shape;1119;g31e10efd01c_6_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0" name="Google Shape;1120;g31e10efd01c_6_98"/>
          <p:cNvSpPr txBox="1">
            <a:spLocks noGrp="1"/>
          </p:cNvSpPr>
          <p:nvPr>
            <p:ph type="title"/>
          </p:nvPr>
        </p:nvSpPr>
        <p:spPr>
          <a:xfrm>
            <a:off x="0" y="4482133"/>
            <a:ext cx="9144000" cy="8888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1" name="Google Shape;1121;g31e10efd01c_6_98"/>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122" name="Google Shape;1122;g31e10efd01c_6_98"/>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23" name="Google Shape;1123;g31e10efd01c_6_98"/>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SECTION_TITLE_AND_DESCRIPTION">
    <p:spTree>
      <p:nvGrpSpPr>
        <p:cNvPr id="1" name="Shape 89"/>
        <p:cNvGrpSpPr/>
        <p:nvPr/>
      </p:nvGrpSpPr>
      <p:grpSpPr>
        <a:xfrm>
          <a:off x="0" y="0"/>
          <a:ext cx="0" cy="0"/>
          <a:chOff x="0" y="0"/>
          <a:chExt cx="0" cy="0"/>
        </a:xfrm>
      </p:grpSpPr>
      <p:pic>
        <p:nvPicPr>
          <p:cNvPr id="90" name="Google Shape;90;g16579839f8d_1_158"/>
          <p:cNvPicPr preferRelativeResize="0"/>
          <p:nvPr/>
        </p:nvPicPr>
        <p:blipFill rotWithShape="1">
          <a:blip r:embed="rId2">
            <a:alphaModFix/>
          </a:blip>
          <a:srcRect/>
          <a:stretch/>
        </p:blipFill>
        <p:spPr>
          <a:xfrm>
            <a:off x="8146725" y="6235200"/>
            <a:ext cx="867951" cy="369000"/>
          </a:xfrm>
          <a:prstGeom prst="rect">
            <a:avLst/>
          </a:prstGeom>
          <a:noFill/>
          <a:ln>
            <a:noFill/>
          </a:ln>
        </p:spPr>
      </p:pic>
      <p:pic>
        <p:nvPicPr>
          <p:cNvPr id="91" name="Google Shape;91;g16579839f8d_1_158"/>
          <p:cNvPicPr preferRelativeResize="0"/>
          <p:nvPr/>
        </p:nvPicPr>
        <p:blipFill rotWithShape="1">
          <a:blip r:embed="rId3">
            <a:alphaModFix/>
          </a:blip>
          <a:srcRect/>
          <a:stretch/>
        </p:blipFill>
        <p:spPr>
          <a:xfrm>
            <a:off x="0" y="0"/>
            <a:ext cx="9144000" cy="914400"/>
          </a:xfrm>
          <a:prstGeom prst="rect">
            <a:avLst/>
          </a:prstGeom>
          <a:noFill/>
          <a:ln>
            <a:noFill/>
          </a:ln>
        </p:spPr>
      </p:pic>
      <p:sp>
        <p:nvSpPr>
          <p:cNvPr id="92" name="Google Shape;92;g16579839f8d_1_158"/>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93" name="Google Shape;93;g16579839f8d_1_158"/>
          <p:cNvSpPr txBox="1">
            <a:spLocks noGrp="1"/>
          </p:cNvSpPr>
          <p:nvPr>
            <p:ph type="body" idx="1"/>
          </p:nvPr>
        </p:nvSpPr>
        <p:spPr>
          <a:xfrm>
            <a:off x="457200" y="1524000"/>
            <a:ext cx="8520600" cy="4255500"/>
          </a:xfrm>
          <a:prstGeom prst="rect">
            <a:avLst/>
          </a:prstGeom>
          <a:noFill/>
          <a:ln>
            <a:noFill/>
          </a:ln>
        </p:spPr>
        <p:txBody>
          <a:bodyPr spcFirstLastPara="1" wrap="square" lIns="0" tIns="0" rIns="0" bIns="0" anchor="t" anchorCtr="0">
            <a:normAutofit/>
          </a:bodyPr>
          <a:lstStyle>
            <a:lvl1pPr marL="457200" lvl="0" indent="-330200" algn="l">
              <a:lnSpc>
                <a:spcPct val="90000"/>
              </a:lnSpc>
              <a:spcBef>
                <a:spcPts val="1000"/>
              </a:spcBef>
              <a:spcAft>
                <a:spcPts val="0"/>
              </a:spcAft>
              <a:buClr>
                <a:schemeClr val="dk1"/>
              </a:buClr>
              <a:buSzPts val="1600"/>
              <a:buChar char="•"/>
              <a:defRPr>
                <a:solidFill>
                  <a:schemeClr val="dk1"/>
                </a:solidFill>
              </a:defRPr>
            </a:lvl1pPr>
            <a:lvl2pPr marL="914400" lvl="1" indent="-292100" algn="l">
              <a:lnSpc>
                <a:spcPct val="90000"/>
              </a:lnSpc>
              <a:spcBef>
                <a:spcPts val="500"/>
              </a:spcBef>
              <a:spcAft>
                <a:spcPts val="0"/>
              </a:spcAft>
              <a:buClr>
                <a:schemeClr val="dk1"/>
              </a:buClr>
              <a:buSzPts val="1000"/>
              <a:buChar char="•"/>
              <a:defRPr sz="1600">
                <a:solidFill>
                  <a:schemeClr val="dk1"/>
                </a:solidFill>
              </a:defRPr>
            </a:lvl2pPr>
            <a:lvl3pPr marL="1371600" lvl="2" indent="-292100" algn="l">
              <a:lnSpc>
                <a:spcPct val="90000"/>
              </a:lnSpc>
              <a:spcBef>
                <a:spcPts val="500"/>
              </a:spcBef>
              <a:spcAft>
                <a:spcPts val="0"/>
              </a:spcAft>
              <a:buClr>
                <a:schemeClr val="dk1"/>
              </a:buClr>
              <a:buSzPts val="1000"/>
              <a:buChar char="•"/>
              <a:defRPr sz="1600">
                <a:solidFill>
                  <a:schemeClr val="dk1"/>
                </a:solidFill>
              </a:defRPr>
            </a:lvl3pPr>
            <a:lvl4pPr marL="1828800" lvl="3" indent="-292100" algn="l">
              <a:lnSpc>
                <a:spcPct val="90000"/>
              </a:lnSpc>
              <a:spcBef>
                <a:spcPts val="500"/>
              </a:spcBef>
              <a:spcAft>
                <a:spcPts val="0"/>
              </a:spcAft>
              <a:buClr>
                <a:schemeClr val="dk1"/>
              </a:buClr>
              <a:buSzPts val="1000"/>
              <a:buChar char="•"/>
              <a:defRPr sz="1600">
                <a:solidFill>
                  <a:schemeClr val="dk1"/>
                </a:solidFill>
              </a:defRPr>
            </a:lvl4pPr>
            <a:lvl5pPr marL="2286000" lvl="4" indent="-292100" algn="l">
              <a:lnSpc>
                <a:spcPct val="90000"/>
              </a:lnSpc>
              <a:spcBef>
                <a:spcPts val="500"/>
              </a:spcBef>
              <a:spcAft>
                <a:spcPts val="0"/>
              </a:spcAft>
              <a:buClr>
                <a:schemeClr val="dk1"/>
              </a:buClr>
              <a:buSzPts val="1000"/>
              <a:buChar char="•"/>
              <a:defRPr sz="1600">
                <a:solidFill>
                  <a:schemeClr val="dk1"/>
                </a:solidFill>
              </a:defRPr>
            </a:lvl5pPr>
            <a:lvl6pPr marL="2743200" lvl="5" indent="-292100" algn="l">
              <a:lnSpc>
                <a:spcPct val="90000"/>
              </a:lnSpc>
              <a:spcBef>
                <a:spcPts val="500"/>
              </a:spcBef>
              <a:spcAft>
                <a:spcPts val="0"/>
              </a:spcAft>
              <a:buClr>
                <a:schemeClr val="dk1"/>
              </a:buClr>
              <a:buSzPts val="1000"/>
              <a:buChar char="•"/>
              <a:defRPr sz="1600">
                <a:solidFill>
                  <a:schemeClr val="dk1"/>
                </a:solidFill>
              </a:defRPr>
            </a:lvl6pPr>
            <a:lvl7pPr marL="3200400" lvl="6" indent="-292100" algn="l">
              <a:lnSpc>
                <a:spcPct val="90000"/>
              </a:lnSpc>
              <a:spcBef>
                <a:spcPts val="500"/>
              </a:spcBef>
              <a:spcAft>
                <a:spcPts val="0"/>
              </a:spcAft>
              <a:buClr>
                <a:schemeClr val="dk1"/>
              </a:buClr>
              <a:buSzPts val="1000"/>
              <a:buChar char="•"/>
              <a:defRPr sz="1600">
                <a:solidFill>
                  <a:schemeClr val="dk1"/>
                </a:solidFill>
              </a:defRPr>
            </a:lvl7pPr>
            <a:lvl8pPr marL="3657600" lvl="7" indent="-292100" algn="l">
              <a:lnSpc>
                <a:spcPct val="90000"/>
              </a:lnSpc>
              <a:spcBef>
                <a:spcPts val="500"/>
              </a:spcBef>
              <a:spcAft>
                <a:spcPts val="0"/>
              </a:spcAft>
              <a:buClr>
                <a:schemeClr val="dk1"/>
              </a:buClr>
              <a:buSzPts val="1000"/>
              <a:buChar char="•"/>
              <a:defRPr sz="1600">
                <a:solidFill>
                  <a:schemeClr val="dk1"/>
                </a:solidFill>
              </a:defRPr>
            </a:lvl8pPr>
            <a:lvl9pPr marL="4114800" lvl="8" indent="-292100" algn="l">
              <a:lnSpc>
                <a:spcPct val="90000"/>
              </a:lnSpc>
              <a:spcBef>
                <a:spcPts val="500"/>
              </a:spcBef>
              <a:spcAft>
                <a:spcPts val="0"/>
              </a:spcAft>
              <a:buClr>
                <a:schemeClr val="dk1"/>
              </a:buClr>
              <a:buSzPts val="1000"/>
              <a:buChar char="•"/>
              <a:defRPr sz="1600">
                <a:solidFill>
                  <a:schemeClr val="dk1"/>
                </a:solidFill>
              </a:defRPr>
            </a:lvl9pPr>
          </a:lstStyle>
          <a:p>
            <a:endParaRPr/>
          </a:p>
        </p:txBody>
      </p:sp>
      <p:cxnSp>
        <p:nvCxnSpPr>
          <p:cNvPr id="94" name="Google Shape;94;g16579839f8d_1_158"/>
          <p:cNvCxnSpPr/>
          <p:nvPr/>
        </p:nvCxnSpPr>
        <p:spPr>
          <a:xfrm>
            <a:off x="0" y="6082133"/>
            <a:ext cx="9152700" cy="0"/>
          </a:xfrm>
          <a:prstGeom prst="straightConnector1">
            <a:avLst/>
          </a:prstGeom>
          <a:noFill/>
          <a:ln w="9525" cap="flat" cmpd="sng">
            <a:solidFill>
              <a:srgbClr val="6AA84F"/>
            </a:solidFill>
            <a:prstDash val="solid"/>
            <a:round/>
            <a:headEnd type="none" w="sm" len="sm"/>
            <a:tailEnd type="none" w="sm" len="sm"/>
          </a:ln>
        </p:spPr>
      </p:cxnSp>
      <p:sp>
        <p:nvSpPr>
          <p:cNvPr id="95" name="Google Shape;95;g16579839f8d_1_158"/>
          <p:cNvSpPr txBox="1">
            <a:spLocks noGrp="1"/>
          </p:cNvSpPr>
          <p:nvPr>
            <p:ph type="sldNum" idx="12"/>
          </p:nvPr>
        </p:nvSpPr>
        <p:spPr>
          <a:xfrm>
            <a:off x="114300" y="6310000"/>
            <a:ext cx="347100" cy="3753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24"/>
        <p:cNvGrpSpPr/>
        <p:nvPr/>
      </p:nvGrpSpPr>
      <p:grpSpPr>
        <a:xfrm>
          <a:off x="0" y="0"/>
          <a:ext cx="0" cy="0"/>
          <a:chOff x="0" y="0"/>
          <a:chExt cx="0" cy="0"/>
        </a:xfrm>
      </p:grpSpPr>
      <p:pic>
        <p:nvPicPr>
          <p:cNvPr id="1125" name="Google Shape;1125;g31e10efd01c_6_10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6" name="Google Shape;1126;g31e10efd01c_6_104"/>
          <p:cNvSpPr txBox="1">
            <a:spLocks noGrp="1"/>
          </p:cNvSpPr>
          <p:nvPr>
            <p:ph type="title"/>
          </p:nvPr>
        </p:nvSpPr>
        <p:spPr>
          <a:xfrm>
            <a:off x="0" y="4482133"/>
            <a:ext cx="9144000" cy="8888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7" name="Google Shape;1127;g31e10efd01c_6_104"/>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128" name="Google Shape;1128;g31e10efd01c_6_10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29" name="Google Shape;1129;g31e10efd01c_6_104"/>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30"/>
        <p:cNvGrpSpPr/>
        <p:nvPr/>
      </p:nvGrpSpPr>
      <p:grpSpPr>
        <a:xfrm>
          <a:off x="0" y="0"/>
          <a:ext cx="0" cy="0"/>
          <a:chOff x="0" y="0"/>
          <a:chExt cx="0" cy="0"/>
        </a:xfrm>
      </p:grpSpPr>
      <p:pic>
        <p:nvPicPr>
          <p:cNvPr id="1131" name="Google Shape;1131;g31e10efd01c_6_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2" name="Google Shape;1132;g31e10efd01c_6_110"/>
          <p:cNvSpPr txBox="1">
            <a:spLocks noGrp="1"/>
          </p:cNvSpPr>
          <p:nvPr>
            <p:ph type="title"/>
          </p:nvPr>
        </p:nvSpPr>
        <p:spPr>
          <a:xfrm>
            <a:off x="0" y="4482133"/>
            <a:ext cx="9144000" cy="8888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3" name="Google Shape;1133;g31e10efd01c_6_110"/>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34" name="Google Shape;1134;g31e10efd01c_6_110"/>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35"/>
        <p:cNvGrpSpPr/>
        <p:nvPr/>
      </p:nvGrpSpPr>
      <p:grpSpPr>
        <a:xfrm>
          <a:off x="0" y="0"/>
          <a:ext cx="0" cy="0"/>
          <a:chOff x="0" y="0"/>
          <a:chExt cx="0" cy="0"/>
        </a:xfrm>
      </p:grpSpPr>
      <p:pic>
        <p:nvPicPr>
          <p:cNvPr id="1136" name="Google Shape;1136;g31e10efd01c_6_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7" name="Google Shape;1137;g31e10efd01c_6_115"/>
          <p:cNvSpPr txBox="1">
            <a:spLocks noGrp="1"/>
          </p:cNvSpPr>
          <p:nvPr>
            <p:ph type="title"/>
          </p:nvPr>
        </p:nvSpPr>
        <p:spPr>
          <a:xfrm>
            <a:off x="0" y="4482133"/>
            <a:ext cx="9144000" cy="8888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8" name="Google Shape;1138;g31e10efd01c_6_115"/>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39" name="Google Shape;1139;g31e10efd01c_6_115"/>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40"/>
        <p:cNvGrpSpPr/>
        <p:nvPr/>
      </p:nvGrpSpPr>
      <p:grpSpPr>
        <a:xfrm>
          <a:off x="0" y="0"/>
          <a:ext cx="0" cy="0"/>
          <a:chOff x="0" y="0"/>
          <a:chExt cx="0" cy="0"/>
        </a:xfrm>
      </p:grpSpPr>
      <p:pic>
        <p:nvPicPr>
          <p:cNvPr id="1141" name="Google Shape;1141;g31e10efd01c_6_12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2" name="Google Shape;1142;g31e10efd01c_6_120"/>
          <p:cNvSpPr txBox="1">
            <a:spLocks noGrp="1"/>
          </p:cNvSpPr>
          <p:nvPr>
            <p:ph type="title"/>
          </p:nvPr>
        </p:nvSpPr>
        <p:spPr>
          <a:xfrm>
            <a:off x="0" y="4482133"/>
            <a:ext cx="9144000" cy="8888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43" name="Google Shape;1143;g31e10efd01c_6_120"/>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44" name="Google Shape;1144;g31e10efd01c_6_120"/>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145"/>
        <p:cNvGrpSpPr/>
        <p:nvPr/>
      </p:nvGrpSpPr>
      <p:grpSpPr>
        <a:xfrm>
          <a:off x="0" y="0"/>
          <a:ext cx="0" cy="0"/>
          <a:chOff x="0" y="0"/>
          <a:chExt cx="0" cy="0"/>
        </a:xfrm>
      </p:grpSpPr>
      <p:pic>
        <p:nvPicPr>
          <p:cNvPr id="1146" name="Google Shape;1146;g31e10efd01c_6_1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7" name="Google Shape;1147;g31e10efd01c_6_125"/>
          <p:cNvSpPr txBox="1">
            <a:spLocks noGrp="1"/>
          </p:cNvSpPr>
          <p:nvPr>
            <p:ph type="title"/>
          </p:nvPr>
        </p:nvSpPr>
        <p:spPr>
          <a:xfrm>
            <a:off x="0" y="4482133"/>
            <a:ext cx="9144000" cy="8888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48" name="Google Shape;1148;g31e10efd01c_6_125"/>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49" name="Google Shape;1149;g31e10efd01c_6_125"/>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50"/>
        <p:cNvGrpSpPr/>
        <p:nvPr/>
      </p:nvGrpSpPr>
      <p:grpSpPr>
        <a:xfrm>
          <a:off x="0" y="0"/>
          <a:ext cx="0" cy="0"/>
          <a:chOff x="0" y="0"/>
          <a:chExt cx="0" cy="0"/>
        </a:xfrm>
      </p:grpSpPr>
      <p:pic>
        <p:nvPicPr>
          <p:cNvPr id="1151" name="Google Shape;1151;g31e10efd01c_6_13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2" name="Google Shape;1152;g31e10efd01c_6_130"/>
          <p:cNvSpPr txBox="1">
            <a:spLocks noGrp="1"/>
          </p:cNvSpPr>
          <p:nvPr>
            <p:ph type="title"/>
          </p:nvPr>
        </p:nvSpPr>
        <p:spPr>
          <a:xfrm>
            <a:off x="0" y="4482133"/>
            <a:ext cx="9144000" cy="8888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53" name="Google Shape;1153;g31e10efd01c_6_130"/>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54" name="Google Shape;1154;g31e10efd01c_6_130"/>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55"/>
        <p:cNvGrpSpPr/>
        <p:nvPr/>
      </p:nvGrpSpPr>
      <p:grpSpPr>
        <a:xfrm>
          <a:off x="0" y="0"/>
          <a:ext cx="0" cy="0"/>
          <a:chOff x="0" y="0"/>
          <a:chExt cx="0" cy="0"/>
        </a:xfrm>
      </p:grpSpPr>
      <p:sp>
        <p:nvSpPr>
          <p:cNvPr id="1156" name="Google Shape;1156;g31e10efd01c_6_135"/>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157" name="Google Shape;1157;g31e10efd01c_6_135"/>
          <p:cNvSpPr/>
          <p:nvPr/>
        </p:nvSpPr>
        <p:spPr>
          <a:xfrm>
            <a:off x="1125" y="0"/>
            <a:ext cx="9144000" cy="36576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8" name="Google Shape;1158;g31e10efd01c_6_135"/>
          <p:cNvSpPr txBox="1">
            <a:spLocks noGrp="1"/>
          </p:cNvSpPr>
          <p:nvPr>
            <p:ph type="sldNum" idx="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159" name="Google Shape;1159;g31e10efd01c_6_135"/>
          <p:cNvPicPr preferRelativeResize="0"/>
          <p:nvPr/>
        </p:nvPicPr>
        <p:blipFill rotWithShape="1">
          <a:blip r:embed="rId2">
            <a:alphaModFix/>
          </a:blip>
          <a:srcRect/>
          <a:stretch/>
        </p:blipFill>
        <p:spPr>
          <a:xfrm>
            <a:off x="0" y="5760926"/>
            <a:ext cx="9144003" cy="830461"/>
          </a:xfrm>
          <a:prstGeom prst="rect">
            <a:avLst/>
          </a:prstGeom>
          <a:noFill/>
          <a:ln>
            <a:noFill/>
          </a:ln>
        </p:spPr>
      </p:pic>
      <p:pic>
        <p:nvPicPr>
          <p:cNvPr id="1160" name="Google Shape;1160;g31e10efd01c_6_135"/>
          <p:cNvPicPr preferRelativeResize="0"/>
          <p:nvPr/>
        </p:nvPicPr>
        <p:blipFill>
          <a:blip r:embed="rId3">
            <a:alphaModFix/>
          </a:blip>
          <a:stretch>
            <a:fillRect/>
          </a:stretch>
        </p:blipFill>
        <p:spPr>
          <a:xfrm>
            <a:off x="2294525" y="995567"/>
            <a:ext cx="1456100" cy="919150"/>
          </a:xfrm>
          <a:prstGeom prst="rect">
            <a:avLst/>
          </a:prstGeom>
          <a:noFill/>
          <a:ln>
            <a:noFill/>
          </a:ln>
        </p:spPr>
      </p:pic>
      <p:pic>
        <p:nvPicPr>
          <p:cNvPr id="1161" name="Google Shape;1161;g31e10efd01c_6_135"/>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162" name="Google Shape;1162;g31e10efd01c_6_135"/>
          <p:cNvSpPr txBox="1">
            <a:spLocks noGrp="1"/>
          </p:cNvSpPr>
          <p:nvPr>
            <p:ph type="title"/>
          </p:nvPr>
        </p:nvSpPr>
        <p:spPr>
          <a:xfrm>
            <a:off x="205525" y="2767600"/>
            <a:ext cx="5778300" cy="7084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63" name="Google Shape;1163;g31e10efd01c_6_135"/>
          <p:cNvSpPr txBox="1">
            <a:spLocks noGrp="1"/>
          </p:cNvSpPr>
          <p:nvPr>
            <p:ph type="title" idx="3"/>
          </p:nvPr>
        </p:nvSpPr>
        <p:spPr>
          <a:xfrm>
            <a:off x="205525" y="3947667"/>
            <a:ext cx="5778300" cy="13868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64" name="Google Shape;1164;g31e10efd01c_6_135"/>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65" name="Google Shape;1165;g31e10efd01c_6_135"/>
          <p:cNvPicPr preferRelativeResize="0"/>
          <p:nvPr/>
        </p:nvPicPr>
        <p:blipFill>
          <a:blip r:embed="rId5">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166"/>
        <p:cNvGrpSpPr/>
        <p:nvPr/>
      </p:nvGrpSpPr>
      <p:grpSpPr>
        <a:xfrm>
          <a:off x="0" y="0"/>
          <a:ext cx="0" cy="0"/>
          <a:chOff x="0" y="0"/>
          <a:chExt cx="0" cy="0"/>
        </a:xfrm>
      </p:grpSpPr>
      <p:pic>
        <p:nvPicPr>
          <p:cNvPr id="1167" name="Google Shape;1167;g31e10efd01c_6_146"/>
          <p:cNvPicPr preferRelativeResize="0"/>
          <p:nvPr/>
        </p:nvPicPr>
        <p:blipFill rotWithShape="1">
          <a:blip r:embed="rId2">
            <a:alphaModFix/>
          </a:blip>
          <a:srcRect/>
          <a:stretch/>
        </p:blipFill>
        <p:spPr>
          <a:xfrm>
            <a:off x="0" y="5760926"/>
            <a:ext cx="9144003" cy="830461"/>
          </a:xfrm>
          <a:prstGeom prst="rect">
            <a:avLst/>
          </a:prstGeom>
          <a:noFill/>
          <a:ln>
            <a:noFill/>
          </a:ln>
        </p:spPr>
      </p:pic>
      <p:cxnSp>
        <p:nvCxnSpPr>
          <p:cNvPr id="1168" name="Google Shape;1168;g31e10efd01c_6_146"/>
          <p:cNvCxnSpPr/>
          <p:nvPr/>
        </p:nvCxnSpPr>
        <p:spPr>
          <a:xfrm>
            <a:off x="0" y="1224467"/>
            <a:ext cx="7479600" cy="0"/>
          </a:xfrm>
          <a:prstGeom prst="straightConnector1">
            <a:avLst/>
          </a:prstGeom>
          <a:noFill/>
          <a:ln w="19050" cap="flat" cmpd="sng">
            <a:solidFill>
              <a:srgbClr val="488BC9"/>
            </a:solidFill>
            <a:prstDash val="solid"/>
            <a:round/>
            <a:headEnd type="none" w="med" len="med"/>
            <a:tailEnd type="none" w="med" len="med"/>
          </a:ln>
        </p:spPr>
      </p:cxnSp>
      <p:sp>
        <p:nvSpPr>
          <p:cNvPr id="1169" name="Google Shape;1169;g31e10efd01c_6_146"/>
          <p:cNvSpPr txBox="1">
            <a:spLocks noGrp="1"/>
          </p:cNvSpPr>
          <p:nvPr>
            <p:ph type="title"/>
          </p:nvPr>
        </p:nvSpPr>
        <p:spPr>
          <a:xfrm>
            <a:off x="311700" y="140133"/>
            <a:ext cx="7167900" cy="9884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70" name="Google Shape;1170;g31e10efd01c_6_146"/>
          <p:cNvSpPr txBox="1">
            <a:spLocks noGrp="1"/>
          </p:cNvSpPr>
          <p:nvPr>
            <p:ph type="body" idx="1"/>
          </p:nvPr>
        </p:nvSpPr>
        <p:spPr>
          <a:xfrm>
            <a:off x="311700" y="1536633"/>
            <a:ext cx="5277900" cy="404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171" name="Google Shape;1171;g31e10efd01c_6_146"/>
          <p:cNvSpPr txBox="1">
            <a:spLocks noGrp="1"/>
          </p:cNvSpPr>
          <p:nvPr>
            <p:ph type="title" idx="2"/>
          </p:nvPr>
        </p:nvSpPr>
        <p:spPr>
          <a:xfrm>
            <a:off x="123875" y="5796533"/>
            <a:ext cx="7267200" cy="2088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172" name="Google Shape;1172;g31e10efd01c_6_146"/>
          <p:cNvPicPr preferRelativeResize="0"/>
          <p:nvPr/>
        </p:nvPicPr>
        <p:blipFill rotWithShape="1">
          <a:blip r:embed="rId3">
            <a:alphaModFix/>
          </a:blip>
          <a:srcRect/>
          <a:stretch/>
        </p:blipFill>
        <p:spPr>
          <a:xfrm>
            <a:off x="6109200" y="822433"/>
            <a:ext cx="3034799" cy="3034799"/>
          </a:xfrm>
          <a:prstGeom prst="rect">
            <a:avLst/>
          </a:prstGeom>
          <a:noFill/>
          <a:ln>
            <a:noFill/>
          </a:ln>
        </p:spPr>
      </p:pic>
      <p:sp>
        <p:nvSpPr>
          <p:cNvPr id="1173" name="Google Shape;1173;g31e10efd01c_6_146"/>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74" name="Google Shape;1174;g31e10efd01c_6_146"/>
          <p:cNvPicPr preferRelativeResize="0"/>
          <p:nvPr/>
        </p:nvPicPr>
        <p:blipFill>
          <a:blip r:embed="rId4">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175"/>
        <p:cNvGrpSpPr/>
        <p:nvPr/>
      </p:nvGrpSpPr>
      <p:grpSpPr>
        <a:xfrm>
          <a:off x="0" y="0"/>
          <a:ext cx="0" cy="0"/>
          <a:chOff x="0" y="0"/>
          <a:chExt cx="0" cy="0"/>
        </a:xfrm>
      </p:grpSpPr>
      <p:pic>
        <p:nvPicPr>
          <p:cNvPr id="1176" name="Google Shape;1176;g31e10efd01c_6_155"/>
          <p:cNvPicPr preferRelativeResize="0"/>
          <p:nvPr/>
        </p:nvPicPr>
        <p:blipFill rotWithShape="1">
          <a:blip r:embed="rId2">
            <a:alphaModFix/>
          </a:blip>
          <a:srcRect/>
          <a:stretch/>
        </p:blipFill>
        <p:spPr>
          <a:xfrm>
            <a:off x="0" y="5760926"/>
            <a:ext cx="9144003" cy="830461"/>
          </a:xfrm>
          <a:prstGeom prst="rect">
            <a:avLst/>
          </a:prstGeom>
          <a:noFill/>
          <a:ln>
            <a:noFill/>
          </a:ln>
        </p:spPr>
      </p:pic>
      <p:cxnSp>
        <p:nvCxnSpPr>
          <p:cNvPr id="1177" name="Google Shape;1177;g31e10efd01c_6_155"/>
          <p:cNvCxnSpPr/>
          <p:nvPr/>
        </p:nvCxnSpPr>
        <p:spPr>
          <a:xfrm>
            <a:off x="0" y="1224467"/>
            <a:ext cx="7479600" cy="0"/>
          </a:xfrm>
          <a:prstGeom prst="straightConnector1">
            <a:avLst/>
          </a:prstGeom>
          <a:noFill/>
          <a:ln w="19050" cap="flat" cmpd="sng">
            <a:solidFill>
              <a:srgbClr val="488BC9"/>
            </a:solidFill>
            <a:prstDash val="solid"/>
            <a:round/>
            <a:headEnd type="none" w="med" len="med"/>
            <a:tailEnd type="none" w="med" len="med"/>
          </a:ln>
        </p:spPr>
      </p:cxnSp>
      <p:sp>
        <p:nvSpPr>
          <p:cNvPr id="1178" name="Google Shape;1178;g31e10efd01c_6_155"/>
          <p:cNvSpPr txBox="1">
            <a:spLocks noGrp="1"/>
          </p:cNvSpPr>
          <p:nvPr>
            <p:ph type="title"/>
          </p:nvPr>
        </p:nvSpPr>
        <p:spPr>
          <a:xfrm>
            <a:off x="311700" y="140133"/>
            <a:ext cx="7167900" cy="9884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79" name="Google Shape;1179;g31e10efd01c_6_155"/>
          <p:cNvSpPr txBox="1">
            <a:spLocks noGrp="1"/>
          </p:cNvSpPr>
          <p:nvPr>
            <p:ph type="body" idx="1"/>
          </p:nvPr>
        </p:nvSpPr>
        <p:spPr>
          <a:xfrm>
            <a:off x="311700" y="1536633"/>
            <a:ext cx="5277900" cy="404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180" name="Google Shape;1180;g31e10efd01c_6_155"/>
          <p:cNvSpPr txBox="1">
            <a:spLocks noGrp="1"/>
          </p:cNvSpPr>
          <p:nvPr>
            <p:ph type="title" idx="2"/>
          </p:nvPr>
        </p:nvSpPr>
        <p:spPr>
          <a:xfrm>
            <a:off x="123875" y="5796533"/>
            <a:ext cx="7267200" cy="2088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81" name="Google Shape;1181;g31e10efd01c_6_155"/>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82" name="Google Shape;1182;g31e10efd01c_6_155"/>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183"/>
        <p:cNvGrpSpPr/>
        <p:nvPr/>
      </p:nvGrpSpPr>
      <p:grpSpPr>
        <a:xfrm>
          <a:off x="0" y="0"/>
          <a:ext cx="0" cy="0"/>
          <a:chOff x="0" y="0"/>
          <a:chExt cx="0" cy="0"/>
        </a:xfrm>
      </p:grpSpPr>
      <p:pic>
        <p:nvPicPr>
          <p:cNvPr id="1184" name="Google Shape;1184;g31e10efd01c_6_163"/>
          <p:cNvPicPr preferRelativeResize="0"/>
          <p:nvPr/>
        </p:nvPicPr>
        <p:blipFill rotWithShape="1">
          <a:blip r:embed="rId2">
            <a:alphaModFix/>
          </a:blip>
          <a:srcRect/>
          <a:stretch/>
        </p:blipFill>
        <p:spPr>
          <a:xfrm>
            <a:off x="0" y="5760926"/>
            <a:ext cx="9144003" cy="830461"/>
          </a:xfrm>
          <a:prstGeom prst="rect">
            <a:avLst/>
          </a:prstGeom>
          <a:noFill/>
          <a:ln>
            <a:noFill/>
          </a:ln>
        </p:spPr>
      </p:pic>
      <p:sp>
        <p:nvSpPr>
          <p:cNvPr id="1185" name="Google Shape;1185;g31e10efd01c_6_163"/>
          <p:cNvSpPr txBox="1">
            <a:spLocks noGrp="1"/>
          </p:cNvSpPr>
          <p:nvPr>
            <p:ph type="title"/>
          </p:nvPr>
        </p:nvSpPr>
        <p:spPr>
          <a:xfrm>
            <a:off x="123875" y="5796533"/>
            <a:ext cx="7267200" cy="2088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86" name="Google Shape;1186;g31e10efd01c_6_163"/>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87" name="Google Shape;1187;g31e10efd01c_6_163"/>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2"/>
        <p:cNvGrpSpPr/>
        <p:nvPr/>
      </p:nvGrpSpPr>
      <p:grpSpPr>
        <a:xfrm>
          <a:off x="0" y="0"/>
          <a:ext cx="0" cy="0"/>
          <a:chOff x="0" y="0"/>
          <a:chExt cx="0" cy="0"/>
        </a:xfrm>
      </p:grpSpPr>
      <p:pic>
        <p:nvPicPr>
          <p:cNvPr id="103" name="Google Shape;103;g15cf8fddcfd_2_19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4" name="Google Shape;104;g15cf8fddcfd_2_198"/>
          <p:cNvSpPr txBox="1">
            <a:spLocks noGrp="1"/>
          </p:cNvSpPr>
          <p:nvPr>
            <p:ph type="ctrTitle"/>
          </p:nvPr>
        </p:nvSpPr>
        <p:spPr>
          <a:xfrm>
            <a:off x="685800" y="2595716"/>
            <a:ext cx="7772400" cy="233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Char char="●"/>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15cf8fddcfd_2_198"/>
          <p:cNvSpPr txBox="1">
            <a:spLocks noGrp="1"/>
          </p:cNvSpPr>
          <p:nvPr>
            <p:ph type="sldNum" idx="12"/>
          </p:nvPr>
        </p:nvSpPr>
        <p:spPr>
          <a:xfrm>
            <a:off x="215697" y="6427018"/>
            <a:ext cx="20574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88"/>
        <p:cNvGrpSpPr/>
        <p:nvPr/>
      </p:nvGrpSpPr>
      <p:grpSpPr>
        <a:xfrm>
          <a:off x="0" y="0"/>
          <a:ext cx="0" cy="0"/>
          <a:chOff x="0" y="0"/>
          <a:chExt cx="0" cy="0"/>
        </a:xfrm>
      </p:grpSpPr>
      <p:pic>
        <p:nvPicPr>
          <p:cNvPr id="1189" name="Google Shape;1189;g31e10efd01c_6_168"/>
          <p:cNvPicPr preferRelativeResize="0"/>
          <p:nvPr/>
        </p:nvPicPr>
        <p:blipFill rotWithShape="1">
          <a:blip r:embed="rId2">
            <a:alphaModFix/>
          </a:blip>
          <a:srcRect/>
          <a:stretch/>
        </p:blipFill>
        <p:spPr>
          <a:xfrm>
            <a:off x="0" y="5760926"/>
            <a:ext cx="9144003" cy="830461"/>
          </a:xfrm>
          <a:prstGeom prst="rect">
            <a:avLst/>
          </a:prstGeom>
          <a:noFill/>
          <a:ln>
            <a:noFill/>
          </a:ln>
        </p:spPr>
      </p:pic>
      <p:sp>
        <p:nvSpPr>
          <p:cNvPr id="1190" name="Google Shape;1190;g31e10efd01c_6_168"/>
          <p:cNvSpPr txBox="1"/>
          <p:nvPr/>
        </p:nvSpPr>
        <p:spPr>
          <a:xfrm>
            <a:off x="311700" y="140133"/>
            <a:ext cx="7167900" cy="98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191" name="Google Shape;1191;g31e10efd01c_6_168"/>
          <p:cNvSpPr txBox="1"/>
          <p:nvPr/>
        </p:nvSpPr>
        <p:spPr>
          <a:xfrm>
            <a:off x="6587225" y="1638233"/>
            <a:ext cx="2195400" cy="32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100" b="1"/>
              <a:t>Eligible for Free/Reduced </a:t>
            </a:r>
            <a:br>
              <a:rPr lang="en-US" sz="1100" b="1"/>
            </a:br>
            <a:r>
              <a:rPr lang="en-US" sz="1100" b="1"/>
              <a:t>Lunch:</a:t>
            </a:r>
            <a:endParaRPr sz="1100" b="1"/>
          </a:p>
          <a:p>
            <a:pPr marL="182880" lvl="0" indent="0" algn="l" rtl="0">
              <a:spcBef>
                <a:spcPts val="0"/>
              </a:spcBef>
              <a:spcAft>
                <a:spcPts val="0"/>
              </a:spcAft>
              <a:buNone/>
            </a:pPr>
            <a:r>
              <a:rPr lang="en-US" sz="1200"/>
              <a:t>403,231 (~46%)</a:t>
            </a:r>
            <a:endParaRPr sz="1200"/>
          </a:p>
          <a:p>
            <a:pPr marL="0" lvl="0" indent="0" algn="l" rtl="0">
              <a:lnSpc>
                <a:spcPct val="100000"/>
              </a:lnSpc>
              <a:spcBef>
                <a:spcPts val="800"/>
              </a:spcBef>
              <a:spcAft>
                <a:spcPts val="0"/>
              </a:spcAft>
              <a:buNone/>
            </a:pPr>
            <a:r>
              <a:rPr lang="en-US" sz="1100" b="1"/>
              <a:t>Students with Individualized Education Programs:</a:t>
            </a:r>
            <a:endParaRPr sz="1100" b="1"/>
          </a:p>
          <a:p>
            <a:pPr marL="182880" lvl="0" indent="0" algn="l" rtl="0">
              <a:spcBef>
                <a:spcPts val="0"/>
              </a:spcBef>
              <a:spcAft>
                <a:spcPts val="0"/>
              </a:spcAft>
              <a:buNone/>
            </a:pPr>
            <a:r>
              <a:rPr lang="en-US" sz="1200"/>
              <a:t>113,992 (~13%)</a:t>
            </a:r>
            <a:endParaRPr sz="1200"/>
          </a:p>
          <a:p>
            <a:pPr marL="0" lvl="0" indent="0" algn="l" rtl="0">
              <a:lnSpc>
                <a:spcPct val="100000"/>
              </a:lnSpc>
              <a:spcBef>
                <a:spcPts val="800"/>
              </a:spcBef>
              <a:spcAft>
                <a:spcPts val="0"/>
              </a:spcAft>
              <a:buNone/>
            </a:pPr>
            <a:r>
              <a:rPr lang="en-US" sz="1100" b="1"/>
              <a:t>Multilingual Learners*:</a:t>
            </a:r>
            <a:endParaRPr sz="1100" b="1"/>
          </a:p>
          <a:p>
            <a:pPr marL="182880" lvl="0" indent="0" algn="l" rtl="0">
              <a:spcBef>
                <a:spcPts val="0"/>
              </a:spcBef>
              <a:spcAft>
                <a:spcPts val="0"/>
              </a:spcAft>
              <a:buNone/>
            </a:pPr>
            <a:r>
              <a:rPr lang="en-US" sz="1200"/>
              <a:t>95,734 (~11%)</a:t>
            </a:r>
            <a:endParaRPr sz="1200"/>
          </a:p>
          <a:p>
            <a:pPr marL="0" lvl="0" indent="0" algn="l" rtl="0">
              <a:lnSpc>
                <a:spcPct val="100000"/>
              </a:lnSpc>
              <a:spcBef>
                <a:spcPts val="800"/>
              </a:spcBef>
              <a:spcAft>
                <a:spcPts val="0"/>
              </a:spcAft>
              <a:buNone/>
            </a:pPr>
            <a:r>
              <a:rPr lang="en-US" sz="1100" b="1"/>
              <a:t>McKinney Vento:</a:t>
            </a:r>
            <a:endParaRPr sz="1100" b="1"/>
          </a:p>
          <a:p>
            <a:pPr marL="182880" lvl="0" indent="0" algn="l" rtl="0">
              <a:spcBef>
                <a:spcPts val="0"/>
              </a:spcBef>
              <a:spcAft>
                <a:spcPts val="0"/>
              </a:spcAft>
              <a:buNone/>
            </a:pPr>
            <a:r>
              <a:rPr lang="en-US" sz="1200"/>
              <a:t>16,540 (~2%)</a:t>
            </a:r>
            <a:endParaRPr sz="1200"/>
          </a:p>
        </p:txBody>
      </p:sp>
      <p:sp>
        <p:nvSpPr>
          <p:cNvPr id="1192" name="Google Shape;1192;g31e10efd01c_6_168"/>
          <p:cNvSpPr txBox="1"/>
          <p:nvPr/>
        </p:nvSpPr>
        <p:spPr>
          <a:xfrm>
            <a:off x="6819275" y="5002067"/>
            <a:ext cx="1731300" cy="493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193" name="Google Shape;1193;g31e10efd01c_6_168"/>
          <p:cNvGrpSpPr/>
          <p:nvPr/>
        </p:nvGrpSpPr>
        <p:grpSpPr>
          <a:xfrm>
            <a:off x="308400" y="1416433"/>
            <a:ext cx="1006800" cy="1338000"/>
            <a:chOff x="308400" y="1076275"/>
            <a:chExt cx="1006800" cy="1003500"/>
          </a:xfrm>
        </p:grpSpPr>
        <p:sp>
          <p:nvSpPr>
            <p:cNvPr id="1194" name="Google Shape;1194;g31e10efd01c_6_16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5" name="Google Shape;1195;g31e10efd01c_6_16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US"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US"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196" name="Google Shape;1196;g31e10efd01c_6_168"/>
          <p:cNvGrpSpPr/>
          <p:nvPr/>
        </p:nvGrpSpPr>
        <p:grpSpPr>
          <a:xfrm>
            <a:off x="308400" y="2867483"/>
            <a:ext cx="1006800" cy="1338000"/>
            <a:chOff x="308400" y="2218825"/>
            <a:chExt cx="1006800" cy="1003500"/>
          </a:xfrm>
        </p:grpSpPr>
        <p:sp>
          <p:nvSpPr>
            <p:cNvPr id="1197" name="Google Shape;1197;g31e10efd01c_6_16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8" name="Google Shape;1198;g31e10efd01c_6_16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US"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199" name="Google Shape;1199;g31e10efd01c_6_168"/>
          <p:cNvGrpSpPr/>
          <p:nvPr/>
        </p:nvGrpSpPr>
        <p:grpSpPr>
          <a:xfrm>
            <a:off x="308400" y="4318533"/>
            <a:ext cx="1006800" cy="1338000"/>
            <a:chOff x="308400" y="1076275"/>
            <a:chExt cx="1006800" cy="1003500"/>
          </a:xfrm>
        </p:grpSpPr>
        <p:sp>
          <p:nvSpPr>
            <p:cNvPr id="1200" name="Google Shape;1200;g31e10efd01c_6_16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1" name="Google Shape;1201;g31e10efd01c_6_16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US" sz="1000">
                  <a:solidFill>
                    <a:schemeClr val="lt1"/>
                  </a:solidFill>
                  <a:latin typeface="Roboto"/>
                  <a:ea typeface="Roboto"/>
                  <a:cs typeface="Roboto"/>
                  <a:sym typeface="Roboto"/>
                </a:rPr>
                <a:t>PUBLIC </a:t>
              </a:r>
              <a:br>
                <a:rPr lang="en-US" sz="1000">
                  <a:solidFill>
                    <a:schemeClr val="lt1"/>
                  </a:solidFill>
                  <a:latin typeface="Roboto"/>
                  <a:ea typeface="Roboto"/>
                  <a:cs typeface="Roboto"/>
                  <a:sym typeface="Roboto"/>
                </a:rPr>
              </a:br>
              <a:r>
                <a:rPr lang="en-US"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US"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202" name="Google Shape;1202;g31e10efd01c_6_168"/>
          <p:cNvSpPr txBox="1"/>
          <p:nvPr/>
        </p:nvSpPr>
        <p:spPr>
          <a:xfrm>
            <a:off x="1603037" y="1419417"/>
            <a:ext cx="4624500" cy="287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203" name="Google Shape;1203;g31e10efd01c_6_168"/>
          <p:cNvPicPr preferRelativeResize="0"/>
          <p:nvPr/>
        </p:nvPicPr>
        <p:blipFill>
          <a:blip r:embed="rId3">
            <a:alphaModFix/>
          </a:blip>
          <a:stretch>
            <a:fillRect/>
          </a:stretch>
        </p:blipFill>
        <p:spPr>
          <a:xfrm>
            <a:off x="1761637" y="1901567"/>
            <a:ext cx="4307277" cy="2744887"/>
          </a:xfrm>
          <a:prstGeom prst="rect">
            <a:avLst/>
          </a:prstGeom>
          <a:noFill/>
          <a:ln>
            <a:noFill/>
          </a:ln>
        </p:spPr>
      </p:pic>
      <p:cxnSp>
        <p:nvCxnSpPr>
          <p:cNvPr id="1204" name="Google Shape;1204;g31e10efd01c_6_168"/>
          <p:cNvCxnSpPr/>
          <p:nvPr/>
        </p:nvCxnSpPr>
        <p:spPr>
          <a:xfrm>
            <a:off x="0" y="1224467"/>
            <a:ext cx="7479600" cy="0"/>
          </a:xfrm>
          <a:prstGeom prst="straightConnector1">
            <a:avLst/>
          </a:prstGeom>
          <a:noFill/>
          <a:ln w="19050" cap="flat" cmpd="sng">
            <a:solidFill>
              <a:srgbClr val="488BC9"/>
            </a:solidFill>
            <a:prstDash val="solid"/>
            <a:round/>
            <a:headEnd type="none" w="med" len="med"/>
            <a:tailEnd type="none" w="med" len="med"/>
          </a:ln>
        </p:spPr>
      </p:cxnSp>
      <p:sp>
        <p:nvSpPr>
          <p:cNvPr id="1205" name="Google Shape;1205;g31e10efd01c_6_168"/>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06" name="Google Shape;1206;g31e10efd01c_6_168"/>
          <p:cNvPicPr preferRelativeResize="0"/>
          <p:nvPr/>
        </p:nvPicPr>
        <p:blipFill>
          <a:blip r:embed="rId4">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207"/>
        <p:cNvGrpSpPr/>
        <p:nvPr/>
      </p:nvGrpSpPr>
      <p:grpSpPr>
        <a:xfrm>
          <a:off x="0" y="0"/>
          <a:ext cx="0" cy="0"/>
          <a:chOff x="0" y="0"/>
          <a:chExt cx="0" cy="0"/>
        </a:xfrm>
      </p:grpSpPr>
      <p:pic>
        <p:nvPicPr>
          <p:cNvPr id="1208" name="Google Shape;1208;g31e10efd01c_6_187"/>
          <p:cNvPicPr preferRelativeResize="0"/>
          <p:nvPr/>
        </p:nvPicPr>
        <p:blipFill rotWithShape="1">
          <a:blip r:embed="rId2">
            <a:alphaModFix/>
          </a:blip>
          <a:srcRect/>
          <a:stretch/>
        </p:blipFill>
        <p:spPr>
          <a:xfrm>
            <a:off x="0" y="5760926"/>
            <a:ext cx="9144003" cy="830461"/>
          </a:xfrm>
          <a:prstGeom prst="rect">
            <a:avLst/>
          </a:prstGeom>
          <a:noFill/>
          <a:ln>
            <a:noFill/>
          </a:ln>
        </p:spPr>
      </p:pic>
      <p:sp>
        <p:nvSpPr>
          <p:cNvPr id="1209" name="Google Shape;1209;g31e10efd01c_6_187"/>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10" name="Google Shape;1210;g31e10efd01c_6_187"/>
          <p:cNvPicPr preferRelativeResize="0"/>
          <p:nvPr/>
        </p:nvPicPr>
        <p:blipFill>
          <a:blip r:embed="rId3">
            <a:alphaModFix/>
          </a:blip>
          <a:stretch>
            <a:fillRect/>
          </a:stretch>
        </p:blipFill>
        <p:spPr>
          <a:xfrm>
            <a:off x="8002150" y="6126033"/>
            <a:ext cx="924425" cy="403399"/>
          </a:xfrm>
          <a:prstGeom prst="rect">
            <a:avLst/>
          </a:prstGeom>
          <a:noFill/>
          <a:ln>
            <a:noFill/>
          </a:ln>
        </p:spPr>
      </p:pic>
      <p:sp>
        <p:nvSpPr>
          <p:cNvPr id="1211" name="Google Shape;1211;g31e10efd01c_6_187"/>
          <p:cNvSpPr txBox="1"/>
          <p:nvPr/>
        </p:nvSpPr>
        <p:spPr>
          <a:xfrm>
            <a:off x="311700" y="944100"/>
            <a:ext cx="5556600" cy="65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US" sz="1000">
                <a:solidFill>
                  <a:schemeClr val="dk1"/>
                </a:solidFill>
                <a:latin typeface="Roboto"/>
                <a:ea typeface="Roboto"/>
                <a:cs typeface="Roboto"/>
                <a:sym typeface="Roboto"/>
              </a:rPr>
              <a:t>To create an equitable educational environment where </a:t>
            </a:r>
            <a:r>
              <a:rPr lang="en-US" sz="1000" i="1">
                <a:solidFill>
                  <a:schemeClr val="dk1"/>
                </a:solidFill>
                <a:latin typeface="Roboto"/>
                <a:ea typeface="Roboto"/>
                <a:cs typeface="Roboto"/>
                <a:sym typeface="Roboto"/>
              </a:rPr>
              <a:t>all</a:t>
            </a:r>
            <a:r>
              <a:rPr lang="en-US"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212" name="Google Shape;1212;g31e10efd01c_6_187"/>
          <p:cNvCxnSpPr/>
          <p:nvPr/>
        </p:nvCxnSpPr>
        <p:spPr>
          <a:xfrm>
            <a:off x="-160100" y="1709795"/>
            <a:ext cx="8989500" cy="0"/>
          </a:xfrm>
          <a:prstGeom prst="straightConnector1">
            <a:avLst/>
          </a:prstGeom>
          <a:noFill/>
          <a:ln w="9525" cap="flat" cmpd="sng">
            <a:solidFill>
              <a:srgbClr val="488BC9"/>
            </a:solidFill>
            <a:prstDash val="dot"/>
            <a:round/>
            <a:headEnd type="none" w="med" len="med"/>
            <a:tailEnd type="none" w="med" len="med"/>
          </a:ln>
        </p:spPr>
      </p:cxnSp>
      <p:sp>
        <p:nvSpPr>
          <p:cNvPr id="1213" name="Google Shape;1213;g31e10efd01c_6_187"/>
          <p:cNvSpPr txBox="1"/>
          <p:nvPr/>
        </p:nvSpPr>
        <p:spPr>
          <a:xfrm>
            <a:off x="3249133" y="2174467"/>
            <a:ext cx="1600200" cy="8584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US"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US"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214" name="Google Shape;1214;g31e10efd01c_6_187"/>
          <p:cNvSpPr txBox="1"/>
          <p:nvPr/>
        </p:nvSpPr>
        <p:spPr>
          <a:xfrm>
            <a:off x="5239167" y="2174467"/>
            <a:ext cx="1600200" cy="8996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US" sz="1300">
                <a:solidFill>
                  <a:srgbClr val="488BC9"/>
                </a:solidFill>
                <a:latin typeface="Roboto Medium"/>
                <a:ea typeface="Roboto Medium"/>
                <a:cs typeface="Roboto Medium"/>
                <a:sym typeface="Roboto Medium"/>
              </a:rPr>
              <a:t>&gt; </a:t>
            </a:r>
            <a:r>
              <a:rPr lang="en-US"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US"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215" name="Google Shape;1215;g31e10efd01c_6_187"/>
          <p:cNvSpPr txBox="1"/>
          <p:nvPr/>
        </p:nvSpPr>
        <p:spPr>
          <a:xfrm>
            <a:off x="7229200" y="2174467"/>
            <a:ext cx="1600200" cy="8584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US"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US"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216" name="Google Shape;1216;g31e10efd01c_6_187"/>
          <p:cNvSpPr txBox="1"/>
          <p:nvPr/>
        </p:nvSpPr>
        <p:spPr>
          <a:xfrm>
            <a:off x="311700" y="1825100"/>
            <a:ext cx="2547600" cy="978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US"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US"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217" name="Google Shape;1217;g31e10efd01c_6_187"/>
          <p:cNvSpPr txBox="1"/>
          <p:nvPr/>
        </p:nvSpPr>
        <p:spPr>
          <a:xfrm>
            <a:off x="311700" y="3448133"/>
            <a:ext cx="8427300" cy="3996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US" sz="1600" b="1">
                <a:solidFill>
                  <a:srgbClr val="488BC9"/>
                </a:solidFill>
                <a:latin typeface="Roboto"/>
                <a:ea typeface="Roboto"/>
                <a:cs typeface="Roboto"/>
                <a:sym typeface="Roboto"/>
              </a:rPr>
              <a:t>Our Core Values: </a:t>
            </a:r>
            <a:r>
              <a:rPr lang="en-US" sz="1600" b="1">
                <a:solidFill>
                  <a:srgbClr val="EF7521"/>
                </a:solidFill>
                <a:latin typeface="Roboto"/>
                <a:ea typeface="Roboto"/>
                <a:cs typeface="Roboto"/>
                <a:sym typeface="Roboto"/>
              </a:rPr>
              <a:t>   </a:t>
            </a:r>
            <a:r>
              <a:rPr lang="en-US" sz="1300">
                <a:solidFill>
                  <a:schemeClr val="dk1"/>
                </a:solidFill>
              </a:rPr>
              <a:t>INTEGRITY  |  EQUITY  |  ACCOUNTABILITY  |  TRUST  |  SERVICE</a:t>
            </a:r>
            <a:endParaRPr sz="1300">
              <a:solidFill>
                <a:schemeClr val="dk1"/>
              </a:solidFill>
            </a:endParaRPr>
          </a:p>
        </p:txBody>
      </p:sp>
      <p:cxnSp>
        <p:nvCxnSpPr>
          <p:cNvPr id="1218" name="Google Shape;1218;g31e10efd01c_6_187"/>
          <p:cNvCxnSpPr/>
          <p:nvPr/>
        </p:nvCxnSpPr>
        <p:spPr>
          <a:xfrm>
            <a:off x="3130417" y="2176700"/>
            <a:ext cx="0" cy="899600"/>
          </a:xfrm>
          <a:prstGeom prst="straightConnector1">
            <a:avLst/>
          </a:prstGeom>
          <a:noFill/>
          <a:ln w="9525" cap="flat" cmpd="sng">
            <a:solidFill>
              <a:srgbClr val="EF7521"/>
            </a:solidFill>
            <a:prstDash val="dot"/>
            <a:round/>
            <a:headEnd type="none" w="med" len="med"/>
            <a:tailEnd type="none" w="med" len="med"/>
          </a:ln>
        </p:spPr>
      </p:cxnSp>
      <p:grpSp>
        <p:nvGrpSpPr>
          <p:cNvPr id="1219" name="Google Shape;1219;g31e10efd01c_6_187"/>
          <p:cNvGrpSpPr/>
          <p:nvPr/>
        </p:nvGrpSpPr>
        <p:grpSpPr>
          <a:xfrm>
            <a:off x="311700" y="4731533"/>
            <a:ext cx="8363900" cy="861600"/>
            <a:chOff x="375100" y="3396250"/>
            <a:chExt cx="8363900" cy="646200"/>
          </a:xfrm>
        </p:grpSpPr>
        <p:sp>
          <p:nvSpPr>
            <p:cNvPr id="1220" name="Google Shape;1220;g31e10efd01c_6_187"/>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1" name="Google Shape;1221;g31e10efd01c_6_187"/>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2" name="Google Shape;1222;g31e10efd01c_6_187"/>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3" name="Google Shape;1223;g31e10efd01c_6_187"/>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4" name="Google Shape;1224;g31e10efd01c_6_18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rgbClr val="FFFFFF"/>
                  </a:solidFill>
                  <a:latin typeface="Roboto"/>
                  <a:ea typeface="Roboto"/>
                  <a:cs typeface="Roboto"/>
                  <a:sym typeface="Roboto"/>
                </a:rPr>
                <a:t>Increase Student</a:t>
              </a:r>
              <a:br>
                <a:rPr lang="en-US" sz="1200" b="1">
                  <a:solidFill>
                    <a:srgbClr val="FFFFFF"/>
                  </a:solidFill>
                  <a:latin typeface="Roboto"/>
                  <a:ea typeface="Roboto"/>
                  <a:cs typeface="Roboto"/>
                  <a:sym typeface="Roboto"/>
                </a:rPr>
              </a:br>
              <a:r>
                <a:rPr lang="en-US"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225" name="Google Shape;1225;g31e10efd01c_6_18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226" name="Google Shape;1226;g31e10efd01c_6_18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227" name="Google Shape;1227;g31e10efd01c_6_18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228" name="Google Shape;1228;g31e10efd01c_6_187"/>
          <p:cNvCxnSpPr/>
          <p:nvPr/>
        </p:nvCxnSpPr>
        <p:spPr>
          <a:xfrm>
            <a:off x="5120450" y="2176700"/>
            <a:ext cx="0" cy="899600"/>
          </a:xfrm>
          <a:prstGeom prst="straightConnector1">
            <a:avLst/>
          </a:prstGeom>
          <a:noFill/>
          <a:ln w="9525" cap="flat" cmpd="sng">
            <a:solidFill>
              <a:srgbClr val="EF7521"/>
            </a:solidFill>
            <a:prstDash val="dot"/>
            <a:round/>
            <a:headEnd type="none" w="med" len="med"/>
            <a:tailEnd type="none" w="med" len="med"/>
          </a:ln>
        </p:spPr>
      </p:cxnSp>
      <p:cxnSp>
        <p:nvCxnSpPr>
          <p:cNvPr id="1229" name="Google Shape;1229;g31e10efd01c_6_187"/>
          <p:cNvCxnSpPr/>
          <p:nvPr/>
        </p:nvCxnSpPr>
        <p:spPr>
          <a:xfrm>
            <a:off x="7110483" y="2176700"/>
            <a:ext cx="0" cy="899600"/>
          </a:xfrm>
          <a:prstGeom prst="straightConnector1">
            <a:avLst/>
          </a:prstGeom>
          <a:noFill/>
          <a:ln w="9525" cap="flat" cmpd="sng">
            <a:solidFill>
              <a:srgbClr val="EF7521"/>
            </a:solidFill>
            <a:prstDash val="dot"/>
            <a:round/>
            <a:headEnd type="none" w="med" len="med"/>
            <a:tailEnd type="none" w="med" len="med"/>
          </a:ln>
        </p:spPr>
      </p:cxnSp>
      <p:cxnSp>
        <p:nvCxnSpPr>
          <p:cNvPr id="1230" name="Google Shape;1230;g31e10efd01c_6_187"/>
          <p:cNvCxnSpPr/>
          <p:nvPr/>
        </p:nvCxnSpPr>
        <p:spPr>
          <a:xfrm>
            <a:off x="-160100" y="3212621"/>
            <a:ext cx="9030600" cy="0"/>
          </a:xfrm>
          <a:prstGeom prst="straightConnector1">
            <a:avLst/>
          </a:prstGeom>
          <a:noFill/>
          <a:ln w="9525" cap="flat" cmpd="sng">
            <a:solidFill>
              <a:srgbClr val="488BC9"/>
            </a:solidFill>
            <a:prstDash val="dot"/>
            <a:round/>
            <a:headEnd type="none" w="med" len="med"/>
            <a:tailEnd type="none" w="med" len="med"/>
          </a:ln>
        </p:spPr>
      </p:cxnSp>
      <p:cxnSp>
        <p:nvCxnSpPr>
          <p:cNvPr id="1231" name="Google Shape;1231;g31e10efd01c_6_187"/>
          <p:cNvCxnSpPr/>
          <p:nvPr/>
        </p:nvCxnSpPr>
        <p:spPr>
          <a:xfrm>
            <a:off x="-160100" y="4022167"/>
            <a:ext cx="9030600" cy="0"/>
          </a:xfrm>
          <a:prstGeom prst="straightConnector1">
            <a:avLst/>
          </a:prstGeom>
          <a:noFill/>
          <a:ln w="9525" cap="flat" cmpd="sng">
            <a:solidFill>
              <a:srgbClr val="488BC9"/>
            </a:solidFill>
            <a:prstDash val="dot"/>
            <a:round/>
            <a:headEnd type="none" w="med" len="med"/>
            <a:tailEnd type="none" w="med" len="med"/>
          </a:ln>
        </p:spPr>
      </p:cxnSp>
      <p:sp>
        <p:nvSpPr>
          <p:cNvPr id="1232" name="Google Shape;1232;g31e10efd01c_6_187"/>
          <p:cNvSpPr txBox="1"/>
          <p:nvPr/>
        </p:nvSpPr>
        <p:spPr>
          <a:xfrm>
            <a:off x="311700" y="4293033"/>
            <a:ext cx="1600200" cy="3996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US" sz="1600" b="1">
                <a:solidFill>
                  <a:srgbClr val="488BC9"/>
                </a:solidFill>
                <a:latin typeface="Roboto"/>
                <a:ea typeface="Roboto"/>
                <a:cs typeface="Roboto"/>
                <a:sym typeface="Roboto"/>
              </a:rPr>
              <a:t>Our Priorities:</a:t>
            </a:r>
            <a:endParaRPr sz="1300">
              <a:solidFill>
                <a:srgbClr val="488BC9"/>
              </a:solidFill>
            </a:endParaRPr>
          </a:p>
        </p:txBody>
      </p:sp>
      <p:sp>
        <p:nvSpPr>
          <p:cNvPr id="1233" name="Google Shape;1233;g31e10efd01c_6_187"/>
          <p:cNvSpPr txBox="1"/>
          <p:nvPr/>
        </p:nvSpPr>
        <p:spPr>
          <a:xfrm>
            <a:off x="311700" y="228000"/>
            <a:ext cx="5556600" cy="3536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US"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234" name="Google Shape;1234;g31e10efd01c_6_187"/>
          <p:cNvCxnSpPr/>
          <p:nvPr/>
        </p:nvCxnSpPr>
        <p:spPr>
          <a:xfrm>
            <a:off x="-160100" y="7852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235"/>
        <p:cNvGrpSpPr/>
        <p:nvPr/>
      </p:nvGrpSpPr>
      <p:grpSpPr>
        <a:xfrm>
          <a:off x="0" y="0"/>
          <a:ext cx="0" cy="0"/>
          <a:chOff x="0" y="0"/>
          <a:chExt cx="0" cy="0"/>
        </a:xfrm>
      </p:grpSpPr>
      <p:pic>
        <p:nvPicPr>
          <p:cNvPr id="1236" name="Google Shape;1236;g31e10efd01c_6_2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7" name="Google Shape;1237;g31e10efd01c_6_215"/>
          <p:cNvSpPr txBox="1">
            <a:spLocks noGrp="1"/>
          </p:cNvSpPr>
          <p:nvPr>
            <p:ph type="title"/>
          </p:nvPr>
        </p:nvSpPr>
        <p:spPr>
          <a:xfrm>
            <a:off x="0" y="4482133"/>
            <a:ext cx="9144000" cy="8888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8" name="Google Shape;1238;g31e10efd01c_6_215"/>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39" name="Google Shape;1239;g31e10efd01c_6_215"/>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40" name="Google Shape;1240;g31e10efd01c_6_215"/>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41"/>
        <p:cNvGrpSpPr/>
        <p:nvPr/>
      </p:nvGrpSpPr>
      <p:grpSpPr>
        <a:xfrm>
          <a:off x="0" y="0"/>
          <a:ext cx="0" cy="0"/>
          <a:chOff x="0" y="0"/>
          <a:chExt cx="0" cy="0"/>
        </a:xfrm>
      </p:grpSpPr>
      <p:pic>
        <p:nvPicPr>
          <p:cNvPr id="1242" name="Google Shape;1242;g31e10efd01c_6_22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3" name="Google Shape;1243;g31e10efd01c_6_221"/>
          <p:cNvSpPr txBox="1">
            <a:spLocks noGrp="1"/>
          </p:cNvSpPr>
          <p:nvPr>
            <p:ph type="title"/>
          </p:nvPr>
        </p:nvSpPr>
        <p:spPr>
          <a:xfrm>
            <a:off x="0" y="4482133"/>
            <a:ext cx="9144000" cy="8888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44" name="Google Shape;1244;g31e10efd01c_6_221"/>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45" name="Google Shape;1245;g31e10efd01c_6_221"/>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46" name="Google Shape;1246;g31e10efd01c_6_221"/>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47"/>
        <p:cNvGrpSpPr/>
        <p:nvPr/>
      </p:nvGrpSpPr>
      <p:grpSpPr>
        <a:xfrm>
          <a:off x="0" y="0"/>
          <a:ext cx="0" cy="0"/>
          <a:chOff x="0" y="0"/>
          <a:chExt cx="0" cy="0"/>
        </a:xfrm>
      </p:grpSpPr>
      <p:pic>
        <p:nvPicPr>
          <p:cNvPr id="1248" name="Google Shape;1248;g31e10efd01c_6_2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9" name="Google Shape;1249;g31e10efd01c_6_227"/>
          <p:cNvSpPr txBox="1">
            <a:spLocks noGrp="1"/>
          </p:cNvSpPr>
          <p:nvPr>
            <p:ph type="title"/>
          </p:nvPr>
        </p:nvSpPr>
        <p:spPr>
          <a:xfrm>
            <a:off x="0" y="4482133"/>
            <a:ext cx="9144000" cy="8888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50" name="Google Shape;1250;g31e10efd01c_6_227"/>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51" name="Google Shape;1251;g31e10efd01c_6_227"/>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52" name="Google Shape;1252;g31e10efd01c_6_227"/>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53"/>
        <p:cNvGrpSpPr/>
        <p:nvPr/>
      </p:nvGrpSpPr>
      <p:grpSpPr>
        <a:xfrm>
          <a:off x="0" y="0"/>
          <a:ext cx="0" cy="0"/>
          <a:chOff x="0" y="0"/>
          <a:chExt cx="0" cy="0"/>
        </a:xfrm>
      </p:grpSpPr>
      <p:pic>
        <p:nvPicPr>
          <p:cNvPr id="1254" name="Google Shape;1254;g31e10efd01c_6_23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5" name="Google Shape;1255;g31e10efd01c_6_233"/>
          <p:cNvSpPr txBox="1">
            <a:spLocks noGrp="1"/>
          </p:cNvSpPr>
          <p:nvPr>
            <p:ph type="title"/>
          </p:nvPr>
        </p:nvSpPr>
        <p:spPr>
          <a:xfrm>
            <a:off x="0" y="4482133"/>
            <a:ext cx="9144000" cy="8888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56" name="Google Shape;1256;g31e10efd01c_6_233"/>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57" name="Google Shape;1257;g31e10efd01c_6_233"/>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58" name="Google Shape;1258;g31e10efd01c_6_233"/>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259"/>
        <p:cNvGrpSpPr/>
        <p:nvPr/>
      </p:nvGrpSpPr>
      <p:grpSpPr>
        <a:xfrm>
          <a:off x="0" y="0"/>
          <a:ext cx="0" cy="0"/>
          <a:chOff x="0" y="0"/>
          <a:chExt cx="0" cy="0"/>
        </a:xfrm>
      </p:grpSpPr>
      <p:pic>
        <p:nvPicPr>
          <p:cNvPr id="1260" name="Google Shape;1260;g31e10efd01c_6_23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1" name="Google Shape;1261;g31e10efd01c_6_239"/>
          <p:cNvSpPr txBox="1">
            <a:spLocks noGrp="1"/>
          </p:cNvSpPr>
          <p:nvPr>
            <p:ph type="title"/>
          </p:nvPr>
        </p:nvSpPr>
        <p:spPr>
          <a:xfrm>
            <a:off x="0" y="4482133"/>
            <a:ext cx="9144000" cy="8888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62" name="Google Shape;1262;g31e10efd01c_6_239"/>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63" name="Google Shape;1263;g31e10efd01c_6_239"/>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64" name="Google Shape;1264;g31e10efd01c_6_239"/>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265"/>
        <p:cNvGrpSpPr/>
        <p:nvPr/>
      </p:nvGrpSpPr>
      <p:grpSpPr>
        <a:xfrm>
          <a:off x="0" y="0"/>
          <a:ext cx="0" cy="0"/>
          <a:chOff x="0" y="0"/>
          <a:chExt cx="0" cy="0"/>
        </a:xfrm>
      </p:grpSpPr>
      <p:pic>
        <p:nvPicPr>
          <p:cNvPr id="1266" name="Google Shape;1266;g31e10efd01c_6_24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7" name="Google Shape;1267;g31e10efd01c_6_245"/>
          <p:cNvSpPr txBox="1">
            <a:spLocks noGrp="1"/>
          </p:cNvSpPr>
          <p:nvPr>
            <p:ph type="title"/>
          </p:nvPr>
        </p:nvSpPr>
        <p:spPr>
          <a:xfrm>
            <a:off x="0" y="4482133"/>
            <a:ext cx="9144000" cy="8888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68" name="Google Shape;1268;g31e10efd01c_6_245"/>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69" name="Google Shape;1269;g31e10efd01c_6_245"/>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70" name="Google Shape;1270;g31e10efd01c_6_245"/>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271"/>
        <p:cNvGrpSpPr/>
        <p:nvPr/>
      </p:nvGrpSpPr>
      <p:grpSpPr>
        <a:xfrm>
          <a:off x="0" y="0"/>
          <a:ext cx="0" cy="0"/>
          <a:chOff x="0" y="0"/>
          <a:chExt cx="0" cy="0"/>
        </a:xfrm>
      </p:grpSpPr>
      <p:pic>
        <p:nvPicPr>
          <p:cNvPr id="1272" name="Google Shape;1272;g31e10efd01c_6_25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3" name="Google Shape;1273;g31e10efd01c_6_251"/>
          <p:cNvSpPr txBox="1">
            <a:spLocks noGrp="1"/>
          </p:cNvSpPr>
          <p:nvPr>
            <p:ph type="title"/>
          </p:nvPr>
        </p:nvSpPr>
        <p:spPr>
          <a:xfrm>
            <a:off x="0" y="4482133"/>
            <a:ext cx="9144000" cy="8888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74" name="Google Shape;1274;g31e10efd01c_6_251"/>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75" name="Google Shape;1275;g31e10efd01c_6_251"/>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76" name="Google Shape;1276;g31e10efd01c_6_251"/>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277"/>
        <p:cNvGrpSpPr/>
        <p:nvPr/>
      </p:nvGrpSpPr>
      <p:grpSpPr>
        <a:xfrm>
          <a:off x="0" y="0"/>
          <a:ext cx="0" cy="0"/>
          <a:chOff x="0" y="0"/>
          <a:chExt cx="0" cy="0"/>
        </a:xfrm>
      </p:grpSpPr>
      <p:pic>
        <p:nvPicPr>
          <p:cNvPr id="1278" name="Google Shape;1278;g31e10efd01c_6_25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9" name="Google Shape;1279;g31e10efd01c_6_257"/>
          <p:cNvSpPr txBox="1">
            <a:spLocks noGrp="1"/>
          </p:cNvSpPr>
          <p:nvPr>
            <p:ph type="title"/>
          </p:nvPr>
        </p:nvSpPr>
        <p:spPr>
          <a:xfrm>
            <a:off x="0" y="4482133"/>
            <a:ext cx="9144000" cy="8888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0" name="Google Shape;1280;g31e10efd01c_6_257"/>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81" name="Google Shape;1281;g31e10efd01c_6_257"/>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82" name="Google Shape;1282;g31e10efd01c_6_257"/>
          <p:cNvPicPr preferRelativeResize="0"/>
          <p:nvPr/>
        </p:nvPicPr>
        <p:blipFill>
          <a:blip r:embed="rId3">
            <a:alphaModFix/>
          </a:blip>
          <a:stretch>
            <a:fillRect/>
          </a:stretch>
        </p:blipFill>
        <p:spPr>
          <a:xfrm>
            <a:off x="8002150" y="6126033"/>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pic>
        <p:nvPicPr>
          <p:cNvPr id="107" name="Google Shape;107;g15cf8fddcfd_2_192"/>
          <p:cNvPicPr preferRelativeResize="0"/>
          <p:nvPr/>
        </p:nvPicPr>
        <p:blipFill rotWithShape="1">
          <a:blip r:embed="rId2">
            <a:alphaModFix/>
          </a:blip>
          <a:srcRect/>
          <a:stretch/>
        </p:blipFill>
        <p:spPr>
          <a:xfrm>
            <a:off x="1" y="0"/>
            <a:ext cx="9143996" cy="1219200"/>
          </a:xfrm>
          <a:prstGeom prst="rect">
            <a:avLst/>
          </a:prstGeom>
          <a:noFill/>
          <a:ln>
            <a:noFill/>
          </a:ln>
        </p:spPr>
      </p:pic>
      <p:sp>
        <p:nvSpPr>
          <p:cNvPr id="108" name="Google Shape;108;g15cf8fddcfd_2_192"/>
          <p:cNvSpPr txBox="1">
            <a:spLocks noGrp="1"/>
          </p:cNvSpPr>
          <p:nvPr>
            <p:ph type="title"/>
          </p:nvPr>
        </p:nvSpPr>
        <p:spPr>
          <a:xfrm>
            <a:off x="245193" y="254514"/>
            <a:ext cx="6081900" cy="75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g15cf8fddcfd_2_192"/>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110" name="Google Shape;110;g15cf8fddcfd_2_192"/>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111" name="Google Shape;111;g15cf8fddcfd_2_192"/>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283"/>
        <p:cNvGrpSpPr/>
        <p:nvPr/>
      </p:nvGrpSpPr>
      <p:grpSpPr>
        <a:xfrm>
          <a:off x="0" y="0"/>
          <a:ext cx="0" cy="0"/>
          <a:chOff x="0" y="0"/>
          <a:chExt cx="0" cy="0"/>
        </a:xfrm>
      </p:grpSpPr>
      <p:pic>
        <p:nvPicPr>
          <p:cNvPr id="1284" name="Google Shape;1284;g31e10efd01c_6_263"/>
          <p:cNvPicPr preferRelativeResize="0"/>
          <p:nvPr/>
        </p:nvPicPr>
        <p:blipFill>
          <a:blip r:embed="rId2">
            <a:alphaModFix/>
          </a:blip>
          <a:stretch>
            <a:fillRect/>
          </a:stretch>
        </p:blipFill>
        <p:spPr>
          <a:xfrm>
            <a:off x="152400" y="203200"/>
            <a:ext cx="1828800" cy="1828800"/>
          </a:xfrm>
          <a:prstGeom prst="rect">
            <a:avLst/>
          </a:prstGeom>
          <a:noFill/>
          <a:ln>
            <a:noFill/>
          </a:ln>
        </p:spPr>
      </p:pic>
      <p:pic>
        <p:nvPicPr>
          <p:cNvPr id="1285" name="Google Shape;1285;g31e10efd01c_6_263"/>
          <p:cNvPicPr preferRelativeResize="0"/>
          <p:nvPr/>
        </p:nvPicPr>
        <p:blipFill rotWithShape="1">
          <a:blip r:embed="rId3">
            <a:alphaModFix/>
          </a:blip>
          <a:srcRect/>
          <a:stretch/>
        </p:blipFill>
        <p:spPr>
          <a:xfrm>
            <a:off x="2441933" y="203200"/>
            <a:ext cx="1828800" cy="1828800"/>
          </a:xfrm>
          <a:prstGeom prst="rect">
            <a:avLst/>
          </a:prstGeom>
          <a:noFill/>
          <a:ln>
            <a:noFill/>
          </a:ln>
        </p:spPr>
      </p:pic>
      <p:pic>
        <p:nvPicPr>
          <p:cNvPr id="1286" name="Google Shape;1286;g31e10efd01c_6_263"/>
          <p:cNvPicPr preferRelativeResize="0"/>
          <p:nvPr/>
        </p:nvPicPr>
        <p:blipFill rotWithShape="1">
          <a:blip r:embed="rId4">
            <a:alphaModFix/>
          </a:blip>
          <a:srcRect/>
          <a:stretch/>
        </p:blipFill>
        <p:spPr>
          <a:xfrm>
            <a:off x="4731467" y="203200"/>
            <a:ext cx="1828800" cy="1828800"/>
          </a:xfrm>
          <a:prstGeom prst="rect">
            <a:avLst/>
          </a:prstGeom>
          <a:noFill/>
          <a:ln>
            <a:noFill/>
          </a:ln>
        </p:spPr>
      </p:pic>
      <p:pic>
        <p:nvPicPr>
          <p:cNvPr id="1287" name="Google Shape;1287;g31e10efd01c_6_263"/>
          <p:cNvPicPr preferRelativeResize="0"/>
          <p:nvPr/>
        </p:nvPicPr>
        <p:blipFill rotWithShape="1">
          <a:blip r:embed="rId5">
            <a:alphaModFix/>
          </a:blip>
          <a:srcRect/>
          <a:stretch/>
        </p:blipFill>
        <p:spPr>
          <a:xfrm>
            <a:off x="7021000" y="203200"/>
            <a:ext cx="1828800" cy="1828800"/>
          </a:xfrm>
          <a:prstGeom prst="rect">
            <a:avLst/>
          </a:prstGeom>
          <a:noFill/>
          <a:ln>
            <a:noFill/>
          </a:ln>
        </p:spPr>
      </p:pic>
      <p:pic>
        <p:nvPicPr>
          <p:cNvPr id="1288" name="Google Shape;1288;g31e10efd01c_6_263"/>
          <p:cNvPicPr preferRelativeResize="0"/>
          <p:nvPr/>
        </p:nvPicPr>
        <p:blipFill rotWithShape="1">
          <a:blip r:embed="rId6">
            <a:alphaModFix/>
          </a:blip>
          <a:srcRect/>
          <a:stretch/>
        </p:blipFill>
        <p:spPr>
          <a:xfrm>
            <a:off x="152400" y="2940733"/>
            <a:ext cx="1828800" cy="1828800"/>
          </a:xfrm>
          <a:prstGeom prst="rect">
            <a:avLst/>
          </a:prstGeom>
          <a:noFill/>
          <a:ln>
            <a:noFill/>
          </a:ln>
        </p:spPr>
      </p:pic>
      <p:pic>
        <p:nvPicPr>
          <p:cNvPr id="1289" name="Google Shape;1289;g31e10efd01c_6_263"/>
          <p:cNvPicPr preferRelativeResize="0"/>
          <p:nvPr/>
        </p:nvPicPr>
        <p:blipFill rotWithShape="1">
          <a:blip r:embed="rId7">
            <a:alphaModFix/>
          </a:blip>
          <a:srcRect/>
          <a:stretch/>
        </p:blipFill>
        <p:spPr>
          <a:xfrm>
            <a:off x="2441933" y="2940733"/>
            <a:ext cx="1828800" cy="1828800"/>
          </a:xfrm>
          <a:prstGeom prst="rect">
            <a:avLst/>
          </a:prstGeom>
          <a:noFill/>
          <a:ln>
            <a:noFill/>
          </a:ln>
        </p:spPr>
      </p:pic>
      <p:pic>
        <p:nvPicPr>
          <p:cNvPr id="1290" name="Google Shape;1290;g31e10efd01c_6_263"/>
          <p:cNvPicPr preferRelativeResize="0"/>
          <p:nvPr/>
        </p:nvPicPr>
        <p:blipFill rotWithShape="1">
          <a:blip r:embed="rId8">
            <a:alphaModFix/>
          </a:blip>
          <a:srcRect/>
          <a:stretch/>
        </p:blipFill>
        <p:spPr>
          <a:xfrm>
            <a:off x="4731467" y="2940733"/>
            <a:ext cx="1828800" cy="1828800"/>
          </a:xfrm>
          <a:prstGeom prst="rect">
            <a:avLst/>
          </a:prstGeom>
          <a:noFill/>
          <a:ln>
            <a:noFill/>
          </a:ln>
        </p:spPr>
      </p:pic>
      <p:pic>
        <p:nvPicPr>
          <p:cNvPr id="1291" name="Google Shape;1291;g31e10efd01c_6_263"/>
          <p:cNvPicPr preferRelativeResize="0"/>
          <p:nvPr/>
        </p:nvPicPr>
        <p:blipFill rotWithShape="1">
          <a:blip r:embed="rId9">
            <a:alphaModFix/>
          </a:blip>
          <a:srcRect/>
          <a:stretch/>
        </p:blipFill>
        <p:spPr>
          <a:xfrm>
            <a:off x="7021000" y="2940733"/>
            <a:ext cx="1828800" cy="182880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292"/>
        <p:cNvGrpSpPr/>
        <p:nvPr/>
      </p:nvGrpSpPr>
      <p:grpSpPr>
        <a:xfrm>
          <a:off x="0" y="0"/>
          <a:ext cx="0" cy="0"/>
          <a:chOff x="0" y="0"/>
          <a:chExt cx="0" cy="0"/>
        </a:xfrm>
      </p:grpSpPr>
      <p:pic>
        <p:nvPicPr>
          <p:cNvPr id="1293" name="Google Shape;1293;g31e10efd01c_6_272"/>
          <p:cNvPicPr preferRelativeResize="0"/>
          <p:nvPr/>
        </p:nvPicPr>
        <p:blipFill rotWithShape="1">
          <a:blip r:embed="rId2">
            <a:alphaModFix/>
          </a:blip>
          <a:srcRect/>
          <a:stretch/>
        </p:blipFill>
        <p:spPr>
          <a:xfrm>
            <a:off x="152400" y="203200"/>
            <a:ext cx="1828800" cy="1828800"/>
          </a:xfrm>
          <a:prstGeom prst="rect">
            <a:avLst/>
          </a:prstGeom>
          <a:noFill/>
          <a:ln>
            <a:noFill/>
          </a:ln>
        </p:spPr>
      </p:pic>
      <p:pic>
        <p:nvPicPr>
          <p:cNvPr id="1294" name="Google Shape;1294;g31e10efd01c_6_272"/>
          <p:cNvPicPr preferRelativeResize="0"/>
          <p:nvPr/>
        </p:nvPicPr>
        <p:blipFill rotWithShape="1">
          <a:blip r:embed="rId3">
            <a:alphaModFix/>
          </a:blip>
          <a:srcRect/>
          <a:stretch/>
        </p:blipFill>
        <p:spPr>
          <a:xfrm>
            <a:off x="2441933" y="203200"/>
            <a:ext cx="1828800" cy="1828800"/>
          </a:xfrm>
          <a:prstGeom prst="rect">
            <a:avLst/>
          </a:prstGeom>
          <a:noFill/>
          <a:ln>
            <a:noFill/>
          </a:ln>
        </p:spPr>
      </p:pic>
      <p:pic>
        <p:nvPicPr>
          <p:cNvPr id="1295" name="Google Shape;1295;g31e10efd01c_6_272"/>
          <p:cNvPicPr preferRelativeResize="0"/>
          <p:nvPr/>
        </p:nvPicPr>
        <p:blipFill rotWithShape="1">
          <a:blip r:embed="rId4">
            <a:alphaModFix/>
          </a:blip>
          <a:srcRect/>
          <a:stretch/>
        </p:blipFill>
        <p:spPr>
          <a:xfrm>
            <a:off x="4731467" y="203200"/>
            <a:ext cx="1828800" cy="1828800"/>
          </a:xfrm>
          <a:prstGeom prst="rect">
            <a:avLst/>
          </a:prstGeom>
          <a:noFill/>
          <a:ln>
            <a:noFill/>
          </a:ln>
        </p:spPr>
      </p:pic>
      <p:pic>
        <p:nvPicPr>
          <p:cNvPr id="1296" name="Google Shape;1296;g31e10efd01c_6_272"/>
          <p:cNvPicPr preferRelativeResize="0"/>
          <p:nvPr/>
        </p:nvPicPr>
        <p:blipFill rotWithShape="1">
          <a:blip r:embed="rId5">
            <a:alphaModFix/>
          </a:blip>
          <a:srcRect/>
          <a:stretch/>
        </p:blipFill>
        <p:spPr>
          <a:xfrm>
            <a:off x="7021000" y="203200"/>
            <a:ext cx="1828800" cy="1828800"/>
          </a:xfrm>
          <a:prstGeom prst="rect">
            <a:avLst/>
          </a:prstGeom>
          <a:noFill/>
          <a:ln>
            <a:noFill/>
          </a:ln>
        </p:spPr>
      </p:pic>
      <p:pic>
        <p:nvPicPr>
          <p:cNvPr id="1297" name="Google Shape;1297;g31e10efd01c_6_272"/>
          <p:cNvPicPr preferRelativeResize="0"/>
          <p:nvPr/>
        </p:nvPicPr>
        <p:blipFill rotWithShape="1">
          <a:blip r:embed="rId6">
            <a:alphaModFix/>
          </a:blip>
          <a:srcRect/>
          <a:stretch/>
        </p:blipFill>
        <p:spPr>
          <a:xfrm>
            <a:off x="152400" y="2940733"/>
            <a:ext cx="1828800" cy="1828800"/>
          </a:xfrm>
          <a:prstGeom prst="rect">
            <a:avLst/>
          </a:prstGeom>
          <a:noFill/>
          <a:ln>
            <a:noFill/>
          </a:ln>
        </p:spPr>
      </p:pic>
      <p:pic>
        <p:nvPicPr>
          <p:cNvPr id="1298" name="Google Shape;1298;g31e10efd01c_6_272"/>
          <p:cNvPicPr preferRelativeResize="0"/>
          <p:nvPr/>
        </p:nvPicPr>
        <p:blipFill rotWithShape="1">
          <a:blip r:embed="rId7">
            <a:alphaModFix/>
          </a:blip>
          <a:srcRect/>
          <a:stretch/>
        </p:blipFill>
        <p:spPr>
          <a:xfrm>
            <a:off x="2441933" y="2940733"/>
            <a:ext cx="1828800" cy="1828800"/>
          </a:xfrm>
          <a:prstGeom prst="rect">
            <a:avLst/>
          </a:prstGeom>
          <a:noFill/>
          <a:ln>
            <a:noFill/>
          </a:ln>
        </p:spPr>
      </p:pic>
      <p:pic>
        <p:nvPicPr>
          <p:cNvPr id="1299" name="Google Shape;1299;g31e10efd01c_6_272"/>
          <p:cNvPicPr preferRelativeResize="0"/>
          <p:nvPr/>
        </p:nvPicPr>
        <p:blipFill rotWithShape="1">
          <a:blip r:embed="rId8">
            <a:alphaModFix/>
          </a:blip>
          <a:srcRect/>
          <a:stretch/>
        </p:blipFill>
        <p:spPr>
          <a:xfrm>
            <a:off x="4731467" y="2940733"/>
            <a:ext cx="1828800" cy="1828800"/>
          </a:xfrm>
          <a:prstGeom prst="rect">
            <a:avLst/>
          </a:prstGeom>
          <a:noFill/>
          <a:ln>
            <a:noFill/>
          </a:ln>
        </p:spPr>
      </p:pic>
      <p:pic>
        <p:nvPicPr>
          <p:cNvPr id="1300" name="Google Shape;1300;g31e10efd01c_6_272"/>
          <p:cNvPicPr preferRelativeResize="0"/>
          <p:nvPr/>
        </p:nvPicPr>
        <p:blipFill rotWithShape="1">
          <a:blip r:embed="rId9">
            <a:alphaModFix/>
          </a:blip>
          <a:srcRect/>
          <a:stretch/>
        </p:blipFill>
        <p:spPr>
          <a:xfrm>
            <a:off x="7021000" y="2940733"/>
            <a:ext cx="1828800" cy="18288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301"/>
        <p:cNvGrpSpPr/>
        <p:nvPr/>
      </p:nvGrpSpPr>
      <p:grpSpPr>
        <a:xfrm>
          <a:off x="0" y="0"/>
          <a:ext cx="0" cy="0"/>
          <a:chOff x="0" y="0"/>
          <a:chExt cx="0" cy="0"/>
        </a:xfrm>
      </p:grpSpPr>
      <p:pic>
        <p:nvPicPr>
          <p:cNvPr id="1302" name="Google Shape;1302;g31e10efd01c_6_281"/>
          <p:cNvPicPr preferRelativeResize="0"/>
          <p:nvPr/>
        </p:nvPicPr>
        <p:blipFill rotWithShape="1">
          <a:blip r:embed="rId2">
            <a:alphaModFix/>
          </a:blip>
          <a:srcRect/>
          <a:stretch/>
        </p:blipFill>
        <p:spPr>
          <a:xfrm>
            <a:off x="152400" y="203200"/>
            <a:ext cx="1828800" cy="1828800"/>
          </a:xfrm>
          <a:prstGeom prst="rect">
            <a:avLst/>
          </a:prstGeom>
          <a:noFill/>
          <a:ln>
            <a:noFill/>
          </a:ln>
        </p:spPr>
      </p:pic>
      <p:pic>
        <p:nvPicPr>
          <p:cNvPr id="1303" name="Google Shape;1303;g31e10efd01c_6_281"/>
          <p:cNvPicPr preferRelativeResize="0"/>
          <p:nvPr/>
        </p:nvPicPr>
        <p:blipFill rotWithShape="1">
          <a:blip r:embed="rId3">
            <a:alphaModFix/>
          </a:blip>
          <a:srcRect/>
          <a:stretch/>
        </p:blipFill>
        <p:spPr>
          <a:xfrm>
            <a:off x="2441933" y="203200"/>
            <a:ext cx="1828800" cy="1828800"/>
          </a:xfrm>
          <a:prstGeom prst="rect">
            <a:avLst/>
          </a:prstGeom>
          <a:noFill/>
          <a:ln>
            <a:noFill/>
          </a:ln>
        </p:spPr>
      </p:pic>
      <p:pic>
        <p:nvPicPr>
          <p:cNvPr id="1304" name="Google Shape;1304;g31e10efd01c_6_281"/>
          <p:cNvPicPr preferRelativeResize="0"/>
          <p:nvPr/>
        </p:nvPicPr>
        <p:blipFill rotWithShape="1">
          <a:blip r:embed="rId4">
            <a:alphaModFix/>
          </a:blip>
          <a:srcRect/>
          <a:stretch/>
        </p:blipFill>
        <p:spPr>
          <a:xfrm>
            <a:off x="4731467" y="203200"/>
            <a:ext cx="1828800" cy="1828800"/>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05"/>
        <p:cNvGrpSpPr/>
        <p:nvPr/>
      </p:nvGrpSpPr>
      <p:grpSpPr>
        <a:xfrm>
          <a:off x="0" y="0"/>
          <a:ext cx="0" cy="0"/>
          <a:chOff x="0" y="0"/>
          <a:chExt cx="0" cy="0"/>
        </a:xfrm>
      </p:grpSpPr>
      <p:sp>
        <p:nvSpPr>
          <p:cNvPr id="1306" name="Google Shape;1306;g31e10efd01c_6_28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07" name="Google Shape;1307;g31e10efd01c_6_28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08" name="Google Shape;1308;g31e10efd01c_6_28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09" name="Google Shape;1309;g31e10efd01c_6_285"/>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0"/>
        <p:cNvGrpSpPr/>
        <p:nvPr/>
      </p:nvGrpSpPr>
      <p:grpSpPr>
        <a:xfrm>
          <a:off x="0" y="0"/>
          <a:ext cx="0" cy="0"/>
          <a:chOff x="0" y="0"/>
          <a:chExt cx="0" cy="0"/>
        </a:xfrm>
      </p:grpSpPr>
      <p:sp>
        <p:nvSpPr>
          <p:cNvPr id="1311" name="Google Shape;1311;g31e10efd01c_6_290"/>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12" name="Google Shape;1312;g31e10efd01c_6_290"/>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13"/>
        <p:cNvGrpSpPr/>
        <p:nvPr/>
      </p:nvGrpSpPr>
      <p:grpSpPr>
        <a:xfrm>
          <a:off x="0" y="0"/>
          <a:ext cx="0" cy="0"/>
          <a:chOff x="0" y="0"/>
          <a:chExt cx="0" cy="0"/>
        </a:xfrm>
      </p:grpSpPr>
      <p:sp>
        <p:nvSpPr>
          <p:cNvPr id="1314" name="Google Shape;1314;g31e10efd01c_6_293"/>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15" name="Google Shape;1315;g31e10efd01c_6_293"/>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16" name="Google Shape;1316;g31e10efd01c_6_293"/>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17"/>
        <p:cNvGrpSpPr/>
        <p:nvPr/>
      </p:nvGrpSpPr>
      <p:grpSpPr>
        <a:xfrm>
          <a:off x="0" y="0"/>
          <a:ext cx="0" cy="0"/>
          <a:chOff x="0" y="0"/>
          <a:chExt cx="0" cy="0"/>
        </a:xfrm>
      </p:grpSpPr>
      <p:sp>
        <p:nvSpPr>
          <p:cNvPr id="1318" name="Google Shape;1318;g31e10efd01c_6_297"/>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19" name="Google Shape;1319;g31e10efd01c_6_297"/>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0"/>
        <p:cNvGrpSpPr/>
        <p:nvPr/>
      </p:nvGrpSpPr>
      <p:grpSpPr>
        <a:xfrm>
          <a:off x="0" y="0"/>
          <a:ext cx="0" cy="0"/>
          <a:chOff x="0" y="0"/>
          <a:chExt cx="0" cy="0"/>
        </a:xfrm>
      </p:grpSpPr>
      <p:sp>
        <p:nvSpPr>
          <p:cNvPr id="1321" name="Google Shape;1321;g31e10efd01c_6_30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g31e10efd01c_6_300"/>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23" name="Google Shape;1323;g31e10efd01c_6_300"/>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24" name="Google Shape;1324;g31e10efd01c_6_300"/>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25" name="Google Shape;1325;g31e10efd01c_6_300"/>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6"/>
        <p:cNvGrpSpPr/>
        <p:nvPr/>
      </p:nvGrpSpPr>
      <p:grpSpPr>
        <a:xfrm>
          <a:off x="0" y="0"/>
          <a:ext cx="0" cy="0"/>
          <a:chOff x="0" y="0"/>
          <a:chExt cx="0" cy="0"/>
        </a:xfrm>
      </p:grpSpPr>
      <p:sp>
        <p:nvSpPr>
          <p:cNvPr id="1327" name="Google Shape;1327;g31e10efd01c_6_306"/>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28" name="Google Shape;1328;g31e10efd01c_6_306"/>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9"/>
        <p:cNvGrpSpPr/>
        <p:nvPr/>
      </p:nvGrpSpPr>
      <p:grpSpPr>
        <a:xfrm>
          <a:off x="0" y="0"/>
          <a:ext cx="0" cy="0"/>
          <a:chOff x="0" y="0"/>
          <a:chExt cx="0" cy="0"/>
        </a:xfrm>
      </p:grpSpPr>
      <p:sp>
        <p:nvSpPr>
          <p:cNvPr id="1330" name="Google Shape;1330;g31e10efd01c_6_309"/>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31" name="Google Shape;1331;g31e10efd01c_6_309"/>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332" name="Google Shape;1332;g31e10efd01c_6_309"/>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blue" type="title">
  <p:cSld name="TITLE">
    <p:spTree>
      <p:nvGrpSpPr>
        <p:cNvPr id="1" name="Shape 112"/>
        <p:cNvGrpSpPr/>
        <p:nvPr/>
      </p:nvGrpSpPr>
      <p:grpSpPr>
        <a:xfrm>
          <a:off x="0" y="0"/>
          <a:ext cx="0" cy="0"/>
          <a:chOff x="0" y="0"/>
          <a:chExt cx="0" cy="0"/>
        </a:xfrm>
      </p:grpSpPr>
      <p:sp>
        <p:nvSpPr>
          <p:cNvPr id="113" name="Google Shape;113;g15cf8fddcfd_2_6"/>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Char char="●"/>
              <a:defRPr sz="5200"/>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a:endParaRPr/>
          </a:p>
        </p:txBody>
      </p:sp>
      <p:sp>
        <p:nvSpPr>
          <p:cNvPr id="114" name="Google Shape;114;g15cf8fddcfd_2_6"/>
          <p:cNvSpPr txBox="1">
            <a:spLocks noGrp="1"/>
          </p:cNvSpPr>
          <p:nvPr>
            <p:ph type="subTitle" idx="1"/>
          </p:nvPr>
        </p:nvSpPr>
        <p:spPr>
          <a:xfrm>
            <a:off x="311700" y="3778833"/>
            <a:ext cx="8520600" cy="10569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5" name="Google Shape;115;g15cf8fddcfd_2_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6" name="Google Shape;116;g15cf8fddcfd_2_6"/>
          <p:cNvPicPr preferRelativeResize="0"/>
          <p:nvPr/>
        </p:nvPicPr>
        <p:blipFill rotWithShape="1">
          <a:blip r:embed="rId2">
            <a:alphaModFix/>
          </a:blip>
          <a:srcRect/>
          <a:stretch/>
        </p:blipFill>
        <p:spPr>
          <a:xfrm>
            <a:off x="0" y="0"/>
            <a:ext cx="9144024" cy="5166574"/>
          </a:xfrm>
          <a:prstGeom prst="rect">
            <a:avLst/>
          </a:prstGeom>
          <a:noFill/>
          <a:ln>
            <a:noFill/>
          </a:ln>
        </p:spPr>
      </p:pic>
      <p:sp>
        <p:nvSpPr>
          <p:cNvPr id="117" name="Google Shape;117;g15cf8fddcfd_2_6"/>
          <p:cNvSpPr txBox="1">
            <a:spLocks noGrp="1"/>
          </p:cNvSpPr>
          <p:nvPr>
            <p:ph type="ctrTitle" idx="2"/>
          </p:nvPr>
        </p:nvSpPr>
        <p:spPr>
          <a:xfrm>
            <a:off x="311700" y="992767"/>
            <a:ext cx="8520600" cy="243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118" name="Google Shape;118;g15cf8fddcfd_2_6"/>
          <p:cNvSpPr txBox="1">
            <a:spLocks noGrp="1"/>
          </p:cNvSpPr>
          <p:nvPr>
            <p:ph type="subTitle" idx="3"/>
          </p:nvPr>
        </p:nvSpPr>
        <p:spPr>
          <a:xfrm>
            <a:off x="311700" y="3778833"/>
            <a:ext cx="8520600" cy="10569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119" name="Google Shape;119;g15cf8fddcfd_2_6"/>
          <p:cNvCxnSpPr/>
          <p:nvPr/>
        </p:nvCxnSpPr>
        <p:spPr>
          <a:xfrm>
            <a:off x="295875" y="3678567"/>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3"/>
        <p:cNvGrpSpPr/>
        <p:nvPr/>
      </p:nvGrpSpPr>
      <p:grpSpPr>
        <a:xfrm>
          <a:off x="0" y="0"/>
          <a:ext cx="0" cy="0"/>
          <a:chOff x="0" y="0"/>
          <a:chExt cx="0" cy="0"/>
        </a:xfrm>
      </p:grpSpPr>
      <p:sp>
        <p:nvSpPr>
          <p:cNvPr id="1334" name="Google Shape;1334;g31e10efd01c_6_313"/>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5"/>
        <p:cNvGrpSpPr/>
        <p:nvPr/>
      </p:nvGrpSpPr>
      <p:grpSpPr>
        <a:xfrm>
          <a:off x="0" y="0"/>
          <a:ext cx="0" cy="0"/>
          <a:chOff x="0" y="0"/>
          <a:chExt cx="0" cy="0"/>
        </a:xfrm>
      </p:grpSpPr>
      <p:pic>
        <p:nvPicPr>
          <p:cNvPr id="1336" name="Google Shape;1336;g31e10efd01c_6_315"/>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337" name="Google Shape;1337;g31e10efd01c_6_315"/>
          <p:cNvSpPr txBox="1">
            <a:spLocks noGrp="1"/>
          </p:cNvSpPr>
          <p:nvPr>
            <p:ph type="title"/>
          </p:nvPr>
        </p:nvSpPr>
        <p:spPr>
          <a:xfrm>
            <a:off x="332674" y="205176"/>
            <a:ext cx="6048900" cy="898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8" name="Google Shape;1338;g31e10efd01c_6_315"/>
          <p:cNvSpPr txBox="1">
            <a:spLocks noGrp="1"/>
          </p:cNvSpPr>
          <p:nvPr>
            <p:ph type="body" idx="1"/>
          </p:nvPr>
        </p:nvSpPr>
        <p:spPr>
          <a:xfrm>
            <a:off x="628650" y="1554480"/>
            <a:ext cx="7886700" cy="43512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339" name="Google Shape;1339;g31e10efd01c_6_315"/>
          <p:cNvPicPr preferRelativeResize="0"/>
          <p:nvPr/>
        </p:nvPicPr>
        <p:blipFill rotWithShape="1">
          <a:blip r:embed="rId3">
            <a:alphaModFix/>
          </a:blip>
          <a:srcRect/>
          <a:stretch/>
        </p:blipFill>
        <p:spPr>
          <a:xfrm>
            <a:off x="8086704" y="6172203"/>
            <a:ext cx="857291" cy="364739"/>
          </a:xfrm>
          <a:prstGeom prst="rect">
            <a:avLst/>
          </a:prstGeom>
          <a:noFill/>
          <a:ln>
            <a:noFill/>
          </a:ln>
        </p:spPr>
      </p:pic>
      <p:sp>
        <p:nvSpPr>
          <p:cNvPr id="1340" name="Google Shape;1340;g31e10efd01c_6_315"/>
          <p:cNvSpPr txBox="1">
            <a:spLocks noGrp="1"/>
          </p:cNvSpPr>
          <p:nvPr>
            <p:ph type="sldNum" idx="12"/>
          </p:nvPr>
        </p:nvSpPr>
        <p:spPr>
          <a:xfrm>
            <a:off x="249655" y="6356351"/>
            <a:ext cx="2057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341"/>
        <p:cNvGrpSpPr/>
        <p:nvPr/>
      </p:nvGrpSpPr>
      <p:grpSpPr>
        <a:xfrm>
          <a:off x="0" y="0"/>
          <a:ext cx="0" cy="0"/>
          <a:chOff x="0" y="0"/>
          <a:chExt cx="0" cy="0"/>
        </a:xfrm>
      </p:grpSpPr>
      <p:pic>
        <p:nvPicPr>
          <p:cNvPr id="1342" name="Google Shape;1342;g31e10efd01c_6_321"/>
          <p:cNvPicPr preferRelativeResize="0"/>
          <p:nvPr/>
        </p:nvPicPr>
        <p:blipFill rotWithShape="1">
          <a:blip r:embed="rId2">
            <a:alphaModFix/>
          </a:blip>
          <a:srcRect/>
          <a:stretch/>
        </p:blipFill>
        <p:spPr>
          <a:xfrm>
            <a:off x="0" y="3"/>
            <a:ext cx="9144000" cy="5143500"/>
          </a:xfrm>
          <a:prstGeom prst="rect">
            <a:avLst/>
          </a:prstGeom>
          <a:noFill/>
          <a:ln>
            <a:noFill/>
          </a:ln>
        </p:spPr>
      </p:pic>
      <p:sp>
        <p:nvSpPr>
          <p:cNvPr id="1343" name="Google Shape;1343;g31e10efd01c_6_321"/>
          <p:cNvSpPr txBox="1">
            <a:spLocks noGrp="1"/>
          </p:cNvSpPr>
          <p:nvPr>
            <p:ph type="ctrTitle"/>
          </p:nvPr>
        </p:nvSpPr>
        <p:spPr>
          <a:xfrm>
            <a:off x="0" y="2595716"/>
            <a:ext cx="9144000" cy="2337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4" name="Google Shape;1344;g31e10efd01c_6_321"/>
          <p:cNvSpPr txBox="1">
            <a:spLocks noGrp="1"/>
          </p:cNvSpPr>
          <p:nvPr>
            <p:ph type="sldNum" idx="12"/>
          </p:nvPr>
        </p:nvSpPr>
        <p:spPr>
          <a:xfrm>
            <a:off x="170937" y="6427021"/>
            <a:ext cx="2057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345"/>
        <p:cNvGrpSpPr/>
        <p:nvPr/>
      </p:nvGrpSpPr>
      <p:grpSpPr>
        <a:xfrm>
          <a:off x="0" y="0"/>
          <a:ext cx="0" cy="0"/>
          <a:chOff x="0" y="0"/>
          <a:chExt cx="0" cy="0"/>
        </a:xfrm>
      </p:grpSpPr>
      <p:pic>
        <p:nvPicPr>
          <p:cNvPr id="1346" name="Google Shape;1346;g31e10efd01c_6_325"/>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1347" name="Google Shape;1347;g31e10efd01c_6_325"/>
          <p:cNvSpPr txBox="1">
            <a:spLocks noGrp="1"/>
          </p:cNvSpPr>
          <p:nvPr>
            <p:ph type="ctrTitle"/>
          </p:nvPr>
        </p:nvSpPr>
        <p:spPr>
          <a:xfrm>
            <a:off x="-1" y="2595716"/>
            <a:ext cx="9144600" cy="2337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8" name="Google Shape;1348;g31e10efd01c_6_325"/>
          <p:cNvSpPr txBox="1">
            <a:spLocks noGrp="1"/>
          </p:cNvSpPr>
          <p:nvPr>
            <p:ph type="sldNum" idx="12"/>
          </p:nvPr>
        </p:nvSpPr>
        <p:spPr>
          <a:xfrm>
            <a:off x="175065" y="6427021"/>
            <a:ext cx="2057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1349"/>
        <p:cNvGrpSpPr/>
        <p:nvPr/>
      </p:nvGrpSpPr>
      <p:grpSpPr>
        <a:xfrm>
          <a:off x="0" y="0"/>
          <a:ext cx="0" cy="0"/>
          <a:chOff x="0" y="0"/>
          <a:chExt cx="0" cy="0"/>
        </a:xfrm>
      </p:grpSpPr>
      <p:pic>
        <p:nvPicPr>
          <p:cNvPr id="1350" name="Google Shape;1350;g31e10efd01c_6_329"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cxnSp>
        <p:nvCxnSpPr>
          <p:cNvPr id="1351" name="Google Shape;1351;g31e10efd01c_6_329" descr="&quot;&quot;"/>
          <p:cNvCxnSpPr/>
          <p:nvPr/>
        </p:nvCxnSpPr>
        <p:spPr>
          <a:xfrm>
            <a:off x="0" y="1224467"/>
            <a:ext cx="7479600" cy="0"/>
          </a:xfrm>
          <a:prstGeom prst="straightConnector1">
            <a:avLst/>
          </a:prstGeom>
          <a:noFill/>
          <a:ln w="19050" cap="flat" cmpd="sng">
            <a:solidFill>
              <a:srgbClr val="488BC9"/>
            </a:solidFill>
            <a:prstDash val="solid"/>
            <a:round/>
            <a:headEnd type="none" w="sm" len="sm"/>
            <a:tailEnd type="none" w="sm" len="sm"/>
          </a:ln>
        </p:spPr>
      </p:cxnSp>
      <p:sp>
        <p:nvSpPr>
          <p:cNvPr id="1352" name="Google Shape;1352;g31e10efd01c_6_329"/>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53" name="Google Shape;1353;g31e10efd01c_6_329"/>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354" name="Google Shape;1354;g31e10efd01c_6_329"/>
          <p:cNvSpPr txBox="1">
            <a:spLocks noGrp="1"/>
          </p:cNvSpPr>
          <p:nvPr>
            <p:ph type="title" idx="2"/>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55" name="Google Shape;1355;g31e10efd01c_6_329"/>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56" name="Google Shape;1356;g31e10efd01c_6_329"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1357" name="Google Shape;1357;g31e10efd01c_6_329"/>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120"/>
        <p:cNvGrpSpPr/>
        <p:nvPr/>
      </p:nvGrpSpPr>
      <p:grpSpPr>
        <a:xfrm>
          <a:off x="0" y="0"/>
          <a:ext cx="0" cy="0"/>
          <a:chOff x="0" y="0"/>
          <a:chExt cx="0" cy="0"/>
        </a:xfrm>
      </p:grpSpPr>
      <p:sp>
        <p:nvSpPr>
          <p:cNvPr id="121" name="Google Shape;121;g15cf8fddcfd_2_14"/>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Char char="●"/>
              <a:defRPr sz="5200"/>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a:endParaRPr/>
          </a:p>
        </p:txBody>
      </p:sp>
      <p:sp>
        <p:nvSpPr>
          <p:cNvPr id="122" name="Google Shape;122;g15cf8fddcfd_2_14"/>
          <p:cNvSpPr txBox="1">
            <a:spLocks noGrp="1"/>
          </p:cNvSpPr>
          <p:nvPr>
            <p:ph type="subTitle" idx="1"/>
          </p:nvPr>
        </p:nvSpPr>
        <p:spPr>
          <a:xfrm>
            <a:off x="311700" y="3778833"/>
            <a:ext cx="8520600" cy="10569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3" name="Google Shape;123;g15cf8fddcfd_2_1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24" name="Google Shape;124;g15cf8fddcfd_2_14"/>
          <p:cNvPicPr preferRelativeResize="0"/>
          <p:nvPr/>
        </p:nvPicPr>
        <p:blipFill rotWithShape="1">
          <a:blip r:embed="rId2">
            <a:alphaModFix/>
          </a:blip>
          <a:srcRect/>
          <a:stretch/>
        </p:blipFill>
        <p:spPr>
          <a:xfrm>
            <a:off x="0" y="0"/>
            <a:ext cx="9144024" cy="5166574"/>
          </a:xfrm>
          <a:prstGeom prst="rect">
            <a:avLst/>
          </a:prstGeom>
          <a:noFill/>
          <a:ln>
            <a:noFill/>
          </a:ln>
        </p:spPr>
      </p:pic>
      <p:sp>
        <p:nvSpPr>
          <p:cNvPr id="125" name="Google Shape;125;g15cf8fddcfd_2_14"/>
          <p:cNvSpPr txBox="1">
            <a:spLocks noGrp="1"/>
          </p:cNvSpPr>
          <p:nvPr>
            <p:ph type="ctrTitle" idx="2"/>
          </p:nvPr>
        </p:nvSpPr>
        <p:spPr>
          <a:xfrm>
            <a:off x="311700" y="2453433"/>
            <a:ext cx="8520600" cy="2042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slide with header/logo - blue" type="secHead">
  <p:cSld name="SECTION_HEADER">
    <p:spTree>
      <p:nvGrpSpPr>
        <p:cNvPr id="1" name="Shape 126"/>
        <p:cNvGrpSpPr/>
        <p:nvPr/>
      </p:nvGrpSpPr>
      <p:grpSpPr>
        <a:xfrm>
          <a:off x="0" y="0"/>
          <a:ext cx="0" cy="0"/>
          <a:chOff x="0" y="0"/>
          <a:chExt cx="0" cy="0"/>
        </a:xfrm>
      </p:grpSpPr>
      <p:pic>
        <p:nvPicPr>
          <p:cNvPr id="127" name="Google Shape;127;g15cf8fddcfd_2_20"/>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28" name="Google Shape;128;g15cf8fddcfd_2_20"/>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29" name="Google Shape;129;g15cf8fddcfd_2_20"/>
          <p:cNvSpPr txBox="1">
            <a:spLocks noGrp="1"/>
          </p:cNvSpPr>
          <p:nvPr>
            <p:ph type="body" idx="1"/>
          </p:nvPr>
        </p:nvSpPr>
        <p:spPr>
          <a:xfrm>
            <a:off x="457200" y="1524000"/>
            <a:ext cx="8520600" cy="42555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130" name="Google Shape;130;g15cf8fddcfd_2_20"/>
          <p:cNvPicPr preferRelativeResize="0"/>
          <p:nvPr/>
        </p:nvPicPr>
        <p:blipFill rotWithShape="1">
          <a:blip r:embed="rId3">
            <a:alphaModFix/>
          </a:blip>
          <a:srcRect/>
          <a:stretch/>
        </p:blipFill>
        <p:spPr>
          <a:xfrm>
            <a:off x="8146725" y="6235200"/>
            <a:ext cx="867951" cy="369000"/>
          </a:xfrm>
          <a:prstGeom prst="rect">
            <a:avLst/>
          </a:prstGeom>
          <a:noFill/>
          <a:ln>
            <a:noFill/>
          </a:ln>
        </p:spPr>
      </p:pic>
      <p:cxnSp>
        <p:nvCxnSpPr>
          <p:cNvPr id="131" name="Google Shape;131;g15cf8fddcfd_2_20"/>
          <p:cNvCxnSpPr/>
          <p:nvPr/>
        </p:nvCxnSpPr>
        <p:spPr>
          <a:xfrm>
            <a:off x="0" y="6082133"/>
            <a:ext cx="9152700" cy="0"/>
          </a:xfrm>
          <a:prstGeom prst="straightConnector1">
            <a:avLst/>
          </a:prstGeom>
          <a:noFill/>
          <a:ln w="9525" cap="flat" cmpd="sng">
            <a:solidFill>
              <a:schemeClr val="accent1"/>
            </a:solidFill>
            <a:prstDash val="solid"/>
            <a:round/>
            <a:headEnd type="none" w="sm" len="sm"/>
            <a:tailEnd type="none" w="sm" len="sm"/>
          </a:ln>
        </p:spPr>
      </p:cxnSp>
      <p:sp>
        <p:nvSpPr>
          <p:cNvPr id="132" name="Google Shape;132;g15cf8fddcfd_2_20"/>
          <p:cNvSpPr txBox="1">
            <a:spLocks noGrp="1"/>
          </p:cNvSpPr>
          <p:nvPr>
            <p:ph type="sldNum" idx="12"/>
          </p:nvPr>
        </p:nvSpPr>
        <p:spPr>
          <a:xfrm>
            <a:off x="114300" y="6310000"/>
            <a:ext cx="347100" cy="3753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2"/>
        <p:cNvGrpSpPr/>
        <p:nvPr/>
      </p:nvGrpSpPr>
      <p:grpSpPr>
        <a:xfrm>
          <a:off x="0" y="0"/>
          <a:ext cx="0" cy="0"/>
          <a:chOff x="0" y="0"/>
          <a:chExt cx="0" cy="0"/>
        </a:xfrm>
      </p:grpSpPr>
      <p:pic>
        <p:nvPicPr>
          <p:cNvPr id="23" name="Google Shape;23;p2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4" name="Google Shape;24;p21"/>
          <p:cNvSpPr txBox="1">
            <a:spLocks noGrp="1"/>
          </p:cNvSpPr>
          <p:nvPr>
            <p:ph type="title"/>
          </p:nvPr>
        </p:nvSpPr>
        <p:spPr>
          <a:xfrm>
            <a:off x="980803" y="356616"/>
            <a:ext cx="5400600" cy="747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800"/>
              <a:buFont typeface="Arial"/>
              <a:buNone/>
              <a:defRPr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628650" y="1554480"/>
            <a:ext cx="7886700" cy="4351200"/>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 name="Google Shape;26;p21"/>
          <p:cNvPicPr preferRelativeResize="0"/>
          <p:nvPr/>
        </p:nvPicPr>
        <p:blipFill rotWithShape="1">
          <a:blip r:embed="rId3">
            <a:alphaModFix/>
          </a:blip>
          <a:srcRect/>
          <a:stretch/>
        </p:blipFill>
        <p:spPr>
          <a:xfrm>
            <a:off x="8086704" y="6172202"/>
            <a:ext cx="857291" cy="364738"/>
          </a:xfrm>
          <a:prstGeom prst="rect">
            <a:avLst/>
          </a:prstGeom>
          <a:noFill/>
          <a:ln>
            <a:noFill/>
          </a:ln>
        </p:spPr>
      </p:pic>
      <p:sp>
        <p:nvSpPr>
          <p:cNvPr id="27" name="Google Shape;27;p21"/>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8" name="Google Shape;28;p21"/>
          <p:cNvPicPr preferRelativeResize="0"/>
          <p:nvPr/>
        </p:nvPicPr>
        <p:blipFill rotWithShape="1">
          <a:blip r:embed="rId4">
            <a:alphaModFix/>
          </a:blip>
          <a:srcRect/>
          <a:stretch/>
        </p:blipFill>
        <p:spPr>
          <a:xfrm>
            <a:off x="128460" y="18289"/>
            <a:ext cx="723882" cy="82777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with header/logo - no text - blue" type="tx">
  <p:cSld name="TITLE_AND_BODY">
    <p:spTree>
      <p:nvGrpSpPr>
        <p:cNvPr id="1" name="Shape 133"/>
        <p:cNvGrpSpPr/>
        <p:nvPr/>
      </p:nvGrpSpPr>
      <p:grpSpPr>
        <a:xfrm>
          <a:off x="0" y="0"/>
          <a:ext cx="0" cy="0"/>
          <a:chOff x="0" y="0"/>
          <a:chExt cx="0" cy="0"/>
        </a:xfrm>
      </p:grpSpPr>
      <p:pic>
        <p:nvPicPr>
          <p:cNvPr id="134" name="Google Shape;134;g15cf8fddcfd_2_27"/>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35" name="Google Shape;135;g15cf8fddcfd_2_27"/>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36" name="Google Shape;136;g15cf8fddcfd_2_27"/>
          <p:cNvPicPr preferRelativeResize="0"/>
          <p:nvPr/>
        </p:nvPicPr>
        <p:blipFill rotWithShape="1">
          <a:blip r:embed="rId3">
            <a:alphaModFix/>
          </a:blip>
          <a:srcRect/>
          <a:stretch/>
        </p:blipFill>
        <p:spPr>
          <a:xfrm>
            <a:off x="8146725" y="6235200"/>
            <a:ext cx="867951" cy="369000"/>
          </a:xfrm>
          <a:prstGeom prst="rect">
            <a:avLst/>
          </a:prstGeom>
          <a:noFill/>
          <a:ln>
            <a:noFill/>
          </a:ln>
        </p:spPr>
      </p:pic>
      <p:cxnSp>
        <p:nvCxnSpPr>
          <p:cNvPr id="137" name="Google Shape;137;g15cf8fddcfd_2_27"/>
          <p:cNvCxnSpPr/>
          <p:nvPr/>
        </p:nvCxnSpPr>
        <p:spPr>
          <a:xfrm>
            <a:off x="0" y="6082133"/>
            <a:ext cx="9152700" cy="0"/>
          </a:xfrm>
          <a:prstGeom prst="straightConnector1">
            <a:avLst/>
          </a:prstGeom>
          <a:noFill/>
          <a:ln w="9525" cap="flat" cmpd="sng">
            <a:solidFill>
              <a:schemeClr val="accent1"/>
            </a:solidFill>
            <a:prstDash val="solid"/>
            <a:round/>
            <a:headEnd type="none" w="sm" len="sm"/>
            <a:tailEnd type="none" w="sm" len="sm"/>
          </a:ln>
        </p:spPr>
      </p:cxnSp>
      <p:sp>
        <p:nvSpPr>
          <p:cNvPr id="138" name="Google Shape;138;g15cf8fddcfd_2_27"/>
          <p:cNvSpPr txBox="1">
            <a:spLocks noGrp="1"/>
          </p:cNvSpPr>
          <p:nvPr>
            <p:ph type="sldNum" idx="12"/>
          </p:nvPr>
        </p:nvSpPr>
        <p:spPr>
          <a:xfrm>
            <a:off x="88683" y="6235189"/>
            <a:ext cx="548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blank" type="twoColTx">
  <p:cSld name="TITLE_AND_TWO_COLUMNS">
    <p:spTree>
      <p:nvGrpSpPr>
        <p:cNvPr id="1" name="Shape 139"/>
        <p:cNvGrpSpPr/>
        <p:nvPr/>
      </p:nvGrpSpPr>
      <p:grpSpPr>
        <a:xfrm>
          <a:off x="0" y="0"/>
          <a:ext cx="0" cy="0"/>
          <a:chOff x="0" y="0"/>
          <a:chExt cx="0" cy="0"/>
        </a:xfrm>
      </p:grpSpPr>
      <p:pic>
        <p:nvPicPr>
          <p:cNvPr id="140" name="Google Shape;140;g15cf8fddcfd_2_33"/>
          <p:cNvPicPr preferRelativeResize="0"/>
          <p:nvPr/>
        </p:nvPicPr>
        <p:blipFill rotWithShape="1">
          <a:blip r:embed="rId2">
            <a:alphaModFix/>
          </a:blip>
          <a:srcRect/>
          <a:stretch/>
        </p:blipFill>
        <p:spPr>
          <a:xfrm>
            <a:off x="8146725" y="6235200"/>
            <a:ext cx="867951" cy="369000"/>
          </a:xfrm>
          <a:prstGeom prst="rect">
            <a:avLst/>
          </a:prstGeom>
          <a:noFill/>
          <a:ln>
            <a:noFill/>
          </a:ln>
        </p:spPr>
      </p:pic>
      <p:cxnSp>
        <p:nvCxnSpPr>
          <p:cNvPr id="141" name="Google Shape;141;g15cf8fddcfd_2_33"/>
          <p:cNvCxnSpPr/>
          <p:nvPr/>
        </p:nvCxnSpPr>
        <p:spPr>
          <a:xfrm>
            <a:off x="0" y="6082133"/>
            <a:ext cx="9152700" cy="0"/>
          </a:xfrm>
          <a:prstGeom prst="straightConnector1">
            <a:avLst/>
          </a:prstGeom>
          <a:noFill/>
          <a:ln w="9525" cap="flat" cmpd="sng">
            <a:solidFill>
              <a:schemeClr val="accent1"/>
            </a:solidFill>
            <a:prstDash val="solid"/>
            <a:round/>
            <a:headEnd type="none" w="sm" len="sm"/>
            <a:tailEnd type="none" w="sm" len="sm"/>
          </a:ln>
        </p:spPr>
      </p:cxnSp>
      <p:sp>
        <p:nvSpPr>
          <p:cNvPr id="142" name="Google Shape;142;g15cf8fddcfd_2_33"/>
          <p:cNvSpPr txBox="1">
            <a:spLocks noGrp="1"/>
          </p:cNvSpPr>
          <p:nvPr>
            <p:ph type="sldNum" idx="12"/>
          </p:nvPr>
        </p:nvSpPr>
        <p:spPr>
          <a:xfrm>
            <a:off x="88683" y="6235189"/>
            <a:ext cx="548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slide-image space - blue" type="titleOnly">
  <p:cSld name="TITLE_ONLY">
    <p:spTree>
      <p:nvGrpSpPr>
        <p:cNvPr id="1" name="Shape 143"/>
        <p:cNvGrpSpPr/>
        <p:nvPr/>
      </p:nvGrpSpPr>
      <p:grpSpPr>
        <a:xfrm>
          <a:off x="0" y="0"/>
          <a:ext cx="0" cy="0"/>
          <a:chOff x="0" y="0"/>
          <a:chExt cx="0" cy="0"/>
        </a:xfrm>
      </p:grpSpPr>
      <p:sp>
        <p:nvSpPr>
          <p:cNvPr id="144" name="Google Shape;144;g15cf8fddcfd_2_37"/>
          <p:cNvSpPr/>
          <p:nvPr/>
        </p:nvSpPr>
        <p:spPr>
          <a:xfrm>
            <a:off x="5486400" y="1223000"/>
            <a:ext cx="3657600" cy="5635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5" name="Google Shape;145;g15cf8fddcfd_2_37"/>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46" name="Google Shape;146;g15cf8fddcfd_2_37"/>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47" name="Google Shape;147;g15cf8fddcfd_2_37"/>
          <p:cNvPicPr preferRelativeResize="0"/>
          <p:nvPr/>
        </p:nvPicPr>
        <p:blipFill rotWithShape="1">
          <a:blip r:embed="rId3">
            <a:alphaModFix/>
          </a:blip>
          <a:srcRect/>
          <a:stretch/>
        </p:blipFill>
        <p:spPr>
          <a:xfrm>
            <a:off x="4524250" y="6235200"/>
            <a:ext cx="867951" cy="369000"/>
          </a:xfrm>
          <a:prstGeom prst="rect">
            <a:avLst/>
          </a:prstGeom>
          <a:noFill/>
          <a:ln>
            <a:noFill/>
          </a:ln>
        </p:spPr>
      </p:pic>
      <p:cxnSp>
        <p:nvCxnSpPr>
          <p:cNvPr id="148" name="Google Shape;148;g15cf8fddcfd_2_37"/>
          <p:cNvCxnSpPr/>
          <p:nvPr/>
        </p:nvCxnSpPr>
        <p:spPr>
          <a:xfrm>
            <a:off x="0" y="6082133"/>
            <a:ext cx="5392200" cy="0"/>
          </a:xfrm>
          <a:prstGeom prst="straightConnector1">
            <a:avLst/>
          </a:prstGeom>
          <a:noFill/>
          <a:ln w="9525" cap="flat" cmpd="sng">
            <a:solidFill>
              <a:schemeClr val="accent1"/>
            </a:solidFill>
            <a:prstDash val="solid"/>
            <a:round/>
            <a:headEnd type="none" w="sm" len="sm"/>
            <a:tailEnd type="none" w="sm" len="sm"/>
          </a:ln>
        </p:spPr>
      </p:cxnSp>
      <p:sp>
        <p:nvSpPr>
          <p:cNvPr id="149" name="Google Shape;149;g15cf8fddcfd_2_37"/>
          <p:cNvSpPr txBox="1">
            <a:spLocks noGrp="1"/>
          </p:cNvSpPr>
          <p:nvPr>
            <p:ph type="body" idx="1"/>
          </p:nvPr>
        </p:nvSpPr>
        <p:spPr>
          <a:xfrm>
            <a:off x="457200" y="1524000"/>
            <a:ext cx="3776400" cy="42555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150" name="Google Shape;150;g15cf8fddcfd_2_37"/>
          <p:cNvSpPr txBox="1">
            <a:spLocks noGrp="1"/>
          </p:cNvSpPr>
          <p:nvPr>
            <p:ph type="sldNum" idx="12"/>
          </p:nvPr>
        </p:nvSpPr>
        <p:spPr>
          <a:xfrm>
            <a:off x="88683" y="6235189"/>
            <a:ext cx="548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
    <p:spTree>
      <p:nvGrpSpPr>
        <p:cNvPr id="1" name="Shape 151"/>
        <p:cNvGrpSpPr/>
        <p:nvPr/>
      </p:nvGrpSpPr>
      <p:grpSpPr>
        <a:xfrm>
          <a:off x="0" y="0"/>
          <a:ext cx="0" cy="0"/>
          <a:chOff x="0" y="0"/>
          <a:chExt cx="0" cy="0"/>
        </a:xfrm>
      </p:grpSpPr>
      <p:sp>
        <p:nvSpPr>
          <p:cNvPr id="152" name="Google Shape;152;g15cf8fddcfd_2_4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3" name="Google Shape;153;g15cf8fddcfd_2_45"/>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54" name="Google Shape;154;g15cf8fddcfd_2_45"/>
          <p:cNvSpPr txBox="1">
            <a:spLocks noGrp="1"/>
          </p:cNvSpPr>
          <p:nvPr>
            <p:ph type="body" idx="1"/>
          </p:nvPr>
        </p:nvSpPr>
        <p:spPr>
          <a:xfrm>
            <a:off x="311700" y="1536633"/>
            <a:ext cx="3999900" cy="4238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55" name="Google Shape;155;g15cf8fddcfd_2_45"/>
          <p:cNvSpPr txBox="1">
            <a:spLocks noGrp="1"/>
          </p:cNvSpPr>
          <p:nvPr>
            <p:ph type="body" idx="2"/>
          </p:nvPr>
        </p:nvSpPr>
        <p:spPr>
          <a:xfrm>
            <a:off x="4832400" y="1536633"/>
            <a:ext cx="3999900" cy="4238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56" name="Google Shape;156;g15cf8fddcfd_2_45"/>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57" name="Google Shape;157;g15cf8fddcfd_2_45"/>
          <p:cNvSpPr txBox="1">
            <a:spLocks noGrp="1"/>
          </p:cNvSpPr>
          <p:nvPr>
            <p:ph type="sldNum" idx="3"/>
          </p:nvPr>
        </p:nvSpPr>
        <p:spPr>
          <a:xfrm>
            <a:off x="88683" y="6235189"/>
            <a:ext cx="548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pic>
        <p:nvPicPr>
          <p:cNvPr id="158" name="Google Shape;158;g15cf8fddcfd_2_45"/>
          <p:cNvPicPr preferRelativeResize="0"/>
          <p:nvPr/>
        </p:nvPicPr>
        <p:blipFill rotWithShape="1">
          <a:blip r:embed="rId3">
            <a:alphaModFix/>
          </a:blip>
          <a:srcRect/>
          <a:stretch/>
        </p:blipFill>
        <p:spPr>
          <a:xfrm>
            <a:off x="8146725" y="6235200"/>
            <a:ext cx="867951" cy="369000"/>
          </a:xfrm>
          <a:prstGeom prst="rect">
            <a:avLst/>
          </a:prstGeom>
          <a:noFill/>
          <a:ln>
            <a:noFill/>
          </a:ln>
        </p:spPr>
      </p:pic>
      <p:cxnSp>
        <p:nvCxnSpPr>
          <p:cNvPr id="159" name="Google Shape;159;g15cf8fddcfd_2_45"/>
          <p:cNvCxnSpPr/>
          <p:nvPr/>
        </p:nvCxnSpPr>
        <p:spPr>
          <a:xfrm>
            <a:off x="0" y="6082133"/>
            <a:ext cx="91527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 yellow">
  <p:cSld name="ONE_COLUMN_TEXT_2">
    <p:spTree>
      <p:nvGrpSpPr>
        <p:cNvPr id="1" name="Shape 160"/>
        <p:cNvGrpSpPr/>
        <p:nvPr/>
      </p:nvGrpSpPr>
      <p:grpSpPr>
        <a:xfrm>
          <a:off x="0" y="0"/>
          <a:ext cx="0" cy="0"/>
          <a:chOff x="0" y="0"/>
          <a:chExt cx="0" cy="0"/>
        </a:xfrm>
      </p:grpSpPr>
      <p:pic>
        <p:nvPicPr>
          <p:cNvPr id="161" name="Google Shape;161;g15cf8fddcfd_2_5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2" name="Google Shape;162;g15cf8fddcfd_2_5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3" name="Google Shape;163;g15cf8fddcfd_2_54"/>
          <p:cNvPicPr preferRelativeResize="0"/>
          <p:nvPr/>
        </p:nvPicPr>
        <p:blipFill rotWithShape="1">
          <a:blip r:embed="rId3">
            <a:alphaModFix/>
          </a:blip>
          <a:srcRect/>
          <a:stretch/>
        </p:blipFill>
        <p:spPr>
          <a:xfrm>
            <a:off x="8146725" y="6235200"/>
            <a:ext cx="867951" cy="369000"/>
          </a:xfrm>
          <a:prstGeom prst="rect">
            <a:avLst/>
          </a:prstGeom>
          <a:noFill/>
          <a:ln>
            <a:noFill/>
          </a:ln>
        </p:spPr>
      </p:pic>
      <p:sp>
        <p:nvSpPr>
          <p:cNvPr id="164" name="Google Shape;164;g15cf8fddcfd_2_54"/>
          <p:cNvSpPr txBox="1">
            <a:spLocks noGrp="1"/>
          </p:cNvSpPr>
          <p:nvPr>
            <p:ph type="ctrTitle"/>
          </p:nvPr>
        </p:nvSpPr>
        <p:spPr>
          <a:xfrm>
            <a:off x="311700" y="992767"/>
            <a:ext cx="8520600" cy="243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165" name="Google Shape;165;g15cf8fddcfd_2_54"/>
          <p:cNvSpPr txBox="1">
            <a:spLocks noGrp="1"/>
          </p:cNvSpPr>
          <p:nvPr>
            <p:ph type="subTitle" idx="1"/>
          </p:nvPr>
        </p:nvSpPr>
        <p:spPr>
          <a:xfrm>
            <a:off x="311700" y="3778833"/>
            <a:ext cx="8520600" cy="10569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166" name="Google Shape;166;g15cf8fddcfd_2_54"/>
          <p:cNvCxnSpPr/>
          <p:nvPr/>
        </p:nvCxnSpPr>
        <p:spPr>
          <a:xfrm>
            <a:off x="295875" y="3678567"/>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slide-yellow">
  <p:cSld name="TITLE_1">
    <p:spTree>
      <p:nvGrpSpPr>
        <p:cNvPr id="1" name="Shape 167"/>
        <p:cNvGrpSpPr/>
        <p:nvPr/>
      </p:nvGrpSpPr>
      <p:grpSpPr>
        <a:xfrm>
          <a:off x="0" y="0"/>
          <a:ext cx="0" cy="0"/>
          <a:chOff x="0" y="0"/>
          <a:chExt cx="0" cy="0"/>
        </a:xfrm>
      </p:grpSpPr>
      <p:pic>
        <p:nvPicPr>
          <p:cNvPr id="168" name="Google Shape;168;g15cf8fddcfd_2_6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9" name="Google Shape;169;g15cf8fddcfd_2_61"/>
          <p:cNvSpPr txBox="1">
            <a:spLocks noGrp="1"/>
          </p:cNvSpPr>
          <p:nvPr>
            <p:ph type="ctrTitle"/>
          </p:nvPr>
        </p:nvSpPr>
        <p:spPr>
          <a:xfrm>
            <a:off x="311700" y="2453433"/>
            <a:ext cx="8520600" cy="2042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
        <p:nvSpPr>
          <p:cNvPr id="170" name="Google Shape;170;g15cf8fddcfd_2_6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slide with header/logo - yellow">
  <p:cSld name="SECTION_HEADER_1">
    <p:spTree>
      <p:nvGrpSpPr>
        <p:cNvPr id="1" name="Shape 171"/>
        <p:cNvGrpSpPr/>
        <p:nvPr/>
      </p:nvGrpSpPr>
      <p:grpSpPr>
        <a:xfrm>
          <a:off x="0" y="0"/>
          <a:ext cx="0" cy="0"/>
          <a:chOff x="0" y="0"/>
          <a:chExt cx="0" cy="0"/>
        </a:xfrm>
      </p:grpSpPr>
      <p:pic>
        <p:nvPicPr>
          <p:cNvPr id="172" name="Google Shape;172;g15cf8fddcfd_2_65"/>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73" name="Google Shape;173;g15cf8fddcfd_2_65"/>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74" name="Google Shape;174;g15cf8fddcfd_2_65"/>
          <p:cNvSpPr txBox="1">
            <a:spLocks noGrp="1"/>
          </p:cNvSpPr>
          <p:nvPr>
            <p:ph type="body" idx="1"/>
          </p:nvPr>
        </p:nvSpPr>
        <p:spPr>
          <a:xfrm>
            <a:off x="457200" y="1524000"/>
            <a:ext cx="8520600" cy="42555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175" name="Google Shape;175;g15cf8fddcfd_2_65"/>
          <p:cNvPicPr preferRelativeResize="0"/>
          <p:nvPr/>
        </p:nvPicPr>
        <p:blipFill rotWithShape="1">
          <a:blip r:embed="rId3">
            <a:alphaModFix/>
          </a:blip>
          <a:srcRect/>
          <a:stretch/>
        </p:blipFill>
        <p:spPr>
          <a:xfrm>
            <a:off x="8146725" y="6235200"/>
            <a:ext cx="867951" cy="369000"/>
          </a:xfrm>
          <a:prstGeom prst="rect">
            <a:avLst/>
          </a:prstGeom>
          <a:noFill/>
          <a:ln>
            <a:noFill/>
          </a:ln>
        </p:spPr>
      </p:pic>
      <p:cxnSp>
        <p:nvCxnSpPr>
          <p:cNvPr id="176" name="Google Shape;176;g15cf8fddcfd_2_65"/>
          <p:cNvCxnSpPr/>
          <p:nvPr/>
        </p:nvCxnSpPr>
        <p:spPr>
          <a:xfrm>
            <a:off x="0" y="6082133"/>
            <a:ext cx="9152700" cy="0"/>
          </a:xfrm>
          <a:prstGeom prst="straightConnector1">
            <a:avLst/>
          </a:prstGeom>
          <a:noFill/>
          <a:ln w="9525" cap="flat" cmpd="sng">
            <a:solidFill>
              <a:srgbClr val="F1C232"/>
            </a:solidFill>
            <a:prstDash val="solid"/>
            <a:round/>
            <a:headEnd type="none" w="sm" len="sm"/>
            <a:tailEnd type="none" w="sm" len="sm"/>
          </a:ln>
        </p:spPr>
      </p:cxnSp>
      <p:sp>
        <p:nvSpPr>
          <p:cNvPr id="177" name="Google Shape;177;g15cf8fddcfd_2_65"/>
          <p:cNvSpPr txBox="1">
            <a:spLocks noGrp="1"/>
          </p:cNvSpPr>
          <p:nvPr>
            <p:ph type="sldNum" idx="12"/>
          </p:nvPr>
        </p:nvSpPr>
        <p:spPr>
          <a:xfrm>
            <a:off x="114300" y="6310000"/>
            <a:ext cx="347100" cy="3753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slide with header/logo - no text - yellow">
  <p:cSld name="TITLE_AND_BODY_1">
    <p:spTree>
      <p:nvGrpSpPr>
        <p:cNvPr id="1" name="Shape 178"/>
        <p:cNvGrpSpPr/>
        <p:nvPr/>
      </p:nvGrpSpPr>
      <p:grpSpPr>
        <a:xfrm>
          <a:off x="0" y="0"/>
          <a:ext cx="0" cy="0"/>
          <a:chOff x="0" y="0"/>
          <a:chExt cx="0" cy="0"/>
        </a:xfrm>
      </p:grpSpPr>
      <p:pic>
        <p:nvPicPr>
          <p:cNvPr id="179" name="Google Shape;179;g15cf8fddcfd_2_72"/>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80" name="Google Shape;180;g15cf8fddcfd_2_72"/>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81" name="Google Shape;181;g15cf8fddcfd_2_72"/>
          <p:cNvPicPr preferRelativeResize="0"/>
          <p:nvPr/>
        </p:nvPicPr>
        <p:blipFill rotWithShape="1">
          <a:blip r:embed="rId3">
            <a:alphaModFix/>
          </a:blip>
          <a:srcRect/>
          <a:stretch/>
        </p:blipFill>
        <p:spPr>
          <a:xfrm>
            <a:off x="8146725" y="6235200"/>
            <a:ext cx="867951" cy="369000"/>
          </a:xfrm>
          <a:prstGeom prst="rect">
            <a:avLst/>
          </a:prstGeom>
          <a:noFill/>
          <a:ln>
            <a:noFill/>
          </a:ln>
        </p:spPr>
      </p:pic>
      <p:cxnSp>
        <p:nvCxnSpPr>
          <p:cNvPr id="182" name="Google Shape;182;g15cf8fddcfd_2_72"/>
          <p:cNvCxnSpPr/>
          <p:nvPr/>
        </p:nvCxnSpPr>
        <p:spPr>
          <a:xfrm>
            <a:off x="0" y="6082133"/>
            <a:ext cx="9152700" cy="0"/>
          </a:xfrm>
          <a:prstGeom prst="straightConnector1">
            <a:avLst/>
          </a:prstGeom>
          <a:noFill/>
          <a:ln w="9525" cap="flat" cmpd="sng">
            <a:solidFill>
              <a:srgbClr val="F1C232"/>
            </a:solidFill>
            <a:prstDash val="solid"/>
            <a:round/>
            <a:headEnd type="none" w="sm" len="sm"/>
            <a:tailEnd type="none" w="sm" len="sm"/>
          </a:ln>
        </p:spPr>
      </p:cxnSp>
      <p:sp>
        <p:nvSpPr>
          <p:cNvPr id="183" name="Google Shape;183;g15cf8fddcfd_2_72"/>
          <p:cNvSpPr txBox="1">
            <a:spLocks noGrp="1"/>
          </p:cNvSpPr>
          <p:nvPr>
            <p:ph type="sldNum" idx="12"/>
          </p:nvPr>
        </p:nvSpPr>
        <p:spPr>
          <a:xfrm>
            <a:off x="88683" y="6235189"/>
            <a:ext cx="548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yellow">
  <p:cSld name="TITLE_AND_TWO_COLUMNS_1">
    <p:spTree>
      <p:nvGrpSpPr>
        <p:cNvPr id="1" name="Shape 184"/>
        <p:cNvGrpSpPr/>
        <p:nvPr/>
      </p:nvGrpSpPr>
      <p:grpSpPr>
        <a:xfrm>
          <a:off x="0" y="0"/>
          <a:ext cx="0" cy="0"/>
          <a:chOff x="0" y="0"/>
          <a:chExt cx="0" cy="0"/>
        </a:xfrm>
      </p:grpSpPr>
      <p:pic>
        <p:nvPicPr>
          <p:cNvPr id="185" name="Google Shape;185;g15cf8fddcfd_2_78"/>
          <p:cNvPicPr preferRelativeResize="0"/>
          <p:nvPr/>
        </p:nvPicPr>
        <p:blipFill rotWithShape="1">
          <a:blip r:embed="rId2">
            <a:alphaModFix/>
          </a:blip>
          <a:srcRect/>
          <a:stretch/>
        </p:blipFill>
        <p:spPr>
          <a:xfrm>
            <a:off x="8146725" y="6235200"/>
            <a:ext cx="867951" cy="369000"/>
          </a:xfrm>
          <a:prstGeom prst="rect">
            <a:avLst/>
          </a:prstGeom>
          <a:noFill/>
          <a:ln>
            <a:noFill/>
          </a:ln>
        </p:spPr>
      </p:pic>
      <p:cxnSp>
        <p:nvCxnSpPr>
          <p:cNvPr id="186" name="Google Shape;186;g15cf8fddcfd_2_78"/>
          <p:cNvCxnSpPr/>
          <p:nvPr/>
        </p:nvCxnSpPr>
        <p:spPr>
          <a:xfrm>
            <a:off x="0" y="6082133"/>
            <a:ext cx="9152700" cy="0"/>
          </a:xfrm>
          <a:prstGeom prst="straightConnector1">
            <a:avLst/>
          </a:prstGeom>
          <a:noFill/>
          <a:ln w="9525" cap="flat" cmpd="sng">
            <a:solidFill>
              <a:srgbClr val="F1C232"/>
            </a:solidFill>
            <a:prstDash val="solid"/>
            <a:round/>
            <a:headEnd type="none" w="sm" len="sm"/>
            <a:tailEnd type="none" w="sm" len="sm"/>
          </a:ln>
        </p:spPr>
      </p:cxnSp>
      <p:sp>
        <p:nvSpPr>
          <p:cNvPr id="187" name="Google Shape;187;g15cf8fddcfd_2_78"/>
          <p:cNvSpPr txBox="1">
            <a:spLocks noGrp="1"/>
          </p:cNvSpPr>
          <p:nvPr>
            <p:ph type="sldNum" idx="12"/>
          </p:nvPr>
        </p:nvSpPr>
        <p:spPr>
          <a:xfrm>
            <a:off x="88683" y="6235189"/>
            <a:ext cx="548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slide-image space - yellow">
  <p:cSld name="TITLE_ONLY_1">
    <p:spTree>
      <p:nvGrpSpPr>
        <p:cNvPr id="1" name="Shape 188"/>
        <p:cNvGrpSpPr/>
        <p:nvPr/>
      </p:nvGrpSpPr>
      <p:grpSpPr>
        <a:xfrm>
          <a:off x="0" y="0"/>
          <a:ext cx="0" cy="0"/>
          <a:chOff x="0" y="0"/>
          <a:chExt cx="0" cy="0"/>
        </a:xfrm>
      </p:grpSpPr>
      <p:sp>
        <p:nvSpPr>
          <p:cNvPr id="189" name="Google Shape;189;g15cf8fddcfd_2_82"/>
          <p:cNvSpPr/>
          <p:nvPr/>
        </p:nvSpPr>
        <p:spPr>
          <a:xfrm>
            <a:off x="5486400" y="1223000"/>
            <a:ext cx="3657600" cy="5635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0" name="Google Shape;190;g15cf8fddcfd_2_82"/>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91" name="Google Shape;191;g15cf8fddcfd_2_82"/>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92" name="Google Shape;192;g15cf8fddcfd_2_82"/>
          <p:cNvPicPr preferRelativeResize="0"/>
          <p:nvPr/>
        </p:nvPicPr>
        <p:blipFill rotWithShape="1">
          <a:blip r:embed="rId3">
            <a:alphaModFix/>
          </a:blip>
          <a:srcRect/>
          <a:stretch/>
        </p:blipFill>
        <p:spPr>
          <a:xfrm>
            <a:off x="4524250" y="6235200"/>
            <a:ext cx="867951" cy="369000"/>
          </a:xfrm>
          <a:prstGeom prst="rect">
            <a:avLst/>
          </a:prstGeom>
          <a:noFill/>
          <a:ln>
            <a:noFill/>
          </a:ln>
        </p:spPr>
      </p:pic>
      <p:cxnSp>
        <p:nvCxnSpPr>
          <p:cNvPr id="193" name="Google Shape;193;g15cf8fddcfd_2_82"/>
          <p:cNvCxnSpPr/>
          <p:nvPr/>
        </p:nvCxnSpPr>
        <p:spPr>
          <a:xfrm>
            <a:off x="0" y="6082133"/>
            <a:ext cx="5392200" cy="0"/>
          </a:xfrm>
          <a:prstGeom prst="straightConnector1">
            <a:avLst/>
          </a:prstGeom>
          <a:noFill/>
          <a:ln w="9525" cap="flat" cmpd="sng">
            <a:solidFill>
              <a:srgbClr val="F1C232"/>
            </a:solidFill>
            <a:prstDash val="solid"/>
            <a:round/>
            <a:headEnd type="none" w="sm" len="sm"/>
            <a:tailEnd type="none" w="sm" len="sm"/>
          </a:ln>
        </p:spPr>
      </p:cxnSp>
      <p:sp>
        <p:nvSpPr>
          <p:cNvPr id="194" name="Google Shape;194;g15cf8fddcfd_2_82"/>
          <p:cNvSpPr txBox="1">
            <a:spLocks noGrp="1"/>
          </p:cNvSpPr>
          <p:nvPr>
            <p:ph type="body" idx="1"/>
          </p:nvPr>
        </p:nvSpPr>
        <p:spPr>
          <a:xfrm>
            <a:off x="457200" y="1524000"/>
            <a:ext cx="3776400" cy="42555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195" name="Google Shape;195;g15cf8fddcfd_2_82"/>
          <p:cNvSpPr txBox="1">
            <a:spLocks noGrp="1"/>
          </p:cNvSpPr>
          <p:nvPr>
            <p:ph type="sldNum" idx="12"/>
          </p:nvPr>
        </p:nvSpPr>
        <p:spPr>
          <a:xfrm>
            <a:off x="88683" y="6235189"/>
            <a:ext cx="548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
        <p:cNvGrpSpPr/>
        <p:nvPr/>
      </p:nvGrpSpPr>
      <p:grpSpPr>
        <a:xfrm>
          <a:off x="0" y="0"/>
          <a:ext cx="0" cy="0"/>
          <a:chOff x="0" y="0"/>
          <a:chExt cx="0" cy="0"/>
        </a:xfrm>
      </p:grpSpPr>
      <p:pic>
        <p:nvPicPr>
          <p:cNvPr id="30" name="Google Shape;30;p26"/>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1" name="Google Shape;31;p26"/>
          <p:cNvSpPr txBox="1">
            <a:spLocks noGrp="1"/>
          </p:cNvSpPr>
          <p:nvPr>
            <p:ph type="ctrTitle"/>
          </p:nvPr>
        </p:nvSpPr>
        <p:spPr>
          <a:xfrm>
            <a:off x="-1" y="2595716"/>
            <a:ext cx="9144300" cy="233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000"/>
              <a:buFont typeface="Arial"/>
              <a:buNone/>
              <a:defRPr sz="40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175065" y="6427021"/>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slide-2 column - yellow">
  <p:cSld name="ONE_COLUMN_TEXT_1">
    <p:spTree>
      <p:nvGrpSpPr>
        <p:cNvPr id="1" name="Shape 196"/>
        <p:cNvGrpSpPr/>
        <p:nvPr/>
      </p:nvGrpSpPr>
      <p:grpSpPr>
        <a:xfrm>
          <a:off x="0" y="0"/>
          <a:ext cx="0" cy="0"/>
          <a:chOff x="0" y="0"/>
          <a:chExt cx="0" cy="0"/>
        </a:xfrm>
      </p:grpSpPr>
      <p:pic>
        <p:nvPicPr>
          <p:cNvPr id="197" name="Google Shape;197;g15cf8fddcfd_2_90"/>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98" name="Google Shape;198;g15cf8fddcfd_2_9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9" name="Google Shape;199;g15cf8fddcfd_2_90"/>
          <p:cNvSpPr txBox="1">
            <a:spLocks noGrp="1"/>
          </p:cNvSpPr>
          <p:nvPr>
            <p:ph type="body" idx="1"/>
          </p:nvPr>
        </p:nvSpPr>
        <p:spPr>
          <a:xfrm>
            <a:off x="311700" y="1536633"/>
            <a:ext cx="3999900" cy="4238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00" name="Google Shape;200;g15cf8fddcfd_2_90"/>
          <p:cNvSpPr txBox="1">
            <a:spLocks noGrp="1"/>
          </p:cNvSpPr>
          <p:nvPr>
            <p:ph type="body" idx="2"/>
          </p:nvPr>
        </p:nvSpPr>
        <p:spPr>
          <a:xfrm>
            <a:off x="4832400" y="1536633"/>
            <a:ext cx="3999900" cy="4238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01" name="Google Shape;201;g15cf8fddcfd_2_90"/>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02" name="Google Shape;202;g15cf8fddcfd_2_90"/>
          <p:cNvSpPr txBox="1">
            <a:spLocks noGrp="1"/>
          </p:cNvSpPr>
          <p:nvPr>
            <p:ph type="sldNum" idx="3"/>
          </p:nvPr>
        </p:nvSpPr>
        <p:spPr>
          <a:xfrm>
            <a:off x="88683" y="6235189"/>
            <a:ext cx="548700" cy="5247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pic>
        <p:nvPicPr>
          <p:cNvPr id="203" name="Google Shape;203;g15cf8fddcfd_2_90"/>
          <p:cNvPicPr preferRelativeResize="0"/>
          <p:nvPr/>
        </p:nvPicPr>
        <p:blipFill rotWithShape="1">
          <a:blip r:embed="rId3">
            <a:alphaModFix/>
          </a:blip>
          <a:srcRect/>
          <a:stretch/>
        </p:blipFill>
        <p:spPr>
          <a:xfrm>
            <a:off x="8146725" y="6235200"/>
            <a:ext cx="867951" cy="369000"/>
          </a:xfrm>
          <a:prstGeom prst="rect">
            <a:avLst/>
          </a:prstGeom>
          <a:noFill/>
          <a:ln>
            <a:noFill/>
          </a:ln>
        </p:spPr>
      </p:pic>
      <p:cxnSp>
        <p:nvCxnSpPr>
          <p:cNvPr id="204" name="Google Shape;204;g15cf8fddcfd_2_90"/>
          <p:cNvCxnSpPr/>
          <p:nvPr/>
        </p:nvCxnSpPr>
        <p:spPr>
          <a:xfrm>
            <a:off x="0" y="6082133"/>
            <a:ext cx="9152700" cy="0"/>
          </a:xfrm>
          <a:prstGeom prst="straightConnector1">
            <a:avLst/>
          </a:prstGeom>
          <a:noFill/>
          <a:ln w="9525" cap="flat" cmpd="sng">
            <a:solidFill>
              <a:srgbClr val="F1C232"/>
            </a:solidFill>
            <a:prstDash val="solid"/>
            <a:round/>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slide-2 column - yellow 1">
  <p:cSld name="ONE_COLUMN_TEXT_1_1">
    <p:spTree>
      <p:nvGrpSpPr>
        <p:cNvPr id="1" name="Shape 205"/>
        <p:cNvGrpSpPr/>
        <p:nvPr/>
      </p:nvGrpSpPr>
      <p:grpSpPr>
        <a:xfrm>
          <a:off x="0" y="0"/>
          <a:ext cx="0" cy="0"/>
          <a:chOff x="0" y="0"/>
          <a:chExt cx="0" cy="0"/>
        </a:xfrm>
      </p:grpSpPr>
      <p:pic>
        <p:nvPicPr>
          <p:cNvPr id="206" name="Google Shape;206;g15cf8fddcfd_2_9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7" name="Google Shape;207;g15cf8fddcfd_2_99"/>
          <p:cNvSpPr txBox="1">
            <a:spLocks noGrp="1"/>
          </p:cNvSpPr>
          <p:nvPr>
            <p:ph type="ctrTitle"/>
          </p:nvPr>
        </p:nvSpPr>
        <p:spPr>
          <a:xfrm>
            <a:off x="311700" y="992767"/>
            <a:ext cx="8520600" cy="243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208" name="Google Shape;208;g15cf8fddcfd_2_99"/>
          <p:cNvSpPr txBox="1">
            <a:spLocks noGrp="1"/>
          </p:cNvSpPr>
          <p:nvPr>
            <p:ph type="subTitle" idx="1"/>
          </p:nvPr>
        </p:nvSpPr>
        <p:spPr>
          <a:xfrm>
            <a:off x="311700" y="3778833"/>
            <a:ext cx="8520600" cy="10569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209" name="Google Shape;209;g15cf8fddcfd_2_99"/>
          <p:cNvCxnSpPr/>
          <p:nvPr/>
        </p:nvCxnSpPr>
        <p:spPr>
          <a:xfrm>
            <a:off x="295875" y="3678567"/>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vider slide - green">
  <p:cSld name="MAIN_POINT">
    <p:spTree>
      <p:nvGrpSpPr>
        <p:cNvPr id="1" name="Shape 210"/>
        <p:cNvGrpSpPr/>
        <p:nvPr/>
      </p:nvGrpSpPr>
      <p:grpSpPr>
        <a:xfrm>
          <a:off x="0" y="0"/>
          <a:ext cx="0" cy="0"/>
          <a:chOff x="0" y="0"/>
          <a:chExt cx="0" cy="0"/>
        </a:xfrm>
      </p:grpSpPr>
      <p:pic>
        <p:nvPicPr>
          <p:cNvPr id="211" name="Google Shape;211;g15cf8fddcfd_2_10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2" name="Google Shape;212;g15cf8fddcfd_2_104"/>
          <p:cNvSpPr txBox="1">
            <a:spLocks noGrp="1"/>
          </p:cNvSpPr>
          <p:nvPr>
            <p:ph type="ctrTitle"/>
          </p:nvPr>
        </p:nvSpPr>
        <p:spPr>
          <a:xfrm>
            <a:off x="311700" y="2453433"/>
            <a:ext cx="8520600" cy="2042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SECTION_TITLE_AND_DESCRIPTION">
    <p:spTree>
      <p:nvGrpSpPr>
        <p:cNvPr id="1" name="Shape 213"/>
        <p:cNvGrpSpPr/>
        <p:nvPr/>
      </p:nvGrpSpPr>
      <p:grpSpPr>
        <a:xfrm>
          <a:off x="0" y="0"/>
          <a:ext cx="0" cy="0"/>
          <a:chOff x="0" y="0"/>
          <a:chExt cx="0" cy="0"/>
        </a:xfrm>
      </p:grpSpPr>
      <p:pic>
        <p:nvPicPr>
          <p:cNvPr id="214" name="Google Shape;214;g15cf8fddcfd_2_107"/>
          <p:cNvPicPr preferRelativeResize="0"/>
          <p:nvPr/>
        </p:nvPicPr>
        <p:blipFill rotWithShape="1">
          <a:blip r:embed="rId2">
            <a:alphaModFix/>
          </a:blip>
          <a:srcRect/>
          <a:stretch/>
        </p:blipFill>
        <p:spPr>
          <a:xfrm>
            <a:off x="8146725" y="6235200"/>
            <a:ext cx="867951" cy="369000"/>
          </a:xfrm>
          <a:prstGeom prst="rect">
            <a:avLst/>
          </a:prstGeom>
          <a:noFill/>
          <a:ln>
            <a:noFill/>
          </a:ln>
        </p:spPr>
      </p:pic>
      <p:pic>
        <p:nvPicPr>
          <p:cNvPr id="215" name="Google Shape;215;g15cf8fddcfd_2_107"/>
          <p:cNvPicPr preferRelativeResize="0"/>
          <p:nvPr/>
        </p:nvPicPr>
        <p:blipFill rotWithShape="1">
          <a:blip r:embed="rId3">
            <a:alphaModFix/>
          </a:blip>
          <a:srcRect/>
          <a:stretch/>
        </p:blipFill>
        <p:spPr>
          <a:xfrm>
            <a:off x="0" y="0"/>
            <a:ext cx="9144000" cy="914400"/>
          </a:xfrm>
          <a:prstGeom prst="rect">
            <a:avLst/>
          </a:prstGeom>
          <a:noFill/>
          <a:ln>
            <a:noFill/>
          </a:ln>
        </p:spPr>
      </p:pic>
      <p:sp>
        <p:nvSpPr>
          <p:cNvPr id="216" name="Google Shape;216;g15cf8fddcfd_2_107"/>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17" name="Google Shape;217;g15cf8fddcfd_2_107"/>
          <p:cNvSpPr txBox="1">
            <a:spLocks noGrp="1"/>
          </p:cNvSpPr>
          <p:nvPr>
            <p:ph type="body" idx="1"/>
          </p:nvPr>
        </p:nvSpPr>
        <p:spPr>
          <a:xfrm>
            <a:off x="457200" y="1524000"/>
            <a:ext cx="8520600" cy="42555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218" name="Google Shape;218;g15cf8fddcfd_2_107"/>
          <p:cNvCxnSpPr/>
          <p:nvPr/>
        </p:nvCxnSpPr>
        <p:spPr>
          <a:xfrm>
            <a:off x="0" y="6082133"/>
            <a:ext cx="9152700" cy="0"/>
          </a:xfrm>
          <a:prstGeom prst="straightConnector1">
            <a:avLst/>
          </a:prstGeom>
          <a:noFill/>
          <a:ln w="9525" cap="flat" cmpd="sng">
            <a:solidFill>
              <a:srgbClr val="6AA84F"/>
            </a:solidFill>
            <a:prstDash val="solid"/>
            <a:round/>
            <a:headEnd type="none" w="sm" len="sm"/>
            <a:tailEnd type="none" w="sm" len="sm"/>
          </a:ln>
        </p:spPr>
      </p:cxnSp>
      <p:sp>
        <p:nvSpPr>
          <p:cNvPr id="219" name="Google Shape;219;g15cf8fddcfd_2_107"/>
          <p:cNvSpPr txBox="1">
            <a:spLocks noGrp="1"/>
          </p:cNvSpPr>
          <p:nvPr>
            <p:ph type="sldNum" idx="12"/>
          </p:nvPr>
        </p:nvSpPr>
        <p:spPr>
          <a:xfrm>
            <a:off x="114300" y="6310000"/>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CAPTION_ONLY">
    <p:spTree>
      <p:nvGrpSpPr>
        <p:cNvPr id="1" name="Shape 220"/>
        <p:cNvGrpSpPr/>
        <p:nvPr/>
      </p:nvGrpSpPr>
      <p:grpSpPr>
        <a:xfrm>
          <a:off x="0" y="0"/>
          <a:ext cx="0" cy="0"/>
          <a:chOff x="0" y="0"/>
          <a:chExt cx="0" cy="0"/>
        </a:xfrm>
      </p:grpSpPr>
      <p:pic>
        <p:nvPicPr>
          <p:cNvPr id="221" name="Google Shape;221;g15cf8fddcfd_2_114"/>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22" name="Google Shape;222;g15cf8fddcfd_2_114"/>
          <p:cNvSpPr txBox="1">
            <a:spLocks noGrp="1"/>
          </p:cNvSpPr>
          <p:nvPr>
            <p:ph type="sldNum" idx="12"/>
          </p:nvPr>
        </p:nvSpPr>
        <p:spPr>
          <a:xfrm>
            <a:off x="8556784" y="6333134"/>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23" name="Google Shape;223;g15cf8fddcfd_2_114"/>
          <p:cNvPicPr preferRelativeResize="0"/>
          <p:nvPr/>
        </p:nvPicPr>
        <p:blipFill rotWithShape="1">
          <a:blip r:embed="rId3">
            <a:alphaModFix/>
          </a:blip>
          <a:srcRect/>
          <a:stretch/>
        </p:blipFill>
        <p:spPr>
          <a:xfrm>
            <a:off x="8146725" y="6235200"/>
            <a:ext cx="867951" cy="369000"/>
          </a:xfrm>
          <a:prstGeom prst="rect">
            <a:avLst/>
          </a:prstGeom>
          <a:noFill/>
          <a:ln>
            <a:noFill/>
          </a:ln>
        </p:spPr>
      </p:pic>
      <p:cxnSp>
        <p:nvCxnSpPr>
          <p:cNvPr id="224" name="Google Shape;224;g15cf8fddcfd_2_114"/>
          <p:cNvCxnSpPr/>
          <p:nvPr/>
        </p:nvCxnSpPr>
        <p:spPr>
          <a:xfrm>
            <a:off x="0" y="6082133"/>
            <a:ext cx="9152700" cy="0"/>
          </a:xfrm>
          <a:prstGeom prst="straightConnector1">
            <a:avLst/>
          </a:prstGeom>
          <a:noFill/>
          <a:ln w="9525" cap="flat" cmpd="sng">
            <a:solidFill>
              <a:srgbClr val="6AA84F"/>
            </a:solidFill>
            <a:prstDash val="solid"/>
            <a:round/>
            <a:headEnd type="none" w="sm" len="sm"/>
            <a:tailEnd type="none" w="sm" len="sm"/>
          </a:ln>
        </p:spPr>
      </p:cxnSp>
      <p:sp>
        <p:nvSpPr>
          <p:cNvPr id="225" name="Google Shape;225;g15cf8fddcfd_2_114"/>
          <p:cNvSpPr txBox="1">
            <a:spLocks noGrp="1"/>
          </p:cNvSpPr>
          <p:nvPr>
            <p:ph type="sldNum" idx="2"/>
          </p:nvPr>
        </p:nvSpPr>
        <p:spPr>
          <a:xfrm>
            <a:off x="114300" y="6310000"/>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
        <p:nvSpPr>
          <p:cNvPr id="226" name="Google Shape;226;g15cf8fddcfd_2_114"/>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slide-green">
  <p:cSld name="BIG_NUMBER">
    <p:spTree>
      <p:nvGrpSpPr>
        <p:cNvPr id="1" name="Shape 227"/>
        <p:cNvGrpSpPr/>
        <p:nvPr/>
      </p:nvGrpSpPr>
      <p:grpSpPr>
        <a:xfrm>
          <a:off x="0" y="0"/>
          <a:ext cx="0" cy="0"/>
          <a:chOff x="0" y="0"/>
          <a:chExt cx="0" cy="0"/>
        </a:xfrm>
      </p:grpSpPr>
      <p:sp>
        <p:nvSpPr>
          <p:cNvPr id="228" name="Google Shape;228;g15cf8fddcfd_2_121"/>
          <p:cNvSpPr txBox="1">
            <a:spLocks noGrp="1"/>
          </p:cNvSpPr>
          <p:nvPr>
            <p:ph type="sldNum" idx="12"/>
          </p:nvPr>
        </p:nvSpPr>
        <p:spPr>
          <a:xfrm>
            <a:off x="8556784" y="6333134"/>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29" name="Google Shape;229;g15cf8fddcfd_2_121"/>
          <p:cNvPicPr preferRelativeResize="0"/>
          <p:nvPr/>
        </p:nvPicPr>
        <p:blipFill rotWithShape="1">
          <a:blip r:embed="rId2">
            <a:alphaModFix/>
          </a:blip>
          <a:srcRect/>
          <a:stretch/>
        </p:blipFill>
        <p:spPr>
          <a:xfrm>
            <a:off x="8146725" y="6235200"/>
            <a:ext cx="867951" cy="369000"/>
          </a:xfrm>
          <a:prstGeom prst="rect">
            <a:avLst/>
          </a:prstGeom>
          <a:noFill/>
          <a:ln>
            <a:noFill/>
          </a:ln>
        </p:spPr>
      </p:pic>
      <p:cxnSp>
        <p:nvCxnSpPr>
          <p:cNvPr id="230" name="Google Shape;230;g15cf8fddcfd_2_121"/>
          <p:cNvCxnSpPr/>
          <p:nvPr/>
        </p:nvCxnSpPr>
        <p:spPr>
          <a:xfrm>
            <a:off x="0" y="6082133"/>
            <a:ext cx="9152700" cy="0"/>
          </a:xfrm>
          <a:prstGeom prst="straightConnector1">
            <a:avLst/>
          </a:prstGeom>
          <a:noFill/>
          <a:ln w="9525" cap="flat" cmpd="sng">
            <a:solidFill>
              <a:srgbClr val="6AA84F"/>
            </a:solidFill>
            <a:prstDash val="solid"/>
            <a:round/>
            <a:headEnd type="none" w="sm" len="sm"/>
            <a:tailEnd type="none" w="sm" len="sm"/>
          </a:ln>
        </p:spPr>
      </p:cxnSp>
      <p:sp>
        <p:nvSpPr>
          <p:cNvPr id="231" name="Google Shape;231;g15cf8fddcfd_2_121"/>
          <p:cNvSpPr txBox="1">
            <a:spLocks noGrp="1"/>
          </p:cNvSpPr>
          <p:nvPr>
            <p:ph type="sldNum" idx="2"/>
          </p:nvPr>
        </p:nvSpPr>
        <p:spPr>
          <a:xfrm>
            <a:off x="114300" y="6310000"/>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slide-image space - green" type="blank">
  <p:cSld name="BLANK">
    <p:spTree>
      <p:nvGrpSpPr>
        <p:cNvPr id="1" name="Shape 232"/>
        <p:cNvGrpSpPr/>
        <p:nvPr/>
      </p:nvGrpSpPr>
      <p:grpSpPr>
        <a:xfrm>
          <a:off x="0" y="0"/>
          <a:ext cx="0" cy="0"/>
          <a:chOff x="0" y="0"/>
          <a:chExt cx="0" cy="0"/>
        </a:xfrm>
      </p:grpSpPr>
      <p:sp>
        <p:nvSpPr>
          <p:cNvPr id="233" name="Google Shape;233;g15cf8fddcfd_2_126"/>
          <p:cNvSpPr/>
          <p:nvPr/>
        </p:nvSpPr>
        <p:spPr>
          <a:xfrm>
            <a:off x="5486400" y="1223000"/>
            <a:ext cx="3657600" cy="5635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g15cf8fddcfd_2_126"/>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35" name="Google Shape;235;g15cf8fddcfd_2_126"/>
          <p:cNvSpPr txBox="1">
            <a:spLocks noGrp="1"/>
          </p:cNvSpPr>
          <p:nvPr>
            <p:ph type="sldNum" idx="12"/>
          </p:nvPr>
        </p:nvSpPr>
        <p:spPr>
          <a:xfrm>
            <a:off x="114300" y="6310000"/>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
        <p:nvSpPr>
          <p:cNvPr id="236" name="Google Shape;236;g15cf8fddcfd_2_126"/>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237" name="Google Shape;237;g15cf8fddcfd_2_126"/>
          <p:cNvPicPr preferRelativeResize="0"/>
          <p:nvPr/>
        </p:nvPicPr>
        <p:blipFill rotWithShape="1">
          <a:blip r:embed="rId3">
            <a:alphaModFix/>
          </a:blip>
          <a:srcRect/>
          <a:stretch/>
        </p:blipFill>
        <p:spPr>
          <a:xfrm>
            <a:off x="4524250" y="6235200"/>
            <a:ext cx="867951" cy="369000"/>
          </a:xfrm>
          <a:prstGeom prst="rect">
            <a:avLst/>
          </a:prstGeom>
          <a:noFill/>
          <a:ln>
            <a:noFill/>
          </a:ln>
        </p:spPr>
      </p:pic>
      <p:cxnSp>
        <p:nvCxnSpPr>
          <p:cNvPr id="238" name="Google Shape;238;g15cf8fddcfd_2_126"/>
          <p:cNvCxnSpPr/>
          <p:nvPr/>
        </p:nvCxnSpPr>
        <p:spPr>
          <a:xfrm>
            <a:off x="0" y="6082133"/>
            <a:ext cx="5392200" cy="0"/>
          </a:xfrm>
          <a:prstGeom prst="straightConnector1">
            <a:avLst/>
          </a:prstGeom>
          <a:noFill/>
          <a:ln w="9525" cap="flat" cmpd="sng">
            <a:solidFill>
              <a:srgbClr val="93C47D"/>
            </a:solidFill>
            <a:prstDash val="solid"/>
            <a:round/>
            <a:headEnd type="none" w="sm" len="sm"/>
            <a:tailEnd type="none" w="sm" len="sm"/>
          </a:ln>
        </p:spPr>
      </p:cxnSp>
      <p:sp>
        <p:nvSpPr>
          <p:cNvPr id="239" name="Google Shape;239;g15cf8fddcfd_2_126"/>
          <p:cNvSpPr txBox="1">
            <a:spLocks noGrp="1"/>
          </p:cNvSpPr>
          <p:nvPr>
            <p:ph type="body" idx="1"/>
          </p:nvPr>
        </p:nvSpPr>
        <p:spPr>
          <a:xfrm>
            <a:off x="457200" y="1524000"/>
            <a:ext cx="3776400" cy="42555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slide-2 column - green">
  <p:cSld name="BLANK_1">
    <p:spTree>
      <p:nvGrpSpPr>
        <p:cNvPr id="1" name="Shape 240"/>
        <p:cNvGrpSpPr/>
        <p:nvPr/>
      </p:nvGrpSpPr>
      <p:grpSpPr>
        <a:xfrm>
          <a:off x="0" y="0"/>
          <a:ext cx="0" cy="0"/>
          <a:chOff x="0" y="0"/>
          <a:chExt cx="0" cy="0"/>
        </a:xfrm>
      </p:grpSpPr>
      <p:pic>
        <p:nvPicPr>
          <p:cNvPr id="241" name="Google Shape;241;g15cf8fddcfd_2_134"/>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242" name="Google Shape;242;g15cf8fddcfd_2_134"/>
          <p:cNvPicPr preferRelativeResize="0"/>
          <p:nvPr/>
        </p:nvPicPr>
        <p:blipFill rotWithShape="1">
          <a:blip r:embed="rId3">
            <a:alphaModFix/>
          </a:blip>
          <a:srcRect/>
          <a:stretch/>
        </p:blipFill>
        <p:spPr>
          <a:xfrm>
            <a:off x="8146725" y="6235200"/>
            <a:ext cx="867951" cy="369000"/>
          </a:xfrm>
          <a:prstGeom prst="rect">
            <a:avLst/>
          </a:prstGeom>
          <a:noFill/>
          <a:ln>
            <a:noFill/>
          </a:ln>
        </p:spPr>
      </p:pic>
      <p:cxnSp>
        <p:nvCxnSpPr>
          <p:cNvPr id="243" name="Google Shape;243;g15cf8fddcfd_2_134"/>
          <p:cNvCxnSpPr/>
          <p:nvPr/>
        </p:nvCxnSpPr>
        <p:spPr>
          <a:xfrm>
            <a:off x="0" y="6082133"/>
            <a:ext cx="9152700" cy="0"/>
          </a:xfrm>
          <a:prstGeom prst="straightConnector1">
            <a:avLst/>
          </a:prstGeom>
          <a:noFill/>
          <a:ln w="9525" cap="flat" cmpd="sng">
            <a:solidFill>
              <a:srgbClr val="6AA84F"/>
            </a:solidFill>
            <a:prstDash val="solid"/>
            <a:round/>
            <a:headEnd type="none" w="sm" len="sm"/>
            <a:tailEnd type="none" w="sm" len="sm"/>
          </a:ln>
        </p:spPr>
      </p:cxnSp>
      <p:sp>
        <p:nvSpPr>
          <p:cNvPr id="244" name="Google Shape;244;g15cf8fddcfd_2_134"/>
          <p:cNvSpPr txBox="1">
            <a:spLocks noGrp="1"/>
          </p:cNvSpPr>
          <p:nvPr>
            <p:ph type="sldNum" idx="12"/>
          </p:nvPr>
        </p:nvSpPr>
        <p:spPr>
          <a:xfrm>
            <a:off x="114300" y="6310000"/>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
        <p:nvSpPr>
          <p:cNvPr id="245" name="Google Shape;245;g15cf8fddcfd_2_134"/>
          <p:cNvSpPr txBox="1">
            <a:spLocks noGrp="1"/>
          </p:cNvSpPr>
          <p:nvPr>
            <p:ph type="body" idx="1"/>
          </p:nvPr>
        </p:nvSpPr>
        <p:spPr>
          <a:xfrm>
            <a:off x="311700" y="1536633"/>
            <a:ext cx="3999900" cy="4238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46" name="Google Shape;246;g15cf8fddcfd_2_134"/>
          <p:cNvSpPr txBox="1">
            <a:spLocks noGrp="1"/>
          </p:cNvSpPr>
          <p:nvPr>
            <p:ph type="body" idx="2"/>
          </p:nvPr>
        </p:nvSpPr>
        <p:spPr>
          <a:xfrm>
            <a:off x="4832400" y="1536633"/>
            <a:ext cx="3999900" cy="4238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47" name="Google Shape;247;g15cf8fddcfd_2_134"/>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 orange">
  <p:cSld name="BLANK_1_1">
    <p:spTree>
      <p:nvGrpSpPr>
        <p:cNvPr id="1" name="Shape 248"/>
        <p:cNvGrpSpPr/>
        <p:nvPr/>
      </p:nvGrpSpPr>
      <p:grpSpPr>
        <a:xfrm>
          <a:off x="0" y="0"/>
          <a:ext cx="0" cy="0"/>
          <a:chOff x="0" y="0"/>
          <a:chExt cx="0" cy="0"/>
        </a:xfrm>
      </p:grpSpPr>
      <p:pic>
        <p:nvPicPr>
          <p:cNvPr id="249" name="Google Shape;249;g15cf8fddcfd_2_142"/>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250" name="Google Shape;250;g15cf8fddcfd_2_142"/>
          <p:cNvSpPr txBox="1">
            <a:spLocks noGrp="1"/>
          </p:cNvSpPr>
          <p:nvPr>
            <p:ph type="sldNum" idx="12"/>
          </p:nvPr>
        </p:nvSpPr>
        <p:spPr>
          <a:xfrm>
            <a:off x="114300" y="6310000"/>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
        <p:nvSpPr>
          <p:cNvPr id="251" name="Google Shape;251;g15cf8fddcfd_2_142"/>
          <p:cNvSpPr txBox="1">
            <a:spLocks noGrp="1"/>
          </p:cNvSpPr>
          <p:nvPr>
            <p:ph type="ctrTitle"/>
          </p:nvPr>
        </p:nvSpPr>
        <p:spPr>
          <a:xfrm>
            <a:off x="311700" y="992767"/>
            <a:ext cx="8520600" cy="243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252" name="Google Shape;252;g15cf8fddcfd_2_142"/>
          <p:cNvSpPr txBox="1">
            <a:spLocks noGrp="1"/>
          </p:cNvSpPr>
          <p:nvPr>
            <p:ph type="subTitle" idx="1"/>
          </p:nvPr>
        </p:nvSpPr>
        <p:spPr>
          <a:xfrm>
            <a:off x="311700" y="3778833"/>
            <a:ext cx="8520600" cy="10569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253" name="Google Shape;253;g15cf8fddcfd_2_142"/>
          <p:cNvCxnSpPr/>
          <p:nvPr/>
        </p:nvCxnSpPr>
        <p:spPr>
          <a:xfrm>
            <a:off x="295875" y="3678567"/>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slide - orange">
  <p:cSld name="BLANK_1_1_1">
    <p:spTree>
      <p:nvGrpSpPr>
        <p:cNvPr id="1" name="Shape 254"/>
        <p:cNvGrpSpPr/>
        <p:nvPr/>
      </p:nvGrpSpPr>
      <p:grpSpPr>
        <a:xfrm>
          <a:off x="0" y="0"/>
          <a:ext cx="0" cy="0"/>
          <a:chOff x="0" y="0"/>
          <a:chExt cx="0" cy="0"/>
        </a:xfrm>
      </p:grpSpPr>
      <p:pic>
        <p:nvPicPr>
          <p:cNvPr id="255" name="Google Shape;255;g15cf8fddcfd_2_148"/>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256" name="Google Shape;256;g15cf8fddcfd_2_148"/>
          <p:cNvSpPr txBox="1">
            <a:spLocks noGrp="1"/>
          </p:cNvSpPr>
          <p:nvPr>
            <p:ph type="sldNum" idx="12"/>
          </p:nvPr>
        </p:nvSpPr>
        <p:spPr>
          <a:xfrm>
            <a:off x="114300" y="6310000"/>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
        <p:nvSpPr>
          <p:cNvPr id="257" name="Google Shape;257;g15cf8fddcfd_2_148"/>
          <p:cNvSpPr txBox="1">
            <a:spLocks noGrp="1"/>
          </p:cNvSpPr>
          <p:nvPr>
            <p:ph type="ctrTitle"/>
          </p:nvPr>
        </p:nvSpPr>
        <p:spPr>
          <a:xfrm>
            <a:off x="311700" y="2453433"/>
            <a:ext cx="8520600" cy="2042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pic>
        <p:nvPicPr>
          <p:cNvPr id="34" name="Google Shape;34;p16"/>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5" name="Google Shape;35;p16"/>
          <p:cNvSpPr txBox="1">
            <a:spLocks noGrp="1"/>
          </p:cNvSpPr>
          <p:nvPr>
            <p:ph type="title"/>
          </p:nvPr>
        </p:nvSpPr>
        <p:spPr>
          <a:xfrm>
            <a:off x="332674" y="205176"/>
            <a:ext cx="6048900" cy="898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800"/>
              <a:buFont typeface="Arial"/>
              <a:buNone/>
              <a:defRPr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body" idx="1"/>
          </p:nvPr>
        </p:nvSpPr>
        <p:spPr>
          <a:xfrm>
            <a:off x="628650" y="1554480"/>
            <a:ext cx="7886700" cy="4351200"/>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16"/>
          <p:cNvPicPr preferRelativeResize="0"/>
          <p:nvPr/>
        </p:nvPicPr>
        <p:blipFill rotWithShape="1">
          <a:blip r:embed="rId3">
            <a:alphaModFix/>
          </a:blip>
          <a:srcRect/>
          <a:stretch/>
        </p:blipFill>
        <p:spPr>
          <a:xfrm>
            <a:off x="8086704" y="6172202"/>
            <a:ext cx="857291" cy="364738"/>
          </a:xfrm>
          <a:prstGeom prst="rect">
            <a:avLst/>
          </a:prstGeom>
          <a:noFill/>
          <a:ln>
            <a:noFill/>
          </a:ln>
        </p:spPr>
      </p:pic>
      <p:sp>
        <p:nvSpPr>
          <p:cNvPr id="38" name="Google Shape;38;p16"/>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slide with header/logo - orange">
  <p:cSld name="CUSTOM">
    <p:spTree>
      <p:nvGrpSpPr>
        <p:cNvPr id="1" name="Shape 258"/>
        <p:cNvGrpSpPr/>
        <p:nvPr/>
      </p:nvGrpSpPr>
      <p:grpSpPr>
        <a:xfrm>
          <a:off x="0" y="0"/>
          <a:ext cx="0" cy="0"/>
          <a:chOff x="0" y="0"/>
          <a:chExt cx="0" cy="0"/>
        </a:xfrm>
      </p:grpSpPr>
      <p:pic>
        <p:nvPicPr>
          <p:cNvPr id="259" name="Google Shape;259;g15cf8fddcfd_2_152"/>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260" name="Google Shape;260;g15cf8fddcfd_2_152"/>
          <p:cNvPicPr preferRelativeResize="0"/>
          <p:nvPr/>
        </p:nvPicPr>
        <p:blipFill rotWithShape="1">
          <a:blip r:embed="rId3">
            <a:alphaModFix/>
          </a:blip>
          <a:srcRect/>
          <a:stretch/>
        </p:blipFill>
        <p:spPr>
          <a:xfrm>
            <a:off x="8146725" y="6235200"/>
            <a:ext cx="867951" cy="369000"/>
          </a:xfrm>
          <a:prstGeom prst="rect">
            <a:avLst/>
          </a:prstGeom>
          <a:noFill/>
          <a:ln>
            <a:noFill/>
          </a:ln>
        </p:spPr>
      </p:pic>
      <p:sp>
        <p:nvSpPr>
          <p:cNvPr id="261" name="Google Shape;261;g15cf8fddcfd_2_152"/>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62" name="Google Shape;262;g15cf8fddcfd_2_152"/>
          <p:cNvSpPr txBox="1">
            <a:spLocks noGrp="1"/>
          </p:cNvSpPr>
          <p:nvPr>
            <p:ph type="body" idx="1"/>
          </p:nvPr>
        </p:nvSpPr>
        <p:spPr>
          <a:xfrm>
            <a:off x="457200" y="1524000"/>
            <a:ext cx="8520600" cy="42555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263" name="Google Shape;263;g15cf8fddcfd_2_152"/>
          <p:cNvCxnSpPr/>
          <p:nvPr/>
        </p:nvCxnSpPr>
        <p:spPr>
          <a:xfrm>
            <a:off x="0" y="6082133"/>
            <a:ext cx="9152700" cy="0"/>
          </a:xfrm>
          <a:prstGeom prst="straightConnector1">
            <a:avLst/>
          </a:prstGeom>
          <a:noFill/>
          <a:ln w="9525" cap="flat" cmpd="sng">
            <a:solidFill>
              <a:srgbClr val="E69138"/>
            </a:solidFill>
            <a:prstDash val="solid"/>
            <a:round/>
            <a:headEnd type="none" w="sm" len="sm"/>
            <a:tailEnd type="none" w="sm" len="sm"/>
          </a:ln>
        </p:spPr>
      </p:cxnSp>
      <p:sp>
        <p:nvSpPr>
          <p:cNvPr id="264" name="Google Shape;264;g15cf8fddcfd_2_152"/>
          <p:cNvSpPr txBox="1">
            <a:spLocks noGrp="1"/>
          </p:cNvSpPr>
          <p:nvPr>
            <p:ph type="sldNum" idx="12"/>
          </p:nvPr>
        </p:nvSpPr>
        <p:spPr>
          <a:xfrm>
            <a:off x="114300" y="6384667"/>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slide with header/logo - no text - orange">
  <p:cSld name="CUSTOM_1">
    <p:spTree>
      <p:nvGrpSpPr>
        <p:cNvPr id="1" name="Shape 265"/>
        <p:cNvGrpSpPr/>
        <p:nvPr/>
      </p:nvGrpSpPr>
      <p:grpSpPr>
        <a:xfrm>
          <a:off x="0" y="0"/>
          <a:ext cx="0" cy="0"/>
          <a:chOff x="0" y="0"/>
          <a:chExt cx="0" cy="0"/>
        </a:xfrm>
      </p:grpSpPr>
      <p:pic>
        <p:nvPicPr>
          <p:cNvPr id="266" name="Google Shape;266;g15cf8fddcfd_2_159"/>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267" name="Google Shape;267;g15cf8fddcfd_2_159"/>
          <p:cNvPicPr preferRelativeResize="0"/>
          <p:nvPr/>
        </p:nvPicPr>
        <p:blipFill rotWithShape="1">
          <a:blip r:embed="rId3">
            <a:alphaModFix/>
          </a:blip>
          <a:srcRect/>
          <a:stretch/>
        </p:blipFill>
        <p:spPr>
          <a:xfrm>
            <a:off x="8146725" y="6235200"/>
            <a:ext cx="867951" cy="369000"/>
          </a:xfrm>
          <a:prstGeom prst="rect">
            <a:avLst/>
          </a:prstGeom>
          <a:noFill/>
          <a:ln>
            <a:noFill/>
          </a:ln>
        </p:spPr>
      </p:pic>
      <p:sp>
        <p:nvSpPr>
          <p:cNvPr id="268" name="Google Shape;268;g15cf8fddcfd_2_159"/>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cxnSp>
        <p:nvCxnSpPr>
          <p:cNvPr id="269" name="Google Shape;269;g15cf8fddcfd_2_159"/>
          <p:cNvCxnSpPr/>
          <p:nvPr/>
        </p:nvCxnSpPr>
        <p:spPr>
          <a:xfrm>
            <a:off x="0" y="6082133"/>
            <a:ext cx="9152700" cy="0"/>
          </a:xfrm>
          <a:prstGeom prst="straightConnector1">
            <a:avLst/>
          </a:prstGeom>
          <a:noFill/>
          <a:ln w="9525" cap="flat" cmpd="sng">
            <a:solidFill>
              <a:srgbClr val="E69138"/>
            </a:solidFill>
            <a:prstDash val="solid"/>
            <a:round/>
            <a:headEnd type="none" w="sm" len="sm"/>
            <a:tailEnd type="none" w="sm" len="sm"/>
          </a:ln>
        </p:spPr>
      </p:cxnSp>
      <p:sp>
        <p:nvSpPr>
          <p:cNvPr id="270" name="Google Shape;270;g15cf8fddcfd_2_159"/>
          <p:cNvSpPr txBox="1">
            <a:spLocks noGrp="1"/>
          </p:cNvSpPr>
          <p:nvPr>
            <p:ph type="sldNum" idx="12"/>
          </p:nvPr>
        </p:nvSpPr>
        <p:spPr>
          <a:xfrm>
            <a:off x="114300" y="6384667"/>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slide-orange">
  <p:cSld name="CUSTOM_1_1">
    <p:spTree>
      <p:nvGrpSpPr>
        <p:cNvPr id="1" name="Shape 271"/>
        <p:cNvGrpSpPr/>
        <p:nvPr/>
      </p:nvGrpSpPr>
      <p:grpSpPr>
        <a:xfrm>
          <a:off x="0" y="0"/>
          <a:ext cx="0" cy="0"/>
          <a:chOff x="0" y="0"/>
          <a:chExt cx="0" cy="0"/>
        </a:xfrm>
      </p:grpSpPr>
      <p:pic>
        <p:nvPicPr>
          <p:cNvPr id="272" name="Google Shape;272;g15cf8fddcfd_2_165"/>
          <p:cNvPicPr preferRelativeResize="0"/>
          <p:nvPr/>
        </p:nvPicPr>
        <p:blipFill rotWithShape="1">
          <a:blip r:embed="rId2">
            <a:alphaModFix/>
          </a:blip>
          <a:srcRect/>
          <a:stretch/>
        </p:blipFill>
        <p:spPr>
          <a:xfrm>
            <a:off x="8146725" y="6235200"/>
            <a:ext cx="867951" cy="369000"/>
          </a:xfrm>
          <a:prstGeom prst="rect">
            <a:avLst/>
          </a:prstGeom>
          <a:noFill/>
          <a:ln>
            <a:noFill/>
          </a:ln>
        </p:spPr>
      </p:pic>
      <p:cxnSp>
        <p:nvCxnSpPr>
          <p:cNvPr id="273" name="Google Shape;273;g15cf8fddcfd_2_165"/>
          <p:cNvCxnSpPr/>
          <p:nvPr/>
        </p:nvCxnSpPr>
        <p:spPr>
          <a:xfrm>
            <a:off x="0" y="6082133"/>
            <a:ext cx="9152700" cy="0"/>
          </a:xfrm>
          <a:prstGeom prst="straightConnector1">
            <a:avLst/>
          </a:prstGeom>
          <a:noFill/>
          <a:ln w="9525" cap="flat" cmpd="sng">
            <a:solidFill>
              <a:srgbClr val="E69138"/>
            </a:solidFill>
            <a:prstDash val="solid"/>
            <a:round/>
            <a:headEnd type="none" w="sm" len="sm"/>
            <a:tailEnd type="none" w="sm" len="sm"/>
          </a:ln>
        </p:spPr>
      </p:cxnSp>
      <p:sp>
        <p:nvSpPr>
          <p:cNvPr id="274" name="Google Shape;274;g15cf8fddcfd_2_165"/>
          <p:cNvSpPr txBox="1">
            <a:spLocks noGrp="1"/>
          </p:cNvSpPr>
          <p:nvPr>
            <p:ph type="sldNum" idx="12"/>
          </p:nvPr>
        </p:nvSpPr>
        <p:spPr>
          <a:xfrm>
            <a:off x="114300" y="6384667"/>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slide-image space - orange">
  <p:cSld name="CUSTOM_1_1_1">
    <p:spTree>
      <p:nvGrpSpPr>
        <p:cNvPr id="1" name="Shape 275"/>
        <p:cNvGrpSpPr/>
        <p:nvPr/>
      </p:nvGrpSpPr>
      <p:grpSpPr>
        <a:xfrm>
          <a:off x="0" y="0"/>
          <a:ext cx="0" cy="0"/>
          <a:chOff x="0" y="0"/>
          <a:chExt cx="0" cy="0"/>
        </a:xfrm>
      </p:grpSpPr>
      <p:sp>
        <p:nvSpPr>
          <p:cNvPr id="276" name="Google Shape;276;g15cf8fddcfd_2_169"/>
          <p:cNvSpPr/>
          <p:nvPr/>
        </p:nvSpPr>
        <p:spPr>
          <a:xfrm>
            <a:off x="5486400" y="1223000"/>
            <a:ext cx="3657600" cy="5635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77" name="Google Shape;277;g15cf8fddcfd_2_169"/>
          <p:cNvCxnSpPr/>
          <p:nvPr/>
        </p:nvCxnSpPr>
        <p:spPr>
          <a:xfrm>
            <a:off x="0" y="6082133"/>
            <a:ext cx="5392200" cy="0"/>
          </a:xfrm>
          <a:prstGeom prst="straightConnector1">
            <a:avLst/>
          </a:prstGeom>
          <a:noFill/>
          <a:ln w="9525" cap="flat" cmpd="sng">
            <a:solidFill>
              <a:srgbClr val="E69138"/>
            </a:solidFill>
            <a:prstDash val="solid"/>
            <a:round/>
            <a:headEnd type="none" w="sm" len="sm"/>
            <a:tailEnd type="none" w="sm" len="sm"/>
          </a:ln>
        </p:spPr>
      </p:cxnSp>
      <p:sp>
        <p:nvSpPr>
          <p:cNvPr id="278" name="Google Shape;278;g15cf8fddcfd_2_169"/>
          <p:cNvSpPr txBox="1">
            <a:spLocks noGrp="1"/>
          </p:cNvSpPr>
          <p:nvPr>
            <p:ph type="body" idx="1"/>
          </p:nvPr>
        </p:nvSpPr>
        <p:spPr>
          <a:xfrm>
            <a:off x="457200" y="1524000"/>
            <a:ext cx="3776400" cy="42555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pic>
        <p:nvPicPr>
          <p:cNvPr id="279" name="Google Shape;279;g15cf8fddcfd_2_169"/>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80" name="Google Shape;280;g15cf8fddcfd_2_169"/>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81" name="Google Shape;281;g15cf8fddcfd_2_169"/>
          <p:cNvSpPr txBox="1">
            <a:spLocks noGrp="1"/>
          </p:cNvSpPr>
          <p:nvPr>
            <p:ph type="sldNum" idx="12"/>
          </p:nvPr>
        </p:nvSpPr>
        <p:spPr>
          <a:xfrm>
            <a:off x="114300" y="6384667"/>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pic>
        <p:nvPicPr>
          <p:cNvPr id="282" name="Google Shape;282;g15cf8fddcfd_2_169"/>
          <p:cNvPicPr preferRelativeResize="0"/>
          <p:nvPr/>
        </p:nvPicPr>
        <p:blipFill rotWithShape="1">
          <a:blip r:embed="rId3">
            <a:alphaModFix/>
          </a:blip>
          <a:srcRect/>
          <a:stretch/>
        </p:blipFill>
        <p:spPr>
          <a:xfrm>
            <a:off x="4524250" y="6235200"/>
            <a:ext cx="867951" cy="3690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slide-2 column - orange">
  <p:cSld name="CUSTOM_1_1_1_1">
    <p:spTree>
      <p:nvGrpSpPr>
        <p:cNvPr id="1" name="Shape 283"/>
        <p:cNvGrpSpPr/>
        <p:nvPr/>
      </p:nvGrpSpPr>
      <p:grpSpPr>
        <a:xfrm>
          <a:off x="0" y="0"/>
          <a:ext cx="0" cy="0"/>
          <a:chOff x="0" y="0"/>
          <a:chExt cx="0" cy="0"/>
        </a:xfrm>
      </p:grpSpPr>
      <p:pic>
        <p:nvPicPr>
          <p:cNvPr id="284" name="Google Shape;284;g15cf8fddcfd_2_177"/>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85" name="Google Shape;285;g15cf8fddcfd_2_177"/>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86" name="Google Shape;286;g15cf8fddcfd_2_177"/>
          <p:cNvSpPr txBox="1">
            <a:spLocks noGrp="1"/>
          </p:cNvSpPr>
          <p:nvPr>
            <p:ph type="sldNum" idx="12"/>
          </p:nvPr>
        </p:nvSpPr>
        <p:spPr>
          <a:xfrm>
            <a:off x="114300" y="6384667"/>
            <a:ext cx="347100" cy="3753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pic>
        <p:nvPicPr>
          <p:cNvPr id="287" name="Google Shape;287;g15cf8fddcfd_2_177"/>
          <p:cNvPicPr preferRelativeResize="0"/>
          <p:nvPr/>
        </p:nvPicPr>
        <p:blipFill rotWithShape="1">
          <a:blip r:embed="rId3">
            <a:alphaModFix/>
          </a:blip>
          <a:srcRect/>
          <a:stretch/>
        </p:blipFill>
        <p:spPr>
          <a:xfrm>
            <a:off x="8146725" y="6235200"/>
            <a:ext cx="867951" cy="369000"/>
          </a:xfrm>
          <a:prstGeom prst="rect">
            <a:avLst/>
          </a:prstGeom>
          <a:noFill/>
          <a:ln>
            <a:noFill/>
          </a:ln>
        </p:spPr>
      </p:pic>
      <p:cxnSp>
        <p:nvCxnSpPr>
          <p:cNvPr id="288" name="Google Shape;288;g15cf8fddcfd_2_177"/>
          <p:cNvCxnSpPr/>
          <p:nvPr/>
        </p:nvCxnSpPr>
        <p:spPr>
          <a:xfrm>
            <a:off x="0" y="6082133"/>
            <a:ext cx="9152700" cy="0"/>
          </a:xfrm>
          <a:prstGeom prst="straightConnector1">
            <a:avLst/>
          </a:prstGeom>
          <a:noFill/>
          <a:ln w="9525" cap="flat" cmpd="sng">
            <a:solidFill>
              <a:srgbClr val="E69138"/>
            </a:solidFill>
            <a:prstDash val="solid"/>
            <a:round/>
            <a:headEnd type="none" w="sm" len="sm"/>
            <a:tailEnd type="none" w="sm" len="sm"/>
          </a:ln>
        </p:spPr>
      </p:cxnSp>
      <p:sp>
        <p:nvSpPr>
          <p:cNvPr id="289" name="Google Shape;289;g15cf8fddcfd_2_177"/>
          <p:cNvSpPr txBox="1">
            <a:spLocks noGrp="1"/>
          </p:cNvSpPr>
          <p:nvPr>
            <p:ph type="body" idx="1"/>
          </p:nvPr>
        </p:nvSpPr>
        <p:spPr>
          <a:xfrm>
            <a:off x="311700" y="1536633"/>
            <a:ext cx="3999900" cy="4238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90" name="Google Shape;290;g15cf8fddcfd_2_177"/>
          <p:cNvSpPr txBox="1">
            <a:spLocks noGrp="1"/>
          </p:cNvSpPr>
          <p:nvPr>
            <p:ph type="body" idx="2"/>
          </p:nvPr>
        </p:nvSpPr>
        <p:spPr>
          <a:xfrm>
            <a:off x="4832400" y="1536633"/>
            <a:ext cx="3999900" cy="4238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291"/>
        <p:cNvGrpSpPr/>
        <p:nvPr/>
      </p:nvGrpSpPr>
      <p:grpSpPr>
        <a:xfrm>
          <a:off x="0" y="0"/>
          <a:ext cx="0" cy="0"/>
          <a:chOff x="0" y="0"/>
          <a:chExt cx="0" cy="0"/>
        </a:xfrm>
      </p:grpSpPr>
      <p:sp>
        <p:nvSpPr>
          <p:cNvPr id="292" name="Google Shape;292;g15cf8fddcfd_2_185"/>
          <p:cNvSpPr/>
          <p:nvPr/>
        </p:nvSpPr>
        <p:spPr>
          <a:xfrm>
            <a:off x="0" y="4675238"/>
            <a:ext cx="9144000" cy="2182800"/>
          </a:xfrm>
          <a:prstGeom prst="rect">
            <a:avLst/>
          </a:prstGeom>
          <a:gradFill>
            <a:gsLst>
              <a:gs pos="0">
                <a:schemeClr val="lt1"/>
              </a:gs>
              <a:gs pos="100000">
                <a:srgbClr val="00953A">
                  <a:alpha val="48627"/>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g15cf8fddcfd_2_185"/>
          <p:cNvSpPr txBox="1">
            <a:spLocks noGrp="1"/>
          </p:cNvSpPr>
          <p:nvPr>
            <p:ph type="ctrTitle"/>
          </p:nvPr>
        </p:nvSpPr>
        <p:spPr>
          <a:xfrm>
            <a:off x="685800" y="3236239"/>
            <a:ext cx="7772400" cy="1216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3600"/>
              <a:buFont typeface="Arial"/>
              <a:buChar char="●"/>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g15cf8fddcfd_2_185"/>
          <p:cNvSpPr txBox="1">
            <a:spLocks noGrp="1"/>
          </p:cNvSpPr>
          <p:nvPr>
            <p:ph type="subTitle" idx="1"/>
          </p:nvPr>
        </p:nvSpPr>
        <p:spPr>
          <a:xfrm>
            <a:off x="685800" y="5073444"/>
            <a:ext cx="7772400" cy="10659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1200"/>
              </a:spcBef>
              <a:spcAft>
                <a:spcPts val="0"/>
              </a:spcAft>
              <a:buClr>
                <a:schemeClr val="dk1"/>
              </a:buClr>
              <a:buSzPts val="2000"/>
              <a:buNone/>
              <a:defRPr sz="2000"/>
            </a:lvl2pPr>
            <a:lvl3pPr lvl="2" algn="ctr">
              <a:lnSpc>
                <a:spcPct val="90000"/>
              </a:lnSpc>
              <a:spcBef>
                <a:spcPts val="1200"/>
              </a:spcBef>
              <a:spcAft>
                <a:spcPts val="0"/>
              </a:spcAft>
              <a:buClr>
                <a:schemeClr val="dk1"/>
              </a:buClr>
              <a:buSzPts val="1800"/>
              <a:buNone/>
              <a:defRPr sz="1800"/>
            </a:lvl3pPr>
            <a:lvl4pPr lvl="3" algn="ctr">
              <a:lnSpc>
                <a:spcPct val="90000"/>
              </a:lnSpc>
              <a:spcBef>
                <a:spcPts val="1200"/>
              </a:spcBef>
              <a:spcAft>
                <a:spcPts val="0"/>
              </a:spcAft>
              <a:buClr>
                <a:schemeClr val="dk1"/>
              </a:buClr>
              <a:buSzPts val="1600"/>
              <a:buNone/>
              <a:defRPr sz="1600"/>
            </a:lvl4pPr>
            <a:lvl5pPr lvl="4" algn="ctr">
              <a:lnSpc>
                <a:spcPct val="90000"/>
              </a:lnSpc>
              <a:spcBef>
                <a:spcPts val="1200"/>
              </a:spcBef>
              <a:spcAft>
                <a:spcPts val="0"/>
              </a:spcAft>
              <a:buClr>
                <a:schemeClr val="dk1"/>
              </a:buClr>
              <a:buSzPts val="1600"/>
              <a:buNone/>
              <a:defRPr sz="1600"/>
            </a:lvl5pPr>
            <a:lvl6pPr lvl="5" algn="ctr">
              <a:lnSpc>
                <a:spcPct val="90000"/>
              </a:lnSpc>
              <a:spcBef>
                <a:spcPts val="1200"/>
              </a:spcBef>
              <a:spcAft>
                <a:spcPts val="0"/>
              </a:spcAft>
              <a:buClr>
                <a:schemeClr val="dk1"/>
              </a:buClr>
              <a:buSzPts val="1600"/>
              <a:buNone/>
              <a:defRPr sz="1600"/>
            </a:lvl6pPr>
            <a:lvl7pPr lvl="6" algn="ctr">
              <a:lnSpc>
                <a:spcPct val="90000"/>
              </a:lnSpc>
              <a:spcBef>
                <a:spcPts val="1200"/>
              </a:spcBef>
              <a:spcAft>
                <a:spcPts val="0"/>
              </a:spcAft>
              <a:buClr>
                <a:schemeClr val="dk1"/>
              </a:buClr>
              <a:buSzPts val="1600"/>
              <a:buNone/>
              <a:defRPr sz="1600"/>
            </a:lvl7pPr>
            <a:lvl8pPr lvl="7" algn="ctr">
              <a:lnSpc>
                <a:spcPct val="90000"/>
              </a:lnSpc>
              <a:spcBef>
                <a:spcPts val="1200"/>
              </a:spcBef>
              <a:spcAft>
                <a:spcPts val="0"/>
              </a:spcAft>
              <a:buClr>
                <a:schemeClr val="dk1"/>
              </a:buClr>
              <a:buSzPts val="1600"/>
              <a:buNone/>
              <a:defRPr sz="1600"/>
            </a:lvl8pPr>
            <a:lvl9pPr lvl="8" algn="ctr">
              <a:lnSpc>
                <a:spcPct val="90000"/>
              </a:lnSpc>
              <a:spcBef>
                <a:spcPts val="1200"/>
              </a:spcBef>
              <a:spcAft>
                <a:spcPts val="1200"/>
              </a:spcAft>
              <a:buClr>
                <a:schemeClr val="dk1"/>
              </a:buClr>
              <a:buSzPts val="1600"/>
              <a:buNone/>
              <a:defRPr sz="1600"/>
            </a:lvl9pPr>
          </a:lstStyle>
          <a:p>
            <a:endParaRPr/>
          </a:p>
        </p:txBody>
      </p:sp>
      <p:pic>
        <p:nvPicPr>
          <p:cNvPr id="295" name="Google Shape;295;g15cf8fddcfd_2_185"/>
          <p:cNvPicPr preferRelativeResize="0"/>
          <p:nvPr/>
        </p:nvPicPr>
        <p:blipFill rotWithShape="1">
          <a:blip r:embed="rId2">
            <a:alphaModFix/>
          </a:blip>
          <a:srcRect/>
          <a:stretch/>
        </p:blipFill>
        <p:spPr>
          <a:xfrm>
            <a:off x="3165737" y="632706"/>
            <a:ext cx="2821174" cy="1762730"/>
          </a:xfrm>
          <a:prstGeom prst="rect">
            <a:avLst/>
          </a:prstGeom>
          <a:noFill/>
          <a:ln>
            <a:noFill/>
          </a:ln>
        </p:spPr>
      </p:pic>
      <p:cxnSp>
        <p:nvCxnSpPr>
          <p:cNvPr id="296" name="Google Shape;296;g15cf8fddcfd_2_185"/>
          <p:cNvCxnSpPr/>
          <p:nvPr/>
        </p:nvCxnSpPr>
        <p:spPr>
          <a:xfrm>
            <a:off x="685800" y="2772696"/>
            <a:ext cx="7801800" cy="0"/>
          </a:xfrm>
          <a:prstGeom prst="straightConnector1">
            <a:avLst/>
          </a:prstGeom>
          <a:noFill/>
          <a:ln w="19050" cap="flat" cmpd="sng">
            <a:solidFill>
              <a:srgbClr val="00953A"/>
            </a:solidFill>
            <a:prstDash val="solid"/>
            <a:miter lim="800000"/>
            <a:headEnd type="none" w="sm" len="sm"/>
            <a:tailEnd type="none" w="sm" len="sm"/>
          </a:ln>
        </p:spPr>
      </p:cxnSp>
      <p:sp>
        <p:nvSpPr>
          <p:cNvPr id="297" name="Google Shape;297;g15cf8fddcfd_2_185"/>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98"/>
        <p:cNvGrpSpPr/>
        <p:nvPr/>
      </p:nvGrpSpPr>
      <p:grpSpPr>
        <a:xfrm>
          <a:off x="0" y="0"/>
          <a:ext cx="0" cy="0"/>
          <a:chOff x="0" y="0"/>
          <a:chExt cx="0" cy="0"/>
        </a:xfrm>
      </p:grpSpPr>
      <p:pic>
        <p:nvPicPr>
          <p:cNvPr id="299" name="Google Shape;299;g15cf8fddcfd_2_202"/>
          <p:cNvPicPr preferRelativeResize="0"/>
          <p:nvPr/>
        </p:nvPicPr>
        <p:blipFill rotWithShape="1">
          <a:blip r:embed="rId2">
            <a:alphaModFix/>
          </a:blip>
          <a:srcRect/>
          <a:stretch/>
        </p:blipFill>
        <p:spPr>
          <a:xfrm>
            <a:off x="1" y="0"/>
            <a:ext cx="9143996" cy="1219199"/>
          </a:xfrm>
          <a:prstGeom prst="rect">
            <a:avLst/>
          </a:prstGeom>
          <a:noFill/>
          <a:ln>
            <a:noFill/>
          </a:ln>
        </p:spPr>
      </p:pic>
      <p:sp>
        <p:nvSpPr>
          <p:cNvPr id="300" name="Google Shape;300;g15cf8fddcfd_2_202"/>
          <p:cNvSpPr txBox="1">
            <a:spLocks noGrp="1"/>
          </p:cNvSpPr>
          <p:nvPr>
            <p:ph type="title"/>
          </p:nvPr>
        </p:nvSpPr>
        <p:spPr>
          <a:xfrm>
            <a:off x="1168811" y="420328"/>
            <a:ext cx="5158200" cy="5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g15cf8fddcfd_2_202"/>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302" name="Google Shape;302;g15cf8fddcfd_2_202"/>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03" name="Google Shape;303;g15cf8fddcfd_2_202"/>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04" name="Google Shape;304;g15cf8fddcfd_2_202"/>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05"/>
        <p:cNvGrpSpPr/>
        <p:nvPr/>
      </p:nvGrpSpPr>
      <p:grpSpPr>
        <a:xfrm>
          <a:off x="0" y="0"/>
          <a:ext cx="0" cy="0"/>
          <a:chOff x="0" y="0"/>
          <a:chExt cx="0" cy="0"/>
        </a:xfrm>
      </p:grpSpPr>
      <p:pic>
        <p:nvPicPr>
          <p:cNvPr id="306" name="Google Shape;306;g15cf8fddcfd_2_209"/>
          <p:cNvPicPr preferRelativeResize="0"/>
          <p:nvPr/>
        </p:nvPicPr>
        <p:blipFill rotWithShape="1">
          <a:blip r:embed="rId2">
            <a:alphaModFix/>
          </a:blip>
          <a:srcRect/>
          <a:stretch/>
        </p:blipFill>
        <p:spPr>
          <a:xfrm>
            <a:off x="1" y="0"/>
            <a:ext cx="9143996" cy="1219199"/>
          </a:xfrm>
          <a:prstGeom prst="rect">
            <a:avLst/>
          </a:prstGeom>
          <a:noFill/>
          <a:ln>
            <a:noFill/>
          </a:ln>
        </p:spPr>
      </p:pic>
      <p:sp>
        <p:nvSpPr>
          <p:cNvPr id="307" name="Google Shape;307;g15cf8fddcfd_2_209"/>
          <p:cNvSpPr txBox="1">
            <a:spLocks noGrp="1"/>
          </p:cNvSpPr>
          <p:nvPr>
            <p:ph type="title"/>
          </p:nvPr>
        </p:nvSpPr>
        <p:spPr>
          <a:xfrm>
            <a:off x="1168811" y="420328"/>
            <a:ext cx="5158200" cy="5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g15cf8fddcfd_2_209"/>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309" name="Google Shape;309;g15cf8fddcfd_2_209"/>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10" name="Google Shape;310;g15cf8fddcfd_2_209"/>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11" name="Google Shape;311;g15cf8fddcfd_2_209"/>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12"/>
        <p:cNvGrpSpPr/>
        <p:nvPr/>
      </p:nvGrpSpPr>
      <p:grpSpPr>
        <a:xfrm>
          <a:off x="0" y="0"/>
          <a:ext cx="0" cy="0"/>
          <a:chOff x="0" y="0"/>
          <a:chExt cx="0" cy="0"/>
        </a:xfrm>
      </p:grpSpPr>
      <p:pic>
        <p:nvPicPr>
          <p:cNvPr id="313" name="Google Shape;313;g15cf8fddcfd_2_216"/>
          <p:cNvPicPr preferRelativeResize="0"/>
          <p:nvPr/>
        </p:nvPicPr>
        <p:blipFill rotWithShape="1">
          <a:blip r:embed="rId2">
            <a:alphaModFix/>
          </a:blip>
          <a:srcRect/>
          <a:stretch/>
        </p:blipFill>
        <p:spPr>
          <a:xfrm>
            <a:off x="1" y="0"/>
            <a:ext cx="9143996" cy="1219199"/>
          </a:xfrm>
          <a:prstGeom prst="rect">
            <a:avLst/>
          </a:prstGeom>
          <a:noFill/>
          <a:ln>
            <a:noFill/>
          </a:ln>
        </p:spPr>
      </p:pic>
      <p:sp>
        <p:nvSpPr>
          <p:cNvPr id="314" name="Google Shape;314;g15cf8fddcfd_2_216"/>
          <p:cNvSpPr txBox="1">
            <a:spLocks noGrp="1"/>
          </p:cNvSpPr>
          <p:nvPr>
            <p:ph type="title"/>
          </p:nvPr>
        </p:nvSpPr>
        <p:spPr>
          <a:xfrm>
            <a:off x="1168811" y="420328"/>
            <a:ext cx="5158200" cy="5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g15cf8fddcfd_2_216"/>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316" name="Google Shape;316;g15cf8fddcfd_2_216"/>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17" name="Google Shape;317;g15cf8fddcfd_2_216"/>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18" name="Google Shape;318;g15cf8fddcfd_2_216"/>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319"/>
        <p:cNvGrpSpPr/>
        <p:nvPr/>
      </p:nvGrpSpPr>
      <p:grpSpPr>
        <a:xfrm>
          <a:off x="0" y="0"/>
          <a:ext cx="0" cy="0"/>
          <a:chOff x="0" y="0"/>
          <a:chExt cx="0" cy="0"/>
        </a:xfrm>
      </p:grpSpPr>
      <p:pic>
        <p:nvPicPr>
          <p:cNvPr id="320" name="Google Shape;320;g15cf8fddcfd_2_223"/>
          <p:cNvPicPr preferRelativeResize="0"/>
          <p:nvPr/>
        </p:nvPicPr>
        <p:blipFill rotWithShape="1">
          <a:blip r:embed="rId2">
            <a:alphaModFix/>
          </a:blip>
          <a:srcRect/>
          <a:stretch/>
        </p:blipFill>
        <p:spPr>
          <a:xfrm>
            <a:off x="1" y="0"/>
            <a:ext cx="9143996" cy="1219199"/>
          </a:xfrm>
          <a:prstGeom prst="rect">
            <a:avLst/>
          </a:prstGeom>
          <a:noFill/>
          <a:ln>
            <a:noFill/>
          </a:ln>
        </p:spPr>
      </p:pic>
      <p:sp>
        <p:nvSpPr>
          <p:cNvPr id="321" name="Google Shape;321;g15cf8fddcfd_2_223"/>
          <p:cNvSpPr txBox="1">
            <a:spLocks noGrp="1"/>
          </p:cNvSpPr>
          <p:nvPr>
            <p:ph type="title"/>
          </p:nvPr>
        </p:nvSpPr>
        <p:spPr>
          <a:xfrm>
            <a:off x="1168811" y="420328"/>
            <a:ext cx="5158200" cy="5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g15cf8fddcfd_2_223"/>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323" name="Google Shape;323;g15cf8fddcfd_2_223"/>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24" name="Google Shape;324;g15cf8fddcfd_2_223"/>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25" name="Google Shape;325;g15cf8fddcfd_2_223"/>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23"/>
          <p:cNvSpPr txBox="1">
            <a:spLocks noGrp="1"/>
          </p:cNvSpPr>
          <p:nvPr>
            <p:ph type="body" idx="1"/>
          </p:nvPr>
        </p:nvSpPr>
        <p:spPr>
          <a:xfrm>
            <a:off x="628650" y="1554480"/>
            <a:ext cx="3886200" cy="4351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3"/>
          <p:cNvSpPr txBox="1">
            <a:spLocks noGrp="1"/>
          </p:cNvSpPr>
          <p:nvPr>
            <p:ph type="body" idx="2"/>
          </p:nvPr>
        </p:nvSpPr>
        <p:spPr>
          <a:xfrm>
            <a:off x="4629150" y="1554480"/>
            <a:ext cx="3886200" cy="4351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p23"/>
          <p:cNvPicPr preferRelativeResize="0"/>
          <p:nvPr/>
        </p:nvPicPr>
        <p:blipFill rotWithShape="1">
          <a:blip r:embed="rId2">
            <a:alphaModFix/>
          </a:blip>
          <a:srcRect/>
          <a:stretch/>
        </p:blipFill>
        <p:spPr>
          <a:xfrm>
            <a:off x="8086704" y="6172202"/>
            <a:ext cx="857291" cy="364738"/>
          </a:xfrm>
          <a:prstGeom prst="rect">
            <a:avLst/>
          </a:prstGeom>
          <a:noFill/>
          <a:ln>
            <a:noFill/>
          </a:ln>
        </p:spPr>
      </p:pic>
      <p:sp>
        <p:nvSpPr>
          <p:cNvPr id="43" name="Google Shape;43;p23"/>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44" name="Google Shape;44;p23"/>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45" name="Google Shape;45;p23"/>
          <p:cNvSpPr txBox="1">
            <a:spLocks noGrp="1"/>
          </p:cNvSpPr>
          <p:nvPr>
            <p:ph type="title"/>
          </p:nvPr>
        </p:nvSpPr>
        <p:spPr>
          <a:xfrm>
            <a:off x="332674" y="205176"/>
            <a:ext cx="6048900" cy="898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800"/>
              <a:buFont typeface="Arial"/>
              <a:buNone/>
              <a:defRPr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26"/>
        <p:cNvGrpSpPr/>
        <p:nvPr/>
      </p:nvGrpSpPr>
      <p:grpSpPr>
        <a:xfrm>
          <a:off x="0" y="0"/>
          <a:ext cx="0" cy="0"/>
          <a:chOff x="0" y="0"/>
          <a:chExt cx="0" cy="0"/>
        </a:xfrm>
      </p:grpSpPr>
      <p:pic>
        <p:nvPicPr>
          <p:cNvPr id="327" name="Google Shape;327;g15cf8fddcfd_2_230"/>
          <p:cNvPicPr preferRelativeResize="0"/>
          <p:nvPr/>
        </p:nvPicPr>
        <p:blipFill rotWithShape="1">
          <a:blip r:embed="rId2">
            <a:alphaModFix/>
          </a:blip>
          <a:srcRect/>
          <a:stretch/>
        </p:blipFill>
        <p:spPr>
          <a:xfrm>
            <a:off x="1" y="0"/>
            <a:ext cx="9143996" cy="1219200"/>
          </a:xfrm>
          <a:prstGeom prst="rect">
            <a:avLst/>
          </a:prstGeom>
          <a:noFill/>
          <a:ln>
            <a:noFill/>
          </a:ln>
        </p:spPr>
      </p:pic>
      <p:sp>
        <p:nvSpPr>
          <p:cNvPr id="328" name="Google Shape;328;g15cf8fddcfd_2_230"/>
          <p:cNvSpPr txBox="1">
            <a:spLocks noGrp="1"/>
          </p:cNvSpPr>
          <p:nvPr>
            <p:ph type="title"/>
          </p:nvPr>
        </p:nvSpPr>
        <p:spPr>
          <a:xfrm>
            <a:off x="1168811" y="420328"/>
            <a:ext cx="5158200" cy="5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g15cf8fddcfd_2_230"/>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330" name="Google Shape;330;g15cf8fddcfd_2_230"/>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31" name="Google Shape;331;g15cf8fddcfd_2_230"/>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32" name="Google Shape;332;g15cf8fddcfd_2_230"/>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33"/>
        <p:cNvGrpSpPr/>
        <p:nvPr/>
      </p:nvGrpSpPr>
      <p:grpSpPr>
        <a:xfrm>
          <a:off x="0" y="0"/>
          <a:ext cx="0" cy="0"/>
          <a:chOff x="0" y="0"/>
          <a:chExt cx="0" cy="0"/>
        </a:xfrm>
      </p:grpSpPr>
      <p:pic>
        <p:nvPicPr>
          <p:cNvPr id="334" name="Google Shape;334;g15cf8fddcfd_2_237"/>
          <p:cNvPicPr preferRelativeResize="0"/>
          <p:nvPr/>
        </p:nvPicPr>
        <p:blipFill rotWithShape="1">
          <a:blip r:embed="rId2">
            <a:alphaModFix/>
          </a:blip>
          <a:srcRect/>
          <a:stretch/>
        </p:blipFill>
        <p:spPr>
          <a:xfrm>
            <a:off x="1" y="0"/>
            <a:ext cx="9143996" cy="1219199"/>
          </a:xfrm>
          <a:prstGeom prst="rect">
            <a:avLst/>
          </a:prstGeom>
          <a:noFill/>
          <a:ln>
            <a:noFill/>
          </a:ln>
        </p:spPr>
      </p:pic>
      <p:sp>
        <p:nvSpPr>
          <p:cNvPr id="335" name="Google Shape;335;g15cf8fddcfd_2_237"/>
          <p:cNvSpPr txBox="1">
            <a:spLocks noGrp="1"/>
          </p:cNvSpPr>
          <p:nvPr>
            <p:ph type="title"/>
          </p:nvPr>
        </p:nvSpPr>
        <p:spPr>
          <a:xfrm>
            <a:off x="1168811" y="420328"/>
            <a:ext cx="5158200" cy="5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g15cf8fddcfd_2_237"/>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337" name="Google Shape;337;g15cf8fddcfd_2_237"/>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38" name="Google Shape;338;g15cf8fddcfd_2_237"/>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39" name="Google Shape;339;g15cf8fddcfd_2_237"/>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44"/>
        <p:cNvGrpSpPr/>
        <p:nvPr/>
      </p:nvGrpSpPr>
      <p:grpSpPr>
        <a:xfrm>
          <a:off x="0" y="0"/>
          <a:ext cx="0" cy="0"/>
          <a:chOff x="0" y="0"/>
          <a:chExt cx="0" cy="0"/>
        </a:xfrm>
      </p:grpSpPr>
      <p:sp>
        <p:nvSpPr>
          <p:cNvPr id="345" name="Google Shape;345;g31e10efd01c_2_4"/>
          <p:cNvSpPr/>
          <p:nvPr/>
        </p:nvSpPr>
        <p:spPr>
          <a:xfrm>
            <a:off x="1125" y="0"/>
            <a:ext cx="9144000" cy="36576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31e10efd01c_2_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47" name="Google Shape;347;g31e10efd01c_2_4"/>
          <p:cNvPicPr preferRelativeResize="0"/>
          <p:nvPr/>
        </p:nvPicPr>
        <p:blipFill rotWithShape="1">
          <a:blip r:embed="rId2">
            <a:alphaModFix/>
          </a:blip>
          <a:srcRect/>
          <a:stretch/>
        </p:blipFill>
        <p:spPr>
          <a:xfrm>
            <a:off x="0" y="5760927"/>
            <a:ext cx="9144003" cy="830461"/>
          </a:xfrm>
          <a:prstGeom prst="rect">
            <a:avLst/>
          </a:prstGeom>
          <a:noFill/>
          <a:ln>
            <a:noFill/>
          </a:ln>
        </p:spPr>
      </p:pic>
      <p:pic>
        <p:nvPicPr>
          <p:cNvPr id="348" name="Google Shape;348;g31e10efd01c_2_4"/>
          <p:cNvPicPr preferRelativeResize="0"/>
          <p:nvPr/>
        </p:nvPicPr>
        <p:blipFill rotWithShape="1">
          <a:blip r:embed="rId3">
            <a:alphaModFix/>
          </a:blip>
          <a:srcRect/>
          <a:stretch/>
        </p:blipFill>
        <p:spPr>
          <a:xfrm>
            <a:off x="2299325" y="937867"/>
            <a:ext cx="1456100" cy="919150"/>
          </a:xfrm>
          <a:prstGeom prst="rect">
            <a:avLst/>
          </a:prstGeom>
          <a:noFill/>
          <a:ln>
            <a:noFill/>
          </a:ln>
        </p:spPr>
      </p:pic>
      <p:sp>
        <p:nvSpPr>
          <p:cNvPr id="349" name="Google Shape;349;g31e10efd01c_2_4"/>
          <p:cNvSpPr txBox="1"/>
          <p:nvPr/>
        </p:nvSpPr>
        <p:spPr>
          <a:xfrm>
            <a:off x="205525" y="6512733"/>
            <a:ext cx="7256400" cy="238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50" name="Google Shape;350;g31e10efd01c_2_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351" name="Google Shape;351;g31e10efd01c_2_4"/>
          <p:cNvSpPr txBox="1">
            <a:spLocks noGrp="1"/>
          </p:cNvSpPr>
          <p:nvPr>
            <p:ph type="title"/>
          </p:nvPr>
        </p:nvSpPr>
        <p:spPr>
          <a:xfrm>
            <a:off x="205525" y="2761200"/>
            <a:ext cx="5778300" cy="714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2" name="Google Shape;352;g31e10efd01c_2_4"/>
          <p:cNvSpPr txBox="1">
            <a:spLocks noGrp="1"/>
          </p:cNvSpPr>
          <p:nvPr>
            <p:ph type="title" idx="2"/>
          </p:nvPr>
        </p:nvSpPr>
        <p:spPr>
          <a:xfrm>
            <a:off x="205525" y="3947667"/>
            <a:ext cx="5778300" cy="1386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3" name="Google Shape;353;g31e10efd01c_2_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54"/>
        <p:cNvGrpSpPr/>
        <p:nvPr/>
      </p:nvGrpSpPr>
      <p:grpSpPr>
        <a:xfrm>
          <a:off x="0" y="0"/>
          <a:ext cx="0" cy="0"/>
          <a:chOff x="0" y="0"/>
          <a:chExt cx="0" cy="0"/>
        </a:xfrm>
      </p:grpSpPr>
      <p:sp>
        <p:nvSpPr>
          <p:cNvPr id="355" name="Google Shape;355;g31e10efd01c_2_1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56" name="Google Shape;356;g31e10efd01c_2_14"/>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357" name="Google Shape;357;g31e10efd01c_2_14"/>
          <p:cNvSpPr txBox="1"/>
          <p:nvPr/>
        </p:nvSpPr>
        <p:spPr>
          <a:xfrm>
            <a:off x="123875" y="5552133"/>
            <a:ext cx="4863600" cy="208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58" name="Google Shape;358;g31e10efd01c_2_14"/>
          <p:cNvCxnSpPr/>
          <p:nvPr/>
        </p:nvCxnSpPr>
        <p:spPr>
          <a:xfrm>
            <a:off x="0" y="1224467"/>
            <a:ext cx="7479600" cy="0"/>
          </a:xfrm>
          <a:prstGeom prst="straightConnector1">
            <a:avLst/>
          </a:prstGeom>
          <a:noFill/>
          <a:ln w="19050" cap="flat" cmpd="sng">
            <a:solidFill>
              <a:srgbClr val="EF7521"/>
            </a:solidFill>
            <a:prstDash val="solid"/>
            <a:round/>
            <a:headEnd type="none" w="sm" len="sm"/>
            <a:tailEnd type="none" w="sm" len="sm"/>
          </a:ln>
        </p:spPr>
      </p:cxnSp>
      <p:sp>
        <p:nvSpPr>
          <p:cNvPr id="359" name="Google Shape;359;g31e10efd01c_2_14"/>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0" name="Google Shape;360;g31e10efd01c_2_14"/>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1" name="Google Shape;361;g31e10efd01c_2_14"/>
          <p:cNvSpPr txBox="1">
            <a:spLocks noGrp="1"/>
          </p:cNvSpPr>
          <p:nvPr>
            <p:ph type="title" idx="2"/>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2" name="Google Shape;362;g31e10efd01c_2_1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3" name="Google Shape;363;g31e10efd01c_2_14"/>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364"/>
        <p:cNvGrpSpPr/>
        <p:nvPr/>
      </p:nvGrpSpPr>
      <p:grpSpPr>
        <a:xfrm>
          <a:off x="0" y="0"/>
          <a:ext cx="0" cy="0"/>
          <a:chOff x="0" y="0"/>
          <a:chExt cx="0" cy="0"/>
        </a:xfrm>
      </p:grpSpPr>
      <p:pic>
        <p:nvPicPr>
          <p:cNvPr id="365" name="Google Shape;365;g31e10efd01c_2_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66" name="Google Shape;366;g31e10efd01c_2_24"/>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67" name="Google Shape;367;g31e10efd01c_2_2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8" name="Google Shape;368;g31e10efd01c_2_24"/>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369"/>
        <p:cNvGrpSpPr/>
        <p:nvPr/>
      </p:nvGrpSpPr>
      <p:grpSpPr>
        <a:xfrm>
          <a:off x="0" y="0"/>
          <a:ext cx="0" cy="0"/>
          <a:chOff x="0" y="0"/>
          <a:chExt cx="0" cy="0"/>
        </a:xfrm>
      </p:grpSpPr>
      <p:sp>
        <p:nvSpPr>
          <p:cNvPr id="370" name="Google Shape;370;g31e10efd01c_2_2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71" name="Google Shape;371;g31e10efd01c_2_29"/>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372" name="Google Shape;372;g31e10efd01c_2_29"/>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73" name="Google Shape;373;g31e10efd01c_2_29"/>
          <p:cNvSpPr txBox="1"/>
          <p:nvPr/>
        </p:nvSpPr>
        <p:spPr>
          <a:xfrm>
            <a:off x="123875" y="5552133"/>
            <a:ext cx="4863600" cy="208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374" name="Google Shape;374;g31e10efd01c_2_29"/>
          <p:cNvPicPr preferRelativeResize="0"/>
          <p:nvPr/>
        </p:nvPicPr>
        <p:blipFill rotWithShape="1">
          <a:blip r:embed="rId3">
            <a:alphaModFix/>
          </a:blip>
          <a:srcRect/>
          <a:stretch/>
        </p:blipFill>
        <p:spPr>
          <a:xfrm>
            <a:off x="8002150" y="6126033"/>
            <a:ext cx="924425" cy="403399"/>
          </a:xfrm>
          <a:prstGeom prst="rect">
            <a:avLst/>
          </a:prstGeom>
          <a:noFill/>
          <a:ln>
            <a:noFill/>
          </a:ln>
        </p:spPr>
      </p:pic>
      <p:cxnSp>
        <p:nvCxnSpPr>
          <p:cNvPr id="375" name="Google Shape;375;g31e10efd01c_2_29"/>
          <p:cNvCxnSpPr/>
          <p:nvPr/>
        </p:nvCxnSpPr>
        <p:spPr>
          <a:xfrm>
            <a:off x="0" y="1224467"/>
            <a:ext cx="7479600" cy="0"/>
          </a:xfrm>
          <a:prstGeom prst="straightConnector1">
            <a:avLst/>
          </a:prstGeom>
          <a:noFill/>
          <a:ln w="19050" cap="flat" cmpd="sng">
            <a:solidFill>
              <a:srgbClr val="EF7521"/>
            </a:solidFill>
            <a:prstDash val="solid"/>
            <a:round/>
            <a:headEnd type="none" w="sm" len="sm"/>
            <a:tailEnd type="none" w="sm" len="sm"/>
          </a:ln>
        </p:spPr>
      </p:cxnSp>
      <p:sp>
        <p:nvSpPr>
          <p:cNvPr id="376" name="Google Shape;376;g31e10efd01c_2_29"/>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7" name="Google Shape;377;g31e10efd01c_2_29"/>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8" name="Google Shape;378;g31e10efd01c_2_29"/>
          <p:cNvSpPr txBox="1">
            <a:spLocks noGrp="1"/>
          </p:cNvSpPr>
          <p:nvPr>
            <p:ph type="title" idx="2"/>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379" name="Google Shape;379;g31e10efd01c_2_29"/>
          <p:cNvPicPr preferRelativeResize="0"/>
          <p:nvPr/>
        </p:nvPicPr>
        <p:blipFill rotWithShape="1">
          <a:blip r:embed="rId4">
            <a:alphaModFix/>
          </a:blip>
          <a:srcRect/>
          <a:stretch/>
        </p:blipFill>
        <p:spPr>
          <a:xfrm>
            <a:off x="6109200" y="822433"/>
            <a:ext cx="3034799" cy="303479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380"/>
        <p:cNvGrpSpPr/>
        <p:nvPr/>
      </p:nvGrpSpPr>
      <p:grpSpPr>
        <a:xfrm>
          <a:off x="0" y="0"/>
          <a:ext cx="0" cy="0"/>
          <a:chOff x="0" y="0"/>
          <a:chExt cx="0" cy="0"/>
        </a:xfrm>
      </p:grpSpPr>
      <p:pic>
        <p:nvPicPr>
          <p:cNvPr id="381" name="Google Shape;381;g31e10efd01c_2_4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82" name="Google Shape;382;g31e10efd01c_2_40"/>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83" name="Google Shape;383;g31e10efd01c_2_40"/>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4" name="Google Shape;384;g31e10efd01c_2_40"/>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5"/>
        <p:cNvGrpSpPr/>
        <p:nvPr/>
      </p:nvGrpSpPr>
      <p:grpSpPr>
        <a:xfrm>
          <a:off x="0" y="0"/>
          <a:ext cx="0" cy="0"/>
          <a:chOff x="0" y="0"/>
          <a:chExt cx="0" cy="0"/>
        </a:xfrm>
      </p:grpSpPr>
      <p:sp>
        <p:nvSpPr>
          <p:cNvPr id="386" name="Google Shape;386;g31e10efd01c_2_4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87"/>
        <p:cNvGrpSpPr/>
        <p:nvPr/>
      </p:nvGrpSpPr>
      <p:grpSpPr>
        <a:xfrm>
          <a:off x="0" y="0"/>
          <a:ext cx="0" cy="0"/>
          <a:chOff x="0" y="0"/>
          <a:chExt cx="0" cy="0"/>
        </a:xfrm>
      </p:grpSpPr>
      <p:sp>
        <p:nvSpPr>
          <p:cNvPr id="388" name="Google Shape;388;g31e10efd01c_2_4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89" name="Google Shape;389;g31e10efd01c_2_47"/>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390" name="Google Shape;390;g31e10efd01c_2_47"/>
          <p:cNvSpPr txBox="1"/>
          <p:nvPr/>
        </p:nvSpPr>
        <p:spPr>
          <a:xfrm>
            <a:off x="123875" y="5552133"/>
            <a:ext cx="4863600" cy="208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391" name="Google Shape;391;g31e10efd01c_2_47"/>
          <p:cNvSpPr txBox="1">
            <a:spLocks noGrp="1"/>
          </p:cNvSpPr>
          <p:nvPr>
            <p:ph type="title"/>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92" name="Google Shape;392;g31e10efd01c_2_47"/>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3" name="Google Shape;393;g31e10efd01c_2_47"/>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94"/>
        <p:cNvGrpSpPr/>
        <p:nvPr/>
      </p:nvGrpSpPr>
      <p:grpSpPr>
        <a:xfrm>
          <a:off x="0" y="0"/>
          <a:ext cx="0" cy="0"/>
          <a:chOff x="0" y="0"/>
          <a:chExt cx="0" cy="0"/>
        </a:xfrm>
      </p:grpSpPr>
      <p:sp>
        <p:nvSpPr>
          <p:cNvPr id="395" name="Google Shape;395;g31e10efd01c_2_5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96" name="Google Shape;396;g31e10efd01c_2_54"/>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397" name="Google Shape;397;g31e10efd01c_2_54"/>
          <p:cNvSpPr txBox="1">
            <a:spLocks noGrp="1"/>
          </p:cNvSpPr>
          <p:nvPr>
            <p:ph type="title"/>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98" name="Google Shape;398;g31e10efd01c_2_54"/>
          <p:cNvSpPr txBox="1"/>
          <p:nvPr/>
        </p:nvSpPr>
        <p:spPr>
          <a:xfrm>
            <a:off x="311700" y="140133"/>
            <a:ext cx="7167900" cy="9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99" name="Google Shape;399;g31e10efd01c_2_54"/>
          <p:cNvSpPr txBox="1"/>
          <p:nvPr/>
        </p:nvSpPr>
        <p:spPr>
          <a:xfrm>
            <a:off x="6587225" y="1638233"/>
            <a:ext cx="2195400" cy="38708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Eligible for Free/Reduced </a:t>
            </a:r>
            <a:br>
              <a:rPr lang="en-US" sz="1100" b="1" i="0" u="none" strike="noStrike" cap="none">
                <a:solidFill>
                  <a:srgbClr val="000000"/>
                </a:solidFill>
                <a:latin typeface="Arial"/>
                <a:ea typeface="Arial"/>
                <a:cs typeface="Arial"/>
                <a:sym typeface="Arial"/>
              </a:rPr>
            </a:br>
            <a:r>
              <a:rPr lang="en-US"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00" name="Google Shape;400;g31e10efd01c_2_54"/>
          <p:cNvSpPr txBox="1"/>
          <p:nvPr/>
        </p:nvSpPr>
        <p:spPr>
          <a:xfrm>
            <a:off x="6724875" y="4873467"/>
            <a:ext cx="1924200" cy="4932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401" name="Google Shape;401;g31e10efd01c_2_54"/>
          <p:cNvGrpSpPr/>
          <p:nvPr/>
        </p:nvGrpSpPr>
        <p:grpSpPr>
          <a:xfrm>
            <a:off x="308400" y="1416433"/>
            <a:ext cx="1006800" cy="1338000"/>
            <a:chOff x="308400" y="1076275"/>
            <a:chExt cx="1006800" cy="1003500"/>
          </a:xfrm>
        </p:grpSpPr>
        <p:sp>
          <p:nvSpPr>
            <p:cNvPr id="402" name="Google Shape;402;g31e10efd01c_2_54"/>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31e10efd01c_2_5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04" name="Google Shape;404;g31e10efd01c_2_54"/>
          <p:cNvGrpSpPr/>
          <p:nvPr/>
        </p:nvGrpSpPr>
        <p:grpSpPr>
          <a:xfrm>
            <a:off x="308400" y="2867484"/>
            <a:ext cx="1006800" cy="1338000"/>
            <a:chOff x="308400" y="2218825"/>
            <a:chExt cx="1006800" cy="1003500"/>
          </a:xfrm>
        </p:grpSpPr>
        <p:sp>
          <p:nvSpPr>
            <p:cNvPr id="405" name="Google Shape;405;g31e10efd01c_2_54"/>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31e10efd01c_2_5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07" name="Google Shape;407;g31e10efd01c_2_54"/>
          <p:cNvGrpSpPr/>
          <p:nvPr/>
        </p:nvGrpSpPr>
        <p:grpSpPr>
          <a:xfrm>
            <a:off x="308400" y="4318533"/>
            <a:ext cx="1006800" cy="1338000"/>
            <a:chOff x="308400" y="1076275"/>
            <a:chExt cx="1006800" cy="1003500"/>
          </a:xfrm>
        </p:grpSpPr>
        <p:sp>
          <p:nvSpPr>
            <p:cNvPr id="408" name="Google Shape;408;g31e10efd01c_2_54"/>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31e10efd01c_2_5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PUBLIC </a:t>
              </a:r>
              <a:br>
                <a:rPr lang="en-US" sz="1000" b="0" i="0" u="none" strike="noStrike" cap="none">
                  <a:solidFill>
                    <a:schemeClr val="lt1"/>
                  </a:solidFill>
                  <a:latin typeface="Roboto"/>
                  <a:ea typeface="Roboto"/>
                  <a:cs typeface="Roboto"/>
                  <a:sym typeface="Roboto"/>
                </a:rPr>
              </a:br>
              <a:r>
                <a:rPr lang="en-US"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10" name="Google Shape;410;g31e10efd01c_2_54"/>
          <p:cNvSpPr txBox="1"/>
          <p:nvPr/>
        </p:nvSpPr>
        <p:spPr>
          <a:xfrm>
            <a:off x="1603037" y="1419417"/>
            <a:ext cx="4624500" cy="28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11" name="Google Shape;411;g31e10efd01c_2_54"/>
          <p:cNvPicPr preferRelativeResize="0"/>
          <p:nvPr/>
        </p:nvPicPr>
        <p:blipFill rotWithShape="1">
          <a:blip r:embed="rId3">
            <a:alphaModFix/>
          </a:blip>
          <a:srcRect/>
          <a:stretch/>
        </p:blipFill>
        <p:spPr>
          <a:xfrm>
            <a:off x="1761637" y="1901567"/>
            <a:ext cx="4307277" cy="2744887"/>
          </a:xfrm>
          <a:prstGeom prst="rect">
            <a:avLst/>
          </a:prstGeom>
          <a:noFill/>
          <a:ln>
            <a:noFill/>
          </a:ln>
        </p:spPr>
      </p:pic>
      <p:cxnSp>
        <p:nvCxnSpPr>
          <p:cNvPr id="412" name="Google Shape;412;g31e10efd01c_2_54"/>
          <p:cNvCxnSpPr/>
          <p:nvPr/>
        </p:nvCxnSpPr>
        <p:spPr>
          <a:xfrm>
            <a:off x="0" y="1224467"/>
            <a:ext cx="7479600" cy="0"/>
          </a:xfrm>
          <a:prstGeom prst="straightConnector1">
            <a:avLst/>
          </a:prstGeom>
          <a:noFill/>
          <a:ln w="19050" cap="flat" cmpd="sng">
            <a:solidFill>
              <a:srgbClr val="EF7521"/>
            </a:solidFill>
            <a:prstDash val="solid"/>
            <a:round/>
            <a:headEnd type="none" w="sm" len="sm"/>
            <a:tailEnd type="none" w="sm" len="sm"/>
          </a:ln>
        </p:spPr>
      </p:cxnSp>
      <p:sp>
        <p:nvSpPr>
          <p:cNvPr id="413" name="Google Shape;413;g31e10efd01c_2_5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g31e10efd01c_2_54"/>
          <p:cNvPicPr preferRelativeResize="0"/>
          <p:nvPr/>
        </p:nvPicPr>
        <p:blipFill rotWithShape="1">
          <a:blip r:embed="rId4">
            <a:alphaModFix/>
          </a:blip>
          <a:srcRect/>
          <a:stretch/>
        </p:blipFill>
        <p:spPr>
          <a:xfrm>
            <a:off x="8002150" y="6126033"/>
            <a:ext cx="924425" cy="403399"/>
          </a:xfrm>
          <a:prstGeom prst="rect">
            <a:avLst/>
          </a:prstGeom>
          <a:noFill/>
          <a:ln>
            <a:noFill/>
          </a:ln>
        </p:spPr>
      </p:pic>
      <p:sp>
        <p:nvSpPr>
          <p:cNvPr id="415" name="Google Shape;415;g31e10efd01c_2_54"/>
          <p:cNvSpPr txBox="1"/>
          <p:nvPr/>
        </p:nvSpPr>
        <p:spPr>
          <a:xfrm>
            <a:off x="4623875" y="5471200"/>
            <a:ext cx="2195400" cy="1852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6"/>
        <p:cNvGrpSpPr/>
        <p:nvPr/>
      </p:nvGrpSpPr>
      <p:grpSpPr>
        <a:xfrm>
          <a:off x="0" y="0"/>
          <a:ext cx="0" cy="0"/>
          <a:chOff x="0" y="0"/>
          <a:chExt cx="0" cy="0"/>
        </a:xfrm>
      </p:grpSpPr>
      <p:pic>
        <p:nvPicPr>
          <p:cNvPr id="47" name="Google Shape;47;p1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48" name="Google Shape;48;p17"/>
          <p:cNvSpPr txBox="1">
            <a:spLocks noGrp="1"/>
          </p:cNvSpPr>
          <p:nvPr>
            <p:ph type="title"/>
          </p:nvPr>
        </p:nvSpPr>
        <p:spPr>
          <a:xfrm>
            <a:off x="980803" y="356616"/>
            <a:ext cx="5400600" cy="747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800"/>
              <a:buFont typeface="Arial"/>
              <a:buNone/>
              <a:defRPr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7"/>
          <p:cNvSpPr txBox="1">
            <a:spLocks noGrp="1"/>
          </p:cNvSpPr>
          <p:nvPr>
            <p:ph type="body" idx="1"/>
          </p:nvPr>
        </p:nvSpPr>
        <p:spPr>
          <a:xfrm>
            <a:off x="628650" y="1554480"/>
            <a:ext cx="7886700" cy="4351200"/>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17"/>
          <p:cNvPicPr preferRelativeResize="0"/>
          <p:nvPr/>
        </p:nvPicPr>
        <p:blipFill rotWithShape="1">
          <a:blip r:embed="rId3">
            <a:alphaModFix/>
          </a:blip>
          <a:srcRect/>
          <a:stretch/>
        </p:blipFill>
        <p:spPr>
          <a:xfrm>
            <a:off x="8086704" y="6172202"/>
            <a:ext cx="857291" cy="364738"/>
          </a:xfrm>
          <a:prstGeom prst="rect">
            <a:avLst/>
          </a:prstGeom>
          <a:noFill/>
          <a:ln>
            <a:noFill/>
          </a:ln>
        </p:spPr>
      </p:pic>
      <p:sp>
        <p:nvSpPr>
          <p:cNvPr id="51" name="Google Shape;51;p17"/>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2" name="Google Shape;52;p17"/>
          <p:cNvPicPr preferRelativeResize="0"/>
          <p:nvPr/>
        </p:nvPicPr>
        <p:blipFill rotWithShape="1">
          <a:blip r:embed="rId4">
            <a:alphaModFix/>
          </a:blip>
          <a:srcRect/>
          <a:stretch/>
        </p:blipFill>
        <p:spPr>
          <a:xfrm>
            <a:off x="128460" y="18288"/>
            <a:ext cx="723885" cy="8277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416"/>
        <p:cNvGrpSpPr/>
        <p:nvPr/>
      </p:nvGrpSpPr>
      <p:grpSpPr>
        <a:xfrm>
          <a:off x="0" y="0"/>
          <a:ext cx="0" cy="0"/>
          <a:chOff x="0" y="0"/>
          <a:chExt cx="0" cy="0"/>
        </a:xfrm>
      </p:grpSpPr>
      <p:sp>
        <p:nvSpPr>
          <p:cNvPr id="417" name="Google Shape;417;g31e10efd01c_2_7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18" name="Google Shape;418;g31e10efd01c_2_76"/>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419" name="Google Shape;419;g31e10efd01c_2_76"/>
          <p:cNvSpPr txBox="1"/>
          <p:nvPr/>
        </p:nvSpPr>
        <p:spPr>
          <a:xfrm>
            <a:off x="311700" y="944100"/>
            <a:ext cx="5556600" cy="65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To create an equitable educational environment where </a:t>
            </a:r>
            <a:r>
              <a:rPr lang="en-US" sz="1000" b="0" i="1" u="none" strike="noStrike" cap="none">
                <a:solidFill>
                  <a:schemeClr val="dk1"/>
                </a:solidFill>
                <a:latin typeface="Roboto"/>
                <a:ea typeface="Roboto"/>
                <a:cs typeface="Roboto"/>
                <a:sym typeface="Roboto"/>
              </a:rPr>
              <a:t>all</a:t>
            </a:r>
            <a:r>
              <a:rPr lang="en-US"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420" name="Google Shape;420;g31e10efd01c_2_76"/>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1" name="Google Shape;421;g31e10efd01c_2_76"/>
          <p:cNvPicPr preferRelativeResize="0"/>
          <p:nvPr/>
        </p:nvPicPr>
        <p:blipFill rotWithShape="1">
          <a:blip r:embed="rId3">
            <a:alphaModFix/>
          </a:blip>
          <a:srcRect/>
          <a:stretch/>
        </p:blipFill>
        <p:spPr>
          <a:xfrm>
            <a:off x="8002150" y="6126033"/>
            <a:ext cx="924425" cy="403399"/>
          </a:xfrm>
          <a:prstGeom prst="rect">
            <a:avLst/>
          </a:prstGeom>
          <a:noFill/>
          <a:ln>
            <a:noFill/>
          </a:ln>
        </p:spPr>
      </p:pic>
      <p:cxnSp>
        <p:nvCxnSpPr>
          <p:cNvPr id="422" name="Google Shape;422;g31e10efd01c_2_76"/>
          <p:cNvCxnSpPr/>
          <p:nvPr/>
        </p:nvCxnSpPr>
        <p:spPr>
          <a:xfrm>
            <a:off x="-160100" y="1709795"/>
            <a:ext cx="8989500" cy="0"/>
          </a:xfrm>
          <a:prstGeom prst="straightConnector1">
            <a:avLst/>
          </a:prstGeom>
          <a:noFill/>
          <a:ln w="9525" cap="flat" cmpd="sng">
            <a:solidFill>
              <a:srgbClr val="EF7521"/>
            </a:solidFill>
            <a:prstDash val="dot"/>
            <a:round/>
            <a:headEnd type="none" w="sm" len="sm"/>
            <a:tailEnd type="none" w="sm" len="sm"/>
          </a:ln>
        </p:spPr>
      </p:cxnSp>
      <p:sp>
        <p:nvSpPr>
          <p:cNvPr id="423" name="Google Shape;423;g31e10efd01c_2_76"/>
          <p:cNvSpPr txBox="1"/>
          <p:nvPr/>
        </p:nvSpPr>
        <p:spPr>
          <a:xfrm>
            <a:off x="3249133" y="2174467"/>
            <a:ext cx="1600200" cy="8584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24" name="Google Shape;424;g31e10efd01c_2_76"/>
          <p:cNvSpPr txBox="1"/>
          <p:nvPr/>
        </p:nvSpPr>
        <p:spPr>
          <a:xfrm>
            <a:off x="5239167" y="2174467"/>
            <a:ext cx="1600200" cy="8996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US" sz="1300" b="0" i="0" u="none" strike="noStrike" cap="none">
                <a:solidFill>
                  <a:srgbClr val="EF7521"/>
                </a:solidFill>
                <a:latin typeface="Roboto Medium"/>
                <a:ea typeface="Roboto Medium"/>
                <a:cs typeface="Roboto Medium"/>
                <a:sym typeface="Roboto Medium"/>
              </a:rPr>
              <a:t>&gt; </a:t>
            </a:r>
            <a:r>
              <a:rPr lang="en-US"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425" name="Google Shape;425;g31e10efd01c_2_76"/>
          <p:cNvSpPr txBox="1"/>
          <p:nvPr/>
        </p:nvSpPr>
        <p:spPr>
          <a:xfrm>
            <a:off x="7229200" y="2174467"/>
            <a:ext cx="1600200" cy="8584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26" name="Google Shape;426;g31e10efd01c_2_76"/>
          <p:cNvSpPr txBox="1"/>
          <p:nvPr/>
        </p:nvSpPr>
        <p:spPr>
          <a:xfrm>
            <a:off x="311700" y="1825100"/>
            <a:ext cx="2547600" cy="97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27" name="Google Shape;427;g31e10efd01c_2_76"/>
          <p:cNvSpPr txBox="1"/>
          <p:nvPr/>
        </p:nvSpPr>
        <p:spPr>
          <a:xfrm>
            <a:off x="311700" y="3448133"/>
            <a:ext cx="84273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Core Values:    </a:t>
            </a:r>
            <a:r>
              <a:rPr lang="en-US"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28" name="Google Shape;428;g31e10efd01c_2_76"/>
          <p:cNvCxnSpPr/>
          <p:nvPr/>
        </p:nvCxnSpPr>
        <p:spPr>
          <a:xfrm>
            <a:off x="3130417" y="2176700"/>
            <a:ext cx="0" cy="899600"/>
          </a:xfrm>
          <a:prstGeom prst="straightConnector1">
            <a:avLst/>
          </a:prstGeom>
          <a:noFill/>
          <a:ln w="9525" cap="flat" cmpd="sng">
            <a:solidFill>
              <a:srgbClr val="EF7521"/>
            </a:solidFill>
            <a:prstDash val="dot"/>
            <a:round/>
            <a:headEnd type="none" w="sm" len="sm"/>
            <a:tailEnd type="none" w="sm" len="sm"/>
          </a:ln>
        </p:spPr>
      </p:cxnSp>
      <p:grpSp>
        <p:nvGrpSpPr>
          <p:cNvPr id="429" name="Google Shape;429;g31e10efd01c_2_76"/>
          <p:cNvGrpSpPr/>
          <p:nvPr/>
        </p:nvGrpSpPr>
        <p:grpSpPr>
          <a:xfrm>
            <a:off x="311700" y="4731533"/>
            <a:ext cx="8363900" cy="861600"/>
            <a:chOff x="375100" y="3396250"/>
            <a:chExt cx="8363900" cy="646200"/>
          </a:xfrm>
        </p:grpSpPr>
        <p:sp>
          <p:nvSpPr>
            <p:cNvPr id="430" name="Google Shape;430;g31e10efd01c_2_7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31e10efd01c_2_7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31e10efd01c_2_7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g31e10efd01c_2_7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31e10efd01c_2_7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Increase Student</a:t>
              </a:r>
              <a:br>
                <a:rPr lang="en-US" sz="1200" b="1" i="0" u="none" strike="noStrike" cap="none">
                  <a:solidFill>
                    <a:srgbClr val="FFFFFF"/>
                  </a:solidFill>
                  <a:latin typeface="Roboto"/>
                  <a:ea typeface="Roboto"/>
                  <a:cs typeface="Roboto"/>
                  <a:sym typeface="Roboto"/>
                </a:rPr>
              </a:br>
              <a:r>
                <a:rPr lang="en-US"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35" name="Google Shape;435;g31e10efd01c_2_7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36" name="Google Shape;436;g31e10efd01c_2_7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37" name="Google Shape;437;g31e10efd01c_2_7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38" name="Google Shape;438;g31e10efd01c_2_76"/>
          <p:cNvCxnSpPr/>
          <p:nvPr/>
        </p:nvCxnSpPr>
        <p:spPr>
          <a:xfrm>
            <a:off x="5120450"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439" name="Google Shape;439;g31e10efd01c_2_76"/>
          <p:cNvCxnSpPr/>
          <p:nvPr/>
        </p:nvCxnSpPr>
        <p:spPr>
          <a:xfrm>
            <a:off x="7110483"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440" name="Google Shape;440;g31e10efd01c_2_76"/>
          <p:cNvCxnSpPr/>
          <p:nvPr/>
        </p:nvCxnSpPr>
        <p:spPr>
          <a:xfrm>
            <a:off x="-160100" y="3212621"/>
            <a:ext cx="9030600" cy="0"/>
          </a:xfrm>
          <a:prstGeom prst="straightConnector1">
            <a:avLst/>
          </a:prstGeom>
          <a:noFill/>
          <a:ln w="9525" cap="flat" cmpd="sng">
            <a:solidFill>
              <a:srgbClr val="EF7521"/>
            </a:solidFill>
            <a:prstDash val="dot"/>
            <a:round/>
            <a:headEnd type="none" w="sm" len="sm"/>
            <a:tailEnd type="none" w="sm" len="sm"/>
          </a:ln>
        </p:spPr>
      </p:cxnSp>
      <p:cxnSp>
        <p:nvCxnSpPr>
          <p:cNvPr id="441" name="Google Shape;441;g31e10efd01c_2_76"/>
          <p:cNvCxnSpPr/>
          <p:nvPr/>
        </p:nvCxnSpPr>
        <p:spPr>
          <a:xfrm>
            <a:off x="-160100" y="4022167"/>
            <a:ext cx="9030600" cy="0"/>
          </a:xfrm>
          <a:prstGeom prst="straightConnector1">
            <a:avLst/>
          </a:prstGeom>
          <a:noFill/>
          <a:ln w="9525" cap="flat" cmpd="sng">
            <a:solidFill>
              <a:srgbClr val="EF7521"/>
            </a:solidFill>
            <a:prstDash val="dot"/>
            <a:round/>
            <a:headEnd type="none" w="sm" len="sm"/>
            <a:tailEnd type="none" w="sm" len="sm"/>
          </a:ln>
        </p:spPr>
      </p:cxnSp>
      <p:sp>
        <p:nvSpPr>
          <p:cNvPr id="442" name="Google Shape;442;g31e10efd01c_2_76"/>
          <p:cNvSpPr txBox="1"/>
          <p:nvPr/>
        </p:nvSpPr>
        <p:spPr>
          <a:xfrm>
            <a:off x="311700" y="4293033"/>
            <a:ext cx="16002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443" name="Google Shape;443;g31e10efd01c_2_76"/>
          <p:cNvSpPr txBox="1"/>
          <p:nvPr/>
        </p:nvSpPr>
        <p:spPr>
          <a:xfrm>
            <a:off x="311700" y="228000"/>
            <a:ext cx="5556600" cy="35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44" name="Google Shape;444;g31e10efd01c_2_76"/>
          <p:cNvCxnSpPr/>
          <p:nvPr/>
        </p:nvCxnSpPr>
        <p:spPr>
          <a:xfrm>
            <a:off x="-160100" y="7852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45"/>
        <p:cNvGrpSpPr/>
        <p:nvPr/>
      </p:nvGrpSpPr>
      <p:grpSpPr>
        <a:xfrm>
          <a:off x="0" y="0"/>
          <a:ext cx="0" cy="0"/>
          <a:chOff x="0" y="0"/>
          <a:chExt cx="0" cy="0"/>
        </a:xfrm>
      </p:grpSpPr>
      <p:pic>
        <p:nvPicPr>
          <p:cNvPr id="446" name="Google Shape;446;g31e10efd01c_2_10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7" name="Google Shape;447;g31e10efd01c_2_105"/>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8" name="Google Shape;448;g31e10efd01c_2_10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9" name="Google Shape;449;g31e10efd01c_2_105"/>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0" name="Google Shape;450;g31e10efd01c_2_105"/>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51"/>
        <p:cNvGrpSpPr/>
        <p:nvPr/>
      </p:nvGrpSpPr>
      <p:grpSpPr>
        <a:xfrm>
          <a:off x="0" y="0"/>
          <a:ext cx="0" cy="0"/>
          <a:chOff x="0" y="0"/>
          <a:chExt cx="0" cy="0"/>
        </a:xfrm>
      </p:grpSpPr>
      <p:pic>
        <p:nvPicPr>
          <p:cNvPr id="452" name="Google Shape;452;g31e10efd01c_2_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3" name="Google Shape;453;g31e10efd01c_2_111"/>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4" name="Google Shape;454;g31e10efd01c_2_1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5" name="Google Shape;455;g31e10efd01c_2_111"/>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6" name="Google Shape;456;g31e10efd01c_2_111"/>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57"/>
        <p:cNvGrpSpPr/>
        <p:nvPr/>
      </p:nvGrpSpPr>
      <p:grpSpPr>
        <a:xfrm>
          <a:off x="0" y="0"/>
          <a:ext cx="0" cy="0"/>
          <a:chOff x="0" y="0"/>
          <a:chExt cx="0" cy="0"/>
        </a:xfrm>
      </p:grpSpPr>
      <p:pic>
        <p:nvPicPr>
          <p:cNvPr id="458" name="Google Shape;458;g31e10efd01c_2_11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9" name="Google Shape;459;g31e10efd01c_2_117"/>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60" name="Google Shape;460;g31e10efd01c_2_11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1" name="Google Shape;461;g31e10efd01c_2_117"/>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2" name="Google Shape;462;g31e10efd01c_2_117"/>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63"/>
        <p:cNvGrpSpPr/>
        <p:nvPr/>
      </p:nvGrpSpPr>
      <p:grpSpPr>
        <a:xfrm>
          <a:off x="0" y="0"/>
          <a:ext cx="0" cy="0"/>
          <a:chOff x="0" y="0"/>
          <a:chExt cx="0" cy="0"/>
        </a:xfrm>
      </p:grpSpPr>
      <p:pic>
        <p:nvPicPr>
          <p:cNvPr id="464" name="Google Shape;464;g31e10efd01c_2_1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5" name="Google Shape;465;g31e10efd01c_2_123"/>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66" name="Google Shape;466;g31e10efd01c_2_123"/>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7" name="Google Shape;467;g31e10efd01c_2_123"/>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68"/>
        <p:cNvGrpSpPr/>
        <p:nvPr/>
      </p:nvGrpSpPr>
      <p:grpSpPr>
        <a:xfrm>
          <a:off x="0" y="0"/>
          <a:ext cx="0" cy="0"/>
          <a:chOff x="0" y="0"/>
          <a:chExt cx="0" cy="0"/>
        </a:xfrm>
      </p:grpSpPr>
      <p:pic>
        <p:nvPicPr>
          <p:cNvPr id="469" name="Google Shape;469;g31e10efd01c_2_1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0" name="Google Shape;470;g31e10efd01c_2_128"/>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71" name="Google Shape;471;g31e10efd01c_2_128"/>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2" name="Google Shape;472;g31e10efd01c_2_128"/>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73"/>
        <p:cNvGrpSpPr/>
        <p:nvPr/>
      </p:nvGrpSpPr>
      <p:grpSpPr>
        <a:xfrm>
          <a:off x="0" y="0"/>
          <a:ext cx="0" cy="0"/>
          <a:chOff x="0" y="0"/>
          <a:chExt cx="0" cy="0"/>
        </a:xfrm>
      </p:grpSpPr>
      <p:pic>
        <p:nvPicPr>
          <p:cNvPr id="474" name="Google Shape;474;g31e10efd01c_2_13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5" name="Google Shape;475;g31e10efd01c_2_133"/>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76" name="Google Shape;476;g31e10efd01c_2_133"/>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7" name="Google Shape;477;g31e10efd01c_2_133"/>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78"/>
        <p:cNvGrpSpPr/>
        <p:nvPr/>
      </p:nvGrpSpPr>
      <p:grpSpPr>
        <a:xfrm>
          <a:off x="0" y="0"/>
          <a:ext cx="0" cy="0"/>
          <a:chOff x="0" y="0"/>
          <a:chExt cx="0" cy="0"/>
        </a:xfrm>
      </p:grpSpPr>
      <p:sp>
        <p:nvSpPr>
          <p:cNvPr id="479" name="Google Shape;479;g31e10efd01c_2_13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80" name="Google Shape;480;g31e10efd01c_2_138"/>
          <p:cNvSpPr/>
          <p:nvPr/>
        </p:nvSpPr>
        <p:spPr>
          <a:xfrm>
            <a:off x="1125" y="0"/>
            <a:ext cx="9144000" cy="36576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g31e10efd01c_2_138"/>
          <p:cNvSpPr txBox="1">
            <a:spLocks noGrp="1"/>
          </p:cNvSpPr>
          <p:nvPr>
            <p:ph type="sldNum" idx="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82" name="Google Shape;482;g31e10efd01c_2_138"/>
          <p:cNvPicPr preferRelativeResize="0"/>
          <p:nvPr/>
        </p:nvPicPr>
        <p:blipFill rotWithShape="1">
          <a:blip r:embed="rId2">
            <a:alphaModFix/>
          </a:blip>
          <a:srcRect/>
          <a:stretch/>
        </p:blipFill>
        <p:spPr>
          <a:xfrm>
            <a:off x="0" y="5760927"/>
            <a:ext cx="9144003" cy="830461"/>
          </a:xfrm>
          <a:prstGeom prst="rect">
            <a:avLst/>
          </a:prstGeom>
          <a:noFill/>
          <a:ln>
            <a:noFill/>
          </a:ln>
        </p:spPr>
      </p:pic>
      <p:pic>
        <p:nvPicPr>
          <p:cNvPr id="483" name="Google Shape;483;g31e10efd01c_2_138"/>
          <p:cNvPicPr preferRelativeResize="0"/>
          <p:nvPr/>
        </p:nvPicPr>
        <p:blipFill rotWithShape="1">
          <a:blip r:embed="rId3">
            <a:alphaModFix/>
          </a:blip>
          <a:srcRect/>
          <a:stretch/>
        </p:blipFill>
        <p:spPr>
          <a:xfrm>
            <a:off x="2294525" y="995567"/>
            <a:ext cx="1456100" cy="919150"/>
          </a:xfrm>
          <a:prstGeom prst="rect">
            <a:avLst/>
          </a:prstGeom>
          <a:noFill/>
          <a:ln>
            <a:noFill/>
          </a:ln>
        </p:spPr>
      </p:pic>
      <p:pic>
        <p:nvPicPr>
          <p:cNvPr id="484" name="Google Shape;484;g31e10efd01c_2_138"/>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85" name="Google Shape;485;g31e10efd01c_2_138"/>
          <p:cNvSpPr txBox="1">
            <a:spLocks noGrp="1"/>
          </p:cNvSpPr>
          <p:nvPr>
            <p:ph type="title"/>
          </p:nvPr>
        </p:nvSpPr>
        <p:spPr>
          <a:xfrm>
            <a:off x="205525" y="2767600"/>
            <a:ext cx="5778300" cy="708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86" name="Google Shape;486;g31e10efd01c_2_138"/>
          <p:cNvSpPr txBox="1">
            <a:spLocks noGrp="1"/>
          </p:cNvSpPr>
          <p:nvPr>
            <p:ph type="title" idx="3"/>
          </p:nvPr>
        </p:nvSpPr>
        <p:spPr>
          <a:xfrm>
            <a:off x="205525" y="3947667"/>
            <a:ext cx="5778300" cy="1386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87" name="Google Shape;487;g31e10efd01c_2_138"/>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8" name="Google Shape;488;g31e10efd01c_2_138"/>
          <p:cNvPicPr preferRelativeResize="0"/>
          <p:nvPr/>
        </p:nvPicPr>
        <p:blipFill rotWithShape="1">
          <a:blip r:embed="rId5">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89"/>
        <p:cNvGrpSpPr/>
        <p:nvPr/>
      </p:nvGrpSpPr>
      <p:grpSpPr>
        <a:xfrm>
          <a:off x="0" y="0"/>
          <a:ext cx="0" cy="0"/>
          <a:chOff x="0" y="0"/>
          <a:chExt cx="0" cy="0"/>
        </a:xfrm>
      </p:grpSpPr>
      <p:pic>
        <p:nvPicPr>
          <p:cNvPr id="490" name="Google Shape;490;g31e10efd01c_2_149"/>
          <p:cNvPicPr preferRelativeResize="0"/>
          <p:nvPr/>
        </p:nvPicPr>
        <p:blipFill rotWithShape="1">
          <a:blip r:embed="rId2">
            <a:alphaModFix/>
          </a:blip>
          <a:srcRect/>
          <a:stretch/>
        </p:blipFill>
        <p:spPr>
          <a:xfrm>
            <a:off x="0" y="5760927"/>
            <a:ext cx="9144003" cy="830461"/>
          </a:xfrm>
          <a:prstGeom prst="rect">
            <a:avLst/>
          </a:prstGeom>
          <a:noFill/>
          <a:ln>
            <a:noFill/>
          </a:ln>
        </p:spPr>
      </p:pic>
      <p:cxnSp>
        <p:nvCxnSpPr>
          <p:cNvPr id="491" name="Google Shape;491;g31e10efd01c_2_149"/>
          <p:cNvCxnSpPr/>
          <p:nvPr/>
        </p:nvCxnSpPr>
        <p:spPr>
          <a:xfrm>
            <a:off x="0" y="1224467"/>
            <a:ext cx="7479600" cy="0"/>
          </a:xfrm>
          <a:prstGeom prst="straightConnector1">
            <a:avLst/>
          </a:prstGeom>
          <a:noFill/>
          <a:ln w="19050" cap="flat" cmpd="sng">
            <a:solidFill>
              <a:srgbClr val="488BC9"/>
            </a:solidFill>
            <a:prstDash val="solid"/>
            <a:round/>
            <a:headEnd type="none" w="sm" len="sm"/>
            <a:tailEnd type="none" w="sm" len="sm"/>
          </a:ln>
        </p:spPr>
      </p:cxnSp>
      <p:sp>
        <p:nvSpPr>
          <p:cNvPr id="492" name="Google Shape;492;g31e10efd01c_2_149"/>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93" name="Google Shape;493;g31e10efd01c_2_149"/>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94" name="Google Shape;494;g31e10efd01c_2_149"/>
          <p:cNvSpPr txBox="1">
            <a:spLocks noGrp="1"/>
          </p:cNvSpPr>
          <p:nvPr>
            <p:ph type="title" idx="2"/>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95" name="Google Shape;495;g31e10efd01c_2_149"/>
          <p:cNvPicPr preferRelativeResize="0"/>
          <p:nvPr/>
        </p:nvPicPr>
        <p:blipFill rotWithShape="1">
          <a:blip r:embed="rId3">
            <a:alphaModFix/>
          </a:blip>
          <a:srcRect/>
          <a:stretch/>
        </p:blipFill>
        <p:spPr>
          <a:xfrm>
            <a:off x="6109200" y="822433"/>
            <a:ext cx="3034799" cy="3034799"/>
          </a:xfrm>
          <a:prstGeom prst="rect">
            <a:avLst/>
          </a:prstGeom>
          <a:noFill/>
          <a:ln>
            <a:noFill/>
          </a:ln>
        </p:spPr>
      </p:pic>
      <p:sp>
        <p:nvSpPr>
          <p:cNvPr id="496" name="Google Shape;496;g31e10efd01c_2_149"/>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7" name="Google Shape;497;g31e10efd01c_2_149"/>
          <p:cNvPicPr preferRelativeResize="0"/>
          <p:nvPr/>
        </p:nvPicPr>
        <p:blipFill rotWithShape="1">
          <a:blip r:embed="rId4">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498"/>
        <p:cNvGrpSpPr/>
        <p:nvPr/>
      </p:nvGrpSpPr>
      <p:grpSpPr>
        <a:xfrm>
          <a:off x="0" y="0"/>
          <a:ext cx="0" cy="0"/>
          <a:chOff x="0" y="0"/>
          <a:chExt cx="0" cy="0"/>
        </a:xfrm>
      </p:grpSpPr>
      <p:pic>
        <p:nvPicPr>
          <p:cNvPr id="499" name="Google Shape;499;g31e10efd01c_2_158"/>
          <p:cNvPicPr preferRelativeResize="0"/>
          <p:nvPr/>
        </p:nvPicPr>
        <p:blipFill rotWithShape="1">
          <a:blip r:embed="rId2">
            <a:alphaModFix/>
          </a:blip>
          <a:srcRect/>
          <a:stretch/>
        </p:blipFill>
        <p:spPr>
          <a:xfrm>
            <a:off x="0" y="5760927"/>
            <a:ext cx="9144003" cy="830461"/>
          </a:xfrm>
          <a:prstGeom prst="rect">
            <a:avLst/>
          </a:prstGeom>
          <a:noFill/>
          <a:ln>
            <a:noFill/>
          </a:ln>
        </p:spPr>
      </p:pic>
      <p:cxnSp>
        <p:nvCxnSpPr>
          <p:cNvPr id="500" name="Google Shape;500;g31e10efd01c_2_158"/>
          <p:cNvCxnSpPr/>
          <p:nvPr/>
        </p:nvCxnSpPr>
        <p:spPr>
          <a:xfrm>
            <a:off x="0" y="1224467"/>
            <a:ext cx="7479600" cy="0"/>
          </a:xfrm>
          <a:prstGeom prst="straightConnector1">
            <a:avLst/>
          </a:prstGeom>
          <a:noFill/>
          <a:ln w="19050" cap="flat" cmpd="sng">
            <a:solidFill>
              <a:srgbClr val="488BC9"/>
            </a:solidFill>
            <a:prstDash val="solid"/>
            <a:round/>
            <a:headEnd type="none" w="sm" len="sm"/>
            <a:tailEnd type="none" w="sm" len="sm"/>
          </a:ln>
        </p:spPr>
      </p:cxnSp>
      <p:sp>
        <p:nvSpPr>
          <p:cNvPr id="501" name="Google Shape;501;g31e10efd01c_2_158"/>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2" name="Google Shape;502;g31e10efd01c_2_158"/>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03" name="Google Shape;503;g31e10efd01c_2_158"/>
          <p:cNvSpPr txBox="1">
            <a:spLocks noGrp="1"/>
          </p:cNvSpPr>
          <p:nvPr>
            <p:ph type="title" idx="2"/>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4" name="Google Shape;504;g31e10efd01c_2_158"/>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5" name="Google Shape;505;g31e10efd01c_2_158"/>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3"/>
        <p:cNvGrpSpPr/>
        <p:nvPr/>
      </p:nvGrpSpPr>
      <p:grpSpPr>
        <a:xfrm>
          <a:off x="0" y="0"/>
          <a:ext cx="0" cy="0"/>
          <a:chOff x="0" y="0"/>
          <a:chExt cx="0" cy="0"/>
        </a:xfrm>
      </p:grpSpPr>
      <p:pic>
        <p:nvPicPr>
          <p:cNvPr id="54" name="Google Shape;54;p1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55" name="Google Shape;55;p18"/>
          <p:cNvSpPr txBox="1">
            <a:spLocks noGrp="1"/>
          </p:cNvSpPr>
          <p:nvPr>
            <p:ph type="title"/>
          </p:nvPr>
        </p:nvSpPr>
        <p:spPr>
          <a:xfrm>
            <a:off x="980803" y="356616"/>
            <a:ext cx="5400600" cy="747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800"/>
              <a:buFont typeface="Arial"/>
              <a:buNone/>
              <a:defRPr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body" idx="1"/>
          </p:nvPr>
        </p:nvSpPr>
        <p:spPr>
          <a:xfrm>
            <a:off x="628650" y="1554480"/>
            <a:ext cx="7886700" cy="4351200"/>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7" name="Google Shape;57;p18"/>
          <p:cNvPicPr preferRelativeResize="0"/>
          <p:nvPr/>
        </p:nvPicPr>
        <p:blipFill rotWithShape="1">
          <a:blip r:embed="rId3">
            <a:alphaModFix/>
          </a:blip>
          <a:srcRect/>
          <a:stretch/>
        </p:blipFill>
        <p:spPr>
          <a:xfrm>
            <a:off x="8086704" y="6172202"/>
            <a:ext cx="857291" cy="364738"/>
          </a:xfrm>
          <a:prstGeom prst="rect">
            <a:avLst/>
          </a:prstGeom>
          <a:noFill/>
          <a:ln>
            <a:noFill/>
          </a:ln>
        </p:spPr>
      </p:pic>
      <p:sp>
        <p:nvSpPr>
          <p:cNvPr id="58" name="Google Shape;58;p18"/>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9" name="Google Shape;59;p18"/>
          <p:cNvPicPr preferRelativeResize="0"/>
          <p:nvPr/>
        </p:nvPicPr>
        <p:blipFill rotWithShape="1">
          <a:blip r:embed="rId4">
            <a:alphaModFix/>
          </a:blip>
          <a:srcRect/>
          <a:stretch/>
        </p:blipFill>
        <p:spPr>
          <a:xfrm>
            <a:off x="128460" y="18288"/>
            <a:ext cx="723883" cy="82777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506"/>
        <p:cNvGrpSpPr/>
        <p:nvPr/>
      </p:nvGrpSpPr>
      <p:grpSpPr>
        <a:xfrm>
          <a:off x="0" y="0"/>
          <a:ext cx="0" cy="0"/>
          <a:chOff x="0" y="0"/>
          <a:chExt cx="0" cy="0"/>
        </a:xfrm>
      </p:grpSpPr>
      <p:pic>
        <p:nvPicPr>
          <p:cNvPr id="507" name="Google Shape;507;g31e10efd01c_2_166"/>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508" name="Google Shape;508;g31e10efd01c_2_166"/>
          <p:cNvSpPr txBox="1">
            <a:spLocks noGrp="1"/>
          </p:cNvSpPr>
          <p:nvPr>
            <p:ph type="title"/>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9" name="Google Shape;509;g31e10efd01c_2_166"/>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0" name="Google Shape;510;g31e10efd01c_2_166"/>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511"/>
        <p:cNvGrpSpPr/>
        <p:nvPr/>
      </p:nvGrpSpPr>
      <p:grpSpPr>
        <a:xfrm>
          <a:off x="0" y="0"/>
          <a:ext cx="0" cy="0"/>
          <a:chOff x="0" y="0"/>
          <a:chExt cx="0" cy="0"/>
        </a:xfrm>
      </p:grpSpPr>
      <p:pic>
        <p:nvPicPr>
          <p:cNvPr id="512" name="Google Shape;512;g31e10efd01c_2_171"/>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513" name="Google Shape;513;g31e10efd01c_2_171"/>
          <p:cNvSpPr txBox="1"/>
          <p:nvPr/>
        </p:nvSpPr>
        <p:spPr>
          <a:xfrm>
            <a:off x="311700" y="140133"/>
            <a:ext cx="7167900" cy="9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514" name="Google Shape;514;g31e10efd01c_2_171"/>
          <p:cNvSpPr txBox="1"/>
          <p:nvPr/>
        </p:nvSpPr>
        <p:spPr>
          <a:xfrm>
            <a:off x="6587225" y="1638233"/>
            <a:ext cx="2195400" cy="32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Eligible for Free/Reduced </a:t>
            </a:r>
            <a:br>
              <a:rPr lang="en-US" sz="1100" b="1" i="0" u="none" strike="noStrike" cap="none">
                <a:solidFill>
                  <a:srgbClr val="000000"/>
                </a:solidFill>
                <a:latin typeface="Arial"/>
                <a:ea typeface="Arial"/>
                <a:cs typeface="Arial"/>
                <a:sym typeface="Arial"/>
              </a:rPr>
            </a:br>
            <a:r>
              <a:rPr lang="en-US"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515" name="Google Shape;515;g31e10efd01c_2_171"/>
          <p:cNvSpPr txBox="1"/>
          <p:nvPr/>
        </p:nvSpPr>
        <p:spPr>
          <a:xfrm>
            <a:off x="6819275" y="5002067"/>
            <a:ext cx="1731300" cy="493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516" name="Google Shape;516;g31e10efd01c_2_171"/>
          <p:cNvGrpSpPr/>
          <p:nvPr/>
        </p:nvGrpSpPr>
        <p:grpSpPr>
          <a:xfrm>
            <a:off x="308400" y="1416433"/>
            <a:ext cx="1006800" cy="1338000"/>
            <a:chOff x="308400" y="1076275"/>
            <a:chExt cx="1006800" cy="1003500"/>
          </a:xfrm>
        </p:grpSpPr>
        <p:sp>
          <p:nvSpPr>
            <p:cNvPr id="517" name="Google Shape;517;g31e10efd01c_2_171"/>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g31e10efd01c_2_17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519" name="Google Shape;519;g31e10efd01c_2_171"/>
          <p:cNvGrpSpPr/>
          <p:nvPr/>
        </p:nvGrpSpPr>
        <p:grpSpPr>
          <a:xfrm>
            <a:off x="308400" y="2867484"/>
            <a:ext cx="1006800" cy="1338000"/>
            <a:chOff x="308400" y="2218825"/>
            <a:chExt cx="1006800" cy="1003500"/>
          </a:xfrm>
        </p:grpSpPr>
        <p:sp>
          <p:nvSpPr>
            <p:cNvPr id="520" name="Google Shape;520;g31e10efd01c_2_171"/>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31e10efd01c_2_17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522" name="Google Shape;522;g31e10efd01c_2_171"/>
          <p:cNvGrpSpPr/>
          <p:nvPr/>
        </p:nvGrpSpPr>
        <p:grpSpPr>
          <a:xfrm>
            <a:off x="308400" y="4318533"/>
            <a:ext cx="1006800" cy="1338000"/>
            <a:chOff x="308400" y="1076275"/>
            <a:chExt cx="1006800" cy="1003500"/>
          </a:xfrm>
        </p:grpSpPr>
        <p:sp>
          <p:nvSpPr>
            <p:cNvPr id="523" name="Google Shape;523;g31e10efd01c_2_171"/>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31e10efd01c_2_17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PUBLIC </a:t>
              </a:r>
              <a:br>
                <a:rPr lang="en-US" sz="1000" b="0" i="0" u="none" strike="noStrike" cap="none">
                  <a:solidFill>
                    <a:schemeClr val="lt1"/>
                  </a:solidFill>
                  <a:latin typeface="Roboto"/>
                  <a:ea typeface="Roboto"/>
                  <a:cs typeface="Roboto"/>
                  <a:sym typeface="Roboto"/>
                </a:rPr>
              </a:br>
              <a:r>
                <a:rPr lang="en-US"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525" name="Google Shape;525;g31e10efd01c_2_171"/>
          <p:cNvSpPr txBox="1"/>
          <p:nvPr/>
        </p:nvSpPr>
        <p:spPr>
          <a:xfrm>
            <a:off x="1603037" y="1419417"/>
            <a:ext cx="4624500" cy="28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526" name="Google Shape;526;g31e10efd01c_2_171"/>
          <p:cNvPicPr preferRelativeResize="0"/>
          <p:nvPr/>
        </p:nvPicPr>
        <p:blipFill rotWithShape="1">
          <a:blip r:embed="rId3">
            <a:alphaModFix/>
          </a:blip>
          <a:srcRect/>
          <a:stretch/>
        </p:blipFill>
        <p:spPr>
          <a:xfrm>
            <a:off x="1761637" y="1901567"/>
            <a:ext cx="4307277" cy="2744887"/>
          </a:xfrm>
          <a:prstGeom prst="rect">
            <a:avLst/>
          </a:prstGeom>
          <a:noFill/>
          <a:ln>
            <a:noFill/>
          </a:ln>
        </p:spPr>
      </p:pic>
      <p:cxnSp>
        <p:nvCxnSpPr>
          <p:cNvPr id="527" name="Google Shape;527;g31e10efd01c_2_171"/>
          <p:cNvCxnSpPr/>
          <p:nvPr/>
        </p:nvCxnSpPr>
        <p:spPr>
          <a:xfrm>
            <a:off x="0" y="1224467"/>
            <a:ext cx="7479600" cy="0"/>
          </a:xfrm>
          <a:prstGeom prst="straightConnector1">
            <a:avLst/>
          </a:prstGeom>
          <a:noFill/>
          <a:ln w="19050" cap="flat" cmpd="sng">
            <a:solidFill>
              <a:srgbClr val="488BC9"/>
            </a:solidFill>
            <a:prstDash val="solid"/>
            <a:round/>
            <a:headEnd type="none" w="sm" len="sm"/>
            <a:tailEnd type="none" w="sm" len="sm"/>
          </a:ln>
        </p:spPr>
      </p:cxnSp>
      <p:sp>
        <p:nvSpPr>
          <p:cNvPr id="528" name="Google Shape;528;g31e10efd01c_2_171"/>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9" name="Google Shape;529;g31e10efd01c_2_171"/>
          <p:cNvPicPr preferRelativeResize="0"/>
          <p:nvPr/>
        </p:nvPicPr>
        <p:blipFill rotWithShape="1">
          <a:blip r:embed="rId4">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30"/>
        <p:cNvGrpSpPr/>
        <p:nvPr/>
      </p:nvGrpSpPr>
      <p:grpSpPr>
        <a:xfrm>
          <a:off x="0" y="0"/>
          <a:ext cx="0" cy="0"/>
          <a:chOff x="0" y="0"/>
          <a:chExt cx="0" cy="0"/>
        </a:xfrm>
      </p:grpSpPr>
      <p:pic>
        <p:nvPicPr>
          <p:cNvPr id="531" name="Google Shape;531;g31e10efd01c_2_190"/>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532" name="Google Shape;532;g31e10efd01c_2_190"/>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3" name="Google Shape;533;g31e10efd01c_2_190"/>
          <p:cNvPicPr preferRelativeResize="0"/>
          <p:nvPr/>
        </p:nvPicPr>
        <p:blipFill rotWithShape="1">
          <a:blip r:embed="rId3">
            <a:alphaModFix/>
          </a:blip>
          <a:srcRect/>
          <a:stretch/>
        </p:blipFill>
        <p:spPr>
          <a:xfrm>
            <a:off x="8002150" y="6126033"/>
            <a:ext cx="924425" cy="403399"/>
          </a:xfrm>
          <a:prstGeom prst="rect">
            <a:avLst/>
          </a:prstGeom>
          <a:noFill/>
          <a:ln>
            <a:noFill/>
          </a:ln>
        </p:spPr>
      </p:pic>
      <p:sp>
        <p:nvSpPr>
          <p:cNvPr id="534" name="Google Shape;534;g31e10efd01c_2_190"/>
          <p:cNvSpPr txBox="1"/>
          <p:nvPr/>
        </p:nvSpPr>
        <p:spPr>
          <a:xfrm>
            <a:off x="311700" y="944100"/>
            <a:ext cx="5556600" cy="65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To create an equitable educational environment where </a:t>
            </a:r>
            <a:r>
              <a:rPr lang="en-US" sz="1000" b="0" i="1" u="none" strike="noStrike" cap="none">
                <a:solidFill>
                  <a:schemeClr val="dk1"/>
                </a:solidFill>
                <a:latin typeface="Roboto"/>
                <a:ea typeface="Roboto"/>
                <a:cs typeface="Roboto"/>
                <a:sym typeface="Roboto"/>
              </a:rPr>
              <a:t>all</a:t>
            </a:r>
            <a:r>
              <a:rPr lang="en-US"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35" name="Google Shape;535;g31e10efd01c_2_190"/>
          <p:cNvCxnSpPr/>
          <p:nvPr/>
        </p:nvCxnSpPr>
        <p:spPr>
          <a:xfrm>
            <a:off x="-160100" y="1709795"/>
            <a:ext cx="8989500" cy="0"/>
          </a:xfrm>
          <a:prstGeom prst="straightConnector1">
            <a:avLst/>
          </a:prstGeom>
          <a:noFill/>
          <a:ln w="9525" cap="flat" cmpd="sng">
            <a:solidFill>
              <a:srgbClr val="488BC9"/>
            </a:solidFill>
            <a:prstDash val="dot"/>
            <a:round/>
            <a:headEnd type="none" w="sm" len="sm"/>
            <a:tailEnd type="none" w="sm" len="sm"/>
          </a:ln>
        </p:spPr>
      </p:cxnSp>
      <p:sp>
        <p:nvSpPr>
          <p:cNvPr id="536" name="Google Shape;536;g31e10efd01c_2_190"/>
          <p:cNvSpPr txBox="1"/>
          <p:nvPr/>
        </p:nvSpPr>
        <p:spPr>
          <a:xfrm>
            <a:off x="3249133" y="2174467"/>
            <a:ext cx="1600200" cy="8584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37" name="Google Shape;537;g31e10efd01c_2_190"/>
          <p:cNvSpPr txBox="1"/>
          <p:nvPr/>
        </p:nvSpPr>
        <p:spPr>
          <a:xfrm>
            <a:off x="5239167" y="2174467"/>
            <a:ext cx="1600200" cy="8996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US" sz="1300" b="0" i="0" u="none" strike="noStrike" cap="none">
                <a:solidFill>
                  <a:srgbClr val="488BC9"/>
                </a:solidFill>
                <a:latin typeface="Roboto Medium"/>
                <a:ea typeface="Roboto Medium"/>
                <a:cs typeface="Roboto Medium"/>
                <a:sym typeface="Roboto Medium"/>
              </a:rPr>
              <a:t>&gt; </a:t>
            </a:r>
            <a:r>
              <a:rPr lang="en-US"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538" name="Google Shape;538;g31e10efd01c_2_190"/>
          <p:cNvSpPr txBox="1"/>
          <p:nvPr/>
        </p:nvSpPr>
        <p:spPr>
          <a:xfrm>
            <a:off x="7229200" y="2174467"/>
            <a:ext cx="1600200" cy="8584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39" name="Google Shape;539;g31e10efd01c_2_190"/>
          <p:cNvSpPr txBox="1"/>
          <p:nvPr/>
        </p:nvSpPr>
        <p:spPr>
          <a:xfrm>
            <a:off x="311700" y="1825100"/>
            <a:ext cx="2547600" cy="97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40" name="Google Shape;540;g31e10efd01c_2_190"/>
          <p:cNvSpPr txBox="1"/>
          <p:nvPr/>
        </p:nvSpPr>
        <p:spPr>
          <a:xfrm>
            <a:off x="311700" y="3448133"/>
            <a:ext cx="84273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Core Values: </a:t>
            </a:r>
            <a:r>
              <a:rPr lang="en-US" sz="1600" b="1" i="0" u="none" strike="noStrike" cap="none">
                <a:solidFill>
                  <a:srgbClr val="EF7521"/>
                </a:solidFill>
                <a:latin typeface="Roboto"/>
                <a:ea typeface="Roboto"/>
                <a:cs typeface="Roboto"/>
                <a:sym typeface="Roboto"/>
              </a:rPr>
              <a:t>   </a:t>
            </a:r>
            <a:r>
              <a:rPr lang="en-US"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41" name="Google Shape;541;g31e10efd01c_2_190"/>
          <p:cNvCxnSpPr/>
          <p:nvPr/>
        </p:nvCxnSpPr>
        <p:spPr>
          <a:xfrm>
            <a:off x="3130417" y="2176700"/>
            <a:ext cx="0" cy="899600"/>
          </a:xfrm>
          <a:prstGeom prst="straightConnector1">
            <a:avLst/>
          </a:prstGeom>
          <a:noFill/>
          <a:ln w="9525" cap="flat" cmpd="sng">
            <a:solidFill>
              <a:srgbClr val="EF7521"/>
            </a:solidFill>
            <a:prstDash val="dot"/>
            <a:round/>
            <a:headEnd type="none" w="sm" len="sm"/>
            <a:tailEnd type="none" w="sm" len="sm"/>
          </a:ln>
        </p:spPr>
      </p:cxnSp>
      <p:grpSp>
        <p:nvGrpSpPr>
          <p:cNvPr id="542" name="Google Shape;542;g31e10efd01c_2_190"/>
          <p:cNvGrpSpPr/>
          <p:nvPr/>
        </p:nvGrpSpPr>
        <p:grpSpPr>
          <a:xfrm>
            <a:off x="311700" y="4731533"/>
            <a:ext cx="8363900" cy="861600"/>
            <a:chOff x="375100" y="3396250"/>
            <a:chExt cx="8363900" cy="646200"/>
          </a:xfrm>
        </p:grpSpPr>
        <p:sp>
          <p:nvSpPr>
            <p:cNvPr id="543" name="Google Shape;543;g31e10efd01c_2_190"/>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31e10efd01c_2_190"/>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g31e10efd01c_2_190"/>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31e10efd01c_2_190"/>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31e10efd01c_2_19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Increase Student</a:t>
              </a:r>
              <a:br>
                <a:rPr lang="en-US" sz="1200" b="1" i="0" u="none" strike="noStrike" cap="none">
                  <a:solidFill>
                    <a:srgbClr val="FFFFFF"/>
                  </a:solidFill>
                  <a:latin typeface="Roboto"/>
                  <a:ea typeface="Roboto"/>
                  <a:cs typeface="Roboto"/>
                  <a:sym typeface="Roboto"/>
                </a:rPr>
              </a:br>
              <a:r>
                <a:rPr lang="en-US"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48" name="Google Shape;548;g31e10efd01c_2_19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49" name="Google Shape;549;g31e10efd01c_2_19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50" name="Google Shape;550;g31e10efd01c_2_19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51" name="Google Shape;551;g31e10efd01c_2_190"/>
          <p:cNvCxnSpPr/>
          <p:nvPr/>
        </p:nvCxnSpPr>
        <p:spPr>
          <a:xfrm>
            <a:off x="5120450"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552" name="Google Shape;552;g31e10efd01c_2_190"/>
          <p:cNvCxnSpPr/>
          <p:nvPr/>
        </p:nvCxnSpPr>
        <p:spPr>
          <a:xfrm>
            <a:off x="7110483" y="2176700"/>
            <a:ext cx="0" cy="899600"/>
          </a:xfrm>
          <a:prstGeom prst="straightConnector1">
            <a:avLst/>
          </a:prstGeom>
          <a:noFill/>
          <a:ln w="9525" cap="flat" cmpd="sng">
            <a:solidFill>
              <a:srgbClr val="EF7521"/>
            </a:solidFill>
            <a:prstDash val="dot"/>
            <a:round/>
            <a:headEnd type="none" w="sm" len="sm"/>
            <a:tailEnd type="none" w="sm" len="sm"/>
          </a:ln>
        </p:spPr>
      </p:cxnSp>
      <p:cxnSp>
        <p:nvCxnSpPr>
          <p:cNvPr id="553" name="Google Shape;553;g31e10efd01c_2_190"/>
          <p:cNvCxnSpPr/>
          <p:nvPr/>
        </p:nvCxnSpPr>
        <p:spPr>
          <a:xfrm>
            <a:off x="-160100" y="3212621"/>
            <a:ext cx="9030600" cy="0"/>
          </a:xfrm>
          <a:prstGeom prst="straightConnector1">
            <a:avLst/>
          </a:prstGeom>
          <a:noFill/>
          <a:ln w="9525" cap="flat" cmpd="sng">
            <a:solidFill>
              <a:srgbClr val="488BC9"/>
            </a:solidFill>
            <a:prstDash val="dot"/>
            <a:round/>
            <a:headEnd type="none" w="sm" len="sm"/>
            <a:tailEnd type="none" w="sm" len="sm"/>
          </a:ln>
        </p:spPr>
      </p:cxnSp>
      <p:cxnSp>
        <p:nvCxnSpPr>
          <p:cNvPr id="554" name="Google Shape;554;g31e10efd01c_2_190"/>
          <p:cNvCxnSpPr/>
          <p:nvPr/>
        </p:nvCxnSpPr>
        <p:spPr>
          <a:xfrm>
            <a:off x="-160100" y="4022167"/>
            <a:ext cx="9030600" cy="0"/>
          </a:xfrm>
          <a:prstGeom prst="straightConnector1">
            <a:avLst/>
          </a:prstGeom>
          <a:noFill/>
          <a:ln w="9525" cap="flat" cmpd="sng">
            <a:solidFill>
              <a:srgbClr val="488BC9"/>
            </a:solidFill>
            <a:prstDash val="dot"/>
            <a:round/>
            <a:headEnd type="none" w="sm" len="sm"/>
            <a:tailEnd type="none" w="sm" len="sm"/>
          </a:ln>
        </p:spPr>
      </p:cxnSp>
      <p:sp>
        <p:nvSpPr>
          <p:cNvPr id="555" name="Google Shape;555;g31e10efd01c_2_190"/>
          <p:cNvSpPr txBox="1"/>
          <p:nvPr/>
        </p:nvSpPr>
        <p:spPr>
          <a:xfrm>
            <a:off x="311700" y="4293033"/>
            <a:ext cx="1600200" cy="399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56" name="Google Shape;556;g31e10efd01c_2_190"/>
          <p:cNvSpPr txBox="1"/>
          <p:nvPr/>
        </p:nvSpPr>
        <p:spPr>
          <a:xfrm>
            <a:off x="311700" y="228000"/>
            <a:ext cx="5556600" cy="35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57" name="Google Shape;557;g31e10efd01c_2_190"/>
          <p:cNvCxnSpPr/>
          <p:nvPr/>
        </p:nvCxnSpPr>
        <p:spPr>
          <a:xfrm>
            <a:off x="-160100" y="7852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58"/>
        <p:cNvGrpSpPr/>
        <p:nvPr/>
      </p:nvGrpSpPr>
      <p:grpSpPr>
        <a:xfrm>
          <a:off x="0" y="0"/>
          <a:ext cx="0" cy="0"/>
          <a:chOff x="0" y="0"/>
          <a:chExt cx="0" cy="0"/>
        </a:xfrm>
      </p:grpSpPr>
      <p:pic>
        <p:nvPicPr>
          <p:cNvPr id="559" name="Google Shape;559;g31e10efd01c_2_21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0" name="Google Shape;560;g31e10efd01c_2_218"/>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1" name="Google Shape;561;g31e10efd01c_2_21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2" name="Google Shape;562;g31e10efd01c_2_218"/>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3" name="Google Shape;563;g31e10efd01c_2_218"/>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64"/>
        <p:cNvGrpSpPr/>
        <p:nvPr/>
      </p:nvGrpSpPr>
      <p:grpSpPr>
        <a:xfrm>
          <a:off x="0" y="0"/>
          <a:ext cx="0" cy="0"/>
          <a:chOff x="0" y="0"/>
          <a:chExt cx="0" cy="0"/>
        </a:xfrm>
      </p:grpSpPr>
      <p:pic>
        <p:nvPicPr>
          <p:cNvPr id="565" name="Google Shape;565;g31e10efd01c_2_2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6" name="Google Shape;566;g31e10efd01c_2_224"/>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7" name="Google Shape;567;g31e10efd01c_2_22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8" name="Google Shape;568;g31e10efd01c_2_22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9" name="Google Shape;569;g31e10efd01c_2_224"/>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70"/>
        <p:cNvGrpSpPr/>
        <p:nvPr/>
      </p:nvGrpSpPr>
      <p:grpSpPr>
        <a:xfrm>
          <a:off x="0" y="0"/>
          <a:ext cx="0" cy="0"/>
          <a:chOff x="0" y="0"/>
          <a:chExt cx="0" cy="0"/>
        </a:xfrm>
      </p:grpSpPr>
      <p:pic>
        <p:nvPicPr>
          <p:cNvPr id="571" name="Google Shape;571;g31e10efd01c_2_23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2" name="Google Shape;572;g31e10efd01c_2_230"/>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3" name="Google Shape;573;g31e10efd01c_2_23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4" name="Google Shape;574;g31e10efd01c_2_230"/>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5" name="Google Shape;575;g31e10efd01c_2_230"/>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76"/>
        <p:cNvGrpSpPr/>
        <p:nvPr/>
      </p:nvGrpSpPr>
      <p:grpSpPr>
        <a:xfrm>
          <a:off x="0" y="0"/>
          <a:ext cx="0" cy="0"/>
          <a:chOff x="0" y="0"/>
          <a:chExt cx="0" cy="0"/>
        </a:xfrm>
      </p:grpSpPr>
      <p:pic>
        <p:nvPicPr>
          <p:cNvPr id="577" name="Google Shape;577;g31e10efd01c_2_23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8" name="Google Shape;578;g31e10efd01c_2_236"/>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9" name="Google Shape;579;g31e10efd01c_2_23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80" name="Google Shape;580;g31e10efd01c_2_236"/>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1" name="Google Shape;581;g31e10efd01c_2_236"/>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82"/>
        <p:cNvGrpSpPr/>
        <p:nvPr/>
      </p:nvGrpSpPr>
      <p:grpSpPr>
        <a:xfrm>
          <a:off x="0" y="0"/>
          <a:ext cx="0" cy="0"/>
          <a:chOff x="0" y="0"/>
          <a:chExt cx="0" cy="0"/>
        </a:xfrm>
      </p:grpSpPr>
      <p:pic>
        <p:nvPicPr>
          <p:cNvPr id="583" name="Google Shape;583;g31e10efd01c_2_24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4" name="Google Shape;584;g31e10efd01c_2_242"/>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5" name="Google Shape;585;g31e10efd01c_2_24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86" name="Google Shape;586;g31e10efd01c_2_242"/>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7" name="Google Shape;587;g31e10efd01c_2_242"/>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88"/>
        <p:cNvGrpSpPr/>
        <p:nvPr/>
      </p:nvGrpSpPr>
      <p:grpSpPr>
        <a:xfrm>
          <a:off x="0" y="0"/>
          <a:ext cx="0" cy="0"/>
          <a:chOff x="0" y="0"/>
          <a:chExt cx="0" cy="0"/>
        </a:xfrm>
      </p:grpSpPr>
      <p:pic>
        <p:nvPicPr>
          <p:cNvPr id="589" name="Google Shape;589;g31e10efd01c_2_24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0" name="Google Shape;590;g31e10efd01c_2_248"/>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91" name="Google Shape;591;g31e10efd01c_2_24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2" name="Google Shape;592;g31e10efd01c_2_248"/>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3" name="Google Shape;593;g31e10efd01c_2_248"/>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94"/>
        <p:cNvGrpSpPr/>
        <p:nvPr/>
      </p:nvGrpSpPr>
      <p:grpSpPr>
        <a:xfrm>
          <a:off x="0" y="0"/>
          <a:ext cx="0" cy="0"/>
          <a:chOff x="0" y="0"/>
          <a:chExt cx="0" cy="0"/>
        </a:xfrm>
      </p:grpSpPr>
      <p:pic>
        <p:nvPicPr>
          <p:cNvPr id="595" name="Google Shape;595;g31e10efd01c_2_25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6" name="Google Shape;596;g31e10efd01c_2_254"/>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97" name="Google Shape;597;g31e10efd01c_2_25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8" name="Google Shape;598;g31e10efd01c_2_254"/>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9" name="Google Shape;599;g31e10efd01c_2_254"/>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0"/>
        <p:cNvGrpSpPr/>
        <p:nvPr/>
      </p:nvGrpSpPr>
      <p:grpSpPr>
        <a:xfrm>
          <a:off x="0" y="0"/>
          <a:ext cx="0" cy="0"/>
          <a:chOff x="0" y="0"/>
          <a:chExt cx="0" cy="0"/>
        </a:xfrm>
      </p:grpSpPr>
      <p:pic>
        <p:nvPicPr>
          <p:cNvPr id="61" name="Google Shape;61;p19"/>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62" name="Google Shape;62;p19"/>
          <p:cNvSpPr txBox="1">
            <a:spLocks noGrp="1"/>
          </p:cNvSpPr>
          <p:nvPr>
            <p:ph type="title"/>
          </p:nvPr>
        </p:nvSpPr>
        <p:spPr>
          <a:xfrm>
            <a:off x="980803" y="356616"/>
            <a:ext cx="5400600" cy="747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800"/>
              <a:buFont typeface="Arial"/>
              <a:buNone/>
              <a:defRPr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txBox="1">
            <a:spLocks noGrp="1"/>
          </p:cNvSpPr>
          <p:nvPr>
            <p:ph type="body" idx="1"/>
          </p:nvPr>
        </p:nvSpPr>
        <p:spPr>
          <a:xfrm>
            <a:off x="628650" y="1554480"/>
            <a:ext cx="7886700" cy="4351200"/>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4" name="Google Shape;64;p19"/>
          <p:cNvPicPr preferRelativeResize="0"/>
          <p:nvPr/>
        </p:nvPicPr>
        <p:blipFill rotWithShape="1">
          <a:blip r:embed="rId3">
            <a:alphaModFix/>
          </a:blip>
          <a:srcRect/>
          <a:stretch/>
        </p:blipFill>
        <p:spPr>
          <a:xfrm>
            <a:off x="8086704" y="6172202"/>
            <a:ext cx="857291" cy="364738"/>
          </a:xfrm>
          <a:prstGeom prst="rect">
            <a:avLst/>
          </a:prstGeom>
          <a:noFill/>
          <a:ln>
            <a:noFill/>
          </a:ln>
        </p:spPr>
      </p:pic>
      <p:sp>
        <p:nvSpPr>
          <p:cNvPr id="65" name="Google Shape;65;p19"/>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66" name="Google Shape;66;p19"/>
          <p:cNvPicPr preferRelativeResize="0"/>
          <p:nvPr/>
        </p:nvPicPr>
        <p:blipFill rotWithShape="1">
          <a:blip r:embed="rId4">
            <a:alphaModFix/>
          </a:blip>
          <a:srcRect/>
          <a:stretch/>
        </p:blipFill>
        <p:spPr>
          <a:xfrm>
            <a:off x="128460" y="18289"/>
            <a:ext cx="723883" cy="827773"/>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600"/>
        <p:cNvGrpSpPr/>
        <p:nvPr/>
      </p:nvGrpSpPr>
      <p:grpSpPr>
        <a:xfrm>
          <a:off x="0" y="0"/>
          <a:ext cx="0" cy="0"/>
          <a:chOff x="0" y="0"/>
          <a:chExt cx="0" cy="0"/>
        </a:xfrm>
      </p:grpSpPr>
      <p:pic>
        <p:nvPicPr>
          <p:cNvPr id="601" name="Google Shape;601;g31e10efd01c_2_26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02" name="Google Shape;602;g31e10efd01c_2_260"/>
          <p:cNvSpPr txBox="1">
            <a:spLocks noGrp="1"/>
          </p:cNvSpPr>
          <p:nvPr>
            <p:ph type="title"/>
          </p:nvPr>
        </p:nvSpPr>
        <p:spPr>
          <a:xfrm>
            <a:off x="0" y="4482133"/>
            <a:ext cx="9144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3" name="Google Shape;603;g31e10efd01c_2_26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04" name="Google Shape;604;g31e10efd01c_2_260"/>
          <p:cNvSpPr txBox="1"/>
          <p:nvPr/>
        </p:nvSpPr>
        <p:spPr>
          <a:xfrm>
            <a:off x="123875" y="6091833"/>
            <a:ext cx="5175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5" name="Google Shape;605;g31e10efd01c_2_260"/>
          <p:cNvPicPr preferRelativeResize="0"/>
          <p:nvPr/>
        </p:nvPicPr>
        <p:blipFill rotWithShape="1">
          <a:blip r:embed="rId3">
            <a:alphaModFix/>
          </a:blip>
          <a:srcRect/>
          <a:stretch/>
        </p:blipFill>
        <p:spPr>
          <a:xfrm>
            <a:off x="8002150" y="6126033"/>
            <a:ext cx="924425" cy="40339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06"/>
        <p:cNvGrpSpPr/>
        <p:nvPr/>
      </p:nvGrpSpPr>
      <p:grpSpPr>
        <a:xfrm>
          <a:off x="0" y="0"/>
          <a:ext cx="0" cy="0"/>
          <a:chOff x="0" y="0"/>
          <a:chExt cx="0" cy="0"/>
        </a:xfrm>
      </p:grpSpPr>
      <p:pic>
        <p:nvPicPr>
          <p:cNvPr id="607" name="Google Shape;607;g31e10efd01c_2_266"/>
          <p:cNvPicPr preferRelativeResize="0"/>
          <p:nvPr/>
        </p:nvPicPr>
        <p:blipFill rotWithShape="1">
          <a:blip r:embed="rId2">
            <a:alphaModFix/>
          </a:blip>
          <a:srcRect/>
          <a:stretch/>
        </p:blipFill>
        <p:spPr>
          <a:xfrm>
            <a:off x="152400" y="203200"/>
            <a:ext cx="1828800" cy="1828800"/>
          </a:xfrm>
          <a:prstGeom prst="rect">
            <a:avLst/>
          </a:prstGeom>
          <a:noFill/>
          <a:ln>
            <a:noFill/>
          </a:ln>
        </p:spPr>
      </p:pic>
      <p:pic>
        <p:nvPicPr>
          <p:cNvPr id="608" name="Google Shape;608;g31e10efd01c_2_266"/>
          <p:cNvPicPr preferRelativeResize="0"/>
          <p:nvPr/>
        </p:nvPicPr>
        <p:blipFill rotWithShape="1">
          <a:blip r:embed="rId3">
            <a:alphaModFix/>
          </a:blip>
          <a:srcRect/>
          <a:stretch/>
        </p:blipFill>
        <p:spPr>
          <a:xfrm>
            <a:off x="2441933" y="203200"/>
            <a:ext cx="1828800" cy="1828800"/>
          </a:xfrm>
          <a:prstGeom prst="rect">
            <a:avLst/>
          </a:prstGeom>
          <a:noFill/>
          <a:ln>
            <a:noFill/>
          </a:ln>
        </p:spPr>
      </p:pic>
      <p:pic>
        <p:nvPicPr>
          <p:cNvPr id="609" name="Google Shape;609;g31e10efd01c_2_266"/>
          <p:cNvPicPr preferRelativeResize="0"/>
          <p:nvPr/>
        </p:nvPicPr>
        <p:blipFill rotWithShape="1">
          <a:blip r:embed="rId4">
            <a:alphaModFix/>
          </a:blip>
          <a:srcRect/>
          <a:stretch/>
        </p:blipFill>
        <p:spPr>
          <a:xfrm>
            <a:off x="4731467" y="203200"/>
            <a:ext cx="1828800" cy="1828800"/>
          </a:xfrm>
          <a:prstGeom prst="rect">
            <a:avLst/>
          </a:prstGeom>
          <a:noFill/>
          <a:ln>
            <a:noFill/>
          </a:ln>
        </p:spPr>
      </p:pic>
      <p:pic>
        <p:nvPicPr>
          <p:cNvPr id="610" name="Google Shape;610;g31e10efd01c_2_266"/>
          <p:cNvPicPr preferRelativeResize="0"/>
          <p:nvPr/>
        </p:nvPicPr>
        <p:blipFill rotWithShape="1">
          <a:blip r:embed="rId5">
            <a:alphaModFix/>
          </a:blip>
          <a:srcRect/>
          <a:stretch/>
        </p:blipFill>
        <p:spPr>
          <a:xfrm>
            <a:off x="7021000" y="203200"/>
            <a:ext cx="1828800" cy="1828800"/>
          </a:xfrm>
          <a:prstGeom prst="rect">
            <a:avLst/>
          </a:prstGeom>
          <a:noFill/>
          <a:ln>
            <a:noFill/>
          </a:ln>
        </p:spPr>
      </p:pic>
      <p:pic>
        <p:nvPicPr>
          <p:cNvPr id="611" name="Google Shape;611;g31e10efd01c_2_266"/>
          <p:cNvPicPr preferRelativeResize="0"/>
          <p:nvPr/>
        </p:nvPicPr>
        <p:blipFill rotWithShape="1">
          <a:blip r:embed="rId6">
            <a:alphaModFix/>
          </a:blip>
          <a:srcRect/>
          <a:stretch/>
        </p:blipFill>
        <p:spPr>
          <a:xfrm>
            <a:off x="152400" y="2940733"/>
            <a:ext cx="1828800" cy="1828800"/>
          </a:xfrm>
          <a:prstGeom prst="rect">
            <a:avLst/>
          </a:prstGeom>
          <a:noFill/>
          <a:ln>
            <a:noFill/>
          </a:ln>
        </p:spPr>
      </p:pic>
      <p:pic>
        <p:nvPicPr>
          <p:cNvPr id="612" name="Google Shape;612;g31e10efd01c_2_266"/>
          <p:cNvPicPr preferRelativeResize="0"/>
          <p:nvPr/>
        </p:nvPicPr>
        <p:blipFill rotWithShape="1">
          <a:blip r:embed="rId7">
            <a:alphaModFix/>
          </a:blip>
          <a:srcRect/>
          <a:stretch/>
        </p:blipFill>
        <p:spPr>
          <a:xfrm>
            <a:off x="2441933" y="2940733"/>
            <a:ext cx="1828800" cy="1828800"/>
          </a:xfrm>
          <a:prstGeom prst="rect">
            <a:avLst/>
          </a:prstGeom>
          <a:noFill/>
          <a:ln>
            <a:noFill/>
          </a:ln>
        </p:spPr>
      </p:pic>
      <p:pic>
        <p:nvPicPr>
          <p:cNvPr id="613" name="Google Shape;613;g31e10efd01c_2_266"/>
          <p:cNvPicPr preferRelativeResize="0"/>
          <p:nvPr/>
        </p:nvPicPr>
        <p:blipFill rotWithShape="1">
          <a:blip r:embed="rId8">
            <a:alphaModFix/>
          </a:blip>
          <a:srcRect/>
          <a:stretch/>
        </p:blipFill>
        <p:spPr>
          <a:xfrm>
            <a:off x="4731467" y="2940733"/>
            <a:ext cx="1828800" cy="1828800"/>
          </a:xfrm>
          <a:prstGeom prst="rect">
            <a:avLst/>
          </a:prstGeom>
          <a:noFill/>
          <a:ln>
            <a:noFill/>
          </a:ln>
        </p:spPr>
      </p:pic>
      <p:pic>
        <p:nvPicPr>
          <p:cNvPr id="614" name="Google Shape;614;g31e10efd01c_2_266"/>
          <p:cNvPicPr preferRelativeResize="0"/>
          <p:nvPr/>
        </p:nvPicPr>
        <p:blipFill rotWithShape="1">
          <a:blip r:embed="rId9">
            <a:alphaModFix/>
          </a:blip>
          <a:srcRect/>
          <a:stretch/>
        </p:blipFill>
        <p:spPr>
          <a:xfrm>
            <a:off x="7021000" y="2940733"/>
            <a:ext cx="1828800" cy="18288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15"/>
        <p:cNvGrpSpPr/>
        <p:nvPr/>
      </p:nvGrpSpPr>
      <p:grpSpPr>
        <a:xfrm>
          <a:off x="0" y="0"/>
          <a:ext cx="0" cy="0"/>
          <a:chOff x="0" y="0"/>
          <a:chExt cx="0" cy="0"/>
        </a:xfrm>
      </p:grpSpPr>
      <p:pic>
        <p:nvPicPr>
          <p:cNvPr id="616" name="Google Shape;616;g31e10efd01c_2_275"/>
          <p:cNvPicPr preferRelativeResize="0"/>
          <p:nvPr/>
        </p:nvPicPr>
        <p:blipFill rotWithShape="1">
          <a:blip r:embed="rId2">
            <a:alphaModFix/>
          </a:blip>
          <a:srcRect/>
          <a:stretch/>
        </p:blipFill>
        <p:spPr>
          <a:xfrm>
            <a:off x="152400" y="203200"/>
            <a:ext cx="1828800" cy="1828800"/>
          </a:xfrm>
          <a:prstGeom prst="rect">
            <a:avLst/>
          </a:prstGeom>
          <a:noFill/>
          <a:ln>
            <a:noFill/>
          </a:ln>
        </p:spPr>
      </p:pic>
      <p:pic>
        <p:nvPicPr>
          <p:cNvPr id="617" name="Google Shape;617;g31e10efd01c_2_275"/>
          <p:cNvPicPr preferRelativeResize="0"/>
          <p:nvPr/>
        </p:nvPicPr>
        <p:blipFill rotWithShape="1">
          <a:blip r:embed="rId3">
            <a:alphaModFix/>
          </a:blip>
          <a:srcRect/>
          <a:stretch/>
        </p:blipFill>
        <p:spPr>
          <a:xfrm>
            <a:off x="2441933" y="203200"/>
            <a:ext cx="1828800" cy="1828800"/>
          </a:xfrm>
          <a:prstGeom prst="rect">
            <a:avLst/>
          </a:prstGeom>
          <a:noFill/>
          <a:ln>
            <a:noFill/>
          </a:ln>
        </p:spPr>
      </p:pic>
      <p:pic>
        <p:nvPicPr>
          <p:cNvPr id="618" name="Google Shape;618;g31e10efd01c_2_275"/>
          <p:cNvPicPr preferRelativeResize="0"/>
          <p:nvPr/>
        </p:nvPicPr>
        <p:blipFill rotWithShape="1">
          <a:blip r:embed="rId4">
            <a:alphaModFix/>
          </a:blip>
          <a:srcRect/>
          <a:stretch/>
        </p:blipFill>
        <p:spPr>
          <a:xfrm>
            <a:off x="4731467" y="203200"/>
            <a:ext cx="1828800" cy="1828800"/>
          </a:xfrm>
          <a:prstGeom prst="rect">
            <a:avLst/>
          </a:prstGeom>
          <a:noFill/>
          <a:ln>
            <a:noFill/>
          </a:ln>
        </p:spPr>
      </p:pic>
      <p:pic>
        <p:nvPicPr>
          <p:cNvPr id="619" name="Google Shape;619;g31e10efd01c_2_275"/>
          <p:cNvPicPr preferRelativeResize="0"/>
          <p:nvPr/>
        </p:nvPicPr>
        <p:blipFill rotWithShape="1">
          <a:blip r:embed="rId5">
            <a:alphaModFix/>
          </a:blip>
          <a:srcRect/>
          <a:stretch/>
        </p:blipFill>
        <p:spPr>
          <a:xfrm>
            <a:off x="7021000" y="203200"/>
            <a:ext cx="1828800" cy="1828800"/>
          </a:xfrm>
          <a:prstGeom prst="rect">
            <a:avLst/>
          </a:prstGeom>
          <a:noFill/>
          <a:ln>
            <a:noFill/>
          </a:ln>
        </p:spPr>
      </p:pic>
      <p:pic>
        <p:nvPicPr>
          <p:cNvPr id="620" name="Google Shape;620;g31e10efd01c_2_275"/>
          <p:cNvPicPr preferRelativeResize="0"/>
          <p:nvPr/>
        </p:nvPicPr>
        <p:blipFill rotWithShape="1">
          <a:blip r:embed="rId6">
            <a:alphaModFix/>
          </a:blip>
          <a:srcRect/>
          <a:stretch/>
        </p:blipFill>
        <p:spPr>
          <a:xfrm>
            <a:off x="152400" y="2940733"/>
            <a:ext cx="1828800" cy="1828800"/>
          </a:xfrm>
          <a:prstGeom prst="rect">
            <a:avLst/>
          </a:prstGeom>
          <a:noFill/>
          <a:ln>
            <a:noFill/>
          </a:ln>
        </p:spPr>
      </p:pic>
      <p:pic>
        <p:nvPicPr>
          <p:cNvPr id="621" name="Google Shape;621;g31e10efd01c_2_275"/>
          <p:cNvPicPr preferRelativeResize="0"/>
          <p:nvPr/>
        </p:nvPicPr>
        <p:blipFill rotWithShape="1">
          <a:blip r:embed="rId7">
            <a:alphaModFix/>
          </a:blip>
          <a:srcRect/>
          <a:stretch/>
        </p:blipFill>
        <p:spPr>
          <a:xfrm>
            <a:off x="2441933" y="2940733"/>
            <a:ext cx="1828800" cy="1828800"/>
          </a:xfrm>
          <a:prstGeom prst="rect">
            <a:avLst/>
          </a:prstGeom>
          <a:noFill/>
          <a:ln>
            <a:noFill/>
          </a:ln>
        </p:spPr>
      </p:pic>
      <p:pic>
        <p:nvPicPr>
          <p:cNvPr id="622" name="Google Shape;622;g31e10efd01c_2_275"/>
          <p:cNvPicPr preferRelativeResize="0"/>
          <p:nvPr/>
        </p:nvPicPr>
        <p:blipFill rotWithShape="1">
          <a:blip r:embed="rId8">
            <a:alphaModFix/>
          </a:blip>
          <a:srcRect/>
          <a:stretch/>
        </p:blipFill>
        <p:spPr>
          <a:xfrm>
            <a:off x="4731467" y="2940733"/>
            <a:ext cx="1828800" cy="1828800"/>
          </a:xfrm>
          <a:prstGeom prst="rect">
            <a:avLst/>
          </a:prstGeom>
          <a:noFill/>
          <a:ln>
            <a:noFill/>
          </a:ln>
        </p:spPr>
      </p:pic>
      <p:pic>
        <p:nvPicPr>
          <p:cNvPr id="623" name="Google Shape;623;g31e10efd01c_2_275"/>
          <p:cNvPicPr preferRelativeResize="0"/>
          <p:nvPr/>
        </p:nvPicPr>
        <p:blipFill rotWithShape="1">
          <a:blip r:embed="rId9">
            <a:alphaModFix/>
          </a:blip>
          <a:srcRect/>
          <a:stretch/>
        </p:blipFill>
        <p:spPr>
          <a:xfrm>
            <a:off x="7021000" y="2940733"/>
            <a:ext cx="1828800" cy="18288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24"/>
        <p:cNvGrpSpPr/>
        <p:nvPr/>
      </p:nvGrpSpPr>
      <p:grpSpPr>
        <a:xfrm>
          <a:off x="0" y="0"/>
          <a:ext cx="0" cy="0"/>
          <a:chOff x="0" y="0"/>
          <a:chExt cx="0" cy="0"/>
        </a:xfrm>
      </p:grpSpPr>
      <p:pic>
        <p:nvPicPr>
          <p:cNvPr id="625" name="Google Shape;625;g31e10efd01c_2_284"/>
          <p:cNvPicPr preferRelativeResize="0"/>
          <p:nvPr/>
        </p:nvPicPr>
        <p:blipFill rotWithShape="1">
          <a:blip r:embed="rId2">
            <a:alphaModFix/>
          </a:blip>
          <a:srcRect/>
          <a:stretch/>
        </p:blipFill>
        <p:spPr>
          <a:xfrm>
            <a:off x="152400" y="203200"/>
            <a:ext cx="1828800" cy="1828800"/>
          </a:xfrm>
          <a:prstGeom prst="rect">
            <a:avLst/>
          </a:prstGeom>
          <a:noFill/>
          <a:ln>
            <a:noFill/>
          </a:ln>
        </p:spPr>
      </p:pic>
      <p:pic>
        <p:nvPicPr>
          <p:cNvPr id="626" name="Google Shape;626;g31e10efd01c_2_284"/>
          <p:cNvPicPr preferRelativeResize="0"/>
          <p:nvPr/>
        </p:nvPicPr>
        <p:blipFill rotWithShape="1">
          <a:blip r:embed="rId3">
            <a:alphaModFix/>
          </a:blip>
          <a:srcRect/>
          <a:stretch/>
        </p:blipFill>
        <p:spPr>
          <a:xfrm>
            <a:off x="2441933" y="203200"/>
            <a:ext cx="1828800" cy="1828800"/>
          </a:xfrm>
          <a:prstGeom prst="rect">
            <a:avLst/>
          </a:prstGeom>
          <a:noFill/>
          <a:ln>
            <a:noFill/>
          </a:ln>
        </p:spPr>
      </p:pic>
      <p:pic>
        <p:nvPicPr>
          <p:cNvPr id="627" name="Google Shape;627;g31e10efd01c_2_284"/>
          <p:cNvPicPr preferRelativeResize="0"/>
          <p:nvPr/>
        </p:nvPicPr>
        <p:blipFill rotWithShape="1">
          <a:blip r:embed="rId4">
            <a:alphaModFix/>
          </a:blip>
          <a:srcRect/>
          <a:stretch/>
        </p:blipFill>
        <p:spPr>
          <a:xfrm>
            <a:off x="4731467" y="203200"/>
            <a:ext cx="1828800" cy="18288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8"/>
        <p:cNvGrpSpPr/>
        <p:nvPr/>
      </p:nvGrpSpPr>
      <p:grpSpPr>
        <a:xfrm>
          <a:off x="0" y="0"/>
          <a:ext cx="0" cy="0"/>
          <a:chOff x="0" y="0"/>
          <a:chExt cx="0" cy="0"/>
        </a:xfrm>
      </p:grpSpPr>
      <p:sp>
        <p:nvSpPr>
          <p:cNvPr id="629" name="Google Shape;629;g31e10efd01c_2_288"/>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0" name="Google Shape;630;g31e10efd01c_2_288"/>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1" name="Google Shape;631;g31e10efd01c_2_288"/>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2" name="Google Shape;632;g31e10efd01c_2_28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3"/>
        <p:cNvGrpSpPr/>
        <p:nvPr/>
      </p:nvGrpSpPr>
      <p:grpSpPr>
        <a:xfrm>
          <a:off x="0" y="0"/>
          <a:ext cx="0" cy="0"/>
          <a:chOff x="0" y="0"/>
          <a:chExt cx="0" cy="0"/>
        </a:xfrm>
      </p:grpSpPr>
      <p:sp>
        <p:nvSpPr>
          <p:cNvPr id="634" name="Google Shape;634;g31e10efd01c_2_29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5" name="Google Shape;635;g31e10efd01c_2_29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6"/>
        <p:cNvGrpSpPr/>
        <p:nvPr/>
      </p:nvGrpSpPr>
      <p:grpSpPr>
        <a:xfrm>
          <a:off x="0" y="0"/>
          <a:ext cx="0" cy="0"/>
          <a:chOff x="0" y="0"/>
          <a:chExt cx="0" cy="0"/>
        </a:xfrm>
      </p:grpSpPr>
      <p:sp>
        <p:nvSpPr>
          <p:cNvPr id="637" name="Google Shape;637;g31e10efd01c_2_296"/>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38" name="Google Shape;638;g31e10efd01c_2_296"/>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9" name="Google Shape;639;g31e10efd01c_2_29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0"/>
        <p:cNvGrpSpPr/>
        <p:nvPr/>
      </p:nvGrpSpPr>
      <p:grpSpPr>
        <a:xfrm>
          <a:off x="0" y="0"/>
          <a:ext cx="0" cy="0"/>
          <a:chOff x="0" y="0"/>
          <a:chExt cx="0" cy="0"/>
        </a:xfrm>
      </p:grpSpPr>
      <p:sp>
        <p:nvSpPr>
          <p:cNvPr id="641" name="Google Shape;641;g31e10efd01c_2_300"/>
          <p:cNvSpPr txBox="1">
            <a:spLocks noGrp="1"/>
          </p:cNvSpPr>
          <p:nvPr>
            <p:ph type="title"/>
          </p:nvPr>
        </p:nvSpPr>
        <p:spPr>
          <a:xfrm>
            <a:off x="490250" y="600200"/>
            <a:ext cx="63678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2" name="Google Shape;642;g31e10efd01c_2_30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3"/>
        <p:cNvGrpSpPr/>
        <p:nvPr/>
      </p:nvGrpSpPr>
      <p:grpSpPr>
        <a:xfrm>
          <a:off x="0" y="0"/>
          <a:ext cx="0" cy="0"/>
          <a:chOff x="0" y="0"/>
          <a:chExt cx="0" cy="0"/>
        </a:xfrm>
      </p:grpSpPr>
      <p:sp>
        <p:nvSpPr>
          <p:cNvPr id="644" name="Google Shape;644;g31e10efd01c_2_303"/>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g31e10efd01c_2_303"/>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46" name="Google Shape;646;g31e10efd01c_2_303"/>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7" name="Google Shape;647;g31e10efd01c_2_303"/>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48" name="Google Shape;648;g31e10efd01c_2_30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49"/>
        <p:cNvGrpSpPr/>
        <p:nvPr/>
      </p:nvGrpSpPr>
      <p:grpSpPr>
        <a:xfrm>
          <a:off x="0" y="0"/>
          <a:ext cx="0" cy="0"/>
          <a:chOff x="0" y="0"/>
          <a:chExt cx="0" cy="0"/>
        </a:xfrm>
      </p:grpSpPr>
      <p:sp>
        <p:nvSpPr>
          <p:cNvPr id="650" name="Google Shape;650;g31e10efd01c_2_309"/>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51" name="Google Shape;651;g31e10efd01c_2_30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7"/>
        <p:cNvGrpSpPr/>
        <p:nvPr/>
      </p:nvGrpSpPr>
      <p:grpSpPr>
        <a:xfrm>
          <a:off x="0" y="0"/>
          <a:ext cx="0" cy="0"/>
          <a:chOff x="0" y="0"/>
          <a:chExt cx="0" cy="0"/>
        </a:xfrm>
      </p:grpSpPr>
      <p:pic>
        <p:nvPicPr>
          <p:cNvPr id="68" name="Google Shape;68;p20"/>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69" name="Google Shape;69;p20"/>
          <p:cNvSpPr txBox="1">
            <a:spLocks noGrp="1"/>
          </p:cNvSpPr>
          <p:nvPr>
            <p:ph type="title"/>
          </p:nvPr>
        </p:nvSpPr>
        <p:spPr>
          <a:xfrm>
            <a:off x="980803" y="356616"/>
            <a:ext cx="5400600" cy="747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800"/>
              <a:buFont typeface="Arial"/>
              <a:buNone/>
              <a:defRPr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body" idx="1"/>
          </p:nvPr>
        </p:nvSpPr>
        <p:spPr>
          <a:xfrm>
            <a:off x="628650" y="1554480"/>
            <a:ext cx="7886700" cy="4351200"/>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1" name="Google Shape;71;p20"/>
          <p:cNvPicPr preferRelativeResize="0"/>
          <p:nvPr/>
        </p:nvPicPr>
        <p:blipFill rotWithShape="1">
          <a:blip r:embed="rId3">
            <a:alphaModFix/>
          </a:blip>
          <a:srcRect/>
          <a:stretch/>
        </p:blipFill>
        <p:spPr>
          <a:xfrm>
            <a:off x="8086704" y="6172202"/>
            <a:ext cx="857291" cy="364738"/>
          </a:xfrm>
          <a:prstGeom prst="rect">
            <a:avLst/>
          </a:prstGeom>
          <a:noFill/>
          <a:ln>
            <a:noFill/>
          </a:ln>
        </p:spPr>
      </p:pic>
      <p:sp>
        <p:nvSpPr>
          <p:cNvPr id="72" name="Google Shape;72;p20"/>
          <p:cNvSpPr txBox="1">
            <a:spLocks noGrp="1"/>
          </p:cNvSpPr>
          <p:nvPr>
            <p:ph type="sldNum" idx="12"/>
          </p:nvPr>
        </p:nvSpPr>
        <p:spPr>
          <a:xfrm>
            <a:off x="249655" y="6356350"/>
            <a:ext cx="205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73" name="Google Shape;73;p20"/>
          <p:cNvPicPr preferRelativeResize="0"/>
          <p:nvPr/>
        </p:nvPicPr>
        <p:blipFill rotWithShape="1">
          <a:blip r:embed="rId4">
            <a:alphaModFix/>
          </a:blip>
          <a:srcRect/>
          <a:stretch/>
        </p:blipFill>
        <p:spPr>
          <a:xfrm>
            <a:off x="128460" y="18289"/>
            <a:ext cx="723882" cy="827773"/>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2"/>
        <p:cNvGrpSpPr/>
        <p:nvPr/>
      </p:nvGrpSpPr>
      <p:grpSpPr>
        <a:xfrm>
          <a:off x="0" y="0"/>
          <a:ext cx="0" cy="0"/>
          <a:chOff x="0" y="0"/>
          <a:chExt cx="0" cy="0"/>
        </a:xfrm>
      </p:grpSpPr>
      <p:sp>
        <p:nvSpPr>
          <p:cNvPr id="653" name="Google Shape;653;g31e10efd01c_2_312"/>
          <p:cNvSpPr txBox="1">
            <a:spLocks noGrp="1"/>
          </p:cNvSpPr>
          <p:nvPr>
            <p:ph type="title" hasCustomPrompt="1"/>
          </p:nvPr>
        </p:nvSpPr>
        <p:spPr>
          <a:xfrm>
            <a:off x="311700" y="1474833"/>
            <a:ext cx="85206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54" name="Google Shape;654;g31e10efd01c_2_312"/>
          <p:cNvSpPr txBox="1">
            <a:spLocks noGrp="1"/>
          </p:cNvSpPr>
          <p:nvPr>
            <p:ph type="body" idx="1"/>
          </p:nvPr>
        </p:nvSpPr>
        <p:spPr>
          <a:xfrm>
            <a:off x="311700" y="4202967"/>
            <a:ext cx="8520600" cy="17344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55" name="Google Shape;655;g31e10efd01c_2_31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6"/>
        <p:cNvGrpSpPr/>
        <p:nvPr/>
      </p:nvGrpSpPr>
      <p:grpSpPr>
        <a:xfrm>
          <a:off x="0" y="0"/>
          <a:ext cx="0" cy="0"/>
          <a:chOff x="0" y="0"/>
          <a:chExt cx="0" cy="0"/>
        </a:xfrm>
      </p:grpSpPr>
      <p:pic>
        <p:nvPicPr>
          <p:cNvPr id="657" name="Google Shape;657;g31e10efd01c_2_316"/>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658" name="Google Shape;658;g31e10efd01c_2_316"/>
          <p:cNvSpPr txBox="1">
            <a:spLocks noGrp="1"/>
          </p:cNvSpPr>
          <p:nvPr>
            <p:ph type="title"/>
          </p:nvPr>
        </p:nvSpPr>
        <p:spPr>
          <a:xfrm>
            <a:off x="332674" y="205176"/>
            <a:ext cx="6048876" cy="89852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9" name="Google Shape;659;g31e10efd01c_2_316"/>
          <p:cNvSpPr txBox="1">
            <a:spLocks noGrp="1"/>
          </p:cNvSpPr>
          <p:nvPr>
            <p:ph type="body" idx="1"/>
          </p:nvPr>
        </p:nvSpPr>
        <p:spPr>
          <a:xfrm>
            <a:off x="628650" y="1554480"/>
            <a:ext cx="7886700" cy="4351337"/>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60" name="Google Shape;660;g31e10efd01c_2_316"/>
          <p:cNvPicPr preferRelativeResize="0"/>
          <p:nvPr/>
        </p:nvPicPr>
        <p:blipFill rotWithShape="1">
          <a:blip r:embed="rId3">
            <a:alphaModFix/>
          </a:blip>
          <a:srcRect/>
          <a:stretch/>
        </p:blipFill>
        <p:spPr>
          <a:xfrm>
            <a:off x="8086704" y="6172203"/>
            <a:ext cx="857291" cy="364739"/>
          </a:xfrm>
          <a:prstGeom prst="rect">
            <a:avLst/>
          </a:prstGeom>
          <a:noFill/>
          <a:ln>
            <a:noFill/>
          </a:ln>
        </p:spPr>
      </p:pic>
      <p:sp>
        <p:nvSpPr>
          <p:cNvPr id="661" name="Google Shape;661;g31e10efd01c_2_316"/>
          <p:cNvSpPr txBox="1">
            <a:spLocks noGrp="1"/>
          </p:cNvSpPr>
          <p:nvPr>
            <p:ph type="sldNum" idx="12"/>
          </p:nvPr>
        </p:nvSpPr>
        <p:spPr>
          <a:xfrm>
            <a:off x="249655" y="6356351"/>
            <a:ext cx="2057400" cy="365125"/>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666"/>
        <p:cNvGrpSpPr/>
        <p:nvPr/>
      </p:nvGrpSpPr>
      <p:grpSpPr>
        <a:xfrm>
          <a:off x="0" y="0"/>
          <a:ext cx="0" cy="0"/>
          <a:chOff x="0" y="0"/>
          <a:chExt cx="0" cy="0"/>
        </a:xfrm>
      </p:grpSpPr>
      <p:pic>
        <p:nvPicPr>
          <p:cNvPr id="667" name="Google Shape;667;g31e10efd01c_2_33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68" name="Google Shape;668;g31e10efd01c_2_336"/>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69" name="Google Shape;669;g31e10efd01c_2_33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70" name="Google Shape;670;g31e10efd01c_2_336" descr="CDE logo"/>
          <p:cNvPicPr preferRelativeResize="0"/>
          <p:nvPr/>
        </p:nvPicPr>
        <p:blipFill rotWithShape="1">
          <a:blip r:embed="rId3">
            <a:alphaModFix/>
          </a:blip>
          <a:srcRect/>
          <a:stretch/>
        </p:blipFill>
        <p:spPr>
          <a:xfrm>
            <a:off x="8002150" y="6126033"/>
            <a:ext cx="924425" cy="403399"/>
          </a:xfrm>
          <a:prstGeom prst="rect">
            <a:avLst/>
          </a:prstGeom>
          <a:noFill/>
          <a:ln>
            <a:noFill/>
          </a:ln>
        </p:spPr>
      </p:pic>
      <p:sp>
        <p:nvSpPr>
          <p:cNvPr id="671" name="Google Shape;671;g31e10efd01c_2_336"/>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672"/>
        <p:cNvGrpSpPr/>
        <p:nvPr/>
      </p:nvGrpSpPr>
      <p:grpSpPr>
        <a:xfrm>
          <a:off x="0" y="0"/>
          <a:ext cx="0" cy="0"/>
          <a:chOff x="0" y="0"/>
          <a:chExt cx="0" cy="0"/>
        </a:xfrm>
      </p:grpSpPr>
      <p:pic>
        <p:nvPicPr>
          <p:cNvPr id="673" name="Google Shape;673;g31e10efd01c_2_34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74" name="Google Shape;674;g31e10efd01c_2_342"/>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75" name="Google Shape;675;g31e10efd01c_2_342"/>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76" name="Google Shape;676;g31e10efd01c_2_342"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677" name="Google Shape;677;g31e10efd01c_2_342"/>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678"/>
        <p:cNvGrpSpPr/>
        <p:nvPr/>
      </p:nvGrpSpPr>
      <p:grpSpPr>
        <a:xfrm>
          <a:off x="0" y="0"/>
          <a:ext cx="0" cy="0"/>
          <a:chOff x="0" y="0"/>
          <a:chExt cx="0" cy="0"/>
        </a:xfrm>
      </p:grpSpPr>
      <p:sp>
        <p:nvSpPr>
          <p:cNvPr id="679" name="Google Shape;679;g31e10efd01c_2_348"/>
          <p:cNvSpPr txBox="1"/>
          <p:nvPr/>
        </p:nvSpPr>
        <p:spPr>
          <a:xfrm>
            <a:off x="123875" y="5552133"/>
            <a:ext cx="4863600" cy="208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680" name="Google Shape;680;g31e10efd01c_2_348" descr="&quot;&quot;"/>
          <p:cNvCxnSpPr/>
          <p:nvPr/>
        </p:nvCxnSpPr>
        <p:spPr>
          <a:xfrm>
            <a:off x="0" y="1224467"/>
            <a:ext cx="7479600" cy="0"/>
          </a:xfrm>
          <a:prstGeom prst="straightConnector1">
            <a:avLst/>
          </a:prstGeom>
          <a:noFill/>
          <a:ln w="19050" cap="flat" cmpd="sng">
            <a:solidFill>
              <a:srgbClr val="EF7521"/>
            </a:solidFill>
            <a:prstDash val="solid"/>
            <a:round/>
            <a:headEnd type="none" w="sm" len="sm"/>
            <a:tailEnd type="none" w="sm" len="sm"/>
          </a:ln>
        </p:spPr>
      </p:cxnSp>
      <p:sp>
        <p:nvSpPr>
          <p:cNvPr id="681" name="Google Shape;681;g31e10efd01c_2_348"/>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82" name="Google Shape;682;g31e10efd01c_2_348"/>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3" name="Google Shape;683;g31e10efd01c_2_348"/>
          <p:cNvSpPr txBox="1">
            <a:spLocks noGrp="1"/>
          </p:cNvSpPr>
          <p:nvPr>
            <p:ph type="title" idx="2"/>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84" name="Google Shape;684;g31e10efd01c_2_348"/>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85" name="Google Shape;685;g31e10efd01c_2_348"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pic>
        <p:nvPicPr>
          <p:cNvPr id="686" name="Google Shape;686;g31e10efd01c_2_348"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
        <p:nvSpPr>
          <p:cNvPr id="687" name="Google Shape;687;g31e10efd01c_2_348"/>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688"/>
        <p:cNvGrpSpPr/>
        <p:nvPr/>
      </p:nvGrpSpPr>
      <p:grpSpPr>
        <a:xfrm>
          <a:off x="0" y="0"/>
          <a:ext cx="0" cy="0"/>
          <a:chOff x="0" y="0"/>
          <a:chExt cx="0" cy="0"/>
        </a:xfrm>
      </p:grpSpPr>
      <p:sp>
        <p:nvSpPr>
          <p:cNvPr id="689" name="Google Shape;689;g31e10efd01c_2_358"/>
          <p:cNvSpPr/>
          <p:nvPr/>
        </p:nvSpPr>
        <p:spPr>
          <a:xfrm>
            <a:off x="0" y="5748533"/>
            <a:ext cx="9144000" cy="1119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g31e10efd01c_2_358" descr="&quot;&quot;"/>
          <p:cNvSpPr/>
          <p:nvPr/>
        </p:nvSpPr>
        <p:spPr>
          <a:xfrm>
            <a:off x="1125" y="0"/>
            <a:ext cx="9144000" cy="36576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1" name="Google Shape;691;g31e10efd01c_2_358" descr="CDE logo"/>
          <p:cNvPicPr preferRelativeResize="0"/>
          <p:nvPr/>
        </p:nvPicPr>
        <p:blipFill rotWithShape="1">
          <a:blip r:embed="rId2">
            <a:alphaModFix/>
          </a:blip>
          <a:srcRect/>
          <a:stretch/>
        </p:blipFill>
        <p:spPr>
          <a:xfrm>
            <a:off x="2299325" y="937867"/>
            <a:ext cx="1456100" cy="919150"/>
          </a:xfrm>
          <a:prstGeom prst="rect">
            <a:avLst/>
          </a:prstGeom>
          <a:noFill/>
          <a:ln>
            <a:noFill/>
          </a:ln>
        </p:spPr>
      </p:pic>
      <p:sp>
        <p:nvSpPr>
          <p:cNvPr id="692" name="Google Shape;692;g31e10efd01c_2_358"/>
          <p:cNvSpPr txBox="1"/>
          <p:nvPr/>
        </p:nvSpPr>
        <p:spPr>
          <a:xfrm>
            <a:off x="205525" y="6512733"/>
            <a:ext cx="7256400" cy="238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693" name="Google Shape;693;g31e10efd01c_2_358"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694" name="Google Shape;694;g31e10efd01c_2_358"/>
          <p:cNvSpPr txBox="1">
            <a:spLocks noGrp="1"/>
          </p:cNvSpPr>
          <p:nvPr>
            <p:ph type="title"/>
          </p:nvPr>
        </p:nvSpPr>
        <p:spPr>
          <a:xfrm>
            <a:off x="205525" y="2761200"/>
            <a:ext cx="5778300" cy="714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95" name="Google Shape;695;g31e10efd01c_2_358"/>
          <p:cNvSpPr txBox="1">
            <a:spLocks noGrp="1"/>
          </p:cNvSpPr>
          <p:nvPr>
            <p:ph type="title" idx="2"/>
          </p:nvPr>
        </p:nvSpPr>
        <p:spPr>
          <a:xfrm>
            <a:off x="205525" y="3947667"/>
            <a:ext cx="5778300" cy="1386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96" name="Google Shape;696;g31e10efd01c_2_358"/>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97" name="Google Shape;697;g31e10efd01c_2_358"/>
          <p:cNvSpPr txBox="1">
            <a:spLocks noGrp="1"/>
          </p:cNvSpPr>
          <p:nvPr>
            <p:ph type="sldNum" idx="12"/>
          </p:nvPr>
        </p:nvSpPr>
        <p:spPr>
          <a:xfrm>
            <a:off x="8556784" y="6333135"/>
            <a:ext cx="5487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698"/>
        <p:cNvGrpSpPr/>
        <p:nvPr/>
      </p:nvGrpSpPr>
      <p:grpSpPr>
        <a:xfrm>
          <a:off x="0" y="0"/>
          <a:ext cx="0" cy="0"/>
          <a:chOff x="0" y="0"/>
          <a:chExt cx="0" cy="0"/>
        </a:xfrm>
      </p:grpSpPr>
      <p:sp>
        <p:nvSpPr>
          <p:cNvPr id="699" name="Google Shape;699;g31e10efd01c_2_36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00" name="Google Shape;700;g31e10efd01c_2_368" descr="&quot;&quot;"/>
          <p:cNvPicPr preferRelativeResize="0"/>
          <p:nvPr/>
        </p:nvPicPr>
        <p:blipFill rotWithShape="1">
          <a:blip r:embed="rId2">
            <a:alphaModFix/>
          </a:blip>
          <a:srcRect/>
          <a:stretch/>
        </p:blipFill>
        <p:spPr>
          <a:xfrm>
            <a:off x="0" y="5760927"/>
            <a:ext cx="9144003" cy="830461"/>
          </a:xfrm>
          <a:prstGeom prst="rect">
            <a:avLst/>
          </a:prstGeom>
          <a:noFill/>
          <a:ln>
            <a:noFill/>
          </a:ln>
        </p:spPr>
      </p:pic>
      <p:sp>
        <p:nvSpPr>
          <p:cNvPr id="701" name="Google Shape;701;g31e10efd01c_2_368"/>
          <p:cNvSpPr txBox="1">
            <a:spLocks noGrp="1"/>
          </p:cNvSpPr>
          <p:nvPr>
            <p:ph type="title"/>
          </p:nvPr>
        </p:nvSpPr>
        <p:spPr>
          <a:xfrm>
            <a:off x="123875" y="5796533"/>
            <a:ext cx="72672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02" name="Google Shape;702;g31e10efd01c_2_368"/>
          <p:cNvSpPr txBox="1"/>
          <p:nvPr/>
        </p:nvSpPr>
        <p:spPr>
          <a:xfrm>
            <a:off x="311700" y="140133"/>
            <a:ext cx="7167900" cy="98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03" name="Google Shape;703;g31e10efd01c_2_368"/>
          <p:cNvSpPr txBox="1"/>
          <p:nvPr/>
        </p:nvSpPr>
        <p:spPr>
          <a:xfrm>
            <a:off x="6587225" y="1638233"/>
            <a:ext cx="2195400" cy="38708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Eligible for Free/Reduced </a:t>
            </a:r>
            <a:br>
              <a:rPr lang="en-US" sz="1100" b="1" i="0" u="none" strike="noStrike" cap="none">
                <a:solidFill>
                  <a:srgbClr val="000000"/>
                </a:solidFill>
                <a:latin typeface="Arial"/>
                <a:ea typeface="Arial"/>
                <a:cs typeface="Arial"/>
                <a:sym typeface="Arial"/>
              </a:rPr>
            </a:br>
            <a:r>
              <a:rPr lang="en-US"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04" name="Google Shape;704;g31e10efd01c_2_368"/>
          <p:cNvSpPr txBox="1"/>
          <p:nvPr/>
        </p:nvSpPr>
        <p:spPr>
          <a:xfrm>
            <a:off x="6724875" y="4873467"/>
            <a:ext cx="1924200" cy="4932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05" name="Google Shape;705;g31e10efd01c_2_368"/>
          <p:cNvGrpSpPr/>
          <p:nvPr/>
        </p:nvGrpSpPr>
        <p:grpSpPr>
          <a:xfrm>
            <a:off x="308400" y="1416433"/>
            <a:ext cx="1006800" cy="1338000"/>
            <a:chOff x="308400" y="1076275"/>
            <a:chExt cx="1006800" cy="1003500"/>
          </a:xfrm>
        </p:grpSpPr>
        <p:sp>
          <p:nvSpPr>
            <p:cNvPr id="706" name="Google Shape;706;g31e10efd01c_2_36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g31e10efd01c_2_36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08" name="Google Shape;708;g31e10efd01c_2_368"/>
          <p:cNvGrpSpPr/>
          <p:nvPr/>
        </p:nvGrpSpPr>
        <p:grpSpPr>
          <a:xfrm>
            <a:off x="308400" y="2867484"/>
            <a:ext cx="1006800" cy="1338000"/>
            <a:chOff x="308400" y="2218825"/>
            <a:chExt cx="1006800" cy="1003500"/>
          </a:xfrm>
        </p:grpSpPr>
        <p:sp>
          <p:nvSpPr>
            <p:cNvPr id="709" name="Google Shape;709;g31e10efd01c_2_36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g31e10efd01c_2_36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11" name="Google Shape;711;g31e10efd01c_2_368"/>
          <p:cNvGrpSpPr/>
          <p:nvPr/>
        </p:nvGrpSpPr>
        <p:grpSpPr>
          <a:xfrm>
            <a:off x="308400" y="4318533"/>
            <a:ext cx="1006800" cy="1338000"/>
            <a:chOff x="308400" y="1076275"/>
            <a:chExt cx="1006800" cy="1003500"/>
          </a:xfrm>
        </p:grpSpPr>
        <p:sp>
          <p:nvSpPr>
            <p:cNvPr id="712" name="Google Shape;712;g31e10efd01c_2_36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31e10efd01c_2_36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PUBLIC </a:t>
              </a:r>
              <a:br>
                <a:rPr lang="en-US" sz="1000" b="0" i="0" u="none" strike="noStrike" cap="none">
                  <a:solidFill>
                    <a:schemeClr val="lt1"/>
                  </a:solidFill>
                  <a:latin typeface="Roboto"/>
                  <a:ea typeface="Roboto"/>
                  <a:cs typeface="Roboto"/>
                  <a:sym typeface="Roboto"/>
                </a:rPr>
              </a:br>
              <a:r>
                <a:rPr lang="en-US"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14" name="Google Shape;714;g31e10efd01c_2_368"/>
          <p:cNvSpPr txBox="1"/>
          <p:nvPr/>
        </p:nvSpPr>
        <p:spPr>
          <a:xfrm>
            <a:off x="1603037" y="1419417"/>
            <a:ext cx="4624500" cy="28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15" name="Google Shape;715;g31e10efd01c_2_368"/>
          <p:cNvPicPr preferRelativeResize="0"/>
          <p:nvPr/>
        </p:nvPicPr>
        <p:blipFill rotWithShape="1">
          <a:blip r:embed="rId3">
            <a:alphaModFix/>
          </a:blip>
          <a:srcRect l="49" r="59"/>
          <a:stretch/>
        </p:blipFill>
        <p:spPr>
          <a:xfrm>
            <a:off x="1761637" y="1901567"/>
            <a:ext cx="4307278" cy="2744888"/>
          </a:xfrm>
          <a:prstGeom prst="rect">
            <a:avLst/>
          </a:prstGeom>
          <a:noFill/>
          <a:ln>
            <a:noFill/>
          </a:ln>
        </p:spPr>
      </p:pic>
      <p:cxnSp>
        <p:nvCxnSpPr>
          <p:cNvPr id="716" name="Google Shape;716;g31e10efd01c_2_368"/>
          <p:cNvCxnSpPr/>
          <p:nvPr/>
        </p:nvCxnSpPr>
        <p:spPr>
          <a:xfrm>
            <a:off x="0" y="1224467"/>
            <a:ext cx="7479600" cy="0"/>
          </a:xfrm>
          <a:prstGeom prst="straightConnector1">
            <a:avLst/>
          </a:prstGeom>
          <a:noFill/>
          <a:ln w="19050" cap="flat" cmpd="sng">
            <a:solidFill>
              <a:srgbClr val="EF7521"/>
            </a:solidFill>
            <a:prstDash val="solid"/>
            <a:round/>
            <a:headEnd type="none" w="sm" len="sm"/>
            <a:tailEnd type="none" w="sm" len="sm"/>
          </a:ln>
        </p:spPr>
      </p:cxnSp>
      <p:sp>
        <p:nvSpPr>
          <p:cNvPr id="717" name="Google Shape;717;g31e10efd01c_2_368"/>
          <p:cNvSpPr txBox="1"/>
          <p:nvPr/>
        </p:nvSpPr>
        <p:spPr>
          <a:xfrm>
            <a:off x="4623875" y="5471200"/>
            <a:ext cx="2195400" cy="1852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718" name="Google Shape;718;g31e10efd01c_2_368"/>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9" name="Google Shape;719;g31e10efd01c_2_368" descr="CDE logo"/>
          <p:cNvPicPr preferRelativeResize="0"/>
          <p:nvPr/>
        </p:nvPicPr>
        <p:blipFill rotWithShape="1">
          <a:blip r:embed="rId4">
            <a:alphaModFix/>
          </a:blip>
          <a:srcRect/>
          <a:stretch/>
        </p:blipFill>
        <p:spPr>
          <a:xfrm>
            <a:off x="8002150" y="6024433"/>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0"/>
        <p:cNvGrpSpPr/>
        <p:nvPr/>
      </p:nvGrpSpPr>
      <p:grpSpPr>
        <a:xfrm>
          <a:off x="0" y="0"/>
          <a:ext cx="0" cy="0"/>
          <a:chOff x="0" y="0"/>
          <a:chExt cx="0" cy="0"/>
        </a:xfrm>
      </p:grpSpPr>
      <p:sp>
        <p:nvSpPr>
          <p:cNvPr id="721" name="Google Shape;721;g31e10efd01c_2_39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22"/>
        <p:cNvGrpSpPr/>
        <p:nvPr/>
      </p:nvGrpSpPr>
      <p:grpSpPr>
        <a:xfrm>
          <a:off x="0" y="0"/>
          <a:ext cx="0" cy="0"/>
          <a:chOff x="0" y="0"/>
          <a:chExt cx="0" cy="0"/>
        </a:xfrm>
      </p:grpSpPr>
      <p:pic>
        <p:nvPicPr>
          <p:cNvPr id="723" name="Google Shape;723;g31e10efd01c_2_39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24" name="Google Shape;724;g31e10efd01c_2_392"/>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25" name="Google Shape;725;g31e10efd01c_2_39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26" name="Google Shape;726;g31e10efd01c_2_392"/>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27" name="Google Shape;727;g31e10efd01c_2_392"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28"/>
        <p:cNvGrpSpPr/>
        <p:nvPr/>
      </p:nvGrpSpPr>
      <p:grpSpPr>
        <a:xfrm>
          <a:off x="0" y="0"/>
          <a:ext cx="0" cy="0"/>
          <a:chOff x="0" y="0"/>
          <a:chExt cx="0" cy="0"/>
        </a:xfrm>
      </p:grpSpPr>
      <p:pic>
        <p:nvPicPr>
          <p:cNvPr id="729" name="Google Shape;729;g31e10efd01c_2_398"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0" name="Google Shape;730;g31e10efd01c_2_398"/>
          <p:cNvSpPr txBox="1">
            <a:spLocks noGrp="1"/>
          </p:cNvSpPr>
          <p:nvPr>
            <p:ph type="title"/>
          </p:nvPr>
        </p:nvSpPr>
        <p:spPr>
          <a:xfrm>
            <a:off x="0" y="4482133"/>
            <a:ext cx="9144000" cy="8888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31" name="Google Shape;731;g31e10efd01c_2_39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32" name="Google Shape;732;g31e10efd01c_2_398"/>
          <p:cNvSpPr txBox="1"/>
          <p:nvPr/>
        </p:nvSpPr>
        <p:spPr>
          <a:xfrm>
            <a:off x="123875" y="6180567"/>
            <a:ext cx="5175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33" name="Google Shape;733;g31e10efd01c_2_398" descr="CDE logo"/>
          <p:cNvPicPr preferRelativeResize="0"/>
          <p:nvPr/>
        </p:nvPicPr>
        <p:blipFill rotWithShape="1">
          <a:blip r:embed="rId3">
            <a:alphaModFix/>
          </a:blip>
          <a:srcRect/>
          <a:stretch/>
        </p:blipFill>
        <p:spPr>
          <a:xfrm>
            <a:off x="8002150" y="6024433"/>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41" Type="http://schemas.openxmlformats.org/officeDocument/2006/relationships/theme" Target="../theme/theme4.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8" Type="http://schemas.openxmlformats.org/officeDocument/2006/relationships/slideLayout" Target="../slideLayouts/slideLayout99.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theme" Target="../theme/theme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8" Type="http://schemas.openxmlformats.org/officeDocument/2006/relationships/slideLayout" Target="../slideLayouts/slideLayout139.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6"/>
        <p:cNvGrpSpPr/>
        <p:nvPr/>
      </p:nvGrpSpPr>
      <p:grpSpPr>
        <a:xfrm>
          <a:off x="0" y="0"/>
          <a:ext cx="0" cy="0"/>
          <a:chOff x="0" y="0"/>
          <a:chExt cx="0" cy="0"/>
        </a:xfrm>
      </p:grpSpPr>
      <p:sp>
        <p:nvSpPr>
          <p:cNvPr id="97" name="Google Shape;97;g15cf8fddcfd_2_0"/>
          <p:cNvSpPr txBox="1">
            <a:spLocks noGrp="1"/>
          </p:cNvSpPr>
          <p:nvPr>
            <p:ph type="body" idx="1"/>
          </p:nvPr>
        </p:nvSpPr>
        <p:spPr>
          <a:xfrm>
            <a:off x="311700" y="1536633"/>
            <a:ext cx="8520600" cy="4555200"/>
          </a:xfrm>
          <a:prstGeom prst="rect">
            <a:avLst/>
          </a:prstGeom>
          <a:noFill/>
          <a:ln>
            <a:noFill/>
          </a:ln>
        </p:spPr>
        <p:txBody>
          <a:bodyPr spcFirstLastPara="1" wrap="square" lIns="0" tIns="0" rIns="0" bIns="0" anchor="t" anchorCtr="0">
            <a:normAutofit/>
          </a:bodyPr>
          <a:lstStyle>
            <a:lvl1pPr marL="457200" marR="0" lvl="0" indent="-342900" algn="l">
              <a:lnSpc>
                <a:spcPct val="115000"/>
              </a:lnSpc>
              <a:spcBef>
                <a:spcPts val="0"/>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1pPr>
            <a:lvl2pPr marL="914400" marR="0" lvl="1" indent="-317500" algn="l">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98" name="Google Shape;98;g15cf8fddcfd_2_0"/>
          <p:cNvSpPr txBox="1">
            <a:spLocks noGrp="1"/>
          </p:cNvSpPr>
          <p:nvPr>
            <p:ph type="title"/>
          </p:nvPr>
        </p:nvSpPr>
        <p:spPr>
          <a:xfrm>
            <a:off x="213075" y="304800"/>
            <a:ext cx="8520600" cy="7635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2pPr>
            <a:lvl3pPr marR="0" lvl="2" algn="l">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3pPr>
            <a:lvl4pPr marR="0" lvl="3" algn="l">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4pPr>
            <a:lvl5pPr marR="0" lvl="4" algn="l">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5pPr>
            <a:lvl6pPr marR="0" lvl="5" algn="l">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6pPr>
            <a:lvl7pPr marR="0" lvl="6" algn="l">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7pPr>
            <a:lvl8pPr marR="0" lvl="7" algn="l">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8pPr>
            <a:lvl9pPr marR="0" lvl="8" algn="l">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9pPr>
          </a:lstStyle>
          <a:p>
            <a:endParaRPr/>
          </a:p>
        </p:txBody>
      </p:sp>
      <p:sp>
        <p:nvSpPr>
          <p:cNvPr id="99" name="Google Shape;99;g15cf8fddcfd_2_0"/>
          <p:cNvSpPr txBox="1">
            <a:spLocks noGrp="1"/>
          </p:cNvSpPr>
          <p:nvPr>
            <p:ph type="sldNum" idx="12"/>
          </p:nvPr>
        </p:nvSpPr>
        <p:spPr>
          <a:xfrm>
            <a:off x="8556784" y="6333134"/>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g15cf8fddcfd_2_0"/>
          <p:cNvSpPr txBox="1">
            <a:spLocks noGrp="1"/>
          </p:cNvSpPr>
          <p:nvPr>
            <p:ph type="sldNum" idx="2"/>
          </p:nvPr>
        </p:nvSpPr>
        <p:spPr>
          <a:xfrm>
            <a:off x="114300" y="6310000"/>
            <a:ext cx="347100" cy="3753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g15cf8fddcfd_2_0"/>
          <p:cNvSpPr txBox="1"/>
          <p:nvPr/>
        </p:nvSpPr>
        <p:spPr>
          <a:xfrm>
            <a:off x="511200" y="6449767"/>
            <a:ext cx="29523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999999"/>
                </a:solidFill>
                <a:latin typeface="Calibri"/>
                <a:ea typeface="Calibri"/>
                <a:cs typeface="Calibri"/>
                <a:sym typeface="Calibri"/>
              </a:rPr>
              <a:t>Colorado Department of Education</a:t>
            </a:r>
            <a:endParaRPr sz="800" b="0" i="0" u="none" strike="noStrike" cap="none">
              <a:solidFill>
                <a:srgbClr val="99999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40"/>
        <p:cNvGrpSpPr/>
        <p:nvPr/>
      </p:nvGrpSpPr>
      <p:grpSpPr>
        <a:xfrm>
          <a:off x="0" y="0"/>
          <a:ext cx="0" cy="0"/>
          <a:chOff x="0" y="0"/>
          <a:chExt cx="0" cy="0"/>
        </a:xfrm>
      </p:grpSpPr>
      <p:sp>
        <p:nvSpPr>
          <p:cNvPr id="341" name="Google Shape;341;g31e10efd01c_2_0"/>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42" name="Google Shape;342;g31e10efd01c_2_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43" name="Google Shape;343;g31e10efd01c_2_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62"/>
        <p:cNvGrpSpPr/>
        <p:nvPr/>
      </p:nvGrpSpPr>
      <p:grpSpPr>
        <a:xfrm>
          <a:off x="0" y="0"/>
          <a:ext cx="0" cy="0"/>
          <a:chOff x="0" y="0"/>
          <a:chExt cx="0" cy="0"/>
        </a:xfrm>
      </p:grpSpPr>
      <p:sp>
        <p:nvSpPr>
          <p:cNvPr id="663" name="Google Shape;663;g31e10efd01c_2_332"/>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64" name="Google Shape;664;g31e10efd01c_2_33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65" name="Google Shape;665;g31e10efd01c_2_33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20"/>
        <p:cNvGrpSpPr/>
        <p:nvPr/>
      </p:nvGrpSpPr>
      <p:grpSpPr>
        <a:xfrm>
          <a:off x="0" y="0"/>
          <a:ext cx="0" cy="0"/>
          <a:chOff x="0" y="0"/>
          <a:chExt cx="0" cy="0"/>
        </a:xfrm>
      </p:grpSpPr>
      <p:sp>
        <p:nvSpPr>
          <p:cNvPr id="1021" name="Google Shape;1021;g31e10efd01c_6_0"/>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22" name="Google Shape;1022;g31e10efd01c_6_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23" name="Google Shape;1023;g31e10efd01c_6_0"/>
          <p:cNvSpPr txBox="1">
            <a:spLocks noGrp="1"/>
          </p:cNvSpPr>
          <p:nvPr>
            <p:ph type="sldNum" idx="12"/>
          </p:nvPr>
        </p:nvSpPr>
        <p:spPr>
          <a:xfrm>
            <a:off x="8472458" y="6217622"/>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www.cde.state.co.us/cdefisgrant/allocations"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fedprograms/regionalcontactspage"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hyperlink" Target="https://www.cde.state.co.us/gains/fundrequests" TargetMode="External"/><Relationship Id="rId4" Type="http://schemas.openxmlformats.org/officeDocument/2006/relationships/hyperlink" Target="https://www.cde.state.co.us/gains/rolesandpermission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20parsley_b@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chaffin_m@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Kaleda_s@cde.state.co.us" TargetMode="External"/><Relationship Id="rId2" Type="http://schemas.openxmlformats.org/officeDocument/2006/relationships/notesSlide" Target="../notesSlides/notesSlide30.xml"/><Relationship Id="rId16" Type="http://schemas.openxmlformats.org/officeDocument/2006/relationships/hyperlink" Target="mailto:miller-curley_s@cde.state.co.us" TargetMode="External"/><Relationship Id="rId20" Type="http://schemas.openxmlformats.org/officeDocument/2006/relationships/hyperlink" Target="mailto:penn_n@cde.state.co.us" TargetMode="External"/><Relationship Id="rId29" Type="http://schemas.openxmlformats.org/officeDocument/2006/relationships/hyperlink" Target="mailto:hollingshead_j@cde.state.co.us" TargetMode="External"/><Relationship Id="rId1" Type="http://schemas.openxmlformats.org/officeDocument/2006/relationships/slideLayout" Target="../slideLayouts/slideLayout170.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Hawkins_r@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Austin_j@cde.state.co.us" TargetMode="External"/><Relationship Id="rId28" Type="http://schemas.openxmlformats.org/officeDocument/2006/relationships/hyperlink" Target="mailto:collins_d@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raven_k@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ring_j@cde.state.co.us" TargetMode="External"/><Relationship Id="rId27" Type="http://schemas.openxmlformats.org/officeDocument/2006/relationships/hyperlink" Target="mailto:morris_h@cde.state.co.us" TargetMode="External"/><Relationship Id="rId30" Type="http://schemas.openxmlformats.org/officeDocument/2006/relationships/hyperlink" Target="mailto:prael_m@cde.state.co.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g31e10efd01c_2_322"/>
          <p:cNvSpPr txBox="1">
            <a:spLocks noGrp="1"/>
          </p:cNvSpPr>
          <p:nvPr>
            <p:ph type="title" idx="2"/>
          </p:nvPr>
        </p:nvSpPr>
        <p:spPr>
          <a:xfrm>
            <a:off x="205525" y="3947667"/>
            <a:ext cx="5778300" cy="1386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US" dirty="0"/>
              <a:t>CDE ESEA and ESSER Office Hours</a:t>
            </a:r>
            <a:endParaRPr sz="1000" dirty="0"/>
          </a:p>
          <a:p>
            <a:pPr marL="0" lvl="0" indent="0" algn="ctr" rtl="0">
              <a:lnSpc>
                <a:spcPct val="100000"/>
              </a:lnSpc>
              <a:spcBef>
                <a:spcPts val="1800"/>
              </a:spcBef>
              <a:spcAft>
                <a:spcPts val="0"/>
              </a:spcAft>
              <a:buSzPts val="2200"/>
              <a:buNone/>
            </a:pPr>
            <a:r>
              <a:rPr lang="en-US" dirty="0"/>
              <a:t>December 12,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g318f53919b4_0_6"/>
          <p:cNvSpPr txBox="1">
            <a:spLocks noGrp="1"/>
          </p:cNvSpPr>
          <p:nvPr>
            <p:ph type="title"/>
          </p:nvPr>
        </p:nvSpPr>
        <p:spPr>
          <a:xfrm>
            <a:off x="426968" y="278164"/>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200" dirty="0">
                <a:latin typeface="Calibri"/>
                <a:ea typeface="Calibri"/>
                <a:cs typeface="Calibri"/>
                <a:sym typeface="Calibri"/>
              </a:rPr>
              <a:t>Example of a Request for Funds</a:t>
            </a:r>
            <a:endParaRPr sz="3200" dirty="0">
              <a:latin typeface="Calibri"/>
              <a:ea typeface="Calibri"/>
              <a:cs typeface="Calibri"/>
              <a:sym typeface="Calibri"/>
            </a:endParaRPr>
          </a:p>
        </p:txBody>
      </p:sp>
      <p:pic>
        <p:nvPicPr>
          <p:cNvPr id="1426" name="Google Shape;1426;g318f53919b4_0_6" descr="Example request for funds illustrating object codes that have available funds."/>
          <p:cNvPicPr preferRelativeResize="0"/>
          <p:nvPr/>
        </p:nvPicPr>
        <p:blipFill>
          <a:blip r:embed="rId3">
            <a:alphaModFix/>
          </a:blip>
          <a:stretch>
            <a:fillRect/>
          </a:stretch>
        </p:blipFill>
        <p:spPr>
          <a:xfrm>
            <a:off x="356013" y="1573149"/>
            <a:ext cx="8290077" cy="1663825"/>
          </a:xfrm>
          <a:prstGeom prst="rect">
            <a:avLst/>
          </a:prstGeom>
          <a:noFill/>
          <a:ln>
            <a:noFill/>
          </a:ln>
        </p:spPr>
      </p:pic>
      <p:sp>
        <p:nvSpPr>
          <p:cNvPr id="1427" name="Google Shape;1427;g318f53919b4_0_6"/>
          <p:cNvSpPr txBox="1"/>
          <p:nvPr/>
        </p:nvSpPr>
        <p:spPr>
          <a:xfrm>
            <a:off x="426975" y="3428075"/>
            <a:ext cx="7626600" cy="13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2"/>
                </a:solidFill>
                <a:latin typeface="Calibri"/>
                <a:ea typeface="Calibri"/>
                <a:cs typeface="Calibri"/>
                <a:sym typeface="Calibri"/>
              </a:rPr>
              <a:t>This example illustrates the object codes that have available funds. A revision would be required if this no longer represents the needs of the LEA.</a:t>
            </a:r>
            <a:endParaRPr sz="2000">
              <a:solidFill>
                <a:schemeClr val="dk2"/>
              </a:solidFill>
              <a:latin typeface="Calibri"/>
              <a:ea typeface="Calibri"/>
              <a:cs typeface="Calibri"/>
              <a:sym typeface="Calibri"/>
            </a:endParaRPr>
          </a:p>
          <a:p>
            <a:pPr marL="0" lvl="0" indent="0" algn="l" rtl="0">
              <a:spcBef>
                <a:spcPts val="0"/>
              </a:spcBef>
              <a:spcAft>
                <a:spcPts val="0"/>
              </a:spcAft>
              <a:buNone/>
            </a:pPr>
            <a:endParaRPr sz="2000">
              <a:solidFill>
                <a:schemeClr val="dk2"/>
              </a:solidFill>
              <a:latin typeface="Calibri"/>
              <a:ea typeface="Calibri"/>
              <a:cs typeface="Calibri"/>
              <a:sym typeface="Calibri"/>
            </a:endParaRPr>
          </a:p>
        </p:txBody>
      </p:sp>
      <p:sp>
        <p:nvSpPr>
          <p:cNvPr id="1425" name="Google Shape;1425;g318f53919b4_0_6"/>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g15cf8fddcfd_2_382"/>
          <p:cNvSpPr txBox="1">
            <a:spLocks noGrp="1"/>
          </p:cNvSpPr>
          <p:nvPr>
            <p:ph type="ctrTitle"/>
          </p:nvPr>
        </p:nvSpPr>
        <p:spPr>
          <a:xfrm>
            <a:off x="685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a:latin typeface="Calibri"/>
                <a:ea typeface="Calibri"/>
                <a:cs typeface="Calibri"/>
                <a:sym typeface="Calibri"/>
              </a:rPr>
              <a:t>How to Complete </a:t>
            </a:r>
            <a:endParaRPr>
              <a:latin typeface="Calibri"/>
              <a:ea typeface="Calibri"/>
              <a:cs typeface="Calibri"/>
              <a:sym typeface="Calibri"/>
            </a:endParaRPr>
          </a:p>
          <a:p>
            <a:pPr marL="0" lvl="0" indent="0" algn="ctr" rtl="0">
              <a:lnSpc>
                <a:spcPct val="90000"/>
              </a:lnSpc>
              <a:spcBef>
                <a:spcPts val="0"/>
              </a:spcBef>
              <a:spcAft>
                <a:spcPts val="0"/>
              </a:spcAft>
              <a:buClr>
                <a:schemeClr val="lt1"/>
              </a:buClr>
              <a:buSzPts val="4000"/>
              <a:buFont typeface="Arial"/>
              <a:buNone/>
            </a:pPr>
            <a:r>
              <a:rPr lang="en-US">
                <a:latin typeface="Calibri"/>
                <a:ea typeface="Calibri"/>
                <a:cs typeface="Calibri"/>
                <a:sym typeface="Calibri"/>
              </a:rPr>
              <a:t>a Revision in GAINS</a:t>
            </a:r>
            <a:endParaRPr>
              <a:latin typeface="Calibri"/>
              <a:ea typeface="Calibri"/>
              <a:cs typeface="Calibri"/>
              <a:sym typeface="Calibri"/>
            </a:endParaRPr>
          </a:p>
        </p:txBody>
      </p:sp>
      <p:sp>
        <p:nvSpPr>
          <p:cNvPr id="1434" name="Google Shape;1434;g15cf8fddcfd_2_382"/>
          <p:cNvSpPr txBox="1">
            <a:spLocks noGrp="1"/>
          </p:cNvSpPr>
          <p:nvPr>
            <p:ph type="sldNum" idx="12"/>
          </p:nvPr>
        </p:nvSpPr>
        <p:spPr>
          <a:xfrm>
            <a:off x="215697"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g313d88ec054_0_4"/>
          <p:cNvSpPr txBox="1">
            <a:spLocks noGrp="1"/>
          </p:cNvSpPr>
          <p:nvPr>
            <p:ph type="title"/>
          </p:nvPr>
        </p:nvSpPr>
        <p:spPr>
          <a:xfrm>
            <a:off x="340443" y="349764"/>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200" dirty="0">
                <a:latin typeface="Calibri"/>
                <a:ea typeface="Calibri"/>
                <a:cs typeface="Calibri"/>
                <a:sym typeface="Calibri"/>
              </a:rPr>
              <a:t>Submitting a Revision in GAINS</a:t>
            </a:r>
            <a:endParaRPr sz="3200" dirty="0">
              <a:latin typeface="Calibri"/>
              <a:ea typeface="Calibri"/>
              <a:cs typeface="Calibri"/>
              <a:sym typeface="Calibri"/>
            </a:endParaRPr>
          </a:p>
        </p:txBody>
      </p:sp>
      <p:sp>
        <p:nvSpPr>
          <p:cNvPr id="1441" name="Google Shape;1441;g313d88ec054_0_4"/>
          <p:cNvSpPr txBox="1">
            <a:spLocks noGrp="1"/>
          </p:cNvSpPr>
          <p:nvPr>
            <p:ph type="body" idx="1"/>
          </p:nvPr>
        </p:nvSpPr>
        <p:spPr>
          <a:xfrm>
            <a:off x="442575" y="1426523"/>
            <a:ext cx="7886700" cy="824100"/>
          </a:xfrm>
          <a:prstGeom prst="rect">
            <a:avLst/>
          </a:prstGeom>
        </p:spPr>
        <p:txBody>
          <a:bodyPr spcFirstLastPara="1" wrap="square" lIns="0" tIns="0" rIns="0" bIns="45700" anchor="t" anchorCtr="0">
            <a:normAutofit lnSpcReduction="10000"/>
          </a:bodyPr>
          <a:lstStyle/>
          <a:p>
            <a:pPr marL="0" lvl="0" indent="0" algn="l" rtl="0">
              <a:spcBef>
                <a:spcPts val="1000"/>
              </a:spcBef>
              <a:spcAft>
                <a:spcPts val="0"/>
              </a:spcAft>
              <a:buNone/>
            </a:pPr>
            <a:r>
              <a:rPr lang="en-US"/>
              <a:t>Before an LEA or BOCES can begin making changes, the Application Status must be changed to </a:t>
            </a:r>
            <a:r>
              <a:rPr lang="en-US" i="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Revision Started</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a:t>
            </a:r>
            <a:endParaRPr/>
          </a:p>
        </p:txBody>
      </p:sp>
      <p:pic>
        <p:nvPicPr>
          <p:cNvPr id="1443" name="Google Shape;1443;g313d88ec054_0_4" descr="Graphic depicting revisions in GAINS."/>
          <p:cNvPicPr preferRelativeResize="0"/>
          <p:nvPr/>
        </p:nvPicPr>
        <p:blipFill>
          <a:blip r:embed="rId3">
            <a:alphaModFix/>
          </a:blip>
          <a:stretch>
            <a:fillRect/>
          </a:stretch>
        </p:blipFill>
        <p:spPr>
          <a:xfrm>
            <a:off x="939990" y="2375968"/>
            <a:ext cx="5159323" cy="2989213"/>
          </a:xfrm>
          <a:prstGeom prst="rect">
            <a:avLst/>
          </a:prstGeom>
          <a:noFill/>
          <a:ln w="9525" cap="flat" cmpd="sng">
            <a:solidFill>
              <a:schemeClr val="dk1"/>
            </a:solidFill>
            <a:prstDash val="solid"/>
            <a:round/>
            <a:headEnd type="none" w="sm" len="sm"/>
            <a:tailEnd type="none" w="sm" len="sm"/>
          </a:ln>
        </p:spPr>
      </p:pic>
      <p:sp>
        <p:nvSpPr>
          <p:cNvPr id="1445" name="Google Shape;1445;g313d88ec054_0_4">
            <a:extLst>
              <a:ext uri="{C183D7F6-B498-43B3-948B-1728B52AA6E4}">
                <adec:decorative xmlns:adec="http://schemas.microsoft.com/office/drawing/2017/decorative" val="1"/>
              </a:ext>
            </a:extLst>
          </p:cNvPr>
          <p:cNvSpPr/>
          <p:nvPr/>
        </p:nvSpPr>
        <p:spPr>
          <a:xfrm>
            <a:off x="5794900" y="3443275"/>
            <a:ext cx="744900" cy="507000"/>
          </a:xfrm>
          <a:prstGeom prst="rightArrow">
            <a:avLst>
              <a:gd name="adj1" fmla="val 50000"/>
              <a:gd name="adj2" fmla="val 50000"/>
            </a:avLst>
          </a:prstGeom>
          <a:solidFill>
            <a:srgbClr val="0095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44" name="Google Shape;1444;g313d88ec054_0_4"/>
          <p:cNvSpPr txBox="1"/>
          <p:nvPr/>
        </p:nvSpPr>
        <p:spPr>
          <a:xfrm>
            <a:off x="6609375" y="2496650"/>
            <a:ext cx="2299800" cy="2726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444746"/>
                </a:solidFill>
                <a:highlight>
                  <a:srgbClr val="FFFFFF"/>
                </a:highlight>
                <a:latin typeface="Calibri"/>
                <a:ea typeface="Calibri"/>
                <a:cs typeface="Calibri"/>
                <a:sym typeface="Calibri"/>
              </a:rPr>
              <a:t>Note: The following roles can start a revision.</a:t>
            </a:r>
            <a:endParaRPr sz="1600">
              <a:solidFill>
                <a:srgbClr val="444746"/>
              </a:solidFill>
              <a:highlight>
                <a:srgbClr val="FFFFFF"/>
              </a:highlight>
              <a:latin typeface="Calibri"/>
              <a:ea typeface="Calibri"/>
              <a:cs typeface="Calibri"/>
              <a:sym typeface="Calibri"/>
            </a:endParaRPr>
          </a:p>
          <a:p>
            <a:pPr marL="285750" lvl="0" indent="-215900" algn="l" rtl="0">
              <a:spcBef>
                <a:spcPts val="0"/>
              </a:spcBef>
              <a:spcAft>
                <a:spcPts val="0"/>
              </a:spcAft>
              <a:buClr>
                <a:srgbClr val="444746"/>
              </a:buClr>
              <a:buSzPts val="1600"/>
              <a:buFont typeface="Calibri"/>
              <a:buChar char="●"/>
            </a:pPr>
            <a:r>
              <a:rPr lang="en-US" sz="1600">
                <a:solidFill>
                  <a:srgbClr val="444746"/>
                </a:solidFill>
                <a:highlight>
                  <a:srgbClr val="FFFFFF"/>
                </a:highlight>
                <a:latin typeface="Calibri"/>
                <a:ea typeface="Calibri"/>
                <a:cs typeface="Calibri"/>
                <a:sym typeface="Calibri"/>
              </a:rPr>
              <a:t>LEA All Funding Applications Director</a:t>
            </a:r>
            <a:endParaRPr sz="1600">
              <a:solidFill>
                <a:srgbClr val="444746"/>
              </a:solidFill>
              <a:highlight>
                <a:srgbClr val="FFFFFF"/>
              </a:highlight>
              <a:latin typeface="Calibri"/>
              <a:ea typeface="Calibri"/>
              <a:cs typeface="Calibri"/>
              <a:sym typeface="Calibri"/>
            </a:endParaRPr>
          </a:p>
          <a:p>
            <a:pPr marL="285750" lvl="0" indent="-215900" algn="l" rtl="0">
              <a:spcBef>
                <a:spcPts val="0"/>
              </a:spcBef>
              <a:spcAft>
                <a:spcPts val="0"/>
              </a:spcAft>
              <a:buClr>
                <a:srgbClr val="444746"/>
              </a:buClr>
              <a:buSzPts val="1600"/>
              <a:buFont typeface="Calibri"/>
              <a:buChar char="●"/>
            </a:pPr>
            <a:r>
              <a:rPr lang="en-US" sz="1600">
                <a:solidFill>
                  <a:srgbClr val="444746"/>
                </a:solidFill>
                <a:highlight>
                  <a:srgbClr val="FFFFFF"/>
                </a:highlight>
                <a:latin typeface="Calibri"/>
                <a:ea typeface="Calibri"/>
                <a:cs typeface="Calibri"/>
                <a:sym typeface="Calibri"/>
              </a:rPr>
              <a:t>LEA Authorized Representative</a:t>
            </a:r>
            <a:endParaRPr sz="1600">
              <a:solidFill>
                <a:srgbClr val="444746"/>
              </a:solidFill>
              <a:highlight>
                <a:srgbClr val="FFFFFF"/>
              </a:highlight>
              <a:latin typeface="Calibri"/>
              <a:ea typeface="Calibri"/>
              <a:cs typeface="Calibri"/>
              <a:sym typeface="Calibri"/>
            </a:endParaRPr>
          </a:p>
          <a:p>
            <a:pPr marL="285750" lvl="0" indent="-215900" algn="l" rtl="0">
              <a:spcBef>
                <a:spcPts val="0"/>
              </a:spcBef>
              <a:spcAft>
                <a:spcPts val="0"/>
              </a:spcAft>
              <a:buClr>
                <a:srgbClr val="444746"/>
              </a:buClr>
              <a:buSzPts val="1600"/>
              <a:buFont typeface="Calibri"/>
              <a:buChar char="●"/>
            </a:pPr>
            <a:r>
              <a:rPr lang="en-US" sz="1600">
                <a:solidFill>
                  <a:srgbClr val="444746"/>
                </a:solidFill>
                <a:highlight>
                  <a:srgbClr val="FFFFFF"/>
                </a:highlight>
                <a:latin typeface="Calibri"/>
                <a:ea typeface="Calibri"/>
                <a:cs typeface="Calibri"/>
                <a:sym typeface="Calibri"/>
              </a:rPr>
              <a:t>LEA ESEA Consolidated Director</a:t>
            </a:r>
            <a:endParaRPr sz="1600">
              <a:solidFill>
                <a:srgbClr val="444746"/>
              </a:solidFill>
              <a:highlight>
                <a:srgbClr val="FFFFFF"/>
              </a:highlight>
              <a:latin typeface="Calibri"/>
              <a:ea typeface="Calibri"/>
              <a:cs typeface="Calibri"/>
              <a:sym typeface="Calibri"/>
            </a:endParaRPr>
          </a:p>
          <a:p>
            <a:pPr marL="285750" lvl="0" indent="-215900" algn="l" rtl="0">
              <a:spcBef>
                <a:spcPts val="0"/>
              </a:spcBef>
              <a:spcAft>
                <a:spcPts val="0"/>
              </a:spcAft>
              <a:buClr>
                <a:srgbClr val="444746"/>
              </a:buClr>
              <a:buSzPts val="1600"/>
              <a:buFont typeface="Calibri"/>
              <a:buChar char="●"/>
            </a:pPr>
            <a:r>
              <a:rPr lang="en-US" sz="1600">
                <a:solidFill>
                  <a:srgbClr val="444746"/>
                </a:solidFill>
                <a:highlight>
                  <a:srgbClr val="FFFFFF"/>
                </a:highlight>
                <a:latin typeface="Calibri"/>
                <a:ea typeface="Calibri"/>
                <a:cs typeface="Calibri"/>
                <a:sym typeface="Calibri"/>
              </a:rPr>
              <a:t>LEA Fiscal Representative. </a:t>
            </a:r>
            <a:endParaRPr sz="1600">
              <a:solidFill>
                <a:srgbClr val="444746"/>
              </a:solidFill>
              <a:highlight>
                <a:srgbClr val="FFFFFF"/>
              </a:highlight>
              <a:latin typeface="Calibri"/>
              <a:ea typeface="Calibri"/>
              <a:cs typeface="Calibri"/>
              <a:sym typeface="Calibri"/>
            </a:endParaRPr>
          </a:p>
          <a:p>
            <a:pPr marL="457200" lvl="0" indent="0" algn="l" rtl="0">
              <a:spcBef>
                <a:spcPts val="0"/>
              </a:spcBef>
              <a:spcAft>
                <a:spcPts val="0"/>
              </a:spcAft>
              <a:buNone/>
            </a:pPr>
            <a:endParaRPr sz="1600">
              <a:solidFill>
                <a:srgbClr val="444746"/>
              </a:solidFill>
              <a:highlight>
                <a:srgbClr val="FFFFFF"/>
              </a:highlight>
              <a:latin typeface="Calibri"/>
              <a:ea typeface="Calibri"/>
              <a:cs typeface="Calibri"/>
              <a:sym typeface="Calibri"/>
            </a:endParaRPr>
          </a:p>
          <a:p>
            <a:pPr marL="0" lvl="0" indent="0" algn="l" rtl="0">
              <a:spcBef>
                <a:spcPts val="0"/>
              </a:spcBef>
              <a:spcAft>
                <a:spcPts val="0"/>
              </a:spcAft>
              <a:buNone/>
            </a:pPr>
            <a:endParaRPr sz="1600">
              <a:solidFill>
                <a:srgbClr val="444746"/>
              </a:solidFill>
              <a:highlight>
                <a:srgbClr val="FFFFFF"/>
              </a:highlight>
              <a:latin typeface="Calibri"/>
              <a:ea typeface="Calibri"/>
              <a:cs typeface="Calibri"/>
              <a:sym typeface="Calibri"/>
            </a:endParaRPr>
          </a:p>
        </p:txBody>
      </p:sp>
      <p:sp>
        <p:nvSpPr>
          <p:cNvPr id="1446" name="Google Shape;1446;g313d88ec054_0_4"/>
          <p:cNvSpPr txBox="1"/>
          <p:nvPr/>
        </p:nvSpPr>
        <p:spPr>
          <a:xfrm>
            <a:off x="521325" y="5461275"/>
            <a:ext cx="6858000" cy="6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2"/>
                </a:solidFill>
                <a:latin typeface="Calibri"/>
                <a:ea typeface="Calibri"/>
                <a:cs typeface="Calibri"/>
                <a:sym typeface="Calibri"/>
              </a:rPr>
              <a:t>Note: H</a:t>
            </a:r>
            <a:r>
              <a:rPr lang="en-US" sz="1600">
                <a:solidFill>
                  <a:srgbClr val="444746"/>
                </a:solidFill>
                <a:highlight>
                  <a:schemeClr val="lt1"/>
                </a:highlight>
                <a:latin typeface="Calibri"/>
                <a:ea typeface="Calibri"/>
                <a:cs typeface="Calibri"/>
                <a:sym typeface="Calibri"/>
              </a:rPr>
              <a:t>overing over the status change will allow someone to view who in the organization has the appropriate roles to change the status.</a:t>
            </a:r>
            <a:endParaRPr sz="1800">
              <a:solidFill>
                <a:schemeClr val="dk2"/>
              </a:solidFill>
              <a:latin typeface="Calibri"/>
              <a:ea typeface="Calibri"/>
              <a:cs typeface="Calibri"/>
              <a:sym typeface="Calibri"/>
            </a:endParaRPr>
          </a:p>
          <a:p>
            <a:pPr marL="0" lvl="0" indent="0" algn="l" rtl="0">
              <a:spcBef>
                <a:spcPts val="0"/>
              </a:spcBef>
              <a:spcAft>
                <a:spcPts val="0"/>
              </a:spcAft>
              <a:buNone/>
            </a:pPr>
            <a:endParaRPr sz="1800">
              <a:solidFill>
                <a:schemeClr val="dk2"/>
              </a:solidFill>
              <a:latin typeface="Calibri"/>
              <a:ea typeface="Calibri"/>
              <a:cs typeface="Calibri"/>
              <a:sym typeface="Calibri"/>
            </a:endParaRPr>
          </a:p>
        </p:txBody>
      </p:sp>
      <p:sp>
        <p:nvSpPr>
          <p:cNvPr id="1442" name="Google Shape;1442;g313d88ec054_0_4"/>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g313d88ec054_0_21"/>
          <p:cNvSpPr txBox="1">
            <a:spLocks noGrp="1"/>
          </p:cNvSpPr>
          <p:nvPr>
            <p:ph type="title"/>
          </p:nvPr>
        </p:nvSpPr>
        <p:spPr>
          <a:xfrm>
            <a:off x="339753" y="330725"/>
            <a:ext cx="8464500" cy="75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dirty="0">
                <a:latin typeface="Calibri"/>
                <a:ea typeface="Calibri"/>
                <a:cs typeface="Calibri"/>
                <a:sym typeface="Calibri"/>
              </a:rPr>
              <a:t>Locating Budget Line Items to Update</a:t>
            </a:r>
            <a:endParaRPr sz="3200" dirty="0">
              <a:latin typeface="Calibri"/>
              <a:ea typeface="Calibri"/>
              <a:cs typeface="Calibri"/>
              <a:sym typeface="Calibri"/>
            </a:endParaRPr>
          </a:p>
        </p:txBody>
      </p:sp>
      <p:sp>
        <p:nvSpPr>
          <p:cNvPr id="1453" name="Google Shape;1453;g313d88ec054_0_21"/>
          <p:cNvSpPr txBox="1">
            <a:spLocks noGrp="1"/>
          </p:cNvSpPr>
          <p:nvPr>
            <p:ph type="body" idx="1"/>
          </p:nvPr>
        </p:nvSpPr>
        <p:spPr>
          <a:xfrm>
            <a:off x="461950" y="1355893"/>
            <a:ext cx="7886700" cy="1177500"/>
          </a:xfrm>
          <a:prstGeom prst="rect">
            <a:avLst/>
          </a:prstGeom>
        </p:spPr>
        <p:txBody>
          <a:bodyPr spcFirstLastPara="1" wrap="square" lIns="0" tIns="0" rIns="0" bIns="45700" anchor="t" anchorCtr="0">
            <a:normAutofit/>
          </a:bodyPr>
          <a:lstStyle/>
          <a:p>
            <a:pPr marL="0" lvl="0" indent="0" algn="l" rtl="0">
              <a:spcBef>
                <a:spcPts val="1000"/>
              </a:spcBef>
              <a:spcAft>
                <a:spcPts val="0"/>
              </a:spcAft>
              <a:buNone/>
            </a:pPr>
            <a:r>
              <a:rPr lang="en-US"/>
              <a:t>There are different ways to access the budget line items for revisions:</a:t>
            </a:r>
            <a:endParaRPr/>
          </a:p>
        </p:txBody>
      </p:sp>
      <p:sp>
        <p:nvSpPr>
          <p:cNvPr id="1455" name="Google Shape;1455;g313d88ec054_0_21"/>
          <p:cNvSpPr txBox="1"/>
          <p:nvPr/>
        </p:nvSpPr>
        <p:spPr>
          <a:xfrm>
            <a:off x="461950" y="2092875"/>
            <a:ext cx="4873200" cy="2219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Clicking “Modify All” will bring up </a:t>
            </a:r>
            <a:r>
              <a:rPr lang="en-US" sz="1800" u="sng">
                <a:solidFill>
                  <a:schemeClr val="dk2"/>
                </a:solidFill>
                <a:latin typeface="Calibri"/>
                <a:ea typeface="Calibri"/>
                <a:cs typeface="Calibri"/>
                <a:sym typeface="Calibri"/>
              </a:rPr>
              <a:t>all</a:t>
            </a:r>
            <a:r>
              <a:rPr lang="en-US" sz="1800">
                <a:solidFill>
                  <a:schemeClr val="dk2"/>
                </a:solidFill>
                <a:latin typeface="Calibri"/>
                <a:ea typeface="Calibri"/>
                <a:cs typeface="Calibri"/>
                <a:sym typeface="Calibri"/>
              </a:rPr>
              <a:t> budget line items within the Title program. To narrow the view, utilize the Filter options at the top of the screen.</a:t>
            </a:r>
            <a:endParaRPr sz="180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Or, click on the specific Object Code and click “Modify” to begin the revision process.</a:t>
            </a:r>
            <a:endParaRPr sz="1800">
              <a:solidFill>
                <a:schemeClr val="dk2"/>
              </a:solidFill>
              <a:latin typeface="Calibri"/>
              <a:ea typeface="Calibri"/>
              <a:cs typeface="Calibri"/>
              <a:sym typeface="Calibri"/>
            </a:endParaRPr>
          </a:p>
        </p:txBody>
      </p:sp>
      <p:pic>
        <p:nvPicPr>
          <p:cNvPr id="1456" name="Google Shape;1456;g313d88ec054_0_21" descr="Graphic depicts filter options in GAINS."/>
          <p:cNvPicPr preferRelativeResize="0"/>
          <p:nvPr/>
        </p:nvPicPr>
        <p:blipFill>
          <a:blip r:embed="rId3">
            <a:alphaModFix/>
          </a:blip>
          <a:stretch>
            <a:fillRect/>
          </a:stretch>
        </p:blipFill>
        <p:spPr>
          <a:xfrm>
            <a:off x="146875" y="4026725"/>
            <a:ext cx="5233974" cy="941700"/>
          </a:xfrm>
          <a:prstGeom prst="rect">
            <a:avLst/>
          </a:prstGeom>
          <a:noFill/>
          <a:ln w="9525" cap="flat" cmpd="sng">
            <a:solidFill>
              <a:schemeClr val="dk1"/>
            </a:solidFill>
            <a:prstDash val="solid"/>
            <a:round/>
            <a:headEnd type="none" w="sm" len="sm"/>
            <a:tailEnd type="none" w="sm" len="sm"/>
          </a:ln>
        </p:spPr>
      </p:pic>
      <p:sp>
        <p:nvSpPr>
          <p:cNvPr id="1458" name="Google Shape;1458;g313d88ec054_0_21">
            <a:extLst>
              <a:ext uri="{C183D7F6-B498-43B3-948B-1728B52AA6E4}">
                <adec:decorative xmlns:adec="http://schemas.microsoft.com/office/drawing/2017/decorative" val="1"/>
              </a:ext>
            </a:extLst>
          </p:cNvPr>
          <p:cNvSpPr/>
          <p:nvPr/>
        </p:nvSpPr>
        <p:spPr>
          <a:xfrm>
            <a:off x="5144575" y="5216900"/>
            <a:ext cx="484800" cy="272100"/>
          </a:xfrm>
          <a:prstGeom prst="rightArrow">
            <a:avLst>
              <a:gd name="adj1" fmla="val 50000"/>
              <a:gd name="adj2" fmla="val 50000"/>
            </a:avLst>
          </a:prstGeom>
          <a:solidFill>
            <a:srgbClr val="0095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59" name="Google Shape;1459;g313d88ec054_0_21">
            <a:extLst>
              <a:ext uri="{C183D7F6-B498-43B3-948B-1728B52AA6E4}">
                <adec:decorative xmlns:adec="http://schemas.microsoft.com/office/drawing/2017/decorative" val="1"/>
              </a:ext>
            </a:extLst>
          </p:cNvPr>
          <p:cNvSpPr/>
          <p:nvPr/>
        </p:nvSpPr>
        <p:spPr>
          <a:xfrm>
            <a:off x="5705575" y="1762100"/>
            <a:ext cx="331200" cy="365100"/>
          </a:xfrm>
          <a:prstGeom prst="downArrow">
            <a:avLst>
              <a:gd name="adj1" fmla="val 50000"/>
              <a:gd name="adj2" fmla="val 50000"/>
            </a:avLst>
          </a:prstGeom>
          <a:solidFill>
            <a:srgbClr val="0095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457" name="Google Shape;1457;g313d88ec054_0_21" descr="Graphic depicts the modify all functionality."/>
          <p:cNvPicPr preferRelativeResize="0"/>
          <p:nvPr/>
        </p:nvPicPr>
        <p:blipFill>
          <a:blip r:embed="rId4">
            <a:alphaModFix/>
          </a:blip>
          <a:stretch>
            <a:fillRect/>
          </a:stretch>
        </p:blipFill>
        <p:spPr>
          <a:xfrm>
            <a:off x="5471375" y="2153725"/>
            <a:ext cx="3462119" cy="4190550"/>
          </a:xfrm>
          <a:prstGeom prst="rect">
            <a:avLst/>
          </a:prstGeom>
          <a:noFill/>
          <a:ln w="9525" cap="flat" cmpd="sng">
            <a:solidFill>
              <a:schemeClr val="dk1"/>
            </a:solidFill>
            <a:prstDash val="solid"/>
            <a:round/>
            <a:headEnd type="none" w="sm" len="sm"/>
            <a:tailEnd type="none" w="sm" len="sm"/>
          </a:ln>
        </p:spPr>
      </p:pic>
      <p:sp>
        <p:nvSpPr>
          <p:cNvPr id="1454" name="Google Shape;1454;g313d88ec054_0_21"/>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g313d88ec054_0_32"/>
          <p:cNvSpPr txBox="1">
            <a:spLocks noGrp="1"/>
          </p:cNvSpPr>
          <p:nvPr>
            <p:ph type="title"/>
          </p:nvPr>
        </p:nvSpPr>
        <p:spPr>
          <a:xfrm>
            <a:off x="426193" y="325939"/>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200" dirty="0">
                <a:latin typeface="Calibri"/>
                <a:ea typeface="Calibri"/>
                <a:cs typeface="Calibri"/>
                <a:sym typeface="Calibri"/>
              </a:rPr>
              <a:t>Modifying Budget Line Items</a:t>
            </a:r>
            <a:endParaRPr sz="3200" dirty="0">
              <a:latin typeface="Calibri"/>
              <a:ea typeface="Calibri"/>
              <a:cs typeface="Calibri"/>
              <a:sym typeface="Calibri"/>
            </a:endParaRPr>
          </a:p>
        </p:txBody>
      </p:sp>
      <p:sp>
        <p:nvSpPr>
          <p:cNvPr id="1466" name="Google Shape;1466;g313d88ec054_0_32"/>
          <p:cNvSpPr txBox="1">
            <a:spLocks noGrp="1"/>
          </p:cNvSpPr>
          <p:nvPr>
            <p:ph type="body" idx="1"/>
          </p:nvPr>
        </p:nvSpPr>
        <p:spPr>
          <a:xfrm>
            <a:off x="628650" y="1463042"/>
            <a:ext cx="7886700" cy="858300"/>
          </a:xfrm>
          <a:prstGeom prst="rect">
            <a:avLst/>
          </a:prstGeom>
        </p:spPr>
        <p:txBody>
          <a:bodyPr spcFirstLastPara="1" wrap="square" lIns="0" tIns="0" rIns="0" bIns="45700" anchor="t" anchorCtr="0">
            <a:normAutofit/>
          </a:bodyPr>
          <a:lstStyle/>
          <a:p>
            <a:pPr marL="0" lvl="0" indent="0" algn="l" rtl="0">
              <a:spcBef>
                <a:spcPts val="1000"/>
              </a:spcBef>
              <a:spcAft>
                <a:spcPts val="0"/>
              </a:spcAft>
              <a:buNone/>
            </a:pPr>
            <a:r>
              <a:rPr lang="en-US"/>
              <a:t>Once the line item is located, click on the Pencil icon to make changes:</a:t>
            </a:r>
            <a:endParaRPr/>
          </a:p>
        </p:txBody>
      </p:sp>
      <p:pic>
        <p:nvPicPr>
          <p:cNvPr id="1468" name="Google Shape;1468;g313d88ec054_0_32" descr="Graphic depicts pencil icon utilized to make changes."/>
          <p:cNvPicPr preferRelativeResize="0"/>
          <p:nvPr/>
        </p:nvPicPr>
        <p:blipFill>
          <a:blip r:embed="rId3">
            <a:alphaModFix/>
          </a:blip>
          <a:stretch>
            <a:fillRect/>
          </a:stretch>
        </p:blipFill>
        <p:spPr>
          <a:xfrm>
            <a:off x="550638" y="2202063"/>
            <a:ext cx="7877175" cy="3105150"/>
          </a:xfrm>
          <a:prstGeom prst="rect">
            <a:avLst/>
          </a:prstGeom>
          <a:noFill/>
          <a:ln w="9525" cap="flat" cmpd="sng">
            <a:solidFill>
              <a:schemeClr val="dk1"/>
            </a:solidFill>
            <a:prstDash val="solid"/>
            <a:round/>
            <a:headEnd type="none" w="sm" len="sm"/>
            <a:tailEnd type="none" w="sm" len="sm"/>
          </a:ln>
        </p:spPr>
      </p:pic>
      <p:sp>
        <p:nvSpPr>
          <p:cNvPr id="1469" name="Google Shape;1469;g313d88ec054_0_32">
            <a:extLst>
              <a:ext uri="{C183D7F6-B498-43B3-948B-1728B52AA6E4}">
                <adec:decorative xmlns:adec="http://schemas.microsoft.com/office/drawing/2017/decorative" val="1"/>
              </a:ext>
            </a:extLst>
          </p:cNvPr>
          <p:cNvSpPr/>
          <p:nvPr/>
        </p:nvSpPr>
        <p:spPr>
          <a:xfrm>
            <a:off x="1538200" y="2840225"/>
            <a:ext cx="354600" cy="508500"/>
          </a:xfrm>
          <a:prstGeom prst="upArrow">
            <a:avLst>
              <a:gd name="adj1" fmla="val 50000"/>
              <a:gd name="adj2"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67" name="Google Shape;1467;g313d88ec054_0_32"/>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g313d88ec054_0_40"/>
          <p:cNvSpPr txBox="1">
            <a:spLocks noGrp="1"/>
          </p:cNvSpPr>
          <p:nvPr>
            <p:ph type="title"/>
          </p:nvPr>
        </p:nvSpPr>
        <p:spPr>
          <a:xfrm>
            <a:off x="245203" y="254525"/>
            <a:ext cx="8270100" cy="75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dirty="0">
                <a:latin typeface="Calibri"/>
                <a:ea typeface="Calibri"/>
                <a:cs typeface="Calibri"/>
                <a:sym typeface="Calibri"/>
              </a:rPr>
              <a:t>Modifying Budget Line Items, continued</a:t>
            </a:r>
            <a:endParaRPr sz="3200" dirty="0">
              <a:latin typeface="Calibri"/>
              <a:ea typeface="Calibri"/>
              <a:cs typeface="Calibri"/>
              <a:sym typeface="Calibri"/>
            </a:endParaRPr>
          </a:p>
        </p:txBody>
      </p:sp>
      <p:sp>
        <p:nvSpPr>
          <p:cNvPr id="1476" name="Google Shape;1476;g313d88ec054_0_40"/>
          <p:cNvSpPr txBox="1">
            <a:spLocks noGrp="1"/>
          </p:cNvSpPr>
          <p:nvPr>
            <p:ph type="body" idx="1"/>
          </p:nvPr>
        </p:nvSpPr>
        <p:spPr>
          <a:xfrm>
            <a:off x="436900" y="1442896"/>
            <a:ext cx="7886700" cy="487200"/>
          </a:xfrm>
          <a:prstGeom prst="rect">
            <a:avLst/>
          </a:prstGeom>
        </p:spPr>
        <p:txBody>
          <a:bodyPr spcFirstLastPara="1" wrap="square" lIns="0" tIns="0" rIns="0" bIns="45700" anchor="t" anchorCtr="0">
            <a:normAutofit lnSpcReduction="10000"/>
          </a:bodyPr>
          <a:lstStyle/>
          <a:p>
            <a:pPr marL="0" lvl="0" indent="0" algn="l" rtl="0">
              <a:spcBef>
                <a:spcPts val="1000"/>
              </a:spcBef>
              <a:spcAft>
                <a:spcPts val="0"/>
              </a:spcAft>
              <a:buNone/>
            </a:pPr>
            <a:r>
              <a:rPr lang="en-US"/>
              <a:t>The line item is now open and ready for changes:</a:t>
            </a:r>
            <a:endParaRPr/>
          </a:p>
        </p:txBody>
      </p:sp>
      <p:pic>
        <p:nvPicPr>
          <p:cNvPr id="1478" name="Google Shape;1478;g313d88ec054_0_40" descr="Graphic depicts an open line item, ready for changes."/>
          <p:cNvPicPr preferRelativeResize="0"/>
          <p:nvPr/>
        </p:nvPicPr>
        <p:blipFill>
          <a:blip r:embed="rId3">
            <a:alphaModFix/>
          </a:blip>
          <a:stretch>
            <a:fillRect/>
          </a:stretch>
        </p:blipFill>
        <p:spPr>
          <a:xfrm>
            <a:off x="152400" y="2108692"/>
            <a:ext cx="8839199" cy="2366926"/>
          </a:xfrm>
          <a:prstGeom prst="rect">
            <a:avLst/>
          </a:prstGeom>
          <a:noFill/>
          <a:ln w="9525" cap="flat" cmpd="sng">
            <a:solidFill>
              <a:schemeClr val="dk1"/>
            </a:solidFill>
            <a:prstDash val="solid"/>
            <a:round/>
            <a:headEnd type="none" w="sm" len="sm"/>
            <a:tailEnd type="none" w="sm" len="sm"/>
          </a:ln>
        </p:spPr>
      </p:pic>
      <p:sp>
        <p:nvSpPr>
          <p:cNvPr id="1477" name="Google Shape;1477;g313d88ec054_0_40"/>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6" name="Google Shape;1486;g318339c4e1e_0_0"/>
          <p:cNvSpPr txBox="1">
            <a:spLocks noGrp="1"/>
          </p:cNvSpPr>
          <p:nvPr>
            <p:ph type="title" idx="4294967295"/>
          </p:nvPr>
        </p:nvSpPr>
        <p:spPr>
          <a:xfrm>
            <a:off x="474050" y="215275"/>
            <a:ext cx="7508400" cy="756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Calibri"/>
                <a:ea typeface="Calibri"/>
                <a:cs typeface="Calibri"/>
                <a:sym typeface="Calibri"/>
              </a:rPr>
              <a:t>What To Include in a Revision</a:t>
            </a:r>
          </a:p>
        </p:txBody>
      </p:sp>
      <p:sp>
        <p:nvSpPr>
          <p:cNvPr id="1485" name="Google Shape;1485;g318339c4e1e_0_0"/>
          <p:cNvSpPr txBox="1">
            <a:spLocks noGrp="1"/>
          </p:cNvSpPr>
          <p:nvPr>
            <p:ph type="body" idx="1"/>
          </p:nvPr>
        </p:nvSpPr>
        <p:spPr>
          <a:xfrm>
            <a:off x="474050" y="1378940"/>
            <a:ext cx="7886700" cy="4640700"/>
          </a:xfrm>
          <a:prstGeom prst="rect">
            <a:avLst/>
          </a:prstGeom>
        </p:spPr>
        <p:txBody>
          <a:bodyPr spcFirstLastPara="1" wrap="square" lIns="0" tIns="0" rIns="0" bIns="45700" anchor="t" anchorCtr="0">
            <a:normAutofit/>
          </a:bodyPr>
          <a:lstStyle/>
          <a:p>
            <a:pPr marL="457200" lvl="0" indent="-355600" algn="l" rtl="0">
              <a:lnSpc>
                <a:spcPct val="100000"/>
              </a:lnSpc>
              <a:spcBef>
                <a:spcPts val="0"/>
              </a:spcBef>
              <a:spcAft>
                <a:spcPts val="0"/>
              </a:spcAft>
              <a:buClr>
                <a:schemeClr val="dk1"/>
              </a:buClr>
              <a:buSzPts val="2000"/>
              <a:buChar char="●"/>
            </a:pPr>
            <a:r>
              <a:rPr lang="en-US" sz="2000">
                <a:solidFill>
                  <a:schemeClr val="dk1"/>
                </a:solidFill>
              </a:rPr>
              <a:t>Include the date of the revision</a:t>
            </a:r>
            <a:endParaRPr sz="2000">
              <a:solidFill>
                <a:schemeClr val="dk1"/>
              </a:solidFill>
            </a:endParaRPr>
          </a:p>
          <a:p>
            <a:pPr marL="457200" lvl="0" indent="-355600" algn="l" rtl="0">
              <a:lnSpc>
                <a:spcPct val="100000"/>
              </a:lnSpc>
              <a:spcBef>
                <a:spcPts val="0"/>
              </a:spcBef>
              <a:spcAft>
                <a:spcPts val="0"/>
              </a:spcAft>
              <a:buClr>
                <a:schemeClr val="dk1"/>
              </a:buClr>
              <a:buSzPts val="2000"/>
              <a:buChar char="●"/>
            </a:pPr>
            <a:r>
              <a:rPr lang="en-US" sz="2000">
                <a:solidFill>
                  <a:schemeClr val="dk1"/>
                </a:solidFill>
              </a:rPr>
              <a:t>Summarize what has been changed in the line item including any dollar amount adjustment, FTE adjustment and/or number of supply items</a:t>
            </a:r>
            <a:endParaRPr sz="2000">
              <a:solidFill>
                <a:schemeClr val="dk1"/>
              </a:solidFill>
            </a:endParaRPr>
          </a:p>
          <a:p>
            <a:pPr marL="914400" lvl="1" indent="-355600" algn="l" rtl="0">
              <a:lnSpc>
                <a:spcPct val="100000"/>
              </a:lnSpc>
              <a:spcBef>
                <a:spcPts val="0"/>
              </a:spcBef>
              <a:spcAft>
                <a:spcPts val="0"/>
              </a:spcAft>
              <a:buClr>
                <a:schemeClr val="dk1"/>
              </a:buClr>
              <a:buSzPts val="2000"/>
              <a:buChar char="○"/>
            </a:pPr>
            <a:r>
              <a:rPr lang="en-US">
                <a:solidFill>
                  <a:schemeClr val="dk1"/>
                </a:solidFill>
              </a:rPr>
              <a:t>The detail will allow the reviewer to determine reasonableness of the expense.</a:t>
            </a:r>
            <a:endParaRPr>
              <a:solidFill>
                <a:schemeClr val="dk1"/>
              </a:solidFill>
            </a:endParaRPr>
          </a:p>
          <a:p>
            <a:pPr marL="914400" lvl="1" indent="-355600" algn="l" rtl="0">
              <a:lnSpc>
                <a:spcPct val="100000"/>
              </a:lnSpc>
              <a:spcBef>
                <a:spcPts val="0"/>
              </a:spcBef>
              <a:spcAft>
                <a:spcPts val="0"/>
              </a:spcAft>
              <a:buClr>
                <a:schemeClr val="dk1"/>
              </a:buClr>
              <a:buSzPts val="2000"/>
              <a:buChar char="○"/>
            </a:pPr>
            <a:r>
              <a:rPr lang="en-US" sz="2000">
                <a:solidFill>
                  <a:schemeClr val="dk1"/>
                </a:solidFill>
              </a:rPr>
              <a:t>Provide a </a:t>
            </a:r>
            <a:r>
              <a:rPr lang="en-US" sz="20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rationale for the revision</a:t>
            </a:r>
            <a:r>
              <a:rPr lang="en-US">
                <a:solidFill>
                  <a:schemeClr val="dk1"/>
                </a:solidFill>
              </a:rPr>
              <a:t>. </a:t>
            </a:r>
            <a:endParaRPr sz="2000">
              <a:solidFill>
                <a:schemeClr val="dk1"/>
              </a:solidFill>
            </a:endParaRPr>
          </a:p>
          <a:p>
            <a:pPr marL="457200" lvl="0" indent="-355600" algn="l" rtl="0">
              <a:lnSpc>
                <a:spcPct val="100000"/>
              </a:lnSpc>
              <a:spcBef>
                <a:spcPts val="0"/>
              </a:spcBef>
              <a:spcAft>
                <a:spcPts val="0"/>
              </a:spcAft>
              <a:buSzPts val="2000"/>
              <a:buChar char="●"/>
            </a:pPr>
            <a:r>
              <a:rPr lang="en-US" sz="2000">
                <a:solidFill>
                  <a:schemeClr val="dk1"/>
                </a:solidFill>
              </a:rPr>
              <a:t>Ensure that any codes or tags are adjusted accordingly.</a:t>
            </a:r>
            <a:endParaRPr sz="2000">
              <a:solidFill>
                <a:schemeClr val="dk1"/>
              </a:solidFill>
            </a:endParaRPr>
          </a:p>
        </p:txBody>
      </p:sp>
      <p:pic>
        <p:nvPicPr>
          <p:cNvPr id="1487" name="Google Shape;1487;g318339c4e1e_0_0" descr="Graphic depicts revisions in GAINS."/>
          <p:cNvPicPr preferRelativeResize="0"/>
          <p:nvPr/>
        </p:nvPicPr>
        <p:blipFill>
          <a:blip r:embed="rId3">
            <a:alphaModFix/>
          </a:blip>
          <a:stretch>
            <a:fillRect/>
          </a:stretch>
        </p:blipFill>
        <p:spPr>
          <a:xfrm>
            <a:off x="152400" y="3834775"/>
            <a:ext cx="8839197" cy="1740725"/>
          </a:xfrm>
          <a:prstGeom prst="rect">
            <a:avLst/>
          </a:prstGeom>
          <a:noFill/>
          <a:ln w="9525" cap="flat" cmpd="sng">
            <a:solidFill>
              <a:schemeClr val="dk1"/>
            </a:solidFill>
            <a:prstDash val="solid"/>
            <a:round/>
            <a:headEnd type="none" w="sm" len="sm"/>
            <a:tailEnd type="none" w="sm" len="sm"/>
          </a:ln>
        </p:spPr>
      </p:pic>
      <p:sp>
        <p:nvSpPr>
          <p:cNvPr id="1484" name="Google Shape;1484;g318339c4e1e_0_0"/>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solidFill>
                  <a:srgbClr val="7F7F7F"/>
                </a:solidFill>
              </a:rPr>
              <a:t>16</a:t>
            </a:fld>
            <a:endParaRPr>
              <a:solidFill>
                <a:srgbClr val="7F7F7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g313d88ec054_0_87"/>
          <p:cNvSpPr txBox="1">
            <a:spLocks noGrp="1"/>
          </p:cNvSpPr>
          <p:nvPr>
            <p:ph type="title"/>
          </p:nvPr>
        </p:nvSpPr>
        <p:spPr>
          <a:xfrm>
            <a:off x="472003" y="275250"/>
            <a:ext cx="8340300" cy="75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a:latin typeface="Calibri"/>
                <a:ea typeface="Calibri"/>
                <a:cs typeface="Calibri"/>
                <a:sym typeface="Calibri"/>
              </a:rPr>
              <a:t>Examples</a:t>
            </a:r>
            <a:endParaRPr sz="3200">
              <a:latin typeface="Calibri"/>
              <a:ea typeface="Calibri"/>
              <a:cs typeface="Calibri"/>
              <a:sym typeface="Calibri"/>
            </a:endParaRPr>
          </a:p>
        </p:txBody>
      </p:sp>
      <p:sp>
        <p:nvSpPr>
          <p:cNvPr id="1494" name="Google Shape;1494;g313d88ec054_0_87"/>
          <p:cNvSpPr txBox="1">
            <a:spLocks noGrp="1"/>
          </p:cNvSpPr>
          <p:nvPr>
            <p:ph type="body" idx="1"/>
          </p:nvPr>
        </p:nvSpPr>
        <p:spPr>
          <a:xfrm>
            <a:off x="472000" y="1533250"/>
            <a:ext cx="8113500" cy="2174400"/>
          </a:xfrm>
          <a:prstGeom prst="rect">
            <a:avLst/>
          </a:prstGeom>
          <a:ln w="9525" cap="flat" cmpd="sng">
            <a:solidFill>
              <a:schemeClr val="dk1"/>
            </a:solidFill>
            <a:prstDash val="solid"/>
            <a:round/>
            <a:headEnd type="none" w="sm" len="sm"/>
            <a:tailEnd type="none" w="sm" len="sm"/>
          </a:ln>
        </p:spPr>
        <p:txBody>
          <a:bodyPr spcFirstLastPara="1" wrap="square" lIns="0" tIns="0" rIns="0" bIns="45700" anchor="t" anchorCtr="0">
            <a:noAutofit/>
          </a:bodyPr>
          <a:lstStyle/>
          <a:p>
            <a:pPr marL="114300" lvl="0" indent="0" algn="l" rtl="0">
              <a:lnSpc>
                <a:spcPct val="100000"/>
              </a:lnSpc>
              <a:spcBef>
                <a:spcPts val="0"/>
              </a:spcBef>
              <a:spcAft>
                <a:spcPts val="0"/>
              </a:spcAft>
              <a:buNone/>
            </a:pPr>
            <a:r>
              <a:rPr lang="en-US" sz="1600">
                <a:solidFill>
                  <a:schemeClr val="dk1"/>
                </a:solidFill>
              </a:rPr>
              <a:t>Replace outdated iPads for kindergarten teachers, first grade teachers and interventionists, which is vital to support teachers’ ability to access benchmark and progress monitoring platforms to support data driving planning and instructional delivery. 37 iPads at $295.00 each.</a:t>
            </a:r>
            <a:endParaRPr sz="1600">
              <a:solidFill>
                <a:schemeClr val="dk1"/>
              </a:solidFill>
            </a:endParaRPr>
          </a:p>
          <a:p>
            <a:pPr marL="114300" lvl="0" indent="0" algn="l" rtl="0">
              <a:lnSpc>
                <a:spcPct val="100000"/>
              </a:lnSpc>
              <a:spcBef>
                <a:spcPts val="0"/>
              </a:spcBef>
              <a:spcAft>
                <a:spcPts val="0"/>
              </a:spcAft>
              <a:buNone/>
            </a:pPr>
            <a:endParaRPr sz="1000">
              <a:solidFill>
                <a:schemeClr val="dk1"/>
              </a:solidFill>
            </a:endParaRPr>
          </a:p>
          <a:p>
            <a:pPr marL="114300" lvl="0" indent="0" algn="l" rtl="0">
              <a:lnSpc>
                <a:spcPct val="100000"/>
              </a:lnSpc>
              <a:spcBef>
                <a:spcPts val="0"/>
              </a:spcBef>
              <a:spcAft>
                <a:spcPts val="0"/>
              </a:spcAft>
              <a:buNone/>
            </a:pPr>
            <a:r>
              <a:rPr lang="en-US" sz="1600">
                <a:solidFill>
                  <a:schemeClr val="dk1"/>
                </a:solidFill>
                <a:highlight>
                  <a:srgbClr val="FFFF00"/>
                </a:highlight>
              </a:rPr>
              <a:t>10/23/24 GAINS remaining funds Revision: Replace outdated iPads for K-1 students to access approved academic applications, websites, personalized learning opportunities, and assessments, which is vital to student learning gaps and delivery of instruction 63 iPads x $329 each.</a:t>
            </a:r>
            <a:endParaRPr>
              <a:highlight>
                <a:srgbClr val="FFFF00"/>
              </a:highlight>
            </a:endParaRPr>
          </a:p>
        </p:txBody>
      </p:sp>
      <p:sp>
        <p:nvSpPr>
          <p:cNvPr id="1495" name="Google Shape;1495;g313d88ec054_0_87"/>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17</a:t>
            </a:fld>
            <a:endParaRPr/>
          </a:p>
        </p:txBody>
      </p:sp>
      <p:sp>
        <p:nvSpPr>
          <p:cNvPr id="1496" name="Google Shape;1496;g313d88ec054_0_87">
            <a:extLst>
              <a:ext uri="{C183D7F6-B498-43B3-948B-1728B52AA6E4}">
                <adec:decorative xmlns:adec="http://schemas.microsoft.com/office/drawing/2017/decorative" val="1"/>
              </a:ext>
            </a:extLst>
          </p:cNvPr>
          <p:cNvSpPr txBox="1"/>
          <p:nvPr/>
        </p:nvSpPr>
        <p:spPr>
          <a:xfrm>
            <a:off x="533275" y="5157775"/>
            <a:ext cx="7886700" cy="1216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Calibri"/>
              <a:buChar char="●"/>
            </a:pPr>
            <a:endParaRPr sz="2400">
              <a:solidFill>
                <a:schemeClr val="dk1"/>
              </a:solidFill>
              <a:latin typeface="Calibri"/>
              <a:ea typeface="Calibri"/>
              <a:cs typeface="Calibri"/>
              <a:sym typeface="Calibri"/>
            </a:endParaRPr>
          </a:p>
        </p:txBody>
      </p:sp>
      <p:graphicFrame>
        <p:nvGraphicFramePr>
          <p:cNvPr id="1497" name="Google Shape;1497;g313d88ec054_0_87"/>
          <p:cNvGraphicFramePr/>
          <p:nvPr>
            <p:extLst>
              <p:ext uri="{D42A27DB-BD31-4B8C-83A1-F6EECF244321}">
                <p14:modId xmlns:p14="http://schemas.microsoft.com/office/powerpoint/2010/main" val="1282492090"/>
              </p:ext>
            </p:extLst>
          </p:nvPr>
        </p:nvGraphicFramePr>
        <p:xfrm>
          <a:off x="472000" y="4079750"/>
          <a:ext cx="8113500" cy="4191000"/>
        </p:xfrm>
        <a:graphic>
          <a:graphicData uri="http://schemas.openxmlformats.org/drawingml/2006/table">
            <a:tbl>
              <a:tblPr firstRow="1">
                <a:solidFill>
                  <a:srgbClr val="FCFCFC"/>
                </a:solidFill>
                <a:tableStyleId>{2696AE3A-C7B8-4DF3-8686-25FA52277431}</a:tableStyleId>
              </a:tblPr>
              <a:tblGrid>
                <a:gridCol w="8113500">
                  <a:extLst>
                    <a:ext uri="{9D8B030D-6E8A-4147-A177-3AD203B41FA5}">
                      <a16:colId xmlns:a16="http://schemas.microsoft.com/office/drawing/2014/main" val="20000"/>
                    </a:ext>
                  </a:extLst>
                </a:gridCol>
              </a:tblGrid>
              <a:tr h="804150">
                <a:tc>
                  <a:txBody>
                    <a:bodyPr/>
                    <a:lstStyle/>
                    <a:p>
                      <a:pPr marL="57150" lvl="0" indent="0" algn="l" rtl="0">
                        <a:lnSpc>
                          <a:spcPct val="100000"/>
                        </a:lnSpc>
                        <a:spcBef>
                          <a:spcPts val="0"/>
                        </a:spcBef>
                        <a:spcAft>
                          <a:spcPts val="0"/>
                        </a:spcAft>
                        <a:buNone/>
                      </a:pPr>
                      <a:r>
                        <a:rPr lang="en-US" sz="1600">
                          <a:highlight>
                            <a:srgbClr val="FFFFFF"/>
                          </a:highlight>
                          <a:latin typeface="Calibri"/>
                          <a:ea typeface="Calibri"/>
                          <a:cs typeface="Calibri"/>
                          <a:sym typeface="Calibri"/>
                        </a:rPr>
                        <a:t>EES Hourly Tutor - Hire a reading tutor to support instruction and interventions for students with content gaps. 1 FTE.  $30 hr, 5 hours a day, 5 days a week, approx. 180 days a year</a:t>
                      </a:r>
                      <a:endParaRPr sz="1600">
                        <a:highlight>
                          <a:srgbClr val="FFFFFF"/>
                        </a:highlight>
                        <a:latin typeface="Calibri"/>
                        <a:ea typeface="Calibri"/>
                        <a:cs typeface="Calibri"/>
                        <a:sym typeface="Calibri"/>
                      </a:endParaRPr>
                    </a:p>
                    <a:p>
                      <a:pPr marL="57150" lvl="0" indent="0" algn="l" rtl="0">
                        <a:lnSpc>
                          <a:spcPct val="100000"/>
                        </a:lnSpc>
                        <a:spcBef>
                          <a:spcPts val="0"/>
                        </a:spcBef>
                        <a:spcAft>
                          <a:spcPts val="0"/>
                        </a:spcAft>
                        <a:buNone/>
                      </a:pPr>
                      <a:endParaRPr sz="1000">
                        <a:highlight>
                          <a:srgbClr val="FFFFFF"/>
                        </a:highlight>
                        <a:latin typeface="Calibri"/>
                        <a:ea typeface="Calibri"/>
                        <a:cs typeface="Calibri"/>
                        <a:sym typeface="Calibri"/>
                      </a:endParaRPr>
                    </a:p>
                    <a:p>
                      <a:pPr marL="57150" marR="50800" lvl="0" indent="0" algn="l" rtl="0">
                        <a:lnSpc>
                          <a:spcPct val="100000"/>
                        </a:lnSpc>
                        <a:spcBef>
                          <a:spcPts val="0"/>
                        </a:spcBef>
                        <a:spcAft>
                          <a:spcPts val="0"/>
                        </a:spcAft>
                        <a:buNone/>
                      </a:pPr>
                      <a:r>
                        <a:rPr lang="en-US" sz="1600">
                          <a:highlight>
                            <a:srgbClr val="FFFF00"/>
                          </a:highlight>
                          <a:latin typeface="Calibri"/>
                          <a:ea typeface="Calibri"/>
                          <a:cs typeface="Calibri"/>
                          <a:sym typeface="Calibri"/>
                        </a:rPr>
                        <a:t>10/22/24 GAINS remaining funds Revision.  Hire an additional part-time tutor to support instruction and interventions for students with content gaps during the school day. FTE. $30 hr, 5 hours a day, 5 days a week, approx 130 days this year.</a:t>
                      </a:r>
                      <a:endParaRPr sz="1600">
                        <a:highlight>
                          <a:srgbClr val="FFFF00"/>
                        </a:highlight>
                        <a:latin typeface="Calibri"/>
                        <a:ea typeface="Calibri"/>
                        <a:cs typeface="Calibri"/>
                        <a:sym typeface="Calibri"/>
                      </a:endParaRPr>
                    </a:p>
                  </a:txBody>
                  <a:tcPr marL="38100" marR="38100" marT="38100" marB="38100">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endParaRPr lang="en-US"/>
                    </a:p>
                  </a:txBody>
                  <a:tcPr>
                    <a:lnT w="8650" cap="flat" cmpd="sng" algn="ctr">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0">
                <a:tc>
                  <a:txBody>
                    <a:bodyPr/>
                    <a:lstStyle/>
                    <a:p>
                      <a:endParaRPr lang="en-US"/>
                    </a:p>
                  </a:txBody>
                  <a:tcPr/>
                </a:tc>
                <a:extLst>
                  <a:ext uri="{0D108BD9-81ED-4DB2-BD59-A6C34878D82A}">
                    <a16:rowId xmlns:a16="http://schemas.microsoft.com/office/drawing/2014/main" val="10002"/>
                  </a:ext>
                </a:extLst>
              </a:tr>
              <a:tr h="0">
                <a:tc>
                  <a:txBody>
                    <a:bodyPr/>
                    <a:lstStyle/>
                    <a:p>
                      <a:endParaRPr lang="en-US"/>
                    </a:p>
                  </a:txBody>
                  <a:tcPr/>
                </a:tc>
                <a:extLst>
                  <a:ext uri="{0D108BD9-81ED-4DB2-BD59-A6C34878D82A}">
                    <a16:rowId xmlns:a16="http://schemas.microsoft.com/office/drawing/2014/main" val="10003"/>
                  </a:ext>
                </a:extLst>
              </a:tr>
              <a:tr h="0">
                <a:tc>
                  <a:txBody>
                    <a:bodyPr/>
                    <a:lstStyle/>
                    <a:p>
                      <a:endParaRPr lang="en-US"/>
                    </a:p>
                  </a:txBody>
                  <a:tcPr/>
                </a:tc>
                <a:extLst>
                  <a:ext uri="{0D108BD9-81ED-4DB2-BD59-A6C34878D82A}">
                    <a16:rowId xmlns:a16="http://schemas.microsoft.com/office/drawing/2014/main" val="10004"/>
                  </a:ext>
                </a:extLst>
              </a:tr>
              <a:tr h="0">
                <a:tc>
                  <a:txBody>
                    <a:bodyPr/>
                    <a:lstStyle/>
                    <a:p>
                      <a:endParaRPr lang="en-US"/>
                    </a:p>
                  </a:txBody>
                  <a:tcPr/>
                </a:tc>
                <a:extLst>
                  <a:ext uri="{0D108BD9-81ED-4DB2-BD59-A6C34878D82A}">
                    <a16:rowId xmlns:a16="http://schemas.microsoft.com/office/drawing/2014/main" val="10005"/>
                  </a:ext>
                </a:extLst>
              </a:tr>
              <a:tr h="0">
                <a:tc>
                  <a:txBody>
                    <a:bodyPr/>
                    <a:lstStyle/>
                    <a:p>
                      <a:endParaRPr lang="en-US"/>
                    </a:p>
                  </a:txBody>
                  <a:tcPr/>
                </a:tc>
                <a:extLst>
                  <a:ext uri="{0D108BD9-81ED-4DB2-BD59-A6C34878D82A}">
                    <a16:rowId xmlns:a16="http://schemas.microsoft.com/office/drawing/2014/main" val="10006"/>
                  </a:ext>
                </a:extLst>
              </a:tr>
              <a:tr h="0">
                <a:tc>
                  <a:txBody>
                    <a:bodyPr/>
                    <a:lstStyle/>
                    <a:p>
                      <a:endParaRPr lang="en-US"/>
                    </a:p>
                  </a:txBody>
                  <a:tcPr/>
                </a:tc>
                <a:extLst>
                  <a:ext uri="{0D108BD9-81ED-4DB2-BD59-A6C34878D82A}">
                    <a16:rowId xmlns:a16="http://schemas.microsoft.com/office/drawing/2014/main" val="10007"/>
                  </a:ext>
                </a:extLst>
              </a:tr>
              <a:tr h="0">
                <a:tc>
                  <a:txBody>
                    <a:bodyPr/>
                    <a:lstStyle/>
                    <a:p>
                      <a:endParaRPr lang="en-US"/>
                    </a:p>
                  </a:txBody>
                  <a:tcPr/>
                </a:tc>
                <a:extLst>
                  <a:ext uri="{0D108BD9-81ED-4DB2-BD59-A6C34878D82A}">
                    <a16:rowId xmlns:a16="http://schemas.microsoft.com/office/drawing/2014/main" val="10008"/>
                  </a:ext>
                </a:extLst>
              </a:tr>
              <a:tr h="0">
                <a:tc>
                  <a:txBody>
                    <a:bodyPr/>
                    <a:lstStyle/>
                    <a:p>
                      <a:endParaRPr lang="en-US" dirty="0"/>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g313d88ec054_0_52"/>
          <p:cNvSpPr txBox="1">
            <a:spLocks noGrp="1"/>
          </p:cNvSpPr>
          <p:nvPr>
            <p:ph type="title"/>
          </p:nvPr>
        </p:nvSpPr>
        <p:spPr>
          <a:xfrm>
            <a:off x="447602" y="302150"/>
            <a:ext cx="7828500" cy="75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dirty="0">
                <a:latin typeface="Calibri"/>
                <a:ea typeface="Calibri"/>
                <a:cs typeface="Calibri"/>
                <a:sym typeface="Calibri"/>
              </a:rPr>
              <a:t>Modifying Budget Line Items Continuation</a:t>
            </a:r>
            <a:endParaRPr sz="3200" dirty="0">
              <a:latin typeface="Calibri"/>
              <a:ea typeface="Calibri"/>
              <a:cs typeface="Calibri"/>
              <a:sym typeface="Calibri"/>
            </a:endParaRPr>
          </a:p>
        </p:txBody>
      </p:sp>
      <p:sp>
        <p:nvSpPr>
          <p:cNvPr id="1505" name="Google Shape;1505;g313d88ec054_0_52"/>
          <p:cNvSpPr txBox="1">
            <a:spLocks noGrp="1"/>
          </p:cNvSpPr>
          <p:nvPr>
            <p:ph type="body" idx="1"/>
          </p:nvPr>
        </p:nvSpPr>
        <p:spPr>
          <a:xfrm>
            <a:off x="391200" y="1455950"/>
            <a:ext cx="8522400" cy="858300"/>
          </a:xfrm>
          <a:prstGeom prst="rect">
            <a:avLst/>
          </a:prstGeom>
        </p:spPr>
        <p:txBody>
          <a:bodyPr spcFirstLastPara="1" wrap="square" lIns="0" tIns="0" rIns="0" bIns="45700" anchor="t" anchorCtr="0">
            <a:normAutofit/>
          </a:bodyPr>
          <a:lstStyle/>
          <a:p>
            <a:pPr marL="0" lvl="0" indent="0" algn="l" rtl="0">
              <a:spcBef>
                <a:spcPts val="1000"/>
              </a:spcBef>
              <a:spcAft>
                <a:spcPts val="0"/>
              </a:spcAft>
              <a:buNone/>
            </a:pPr>
            <a:r>
              <a:rPr lang="en-US"/>
              <a:t>When revisions to a line item is complete, click “Update” at the bottom of the screen.</a:t>
            </a:r>
            <a:endParaRPr/>
          </a:p>
        </p:txBody>
      </p:sp>
      <p:pic>
        <p:nvPicPr>
          <p:cNvPr id="1506" name="Google Shape;1506;g313d88ec054_0_52" descr="Graphic depicts the update icon in the budget detail section."/>
          <p:cNvPicPr preferRelativeResize="0"/>
          <p:nvPr/>
        </p:nvPicPr>
        <p:blipFill rotWithShape="1">
          <a:blip r:embed="rId3">
            <a:alphaModFix/>
          </a:blip>
          <a:srcRect r="17702"/>
          <a:stretch/>
        </p:blipFill>
        <p:spPr>
          <a:xfrm>
            <a:off x="923075" y="2194450"/>
            <a:ext cx="6275199" cy="3958300"/>
          </a:xfrm>
          <a:prstGeom prst="rect">
            <a:avLst/>
          </a:prstGeom>
          <a:noFill/>
          <a:ln w="9525" cap="flat" cmpd="sng">
            <a:solidFill>
              <a:schemeClr val="dk1"/>
            </a:solidFill>
            <a:prstDash val="solid"/>
            <a:round/>
            <a:headEnd type="none" w="sm" len="sm"/>
            <a:tailEnd type="none" w="sm" len="sm"/>
          </a:ln>
        </p:spPr>
      </p:pic>
      <p:sp>
        <p:nvSpPr>
          <p:cNvPr id="1507" name="Google Shape;1507;g313d88ec054_0_52">
            <a:extLst>
              <a:ext uri="{C183D7F6-B498-43B3-948B-1728B52AA6E4}">
                <adec:decorative xmlns:adec="http://schemas.microsoft.com/office/drawing/2017/decorative" val="1"/>
              </a:ext>
            </a:extLst>
          </p:cNvPr>
          <p:cNvSpPr/>
          <p:nvPr/>
        </p:nvSpPr>
        <p:spPr>
          <a:xfrm>
            <a:off x="6775125" y="5459475"/>
            <a:ext cx="331500" cy="486900"/>
          </a:xfrm>
          <a:prstGeom prst="downArrow">
            <a:avLst>
              <a:gd name="adj1" fmla="val 50000"/>
              <a:gd name="adj2" fmla="val 50000"/>
            </a:avLst>
          </a:prstGeom>
          <a:solidFill>
            <a:srgbClr val="0095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04" name="Google Shape;1504;g313d88ec054_0_52"/>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g31b6598ba00_0_15"/>
          <p:cNvSpPr txBox="1">
            <a:spLocks noGrp="1"/>
          </p:cNvSpPr>
          <p:nvPr>
            <p:ph type="title"/>
          </p:nvPr>
        </p:nvSpPr>
        <p:spPr>
          <a:xfrm>
            <a:off x="505318" y="325464"/>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200">
                <a:latin typeface="Calibri"/>
                <a:ea typeface="Calibri"/>
                <a:cs typeface="Calibri"/>
                <a:sym typeface="Calibri"/>
              </a:rPr>
              <a:t>Adding a New Budget Item</a:t>
            </a:r>
            <a:endParaRPr sz="3200">
              <a:latin typeface="Calibri"/>
              <a:ea typeface="Calibri"/>
              <a:cs typeface="Calibri"/>
              <a:sym typeface="Calibri"/>
            </a:endParaRPr>
          </a:p>
        </p:txBody>
      </p:sp>
      <p:sp>
        <p:nvSpPr>
          <p:cNvPr id="1514" name="Google Shape;1514;g31b6598ba00_0_15"/>
          <p:cNvSpPr txBox="1">
            <a:spLocks noGrp="1"/>
          </p:cNvSpPr>
          <p:nvPr>
            <p:ph type="body" idx="1"/>
          </p:nvPr>
        </p:nvSpPr>
        <p:spPr>
          <a:xfrm>
            <a:off x="505325" y="1406963"/>
            <a:ext cx="8411100" cy="4696800"/>
          </a:xfrm>
          <a:prstGeom prst="rect">
            <a:avLst/>
          </a:prstGeom>
        </p:spPr>
        <p:txBody>
          <a:bodyPr spcFirstLastPara="1" wrap="square" lIns="171450" tIns="91425" rIns="91425" bIns="91425" anchor="t" anchorCtr="0">
            <a:normAutofit/>
          </a:bodyPr>
          <a:lstStyle/>
          <a:p>
            <a:pPr marL="0" lvl="0" indent="0" algn="l" rtl="0">
              <a:spcBef>
                <a:spcPts val="1000"/>
              </a:spcBef>
              <a:spcAft>
                <a:spcPts val="0"/>
              </a:spcAft>
              <a:buNone/>
            </a:pPr>
            <a:r>
              <a:rPr lang="en-US" sz="1800">
                <a:solidFill>
                  <a:srgbClr val="00953A"/>
                </a:solidFill>
              </a:rPr>
              <a:t>An LEA/BOCES that is no longer planning on implementing an approved line item will need to delete the entire line rather than zeroing it out.</a:t>
            </a:r>
            <a:endParaRPr sz="1800">
              <a:solidFill>
                <a:srgbClr val="00953A"/>
              </a:solidFill>
            </a:endParaRPr>
          </a:p>
          <a:p>
            <a:pPr marL="45720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US" sz="1800">
                <a:solidFill>
                  <a:schemeClr val="dk1"/>
                </a:solidFill>
              </a:rPr>
              <a:t>To add a new </a:t>
            </a:r>
            <a:r>
              <a:rPr lang="en-US" sz="1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budget line item</a:t>
            </a:r>
            <a:r>
              <a:rPr lang="en-US" sz="1800">
                <a:solidFill>
                  <a:schemeClr val="dk1"/>
                </a:solidFill>
              </a:rPr>
              <a:t>, </a:t>
            </a:r>
            <a:endParaRPr sz="1800">
              <a:solidFill>
                <a:schemeClr val="dk1"/>
              </a:solidFill>
            </a:endParaRPr>
          </a:p>
          <a:p>
            <a:pPr marL="285750" lvl="0" indent="-228600" algn="l" rtl="0">
              <a:spcBef>
                <a:spcPts val="0"/>
              </a:spcBef>
              <a:spcAft>
                <a:spcPts val="0"/>
              </a:spcAft>
              <a:buSzPts val="1800"/>
              <a:buChar char="●"/>
            </a:pPr>
            <a:r>
              <a:rPr lang="en-US" sz="1800">
                <a:solidFill>
                  <a:schemeClr val="dk1"/>
                </a:solidFill>
              </a:rPr>
              <a:t>On the Budget Detail page, the LEA can add a new budget line item. Include the following</a:t>
            </a:r>
            <a:endParaRPr sz="1800">
              <a:solidFill>
                <a:schemeClr val="dk1"/>
              </a:solidFill>
            </a:endParaRPr>
          </a:p>
          <a:p>
            <a:pPr marL="742950" lvl="1" indent="-228600" algn="l" rtl="0">
              <a:spcBef>
                <a:spcPts val="0"/>
              </a:spcBef>
              <a:spcAft>
                <a:spcPts val="0"/>
              </a:spcAft>
              <a:buSzPts val="1800"/>
              <a:buChar char="○"/>
            </a:pPr>
            <a:r>
              <a:rPr lang="en-US" sz="1800">
                <a:solidFill>
                  <a:schemeClr val="dk1"/>
                </a:solidFill>
              </a:rPr>
              <a:t>Include the date of the added line item.</a:t>
            </a:r>
            <a:endParaRPr sz="1800">
              <a:solidFill>
                <a:schemeClr val="dk1"/>
              </a:solidFill>
            </a:endParaRPr>
          </a:p>
          <a:p>
            <a:pPr marL="742950" lvl="1" indent="-228600" algn="l" rtl="0">
              <a:lnSpc>
                <a:spcPct val="100000"/>
              </a:lnSpc>
              <a:spcBef>
                <a:spcPts val="0"/>
              </a:spcBef>
              <a:spcAft>
                <a:spcPts val="0"/>
              </a:spcAft>
              <a:buSzPts val="1800"/>
              <a:buChar char="○"/>
            </a:pPr>
            <a:r>
              <a:rPr lang="en-US" sz="1800">
                <a:solidFill>
                  <a:schemeClr val="dk1"/>
                </a:solidFill>
              </a:rPr>
              <a:t>Indicate the line item that was adjusted or deleted that created the funding.</a:t>
            </a:r>
            <a:endParaRPr sz="1800">
              <a:solidFill>
                <a:schemeClr val="dk1"/>
              </a:solidFill>
            </a:endParaRPr>
          </a:p>
          <a:p>
            <a:pPr marL="742950" lvl="1" indent="-228600" algn="l" rtl="0">
              <a:lnSpc>
                <a:spcPct val="100000"/>
              </a:lnSpc>
              <a:spcBef>
                <a:spcPts val="0"/>
              </a:spcBef>
              <a:spcAft>
                <a:spcPts val="0"/>
              </a:spcAft>
              <a:buSzPts val="1800"/>
              <a:buChar char="○"/>
            </a:pPr>
            <a:r>
              <a:rPr lang="en-US" sz="1800">
                <a:solidFill>
                  <a:schemeClr val="dk1"/>
                </a:solidFill>
              </a:rPr>
              <a:t>Summarize the purpose of the expenditure including any detail to determine reasonableness (i.e., FTE, number of items, number of staff involved).  </a:t>
            </a:r>
            <a:endParaRPr sz="1800">
              <a:solidFill>
                <a:schemeClr val="dk1"/>
              </a:solidFill>
            </a:endParaRPr>
          </a:p>
          <a:p>
            <a:pPr marL="742950" lvl="1" indent="-228600" algn="l" rtl="0">
              <a:lnSpc>
                <a:spcPct val="100000"/>
              </a:lnSpc>
              <a:spcBef>
                <a:spcPts val="0"/>
              </a:spcBef>
              <a:spcAft>
                <a:spcPts val="0"/>
              </a:spcAft>
              <a:buSzPts val="1800"/>
              <a:buChar char="○"/>
            </a:pPr>
            <a:r>
              <a:rPr lang="en-US" sz="1800">
                <a:solidFill>
                  <a:schemeClr val="dk1"/>
                </a:solidFill>
              </a:rPr>
              <a:t>Ensure that any necessary codes or tags are included.</a:t>
            </a:r>
            <a:endParaRPr sz="1800">
              <a:solidFill>
                <a:schemeClr val="dk1"/>
              </a:solidFill>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1515" name="Google Shape;1515;g31b6598ba00_0_15"/>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19</a:t>
            </a:fld>
            <a:endParaRPr/>
          </a:p>
        </p:txBody>
      </p:sp>
      <p:pic>
        <p:nvPicPr>
          <p:cNvPr id="1516" name="Google Shape;1516;g31b6598ba00_0_15" descr="Graphic depicts the &quot;add budget detail&quot; icon on the the budget detail page."/>
          <p:cNvPicPr preferRelativeResize="0"/>
          <p:nvPr/>
        </p:nvPicPr>
        <p:blipFill>
          <a:blip r:embed="rId3">
            <a:alphaModFix/>
          </a:blip>
          <a:stretch>
            <a:fillRect/>
          </a:stretch>
        </p:blipFill>
        <p:spPr>
          <a:xfrm>
            <a:off x="329450" y="4642950"/>
            <a:ext cx="8586976" cy="2072975"/>
          </a:xfrm>
          <a:prstGeom prst="rect">
            <a:avLst/>
          </a:prstGeom>
          <a:noFill/>
          <a:ln w="9525" cap="flat" cmpd="sng">
            <a:solidFill>
              <a:schemeClr val="dk1"/>
            </a:solidFill>
            <a:prstDash val="solid"/>
            <a:round/>
            <a:headEnd type="none" w="sm" len="sm"/>
            <a:tailEnd type="none" w="sm" len="sm"/>
          </a:ln>
        </p:spPr>
      </p:pic>
      <p:sp>
        <p:nvSpPr>
          <p:cNvPr id="1517" name="Google Shape;1517;g31b6598ba00_0_15">
            <a:extLst>
              <a:ext uri="{C183D7F6-B498-43B3-948B-1728B52AA6E4}">
                <adec:decorative xmlns:adec="http://schemas.microsoft.com/office/drawing/2017/decorative" val="1"/>
              </a:ext>
            </a:extLst>
          </p:cNvPr>
          <p:cNvSpPr/>
          <p:nvPr/>
        </p:nvSpPr>
        <p:spPr>
          <a:xfrm>
            <a:off x="663000" y="6018875"/>
            <a:ext cx="352200" cy="455700"/>
          </a:xfrm>
          <a:prstGeom prst="downArrow">
            <a:avLst>
              <a:gd name="adj1" fmla="val 50000"/>
              <a:gd name="adj2" fmla="val 50000"/>
            </a:avLst>
          </a:prstGeom>
          <a:solidFill>
            <a:srgbClr val="0095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g31e10efd01c_2_327"/>
          <p:cNvSpPr txBox="1">
            <a:spLocks noGrp="1"/>
          </p:cNvSpPr>
          <p:nvPr>
            <p:ph type="title"/>
          </p:nvPr>
        </p:nvSpPr>
        <p:spPr>
          <a:xfrm>
            <a:off x="311700" y="152033"/>
            <a:ext cx="7167900" cy="98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a:t>ESEA/ESSER Office Hours</a:t>
            </a:r>
            <a:endParaRPr/>
          </a:p>
        </p:txBody>
      </p:sp>
      <p:sp>
        <p:nvSpPr>
          <p:cNvPr id="1368" name="Google Shape;1368;g31e10efd01c_2_327"/>
          <p:cNvSpPr txBox="1">
            <a:spLocks noGrp="1"/>
          </p:cNvSpPr>
          <p:nvPr>
            <p:ph type="body" idx="1"/>
          </p:nvPr>
        </p:nvSpPr>
        <p:spPr>
          <a:xfrm>
            <a:off x="311700" y="1536633"/>
            <a:ext cx="7573800" cy="404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a:t>Topics:</a:t>
            </a:r>
            <a:endParaRPr/>
          </a:p>
          <a:p>
            <a:pPr marL="457200" lvl="0" indent="-330200" algn="l" rtl="0">
              <a:lnSpc>
                <a:spcPct val="115000"/>
              </a:lnSpc>
              <a:spcBef>
                <a:spcPts val="1200"/>
              </a:spcBef>
              <a:spcAft>
                <a:spcPts val="0"/>
              </a:spcAft>
              <a:buSzPts val="1600"/>
              <a:buChar char="●"/>
            </a:pPr>
            <a:r>
              <a:rPr lang="en-US"/>
              <a:t>Updates and Reminders</a:t>
            </a:r>
            <a:endParaRPr/>
          </a:p>
          <a:p>
            <a:pPr marL="457200" lvl="0" indent="-330200" algn="l" rtl="0">
              <a:lnSpc>
                <a:spcPct val="115000"/>
              </a:lnSpc>
              <a:spcBef>
                <a:spcPts val="0"/>
              </a:spcBef>
              <a:spcAft>
                <a:spcPts val="0"/>
              </a:spcAft>
              <a:buSzPts val="1600"/>
              <a:buChar char="●"/>
            </a:pPr>
            <a:r>
              <a:rPr lang="en-US"/>
              <a:t>ESEA/ESSA Consolidated Application Post Award Revision (PAR) Training</a:t>
            </a:r>
            <a:endParaRPr/>
          </a:p>
          <a:p>
            <a:pPr marL="457200" lvl="0" indent="-330200" algn="l" rtl="0">
              <a:lnSpc>
                <a:spcPct val="115000"/>
              </a:lnSpc>
              <a:spcBef>
                <a:spcPts val="0"/>
              </a:spcBef>
              <a:spcAft>
                <a:spcPts val="0"/>
              </a:spcAft>
              <a:buSzPts val="1600"/>
              <a:buChar char="●"/>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g3213c6cacea_4_0"/>
          <p:cNvSpPr txBox="1">
            <a:spLocks noGrp="1"/>
          </p:cNvSpPr>
          <p:nvPr>
            <p:ph type="title"/>
          </p:nvPr>
        </p:nvSpPr>
        <p:spPr>
          <a:xfrm>
            <a:off x="442018" y="337389"/>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200" dirty="0"/>
              <a:t>Narrative Revisions</a:t>
            </a:r>
            <a:endParaRPr sz="3200" dirty="0"/>
          </a:p>
        </p:txBody>
      </p:sp>
      <p:sp>
        <p:nvSpPr>
          <p:cNvPr id="1524" name="Google Shape;1524;g3213c6cacea_4_0"/>
          <p:cNvSpPr txBox="1">
            <a:spLocks noGrp="1"/>
          </p:cNvSpPr>
          <p:nvPr>
            <p:ph type="body" idx="1"/>
          </p:nvPr>
        </p:nvSpPr>
        <p:spPr>
          <a:xfrm>
            <a:off x="628650" y="1463040"/>
            <a:ext cx="7886700" cy="4640700"/>
          </a:xfrm>
          <a:prstGeom prst="rect">
            <a:avLst/>
          </a:prstGeom>
        </p:spPr>
        <p:txBody>
          <a:bodyPr spcFirstLastPara="1" wrap="square" lIns="0" tIns="0" rIns="0" bIns="45700" anchor="t" anchorCtr="0">
            <a:normAutofit/>
          </a:bodyPr>
          <a:lstStyle/>
          <a:p>
            <a:pPr marL="457200" lvl="0" indent="-381000" algn="l" rtl="0">
              <a:spcBef>
                <a:spcPts val="1000"/>
              </a:spcBef>
              <a:spcAft>
                <a:spcPts val="0"/>
              </a:spcAft>
              <a:buSzPts val="2400"/>
              <a:buChar char="●"/>
            </a:pPr>
            <a:r>
              <a:rPr lang="en-US">
                <a:solidFill>
                  <a:schemeClr val="dk1"/>
                </a:solidFill>
              </a:rPr>
              <a:t>Narratives are open and editable</a:t>
            </a:r>
            <a:endParaRPr>
              <a:solidFill>
                <a:schemeClr val="dk1"/>
              </a:solidFill>
            </a:endParaRPr>
          </a:p>
          <a:p>
            <a:pPr marL="457200" lvl="0" indent="-381000" algn="l" rtl="0">
              <a:spcBef>
                <a:spcPts val="0"/>
              </a:spcBef>
              <a:spcAft>
                <a:spcPts val="0"/>
              </a:spcAft>
              <a:buSzPts val="2400"/>
              <a:buChar char="●"/>
            </a:pPr>
            <a:r>
              <a:rPr lang="en-US">
                <a:solidFill>
                  <a:schemeClr val="dk1"/>
                </a:solidFill>
              </a:rPr>
              <a:t>Examples of when a narrative change may be necessary</a:t>
            </a:r>
            <a:endParaRPr>
              <a:solidFill>
                <a:schemeClr val="dk1"/>
              </a:solidFill>
            </a:endParaRPr>
          </a:p>
          <a:p>
            <a:pPr marL="914400" lvl="1" indent="-266700" algn="l" rtl="0">
              <a:spcBef>
                <a:spcPts val="0"/>
              </a:spcBef>
              <a:spcAft>
                <a:spcPts val="0"/>
              </a:spcAft>
              <a:buSzPts val="2400"/>
              <a:buChar char="○"/>
            </a:pPr>
            <a:r>
              <a:rPr lang="en-US" sz="2400">
                <a:solidFill>
                  <a:schemeClr val="dk1"/>
                </a:solidFill>
              </a:rPr>
              <a:t>New or Adjustment to Major Improvement Strategy</a:t>
            </a:r>
            <a:endParaRPr sz="2400">
              <a:solidFill>
                <a:schemeClr val="dk1"/>
              </a:solidFill>
            </a:endParaRPr>
          </a:p>
          <a:p>
            <a:pPr marL="914400" lvl="1" indent="-266700" algn="l" rtl="0">
              <a:spcBef>
                <a:spcPts val="0"/>
              </a:spcBef>
              <a:spcAft>
                <a:spcPts val="0"/>
              </a:spcAft>
              <a:buSzPts val="2400"/>
              <a:buChar char="○"/>
            </a:pPr>
            <a:r>
              <a:rPr lang="en-US" sz="2400">
                <a:solidFill>
                  <a:schemeClr val="dk1"/>
                </a:solidFill>
              </a:rPr>
              <a:t>New Title IV budget line that is not captured in the LEA’s current objectives</a:t>
            </a:r>
            <a:endParaRPr sz="2400">
              <a:solidFill>
                <a:schemeClr val="dk1"/>
              </a:solidFill>
            </a:endParaRPr>
          </a:p>
          <a:p>
            <a:pPr marL="914400" lvl="1" indent="-266700" algn="l" rtl="0">
              <a:spcBef>
                <a:spcPts val="0"/>
              </a:spcBef>
              <a:spcAft>
                <a:spcPts val="0"/>
              </a:spcAft>
              <a:buClr>
                <a:schemeClr val="dk1"/>
              </a:buClr>
              <a:buSzPts val="2400"/>
              <a:buChar char="○"/>
            </a:pPr>
            <a:r>
              <a:rPr lang="en-US" sz="2400">
                <a:solidFill>
                  <a:schemeClr val="dk1"/>
                </a:solidFill>
              </a:rPr>
              <a:t>Significant shift in an LEA’s processes</a:t>
            </a:r>
            <a:endParaRPr sz="2400">
              <a:solidFill>
                <a:schemeClr val="dk1"/>
              </a:solidFill>
            </a:endParaRPr>
          </a:p>
          <a:p>
            <a:pPr marL="457200" lvl="0" indent="-381000" algn="l" rtl="0">
              <a:spcBef>
                <a:spcPts val="0"/>
              </a:spcBef>
              <a:spcAft>
                <a:spcPts val="0"/>
              </a:spcAft>
              <a:buClr>
                <a:schemeClr val="dk1"/>
              </a:buClr>
              <a:buSzPts val="2400"/>
              <a:buChar char="●"/>
            </a:pPr>
            <a:r>
              <a:rPr lang="en-US">
                <a:solidFill>
                  <a:schemeClr val="dk1"/>
                </a:solidFill>
              </a:rPr>
              <a:t>For edits to the narrative, we are asking other applications that they indicate changes by emphasizing the location and date of the change.</a:t>
            </a:r>
            <a:endParaRPr>
              <a:solidFill>
                <a:schemeClr val="dk1"/>
              </a:solidFill>
            </a:endParaRPr>
          </a:p>
          <a:p>
            <a:pPr marL="0" lvl="0" indent="0" algn="l" rtl="0">
              <a:spcBef>
                <a:spcPts val="1000"/>
              </a:spcBef>
              <a:spcAft>
                <a:spcPts val="0"/>
              </a:spcAft>
              <a:buNone/>
            </a:pPr>
            <a:endParaRPr/>
          </a:p>
        </p:txBody>
      </p:sp>
      <p:pic>
        <p:nvPicPr>
          <p:cNvPr id="1526" name="Google Shape;1526;g3213c6cacea_4_0" descr="Graphic depicts an example narrative response."/>
          <p:cNvPicPr preferRelativeResize="0"/>
          <p:nvPr/>
        </p:nvPicPr>
        <p:blipFill rotWithShape="1">
          <a:blip r:embed="rId3">
            <a:alphaModFix/>
          </a:blip>
          <a:srcRect/>
          <a:stretch/>
        </p:blipFill>
        <p:spPr>
          <a:xfrm>
            <a:off x="96075" y="4595050"/>
            <a:ext cx="8951850" cy="1320958"/>
          </a:xfrm>
          <a:prstGeom prst="rect">
            <a:avLst/>
          </a:prstGeom>
          <a:noFill/>
          <a:ln>
            <a:noFill/>
          </a:ln>
        </p:spPr>
      </p:pic>
      <p:sp>
        <p:nvSpPr>
          <p:cNvPr id="1525" name="Google Shape;1525;g3213c6cacea_4_0"/>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4" name="Google Shape;1534;g15cf8fddcfd_2_302"/>
          <p:cNvSpPr txBox="1">
            <a:spLocks noGrp="1"/>
          </p:cNvSpPr>
          <p:nvPr>
            <p:ph type="title"/>
          </p:nvPr>
        </p:nvSpPr>
        <p:spPr>
          <a:xfrm>
            <a:off x="628645" y="348250"/>
            <a:ext cx="72978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US" sz="3200" dirty="0">
                <a:latin typeface="Calibri"/>
                <a:ea typeface="Calibri"/>
                <a:cs typeface="Calibri"/>
                <a:sym typeface="Calibri"/>
              </a:rPr>
              <a:t>Considerations Before Submitting </a:t>
            </a:r>
            <a:endParaRPr sz="3200" dirty="0">
              <a:latin typeface="Calibri"/>
              <a:ea typeface="Calibri"/>
              <a:cs typeface="Calibri"/>
              <a:sym typeface="Calibri"/>
            </a:endParaRPr>
          </a:p>
        </p:txBody>
      </p:sp>
      <p:sp>
        <p:nvSpPr>
          <p:cNvPr id="1532" name="Google Shape;1532;g15cf8fddcfd_2_302"/>
          <p:cNvSpPr txBox="1">
            <a:spLocks noGrp="1"/>
          </p:cNvSpPr>
          <p:nvPr>
            <p:ph type="body" idx="1"/>
          </p:nvPr>
        </p:nvSpPr>
        <p:spPr>
          <a:xfrm>
            <a:off x="628650" y="1463050"/>
            <a:ext cx="8301900" cy="4640700"/>
          </a:xfrm>
          <a:prstGeom prst="rect">
            <a:avLst/>
          </a:prstGeom>
          <a:noFill/>
          <a:ln>
            <a:noFill/>
          </a:ln>
        </p:spPr>
        <p:txBody>
          <a:bodyPr spcFirstLastPara="1" wrap="square" lIns="0" tIns="0" rIns="0" bIns="45700" anchor="t" anchorCtr="0">
            <a:noAutofit/>
          </a:bodyPr>
          <a:lstStyle/>
          <a:p>
            <a:pPr marL="457200" lvl="0" indent="-381037" algn="l" rtl="0">
              <a:lnSpc>
                <a:spcPct val="100000"/>
              </a:lnSpc>
              <a:spcBef>
                <a:spcPts val="1000"/>
              </a:spcBef>
              <a:spcAft>
                <a:spcPts val="0"/>
              </a:spcAft>
              <a:buSzPts val="2400"/>
              <a:buChar char="●"/>
            </a:pPr>
            <a:r>
              <a:rPr lang="en-US">
                <a:solidFill>
                  <a:schemeClr val="dk1"/>
                </a:solidFill>
              </a:rPr>
              <a:t>This week final allocations were populated into the LEAs/BOCES budget.  </a:t>
            </a:r>
            <a:endParaRPr>
              <a:solidFill>
                <a:schemeClr val="dk1"/>
              </a:solidFill>
            </a:endParaRPr>
          </a:p>
          <a:p>
            <a:pPr marL="914400" lvl="1" indent="-381036" algn="l" rtl="0">
              <a:lnSpc>
                <a:spcPct val="100000"/>
              </a:lnSpc>
              <a:spcBef>
                <a:spcPts val="0"/>
              </a:spcBef>
              <a:spcAft>
                <a:spcPts val="0"/>
              </a:spcAft>
              <a:buSzPts val="2400"/>
              <a:buChar char="○"/>
            </a:pPr>
            <a:r>
              <a:rPr lang="en-US" sz="2400">
                <a:solidFill>
                  <a:schemeClr val="dk1"/>
                </a:solidFill>
                <a:highlight>
                  <a:schemeClr val="lt1"/>
                </a:highlight>
              </a:rPr>
              <a:t>Balance the budget to adjust for allocation changes from preliminary to final.</a:t>
            </a:r>
            <a:endParaRPr sz="2400">
              <a:solidFill>
                <a:schemeClr val="dk1"/>
              </a:solidFill>
              <a:highlight>
                <a:schemeClr val="lt1"/>
              </a:highlight>
            </a:endParaRPr>
          </a:p>
          <a:p>
            <a:pPr marL="914400" lvl="1" indent="-381037" algn="l" rtl="0">
              <a:lnSpc>
                <a:spcPct val="100000"/>
              </a:lnSpc>
              <a:spcBef>
                <a:spcPts val="0"/>
              </a:spcBef>
              <a:spcAft>
                <a:spcPts val="0"/>
              </a:spcAft>
              <a:buSzPts val="2400"/>
              <a:buChar char="○"/>
            </a:pPr>
            <a:r>
              <a:rPr lang="en-US" sz="2400">
                <a:solidFill>
                  <a:schemeClr val="dk1"/>
                </a:solidFill>
              </a:rPr>
              <a:t>Allocations will be posted on the </a:t>
            </a:r>
            <a:r>
              <a:rPr lang="en-US" sz="2400" u="sng">
                <a:solidFill>
                  <a:schemeClr val="accent1"/>
                </a:solidFill>
                <a:hlinkClick r:id="rId3">
                  <a:extLst>
                    <a:ext uri="{A12FA001-AC4F-418D-AE19-62706E023703}">
                      <ahyp:hlinkClr xmlns:ahyp="http://schemas.microsoft.com/office/drawing/2018/hyperlinkcolor" val="tx"/>
                    </a:ext>
                  </a:extLst>
                </a:hlinkClick>
              </a:rPr>
              <a:t>Grants Fiscal</a:t>
            </a:r>
            <a:r>
              <a:rPr lang="en-US" sz="2400">
                <a:solidFill>
                  <a:schemeClr val="accent1"/>
                </a:solidFill>
              </a:rPr>
              <a:t> </a:t>
            </a:r>
            <a:r>
              <a:rPr lang="en-US" sz="2400">
                <a:solidFill>
                  <a:schemeClr val="dk1"/>
                </a:solidFill>
              </a:rPr>
              <a:t>website.</a:t>
            </a:r>
            <a:endParaRPr sz="2400">
              <a:solidFill>
                <a:schemeClr val="dk1"/>
              </a:solidFill>
            </a:endParaRPr>
          </a:p>
          <a:p>
            <a:pPr marL="685800" lvl="0" indent="0" algn="l" rtl="0">
              <a:lnSpc>
                <a:spcPct val="100000"/>
              </a:lnSpc>
              <a:spcBef>
                <a:spcPts val="0"/>
              </a:spcBef>
              <a:spcAft>
                <a:spcPts val="0"/>
              </a:spcAft>
              <a:buSzPts val="2400"/>
              <a:buNone/>
            </a:pPr>
            <a:endParaRPr sz="1000">
              <a:solidFill>
                <a:schemeClr val="dk1"/>
              </a:solidFill>
            </a:endParaRPr>
          </a:p>
          <a:p>
            <a:pPr marL="457200" lvl="0" indent="-381037" algn="l" rtl="0">
              <a:lnSpc>
                <a:spcPct val="100000"/>
              </a:lnSpc>
              <a:spcBef>
                <a:spcPts val="0"/>
              </a:spcBef>
              <a:spcAft>
                <a:spcPts val="0"/>
              </a:spcAft>
              <a:buSzPts val="2400"/>
              <a:buChar char="●"/>
            </a:pPr>
            <a:r>
              <a:rPr lang="en-US">
                <a:solidFill>
                  <a:schemeClr val="dk1"/>
                </a:solidFill>
              </a:rPr>
              <a:t>Update any necessary district contact information.</a:t>
            </a:r>
            <a:endParaRPr>
              <a:solidFill>
                <a:schemeClr val="dk1"/>
              </a:solidFill>
            </a:endParaRPr>
          </a:p>
          <a:p>
            <a:pPr marL="914400" lvl="1" indent="-381037" algn="l" rtl="0">
              <a:lnSpc>
                <a:spcPct val="100000"/>
              </a:lnSpc>
              <a:spcBef>
                <a:spcPts val="0"/>
              </a:spcBef>
              <a:spcAft>
                <a:spcPts val="0"/>
              </a:spcAft>
              <a:buSzPts val="2400"/>
              <a:buChar char="○"/>
            </a:pPr>
            <a:r>
              <a:rPr lang="en-US" sz="2400">
                <a:solidFill>
                  <a:schemeClr val="dk1"/>
                </a:solidFill>
              </a:rPr>
              <a:t>CDE uses the Consolidated Application contact page to communicate important information related to the application, school improvement requirements, and accountability.  </a:t>
            </a:r>
            <a:endParaRPr sz="1000">
              <a:solidFill>
                <a:schemeClr val="dk1"/>
              </a:solidFill>
            </a:endParaRPr>
          </a:p>
          <a:p>
            <a:pPr marL="685800" lvl="0" indent="0" algn="l" rtl="0">
              <a:lnSpc>
                <a:spcPct val="100000"/>
              </a:lnSpc>
              <a:spcBef>
                <a:spcPts val="0"/>
              </a:spcBef>
              <a:spcAft>
                <a:spcPts val="0"/>
              </a:spcAft>
              <a:buSzPts val="2400"/>
              <a:buNone/>
            </a:pPr>
            <a:r>
              <a:rPr lang="en-US" sz="1000">
                <a:solidFill>
                  <a:schemeClr val="dk1"/>
                </a:solidFill>
                <a:highlight>
                  <a:schemeClr val="lt1"/>
                </a:highlight>
              </a:rPr>
              <a:t>  </a:t>
            </a:r>
            <a:r>
              <a:rPr lang="en-US" sz="1000">
                <a:solidFill>
                  <a:schemeClr val="dk1"/>
                </a:solidFill>
              </a:rPr>
              <a:t>  </a:t>
            </a:r>
            <a:endParaRPr sz="1000">
              <a:solidFill>
                <a:schemeClr val="dk1"/>
              </a:solidFill>
            </a:endParaRPr>
          </a:p>
          <a:p>
            <a:pPr marL="457200" lvl="0" indent="-381037" algn="l" rtl="0">
              <a:lnSpc>
                <a:spcPct val="100000"/>
              </a:lnSpc>
              <a:spcBef>
                <a:spcPts val="0"/>
              </a:spcBef>
              <a:spcAft>
                <a:spcPts val="0"/>
              </a:spcAft>
              <a:buClr>
                <a:schemeClr val="dk1"/>
              </a:buClr>
              <a:buSzPts val="2400"/>
              <a:buChar char="●"/>
            </a:pPr>
            <a:r>
              <a:rPr lang="en-US">
                <a:solidFill>
                  <a:schemeClr val="dk1"/>
                </a:solidFill>
                <a:highlight>
                  <a:schemeClr val="lt1"/>
                </a:highlight>
              </a:rPr>
              <a:t>Review Rank Order and any applicable set-aside requirements.</a:t>
            </a:r>
            <a:endParaRPr>
              <a:solidFill>
                <a:schemeClr val="dk1"/>
              </a:solidFill>
              <a:highlight>
                <a:schemeClr val="lt1"/>
              </a:highlight>
            </a:endParaRPr>
          </a:p>
        </p:txBody>
      </p:sp>
      <p:sp>
        <p:nvSpPr>
          <p:cNvPr id="1533" name="Google Shape;1533;g15cf8fddcfd_2_302"/>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g313d88ec054_0_62"/>
          <p:cNvSpPr txBox="1">
            <a:spLocks noGrp="1"/>
          </p:cNvSpPr>
          <p:nvPr>
            <p:ph type="title"/>
          </p:nvPr>
        </p:nvSpPr>
        <p:spPr>
          <a:xfrm>
            <a:off x="542843" y="361664"/>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200">
                <a:latin typeface="Calibri"/>
                <a:ea typeface="Calibri"/>
                <a:cs typeface="Calibri"/>
                <a:sym typeface="Calibri"/>
              </a:rPr>
              <a:t>Re-submission Process</a:t>
            </a:r>
            <a:endParaRPr sz="3200">
              <a:latin typeface="Calibri"/>
              <a:ea typeface="Calibri"/>
              <a:cs typeface="Calibri"/>
              <a:sym typeface="Calibri"/>
            </a:endParaRPr>
          </a:p>
        </p:txBody>
      </p:sp>
      <p:sp>
        <p:nvSpPr>
          <p:cNvPr id="1541" name="Google Shape;1541;g313d88ec054_0_62"/>
          <p:cNvSpPr txBox="1">
            <a:spLocks noGrp="1"/>
          </p:cNvSpPr>
          <p:nvPr>
            <p:ph type="body" idx="1"/>
          </p:nvPr>
        </p:nvSpPr>
        <p:spPr>
          <a:xfrm>
            <a:off x="628650" y="1285846"/>
            <a:ext cx="7886700" cy="2736900"/>
          </a:xfrm>
          <a:prstGeom prst="rect">
            <a:avLst/>
          </a:prstGeom>
        </p:spPr>
        <p:txBody>
          <a:bodyPr spcFirstLastPara="1" wrap="square" lIns="0" tIns="0" rIns="0" bIns="45700" anchor="t" anchorCtr="0">
            <a:normAutofit/>
          </a:bodyPr>
          <a:lstStyle/>
          <a:p>
            <a:pPr marL="0" lvl="0" indent="0" algn="l" rtl="0">
              <a:spcBef>
                <a:spcPts val="1000"/>
              </a:spcBef>
              <a:spcAft>
                <a:spcPts val="0"/>
              </a:spcAft>
              <a:buNone/>
            </a:pPr>
            <a:r>
              <a:rPr lang="en-US"/>
              <a:t>Once all changes have been made, return to the Sections page and change the Status to </a:t>
            </a:r>
            <a:r>
              <a:rPr lang="en-US" i="1"/>
              <a:t>Revision Completed</a:t>
            </a:r>
            <a:r>
              <a:rPr lang="en-US"/>
              <a:t>.</a:t>
            </a:r>
            <a:endParaRPr/>
          </a:p>
        </p:txBody>
      </p:sp>
      <p:pic>
        <p:nvPicPr>
          <p:cNvPr id="1542" name="Google Shape;1542;g313d88ec054_0_62" descr="Graphic depicts the &quot;revision completed&quot; icon on the sections page."/>
          <p:cNvPicPr preferRelativeResize="0"/>
          <p:nvPr/>
        </p:nvPicPr>
        <p:blipFill>
          <a:blip r:embed="rId3">
            <a:alphaModFix/>
          </a:blip>
          <a:stretch>
            <a:fillRect/>
          </a:stretch>
        </p:blipFill>
        <p:spPr>
          <a:xfrm>
            <a:off x="677800" y="2089163"/>
            <a:ext cx="4953000" cy="1704975"/>
          </a:xfrm>
          <a:prstGeom prst="rect">
            <a:avLst/>
          </a:prstGeom>
          <a:noFill/>
          <a:ln w="9525" cap="flat" cmpd="sng">
            <a:solidFill>
              <a:schemeClr val="dk1"/>
            </a:solidFill>
            <a:prstDash val="solid"/>
            <a:round/>
            <a:headEnd type="none" w="sm" len="sm"/>
            <a:tailEnd type="none" w="sm" len="sm"/>
          </a:ln>
        </p:spPr>
      </p:pic>
      <p:sp>
        <p:nvSpPr>
          <p:cNvPr id="1543" name="Google Shape;1543;g313d88ec054_0_62"/>
          <p:cNvSpPr txBox="1"/>
          <p:nvPr/>
        </p:nvSpPr>
        <p:spPr>
          <a:xfrm>
            <a:off x="628650" y="3867500"/>
            <a:ext cx="85179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400">
                <a:solidFill>
                  <a:schemeClr val="dk2"/>
                </a:solidFill>
                <a:latin typeface="Calibri"/>
                <a:ea typeface="Calibri"/>
                <a:cs typeface="Calibri"/>
                <a:sym typeface="Calibri"/>
              </a:rPr>
              <a:t>After clicking </a:t>
            </a:r>
            <a:r>
              <a:rPr lang="en-US" sz="2400" i="1">
                <a:solidFill>
                  <a:schemeClr val="dk2"/>
                </a:solidFill>
                <a:latin typeface="Calibri"/>
                <a:ea typeface="Calibri"/>
                <a:cs typeface="Calibri"/>
                <a:sym typeface="Calibri"/>
              </a:rPr>
              <a:t>Revision Completed</a:t>
            </a:r>
            <a:r>
              <a:rPr lang="en-US" sz="2400">
                <a:solidFill>
                  <a:schemeClr val="dk2"/>
                </a:solidFill>
                <a:latin typeface="Calibri"/>
                <a:ea typeface="Calibri"/>
                <a:cs typeface="Calibri"/>
                <a:sym typeface="Calibri"/>
              </a:rPr>
              <a:t>, a message will appear to confirm the change in status. Click “Confirm.”</a:t>
            </a:r>
            <a:endParaRPr/>
          </a:p>
        </p:txBody>
      </p:sp>
      <p:pic>
        <p:nvPicPr>
          <p:cNvPr id="1544" name="Google Shape;1544;g313d88ec054_0_62" descr="Graphic depicts the &quot;confirm&quot; icon on the sections page."/>
          <p:cNvPicPr preferRelativeResize="0"/>
          <p:nvPr/>
        </p:nvPicPr>
        <p:blipFill>
          <a:blip r:embed="rId4">
            <a:alphaModFix/>
          </a:blip>
          <a:stretch>
            <a:fillRect/>
          </a:stretch>
        </p:blipFill>
        <p:spPr>
          <a:xfrm>
            <a:off x="497250" y="4717100"/>
            <a:ext cx="8517900" cy="2001675"/>
          </a:xfrm>
          <a:prstGeom prst="rect">
            <a:avLst/>
          </a:prstGeom>
          <a:noFill/>
          <a:ln w="9525" cap="flat" cmpd="sng">
            <a:solidFill>
              <a:schemeClr val="dk1"/>
            </a:solidFill>
            <a:prstDash val="solid"/>
            <a:round/>
            <a:headEnd type="none" w="sm" len="sm"/>
            <a:tailEnd type="none" w="sm" len="sm"/>
          </a:ln>
        </p:spPr>
      </p:pic>
      <p:sp>
        <p:nvSpPr>
          <p:cNvPr id="1545" name="Google Shape;1545;g313d88ec054_0_62">
            <a:extLst>
              <a:ext uri="{C183D7F6-B498-43B3-948B-1728B52AA6E4}">
                <adec:decorative xmlns:adec="http://schemas.microsoft.com/office/drawing/2017/decorative" val="1"/>
              </a:ext>
            </a:extLst>
          </p:cNvPr>
          <p:cNvSpPr/>
          <p:nvPr/>
        </p:nvSpPr>
        <p:spPr>
          <a:xfrm>
            <a:off x="7431900" y="5848850"/>
            <a:ext cx="371700" cy="472800"/>
          </a:xfrm>
          <a:prstGeom prst="downArrow">
            <a:avLst>
              <a:gd name="adj1" fmla="val 50000"/>
              <a:gd name="adj2" fmla="val 45841"/>
            </a:avLst>
          </a:prstGeom>
          <a:solidFill>
            <a:srgbClr val="0095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g320f170bc5e_1_0"/>
          <p:cNvSpPr txBox="1">
            <a:spLocks noGrp="1"/>
          </p:cNvSpPr>
          <p:nvPr>
            <p:ph type="title"/>
          </p:nvPr>
        </p:nvSpPr>
        <p:spPr>
          <a:xfrm>
            <a:off x="515395" y="244139"/>
            <a:ext cx="45615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800"/>
              <a:buFont typeface="Arial"/>
              <a:buNone/>
            </a:pPr>
            <a:r>
              <a:rPr lang="en-US" sz="3200" dirty="0">
                <a:latin typeface="Calibri"/>
                <a:ea typeface="Calibri"/>
                <a:cs typeface="Calibri"/>
                <a:sym typeface="Calibri"/>
              </a:rPr>
              <a:t>Complete Revision</a:t>
            </a:r>
            <a:endParaRPr sz="3200" dirty="0">
              <a:latin typeface="Calibri"/>
              <a:ea typeface="Calibri"/>
              <a:cs typeface="Calibri"/>
              <a:sym typeface="Calibri"/>
            </a:endParaRPr>
          </a:p>
        </p:txBody>
      </p:sp>
      <p:sp>
        <p:nvSpPr>
          <p:cNvPr id="1551" name="Google Shape;1551;g320f170bc5e_1_0"/>
          <p:cNvSpPr txBox="1">
            <a:spLocks noGrp="1"/>
          </p:cNvSpPr>
          <p:nvPr>
            <p:ph type="body" idx="1"/>
          </p:nvPr>
        </p:nvSpPr>
        <p:spPr>
          <a:xfrm>
            <a:off x="471505" y="1463050"/>
            <a:ext cx="8427300" cy="464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None/>
            </a:pPr>
            <a:r>
              <a:rPr lang="en-US" sz="2000"/>
              <a:t>Once the revisions are completed, the approval steps will follow the same workflow as the original application.</a:t>
            </a:r>
            <a:endParaRPr sz="2000"/>
          </a:p>
          <a:p>
            <a:pPr marL="285750" lvl="0" indent="0" algn="l" rtl="0">
              <a:lnSpc>
                <a:spcPct val="90000"/>
              </a:lnSpc>
              <a:spcBef>
                <a:spcPts val="1000"/>
              </a:spcBef>
              <a:spcAft>
                <a:spcPts val="0"/>
              </a:spcAft>
              <a:buNone/>
            </a:pPr>
            <a:endParaRPr sz="2000"/>
          </a:p>
          <a:p>
            <a:pPr marL="0" lvl="0" indent="0" algn="l" rtl="0">
              <a:lnSpc>
                <a:spcPct val="90000"/>
              </a:lnSpc>
              <a:spcBef>
                <a:spcPts val="1000"/>
              </a:spcBef>
              <a:spcAft>
                <a:spcPts val="0"/>
              </a:spcAft>
              <a:buNone/>
            </a:pPr>
            <a:endParaRPr sz="2000"/>
          </a:p>
          <a:p>
            <a:pPr marL="0" lvl="0" indent="0" algn="l" rtl="0">
              <a:lnSpc>
                <a:spcPct val="90000"/>
              </a:lnSpc>
              <a:spcBef>
                <a:spcPts val="1000"/>
              </a:spcBef>
              <a:spcAft>
                <a:spcPts val="0"/>
              </a:spcAft>
              <a:buNone/>
            </a:pPr>
            <a:endParaRPr sz="2000"/>
          </a:p>
          <a:p>
            <a:pPr marL="0" lvl="0" indent="0" algn="l" rtl="0">
              <a:lnSpc>
                <a:spcPct val="90000"/>
              </a:lnSpc>
              <a:spcBef>
                <a:spcPts val="1000"/>
              </a:spcBef>
              <a:spcAft>
                <a:spcPts val="0"/>
              </a:spcAft>
              <a:buNone/>
            </a:pPr>
            <a:endParaRPr sz="2000"/>
          </a:p>
          <a:p>
            <a:pPr marL="0" lvl="0" indent="0" algn="l" rtl="0">
              <a:lnSpc>
                <a:spcPct val="90000"/>
              </a:lnSpc>
              <a:spcBef>
                <a:spcPts val="1000"/>
              </a:spcBef>
              <a:spcAft>
                <a:spcPts val="0"/>
              </a:spcAft>
              <a:buNone/>
            </a:pPr>
            <a:endParaRPr sz="2000"/>
          </a:p>
          <a:p>
            <a:pPr marL="0" lvl="0" indent="0" algn="l" rtl="0">
              <a:lnSpc>
                <a:spcPct val="90000"/>
              </a:lnSpc>
              <a:spcBef>
                <a:spcPts val="1000"/>
              </a:spcBef>
              <a:spcAft>
                <a:spcPts val="0"/>
              </a:spcAft>
              <a:buNone/>
            </a:pPr>
            <a:endParaRPr sz="2000"/>
          </a:p>
          <a:p>
            <a:pPr marL="0" lvl="0" indent="0" algn="l" rtl="0">
              <a:lnSpc>
                <a:spcPct val="90000"/>
              </a:lnSpc>
              <a:spcBef>
                <a:spcPts val="1000"/>
              </a:spcBef>
              <a:spcAft>
                <a:spcPts val="0"/>
              </a:spcAft>
              <a:buNone/>
            </a:pPr>
            <a:endParaRPr sz="2000"/>
          </a:p>
          <a:p>
            <a:pPr marL="0" lvl="0" indent="0" algn="l" rtl="0">
              <a:lnSpc>
                <a:spcPct val="90000"/>
              </a:lnSpc>
              <a:spcBef>
                <a:spcPts val="1000"/>
              </a:spcBef>
              <a:spcAft>
                <a:spcPts val="0"/>
              </a:spcAft>
              <a:buNone/>
            </a:pPr>
            <a:r>
              <a:rPr lang="en-US"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Once the application is at LEA Authorized Representative Approved, it will be ready for CDE’s review and approval.</a:t>
            </a:r>
            <a:endParaRPr sz="2000"/>
          </a:p>
          <a:p>
            <a:pPr marL="0" lvl="0" indent="0" algn="l" rtl="0">
              <a:lnSpc>
                <a:spcPct val="90000"/>
              </a:lnSpc>
              <a:spcBef>
                <a:spcPts val="1000"/>
              </a:spcBef>
              <a:spcAft>
                <a:spcPts val="0"/>
              </a:spcAft>
              <a:buClr>
                <a:schemeClr val="dk1"/>
              </a:buClr>
              <a:buSzPts val="2000"/>
              <a:buNone/>
            </a:pPr>
            <a:endParaRPr sz="2000"/>
          </a:p>
        </p:txBody>
      </p:sp>
      <p:sp>
        <p:nvSpPr>
          <p:cNvPr id="1553" name="Google Shape;1553;g320f170bc5e_1_0"/>
          <p:cNvSpPr txBox="1"/>
          <p:nvPr/>
        </p:nvSpPr>
        <p:spPr>
          <a:xfrm>
            <a:off x="855500" y="2304975"/>
            <a:ext cx="5078700" cy="2413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285750" lvl="0" indent="0" algn="l" rtl="0">
              <a:lnSpc>
                <a:spcPct val="90000"/>
              </a:lnSpc>
              <a:spcBef>
                <a:spcPts val="1000"/>
              </a:spcBef>
              <a:spcAft>
                <a:spcPts val="0"/>
              </a:spcAft>
              <a:buClr>
                <a:schemeClr val="dk1"/>
              </a:buClr>
              <a:buSzPts val="1100"/>
              <a:buFont typeface="Arial"/>
              <a:buNone/>
            </a:pPr>
            <a:r>
              <a:rPr lang="en-US" sz="2000">
                <a:solidFill>
                  <a:schemeClr val="dk2"/>
                </a:solidFill>
                <a:latin typeface="Calibri"/>
                <a:ea typeface="Calibri"/>
                <a:cs typeface="Calibri"/>
                <a:sym typeface="Calibri"/>
              </a:rPr>
              <a:t>Draft Completed            </a:t>
            </a:r>
            <a:endParaRPr sz="2000">
              <a:solidFill>
                <a:schemeClr val="dk2"/>
              </a:solidFill>
              <a:latin typeface="Calibri"/>
              <a:ea typeface="Calibri"/>
              <a:cs typeface="Calibri"/>
              <a:sym typeface="Calibri"/>
            </a:endParaRPr>
          </a:p>
          <a:p>
            <a:pPr marL="457200" lvl="0" indent="0" algn="l" rtl="0">
              <a:lnSpc>
                <a:spcPct val="90000"/>
              </a:lnSpc>
              <a:spcBef>
                <a:spcPts val="1000"/>
              </a:spcBef>
              <a:spcAft>
                <a:spcPts val="0"/>
              </a:spcAft>
              <a:buClr>
                <a:schemeClr val="dk1"/>
              </a:buClr>
              <a:buSzPts val="1100"/>
              <a:buFont typeface="Arial"/>
              <a:buNone/>
            </a:pPr>
            <a:endParaRPr sz="2000">
              <a:solidFill>
                <a:schemeClr val="dk2"/>
              </a:solidFill>
              <a:latin typeface="Calibri"/>
              <a:ea typeface="Calibri"/>
              <a:cs typeface="Calibri"/>
              <a:sym typeface="Calibri"/>
            </a:endParaRPr>
          </a:p>
          <a:p>
            <a:pPr marL="285750" lvl="0" indent="0" algn="l" rtl="0">
              <a:lnSpc>
                <a:spcPct val="90000"/>
              </a:lnSpc>
              <a:spcBef>
                <a:spcPts val="1000"/>
              </a:spcBef>
              <a:spcAft>
                <a:spcPts val="0"/>
              </a:spcAft>
              <a:buClr>
                <a:schemeClr val="dk1"/>
              </a:buClr>
              <a:buSzPts val="1100"/>
              <a:buFont typeface="Arial"/>
              <a:buNone/>
            </a:pPr>
            <a:r>
              <a:rPr lang="en-US" sz="2000">
                <a:solidFill>
                  <a:schemeClr val="dk2"/>
                </a:solidFill>
                <a:latin typeface="Calibri"/>
                <a:ea typeface="Calibri"/>
                <a:cs typeface="Calibri"/>
                <a:sym typeface="Calibri"/>
              </a:rPr>
              <a:t>LEA Fiscal Representative Approved </a:t>
            </a:r>
            <a:endParaRPr sz="2000">
              <a:solidFill>
                <a:schemeClr val="dk2"/>
              </a:solidFill>
              <a:latin typeface="Calibri"/>
              <a:ea typeface="Calibri"/>
              <a:cs typeface="Calibri"/>
              <a:sym typeface="Calibri"/>
            </a:endParaRPr>
          </a:p>
          <a:p>
            <a:pPr marL="457200" lvl="0" indent="0" algn="l" rtl="0">
              <a:lnSpc>
                <a:spcPct val="90000"/>
              </a:lnSpc>
              <a:spcBef>
                <a:spcPts val="1000"/>
              </a:spcBef>
              <a:spcAft>
                <a:spcPts val="0"/>
              </a:spcAft>
              <a:buClr>
                <a:schemeClr val="dk1"/>
              </a:buClr>
              <a:buSzPts val="1100"/>
              <a:buFont typeface="Arial"/>
              <a:buNone/>
            </a:pPr>
            <a:endParaRPr sz="2000">
              <a:solidFill>
                <a:schemeClr val="dk2"/>
              </a:solidFill>
              <a:latin typeface="Calibri"/>
              <a:ea typeface="Calibri"/>
              <a:cs typeface="Calibri"/>
              <a:sym typeface="Calibri"/>
            </a:endParaRPr>
          </a:p>
          <a:p>
            <a:pPr marL="285750" lvl="0" indent="0" algn="l" rtl="0">
              <a:lnSpc>
                <a:spcPct val="90000"/>
              </a:lnSpc>
              <a:spcBef>
                <a:spcPts val="1000"/>
              </a:spcBef>
              <a:spcAft>
                <a:spcPts val="0"/>
              </a:spcAft>
              <a:buClr>
                <a:schemeClr val="dk1"/>
              </a:buClr>
              <a:buSzPts val="1100"/>
              <a:buFont typeface="Arial"/>
              <a:buNone/>
            </a:pPr>
            <a:r>
              <a:rPr lang="en-US" sz="2000">
                <a:solidFill>
                  <a:schemeClr val="dk2"/>
                </a:solidFill>
                <a:latin typeface="Calibri"/>
                <a:ea typeface="Calibri"/>
                <a:cs typeface="Calibri"/>
                <a:sym typeface="Calibri"/>
              </a:rPr>
              <a:t>LEA Authorized Representative Approved.</a:t>
            </a:r>
            <a:endParaRPr sz="1800">
              <a:solidFill>
                <a:schemeClr val="dk2"/>
              </a:solidFill>
              <a:latin typeface="Calibri"/>
              <a:ea typeface="Calibri"/>
              <a:cs typeface="Calibri"/>
              <a:sym typeface="Calibri"/>
            </a:endParaRPr>
          </a:p>
        </p:txBody>
      </p:sp>
      <p:sp>
        <p:nvSpPr>
          <p:cNvPr id="1554" name="Google Shape;1554;g320f170bc5e_1_0">
            <a:extLst>
              <a:ext uri="{C183D7F6-B498-43B3-948B-1728B52AA6E4}">
                <adec:decorative xmlns:adec="http://schemas.microsoft.com/office/drawing/2017/decorative" val="1"/>
              </a:ext>
            </a:extLst>
          </p:cNvPr>
          <p:cNvSpPr/>
          <p:nvPr/>
        </p:nvSpPr>
        <p:spPr>
          <a:xfrm rot="5400000">
            <a:off x="1738475" y="2879925"/>
            <a:ext cx="507600" cy="365100"/>
          </a:xfrm>
          <a:prstGeom prst="rightArrow">
            <a:avLst>
              <a:gd name="adj1" fmla="val 50000"/>
              <a:gd name="adj2" fmla="val 50000"/>
            </a:avLst>
          </a:prstGeom>
          <a:solidFill>
            <a:srgbClr val="0095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55" name="Google Shape;1555;g320f170bc5e_1_0">
            <a:extLst>
              <a:ext uri="{C183D7F6-B498-43B3-948B-1728B52AA6E4}">
                <adec:decorative xmlns:adec="http://schemas.microsoft.com/office/drawing/2017/decorative" val="1"/>
              </a:ext>
            </a:extLst>
          </p:cNvPr>
          <p:cNvSpPr/>
          <p:nvPr/>
        </p:nvSpPr>
        <p:spPr>
          <a:xfrm rot="5400000">
            <a:off x="1738475" y="3705675"/>
            <a:ext cx="507600" cy="365100"/>
          </a:xfrm>
          <a:prstGeom prst="rightArrow">
            <a:avLst>
              <a:gd name="adj1" fmla="val 50000"/>
              <a:gd name="adj2" fmla="val 50000"/>
            </a:avLst>
          </a:prstGeom>
          <a:solidFill>
            <a:srgbClr val="0095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52" name="Google Shape;1552;g320f170bc5e_1_0"/>
          <p:cNvSpPr txBox="1">
            <a:spLocks noGrp="1"/>
          </p:cNvSpPr>
          <p:nvPr>
            <p:ph type="sldNum" idx="12"/>
          </p:nvPr>
        </p:nvSpPr>
        <p:spPr>
          <a:xfrm>
            <a:off x="167303" y="6427018"/>
            <a:ext cx="15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g15cf8fddcfd_2_446"/>
          <p:cNvSpPr txBox="1">
            <a:spLocks noGrp="1"/>
          </p:cNvSpPr>
          <p:nvPr>
            <p:ph type="ctrTitle"/>
          </p:nvPr>
        </p:nvSpPr>
        <p:spPr>
          <a:xfrm>
            <a:off x="685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a:latin typeface="Calibri"/>
                <a:ea typeface="Calibri"/>
                <a:cs typeface="Calibri"/>
                <a:sym typeface="Calibri"/>
              </a:rPr>
              <a:t>Next Steps </a:t>
            </a:r>
            <a:endParaRPr>
              <a:latin typeface="Calibri"/>
              <a:ea typeface="Calibri"/>
              <a:cs typeface="Calibri"/>
              <a:sym typeface="Calibri"/>
            </a:endParaRPr>
          </a:p>
          <a:p>
            <a:pPr marL="0" lvl="0" indent="0" algn="ctr" rtl="0">
              <a:lnSpc>
                <a:spcPct val="90000"/>
              </a:lnSpc>
              <a:spcBef>
                <a:spcPts val="0"/>
              </a:spcBef>
              <a:spcAft>
                <a:spcPts val="0"/>
              </a:spcAft>
              <a:buClr>
                <a:schemeClr val="lt1"/>
              </a:buClr>
              <a:buSzPts val="4000"/>
              <a:buFont typeface="Arial"/>
              <a:buNone/>
            </a:pPr>
            <a:r>
              <a:rPr lang="en-US">
                <a:latin typeface="Calibri"/>
                <a:ea typeface="Calibri"/>
                <a:cs typeface="Calibri"/>
                <a:sym typeface="Calibri"/>
              </a:rPr>
              <a:t>After Revision Submission</a:t>
            </a:r>
            <a:endParaRPr>
              <a:latin typeface="Calibri"/>
              <a:ea typeface="Calibri"/>
              <a:cs typeface="Calibri"/>
              <a:sym typeface="Calibri"/>
            </a:endParaRPr>
          </a:p>
        </p:txBody>
      </p:sp>
      <p:sp>
        <p:nvSpPr>
          <p:cNvPr id="1562" name="Google Shape;1562;g15cf8fddcfd_2_446"/>
          <p:cNvSpPr txBox="1">
            <a:spLocks noGrp="1"/>
          </p:cNvSpPr>
          <p:nvPr>
            <p:ph type="sldNum" idx="12"/>
          </p:nvPr>
        </p:nvSpPr>
        <p:spPr>
          <a:xfrm>
            <a:off x="215697"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73" name="Google Shape;1573;g15cf8fddcfd_2_452"/>
          <p:cNvSpPr txBox="1">
            <a:spLocks noGrp="1"/>
          </p:cNvSpPr>
          <p:nvPr>
            <p:ph type="title"/>
          </p:nvPr>
        </p:nvSpPr>
        <p:spPr>
          <a:xfrm>
            <a:off x="787811" y="348903"/>
            <a:ext cx="5158200" cy="590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latin typeface="Calibri"/>
                <a:ea typeface="Calibri"/>
                <a:cs typeface="Calibri"/>
                <a:sym typeface="Calibri"/>
              </a:rPr>
              <a:t>PAR Review and Approval</a:t>
            </a:r>
            <a:endParaRPr sz="3200" dirty="0">
              <a:latin typeface="Calibri"/>
              <a:ea typeface="Calibri"/>
              <a:cs typeface="Calibri"/>
              <a:sym typeface="Calibri"/>
            </a:endParaRPr>
          </a:p>
        </p:txBody>
      </p:sp>
      <p:sp>
        <p:nvSpPr>
          <p:cNvPr id="1571" name="Google Shape;1571;g15cf8fddcfd_2_452"/>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p>
            <a:pPr marL="457200" lvl="0" indent="-381000" algn="l" rtl="0">
              <a:lnSpc>
                <a:spcPct val="100000"/>
              </a:lnSpc>
              <a:spcBef>
                <a:spcPts val="0"/>
              </a:spcBef>
              <a:spcAft>
                <a:spcPts val="0"/>
              </a:spcAft>
              <a:buClr>
                <a:schemeClr val="dk1"/>
              </a:buClr>
              <a:buSzPts val="2400"/>
              <a:buChar char="●"/>
            </a:pPr>
            <a:r>
              <a:rPr lang="en-US">
                <a:solidFill>
                  <a:schemeClr val="dk1"/>
                </a:solidFill>
              </a:rPr>
              <a:t>CDE program staff will review revision requests on a continuous basis.</a:t>
            </a:r>
            <a:endParaRPr/>
          </a:p>
          <a:p>
            <a:pPr marL="457200" lvl="0" indent="0" algn="l" rtl="0">
              <a:lnSpc>
                <a:spcPct val="100000"/>
              </a:lnSpc>
              <a:spcBef>
                <a:spcPts val="0"/>
              </a:spcBef>
              <a:spcAft>
                <a:spcPts val="0"/>
              </a:spcAft>
              <a:buNone/>
            </a:pPr>
            <a:endParaRPr sz="10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a:solidFill>
                  <a:schemeClr val="dk1"/>
                </a:solidFill>
              </a:rPr>
              <a:t>An LEA can anticipate a response within two weeks of submission.</a:t>
            </a:r>
            <a:endParaRPr>
              <a:solidFill>
                <a:schemeClr val="dk1"/>
              </a:solidFill>
            </a:endParaRPr>
          </a:p>
          <a:p>
            <a:pPr marL="914400" lvl="1" indent="-355600" algn="l" rtl="0">
              <a:lnSpc>
                <a:spcPct val="100000"/>
              </a:lnSpc>
              <a:spcBef>
                <a:spcPts val="0"/>
              </a:spcBef>
              <a:spcAft>
                <a:spcPts val="0"/>
              </a:spcAft>
              <a:buClr>
                <a:schemeClr val="dk1"/>
              </a:buClr>
              <a:buSzPts val="2000"/>
              <a:buChar char="○"/>
            </a:pPr>
            <a:r>
              <a:rPr lang="en-US">
                <a:solidFill>
                  <a:schemeClr val="dk1"/>
                </a:solidFill>
              </a:rPr>
              <a:t>If more information is needed prior to approval, CDE will return application for revisions. </a:t>
            </a:r>
            <a:endParaRPr>
              <a:solidFill>
                <a:schemeClr val="dk1"/>
              </a:solidFill>
            </a:endParaRPr>
          </a:p>
          <a:p>
            <a:pPr marL="914400" lvl="1" indent="-355600" algn="l" rtl="0">
              <a:lnSpc>
                <a:spcPct val="100000"/>
              </a:lnSpc>
              <a:spcBef>
                <a:spcPts val="0"/>
              </a:spcBef>
              <a:spcAft>
                <a:spcPts val="0"/>
              </a:spcAft>
              <a:buClr>
                <a:schemeClr val="dk1"/>
              </a:buClr>
              <a:buSzPts val="2000"/>
              <a:buChar char="○"/>
            </a:pPr>
            <a:r>
              <a:rPr lang="en-US">
                <a:solidFill>
                  <a:schemeClr val="dk1"/>
                </a:solidFill>
              </a:rPr>
              <a:t>Any comments will be captured in the ESEA Consolidated Checklist. </a:t>
            </a:r>
            <a:endParaRPr>
              <a:solidFill>
                <a:schemeClr val="dk1"/>
              </a:solidFill>
            </a:endParaRPr>
          </a:p>
          <a:p>
            <a:pPr marL="457200" lvl="0" indent="0" algn="l" rtl="0">
              <a:lnSpc>
                <a:spcPct val="100000"/>
              </a:lnSpc>
              <a:spcBef>
                <a:spcPts val="1000"/>
              </a:spcBef>
              <a:spcAft>
                <a:spcPts val="0"/>
              </a:spcAft>
              <a:buNone/>
            </a:pPr>
            <a:endParaRPr sz="1000"/>
          </a:p>
          <a:p>
            <a:pPr marL="0" lvl="0" indent="0" algn="l" rtl="0">
              <a:lnSpc>
                <a:spcPct val="90000"/>
              </a:lnSpc>
              <a:spcBef>
                <a:spcPts val="1000"/>
              </a:spcBef>
              <a:spcAft>
                <a:spcPts val="0"/>
              </a:spcAft>
              <a:buClr>
                <a:schemeClr val="dk1"/>
              </a:buClr>
              <a:buSzPts val="2400"/>
              <a:buNone/>
            </a:pPr>
            <a:endParaRPr>
              <a:solidFill>
                <a:schemeClr val="dk1"/>
              </a:solidFill>
            </a:endParaRPr>
          </a:p>
        </p:txBody>
      </p:sp>
      <p:sp>
        <p:nvSpPr>
          <p:cNvPr id="1569" name="Google Shape;1569;g15cf8fddcfd_2_452"/>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25</a:t>
            </a:fld>
            <a:endParaRPr/>
          </a:p>
        </p:txBody>
      </p:sp>
      <p:sp>
        <p:nvSpPr>
          <p:cNvPr id="1572" name="Google Shape;1572;g15cf8fddcfd_2_452"/>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25</a:t>
            </a:fld>
            <a:endParaRPr/>
          </a:p>
        </p:txBody>
      </p:sp>
      <p:sp>
        <p:nvSpPr>
          <p:cNvPr id="1570" name="Google Shape;1570;g15cf8fddcfd_2_452"/>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25</a:t>
            </a:fld>
            <a:endParaRPr/>
          </a:p>
        </p:txBody>
      </p:sp>
      <p:sp>
        <p:nvSpPr>
          <p:cNvPr id="1568" name="Google Shape;1568;g15cf8fddcfd_2_452"/>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g3213c6cacea_4_14"/>
          <p:cNvSpPr txBox="1">
            <a:spLocks noGrp="1"/>
          </p:cNvSpPr>
          <p:nvPr>
            <p:ph type="title"/>
          </p:nvPr>
        </p:nvSpPr>
        <p:spPr>
          <a:xfrm>
            <a:off x="473093" y="383464"/>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3200"/>
              <a:t>Resources</a:t>
            </a:r>
            <a:endParaRPr sz="3200"/>
          </a:p>
        </p:txBody>
      </p:sp>
      <p:sp>
        <p:nvSpPr>
          <p:cNvPr id="1580" name="Google Shape;1580;g3213c6cacea_4_14"/>
          <p:cNvSpPr txBox="1">
            <a:spLocks noGrp="1"/>
          </p:cNvSpPr>
          <p:nvPr>
            <p:ph type="body" idx="1"/>
          </p:nvPr>
        </p:nvSpPr>
        <p:spPr>
          <a:xfrm>
            <a:off x="628650" y="1463040"/>
            <a:ext cx="7886700" cy="4640700"/>
          </a:xfrm>
          <a:prstGeom prst="rect">
            <a:avLst/>
          </a:prstGeom>
        </p:spPr>
        <p:txBody>
          <a:bodyPr spcFirstLastPara="1" wrap="square" lIns="0" tIns="0" rIns="0" bIns="45700" anchor="t" anchorCtr="0">
            <a:normAutofit/>
          </a:bodyPr>
          <a:lstStyle/>
          <a:p>
            <a:pPr marL="457200" lvl="0" indent="-381000" algn="l" rtl="0">
              <a:lnSpc>
                <a:spcPct val="100000"/>
              </a:lnSpc>
              <a:spcBef>
                <a:spcPts val="0"/>
              </a:spcBef>
              <a:spcAft>
                <a:spcPts val="0"/>
              </a:spcAft>
              <a:buSzPts val="2400"/>
              <a:buChar char="●"/>
            </a:pPr>
            <a:r>
              <a:rPr lang="en-US">
                <a:solidFill>
                  <a:schemeClr val="dk1"/>
                </a:solidFill>
              </a:rPr>
              <a:t>For program specific questions, contact the LEA’s </a:t>
            </a:r>
            <a:r>
              <a:rPr lang="en-US" u="sng">
                <a:solidFill>
                  <a:schemeClr val="accent5"/>
                </a:solidFill>
                <a:hlinkClick r:id="rId3">
                  <a:extLst>
                    <a:ext uri="{A12FA001-AC4F-418D-AE19-62706E023703}">
                      <ahyp:hlinkClr xmlns:ahyp="http://schemas.microsoft.com/office/drawing/2018/hyperlinkcolor" val="tx"/>
                    </a:ext>
                  </a:extLst>
                </a:hlinkClick>
              </a:rPr>
              <a:t>ESEA Regional Contact</a:t>
            </a:r>
            <a:r>
              <a:rPr lang="en-US"/>
              <a:t>.</a:t>
            </a:r>
            <a:endParaRPr/>
          </a:p>
          <a:p>
            <a:pPr marL="457200" lvl="0" indent="-381000" algn="l" rtl="0">
              <a:lnSpc>
                <a:spcPct val="100000"/>
              </a:lnSpc>
              <a:spcBef>
                <a:spcPts val="0"/>
              </a:spcBef>
              <a:spcAft>
                <a:spcPts val="0"/>
              </a:spcAft>
              <a:buSzPts val="2400"/>
              <a:buChar char="●"/>
            </a:pPr>
            <a:r>
              <a:rPr lang="en-US" u="sng">
                <a:solidFill>
                  <a:schemeClr val="accent5"/>
                </a:solidFill>
                <a:hlinkClick r:id="rId4">
                  <a:extLst>
                    <a:ext uri="{A12FA001-AC4F-418D-AE19-62706E023703}">
                      <ahyp:hlinkClr xmlns:ahyp="http://schemas.microsoft.com/office/drawing/2018/hyperlinkcolor" val="tx"/>
                    </a:ext>
                  </a:extLst>
                </a:hlinkClick>
              </a:rPr>
              <a:t>GAINS Roles</a:t>
            </a:r>
            <a:endParaRPr/>
          </a:p>
          <a:p>
            <a:pPr marL="457200" lvl="0" indent="-381000" algn="l" rtl="0">
              <a:lnSpc>
                <a:spcPct val="125000"/>
              </a:lnSpc>
              <a:spcBef>
                <a:spcPts val="0"/>
              </a:spcBef>
              <a:spcAft>
                <a:spcPts val="0"/>
              </a:spcAft>
              <a:buSzPts val="2400"/>
              <a:buChar char="●"/>
            </a:pPr>
            <a:r>
              <a:rPr lang="en-US" u="sng">
                <a:solidFill>
                  <a:schemeClr val="hlink"/>
                </a:solidFill>
                <a:highlight>
                  <a:srgbClr val="FFFFFF"/>
                </a:highlight>
                <a:hlinkClick r:id="rId5"/>
              </a:rPr>
              <a:t>Guidance on Grant Fund Requests in GAINS</a:t>
            </a:r>
            <a:endParaRPr>
              <a:solidFill>
                <a:srgbClr val="1C3467"/>
              </a:solidFill>
              <a:highlight>
                <a:srgbClr val="FFFFFF"/>
              </a:highlight>
            </a:endParaRPr>
          </a:p>
          <a:p>
            <a:pPr marL="0" lvl="0" indent="0" algn="l" rtl="0">
              <a:lnSpc>
                <a:spcPct val="100000"/>
              </a:lnSpc>
              <a:spcBef>
                <a:spcPts val="1500"/>
              </a:spcBef>
              <a:spcAft>
                <a:spcPts val="0"/>
              </a:spcAft>
              <a:buClr>
                <a:schemeClr val="dk1"/>
              </a:buClr>
              <a:buSzPts val="1100"/>
              <a:buFont typeface="Arial"/>
              <a:buNone/>
            </a:pPr>
            <a:endParaRPr sz="1800"/>
          </a:p>
          <a:p>
            <a:pPr marL="0" lvl="0" indent="0" algn="l" rtl="0">
              <a:spcBef>
                <a:spcPts val="1000"/>
              </a:spcBef>
              <a:spcAft>
                <a:spcPts val="0"/>
              </a:spcAft>
              <a:buNone/>
            </a:pPr>
            <a:endParaRPr/>
          </a:p>
        </p:txBody>
      </p:sp>
      <p:sp>
        <p:nvSpPr>
          <p:cNvPr id="1581" name="Google Shape;1581;g3213c6cacea_4_14"/>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g16579839f8d_1_1"/>
          <p:cNvSpPr txBox="1">
            <a:spLocks noGrp="1"/>
          </p:cNvSpPr>
          <p:nvPr>
            <p:ph type="ctrTitle"/>
          </p:nvPr>
        </p:nvSpPr>
        <p:spPr>
          <a:xfrm>
            <a:off x="311700" y="2453433"/>
            <a:ext cx="8520600" cy="2042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4444"/>
              <a:buNone/>
            </a:pPr>
            <a:r>
              <a:rPr lang="en-US">
                <a:latin typeface="Calibri"/>
                <a:ea typeface="Calibri"/>
                <a:cs typeface="Calibri"/>
                <a:sym typeface="Calibri"/>
              </a:rPr>
              <a:t>Questions? </a:t>
            </a:r>
            <a:endParaRPr>
              <a:latin typeface="Calibri"/>
              <a:ea typeface="Calibri"/>
              <a:cs typeface="Calibri"/>
              <a:sym typeface="Calibri"/>
            </a:endParaRPr>
          </a:p>
          <a:p>
            <a:pPr marL="0" lvl="0" indent="0" algn="ctr" rtl="0">
              <a:lnSpc>
                <a:spcPct val="90000"/>
              </a:lnSpc>
              <a:spcBef>
                <a:spcPts val="0"/>
              </a:spcBef>
              <a:spcAft>
                <a:spcPts val="0"/>
              </a:spcAft>
              <a:buSzPts val="4444"/>
              <a:buNone/>
            </a:pPr>
            <a:endParaRPr>
              <a:latin typeface="Roboto"/>
              <a:ea typeface="Roboto"/>
              <a:cs typeface="Roboto"/>
              <a:sym typeface="Roboto"/>
            </a:endParaRPr>
          </a:p>
          <a:p>
            <a:pPr marL="0" lvl="0" indent="0" algn="ctr" rtl="0">
              <a:lnSpc>
                <a:spcPct val="90000"/>
              </a:lnSpc>
              <a:spcBef>
                <a:spcPts val="0"/>
              </a:spcBef>
              <a:spcAft>
                <a:spcPts val="0"/>
              </a:spcAft>
              <a:buSzPts val="4444"/>
              <a:buNone/>
            </a:pPr>
            <a:endParaRPr i="1">
              <a:latin typeface="Roboto"/>
              <a:ea typeface="Roboto"/>
              <a:cs typeface="Roboto"/>
              <a:sym typeface="Roboto"/>
            </a:endParaRPr>
          </a:p>
        </p:txBody>
      </p:sp>
      <p:sp>
        <p:nvSpPr>
          <p:cNvPr id="1588" name="Google Shape;1588;g16579839f8d_1_1"/>
          <p:cNvSpPr txBox="1">
            <a:spLocks noGrp="1"/>
          </p:cNvSpPr>
          <p:nvPr>
            <p:ph type="sldNum" idx="12"/>
          </p:nvPr>
        </p:nvSpPr>
        <p:spPr>
          <a:xfrm>
            <a:off x="114300" y="6310000"/>
            <a:ext cx="347100" cy="375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sz="1200">
                <a:solidFill>
                  <a:srgbClr val="999999"/>
                </a:solidFill>
                <a:latin typeface="Rockwell"/>
                <a:ea typeface="Rockwell"/>
                <a:cs typeface="Rockwell"/>
                <a:sym typeface="Rockwell"/>
              </a:rPr>
              <a:t>27</a:t>
            </a:fld>
            <a:endParaRPr sz="1200">
              <a:solidFill>
                <a:srgbClr val="999999"/>
              </a:solidFill>
              <a:latin typeface="Rockwell"/>
              <a:ea typeface="Rockwell"/>
              <a:cs typeface="Rockwell"/>
              <a:sym typeface="Rockwe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g31e10efd01c_4_0"/>
          <p:cNvSpPr txBox="1">
            <a:spLocks noGrp="1"/>
          </p:cNvSpPr>
          <p:nvPr>
            <p:ph type="title"/>
          </p:nvPr>
        </p:nvSpPr>
        <p:spPr>
          <a:xfrm>
            <a:off x="0" y="4482133"/>
            <a:ext cx="9144000" cy="888800"/>
          </a:xfrm>
          <a:prstGeom prst="rect">
            <a:avLst/>
          </a:prstGeom>
          <a:solidFill>
            <a:srgbClr val="ED701B"/>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a:t>Upcoming Meetings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g31e10efd01c_4_5"/>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US" dirty="0"/>
              <a:t>Looking Ahead…</a:t>
            </a:r>
            <a:endParaRPr dirty="0"/>
          </a:p>
        </p:txBody>
      </p:sp>
      <p:sp>
        <p:nvSpPr>
          <p:cNvPr id="1599" name="Google Shape;1599;g31e10efd01c_4_5"/>
          <p:cNvSpPr txBox="1">
            <a:spLocks noGrp="1"/>
          </p:cNvSpPr>
          <p:nvPr>
            <p:ph type="body" idx="1"/>
          </p:nvPr>
        </p:nvSpPr>
        <p:spPr>
          <a:xfrm>
            <a:off x="311700" y="1536633"/>
            <a:ext cx="5277900" cy="40464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dk1"/>
              </a:buClr>
              <a:buSzPts val="1800"/>
              <a:buFont typeface="Arial"/>
              <a:buNone/>
            </a:pPr>
            <a:r>
              <a:rPr lang="en-US"/>
              <a:t>Any requests for topics or questions?</a:t>
            </a:r>
            <a:endParaRPr/>
          </a:p>
          <a:p>
            <a:pPr marL="457200" lvl="0" indent="-330200" algn="l" rtl="0">
              <a:lnSpc>
                <a:spcPct val="90000"/>
              </a:lnSpc>
              <a:spcBef>
                <a:spcPts val="2400"/>
              </a:spcBef>
              <a:spcAft>
                <a:spcPts val="0"/>
              </a:spcAft>
              <a:buSzPts val="1600"/>
              <a:buFont typeface="Roboto"/>
              <a:buChar char="•"/>
            </a:pPr>
            <a:r>
              <a:rPr lang="en-US"/>
              <a:t>Upcoming Office Hours </a:t>
            </a:r>
            <a:endParaRPr i="1"/>
          </a:p>
          <a:p>
            <a:pPr marL="914400" lvl="1" indent="-330200" algn="l" rtl="0">
              <a:lnSpc>
                <a:spcPct val="90000"/>
              </a:lnSpc>
              <a:spcBef>
                <a:spcPts val="600"/>
              </a:spcBef>
              <a:spcAft>
                <a:spcPts val="0"/>
              </a:spcAft>
              <a:buSzPts val="1600"/>
              <a:buFont typeface="Roboto"/>
              <a:buChar char="•"/>
            </a:pPr>
            <a:r>
              <a:rPr lang="en-US" sz="1600" b="1"/>
              <a:t>January 2 - Cancelled</a:t>
            </a:r>
            <a:endParaRPr sz="1600" b="1"/>
          </a:p>
          <a:p>
            <a:pPr marL="914400" lvl="1" indent="-330200" algn="l" rtl="0">
              <a:lnSpc>
                <a:spcPct val="90000"/>
              </a:lnSpc>
              <a:spcBef>
                <a:spcPts val="600"/>
              </a:spcBef>
              <a:spcAft>
                <a:spcPts val="0"/>
              </a:spcAft>
              <a:buSzPts val="1600"/>
              <a:buChar char="•"/>
            </a:pPr>
            <a:r>
              <a:rPr lang="en-US" sz="1600" b="1"/>
              <a:t>January 16</a:t>
            </a:r>
            <a:endParaRPr sz="1600" b="1"/>
          </a:p>
          <a:p>
            <a:pPr marL="914400" lvl="1" indent="-330200" algn="l" rtl="0">
              <a:lnSpc>
                <a:spcPct val="90000"/>
              </a:lnSpc>
              <a:spcBef>
                <a:spcPts val="600"/>
              </a:spcBef>
              <a:spcAft>
                <a:spcPts val="0"/>
              </a:spcAft>
              <a:buSzPts val="1600"/>
              <a:buChar char="•"/>
            </a:pPr>
            <a:r>
              <a:rPr lang="en-US" sz="1600" b="1"/>
              <a:t>January 30</a:t>
            </a:r>
            <a:endParaRPr sz="1600" b="1"/>
          </a:p>
        </p:txBody>
      </p:sp>
      <p:pic>
        <p:nvPicPr>
          <p:cNvPr id="1600" name="Google Shape;1600;g31e10efd01c_4_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536648"/>
            <a:ext cx="2621028" cy="1747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F5900"/>
        </a:solidFill>
        <a:effectLst/>
      </p:bgPr>
    </p:bg>
    <p:spTree>
      <p:nvGrpSpPr>
        <p:cNvPr id="1" name="Shape 1372"/>
        <p:cNvGrpSpPr/>
        <p:nvPr/>
      </p:nvGrpSpPr>
      <p:grpSpPr>
        <a:xfrm>
          <a:off x="0" y="0"/>
          <a:ext cx="0" cy="0"/>
          <a:chOff x="0" y="0"/>
          <a:chExt cx="0" cy="0"/>
        </a:xfrm>
      </p:grpSpPr>
      <p:sp>
        <p:nvSpPr>
          <p:cNvPr id="1373" name="Google Shape;1373;g31e10efd01c_2_690"/>
          <p:cNvSpPr txBox="1">
            <a:spLocks noGrp="1"/>
          </p:cNvSpPr>
          <p:nvPr>
            <p:ph type="title"/>
          </p:nvPr>
        </p:nvSpPr>
        <p:spPr>
          <a:xfrm>
            <a:off x="0" y="4482133"/>
            <a:ext cx="9144000" cy="888800"/>
          </a:xfrm>
          <a:prstGeom prst="rect">
            <a:avLst/>
          </a:prstGeom>
          <a:solidFill>
            <a:srgbClr val="ED701B"/>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a:t>ESEA Reminders and Updates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g31e10efd01c_6_338"/>
          <p:cNvSpPr txBox="1">
            <a:spLocks noGrp="1"/>
          </p:cNvSpPr>
          <p:nvPr>
            <p:ph type="title" idx="4294967295"/>
          </p:nvPr>
        </p:nvSpPr>
        <p:spPr>
          <a:xfrm>
            <a:off x="107025" y="0"/>
            <a:ext cx="8481000" cy="9885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US"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US" sz="1110">
                <a:latin typeface="Roboto"/>
                <a:ea typeface="Roboto"/>
                <a:cs typeface="Roboto"/>
                <a:sym typeface="Roboto"/>
              </a:rPr>
              <a:t>Emails: </a:t>
            </a:r>
            <a:r>
              <a:rPr lang="en-US" sz="1110" u="sng">
                <a:solidFill>
                  <a:schemeClr val="hlink"/>
                </a:solidFill>
                <a:latin typeface="Roboto"/>
                <a:ea typeface="Roboto"/>
                <a:cs typeface="Roboto"/>
                <a:sym typeface="Roboto"/>
                <a:hlinkClick r:id="rId3"/>
              </a:rPr>
              <a:t>Lastname_Firstinitial@cde.state.co.us</a:t>
            </a:r>
            <a:r>
              <a:rPr lang="en-US"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606" name="Google Shape;1606;g31e10efd01c_6_338"/>
          <p:cNvGraphicFramePr/>
          <p:nvPr/>
        </p:nvGraphicFramePr>
        <p:xfrm>
          <a:off x="-7" y="552685"/>
          <a:ext cx="3000000" cy="3000000"/>
        </p:xfrm>
        <a:graphic>
          <a:graphicData uri="http://schemas.openxmlformats.org/drawingml/2006/table">
            <a:tbl>
              <a:tblPr firstRow="1">
                <a:noFill/>
                <a:tableStyleId>{C0F735D2-3B4F-4F71-B58C-C1743BEA376D}</a:tableStyleId>
              </a:tblPr>
              <a:tblGrid>
                <a:gridCol w="4871125">
                  <a:extLst>
                    <a:ext uri="{9D8B030D-6E8A-4147-A177-3AD203B41FA5}">
                      <a16:colId xmlns:a16="http://schemas.microsoft.com/office/drawing/2014/main" val="20000"/>
                    </a:ext>
                  </a:extLst>
                </a:gridCol>
                <a:gridCol w="4272875">
                  <a:extLst>
                    <a:ext uri="{9D8B030D-6E8A-4147-A177-3AD203B41FA5}">
                      <a16:colId xmlns:a16="http://schemas.microsoft.com/office/drawing/2014/main" val="20001"/>
                    </a:ext>
                  </a:extLst>
                </a:gridCol>
              </a:tblGrid>
              <a:tr h="553100">
                <a:tc>
                  <a:txBody>
                    <a:bodyPr/>
                    <a:lstStyle/>
                    <a:p>
                      <a:pPr marL="0" marR="0" lvl="0" indent="0" algn="ctr" rtl="0">
                        <a:lnSpc>
                          <a:spcPct val="100000"/>
                        </a:lnSpc>
                        <a:spcBef>
                          <a:spcPts val="0"/>
                        </a:spcBef>
                        <a:spcAft>
                          <a:spcPts val="0"/>
                        </a:spcAft>
                        <a:buClr>
                          <a:srgbClr val="000000"/>
                        </a:buClr>
                        <a:buSzPts val="1500"/>
                        <a:buFont typeface="Arial"/>
                        <a:buNone/>
                      </a:pPr>
                      <a:r>
                        <a:rPr lang="en-US" sz="1300" b="1" u="none" strike="noStrike" cap="none">
                          <a:latin typeface="Calibri"/>
                          <a:ea typeface="Calibri"/>
                          <a:cs typeface="Calibri"/>
                          <a:sym typeface="Calibri"/>
                        </a:rPr>
                        <a:t>Federal Programs &amp; Supports </a:t>
                      </a:r>
                      <a:endParaRPr sz="13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US" sz="1300" b="1" u="none" strike="noStrike" cap="none">
                          <a:latin typeface="Calibri"/>
                          <a:ea typeface="Calibri"/>
                          <a:cs typeface="Calibri"/>
                          <a:sym typeface="Calibri"/>
                        </a:rPr>
                        <a:t>(ESEA/ESSER Program Supports)</a:t>
                      </a:r>
                      <a:endParaRPr sz="1300" b="1" u="none" strike="noStrike" cap="none">
                        <a:latin typeface="Calibri"/>
                        <a:ea typeface="Calibri"/>
                        <a:cs typeface="Calibri"/>
                        <a:sym typeface="Calibri"/>
                      </a:endParaRPr>
                    </a:p>
                  </a:txBody>
                  <a:tcPr marL="68575" marR="68575" marT="91425" marB="91425">
                    <a:solidFill>
                      <a:srgbClr val="F8B333"/>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300" b="1" u="none" strike="noStrike" cap="none">
                          <a:latin typeface="Calibri"/>
                          <a:ea typeface="Calibri"/>
                          <a:cs typeface="Calibri"/>
                          <a:sym typeface="Calibri"/>
                        </a:rPr>
                        <a:t>School Finance &amp; Operations</a:t>
                      </a:r>
                      <a:endParaRPr sz="13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US" sz="1300" b="1" u="none" strike="noStrike" cap="none">
                          <a:latin typeface="Calibri"/>
                          <a:ea typeface="Calibri"/>
                          <a:cs typeface="Calibri"/>
                          <a:sym typeface="Calibri"/>
                        </a:rPr>
                        <a:t>(Fiscal and Systems Supports) </a:t>
                      </a:r>
                      <a:endParaRPr sz="1300" b="1" u="none" strike="noStrike" cap="none">
                        <a:latin typeface="Calibri"/>
                        <a:ea typeface="Calibri"/>
                        <a:cs typeface="Calibri"/>
                        <a:sym typeface="Calibri"/>
                      </a:endParaRPr>
                    </a:p>
                  </a:txBody>
                  <a:tcPr marL="68575" marR="68575" marT="91425" marB="91425">
                    <a:solidFill>
                      <a:srgbClr val="F8B333"/>
                    </a:solidFill>
                  </a:tcPr>
                </a:tc>
                <a:extLst>
                  <a:ext uri="{0D108BD9-81ED-4DB2-BD59-A6C34878D82A}">
                    <a16:rowId xmlns:a16="http://schemas.microsoft.com/office/drawing/2014/main" val="10000"/>
                  </a:ext>
                </a:extLst>
              </a:tr>
              <a:tr h="4969150">
                <a:tc>
                  <a:txBody>
                    <a:bodyPr/>
                    <a:lstStyle/>
                    <a:p>
                      <a:pPr marL="0" marR="0" lvl="0" indent="0" algn="l" rtl="0">
                        <a:lnSpc>
                          <a:spcPct val="90000"/>
                        </a:lnSpc>
                        <a:spcBef>
                          <a:spcPts val="0"/>
                        </a:spcBef>
                        <a:spcAft>
                          <a:spcPts val="0"/>
                        </a:spcAft>
                        <a:buClr>
                          <a:srgbClr val="000000"/>
                        </a:buClr>
                        <a:buSzPts val="1500"/>
                        <a:buFont typeface="Arial"/>
                        <a:buNone/>
                      </a:pPr>
                      <a:r>
                        <a:rPr lang="en-US" sz="1300" u="sng" strike="noStrike" cap="none">
                          <a:solidFill>
                            <a:schemeClr val="hlink"/>
                          </a:solidFill>
                          <a:latin typeface="Calibri"/>
                          <a:ea typeface="Calibri"/>
                          <a:cs typeface="Calibri"/>
                          <a:sym typeface="Calibri"/>
                          <a:hlinkClick r:id="rId4"/>
                        </a:rPr>
                        <a:t>Nazie Mohajeri-Nelson</a:t>
                      </a:r>
                      <a:r>
                        <a:rPr lang="en-US" sz="1300" u="none" strike="noStrike" cap="none">
                          <a:solidFill>
                            <a:schemeClr val="dk1"/>
                          </a:solidFill>
                          <a:latin typeface="Calibri"/>
                          <a:ea typeface="Calibri"/>
                          <a:cs typeface="Calibri"/>
                          <a:sym typeface="Calibri"/>
                        </a:rPr>
                        <a:t>, Executive Director of Federal Programs &amp; Supports Unit</a:t>
                      </a:r>
                      <a:endParaRPr sz="1300" u="none" strike="noStrike" cap="none">
                        <a:solidFill>
                          <a:schemeClr val="dk1"/>
                        </a:solidFill>
                        <a:latin typeface="Calibri"/>
                        <a:ea typeface="Calibri"/>
                        <a:cs typeface="Calibri"/>
                        <a:sym typeface="Calibri"/>
                      </a:endParaRPr>
                    </a:p>
                    <a:p>
                      <a:pPr marL="0" marR="0" lvl="0" indent="0" algn="ctr" rtl="0">
                        <a:lnSpc>
                          <a:spcPct val="90000"/>
                        </a:lnSpc>
                        <a:spcBef>
                          <a:spcPts val="700"/>
                        </a:spcBef>
                        <a:spcAft>
                          <a:spcPts val="0"/>
                        </a:spcAft>
                        <a:buClr>
                          <a:srgbClr val="000000"/>
                        </a:buClr>
                        <a:buSzPts val="1300"/>
                        <a:buFont typeface="Arial"/>
                        <a:buNone/>
                      </a:pPr>
                      <a:r>
                        <a:rPr lang="en-US" sz="1300" b="1" u="sng" strike="noStrike" cap="none">
                          <a:solidFill>
                            <a:schemeClr val="dk1"/>
                          </a:solidFill>
                          <a:latin typeface="Calibri"/>
                          <a:ea typeface="Calibri"/>
                          <a:cs typeface="Calibri"/>
                          <a:sym typeface="Calibri"/>
                        </a:rPr>
                        <a:t>Program Specialists</a:t>
                      </a:r>
                      <a:endParaRPr sz="1300" b="1" u="sng" strike="noStrike" cap="none">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Arial"/>
                        <a:buChar char="●"/>
                      </a:pPr>
                      <a:r>
                        <a:rPr lang="en-US" sz="1300" u="none" strike="noStrike" cap="none">
                          <a:solidFill>
                            <a:schemeClr val="dk1"/>
                          </a:solidFill>
                          <a:latin typeface="Calibri"/>
                          <a:ea typeface="Calibri"/>
                          <a:cs typeface="Calibri"/>
                          <a:sym typeface="Calibri"/>
                        </a:rPr>
                        <a:t>Program Implementation Supervisor: </a:t>
                      </a:r>
                      <a:r>
                        <a:rPr lang="en-US" sz="1300" u="sng" strike="noStrike" cap="none">
                          <a:solidFill>
                            <a:schemeClr val="hlink"/>
                          </a:solidFill>
                          <a:latin typeface="Calibri"/>
                          <a:ea typeface="Calibri"/>
                          <a:cs typeface="Calibri"/>
                          <a:sym typeface="Calibri"/>
                          <a:hlinkClick r:id="rId5"/>
                        </a:rPr>
                        <a:t>Laura Meushaw</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none" strike="noStrike" cap="none">
                          <a:solidFill>
                            <a:schemeClr val="dk1"/>
                          </a:solidFill>
                          <a:latin typeface="Calibri"/>
                          <a:ea typeface="Calibri"/>
                          <a:cs typeface="Calibri"/>
                          <a:sym typeface="Calibri"/>
                        </a:rPr>
                        <a:t>Program Implementation Coordinator: </a:t>
                      </a:r>
                      <a:r>
                        <a:rPr lang="en-US" sz="1300" u="sng" strike="noStrike" cap="none">
                          <a:solidFill>
                            <a:schemeClr val="hlink"/>
                          </a:solidFill>
                          <a:latin typeface="Calibri"/>
                          <a:ea typeface="Calibri"/>
                          <a:cs typeface="Calibri"/>
                          <a:sym typeface="Calibri"/>
                          <a:hlinkClick r:id="rId6"/>
                        </a:rPr>
                        <a:t>Christina Adeboye Sullivan</a:t>
                      </a:r>
                      <a:endParaRPr sz="1300" u="none" strike="noStrike" cap="none">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Arial"/>
                        <a:buChar char="●"/>
                      </a:pPr>
                      <a:r>
                        <a:rPr lang="en-US" sz="1300" u="none" strike="noStrike" cap="none">
                          <a:solidFill>
                            <a:schemeClr val="dk1"/>
                          </a:solidFill>
                          <a:latin typeface="Calibri"/>
                          <a:ea typeface="Calibri"/>
                          <a:cs typeface="Calibri"/>
                          <a:sym typeface="Calibri"/>
                        </a:rPr>
                        <a:t>Program Monitoring Supervisor: </a:t>
                      </a:r>
                      <a:r>
                        <a:rPr lang="en-US" sz="1300" u="sng" strike="noStrike" cap="none">
                          <a:solidFill>
                            <a:schemeClr val="hlink"/>
                          </a:solidFill>
                          <a:latin typeface="Calibri"/>
                          <a:ea typeface="Calibri"/>
                          <a:cs typeface="Calibri"/>
                          <a:sym typeface="Calibri"/>
                          <a:hlinkClick r:id="rId7"/>
                        </a:rPr>
                        <a:t>Tammy Giessinger</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none" strike="noStrike" cap="none">
                          <a:solidFill>
                            <a:schemeClr val="dk1"/>
                          </a:solidFill>
                          <a:latin typeface="Calibri"/>
                          <a:ea typeface="Calibri"/>
                          <a:cs typeface="Calibri"/>
                          <a:sym typeface="Calibri"/>
                        </a:rPr>
                        <a:t>ESEA/ESSER Monitoring Coordinator: </a:t>
                      </a:r>
                      <a:r>
                        <a:rPr lang="en-US" sz="1300" u="sng" strike="noStrike" cap="none">
                          <a:solidFill>
                            <a:schemeClr val="hlink"/>
                          </a:solidFill>
                          <a:latin typeface="Calibri"/>
                          <a:ea typeface="Calibri"/>
                          <a:cs typeface="Calibri"/>
                          <a:sym typeface="Calibri"/>
                          <a:hlinkClick r:id="rId8"/>
                        </a:rPr>
                        <a:t>Kristin Crumley</a:t>
                      </a:r>
                      <a:r>
                        <a:rPr lang="en-US" sz="1300" u="sng" strike="noStrike" cap="none">
                          <a:solidFill>
                            <a:schemeClr val="hlink"/>
                          </a:solidFill>
                          <a:latin typeface="Calibri"/>
                          <a:ea typeface="Calibri"/>
                          <a:cs typeface="Calibri"/>
                          <a:sym typeface="Calibri"/>
                        </a:rPr>
                        <a:t> </a:t>
                      </a:r>
                      <a:endParaRPr sz="1300" u="none" strike="noStrike" cap="none">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Arial"/>
                        <a:buChar char="●"/>
                      </a:pPr>
                      <a:r>
                        <a:rPr lang="en-US" sz="1300" u="none" strike="noStrike" cap="none">
                          <a:solidFill>
                            <a:schemeClr val="dk1"/>
                          </a:solidFill>
                          <a:latin typeface="Calibri"/>
                          <a:ea typeface="Calibri"/>
                          <a:cs typeface="Calibri"/>
                          <a:sym typeface="Calibri"/>
                        </a:rPr>
                        <a:t>Program Effectiveness Supervisor: </a:t>
                      </a:r>
                      <a:r>
                        <a:rPr lang="en-US" sz="1300" u="sng" strike="noStrike" cap="none">
                          <a:solidFill>
                            <a:schemeClr val="hlink"/>
                          </a:solidFill>
                          <a:latin typeface="Calibri"/>
                          <a:ea typeface="Calibri"/>
                          <a:cs typeface="Calibri"/>
                          <a:sym typeface="Calibri"/>
                          <a:hlinkClick r:id="rId9"/>
                        </a:rPr>
                        <a:t>Tina Negley</a:t>
                      </a:r>
                      <a:endParaRPr sz="1300">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Program Evaluation &amp; Research Coordinator: </a:t>
                      </a:r>
                      <a:r>
                        <a:rPr lang="en-US" sz="1300" u="sng">
                          <a:solidFill>
                            <a:schemeClr val="hlink"/>
                          </a:solidFill>
                          <a:latin typeface="Calibri"/>
                          <a:ea typeface="Calibri"/>
                          <a:cs typeface="Calibri"/>
                          <a:sym typeface="Calibri"/>
                          <a:hlinkClick r:id="rId10"/>
                        </a:rPr>
                        <a:t>Anna Rowan</a:t>
                      </a:r>
                      <a:endParaRPr sz="1300">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Char char="●"/>
                      </a:pPr>
                      <a:r>
                        <a:rPr lang="en-US" sz="1300">
                          <a:solidFill>
                            <a:schemeClr val="dk1"/>
                          </a:solidFill>
                          <a:latin typeface="Calibri"/>
                          <a:ea typeface="Calibri"/>
                          <a:cs typeface="Calibri"/>
                          <a:sym typeface="Calibri"/>
                        </a:rPr>
                        <a:t>Strategic Recovery Office (ESSER State Reserve): </a:t>
                      </a:r>
                      <a:r>
                        <a:rPr lang="en-US" sz="1300" u="sng">
                          <a:solidFill>
                            <a:schemeClr val="hlink"/>
                          </a:solidFill>
                          <a:latin typeface="Calibri"/>
                          <a:ea typeface="Calibri"/>
                          <a:cs typeface="Calibri"/>
                          <a:sym typeface="Calibri"/>
                          <a:hlinkClick r:id="rId11"/>
                        </a:rPr>
                        <a:t>Matt Koziol</a:t>
                      </a:r>
                      <a:endParaRPr sz="1300">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Arial"/>
                        <a:buChar char="●"/>
                      </a:pPr>
                      <a:r>
                        <a:rPr lang="en-US" sz="1300" b="1" u="sng" strike="noStrike" cap="none">
                          <a:solidFill>
                            <a:schemeClr val="dk1"/>
                          </a:solidFill>
                          <a:latin typeface="Calibri"/>
                          <a:ea typeface="Calibri"/>
                          <a:cs typeface="Calibri"/>
                          <a:sym typeface="Calibri"/>
                        </a:rPr>
                        <a:t>ESEA Programs Specialists</a:t>
                      </a:r>
                      <a:r>
                        <a:rPr lang="en-US" sz="1300" u="none" strike="noStrike" cap="none">
                          <a:solidFill>
                            <a:schemeClr val="dk1"/>
                          </a:solidFill>
                          <a:latin typeface="Calibri"/>
                          <a:ea typeface="Calibri"/>
                          <a:cs typeface="Calibri"/>
                          <a:sym typeface="Calibri"/>
                        </a:rPr>
                        <a:t> and </a:t>
                      </a:r>
                      <a:r>
                        <a:rPr lang="en-US" sz="1300" u="sng" strike="noStrike" cap="none">
                          <a:solidFill>
                            <a:schemeClr val="hlink"/>
                          </a:solidFill>
                          <a:latin typeface="Calibri"/>
                          <a:ea typeface="Calibri"/>
                          <a:cs typeface="Calibri"/>
                          <a:sym typeface="Calibri"/>
                          <a:hlinkClick r:id="rId12"/>
                        </a:rPr>
                        <a:t>ESEA Regional Contacts</a:t>
                      </a:r>
                      <a:r>
                        <a:rPr lang="en-US" sz="1300" u="none" strike="noStrike" cap="none">
                          <a:solidFill>
                            <a:schemeClr val="dk1"/>
                          </a:solidFill>
                          <a:latin typeface="Calibri"/>
                          <a:ea typeface="Calibri"/>
                          <a:cs typeface="Calibri"/>
                          <a:sym typeface="Calibri"/>
                        </a:rPr>
                        <a:t> </a:t>
                      </a:r>
                      <a:r>
                        <a:rPr lang="en-US" sz="1300" b="1" u="none" strike="noStrike" cap="none">
                          <a:solidFill>
                            <a:schemeClr val="dk1"/>
                          </a:solidFill>
                          <a:latin typeface="Calibri"/>
                          <a:ea typeface="Calibri"/>
                          <a:cs typeface="Calibri"/>
                          <a:sym typeface="Calibri"/>
                        </a:rPr>
                        <a:t>(assigned by district)</a:t>
                      </a:r>
                      <a:endParaRPr sz="1300" b="1"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none" strike="noStrike" cap="none">
                          <a:solidFill>
                            <a:schemeClr val="dk1"/>
                          </a:solidFill>
                          <a:latin typeface="Calibri"/>
                          <a:ea typeface="Calibri"/>
                          <a:cs typeface="Calibri"/>
                          <a:sym typeface="Calibri"/>
                        </a:rPr>
                        <a:t>Title I: </a:t>
                      </a:r>
                      <a:r>
                        <a:rPr lang="en-US" sz="1300" u="sng" strike="noStrike" cap="none">
                          <a:solidFill>
                            <a:schemeClr val="hlink"/>
                          </a:solidFill>
                          <a:latin typeface="Calibri"/>
                          <a:ea typeface="Calibri"/>
                          <a:cs typeface="Calibri"/>
                          <a:sym typeface="Calibri"/>
                          <a:hlinkClick r:id="rId5"/>
                        </a:rPr>
                        <a:t>Laura Meushaw</a:t>
                      </a:r>
                      <a:r>
                        <a:rPr lang="en-US" sz="1300" u="none" strike="noStrike" cap="none">
                          <a:solidFill>
                            <a:schemeClr val="dk1"/>
                          </a:solidFill>
                          <a:latin typeface="Calibri"/>
                          <a:ea typeface="Calibri"/>
                          <a:cs typeface="Calibri"/>
                          <a:sym typeface="Calibri"/>
                        </a:rPr>
                        <a:t>, </a:t>
                      </a:r>
                      <a:r>
                        <a:rPr lang="en-US" sz="1300" u="sng" strike="noStrike" cap="none">
                          <a:solidFill>
                            <a:schemeClr val="hlink"/>
                          </a:solidFill>
                          <a:latin typeface="Calibri"/>
                          <a:ea typeface="Calibri"/>
                          <a:cs typeface="Calibri"/>
                          <a:sym typeface="Calibri"/>
                          <a:hlinkClick r:id="rId13"/>
                        </a:rPr>
                        <a:t>Evita Byrd</a:t>
                      </a:r>
                      <a:r>
                        <a:rPr lang="en-US" sz="1300" u="none" strike="noStrike" cap="none">
                          <a:solidFill>
                            <a:schemeClr val="dk1"/>
                          </a:solidFill>
                          <a:latin typeface="Calibri"/>
                          <a:ea typeface="Calibri"/>
                          <a:cs typeface="Calibri"/>
                          <a:sym typeface="Calibri"/>
                        </a:rPr>
                        <a:t>, </a:t>
                      </a:r>
                      <a:r>
                        <a:rPr lang="en-US" sz="1300" u="sng" strike="noStrike" cap="none">
                          <a:solidFill>
                            <a:schemeClr val="hlink"/>
                          </a:solidFill>
                          <a:latin typeface="Calibri"/>
                          <a:ea typeface="Calibri"/>
                          <a:cs typeface="Calibri"/>
                          <a:sym typeface="Calibri"/>
                          <a:hlinkClick r:id="rId14"/>
                        </a:rPr>
                        <a:t>Rachel Echsner</a:t>
                      </a:r>
                      <a:r>
                        <a:rPr lang="en-US" sz="1300">
                          <a:solidFill>
                            <a:schemeClr val="dk1"/>
                          </a:solidFill>
                          <a:latin typeface="Calibri"/>
                          <a:ea typeface="Calibri"/>
                          <a:cs typeface="Calibri"/>
                          <a:sym typeface="Calibri"/>
                        </a:rPr>
                        <a:t>, </a:t>
                      </a:r>
                      <a:r>
                        <a:rPr lang="en-US" sz="1300" u="sng">
                          <a:solidFill>
                            <a:schemeClr val="hlink"/>
                          </a:solidFill>
                          <a:latin typeface="Calibri"/>
                          <a:ea typeface="Calibri"/>
                          <a:cs typeface="Calibri"/>
                          <a:sym typeface="Calibri"/>
                          <a:hlinkClick r:id="rId15"/>
                        </a:rPr>
                        <a:t>Kim Boylan</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none" strike="noStrike" cap="none">
                          <a:solidFill>
                            <a:schemeClr val="dk1"/>
                          </a:solidFill>
                          <a:latin typeface="Calibri"/>
                          <a:ea typeface="Calibri"/>
                          <a:cs typeface="Calibri"/>
                          <a:sym typeface="Calibri"/>
                        </a:rPr>
                        <a:t>Title II: </a:t>
                      </a:r>
                      <a:r>
                        <a:rPr lang="en-US" sz="1300" u="sng" strike="noStrike" cap="none">
                          <a:solidFill>
                            <a:schemeClr val="hlink"/>
                          </a:solidFill>
                          <a:latin typeface="Calibri"/>
                          <a:ea typeface="Calibri"/>
                          <a:cs typeface="Calibri"/>
                          <a:sym typeface="Calibri"/>
                          <a:hlinkClick r:id="rId14"/>
                        </a:rPr>
                        <a:t>Rachel Echsner</a:t>
                      </a:r>
                      <a:r>
                        <a:rPr lang="en-US" sz="1300">
                          <a:solidFill>
                            <a:schemeClr val="dk1"/>
                          </a:solidFill>
                          <a:latin typeface="Calibri"/>
                          <a:ea typeface="Calibri"/>
                          <a:cs typeface="Calibri"/>
                          <a:sym typeface="Calibri"/>
                        </a:rPr>
                        <a:t>, </a:t>
                      </a:r>
                      <a:r>
                        <a:rPr lang="en-US" sz="1300" u="sng">
                          <a:solidFill>
                            <a:schemeClr val="hlink"/>
                          </a:solidFill>
                          <a:latin typeface="Calibri"/>
                          <a:ea typeface="Calibri"/>
                          <a:cs typeface="Calibri"/>
                          <a:sym typeface="Calibri"/>
                          <a:hlinkClick r:id="rId16"/>
                        </a:rPr>
                        <a:t>Sue Miller-Curley</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none" strike="noStrike" cap="none">
                          <a:solidFill>
                            <a:schemeClr val="dk1"/>
                          </a:solidFill>
                          <a:latin typeface="Calibri"/>
                          <a:ea typeface="Calibri"/>
                          <a:cs typeface="Calibri"/>
                          <a:sym typeface="Calibri"/>
                        </a:rPr>
                        <a:t>Title III: </a:t>
                      </a:r>
                      <a:r>
                        <a:rPr lang="en-US" sz="1300" u="sng" strike="noStrike" cap="none">
                          <a:solidFill>
                            <a:schemeClr val="hlink"/>
                          </a:solidFill>
                          <a:latin typeface="Calibri"/>
                          <a:ea typeface="Calibri"/>
                          <a:cs typeface="Calibri"/>
                          <a:sym typeface="Calibri"/>
                          <a:hlinkClick r:id="rId17"/>
                        </a:rPr>
                        <a:t>Rachel Temple</a:t>
                      </a:r>
                      <a:r>
                        <a:rPr lang="en-US" sz="1300">
                          <a:solidFill>
                            <a:schemeClr val="dk1"/>
                          </a:solidFill>
                          <a:latin typeface="Calibri"/>
                          <a:ea typeface="Calibri"/>
                          <a:cs typeface="Calibri"/>
                          <a:sym typeface="Calibri"/>
                        </a:rPr>
                        <a:t>, </a:t>
                      </a:r>
                      <a:r>
                        <a:rPr lang="en-US" sz="1300" u="sng">
                          <a:solidFill>
                            <a:schemeClr val="hlink"/>
                          </a:solidFill>
                          <a:latin typeface="Calibri"/>
                          <a:ea typeface="Calibri"/>
                          <a:cs typeface="Calibri"/>
                          <a:sym typeface="Calibri"/>
                          <a:hlinkClick r:id="rId15"/>
                        </a:rPr>
                        <a:t>Kim Boylan</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none" strike="noStrike" cap="none">
                          <a:solidFill>
                            <a:schemeClr val="dk1"/>
                          </a:solidFill>
                          <a:latin typeface="Calibri"/>
                          <a:ea typeface="Calibri"/>
                          <a:cs typeface="Calibri"/>
                          <a:sym typeface="Calibri"/>
                        </a:rPr>
                        <a:t>Title IV &amp; Stronger Connections Grant: </a:t>
                      </a:r>
                      <a:r>
                        <a:rPr lang="en-US" sz="1300" u="sng" strike="noStrike" cap="none">
                          <a:solidFill>
                            <a:schemeClr val="hlink"/>
                          </a:solidFill>
                          <a:latin typeface="Calibri"/>
                          <a:ea typeface="Calibri"/>
                          <a:cs typeface="Calibri"/>
                          <a:sym typeface="Calibri"/>
                          <a:hlinkClick r:id="rId18"/>
                        </a:rPr>
                        <a:t>Nathan Hickman</a:t>
                      </a:r>
                      <a:r>
                        <a:rPr lang="en-US" sz="1300" u="none" strike="noStrike" cap="none">
                          <a:solidFill>
                            <a:schemeClr val="dk1"/>
                          </a:solidFill>
                          <a:latin typeface="Calibri"/>
                          <a:ea typeface="Calibri"/>
                          <a:cs typeface="Calibri"/>
                          <a:sym typeface="Calibri"/>
                        </a:rPr>
                        <a:t>, </a:t>
                      </a:r>
                      <a:r>
                        <a:rPr lang="en-US" sz="1300" u="sng" strike="noStrike" cap="none">
                          <a:solidFill>
                            <a:schemeClr val="hlink"/>
                          </a:solidFill>
                          <a:latin typeface="Calibri"/>
                          <a:ea typeface="Calibri"/>
                          <a:cs typeface="Calibri"/>
                          <a:sym typeface="Calibri"/>
                          <a:hlinkClick r:id="rId13"/>
                        </a:rPr>
                        <a:t>Evita Byrd</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none" strike="noStrike" cap="none">
                          <a:solidFill>
                            <a:schemeClr val="dk1"/>
                          </a:solidFill>
                          <a:latin typeface="Calibri"/>
                          <a:ea typeface="Calibri"/>
                          <a:cs typeface="Calibri"/>
                          <a:sym typeface="Calibri"/>
                        </a:rPr>
                        <a:t>Title V: </a:t>
                      </a:r>
                      <a:r>
                        <a:rPr lang="en-US" sz="1300" u="sng">
                          <a:solidFill>
                            <a:schemeClr val="hlink"/>
                          </a:solidFill>
                          <a:latin typeface="Calibri"/>
                          <a:ea typeface="Calibri"/>
                          <a:cs typeface="Calibri"/>
                          <a:sym typeface="Calibri"/>
                          <a:hlinkClick r:id="rId6"/>
                        </a:rPr>
                        <a:t>Christina Adeboye-Sullivan</a:t>
                      </a:r>
                      <a:r>
                        <a:rPr lang="en-US" sz="1300">
                          <a:solidFill>
                            <a:schemeClr val="dk1"/>
                          </a:solidFill>
                          <a:latin typeface="Calibri"/>
                          <a:ea typeface="Calibri"/>
                          <a:cs typeface="Calibri"/>
                          <a:sym typeface="Calibri"/>
                        </a:rPr>
                        <a:t>, </a:t>
                      </a:r>
                      <a:r>
                        <a:rPr lang="en-US" sz="1300" u="sng">
                          <a:solidFill>
                            <a:schemeClr val="hlink"/>
                          </a:solidFill>
                          <a:latin typeface="Calibri"/>
                          <a:ea typeface="Calibri"/>
                          <a:cs typeface="Calibri"/>
                          <a:sym typeface="Calibri"/>
                          <a:hlinkClick r:id="rId14"/>
                        </a:rPr>
                        <a:t>Rachel Echsner</a:t>
                      </a:r>
                      <a:endParaRPr sz="1300" u="none" strike="noStrike" cap="none">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Calibri"/>
                        <a:buChar char="●"/>
                      </a:pPr>
                      <a:r>
                        <a:rPr lang="en-US" sz="1300" b="1" u="sng" strike="noStrike" cap="none">
                          <a:solidFill>
                            <a:schemeClr val="dk1"/>
                          </a:solidFill>
                          <a:latin typeface="Calibri"/>
                          <a:ea typeface="Calibri"/>
                          <a:cs typeface="Calibri"/>
                          <a:sym typeface="Calibri"/>
                        </a:rPr>
                        <a:t>ESSER Program Specialists</a:t>
                      </a:r>
                      <a:endParaRPr sz="1300" u="sng" strike="noStrike" cap="none">
                        <a:solidFill>
                          <a:schemeClr val="hlink"/>
                        </a:solidFill>
                        <a:latin typeface="Calibri"/>
                        <a:ea typeface="Calibri"/>
                        <a:cs typeface="Calibri"/>
                        <a:sym typeface="Calibri"/>
                      </a:endParaRPr>
                    </a:p>
                    <a:p>
                      <a:pPr marL="342900" marR="0" lvl="1" indent="-107950" algn="l" rtl="0">
                        <a:lnSpc>
                          <a:spcPct val="90000"/>
                        </a:lnSpc>
                        <a:spcBef>
                          <a:spcPts val="300"/>
                        </a:spcBef>
                        <a:spcAft>
                          <a:spcPts val="0"/>
                        </a:spcAft>
                        <a:buClr>
                          <a:schemeClr val="dk1"/>
                        </a:buClr>
                        <a:buSzPts val="1300"/>
                        <a:buFont typeface="Calibri"/>
                        <a:buChar char="○"/>
                      </a:pPr>
                      <a:r>
                        <a:rPr lang="en-US" sz="1300" u="sng" strike="noStrike" cap="none">
                          <a:solidFill>
                            <a:schemeClr val="hlink"/>
                          </a:solidFill>
                          <a:latin typeface="Calibri"/>
                          <a:ea typeface="Calibri"/>
                          <a:cs typeface="Calibri"/>
                          <a:sym typeface="Calibri"/>
                          <a:hlinkClick r:id="rId19"/>
                        </a:rPr>
                        <a:t>Kriselda Craven</a:t>
                      </a:r>
                      <a:endParaRPr sz="1300">
                        <a:solidFill>
                          <a:schemeClr val="dk1"/>
                        </a:solidFill>
                        <a:latin typeface="Calibri"/>
                        <a:ea typeface="Calibri"/>
                        <a:cs typeface="Calibri"/>
                        <a:sym typeface="Calibri"/>
                      </a:endParaRPr>
                    </a:p>
                    <a:p>
                      <a:pPr marL="342900" marR="0" lvl="1" indent="-107950" algn="l" rtl="0">
                        <a:lnSpc>
                          <a:spcPct val="90000"/>
                        </a:lnSpc>
                        <a:spcBef>
                          <a:spcPts val="300"/>
                        </a:spcBef>
                        <a:spcAft>
                          <a:spcPts val="0"/>
                        </a:spcAft>
                        <a:buClr>
                          <a:schemeClr val="dk1"/>
                        </a:buClr>
                        <a:buSzPts val="1300"/>
                        <a:buFont typeface="Calibri"/>
                        <a:buChar char="○"/>
                      </a:pPr>
                      <a:r>
                        <a:rPr lang="en-US" sz="1300" u="sng">
                          <a:solidFill>
                            <a:schemeClr val="hlink"/>
                          </a:solidFill>
                          <a:latin typeface="Calibri"/>
                          <a:ea typeface="Calibri"/>
                          <a:cs typeface="Calibri"/>
                          <a:sym typeface="Calibri"/>
                          <a:hlinkClick r:id="rId20"/>
                        </a:rPr>
                        <a:t>Nadine Penn</a:t>
                      </a:r>
                      <a:endParaRPr sz="1300">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Calibri"/>
                        <a:buChar char="●"/>
                      </a:pPr>
                      <a:r>
                        <a:rPr lang="en-US" sz="1300" b="1" u="sng" strike="noStrike" cap="none">
                          <a:solidFill>
                            <a:schemeClr val="dk1"/>
                          </a:solidFill>
                          <a:latin typeface="Calibri"/>
                          <a:ea typeface="Calibri"/>
                          <a:cs typeface="Calibri"/>
                          <a:sym typeface="Calibri"/>
                        </a:rPr>
                        <a:t>ESEA and ESSER Data and Reporting Specialists</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rgbClr val="000000"/>
                        </a:buClr>
                        <a:buSzPts val="1300"/>
                        <a:buFont typeface="Calibri"/>
                        <a:buChar char="○"/>
                      </a:pPr>
                      <a:r>
                        <a:rPr lang="en-US" sz="1300" u="sng" strike="noStrike" cap="none">
                          <a:solidFill>
                            <a:schemeClr val="hlink"/>
                          </a:solidFill>
                          <a:latin typeface="Calibri"/>
                          <a:ea typeface="Calibri"/>
                          <a:cs typeface="Calibri"/>
                          <a:sym typeface="Calibri"/>
                          <a:hlinkClick r:id="rId21"/>
                        </a:rPr>
                        <a:t>Melissa Chaffin</a:t>
                      </a:r>
                      <a:r>
                        <a:rPr lang="en-US" sz="1300">
                          <a:latin typeface="Calibri"/>
                          <a:ea typeface="Calibri"/>
                          <a:cs typeface="Calibri"/>
                          <a:sym typeface="Calibri"/>
                        </a:rPr>
                        <a:t> (ESEA)</a:t>
                      </a:r>
                      <a:endParaRPr sz="1300">
                        <a:latin typeface="Calibri"/>
                        <a:ea typeface="Calibri"/>
                        <a:cs typeface="Calibri"/>
                        <a:sym typeface="Calibri"/>
                      </a:endParaRPr>
                    </a:p>
                    <a:p>
                      <a:pPr marL="355600" marR="0" lvl="1" indent="-95250" algn="l" rtl="0">
                        <a:lnSpc>
                          <a:spcPct val="90000"/>
                        </a:lnSpc>
                        <a:spcBef>
                          <a:spcPts val="300"/>
                        </a:spcBef>
                        <a:spcAft>
                          <a:spcPts val="0"/>
                        </a:spcAft>
                        <a:buSzPts val="1300"/>
                        <a:buFont typeface="Calibri"/>
                        <a:buChar char="○"/>
                      </a:pPr>
                      <a:r>
                        <a:rPr lang="en-US" sz="1300" u="sng">
                          <a:solidFill>
                            <a:schemeClr val="hlink"/>
                          </a:solidFill>
                          <a:latin typeface="Calibri"/>
                          <a:ea typeface="Calibri"/>
                          <a:cs typeface="Calibri"/>
                          <a:sym typeface="Calibri"/>
                          <a:hlinkClick r:id="rId22"/>
                        </a:rPr>
                        <a:t>Jerry Ring</a:t>
                      </a:r>
                      <a:r>
                        <a:rPr lang="en-US" sz="1300">
                          <a:latin typeface="Calibri"/>
                          <a:ea typeface="Calibri"/>
                          <a:cs typeface="Calibri"/>
                          <a:sym typeface="Calibri"/>
                        </a:rPr>
                        <a:t> </a:t>
                      </a:r>
                      <a:r>
                        <a:rPr lang="en-US" sz="1300">
                          <a:solidFill>
                            <a:schemeClr val="dk1"/>
                          </a:solidFill>
                          <a:latin typeface="Calibri"/>
                          <a:ea typeface="Calibri"/>
                          <a:cs typeface="Calibri"/>
                          <a:sym typeface="Calibri"/>
                        </a:rPr>
                        <a:t>(ESEA)</a:t>
                      </a:r>
                      <a:endParaRPr sz="1300">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sng">
                          <a:solidFill>
                            <a:schemeClr val="hlink"/>
                          </a:solidFill>
                          <a:latin typeface="Calibri"/>
                          <a:ea typeface="Calibri"/>
                          <a:cs typeface="Calibri"/>
                          <a:sym typeface="Calibri"/>
                          <a:hlinkClick r:id="rId10"/>
                        </a:rPr>
                        <a:t>Anna Rowan</a:t>
                      </a:r>
                      <a:r>
                        <a:rPr lang="en-US" sz="1300">
                          <a:solidFill>
                            <a:schemeClr val="dk1"/>
                          </a:solidFill>
                          <a:latin typeface="Calibri"/>
                          <a:ea typeface="Calibri"/>
                          <a:cs typeface="Calibri"/>
                          <a:sym typeface="Calibri"/>
                        </a:rPr>
                        <a:t> (ESEA)</a:t>
                      </a:r>
                      <a:endParaRPr sz="1300">
                        <a:solidFill>
                          <a:schemeClr val="dk1"/>
                        </a:solidFill>
                        <a:latin typeface="Calibri"/>
                        <a:ea typeface="Calibri"/>
                        <a:cs typeface="Calibri"/>
                        <a:sym typeface="Calibri"/>
                      </a:endParaRPr>
                    </a:p>
                  </a:txBody>
                  <a:tcPr marL="68575" marR="68575" marT="91425" marB="91425"/>
                </a:tc>
                <a:tc>
                  <a:txBody>
                    <a:bodyPr/>
                    <a:lstStyle/>
                    <a:p>
                      <a:pPr marL="0" marR="0" lvl="0" indent="0" algn="l" rtl="0">
                        <a:lnSpc>
                          <a:spcPct val="90000"/>
                        </a:lnSpc>
                        <a:spcBef>
                          <a:spcPts val="0"/>
                        </a:spcBef>
                        <a:spcAft>
                          <a:spcPts val="0"/>
                        </a:spcAft>
                        <a:buClr>
                          <a:srgbClr val="000000"/>
                        </a:buClr>
                        <a:buSzPts val="1500"/>
                        <a:buFont typeface="Arial"/>
                        <a:buNone/>
                      </a:pPr>
                      <a:r>
                        <a:rPr lang="en-US" sz="1300">
                          <a:solidFill>
                            <a:schemeClr val="dk1"/>
                          </a:solidFill>
                          <a:latin typeface="Calibri"/>
                          <a:ea typeface="Calibri"/>
                          <a:cs typeface="Calibri"/>
                          <a:sym typeface="Calibri"/>
                        </a:rPr>
                        <a:t>Vacant</a:t>
                      </a:r>
                      <a:r>
                        <a:rPr lang="en-US" sz="1300" u="none" strike="noStrike" cap="none">
                          <a:solidFill>
                            <a:schemeClr val="dk1"/>
                          </a:solidFill>
                          <a:latin typeface="Calibri"/>
                          <a:ea typeface="Calibri"/>
                          <a:cs typeface="Calibri"/>
                          <a:sym typeface="Calibri"/>
                        </a:rPr>
                        <a:t>, Executive Director of School District Operations Unit</a:t>
                      </a:r>
                      <a:endParaRPr sz="1300" u="none" strike="noStrike" cap="none">
                        <a:solidFill>
                          <a:schemeClr val="dk1"/>
                        </a:solidFill>
                        <a:latin typeface="Calibri"/>
                        <a:ea typeface="Calibri"/>
                        <a:cs typeface="Calibri"/>
                        <a:sym typeface="Calibri"/>
                      </a:endParaRPr>
                    </a:p>
                    <a:p>
                      <a:pPr marL="0" marR="0" lvl="0" indent="0" algn="ctr" rtl="0">
                        <a:lnSpc>
                          <a:spcPct val="90000"/>
                        </a:lnSpc>
                        <a:spcBef>
                          <a:spcPts val="700"/>
                        </a:spcBef>
                        <a:spcAft>
                          <a:spcPts val="0"/>
                        </a:spcAft>
                        <a:buClr>
                          <a:srgbClr val="000000"/>
                        </a:buClr>
                        <a:buSzPts val="1500"/>
                        <a:buFont typeface="Arial"/>
                        <a:buNone/>
                      </a:pPr>
                      <a:r>
                        <a:rPr lang="en-US" sz="1300" b="1" u="sng" strike="noStrike" cap="none">
                          <a:solidFill>
                            <a:schemeClr val="dk1"/>
                          </a:solidFill>
                          <a:latin typeface="Calibri"/>
                          <a:ea typeface="Calibri"/>
                          <a:cs typeface="Calibri"/>
                          <a:sym typeface="Calibri"/>
                        </a:rPr>
                        <a:t>Fiscal Specialists</a:t>
                      </a:r>
                      <a:endParaRPr sz="1300" b="1" u="sng" strike="noStrike" cap="none">
                        <a:solidFill>
                          <a:schemeClr val="dk1"/>
                        </a:solidFill>
                        <a:latin typeface="Calibri"/>
                        <a:ea typeface="Calibri"/>
                        <a:cs typeface="Calibri"/>
                        <a:sym typeface="Calibri"/>
                      </a:endParaRPr>
                    </a:p>
                    <a:p>
                      <a:pPr marL="0" marR="0" lvl="0" indent="0" algn="l" rtl="0">
                        <a:lnSpc>
                          <a:spcPct val="90000"/>
                        </a:lnSpc>
                        <a:spcBef>
                          <a:spcPts val="700"/>
                        </a:spcBef>
                        <a:spcAft>
                          <a:spcPts val="0"/>
                        </a:spcAft>
                        <a:buClr>
                          <a:srgbClr val="000000"/>
                        </a:buClr>
                        <a:buSzPts val="1500"/>
                        <a:buFont typeface="Arial"/>
                        <a:buNone/>
                      </a:pPr>
                      <a:r>
                        <a:rPr lang="en-US" sz="1300" u="sng" strike="noStrike" cap="none">
                          <a:solidFill>
                            <a:schemeClr val="hlink"/>
                          </a:solidFill>
                          <a:latin typeface="Calibri"/>
                          <a:ea typeface="Calibri"/>
                          <a:cs typeface="Calibri"/>
                          <a:sym typeface="Calibri"/>
                          <a:hlinkClick r:id="rId23"/>
                        </a:rPr>
                        <a:t>Jennifer Austin</a:t>
                      </a:r>
                      <a:r>
                        <a:rPr lang="en-US" sz="1300" u="none" strike="noStrike" cap="none">
                          <a:solidFill>
                            <a:schemeClr val="dk1"/>
                          </a:solidFill>
                          <a:latin typeface="Calibri"/>
                          <a:ea typeface="Calibri"/>
                          <a:cs typeface="Calibri"/>
                          <a:sym typeface="Calibri"/>
                        </a:rPr>
                        <a:t>, Director of Grants Fiscal Management </a:t>
                      </a:r>
                      <a:endParaRPr sz="1300" u="none" strike="noStrike" cap="none">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Calibri"/>
                        <a:buChar char="●"/>
                      </a:pPr>
                      <a:r>
                        <a:rPr lang="en-US" sz="1300" b="1" u="sng" strike="noStrike" cap="none">
                          <a:solidFill>
                            <a:schemeClr val="dk1"/>
                          </a:solidFill>
                          <a:latin typeface="Calibri"/>
                          <a:ea typeface="Calibri"/>
                          <a:cs typeface="Calibri"/>
                          <a:sym typeface="Calibri"/>
                        </a:rPr>
                        <a:t>ESEA</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sng" strike="noStrike" cap="none">
                          <a:solidFill>
                            <a:schemeClr val="hlink"/>
                          </a:solidFill>
                          <a:latin typeface="Calibri"/>
                          <a:ea typeface="Calibri"/>
                          <a:cs typeface="Calibri"/>
                          <a:sym typeface="Calibri"/>
                          <a:hlinkClick r:id="rId24"/>
                        </a:rPr>
                        <a:t>Robert Hawkins</a:t>
                      </a:r>
                      <a:r>
                        <a:rPr lang="en-US" sz="1300" u="none" strike="noStrike" cap="none">
                          <a:solidFill>
                            <a:schemeClr val="dk1"/>
                          </a:solidFill>
                          <a:latin typeface="Calibri"/>
                          <a:ea typeface="Calibri"/>
                          <a:cs typeface="Calibri"/>
                          <a:sym typeface="Calibri"/>
                        </a:rPr>
                        <a:t>, Grants Fiscal Analyst </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sng" strike="noStrike" cap="none">
                          <a:solidFill>
                            <a:schemeClr val="hlink"/>
                          </a:solidFill>
                          <a:latin typeface="Calibri"/>
                          <a:ea typeface="Calibri"/>
                          <a:cs typeface="Calibri"/>
                          <a:sym typeface="Calibri"/>
                          <a:hlinkClick r:id="rId25"/>
                        </a:rPr>
                        <a:t>Steven Kaleda</a:t>
                      </a:r>
                      <a:r>
                        <a:rPr lang="en-US" sz="1300" u="none" strike="noStrike" cap="none">
                          <a:solidFill>
                            <a:schemeClr val="dk1"/>
                          </a:solidFill>
                          <a:latin typeface="Calibri"/>
                          <a:ea typeface="Calibri"/>
                          <a:cs typeface="Calibri"/>
                          <a:sym typeface="Calibri"/>
                        </a:rPr>
                        <a:t>, Grants Fiscal Analyst </a:t>
                      </a:r>
                      <a:endParaRPr sz="1300" u="none" strike="noStrike" cap="none">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Calibri"/>
                        <a:buChar char="●"/>
                      </a:pPr>
                      <a:r>
                        <a:rPr lang="en-US" sz="1300" b="1" u="sng" strike="noStrike" cap="none">
                          <a:solidFill>
                            <a:schemeClr val="dk1"/>
                          </a:solidFill>
                          <a:latin typeface="Calibri"/>
                          <a:ea typeface="Calibri"/>
                          <a:cs typeface="Calibri"/>
                          <a:sym typeface="Calibri"/>
                        </a:rPr>
                        <a:t>ESSER Fiscal Specialist</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sng" strike="noStrike" cap="none">
                          <a:solidFill>
                            <a:schemeClr val="hlink"/>
                          </a:solidFill>
                          <a:latin typeface="Calibri"/>
                          <a:ea typeface="Calibri"/>
                          <a:cs typeface="Calibri"/>
                          <a:sym typeface="Calibri"/>
                          <a:hlinkClick r:id="rId25"/>
                        </a:rPr>
                        <a:t>Steven Kaleda</a:t>
                      </a:r>
                      <a:r>
                        <a:rPr lang="en-US" sz="1300" u="none" strike="noStrike" cap="none">
                          <a:solidFill>
                            <a:schemeClr val="dk1"/>
                          </a:solidFill>
                          <a:latin typeface="Calibri"/>
                          <a:ea typeface="Calibri"/>
                          <a:cs typeface="Calibri"/>
                          <a:sym typeface="Calibri"/>
                        </a:rPr>
                        <a:t> Grants Fiscal Analyst</a:t>
                      </a:r>
                      <a:endParaRPr sz="1300" u="none" strike="noStrike" cap="none">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Calibri"/>
                        <a:buChar char="●"/>
                      </a:pPr>
                      <a:r>
                        <a:rPr lang="en-US" sz="1300" b="1" u="sng" strike="noStrike" cap="none">
                          <a:solidFill>
                            <a:schemeClr val="dk1"/>
                          </a:solidFill>
                          <a:latin typeface="Calibri"/>
                          <a:ea typeface="Calibri"/>
                          <a:cs typeface="Calibri"/>
                          <a:sym typeface="Calibri"/>
                        </a:rPr>
                        <a:t>ESSER Monitoring</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sng">
                          <a:solidFill>
                            <a:schemeClr val="hlink"/>
                          </a:solidFill>
                          <a:latin typeface="Calibri"/>
                          <a:ea typeface="Calibri"/>
                          <a:cs typeface="Calibri"/>
                          <a:sym typeface="Calibri"/>
                          <a:hlinkClick r:id="rId26"/>
                        </a:rPr>
                        <a:t>Bill Parsley</a:t>
                      </a:r>
                      <a:r>
                        <a:rPr lang="en-US" sz="1300">
                          <a:solidFill>
                            <a:schemeClr val="dk1"/>
                          </a:solidFill>
                          <a:latin typeface="Calibri"/>
                          <a:ea typeface="Calibri"/>
                          <a:cs typeface="Calibri"/>
                          <a:sym typeface="Calibri"/>
                        </a:rPr>
                        <a:t>, ESSER Fiscal Monitoring Supervisor</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sng" strike="noStrike" cap="none">
                          <a:solidFill>
                            <a:schemeClr val="hlink"/>
                          </a:solidFill>
                          <a:latin typeface="Calibri"/>
                          <a:ea typeface="Calibri"/>
                          <a:cs typeface="Calibri"/>
                          <a:sym typeface="Calibri"/>
                          <a:hlinkClick r:id="rId27"/>
                        </a:rPr>
                        <a:t>Hilery Morris</a:t>
                      </a:r>
                      <a:r>
                        <a:rPr lang="en-US" sz="1300" u="none" strike="noStrike" cap="none">
                          <a:solidFill>
                            <a:schemeClr val="dk1"/>
                          </a:solidFill>
                          <a:latin typeface="Calibri"/>
                          <a:ea typeface="Calibri"/>
                          <a:cs typeface="Calibri"/>
                          <a:sym typeface="Calibri"/>
                        </a:rPr>
                        <a:t>, ESSER Fiscal Monitoring </a:t>
                      </a:r>
                      <a:endParaRPr sz="1300" u="none" strike="noStrike" cap="none">
                        <a:solidFill>
                          <a:schemeClr val="dk1"/>
                        </a:solidFill>
                        <a:latin typeface="Calibri"/>
                        <a:ea typeface="Calibri"/>
                        <a:cs typeface="Calibri"/>
                        <a:sym typeface="Calibri"/>
                      </a:endParaRPr>
                    </a:p>
                    <a:p>
                      <a:pPr marL="0" marR="0" lvl="0" indent="0" algn="l" rtl="0">
                        <a:lnSpc>
                          <a:spcPct val="90000"/>
                        </a:lnSpc>
                        <a:spcBef>
                          <a:spcPts val="300"/>
                        </a:spcBef>
                        <a:spcAft>
                          <a:spcPts val="0"/>
                        </a:spcAft>
                        <a:buClr>
                          <a:srgbClr val="000000"/>
                        </a:buClr>
                        <a:buSzPts val="1500"/>
                        <a:buFont typeface="Arial"/>
                        <a:buNone/>
                      </a:pPr>
                      <a:endParaRPr sz="1300" u="none" strike="noStrike" cap="none">
                        <a:solidFill>
                          <a:schemeClr val="dk1"/>
                        </a:solidFill>
                        <a:latin typeface="Calibri"/>
                        <a:ea typeface="Calibri"/>
                        <a:cs typeface="Calibri"/>
                        <a:sym typeface="Calibri"/>
                      </a:endParaRPr>
                    </a:p>
                    <a:p>
                      <a:pPr marL="0" marR="0" lvl="0" indent="0" algn="ctr" rtl="0">
                        <a:lnSpc>
                          <a:spcPct val="90000"/>
                        </a:lnSpc>
                        <a:spcBef>
                          <a:spcPts val="300"/>
                        </a:spcBef>
                        <a:spcAft>
                          <a:spcPts val="0"/>
                        </a:spcAft>
                        <a:buClr>
                          <a:srgbClr val="000000"/>
                        </a:buClr>
                        <a:buSzPts val="1500"/>
                        <a:buFont typeface="Arial"/>
                        <a:buNone/>
                      </a:pPr>
                      <a:r>
                        <a:rPr lang="en-US" sz="1300" b="1" u="sng" strike="noStrike" cap="none">
                          <a:solidFill>
                            <a:schemeClr val="dk1"/>
                          </a:solidFill>
                          <a:latin typeface="Calibri"/>
                          <a:ea typeface="Calibri"/>
                          <a:cs typeface="Calibri"/>
                          <a:sym typeface="Calibri"/>
                        </a:rPr>
                        <a:t>Application Systems Specialists</a:t>
                      </a:r>
                      <a:endParaRPr sz="13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300" u="sng" strike="noStrike" cap="none">
                          <a:solidFill>
                            <a:schemeClr val="hlink"/>
                          </a:solidFill>
                          <a:latin typeface="Calibri"/>
                          <a:ea typeface="Calibri"/>
                          <a:cs typeface="Calibri"/>
                          <a:sym typeface="Calibri"/>
                          <a:hlinkClick r:id="rId28"/>
                        </a:rPr>
                        <a:t>DeLilah Collins</a:t>
                      </a:r>
                      <a:r>
                        <a:rPr lang="en-US" sz="1300" u="none" strike="noStrike" cap="none">
                          <a:solidFill>
                            <a:schemeClr val="dk1"/>
                          </a:solidFill>
                          <a:latin typeface="Calibri"/>
                          <a:ea typeface="Calibri"/>
                          <a:cs typeface="Calibri"/>
                          <a:sym typeface="Calibri"/>
                        </a:rPr>
                        <a:t>, Director of Grants Program Administration</a:t>
                      </a:r>
                      <a:endParaRPr sz="1300" u="none" strike="noStrike" cap="none">
                        <a:solidFill>
                          <a:schemeClr val="dk1"/>
                        </a:solidFill>
                        <a:latin typeface="Calibri"/>
                        <a:ea typeface="Calibri"/>
                        <a:cs typeface="Calibri"/>
                        <a:sym typeface="Calibri"/>
                      </a:endParaRPr>
                    </a:p>
                    <a:p>
                      <a:pPr marL="101600" marR="0" lvl="0" indent="-95250" algn="l" rtl="0">
                        <a:lnSpc>
                          <a:spcPct val="90000"/>
                        </a:lnSpc>
                        <a:spcBef>
                          <a:spcPts val="700"/>
                        </a:spcBef>
                        <a:spcAft>
                          <a:spcPts val="0"/>
                        </a:spcAft>
                        <a:buClr>
                          <a:schemeClr val="dk1"/>
                        </a:buClr>
                        <a:buSzPts val="1300"/>
                        <a:buFont typeface="Arial"/>
                        <a:buChar char="●"/>
                      </a:pPr>
                      <a:r>
                        <a:rPr lang="en-US" sz="1300" b="1" u="sng" strike="noStrike" cap="none">
                          <a:solidFill>
                            <a:schemeClr val="dk1"/>
                          </a:solidFill>
                          <a:latin typeface="Calibri"/>
                          <a:ea typeface="Calibri"/>
                          <a:cs typeface="Calibri"/>
                          <a:sym typeface="Calibri"/>
                        </a:rPr>
                        <a:t>Online Applications Systems Technical Support</a:t>
                      </a:r>
                      <a:endParaRPr sz="1300" u="none" strike="noStrike" cap="none">
                        <a:solidFill>
                          <a:schemeClr val="dk1"/>
                        </a:solidFill>
                        <a:latin typeface="Calibri"/>
                        <a:ea typeface="Calibri"/>
                        <a:cs typeface="Calibri"/>
                        <a:sym typeface="Calibri"/>
                      </a:endParaRPr>
                    </a:p>
                    <a:p>
                      <a:pPr marL="355600" marR="0" lvl="1" indent="-95250" algn="l" rtl="0">
                        <a:lnSpc>
                          <a:spcPct val="90000"/>
                        </a:lnSpc>
                        <a:spcBef>
                          <a:spcPts val="300"/>
                        </a:spcBef>
                        <a:spcAft>
                          <a:spcPts val="0"/>
                        </a:spcAft>
                        <a:buClr>
                          <a:schemeClr val="dk1"/>
                        </a:buClr>
                        <a:buSzPts val="1300"/>
                        <a:buFont typeface="Calibri"/>
                        <a:buChar char="○"/>
                      </a:pPr>
                      <a:r>
                        <a:rPr lang="en-US" sz="1300" u="sng">
                          <a:solidFill>
                            <a:schemeClr val="hlink"/>
                          </a:solidFill>
                          <a:latin typeface="Calibri"/>
                          <a:ea typeface="Calibri"/>
                          <a:cs typeface="Calibri"/>
                          <a:sym typeface="Calibri"/>
                          <a:hlinkClick r:id="rId29"/>
                        </a:rPr>
                        <a:t>Jessica Hollingshead</a:t>
                      </a:r>
                      <a:endParaRPr sz="1300">
                        <a:latin typeface="Calibri"/>
                        <a:ea typeface="Calibri"/>
                        <a:cs typeface="Calibri"/>
                        <a:sym typeface="Calibri"/>
                      </a:endParaRPr>
                    </a:p>
                    <a:p>
                      <a:pPr marL="355600" marR="0" lvl="1" indent="-95250" algn="l" rtl="0">
                        <a:lnSpc>
                          <a:spcPct val="90000"/>
                        </a:lnSpc>
                        <a:spcBef>
                          <a:spcPts val="300"/>
                        </a:spcBef>
                        <a:spcAft>
                          <a:spcPts val="0"/>
                        </a:spcAft>
                        <a:buSzPts val="1300"/>
                        <a:buFont typeface="Calibri"/>
                        <a:buChar char="○"/>
                      </a:pPr>
                      <a:r>
                        <a:rPr lang="en-US" sz="1300" u="sng">
                          <a:solidFill>
                            <a:schemeClr val="hlink"/>
                          </a:solidFill>
                          <a:latin typeface="Calibri"/>
                          <a:ea typeface="Calibri"/>
                          <a:cs typeface="Calibri"/>
                          <a:sym typeface="Calibri"/>
                          <a:hlinkClick r:id="rId30"/>
                        </a:rPr>
                        <a:t>Michelle Prael</a:t>
                      </a:r>
                      <a:endParaRPr sz="1300">
                        <a:latin typeface="Calibri"/>
                        <a:ea typeface="Calibri"/>
                        <a:cs typeface="Calibri"/>
                        <a:sym typeface="Calibri"/>
                      </a:endParaRPr>
                    </a:p>
                  </a:txBody>
                  <a:tcPr marL="68575" marR="6857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g31e10efd01c_2_694"/>
          <p:cNvSpPr txBox="1">
            <a:spLocks noGrp="1"/>
          </p:cNvSpPr>
          <p:nvPr>
            <p:ph type="title"/>
          </p:nvPr>
        </p:nvSpPr>
        <p:spPr>
          <a:xfrm>
            <a:off x="311700" y="140133"/>
            <a:ext cx="7167900" cy="98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a:t>Updates and Reminders</a:t>
            </a:r>
            <a:endParaRPr/>
          </a:p>
        </p:txBody>
      </p:sp>
      <p:sp>
        <p:nvSpPr>
          <p:cNvPr id="1379" name="Google Shape;1379;g31e10efd01c_2_694"/>
          <p:cNvSpPr txBox="1">
            <a:spLocks noGrp="1"/>
          </p:cNvSpPr>
          <p:nvPr>
            <p:ph type="body" idx="1"/>
          </p:nvPr>
        </p:nvSpPr>
        <p:spPr>
          <a:xfrm>
            <a:off x="311700" y="1536625"/>
            <a:ext cx="7946400" cy="40464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1200"/>
              </a:spcBef>
              <a:spcAft>
                <a:spcPts val="0"/>
              </a:spcAft>
              <a:buSzPts val="1600"/>
              <a:buChar char="●"/>
            </a:pPr>
            <a:r>
              <a:rPr lang="en-US"/>
              <a:t>Thank you for all the Requests for Funds in November! </a:t>
            </a:r>
            <a:endParaRPr/>
          </a:p>
          <a:p>
            <a:pPr marL="457200" lvl="0" indent="-330200" algn="l" rtl="0">
              <a:lnSpc>
                <a:spcPct val="115000"/>
              </a:lnSpc>
              <a:spcBef>
                <a:spcPts val="0"/>
              </a:spcBef>
              <a:spcAft>
                <a:spcPts val="0"/>
              </a:spcAft>
              <a:buSzPts val="1600"/>
              <a:buChar char="●"/>
            </a:pPr>
            <a:r>
              <a:rPr lang="en-US"/>
              <a:t>Remaining ARP ESSER III Funds </a:t>
            </a:r>
            <a:endParaRPr/>
          </a:p>
          <a:p>
            <a:pPr marL="457200" lvl="0" indent="-330200" algn="l" rtl="0">
              <a:lnSpc>
                <a:spcPct val="115000"/>
              </a:lnSpc>
              <a:spcBef>
                <a:spcPts val="0"/>
              </a:spcBef>
              <a:spcAft>
                <a:spcPts val="0"/>
              </a:spcAft>
              <a:buSzPts val="1600"/>
              <a:buChar char="●"/>
            </a:pPr>
            <a:r>
              <a:rPr lang="en-US"/>
              <a:t>ARP ESSER III Closeout </a:t>
            </a:r>
            <a:endParaRPr/>
          </a:p>
          <a:p>
            <a:pPr marL="457200" lvl="0" indent="-330200" algn="l" rtl="0">
              <a:spcBef>
                <a:spcPts val="0"/>
              </a:spcBef>
              <a:spcAft>
                <a:spcPts val="0"/>
              </a:spcAft>
              <a:buSzPts val="1600"/>
              <a:buChar char="●"/>
            </a:pPr>
            <a:r>
              <a:rPr lang="en-US"/>
              <a:t>Final ESEA/ESSA Allocations ~ less than a 1% change across the board </a:t>
            </a:r>
            <a:endParaRPr/>
          </a:p>
          <a:p>
            <a:pPr marL="914400" lvl="1" indent="-317500" algn="l" rtl="0">
              <a:spcBef>
                <a:spcPts val="0"/>
              </a:spcBef>
              <a:spcAft>
                <a:spcPts val="0"/>
              </a:spcAft>
              <a:buSzPts val="1400"/>
              <a:buChar char="○"/>
            </a:pPr>
            <a:r>
              <a:rPr lang="en-US"/>
              <a:t>Uploaded in GAINS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g166717d5beb_21_0"/>
          <p:cNvSpPr txBox="1">
            <a:spLocks noGrp="1"/>
          </p:cNvSpPr>
          <p:nvPr>
            <p:ph type="ctrTitle"/>
          </p:nvPr>
        </p:nvSpPr>
        <p:spPr>
          <a:xfrm>
            <a:off x="685800" y="2251199"/>
            <a:ext cx="7772400" cy="23556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a:latin typeface="Calibri"/>
                <a:ea typeface="Calibri"/>
                <a:cs typeface="Calibri"/>
                <a:sym typeface="Calibri"/>
              </a:rPr>
              <a:t>Application Revision Process and Requirements</a:t>
            </a:r>
            <a:endParaRPr>
              <a:latin typeface="Calibri"/>
              <a:ea typeface="Calibri"/>
              <a:cs typeface="Calibri"/>
              <a:sym typeface="Calibri"/>
            </a:endParaRPr>
          </a:p>
          <a:p>
            <a:pPr marL="0" lvl="0" indent="0" algn="ctr" rtl="0">
              <a:lnSpc>
                <a:spcPct val="90000"/>
              </a:lnSpc>
              <a:spcBef>
                <a:spcPts val="0"/>
              </a:spcBef>
              <a:spcAft>
                <a:spcPts val="0"/>
              </a:spcAft>
              <a:buClr>
                <a:schemeClr val="lt1"/>
              </a:buClr>
              <a:buSzPts val="4000"/>
              <a:buFont typeface="Arial"/>
              <a:buNone/>
            </a:pPr>
            <a:endParaRPr sz="2800">
              <a:latin typeface="Calibri"/>
              <a:ea typeface="Calibri"/>
              <a:cs typeface="Calibri"/>
              <a:sym typeface="Calibri"/>
            </a:endParaRPr>
          </a:p>
          <a:p>
            <a:pPr marL="0" lvl="0" indent="0" algn="ctr" rtl="0">
              <a:lnSpc>
                <a:spcPct val="90000"/>
              </a:lnSpc>
              <a:spcBef>
                <a:spcPts val="0"/>
              </a:spcBef>
              <a:spcAft>
                <a:spcPts val="0"/>
              </a:spcAft>
              <a:buClr>
                <a:schemeClr val="lt1"/>
              </a:buClr>
              <a:buSzPts val="4000"/>
              <a:buFont typeface="Arial"/>
              <a:buNone/>
            </a:pPr>
            <a:r>
              <a:rPr lang="en-US">
                <a:latin typeface="Calibri"/>
                <a:ea typeface="Calibri"/>
                <a:cs typeface="Calibri"/>
                <a:sym typeface="Calibri"/>
              </a:rPr>
              <a:t>December 2024</a:t>
            </a:r>
            <a:endParaRPr>
              <a:latin typeface="Calibri"/>
              <a:ea typeface="Calibri"/>
              <a:cs typeface="Calibri"/>
              <a:sym typeface="Calibri"/>
            </a:endParaRPr>
          </a:p>
        </p:txBody>
      </p:sp>
      <p:sp>
        <p:nvSpPr>
          <p:cNvPr id="1386" name="Google Shape;1386;g166717d5beb_21_0"/>
          <p:cNvSpPr txBox="1">
            <a:spLocks noGrp="1"/>
          </p:cNvSpPr>
          <p:nvPr>
            <p:ph type="sldNum" idx="12"/>
          </p:nvPr>
        </p:nvSpPr>
        <p:spPr>
          <a:xfrm>
            <a:off x="284843"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4" name="Google Shape;1394;g166717d5beb_21_6">
            <a:extLst>
              <a:ext uri="{C183D7F6-B498-43B3-948B-1728B52AA6E4}">
                <adec:decorative xmlns:adec="http://schemas.microsoft.com/office/drawing/2017/decorative" val="0"/>
              </a:ext>
            </a:extLst>
          </p:cNvPr>
          <p:cNvSpPr txBox="1">
            <a:spLocks noGrp="1"/>
          </p:cNvSpPr>
          <p:nvPr>
            <p:ph type="title"/>
          </p:nvPr>
        </p:nvSpPr>
        <p:spPr>
          <a:xfrm>
            <a:off x="717924" y="361000"/>
            <a:ext cx="5535300" cy="590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dirty="0">
                <a:latin typeface="Calibri"/>
                <a:ea typeface="Calibri"/>
                <a:cs typeface="Calibri"/>
                <a:sym typeface="Calibri"/>
              </a:rPr>
              <a:t>Introduction</a:t>
            </a:r>
            <a:endParaRPr sz="3200" dirty="0">
              <a:latin typeface="Calibri"/>
              <a:ea typeface="Calibri"/>
              <a:cs typeface="Calibri"/>
              <a:sym typeface="Calibri"/>
            </a:endParaRPr>
          </a:p>
        </p:txBody>
      </p:sp>
      <p:sp>
        <p:nvSpPr>
          <p:cNvPr id="1392" name="Google Shape;1392;g166717d5beb_21_6">
            <a:extLst>
              <a:ext uri="{C183D7F6-B498-43B3-948B-1728B52AA6E4}">
                <adec:decorative xmlns:adec="http://schemas.microsoft.com/office/drawing/2017/decorative" val="0"/>
              </a:ext>
            </a:extLst>
          </p:cNvPr>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p>
            <a:pPr marL="457200" lvl="0" indent="0" algn="l" rtl="0">
              <a:lnSpc>
                <a:spcPct val="115000"/>
              </a:lnSpc>
              <a:spcBef>
                <a:spcPts val="0"/>
              </a:spcBef>
              <a:spcAft>
                <a:spcPts val="0"/>
              </a:spcAft>
              <a:buSzPts val="2400"/>
              <a:buNone/>
            </a:pPr>
            <a:endParaRPr>
              <a:solidFill>
                <a:schemeClr val="dk1"/>
              </a:solidFill>
            </a:endParaRPr>
          </a:p>
          <a:p>
            <a:pPr marL="0" lvl="0" indent="0" algn="l" rtl="0">
              <a:lnSpc>
                <a:spcPct val="115000"/>
              </a:lnSpc>
              <a:spcBef>
                <a:spcPts val="0"/>
              </a:spcBef>
              <a:spcAft>
                <a:spcPts val="0"/>
              </a:spcAft>
              <a:buNone/>
            </a:pPr>
            <a:r>
              <a:rPr lang="en-US" b="1">
                <a:solidFill>
                  <a:schemeClr val="dk1"/>
                </a:solidFill>
              </a:rPr>
              <a:t>Purpose:</a:t>
            </a:r>
            <a:endParaRPr>
              <a:solidFill>
                <a:schemeClr val="dk1"/>
              </a:solidFill>
            </a:endParaRPr>
          </a:p>
          <a:p>
            <a:pPr marL="742950" lvl="0" indent="-381000" algn="l" rtl="0">
              <a:lnSpc>
                <a:spcPct val="115000"/>
              </a:lnSpc>
              <a:spcBef>
                <a:spcPts val="0"/>
              </a:spcBef>
              <a:spcAft>
                <a:spcPts val="0"/>
              </a:spcAft>
              <a:buClr>
                <a:schemeClr val="dk1"/>
              </a:buClr>
              <a:buSzPts val="2400"/>
              <a:buChar char="●"/>
            </a:pPr>
            <a:r>
              <a:rPr lang="en-US" sz="2400">
                <a:solidFill>
                  <a:schemeClr val="dk1"/>
                </a:solidFill>
              </a:rPr>
              <a:t>To discuss when an application revision is necessary. </a:t>
            </a:r>
            <a:endParaRPr sz="2400">
              <a:solidFill>
                <a:schemeClr val="dk1"/>
              </a:solidFill>
            </a:endParaRPr>
          </a:p>
          <a:p>
            <a:pPr marL="742950" lvl="0" indent="-381000" algn="l" rtl="0">
              <a:lnSpc>
                <a:spcPct val="115000"/>
              </a:lnSpc>
              <a:spcBef>
                <a:spcPts val="0"/>
              </a:spcBef>
              <a:spcAft>
                <a:spcPts val="0"/>
              </a:spcAft>
              <a:buClr>
                <a:schemeClr val="dk1"/>
              </a:buClr>
              <a:buSzPts val="2400"/>
              <a:buChar char="●"/>
            </a:pPr>
            <a:r>
              <a:rPr lang="en-US" sz="2400">
                <a:solidFill>
                  <a:schemeClr val="dk1"/>
                </a:solidFill>
              </a:rPr>
              <a:t>To review how to submit a revision.</a:t>
            </a:r>
            <a:endParaRPr sz="2400">
              <a:solidFill>
                <a:schemeClr val="dk1"/>
              </a:solidFill>
            </a:endParaRPr>
          </a:p>
          <a:p>
            <a:pPr marL="742950" lvl="0" indent="-381000" algn="l" rtl="0">
              <a:lnSpc>
                <a:spcPct val="115000"/>
              </a:lnSpc>
              <a:spcBef>
                <a:spcPts val="0"/>
              </a:spcBef>
              <a:spcAft>
                <a:spcPts val="0"/>
              </a:spcAft>
              <a:buClr>
                <a:schemeClr val="dk1"/>
              </a:buClr>
              <a:buSzPts val="2400"/>
              <a:buChar char="●"/>
            </a:pPr>
            <a:r>
              <a:rPr lang="en-US" sz="2400">
                <a:solidFill>
                  <a:schemeClr val="dk1"/>
                </a:solidFill>
              </a:rPr>
              <a:t>To share tips on how to format </a:t>
            </a:r>
            <a:r>
              <a:rPr lang="en-US">
                <a:solidFill>
                  <a:schemeClr val="dk1"/>
                </a:solidFill>
              </a:rPr>
              <a:t>revision </a:t>
            </a:r>
            <a:r>
              <a:rPr lang="en-US" sz="2400">
                <a:solidFill>
                  <a:schemeClr val="dk1"/>
                </a:solidFill>
              </a:rPr>
              <a:t>requests</a:t>
            </a:r>
            <a:r>
              <a:rPr lang="en-US">
                <a:solidFill>
                  <a:schemeClr val="dk1"/>
                </a:solidFill>
              </a:rPr>
              <a:t>.</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sz="3250" i="1">
              <a:solidFill>
                <a:schemeClr val="dk1"/>
              </a:solidFill>
            </a:endParaRPr>
          </a:p>
        </p:txBody>
      </p:sp>
      <p:sp>
        <p:nvSpPr>
          <p:cNvPr id="1393" name="Google Shape;1393;g166717d5beb_21_6">
            <a:extLst>
              <a:ext uri="{C183D7F6-B498-43B3-948B-1728B52AA6E4}">
                <adec:decorative xmlns:adec="http://schemas.microsoft.com/office/drawing/2017/decorative" val="0"/>
              </a:ext>
            </a:extLst>
          </p:cNvPr>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2" name="Google Shape;1402;g15cf8fddcfd_2_264">
            <a:extLst>
              <a:ext uri="{C183D7F6-B498-43B3-948B-1728B52AA6E4}">
                <adec:decorative xmlns:adec="http://schemas.microsoft.com/office/drawing/2017/decorative" val="1"/>
              </a:ext>
            </a:extLst>
          </p:cNvPr>
          <p:cNvSpPr txBox="1">
            <a:spLocks noGrp="1"/>
          </p:cNvSpPr>
          <p:nvPr>
            <p:ph type="title"/>
          </p:nvPr>
        </p:nvSpPr>
        <p:spPr>
          <a:xfrm>
            <a:off x="682325" y="401600"/>
            <a:ext cx="73989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US" sz="3200" dirty="0">
                <a:latin typeface="Calibri"/>
                <a:ea typeface="Calibri"/>
                <a:cs typeface="Calibri"/>
                <a:sym typeface="Calibri"/>
              </a:rPr>
              <a:t>Consolidated Application Grant Cycle</a:t>
            </a:r>
            <a:endParaRPr sz="3200" dirty="0">
              <a:latin typeface="Calibri"/>
              <a:ea typeface="Calibri"/>
              <a:cs typeface="Calibri"/>
              <a:sym typeface="Calibri"/>
            </a:endParaRPr>
          </a:p>
        </p:txBody>
      </p:sp>
      <p:sp>
        <p:nvSpPr>
          <p:cNvPr id="1400" name="Google Shape;1400;g15cf8fddcfd_2_264">
            <a:extLst>
              <a:ext uri="{C183D7F6-B498-43B3-948B-1728B52AA6E4}">
                <adec:decorative xmlns:adec="http://schemas.microsoft.com/office/drawing/2017/decorative" val="1"/>
              </a:ext>
            </a:extLst>
          </p:cNvPr>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Autofit/>
          </a:bodyPr>
          <a:lstStyle/>
          <a:p>
            <a:pPr marL="457200" lvl="0" indent="-355636" algn="l" rtl="0">
              <a:lnSpc>
                <a:spcPct val="100000"/>
              </a:lnSpc>
              <a:spcBef>
                <a:spcPts val="0"/>
              </a:spcBef>
              <a:spcAft>
                <a:spcPts val="0"/>
              </a:spcAft>
              <a:buSzPts val="2000"/>
              <a:buFont typeface="Calibri"/>
              <a:buChar char="●"/>
            </a:pPr>
            <a:r>
              <a:rPr lang="en-US" sz="2000">
                <a:solidFill>
                  <a:schemeClr val="dk1"/>
                </a:solidFill>
              </a:rPr>
              <a:t>CDE grants </a:t>
            </a:r>
            <a:r>
              <a:rPr lang="en-US" sz="2000" b="1">
                <a:solidFill>
                  <a:schemeClr val="dk1"/>
                </a:solidFill>
              </a:rPr>
              <a:t>Substantial Approval </a:t>
            </a:r>
            <a:r>
              <a:rPr lang="en-US" sz="2000">
                <a:solidFill>
                  <a:schemeClr val="dk1"/>
                </a:solidFill>
              </a:rPr>
              <a:t>upon the submission of the ESEA Consolidated Application.</a:t>
            </a:r>
            <a:endParaRPr sz="2000">
              <a:solidFill>
                <a:schemeClr val="dk1"/>
              </a:solidFill>
            </a:endParaRPr>
          </a:p>
          <a:p>
            <a:pPr marL="914400" lvl="1" indent="-355636" algn="l" rtl="0">
              <a:lnSpc>
                <a:spcPct val="100000"/>
              </a:lnSpc>
              <a:spcBef>
                <a:spcPts val="0"/>
              </a:spcBef>
              <a:spcAft>
                <a:spcPts val="0"/>
              </a:spcAft>
              <a:buSzPts val="2000"/>
              <a:buChar char="○"/>
            </a:pPr>
            <a:r>
              <a:rPr lang="en-US">
                <a:solidFill>
                  <a:schemeClr val="dk1"/>
                </a:solidFill>
              </a:rPr>
              <a:t>LEAs can obligate funds for proposed activities in the budget.</a:t>
            </a:r>
            <a:endParaRPr>
              <a:solidFill>
                <a:schemeClr val="dk1"/>
              </a:solidFill>
            </a:endParaRPr>
          </a:p>
          <a:p>
            <a:pPr marL="914400" lvl="1" indent="-355636" algn="l" rtl="0">
              <a:lnSpc>
                <a:spcPct val="100000"/>
              </a:lnSpc>
              <a:spcBef>
                <a:spcPts val="0"/>
              </a:spcBef>
              <a:spcAft>
                <a:spcPts val="0"/>
              </a:spcAft>
              <a:buSzPts val="2000"/>
              <a:buChar char="○"/>
            </a:pPr>
            <a:r>
              <a:rPr lang="en-US">
                <a:solidFill>
                  <a:schemeClr val="dk1"/>
                </a:solidFill>
              </a:rPr>
              <a:t>LEAs cannot request reimbursement yet.</a:t>
            </a:r>
            <a:endParaRPr>
              <a:solidFill>
                <a:schemeClr val="dk1"/>
              </a:solidFill>
            </a:endParaRPr>
          </a:p>
          <a:p>
            <a:pPr marL="685800" lvl="0" indent="0" algn="l" rtl="0">
              <a:lnSpc>
                <a:spcPct val="100000"/>
              </a:lnSpc>
              <a:spcBef>
                <a:spcPts val="0"/>
              </a:spcBef>
              <a:spcAft>
                <a:spcPts val="0"/>
              </a:spcAft>
              <a:buSzPts val="3840"/>
              <a:buNone/>
            </a:pPr>
            <a:endParaRPr sz="2000">
              <a:solidFill>
                <a:schemeClr val="dk1"/>
              </a:solidFill>
            </a:endParaRPr>
          </a:p>
          <a:p>
            <a:pPr marL="457200" lvl="0" indent="-355636" algn="l" rtl="0">
              <a:lnSpc>
                <a:spcPct val="100000"/>
              </a:lnSpc>
              <a:spcBef>
                <a:spcPts val="0"/>
              </a:spcBef>
              <a:spcAft>
                <a:spcPts val="0"/>
              </a:spcAft>
              <a:buSzPts val="2000"/>
              <a:buFont typeface="Calibri"/>
              <a:buChar char="●"/>
            </a:pPr>
            <a:r>
              <a:rPr lang="en-US" sz="2000" b="1">
                <a:solidFill>
                  <a:schemeClr val="dk1"/>
                </a:solidFill>
              </a:rPr>
              <a:t>Final Approval </a:t>
            </a:r>
            <a:r>
              <a:rPr lang="en-US" sz="2000">
                <a:solidFill>
                  <a:schemeClr val="dk1"/>
                </a:solidFill>
              </a:rPr>
              <a:t>is granted after the application is reviewed by CDE and the LEA addresses CDE’s comments.</a:t>
            </a:r>
            <a:endParaRPr sz="2000">
              <a:solidFill>
                <a:schemeClr val="dk1"/>
              </a:solidFill>
            </a:endParaRPr>
          </a:p>
          <a:p>
            <a:pPr marL="914400" lvl="1" indent="-355636" algn="l" rtl="0">
              <a:lnSpc>
                <a:spcPct val="100000"/>
              </a:lnSpc>
              <a:spcBef>
                <a:spcPts val="0"/>
              </a:spcBef>
              <a:spcAft>
                <a:spcPts val="0"/>
              </a:spcAft>
              <a:buSzPts val="2000"/>
              <a:buChar char="○"/>
            </a:pPr>
            <a:r>
              <a:rPr lang="en-US">
                <a:solidFill>
                  <a:schemeClr val="dk1"/>
                </a:solidFill>
              </a:rPr>
              <a:t>LEAs can now request reimbursement.</a:t>
            </a:r>
            <a:endParaRPr>
              <a:solidFill>
                <a:schemeClr val="dk1"/>
              </a:solidFill>
            </a:endParaRPr>
          </a:p>
          <a:p>
            <a:pPr marL="685800" lvl="0" indent="0" algn="l" rtl="0">
              <a:lnSpc>
                <a:spcPct val="100000"/>
              </a:lnSpc>
              <a:spcBef>
                <a:spcPts val="0"/>
              </a:spcBef>
              <a:spcAft>
                <a:spcPts val="0"/>
              </a:spcAft>
              <a:buSzPts val="3840"/>
              <a:buNone/>
            </a:pPr>
            <a:endParaRPr sz="2000">
              <a:solidFill>
                <a:schemeClr val="dk1"/>
              </a:solidFill>
            </a:endParaRPr>
          </a:p>
          <a:p>
            <a:pPr marL="457200" lvl="0" indent="-355636" algn="l" rtl="0">
              <a:lnSpc>
                <a:spcPct val="100000"/>
              </a:lnSpc>
              <a:spcBef>
                <a:spcPts val="0"/>
              </a:spcBef>
              <a:spcAft>
                <a:spcPts val="0"/>
              </a:spcAft>
              <a:buSzPts val="2000"/>
              <a:buFont typeface="Calibri"/>
              <a:buChar char="●"/>
            </a:pPr>
            <a:r>
              <a:rPr lang="en-US" sz="2000" b="1">
                <a:solidFill>
                  <a:schemeClr val="dk1"/>
                </a:solidFill>
              </a:rPr>
              <a:t>Post Award Revisions</a:t>
            </a:r>
            <a:r>
              <a:rPr lang="en-US" sz="2000">
                <a:solidFill>
                  <a:schemeClr val="dk1"/>
                </a:solidFill>
              </a:rPr>
              <a:t> can be submitted after Final Approval has been granted.  An application revision is commonly referred to at CDE as a Post Award Revision (PAR).</a:t>
            </a:r>
            <a:endParaRPr sz="2000">
              <a:solidFill>
                <a:schemeClr val="dk1"/>
              </a:solidFill>
            </a:endParaRPr>
          </a:p>
          <a:p>
            <a:pPr marL="228600" lvl="0" indent="0" algn="l" rtl="0">
              <a:lnSpc>
                <a:spcPct val="100000"/>
              </a:lnSpc>
              <a:spcBef>
                <a:spcPts val="0"/>
              </a:spcBef>
              <a:spcAft>
                <a:spcPts val="0"/>
              </a:spcAft>
              <a:buSzPts val="3840"/>
              <a:buNone/>
            </a:pPr>
            <a:endParaRPr sz="2000">
              <a:solidFill>
                <a:schemeClr val="dk1"/>
              </a:solidFill>
            </a:endParaRPr>
          </a:p>
          <a:p>
            <a:pPr marL="228600" lvl="0" indent="0" algn="l" rtl="0">
              <a:lnSpc>
                <a:spcPct val="100000"/>
              </a:lnSpc>
              <a:spcBef>
                <a:spcPts val="0"/>
              </a:spcBef>
              <a:spcAft>
                <a:spcPts val="0"/>
              </a:spcAft>
              <a:buSzPts val="3840"/>
              <a:buNone/>
            </a:pPr>
            <a:r>
              <a:rPr lang="en-US" sz="2000">
                <a:solidFill>
                  <a:schemeClr val="dk1"/>
                </a:solidFill>
              </a:rPr>
              <a:t>Note: If CDE determines an activity is not allowable, the LEA will </a:t>
            </a:r>
            <a:r>
              <a:rPr lang="en-US" sz="20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be</a:t>
            </a:r>
            <a:r>
              <a:rPr lang="en-US" sz="2000">
                <a:solidFill>
                  <a:schemeClr val="dk1"/>
                </a:solidFill>
              </a:rPr>
              <a:t> asked to reallocate the funds to an allowable activity. </a:t>
            </a:r>
            <a:endParaRPr sz="2000">
              <a:solidFill>
                <a:schemeClr val="dk1"/>
              </a:solidFill>
            </a:endParaRPr>
          </a:p>
        </p:txBody>
      </p:sp>
      <p:sp>
        <p:nvSpPr>
          <p:cNvPr id="1403" name="Google Shape;1403;g15cf8fddcfd_2_264">
            <a:extLst>
              <a:ext uri="{C183D7F6-B498-43B3-948B-1728B52AA6E4}">
                <adec:decorative xmlns:adec="http://schemas.microsoft.com/office/drawing/2017/decorative" val="1"/>
              </a:ext>
            </a:extLst>
          </p:cNvPr>
          <p:cNvSpPr/>
          <p:nvPr/>
        </p:nvSpPr>
        <p:spPr>
          <a:xfrm rot="763553">
            <a:off x="223093" y="3813853"/>
            <a:ext cx="709529" cy="590825"/>
          </a:xfrm>
          <a:prstGeom prst="rightArrow">
            <a:avLst>
              <a:gd name="adj1" fmla="val 50000"/>
              <a:gd name="adj2" fmla="val 50000"/>
            </a:avLst>
          </a:prstGeom>
          <a:solidFill>
            <a:srgbClr val="00953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01" name="Google Shape;1401;g15cf8fddcfd_2_264">
            <a:extLst>
              <a:ext uri="{C183D7F6-B498-43B3-948B-1728B52AA6E4}">
                <adec:decorative xmlns:adec="http://schemas.microsoft.com/office/drawing/2017/decorative" val="1"/>
              </a:ext>
            </a:extLst>
          </p:cNvPr>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11" name="Google Shape;1411;g166717d5beb_21_13"/>
          <p:cNvSpPr txBox="1">
            <a:spLocks noGrp="1"/>
          </p:cNvSpPr>
          <p:nvPr>
            <p:ph type="title"/>
          </p:nvPr>
        </p:nvSpPr>
        <p:spPr>
          <a:xfrm>
            <a:off x="682350" y="289825"/>
            <a:ext cx="7458300" cy="59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US" sz="3200"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Purpose of the Post Award Revision </a:t>
            </a:r>
            <a:endParaRPr sz="3200" dirty="0">
              <a:latin typeface="Calibri"/>
              <a:ea typeface="Calibri"/>
              <a:cs typeface="Calibri"/>
              <a:sym typeface="Calibri"/>
            </a:endParaRPr>
          </a:p>
          <a:p>
            <a:pPr marL="0" lvl="0" indent="0" algn="l" rtl="0">
              <a:lnSpc>
                <a:spcPct val="90000"/>
              </a:lnSpc>
              <a:spcBef>
                <a:spcPts val="0"/>
              </a:spcBef>
              <a:spcAft>
                <a:spcPts val="0"/>
              </a:spcAft>
              <a:buClr>
                <a:schemeClr val="lt1"/>
              </a:buClr>
              <a:buSzPts val="2400"/>
              <a:buFont typeface="Arial"/>
              <a:buNone/>
            </a:pPr>
            <a:endParaRPr sz="3200" dirty="0">
              <a:latin typeface="Roboto"/>
              <a:ea typeface="Roboto"/>
              <a:cs typeface="Roboto"/>
              <a:sym typeface="Roboto"/>
            </a:endParaRPr>
          </a:p>
        </p:txBody>
      </p:sp>
      <p:sp>
        <p:nvSpPr>
          <p:cNvPr id="1409" name="Google Shape;1409;g166717d5beb_21_13"/>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a:bodyPr>
          <a:lstStyle/>
          <a:p>
            <a:pPr marL="0" lvl="0" indent="0" algn="l" rtl="0">
              <a:lnSpc>
                <a:spcPct val="100000"/>
              </a:lnSpc>
              <a:spcBef>
                <a:spcPts val="0"/>
              </a:spcBef>
              <a:spcAft>
                <a:spcPts val="0"/>
              </a:spcAft>
              <a:buNone/>
            </a:pPr>
            <a:r>
              <a:rPr lang="en-US" sz="2500">
                <a:solidFill>
                  <a:schemeClr val="dk1"/>
                </a:solidFill>
              </a:rPr>
              <a:t>The PAR process is an opportunity for LEAs and BOCES to:</a:t>
            </a:r>
            <a:endParaRPr sz="2500">
              <a:solidFill>
                <a:schemeClr val="dk1"/>
              </a:solidFill>
            </a:endParaRPr>
          </a:p>
          <a:p>
            <a:pPr marL="0" lvl="0" indent="0" algn="l" rtl="0">
              <a:lnSpc>
                <a:spcPct val="100000"/>
              </a:lnSpc>
              <a:spcBef>
                <a:spcPts val="0"/>
              </a:spcBef>
              <a:spcAft>
                <a:spcPts val="0"/>
              </a:spcAft>
              <a:buNone/>
            </a:pPr>
            <a:endParaRPr sz="1000">
              <a:solidFill>
                <a:schemeClr val="dk1"/>
              </a:solidFill>
            </a:endParaRPr>
          </a:p>
          <a:p>
            <a:pPr marL="457200" lvl="0" indent="-374650" algn="l" rtl="0">
              <a:lnSpc>
                <a:spcPct val="100000"/>
              </a:lnSpc>
              <a:spcBef>
                <a:spcPts val="0"/>
              </a:spcBef>
              <a:spcAft>
                <a:spcPts val="0"/>
              </a:spcAft>
              <a:buClr>
                <a:schemeClr val="dk1"/>
              </a:buClr>
              <a:buSzPts val="2300"/>
              <a:buChar char="●"/>
            </a:pPr>
            <a:r>
              <a:rPr lang="en-US" sz="2300">
                <a:solidFill>
                  <a:schemeClr val="dk1"/>
                </a:solidFill>
              </a:rPr>
              <a:t>revise the activities and budgets that were approved in the initial Consolidated Application.</a:t>
            </a:r>
            <a:endParaRPr sz="2300">
              <a:solidFill>
                <a:schemeClr val="dk1"/>
              </a:solidFill>
            </a:endParaRPr>
          </a:p>
          <a:p>
            <a:pPr marL="457200" lvl="0" indent="-374650" algn="l" rtl="0">
              <a:lnSpc>
                <a:spcPct val="100000"/>
              </a:lnSpc>
              <a:spcBef>
                <a:spcPts val="0"/>
              </a:spcBef>
              <a:spcAft>
                <a:spcPts val="0"/>
              </a:spcAft>
              <a:buClr>
                <a:schemeClr val="dk1"/>
              </a:buClr>
              <a:buSzPts val="2300"/>
              <a:buChar char="●"/>
            </a:pPr>
            <a:r>
              <a:rPr lang="en-US" sz="2300">
                <a:solidFill>
                  <a:schemeClr val="dk1"/>
                </a:solidFill>
              </a:rPr>
              <a:t>receive approval for additional activities that more align with the current needs and available funding.</a:t>
            </a:r>
            <a:endParaRPr sz="2300">
              <a:solidFill>
                <a:schemeClr val="dk1"/>
              </a:solidFill>
            </a:endParaRPr>
          </a:p>
          <a:p>
            <a:pPr marL="457200" lvl="0" indent="-374650" algn="l" rtl="0">
              <a:lnSpc>
                <a:spcPct val="100000"/>
              </a:lnSpc>
              <a:spcBef>
                <a:spcPts val="0"/>
              </a:spcBef>
              <a:spcAft>
                <a:spcPts val="0"/>
              </a:spcAft>
              <a:buClr>
                <a:schemeClr val="dk1"/>
              </a:buClr>
              <a:buSzPts val="2300"/>
              <a:buChar char="●"/>
            </a:pPr>
            <a:r>
              <a:rPr lang="en-US" sz="2300">
                <a:solidFill>
                  <a:schemeClr val="dk1"/>
                </a:solidFill>
              </a:rPr>
              <a:t>e</a:t>
            </a:r>
            <a:r>
              <a:rPr lang="en-US" sz="23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nsure that the activities being implemented by the LEA match the activities in the Con</a:t>
            </a:r>
            <a:r>
              <a:rPr lang="en-US" sz="23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solidated Application. </a:t>
            </a:r>
            <a:endParaRPr sz="2300">
              <a:solidFill>
                <a:schemeClr val="dk1"/>
              </a:solidFill>
            </a:endParaRPr>
          </a:p>
        </p:txBody>
      </p:sp>
      <p:sp>
        <p:nvSpPr>
          <p:cNvPr id="1410" name="Google Shape;1410;g166717d5beb_21_13"/>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8" name="Google Shape;1418;g15cf8fddcfd_2_271"/>
          <p:cNvSpPr txBox="1">
            <a:spLocks noGrp="1"/>
          </p:cNvSpPr>
          <p:nvPr>
            <p:ph type="title" idx="4294967295"/>
          </p:nvPr>
        </p:nvSpPr>
        <p:spPr>
          <a:xfrm>
            <a:off x="471450" y="382975"/>
            <a:ext cx="8201100" cy="590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3200" b="0" i="0" u="none" strike="noStrike" kern="0" cap="none" spc="0" normalizeH="0" baseline="0" noProof="0" dirty="0">
                <a:ln>
                  <a:noFill/>
                </a:ln>
                <a:solidFill>
                  <a:srgbClr val="FFFFFF"/>
                </a:solidFill>
                <a:effectLst/>
                <a:uLnTx/>
                <a:uFillTx/>
                <a:latin typeface="Calibri"/>
                <a:ea typeface="Calibri"/>
                <a:cs typeface="Calibri"/>
                <a:sym typeface="Calibri"/>
              </a:rPr>
              <a:t>When To Submit </a:t>
            </a:r>
            <a:r>
              <a:rPr kumimoji="0" lang="en-US" sz="3200" b="0" i="0" u="none" strike="noStrike" kern="0" cap="none" spc="0" normalizeH="0" baseline="0" noProof="0" dirty="0">
                <a:ln>
                  <a:noFill/>
                </a:ln>
                <a:solidFill>
                  <a:srgbClr val="FFFFFF"/>
                </a:solidFill>
                <a:effectLst/>
                <a:uLnTx/>
                <a:uFillTx/>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Post</a:t>
            </a:r>
            <a:r>
              <a:rPr kumimoji="0" lang="en-US" sz="3200" b="0" i="0" u="none" strike="noStrike" kern="0" cap="none" spc="0" normalizeH="0" baseline="0" noProof="0" dirty="0">
                <a:ln>
                  <a:noFill/>
                </a:ln>
                <a:solidFill>
                  <a:srgbClr val="FFFFFF"/>
                </a:solidFill>
                <a:effectLst/>
                <a:uLnTx/>
                <a:uFillTx/>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a:t>
            </a:r>
            <a:r>
              <a:rPr kumimoji="0" lang="en-US" sz="3200" b="0" i="0" u="none" strike="noStrike" kern="0" cap="none" spc="0" normalizeH="0" baseline="0" noProof="0" dirty="0">
                <a:ln>
                  <a:noFill/>
                </a:ln>
                <a:solidFill>
                  <a:srgbClr val="FFFFFF"/>
                </a:solidFill>
                <a:effectLst/>
                <a:uLnTx/>
                <a:uFillTx/>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Award Revision</a:t>
            </a:r>
            <a:endParaRPr kumimoji="0" lang="en-US" sz="3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17" name="Google Shape;1417;g15cf8fddcfd_2_271"/>
          <p:cNvSpPr txBox="1">
            <a:spLocks noGrp="1"/>
          </p:cNvSpPr>
          <p:nvPr>
            <p:ph type="body" idx="1"/>
          </p:nvPr>
        </p:nvSpPr>
        <p:spPr>
          <a:xfrm>
            <a:off x="223075" y="1315650"/>
            <a:ext cx="8688600" cy="5000700"/>
          </a:xfrm>
          <a:prstGeom prst="rect">
            <a:avLst/>
          </a:prstGeom>
          <a:noFill/>
          <a:ln>
            <a:noFill/>
          </a:ln>
        </p:spPr>
        <p:txBody>
          <a:bodyPr spcFirstLastPara="1" wrap="square" lIns="0" tIns="0" rIns="0" bIns="45700" anchor="t" anchorCtr="0">
            <a:noAutofit/>
          </a:bodyPr>
          <a:lstStyle/>
          <a:p>
            <a:pPr marL="742950" lvl="1" indent="-285750" algn="l" rtl="0">
              <a:lnSpc>
                <a:spcPct val="100000"/>
              </a:lnSpc>
              <a:spcBef>
                <a:spcPts val="0"/>
              </a:spcBef>
              <a:spcAft>
                <a:spcPts val="0"/>
              </a:spcAft>
              <a:buSzPts val="1800"/>
              <a:buChar char="●"/>
            </a:pPr>
            <a:r>
              <a:rPr lang="en-US" sz="1800">
                <a:solidFill>
                  <a:schemeClr val="dk1"/>
                </a:solidFill>
              </a:rPr>
              <a:t>To add new activities that better align with current context or account for </a:t>
            </a:r>
            <a:r>
              <a:rPr lang="en-US" sz="1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changes </a:t>
            </a:r>
            <a:r>
              <a:rPr lang="en-US" sz="1800">
                <a:solidFill>
                  <a:schemeClr val="dk1"/>
                </a:solidFill>
              </a:rPr>
              <a:t>from preliminary to final allocations.</a:t>
            </a:r>
            <a:endParaRPr sz="1800">
              <a:solidFill>
                <a:schemeClr val="dk1"/>
              </a:solidFill>
            </a:endParaRPr>
          </a:p>
          <a:p>
            <a:pPr marL="914400" lvl="0" indent="0" algn="l" rtl="0">
              <a:lnSpc>
                <a:spcPct val="100000"/>
              </a:lnSpc>
              <a:spcBef>
                <a:spcPts val="0"/>
              </a:spcBef>
              <a:spcAft>
                <a:spcPts val="0"/>
              </a:spcAft>
              <a:buNone/>
            </a:pPr>
            <a:endParaRPr sz="500">
              <a:solidFill>
                <a:schemeClr val="dk1"/>
              </a:solidFill>
            </a:endParaRPr>
          </a:p>
          <a:p>
            <a:pPr marL="742950" lvl="1" indent="-285750" algn="l" rtl="0">
              <a:lnSpc>
                <a:spcPct val="100000"/>
              </a:lnSpc>
              <a:spcBef>
                <a:spcPts val="0"/>
              </a:spcBef>
              <a:spcAft>
                <a:spcPts val="0"/>
              </a:spcAft>
              <a:buSzPts val="1800"/>
              <a:buChar char="●"/>
            </a:pPr>
            <a:r>
              <a:rPr lang="en-US" sz="1800">
                <a:solidFill>
                  <a:schemeClr val="dk1"/>
                </a:solidFill>
              </a:rPr>
              <a:t>To reflect changes in the project/program scope or objective, such as:</a:t>
            </a:r>
            <a:endParaRPr sz="1800">
              <a:solidFill>
                <a:schemeClr val="dk1"/>
              </a:solidFill>
            </a:endParaRPr>
          </a:p>
          <a:p>
            <a:pPr marL="1143000" lvl="2" indent="-285750" algn="l" rtl="0">
              <a:lnSpc>
                <a:spcPct val="100000"/>
              </a:lnSpc>
              <a:spcBef>
                <a:spcPts val="0"/>
              </a:spcBef>
              <a:spcAft>
                <a:spcPts val="0"/>
              </a:spcAft>
              <a:buSzPts val="1800"/>
              <a:buChar char="○"/>
            </a:pPr>
            <a:r>
              <a:rPr lang="en-US">
                <a:solidFill>
                  <a:schemeClr val="dk1"/>
                </a:solidFill>
              </a:rPr>
              <a:t>Professional development activities to purchasing Instructional materials or</a:t>
            </a:r>
            <a:endParaRPr>
              <a:solidFill>
                <a:schemeClr val="dk1"/>
              </a:solidFill>
            </a:endParaRPr>
          </a:p>
          <a:p>
            <a:pPr marL="1143000" lvl="2" indent="-285750" algn="l" rtl="0">
              <a:lnSpc>
                <a:spcPct val="100000"/>
              </a:lnSpc>
              <a:spcBef>
                <a:spcPts val="0"/>
              </a:spcBef>
              <a:spcAft>
                <a:spcPts val="0"/>
              </a:spcAft>
              <a:buSzPts val="1800"/>
              <a:buChar char="○"/>
            </a:pPr>
            <a:r>
              <a:rPr lang="en-US">
                <a:solidFill>
                  <a:schemeClr val="dk1"/>
                </a:solidFill>
              </a:rPr>
              <a:t>Professional development activities to hiring an Interventionist.</a:t>
            </a:r>
            <a:endParaRPr>
              <a:solidFill>
                <a:schemeClr val="dk1"/>
              </a:solidFill>
            </a:endParaRPr>
          </a:p>
          <a:p>
            <a:pPr marL="914400" lvl="0" indent="0" algn="l" rtl="0">
              <a:lnSpc>
                <a:spcPct val="100000"/>
              </a:lnSpc>
              <a:spcBef>
                <a:spcPts val="0"/>
              </a:spcBef>
              <a:spcAft>
                <a:spcPts val="0"/>
              </a:spcAft>
              <a:buNone/>
            </a:pPr>
            <a:endParaRPr sz="500">
              <a:solidFill>
                <a:schemeClr val="dk1"/>
              </a:solidFill>
            </a:endParaRPr>
          </a:p>
          <a:p>
            <a:pPr marL="742950" lvl="1" indent="-285750" algn="l" rtl="0">
              <a:lnSpc>
                <a:spcPct val="100000"/>
              </a:lnSpc>
              <a:spcBef>
                <a:spcPts val="0"/>
              </a:spcBef>
              <a:spcAft>
                <a:spcPts val="0"/>
              </a:spcAft>
              <a:buSzPts val="1800"/>
              <a:buChar char="●"/>
            </a:pPr>
            <a:r>
              <a:rPr lang="en-US" sz="1800">
                <a:solidFill>
                  <a:schemeClr val="dk1"/>
                </a:solidFill>
              </a:rPr>
              <a:t>Changes among direct cost programs (Instructional, Support, Improvement of Instructional Services, or Administrative) or object categories (Salaries, Benefits, etc.) that exceed, or are expected to exceed, 10% of the total budget for that object category as last approved.</a:t>
            </a:r>
            <a:endParaRPr sz="1800">
              <a:solidFill>
                <a:schemeClr val="dk1"/>
              </a:solidFill>
            </a:endParaRPr>
          </a:p>
          <a:p>
            <a:pPr marL="742950" lvl="0" indent="-171450" algn="l" rtl="0">
              <a:lnSpc>
                <a:spcPct val="100000"/>
              </a:lnSpc>
              <a:spcBef>
                <a:spcPts val="0"/>
              </a:spcBef>
              <a:spcAft>
                <a:spcPts val="0"/>
              </a:spcAft>
              <a:buNone/>
            </a:pPr>
            <a:endParaRPr sz="500">
              <a:solidFill>
                <a:schemeClr val="dk1"/>
              </a:solidFill>
            </a:endParaRPr>
          </a:p>
          <a:p>
            <a:pPr marL="742950" lvl="1" indent="-285750" algn="l" rtl="0">
              <a:lnSpc>
                <a:spcPct val="100000"/>
              </a:lnSpc>
              <a:spcBef>
                <a:spcPts val="0"/>
              </a:spcBef>
              <a:spcAft>
                <a:spcPts val="0"/>
              </a:spcAft>
              <a:buSzPts val="1800"/>
              <a:buChar char="●"/>
            </a:pPr>
            <a:r>
              <a:rPr lang="en-US" sz="1800">
                <a:solidFill>
                  <a:schemeClr val="dk1"/>
                </a:solidFill>
              </a:rPr>
              <a:t>If users would like to request an amount under an Object Code or Function Code that is currently unavailable, the grantee will need to complete a revision and have it approved by CDE before a request can be created.</a:t>
            </a:r>
            <a:endParaRPr sz="1800">
              <a:solidFill>
                <a:schemeClr val="dk1"/>
              </a:solidFill>
            </a:endParaRPr>
          </a:p>
          <a:p>
            <a:pPr marL="914400" lvl="0" indent="0" algn="l" rtl="0">
              <a:lnSpc>
                <a:spcPct val="100000"/>
              </a:lnSpc>
              <a:spcBef>
                <a:spcPts val="0"/>
              </a:spcBef>
              <a:spcAft>
                <a:spcPts val="0"/>
              </a:spcAft>
              <a:buNone/>
            </a:pPr>
            <a:endParaRPr sz="500">
              <a:solidFill>
                <a:schemeClr val="dk1"/>
              </a:solidFill>
            </a:endParaRPr>
          </a:p>
          <a:p>
            <a:pPr marL="742950" lvl="1" indent="-285750" algn="l" rtl="0">
              <a:lnSpc>
                <a:spcPct val="100000"/>
              </a:lnSpc>
              <a:spcBef>
                <a:spcPts val="0"/>
              </a:spcBef>
              <a:spcAft>
                <a:spcPts val="0"/>
              </a:spcAft>
              <a:buSzPts val="1800"/>
              <a:buChar char="●"/>
            </a:pPr>
            <a:r>
              <a:rPr lang="en-US" sz="1800">
                <a:solidFill>
                  <a:schemeClr val="dk1"/>
                </a:solidFill>
              </a:rPr>
              <a:t>Any changes to </a:t>
            </a:r>
            <a:r>
              <a:rPr lang="en-US" sz="1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equipment purchases</a:t>
            </a:r>
            <a:r>
              <a:rPr lang="en-US" sz="1800">
                <a:solidFill>
                  <a:schemeClr val="dk1"/>
                </a:solidFill>
              </a:rPr>
              <a:t> require program approval.</a:t>
            </a:r>
            <a:endParaRPr sz="1800">
              <a:solidFill>
                <a:schemeClr val="dk1"/>
              </a:solidFill>
            </a:endParaRPr>
          </a:p>
          <a:p>
            <a:pPr marL="914400" lvl="0" indent="0" algn="l" rtl="0">
              <a:lnSpc>
                <a:spcPct val="100000"/>
              </a:lnSpc>
              <a:spcBef>
                <a:spcPts val="0"/>
              </a:spcBef>
              <a:spcAft>
                <a:spcPts val="0"/>
              </a:spcAft>
              <a:buSzPts val="9600"/>
              <a:buNone/>
            </a:pPr>
            <a:endParaRPr sz="500">
              <a:solidFill>
                <a:schemeClr val="dk1"/>
              </a:solidFill>
            </a:endParaRPr>
          </a:p>
          <a:p>
            <a:pPr marL="742950" lvl="1" indent="-285750" algn="l" rtl="0">
              <a:lnSpc>
                <a:spcPct val="100000"/>
              </a:lnSpc>
              <a:spcBef>
                <a:spcPts val="0"/>
              </a:spcBef>
              <a:spcAft>
                <a:spcPts val="0"/>
              </a:spcAft>
              <a:buSzPts val="1800"/>
              <a:buChar char="●"/>
            </a:pPr>
            <a:r>
              <a:rPr lang="en-US" sz="18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To update indirect costs amounts</a:t>
            </a:r>
            <a:endParaRPr sz="1800">
              <a:solidFill>
                <a:schemeClr val="dk1"/>
              </a:solidFill>
            </a:endParaRPr>
          </a:p>
          <a:p>
            <a:pPr marL="1371600" lvl="2" indent="-342900" algn="l" rtl="0">
              <a:lnSpc>
                <a:spcPct val="100000"/>
              </a:lnSpc>
              <a:spcBef>
                <a:spcPts val="0"/>
              </a:spcBef>
              <a:spcAft>
                <a:spcPts val="0"/>
              </a:spcAft>
              <a:buSzPts val="1800"/>
              <a:buChar char="○"/>
            </a:pPr>
            <a:r>
              <a:rPr lang="en-US" sz="1800">
                <a:solidFill>
                  <a:schemeClr val="dk1"/>
                </a:solidFill>
              </a:rPr>
              <a:t>A change in direct costs may impact indirect costs</a:t>
            </a:r>
            <a:endParaRPr>
              <a:solidFill>
                <a:schemeClr val="dk1"/>
              </a:solidFill>
            </a:endParaRPr>
          </a:p>
          <a:p>
            <a:pPr marL="914400" lvl="0" indent="0" algn="l" rtl="0">
              <a:lnSpc>
                <a:spcPct val="100000"/>
              </a:lnSpc>
              <a:spcBef>
                <a:spcPts val="0"/>
              </a:spcBef>
              <a:spcAft>
                <a:spcPts val="0"/>
              </a:spcAft>
              <a:buSzPts val="9600"/>
              <a:buNone/>
            </a:pPr>
            <a:endParaRPr sz="1000">
              <a:solidFill>
                <a:schemeClr val="dk1"/>
              </a:solidFill>
            </a:endParaRPr>
          </a:p>
          <a:p>
            <a:pPr marL="400050" lvl="0" indent="0" algn="l" rtl="0">
              <a:lnSpc>
                <a:spcPct val="100000"/>
              </a:lnSpc>
              <a:spcBef>
                <a:spcPts val="0"/>
              </a:spcBef>
              <a:spcAft>
                <a:spcPts val="0"/>
              </a:spcAft>
              <a:buNone/>
            </a:pPr>
            <a:r>
              <a:rPr lang="en-US" sz="1800" i="1">
                <a:solidFill>
                  <a:schemeClr val="dk1"/>
                </a:solidFill>
              </a:rPr>
              <a:t>Note: All PARs need to be approved by CDE prior </a:t>
            </a:r>
            <a:r>
              <a:rPr lang="en-US" sz="1800" i="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to </a:t>
            </a:r>
            <a:r>
              <a:rPr lang="en-US" sz="1800" i="1">
                <a:solidFill>
                  <a:schemeClr val="dk1"/>
                </a:solidFill>
              </a:rPr>
              <a:t>drawing down funds. </a:t>
            </a:r>
            <a:endParaRPr sz="1800" i="1">
              <a:solidFill>
                <a:schemeClr val="dk1"/>
              </a:solidFill>
            </a:endParaRPr>
          </a:p>
          <a:p>
            <a:pPr marL="914400" lvl="0" indent="0" algn="l" rtl="0">
              <a:lnSpc>
                <a:spcPct val="100000"/>
              </a:lnSpc>
              <a:spcBef>
                <a:spcPts val="1000"/>
              </a:spcBef>
              <a:spcAft>
                <a:spcPts val="0"/>
              </a:spcAft>
              <a:buSzPts val="9600"/>
              <a:buNone/>
            </a:pPr>
            <a:endParaRPr sz="2000">
              <a:solidFill>
                <a:schemeClr val="dk1"/>
              </a:solidFill>
            </a:endParaRPr>
          </a:p>
          <a:p>
            <a:pPr marL="0" lvl="0" indent="0" algn="l" rtl="0">
              <a:lnSpc>
                <a:spcPct val="90000"/>
              </a:lnSpc>
              <a:spcBef>
                <a:spcPts val="1000"/>
              </a:spcBef>
              <a:spcAft>
                <a:spcPts val="0"/>
              </a:spcAft>
              <a:buSzPts val="9600"/>
              <a:buNone/>
            </a:pPr>
            <a:endParaRPr sz="6700">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2444</Words>
  <Application>Microsoft Office PowerPoint</Application>
  <PresentationFormat>On-screen Show (4:3)</PresentationFormat>
  <Paragraphs>273</Paragraphs>
  <Slides>30</Slides>
  <Notes>30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30</vt:i4>
      </vt:variant>
    </vt:vector>
  </HeadingPairs>
  <TitlesOfParts>
    <vt:vector size="40" baseType="lpstr">
      <vt:lpstr>Calibri</vt:lpstr>
      <vt:lpstr>Roboto Medium</vt:lpstr>
      <vt:lpstr>Rockwell</vt:lpstr>
      <vt:lpstr>Arial</vt:lpstr>
      <vt:lpstr>Roboto</vt:lpstr>
      <vt:lpstr>Office Theme</vt:lpstr>
      <vt:lpstr>Simple Light</vt:lpstr>
      <vt:lpstr>Simple Light</vt:lpstr>
      <vt:lpstr>Simple Light</vt:lpstr>
      <vt:lpstr>Simple Light</vt:lpstr>
      <vt:lpstr>CDE ESEA and ESSER Office Hours December 12, 2024</vt:lpstr>
      <vt:lpstr>ESEA/ESSER Office Hours</vt:lpstr>
      <vt:lpstr>ESEA Reminders and Updates</vt:lpstr>
      <vt:lpstr>Updates and Reminders</vt:lpstr>
      <vt:lpstr>Application Revision Process and Requirements  December 2024</vt:lpstr>
      <vt:lpstr>Introduction</vt:lpstr>
      <vt:lpstr>Consolidated Application Grant Cycle</vt:lpstr>
      <vt:lpstr>Purpose of the Post Award Revision  </vt:lpstr>
      <vt:lpstr>When To Submit Post Award Revision</vt:lpstr>
      <vt:lpstr>Example of a Request for Funds</vt:lpstr>
      <vt:lpstr>How to Complete  a Revision in GAINS</vt:lpstr>
      <vt:lpstr>Submitting a Revision in GAINS</vt:lpstr>
      <vt:lpstr>Locating Budget Line Items to Update</vt:lpstr>
      <vt:lpstr>Modifying Budget Line Items</vt:lpstr>
      <vt:lpstr>Modifying Budget Line Items, continued</vt:lpstr>
      <vt:lpstr>What To Include in a Revision</vt:lpstr>
      <vt:lpstr>Examples</vt:lpstr>
      <vt:lpstr>Modifying Budget Line Items Continuation</vt:lpstr>
      <vt:lpstr>Adding a New Budget Item</vt:lpstr>
      <vt:lpstr>Narrative Revisions</vt:lpstr>
      <vt:lpstr>Considerations Before Submitting </vt:lpstr>
      <vt:lpstr>Re-submission Process</vt:lpstr>
      <vt:lpstr>Complete Revision</vt:lpstr>
      <vt:lpstr>Next Steps  After Revision Submission</vt:lpstr>
      <vt:lpstr>PAR Review and Approval</vt:lpstr>
      <vt:lpstr>Resources</vt:lpstr>
      <vt:lpstr>Questions?   </vt:lpstr>
      <vt:lpstr>Upcoming Meetings</vt:lpstr>
      <vt:lpstr>Looking Ahead…</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Madorin, Acacia</dc:creator>
  <cp:lastModifiedBy>Owen, Emily</cp:lastModifiedBy>
  <cp:revision>5</cp:revision>
  <dcterms:created xsi:type="dcterms:W3CDTF">2019-06-25T17:30:52Z</dcterms:created>
  <dcterms:modified xsi:type="dcterms:W3CDTF">2024-12-12T18:33:35Z</dcterms:modified>
</cp:coreProperties>
</file>