
<file path=[Content_Types].xml><?xml version="1.0" encoding="utf-8"?>
<Types xmlns="http://schemas.openxmlformats.org/package/2006/content-types">
  <Default Extension="docx" ContentType="application/vnd.openxmlformats-officedocument.wordprocessingml.document"/>
  <Default Extension="emf" ContentType="image/x-emf"/>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1"/>
    <p:sldMasterId id="2147483658" r:id="rId2"/>
    <p:sldMasterId id="2147483664" r:id="rId3"/>
    <p:sldMasterId id="2147483683" r:id="rId4"/>
  </p:sldMasterIdLst>
  <p:notesMasterIdLst>
    <p:notesMasterId r:id="rId43"/>
  </p:notesMasterIdLst>
  <p:sldIdLst>
    <p:sldId id="256" r:id="rId5"/>
    <p:sldId id="257" r:id="rId6"/>
    <p:sldId id="258" r:id="rId7"/>
    <p:sldId id="276" r:id="rId8"/>
    <p:sldId id="469" r:id="rId9"/>
    <p:sldId id="1441" r:id="rId10"/>
    <p:sldId id="1442" r:id="rId11"/>
    <p:sldId id="1443" r:id="rId12"/>
    <p:sldId id="1444" r:id="rId13"/>
    <p:sldId id="1445" r:id="rId14"/>
    <p:sldId id="1446" r:id="rId15"/>
    <p:sldId id="1433" r:id="rId16"/>
    <p:sldId id="1447" r:id="rId17"/>
    <p:sldId id="1439" r:id="rId18"/>
    <p:sldId id="289" r:id="rId19"/>
    <p:sldId id="291" r:id="rId20"/>
    <p:sldId id="290" r:id="rId21"/>
    <p:sldId id="1440" r:id="rId22"/>
    <p:sldId id="292" r:id="rId23"/>
    <p:sldId id="293" r:id="rId24"/>
    <p:sldId id="287" r:id="rId25"/>
    <p:sldId id="1436" r:id="rId26"/>
    <p:sldId id="1437" r:id="rId27"/>
    <p:sldId id="259" r:id="rId28"/>
    <p:sldId id="260" r:id="rId29"/>
    <p:sldId id="261" r:id="rId30"/>
    <p:sldId id="1438" r:id="rId31"/>
    <p:sldId id="262" r:id="rId32"/>
    <p:sldId id="263" r:id="rId33"/>
    <p:sldId id="264" r:id="rId34"/>
    <p:sldId id="265" r:id="rId35"/>
    <p:sldId id="266" r:id="rId36"/>
    <p:sldId id="267" r:id="rId37"/>
    <p:sldId id="268" r:id="rId38"/>
    <p:sldId id="269" r:id="rId39"/>
    <p:sldId id="679" r:id="rId40"/>
    <p:sldId id="279" r:id="rId41"/>
    <p:sldId id="282" r:id="rId4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zanin Mohajeri-Nelson"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5" autoAdjust="0"/>
    <p:restoredTop sz="86469" autoAdjust="0"/>
  </p:normalViewPr>
  <p:slideViewPr>
    <p:cSldViewPr snapToGrid="0">
      <p:cViewPr varScale="1">
        <p:scale>
          <a:sx n="83" d="100"/>
          <a:sy n="83" d="100"/>
        </p:scale>
        <p:origin x="108" y="384"/>
      </p:cViewPr>
      <p:guideLst/>
    </p:cSldViewPr>
  </p:slideViewPr>
  <p:outlineViewPr>
    <p:cViewPr>
      <p:scale>
        <a:sx n="33" d="100"/>
        <a:sy n="33" d="100"/>
      </p:scale>
      <p:origin x="0" y="-34469"/>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diagrams/_rels/data1.xml.rels><?xml version="1.0" encoding="UTF-8" standalone="yes"?>
<Relationships xmlns="http://schemas.openxmlformats.org/package/2006/relationships"><Relationship Id="rId1" Type="http://schemas.openxmlformats.org/officeDocument/2006/relationships/hyperlink" Target="https://app.smartsheet.com/b/form/72607a92db654aa2b777c65b833fa2af"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app.smartsheet.com/b/form/72607a92db654aa2b777c65b833fa2af"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068C3D-AF4A-4A0D-ADBA-59A89CDD3A75}"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6E738A56-D670-4F8B-9BFE-6340B49F0730}">
      <dgm:prSet/>
      <dgm:spPr/>
      <dgm:t>
        <a:bodyPr/>
        <a:lstStyle/>
        <a:p>
          <a:r>
            <a:rPr lang="en-US" b="0" i="0" dirty="0"/>
            <a:t>ESSER II – Applications must have </a:t>
          </a:r>
          <a:r>
            <a:rPr lang="en-US" b="1" i="1" dirty="0"/>
            <a:t>final approval </a:t>
          </a:r>
          <a:r>
            <a:rPr lang="en-US" b="0" i="0" dirty="0"/>
            <a:t>by </a:t>
          </a:r>
          <a:r>
            <a:rPr lang="en-US" b="1" i="0" u="sng" dirty="0">
              <a:solidFill>
                <a:srgbClr val="FF0000"/>
              </a:solidFill>
            </a:rPr>
            <a:t>1/6/22</a:t>
          </a:r>
          <a:endParaRPr lang="en-US" b="1" u="sng" dirty="0">
            <a:solidFill>
              <a:srgbClr val="FF0000"/>
            </a:solidFill>
          </a:endParaRPr>
        </a:p>
      </dgm:t>
    </dgm:pt>
    <dgm:pt modelId="{00063521-BC57-4044-9C91-16801990226E}" type="parTrans" cxnId="{910CFFCA-D8F1-4C71-968D-C4B56259F376}">
      <dgm:prSet/>
      <dgm:spPr/>
      <dgm:t>
        <a:bodyPr/>
        <a:lstStyle/>
        <a:p>
          <a:endParaRPr lang="en-US"/>
        </a:p>
      </dgm:t>
    </dgm:pt>
    <dgm:pt modelId="{403BBAE9-EB80-4635-ADC6-3728B8C08C05}" type="sibTrans" cxnId="{910CFFCA-D8F1-4C71-968D-C4B56259F376}">
      <dgm:prSet/>
      <dgm:spPr/>
      <dgm:t>
        <a:bodyPr/>
        <a:lstStyle/>
        <a:p>
          <a:endParaRPr lang="en-US"/>
        </a:p>
      </dgm:t>
    </dgm:pt>
    <dgm:pt modelId="{113DBCC8-2FF9-4F66-B834-DDA0088DBC1D}">
      <dgm:prSet/>
      <dgm:spPr/>
      <dgm:t>
        <a:bodyPr/>
        <a:lstStyle/>
        <a:p>
          <a:r>
            <a:rPr lang="en-US" b="0" i="0"/>
            <a:t>Please submit as soon as possible </a:t>
          </a:r>
          <a:endParaRPr lang="en-US"/>
        </a:p>
      </dgm:t>
    </dgm:pt>
    <dgm:pt modelId="{57A86FE0-BAD2-44C1-8489-EB9CE3E218C0}" type="parTrans" cxnId="{C162502A-44AB-4973-8C79-B3497B80D0C5}">
      <dgm:prSet/>
      <dgm:spPr/>
      <dgm:t>
        <a:bodyPr/>
        <a:lstStyle/>
        <a:p>
          <a:endParaRPr lang="en-US"/>
        </a:p>
      </dgm:t>
    </dgm:pt>
    <dgm:pt modelId="{E9AEFFA7-C4B5-4A44-8040-88AB306BFB5F}" type="sibTrans" cxnId="{C162502A-44AB-4973-8C79-B3497B80D0C5}">
      <dgm:prSet/>
      <dgm:spPr/>
      <dgm:t>
        <a:bodyPr/>
        <a:lstStyle/>
        <a:p>
          <a:endParaRPr lang="en-US"/>
        </a:p>
      </dgm:t>
    </dgm:pt>
    <dgm:pt modelId="{2C0BECA3-DC07-4E27-AE43-FDB73DB39841}">
      <dgm:prSet/>
      <dgm:spPr/>
      <dgm:t>
        <a:bodyPr/>
        <a:lstStyle/>
        <a:p>
          <a:r>
            <a:rPr lang="en-US" b="0" i="0" dirty="0"/>
            <a:t>ARP ESSER III – LEA Use of Funds Plans due to CDE by </a:t>
          </a:r>
          <a:r>
            <a:rPr lang="en-US" b="1" i="0" u="sng" dirty="0">
              <a:solidFill>
                <a:srgbClr val="FF0000"/>
              </a:solidFill>
            </a:rPr>
            <a:t>12/16/21</a:t>
          </a:r>
          <a:r>
            <a:rPr lang="en-US" b="0" i="0" dirty="0"/>
            <a:t> </a:t>
          </a:r>
          <a:endParaRPr lang="en-US" dirty="0"/>
        </a:p>
      </dgm:t>
    </dgm:pt>
    <dgm:pt modelId="{5F770732-6C4F-4A4D-AA9E-365AAC381A44}" type="parTrans" cxnId="{B2958C4F-2184-45C5-AAD5-06AB5CC3CC24}">
      <dgm:prSet/>
      <dgm:spPr/>
      <dgm:t>
        <a:bodyPr/>
        <a:lstStyle/>
        <a:p>
          <a:endParaRPr lang="en-US"/>
        </a:p>
      </dgm:t>
    </dgm:pt>
    <dgm:pt modelId="{A7D62768-CFD7-49B4-B5F0-101360324ED3}" type="sibTrans" cxnId="{B2958C4F-2184-45C5-AAD5-06AB5CC3CC24}">
      <dgm:prSet/>
      <dgm:spPr/>
      <dgm:t>
        <a:bodyPr/>
        <a:lstStyle/>
        <a:p>
          <a:endParaRPr lang="en-US"/>
        </a:p>
      </dgm:t>
    </dgm:pt>
    <dgm:pt modelId="{1ADE99E6-4AEF-471C-9D3B-CDE871EADD69}">
      <dgm:prSet/>
      <dgm:spPr/>
      <dgm:t>
        <a:bodyPr/>
        <a:lstStyle/>
        <a:p>
          <a:r>
            <a:rPr lang="en-US" b="0" i="0" dirty="0"/>
            <a:t>Online application</a:t>
          </a:r>
          <a:endParaRPr lang="en-US" dirty="0"/>
        </a:p>
      </dgm:t>
    </dgm:pt>
    <dgm:pt modelId="{5C488FF9-8A37-4C6C-8811-EA9F730F9074}" type="parTrans" cxnId="{AC0CE783-5074-447E-88BE-465BE0156A7F}">
      <dgm:prSet/>
      <dgm:spPr/>
      <dgm:t>
        <a:bodyPr/>
        <a:lstStyle/>
        <a:p>
          <a:endParaRPr lang="en-US"/>
        </a:p>
      </dgm:t>
    </dgm:pt>
    <dgm:pt modelId="{E9C3DA70-2998-45C1-B25B-C277ACCB9D92}" type="sibTrans" cxnId="{AC0CE783-5074-447E-88BE-465BE0156A7F}">
      <dgm:prSet/>
      <dgm:spPr/>
      <dgm:t>
        <a:bodyPr/>
        <a:lstStyle/>
        <a:p>
          <a:endParaRPr lang="en-US"/>
        </a:p>
      </dgm:t>
    </dgm:pt>
    <dgm:pt modelId="{967C9793-7821-424A-A0D1-E670AAAA53C9}">
      <dgm:prSet/>
      <dgm:spPr/>
      <dgm:t>
        <a:bodyPr/>
        <a:lstStyle/>
        <a:p>
          <a:r>
            <a:rPr lang="en-US" b="0" i="0" dirty="0"/>
            <a:t>Submit responses to all narrative questions</a:t>
          </a:r>
          <a:endParaRPr lang="en-US" dirty="0"/>
        </a:p>
      </dgm:t>
    </dgm:pt>
    <dgm:pt modelId="{827E3A5D-CD2C-46DB-AEB2-24E02C496B08}" type="parTrans" cxnId="{37283C10-E222-4875-B31B-3993D009DF38}">
      <dgm:prSet/>
      <dgm:spPr/>
      <dgm:t>
        <a:bodyPr/>
        <a:lstStyle/>
        <a:p>
          <a:endParaRPr lang="en-US"/>
        </a:p>
      </dgm:t>
    </dgm:pt>
    <dgm:pt modelId="{802007D3-8BF0-48E6-BB31-7E2D007B8D03}" type="sibTrans" cxnId="{37283C10-E222-4875-B31B-3993D009DF38}">
      <dgm:prSet/>
      <dgm:spPr/>
      <dgm:t>
        <a:bodyPr/>
        <a:lstStyle/>
        <a:p>
          <a:endParaRPr lang="en-US"/>
        </a:p>
      </dgm:t>
    </dgm:pt>
    <dgm:pt modelId="{CC22C5F5-20A3-4B89-98EB-EB937978E5CB}">
      <dgm:prSet/>
      <dgm:spPr/>
      <dgm:t>
        <a:bodyPr/>
        <a:lstStyle/>
        <a:p>
          <a:r>
            <a:rPr lang="en-US" b="0" i="0" dirty="0">
              <a:hlinkClick xmlns:r="http://schemas.openxmlformats.org/officeDocument/2006/relationships" r:id="rId1"/>
            </a:rPr>
            <a:t>Submit link </a:t>
          </a:r>
          <a:r>
            <a:rPr lang="en-US" b="0" i="0" dirty="0"/>
            <a:t>to the Safe In-Person and LEA Use of Funds Plans posted on the LEA website [as soon as possible]</a:t>
          </a:r>
          <a:endParaRPr lang="en-US" dirty="0"/>
        </a:p>
      </dgm:t>
    </dgm:pt>
    <dgm:pt modelId="{0F1E7DAA-E506-401F-B1A7-A9BE138201B9}" type="parTrans" cxnId="{19A1CF30-9A0D-4ED3-94D2-B4BAF4127F3A}">
      <dgm:prSet/>
      <dgm:spPr/>
      <dgm:t>
        <a:bodyPr/>
        <a:lstStyle/>
        <a:p>
          <a:endParaRPr lang="en-US"/>
        </a:p>
      </dgm:t>
    </dgm:pt>
    <dgm:pt modelId="{7DC85774-72C2-4CFD-8FC1-D4188678DA0A}" type="sibTrans" cxnId="{19A1CF30-9A0D-4ED3-94D2-B4BAF4127F3A}">
      <dgm:prSet/>
      <dgm:spPr/>
      <dgm:t>
        <a:bodyPr/>
        <a:lstStyle/>
        <a:p>
          <a:endParaRPr lang="en-US"/>
        </a:p>
      </dgm:t>
    </dgm:pt>
    <dgm:pt modelId="{270868EC-931A-416F-A6BC-EDB7EF5DAF3A}">
      <dgm:prSet/>
      <dgm:spPr/>
      <dgm:t>
        <a:bodyPr/>
        <a:lstStyle/>
        <a:p>
          <a:r>
            <a:rPr lang="en-US" b="0" i="0" dirty="0"/>
            <a:t>Submit response to narrative question 1 and full budget (zero balance; can include placeholders)</a:t>
          </a:r>
          <a:endParaRPr lang="en-US" dirty="0"/>
        </a:p>
      </dgm:t>
    </dgm:pt>
    <dgm:pt modelId="{0857628F-FD40-419A-8C42-CBD8D7712159}" type="parTrans" cxnId="{6A9780D5-ACB0-4643-9FA4-DD9A403C01FA}">
      <dgm:prSet/>
      <dgm:spPr/>
      <dgm:t>
        <a:bodyPr/>
        <a:lstStyle/>
        <a:p>
          <a:endParaRPr lang="en-US"/>
        </a:p>
      </dgm:t>
    </dgm:pt>
    <dgm:pt modelId="{AADF1425-D8A5-49BE-8C6E-883AD96A9D21}" type="sibTrans" cxnId="{6A9780D5-ACB0-4643-9FA4-DD9A403C01FA}">
      <dgm:prSet/>
      <dgm:spPr/>
      <dgm:t>
        <a:bodyPr/>
        <a:lstStyle/>
        <a:p>
          <a:endParaRPr lang="en-US"/>
        </a:p>
      </dgm:t>
    </dgm:pt>
    <dgm:pt modelId="{741689B1-A5AB-4A7B-8527-DCA794D84022}" type="pres">
      <dgm:prSet presAssocID="{E3068C3D-AF4A-4A0D-ADBA-59A89CDD3A75}" presName="linear" presStyleCnt="0">
        <dgm:presLayoutVars>
          <dgm:dir/>
          <dgm:animLvl val="lvl"/>
          <dgm:resizeHandles val="exact"/>
        </dgm:presLayoutVars>
      </dgm:prSet>
      <dgm:spPr/>
    </dgm:pt>
    <dgm:pt modelId="{26CF0932-2A69-43CC-8A6E-D2C9D544A366}" type="pres">
      <dgm:prSet presAssocID="{6E738A56-D670-4F8B-9BFE-6340B49F0730}" presName="parentLin" presStyleCnt="0"/>
      <dgm:spPr/>
    </dgm:pt>
    <dgm:pt modelId="{F115E55C-ABCE-45EC-A138-3AC24CF10FA7}" type="pres">
      <dgm:prSet presAssocID="{6E738A56-D670-4F8B-9BFE-6340B49F0730}" presName="parentLeftMargin" presStyleLbl="node1" presStyleIdx="0" presStyleCnt="2"/>
      <dgm:spPr/>
    </dgm:pt>
    <dgm:pt modelId="{3B189C51-AB47-4DC6-B606-09537328C3CE}" type="pres">
      <dgm:prSet presAssocID="{6E738A56-D670-4F8B-9BFE-6340B49F0730}" presName="parentText" presStyleLbl="node1" presStyleIdx="0" presStyleCnt="2">
        <dgm:presLayoutVars>
          <dgm:chMax val="0"/>
          <dgm:bulletEnabled val="1"/>
        </dgm:presLayoutVars>
      </dgm:prSet>
      <dgm:spPr/>
    </dgm:pt>
    <dgm:pt modelId="{9E0F27B2-1D8D-4B45-A3A8-24C5D6CD6176}" type="pres">
      <dgm:prSet presAssocID="{6E738A56-D670-4F8B-9BFE-6340B49F0730}" presName="negativeSpace" presStyleCnt="0"/>
      <dgm:spPr/>
    </dgm:pt>
    <dgm:pt modelId="{A711A17F-E50F-4EB9-8183-68F9DA1B51B3}" type="pres">
      <dgm:prSet presAssocID="{6E738A56-D670-4F8B-9BFE-6340B49F0730}" presName="childText" presStyleLbl="conFgAcc1" presStyleIdx="0" presStyleCnt="2">
        <dgm:presLayoutVars>
          <dgm:bulletEnabled val="1"/>
        </dgm:presLayoutVars>
      </dgm:prSet>
      <dgm:spPr/>
    </dgm:pt>
    <dgm:pt modelId="{8BAD1F5B-0E2D-4B2B-8796-84DA9B3219B1}" type="pres">
      <dgm:prSet presAssocID="{403BBAE9-EB80-4635-ADC6-3728B8C08C05}" presName="spaceBetweenRectangles" presStyleCnt="0"/>
      <dgm:spPr/>
    </dgm:pt>
    <dgm:pt modelId="{186393F6-D76A-4A0A-9C54-7721A751675D}" type="pres">
      <dgm:prSet presAssocID="{2C0BECA3-DC07-4E27-AE43-FDB73DB39841}" presName="parentLin" presStyleCnt="0"/>
      <dgm:spPr/>
    </dgm:pt>
    <dgm:pt modelId="{12B5CE30-A53C-41A7-9387-F56CF7B2AF14}" type="pres">
      <dgm:prSet presAssocID="{2C0BECA3-DC07-4E27-AE43-FDB73DB39841}" presName="parentLeftMargin" presStyleLbl="node1" presStyleIdx="0" presStyleCnt="2"/>
      <dgm:spPr/>
    </dgm:pt>
    <dgm:pt modelId="{CEDE124D-14FA-4BEE-99F4-EEF795A4F444}" type="pres">
      <dgm:prSet presAssocID="{2C0BECA3-DC07-4E27-AE43-FDB73DB39841}" presName="parentText" presStyleLbl="node1" presStyleIdx="1" presStyleCnt="2">
        <dgm:presLayoutVars>
          <dgm:chMax val="0"/>
          <dgm:bulletEnabled val="1"/>
        </dgm:presLayoutVars>
      </dgm:prSet>
      <dgm:spPr/>
    </dgm:pt>
    <dgm:pt modelId="{0E88C5E0-999B-4D59-AA4A-3391A7853267}" type="pres">
      <dgm:prSet presAssocID="{2C0BECA3-DC07-4E27-AE43-FDB73DB39841}" presName="negativeSpace" presStyleCnt="0"/>
      <dgm:spPr/>
    </dgm:pt>
    <dgm:pt modelId="{41C46985-26CA-4156-A129-8AE4BBCB44B8}" type="pres">
      <dgm:prSet presAssocID="{2C0BECA3-DC07-4E27-AE43-FDB73DB39841}" presName="childText" presStyleLbl="conFgAcc1" presStyleIdx="1" presStyleCnt="2">
        <dgm:presLayoutVars>
          <dgm:bulletEnabled val="1"/>
        </dgm:presLayoutVars>
      </dgm:prSet>
      <dgm:spPr/>
    </dgm:pt>
  </dgm:ptLst>
  <dgm:cxnLst>
    <dgm:cxn modelId="{37283C10-E222-4875-B31B-3993D009DF38}" srcId="{1ADE99E6-4AEF-471C-9D3B-CDE871EADD69}" destId="{967C9793-7821-424A-A0D1-E670AAAA53C9}" srcOrd="1" destOrd="0" parTransId="{827E3A5D-CD2C-46DB-AEB2-24E02C496B08}" sibTransId="{802007D3-8BF0-48E6-BB31-7E2D007B8D03}"/>
    <dgm:cxn modelId="{C162502A-44AB-4973-8C79-B3497B80D0C5}" srcId="{6E738A56-D670-4F8B-9BFE-6340B49F0730}" destId="{113DBCC8-2FF9-4F66-B834-DDA0088DBC1D}" srcOrd="0" destOrd="0" parTransId="{57A86FE0-BAD2-44C1-8489-EB9CE3E218C0}" sibTransId="{E9AEFFA7-C4B5-4A44-8040-88AB306BFB5F}"/>
    <dgm:cxn modelId="{88BE562B-F5C4-4645-B1D9-A01B02A5112B}" type="presOf" srcId="{E3068C3D-AF4A-4A0D-ADBA-59A89CDD3A75}" destId="{741689B1-A5AB-4A7B-8527-DCA794D84022}" srcOrd="0" destOrd="0" presId="urn:microsoft.com/office/officeart/2005/8/layout/list1"/>
    <dgm:cxn modelId="{19A1CF30-9A0D-4ED3-94D2-B4BAF4127F3A}" srcId="{2C0BECA3-DC07-4E27-AE43-FDB73DB39841}" destId="{CC22C5F5-20A3-4B89-98EB-EB937978E5CB}" srcOrd="1" destOrd="0" parTransId="{0F1E7DAA-E506-401F-B1A7-A9BE138201B9}" sibTransId="{7DC85774-72C2-4CFD-8FC1-D4188678DA0A}"/>
    <dgm:cxn modelId="{B2958C4F-2184-45C5-AAD5-06AB5CC3CC24}" srcId="{E3068C3D-AF4A-4A0D-ADBA-59A89CDD3A75}" destId="{2C0BECA3-DC07-4E27-AE43-FDB73DB39841}" srcOrd="1" destOrd="0" parTransId="{5F770732-6C4F-4A4D-AA9E-365AAC381A44}" sibTransId="{A7D62768-CFD7-49B4-B5F0-101360324ED3}"/>
    <dgm:cxn modelId="{2DFFC174-790E-42BB-AEE2-34D02118C844}" type="presOf" srcId="{1ADE99E6-4AEF-471C-9D3B-CDE871EADD69}" destId="{41C46985-26CA-4156-A129-8AE4BBCB44B8}" srcOrd="0" destOrd="0" presId="urn:microsoft.com/office/officeart/2005/8/layout/list1"/>
    <dgm:cxn modelId="{ABE81755-3C9D-400D-A4FB-9EFD8244728B}" type="presOf" srcId="{CC22C5F5-20A3-4B89-98EB-EB937978E5CB}" destId="{41C46985-26CA-4156-A129-8AE4BBCB44B8}" srcOrd="0" destOrd="3" presId="urn:microsoft.com/office/officeart/2005/8/layout/list1"/>
    <dgm:cxn modelId="{AC0CE783-5074-447E-88BE-465BE0156A7F}" srcId="{2C0BECA3-DC07-4E27-AE43-FDB73DB39841}" destId="{1ADE99E6-4AEF-471C-9D3B-CDE871EADD69}" srcOrd="0" destOrd="0" parTransId="{5C488FF9-8A37-4C6C-8811-EA9F730F9074}" sibTransId="{E9C3DA70-2998-45C1-B25B-C277ACCB9D92}"/>
    <dgm:cxn modelId="{EAA8199F-081E-451A-BA16-FDD366343458}" type="presOf" srcId="{6E738A56-D670-4F8B-9BFE-6340B49F0730}" destId="{F115E55C-ABCE-45EC-A138-3AC24CF10FA7}" srcOrd="0" destOrd="0" presId="urn:microsoft.com/office/officeart/2005/8/layout/list1"/>
    <dgm:cxn modelId="{207D8BA8-E763-4D34-A9DB-53DCD0697F49}" type="presOf" srcId="{270868EC-931A-416F-A6BC-EDB7EF5DAF3A}" destId="{41C46985-26CA-4156-A129-8AE4BBCB44B8}" srcOrd="0" destOrd="1" presId="urn:microsoft.com/office/officeart/2005/8/layout/list1"/>
    <dgm:cxn modelId="{F09A45AC-686C-4F36-9E0A-4CB5B2312C95}" type="presOf" srcId="{967C9793-7821-424A-A0D1-E670AAAA53C9}" destId="{41C46985-26CA-4156-A129-8AE4BBCB44B8}" srcOrd="0" destOrd="2" presId="urn:microsoft.com/office/officeart/2005/8/layout/list1"/>
    <dgm:cxn modelId="{E217FDAE-F242-4E16-90BE-E0CDF3A4AE9B}" type="presOf" srcId="{2C0BECA3-DC07-4E27-AE43-FDB73DB39841}" destId="{CEDE124D-14FA-4BEE-99F4-EEF795A4F444}" srcOrd="1" destOrd="0" presId="urn:microsoft.com/office/officeart/2005/8/layout/list1"/>
    <dgm:cxn modelId="{A22927C7-A8B1-4007-A075-A55A110B5CC8}" type="presOf" srcId="{113DBCC8-2FF9-4F66-B834-DDA0088DBC1D}" destId="{A711A17F-E50F-4EB9-8183-68F9DA1B51B3}" srcOrd="0" destOrd="0" presId="urn:microsoft.com/office/officeart/2005/8/layout/list1"/>
    <dgm:cxn modelId="{910CFFCA-D8F1-4C71-968D-C4B56259F376}" srcId="{E3068C3D-AF4A-4A0D-ADBA-59A89CDD3A75}" destId="{6E738A56-D670-4F8B-9BFE-6340B49F0730}" srcOrd="0" destOrd="0" parTransId="{00063521-BC57-4044-9C91-16801990226E}" sibTransId="{403BBAE9-EB80-4635-ADC6-3728B8C08C05}"/>
    <dgm:cxn modelId="{6A9780D5-ACB0-4643-9FA4-DD9A403C01FA}" srcId="{1ADE99E6-4AEF-471C-9D3B-CDE871EADD69}" destId="{270868EC-931A-416F-A6BC-EDB7EF5DAF3A}" srcOrd="0" destOrd="0" parTransId="{0857628F-FD40-419A-8C42-CBD8D7712159}" sibTransId="{AADF1425-D8A5-49BE-8C6E-883AD96A9D21}"/>
    <dgm:cxn modelId="{04BA6DDD-75E0-4D7A-A9CA-DED0513123A4}" type="presOf" srcId="{6E738A56-D670-4F8B-9BFE-6340B49F0730}" destId="{3B189C51-AB47-4DC6-B606-09537328C3CE}" srcOrd="1" destOrd="0" presId="urn:microsoft.com/office/officeart/2005/8/layout/list1"/>
    <dgm:cxn modelId="{5E9A75E2-503F-49CC-907A-23A6873374AF}" type="presOf" srcId="{2C0BECA3-DC07-4E27-AE43-FDB73DB39841}" destId="{12B5CE30-A53C-41A7-9387-F56CF7B2AF14}" srcOrd="0" destOrd="0" presId="urn:microsoft.com/office/officeart/2005/8/layout/list1"/>
    <dgm:cxn modelId="{50191E60-1593-4289-AA66-6C98BFB72DBF}" type="presParOf" srcId="{741689B1-A5AB-4A7B-8527-DCA794D84022}" destId="{26CF0932-2A69-43CC-8A6E-D2C9D544A366}" srcOrd="0" destOrd="0" presId="urn:microsoft.com/office/officeart/2005/8/layout/list1"/>
    <dgm:cxn modelId="{5B40D0A6-653C-4172-88E0-112F8C70FE78}" type="presParOf" srcId="{26CF0932-2A69-43CC-8A6E-D2C9D544A366}" destId="{F115E55C-ABCE-45EC-A138-3AC24CF10FA7}" srcOrd="0" destOrd="0" presId="urn:microsoft.com/office/officeart/2005/8/layout/list1"/>
    <dgm:cxn modelId="{5E161814-7716-4A9A-B5C4-F2E093D79521}" type="presParOf" srcId="{26CF0932-2A69-43CC-8A6E-D2C9D544A366}" destId="{3B189C51-AB47-4DC6-B606-09537328C3CE}" srcOrd="1" destOrd="0" presId="urn:microsoft.com/office/officeart/2005/8/layout/list1"/>
    <dgm:cxn modelId="{CE36DF3B-5342-40AE-BA4C-EB06E0B7F106}" type="presParOf" srcId="{741689B1-A5AB-4A7B-8527-DCA794D84022}" destId="{9E0F27B2-1D8D-4B45-A3A8-24C5D6CD6176}" srcOrd="1" destOrd="0" presId="urn:microsoft.com/office/officeart/2005/8/layout/list1"/>
    <dgm:cxn modelId="{670AB57A-3EB1-48B9-B0F7-776B1B36F846}" type="presParOf" srcId="{741689B1-A5AB-4A7B-8527-DCA794D84022}" destId="{A711A17F-E50F-4EB9-8183-68F9DA1B51B3}" srcOrd="2" destOrd="0" presId="urn:microsoft.com/office/officeart/2005/8/layout/list1"/>
    <dgm:cxn modelId="{808E0C5F-E1FD-4005-9B20-BA3D7A28937F}" type="presParOf" srcId="{741689B1-A5AB-4A7B-8527-DCA794D84022}" destId="{8BAD1F5B-0E2D-4B2B-8796-84DA9B3219B1}" srcOrd="3" destOrd="0" presId="urn:microsoft.com/office/officeart/2005/8/layout/list1"/>
    <dgm:cxn modelId="{3AAFBBEC-E1F5-4520-A4B3-3E8FA562AAD2}" type="presParOf" srcId="{741689B1-A5AB-4A7B-8527-DCA794D84022}" destId="{186393F6-D76A-4A0A-9C54-7721A751675D}" srcOrd="4" destOrd="0" presId="urn:microsoft.com/office/officeart/2005/8/layout/list1"/>
    <dgm:cxn modelId="{7AB4EC23-6FCC-4017-A592-21424DA47AB7}" type="presParOf" srcId="{186393F6-D76A-4A0A-9C54-7721A751675D}" destId="{12B5CE30-A53C-41A7-9387-F56CF7B2AF14}" srcOrd="0" destOrd="0" presId="urn:microsoft.com/office/officeart/2005/8/layout/list1"/>
    <dgm:cxn modelId="{E5ED9A83-3075-402D-87AA-4DE86BAB2D6B}" type="presParOf" srcId="{186393F6-D76A-4A0A-9C54-7721A751675D}" destId="{CEDE124D-14FA-4BEE-99F4-EEF795A4F444}" srcOrd="1" destOrd="0" presId="urn:microsoft.com/office/officeart/2005/8/layout/list1"/>
    <dgm:cxn modelId="{BD189608-50FA-4949-8415-6BE834ACDD95}" type="presParOf" srcId="{741689B1-A5AB-4A7B-8527-DCA794D84022}" destId="{0E88C5E0-999B-4D59-AA4A-3391A7853267}" srcOrd="5" destOrd="0" presId="urn:microsoft.com/office/officeart/2005/8/layout/list1"/>
    <dgm:cxn modelId="{87C2C916-AB58-444B-8B49-EF7D74B5E58A}" type="presParOf" srcId="{741689B1-A5AB-4A7B-8527-DCA794D84022}" destId="{41C46985-26CA-4156-A129-8AE4BBCB44B8}"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11A17F-E50F-4EB9-8183-68F9DA1B51B3}">
      <dsp:nvSpPr>
        <dsp:cNvPr id="0" name=""/>
        <dsp:cNvSpPr/>
      </dsp:nvSpPr>
      <dsp:spPr>
        <a:xfrm>
          <a:off x="0" y="409756"/>
          <a:ext cx="10515600" cy="91822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16127" tIns="458216" rIns="816127" bIns="156464" numCol="1" spcCol="1270" anchor="t" anchorCtr="0">
          <a:noAutofit/>
        </a:bodyPr>
        <a:lstStyle/>
        <a:p>
          <a:pPr marL="228600" lvl="1" indent="-228600" algn="l" defTabSz="977900">
            <a:lnSpc>
              <a:spcPct val="90000"/>
            </a:lnSpc>
            <a:spcBef>
              <a:spcPct val="0"/>
            </a:spcBef>
            <a:spcAft>
              <a:spcPct val="15000"/>
            </a:spcAft>
            <a:buChar char="•"/>
          </a:pPr>
          <a:r>
            <a:rPr lang="en-US" sz="2200" b="0" i="0" kern="1200"/>
            <a:t>Please submit as soon as possible </a:t>
          </a:r>
          <a:endParaRPr lang="en-US" sz="2200" kern="1200"/>
        </a:p>
      </dsp:txBody>
      <dsp:txXfrm>
        <a:off x="0" y="409756"/>
        <a:ext cx="10515600" cy="918225"/>
      </dsp:txXfrm>
    </dsp:sp>
    <dsp:sp modelId="{3B189C51-AB47-4DC6-B606-09537328C3CE}">
      <dsp:nvSpPr>
        <dsp:cNvPr id="0" name=""/>
        <dsp:cNvSpPr/>
      </dsp:nvSpPr>
      <dsp:spPr>
        <a:xfrm>
          <a:off x="525780" y="85036"/>
          <a:ext cx="7360920" cy="64944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977900">
            <a:lnSpc>
              <a:spcPct val="90000"/>
            </a:lnSpc>
            <a:spcBef>
              <a:spcPct val="0"/>
            </a:spcBef>
            <a:spcAft>
              <a:spcPct val="35000"/>
            </a:spcAft>
            <a:buNone/>
          </a:pPr>
          <a:r>
            <a:rPr lang="en-US" sz="2200" b="0" i="0" kern="1200" dirty="0"/>
            <a:t>ESSER II – Applications must have </a:t>
          </a:r>
          <a:r>
            <a:rPr lang="en-US" sz="2200" b="1" i="1" kern="1200" dirty="0"/>
            <a:t>final approval </a:t>
          </a:r>
          <a:r>
            <a:rPr lang="en-US" sz="2200" b="0" i="0" kern="1200" dirty="0"/>
            <a:t>by </a:t>
          </a:r>
          <a:r>
            <a:rPr lang="en-US" sz="2200" b="1" i="0" u="sng" kern="1200" dirty="0">
              <a:solidFill>
                <a:srgbClr val="FF0000"/>
              </a:solidFill>
            </a:rPr>
            <a:t>1/6/22</a:t>
          </a:r>
          <a:endParaRPr lang="en-US" sz="2200" b="1" u="sng" kern="1200" dirty="0">
            <a:solidFill>
              <a:srgbClr val="FF0000"/>
            </a:solidFill>
          </a:endParaRPr>
        </a:p>
      </dsp:txBody>
      <dsp:txXfrm>
        <a:off x="557483" y="116739"/>
        <a:ext cx="7297514" cy="586034"/>
      </dsp:txXfrm>
    </dsp:sp>
    <dsp:sp modelId="{41C46985-26CA-4156-A129-8AE4BBCB44B8}">
      <dsp:nvSpPr>
        <dsp:cNvPr id="0" name=""/>
        <dsp:cNvSpPr/>
      </dsp:nvSpPr>
      <dsp:spPr>
        <a:xfrm>
          <a:off x="0" y="1771501"/>
          <a:ext cx="10515600" cy="2494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16127" tIns="458216" rIns="816127" bIns="156464" numCol="1" spcCol="1270" anchor="t" anchorCtr="0">
          <a:noAutofit/>
        </a:bodyPr>
        <a:lstStyle/>
        <a:p>
          <a:pPr marL="228600" lvl="1" indent="-228600" algn="l" defTabSz="977900">
            <a:lnSpc>
              <a:spcPct val="90000"/>
            </a:lnSpc>
            <a:spcBef>
              <a:spcPct val="0"/>
            </a:spcBef>
            <a:spcAft>
              <a:spcPct val="15000"/>
            </a:spcAft>
            <a:buChar char="•"/>
          </a:pPr>
          <a:r>
            <a:rPr lang="en-US" sz="2200" b="0" i="0" kern="1200" dirty="0"/>
            <a:t>Online application</a:t>
          </a:r>
          <a:endParaRPr lang="en-US" sz="2200" kern="1200" dirty="0"/>
        </a:p>
        <a:p>
          <a:pPr marL="457200" lvl="2" indent="-228600" algn="l" defTabSz="977900">
            <a:lnSpc>
              <a:spcPct val="90000"/>
            </a:lnSpc>
            <a:spcBef>
              <a:spcPct val="0"/>
            </a:spcBef>
            <a:spcAft>
              <a:spcPct val="15000"/>
            </a:spcAft>
            <a:buChar char="•"/>
          </a:pPr>
          <a:r>
            <a:rPr lang="en-US" sz="2200" b="0" i="0" kern="1200" dirty="0"/>
            <a:t>Submit response to narrative question 1 and full budget (zero balance; can include placeholders)</a:t>
          </a:r>
          <a:endParaRPr lang="en-US" sz="2200" kern="1200" dirty="0"/>
        </a:p>
        <a:p>
          <a:pPr marL="457200" lvl="2" indent="-228600" algn="l" defTabSz="977900">
            <a:lnSpc>
              <a:spcPct val="90000"/>
            </a:lnSpc>
            <a:spcBef>
              <a:spcPct val="0"/>
            </a:spcBef>
            <a:spcAft>
              <a:spcPct val="15000"/>
            </a:spcAft>
            <a:buChar char="•"/>
          </a:pPr>
          <a:r>
            <a:rPr lang="en-US" sz="2200" b="0" i="0" kern="1200" dirty="0"/>
            <a:t>Submit responses to all narrative questions</a:t>
          </a:r>
          <a:endParaRPr lang="en-US" sz="2200" kern="1200" dirty="0"/>
        </a:p>
        <a:p>
          <a:pPr marL="228600" lvl="1" indent="-228600" algn="l" defTabSz="977900">
            <a:lnSpc>
              <a:spcPct val="90000"/>
            </a:lnSpc>
            <a:spcBef>
              <a:spcPct val="0"/>
            </a:spcBef>
            <a:spcAft>
              <a:spcPct val="15000"/>
            </a:spcAft>
            <a:buChar char="•"/>
          </a:pPr>
          <a:r>
            <a:rPr lang="en-US" sz="2200" b="0" i="0" kern="1200" dirty="0">
              <a:hlinkClick xmlns:r="http://schemas.openxmlformats.org/officeDocument/2006/relationships" r:id="rId1"/>
            </a:rPr>
            <a:t>Submit link </a:t>
          </a:r>
          <a:r>
            <a:rPr lang="en-US" sz="2200" b="0" i="0" kern="1200" dirty="0"/>
            <a:t>to the Safe In-Person and LEA Use of Funds Plans posted on the LEA website [as soon as possible]</a:t>
          </a:r>
          <a:endParaRPr lang="en-US" sz="2200" kern="1200" dirty="0"/>
        </a:p>
      </dsp:txBody>
      <dsp:txXfrm>
        <a:off x="0" y="1771501"/>
        <a:ext cx="10515600" cy="2494800"/>
      </dsp:txXfrm>
    </dsp:sp>
    <dsp:sp modelId="{CEDE124D-14FA-4BEE-99F4-EEF795A4F444}">
      <dsp:nvSpPr>
        <dsp:cNvPr id="0" name=""/>
        <dsp:cNvSpPr/>
      </dsp:nvSpPr>
      <dsp:spPr>
        <a:xfrm>
          <a:off x="525780" y="1446781"/>
          <a:ext cx="7360920" cy="64944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977900">
            <a:lnSpc>
              <a:spcPct val="90000"/>
            </a:lnSpc>
            <a:spcBef>
              <a:spcPct val="0"/>
            </a:spcBef>
            <a:spcAft>
              <a:spcPct val="35000"/>
            </a:spcAft>
            <a:buNone/>
          </a:pPr>
          <a:r>
            <a:rPr lang="en-US" sz="2200" b="0" i="0" kern="1200" dirty="0"/>
            <a:t>ARP ESSER III – LEA Use of Funds Plans due to CDE by </a:t>
          </a:r>
          <a:r>
            <a:rPr lang="en-US" sz="2200" b="1" i="0" u="sng" kern="1200" dirty="0">
              <a:solidFill>
                <a:srgbClr val="FF0000"/>
              </a:solidFill>
            </a:rPr>
            <a:t>12/16/21</a:t>
          </a:r>
          <a:r>
            <a:rPr lang="en-US" sz="2200" b="0" i="0" kern="1200" dirty="0"/>
            <a:t> </a:t>
          </a:r>
          <a:endParaRPr lang="en-US" sz="2200" kern="1200" dirty="0"/>
        </a:p>
      </dsp:txBody>
      <dsp:txXfrm>
        <a:off x="557483" y="1478484"/>
        <a:ext cx="7297514" cy="58603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 name="Google Shape;7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06b64d5dad_3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106b64d5dad_3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13</a:t>
            </a:fld>
            <a:endParaRPr lang="en-US"/>
          </a:p>
        </p:txBody>
      </p:sp>
    </p:spTree>
    <p:extLst>
      <p:ext uri="{BB962C8B-B14F-4D97-AF65-F5344CB8AC3E}">
        <p14:creationId xmlns:p14="http://schemas.microsoft.com/office/powerpoint/2010/main" val="3472960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12/10/2021</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582761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7" name="Google Shape;32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6" name="Google Shape;34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 name="Google Shape;8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Nazie </a:t>
            </a:r>
            <a:endParaRPr/>
          </a:p>
        </p:txBody>
      </p:sp>
      <p:sp>
        <p:nvSpPr>
          <p:cNvPr id="93" name="Google Shape;9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5" name="Google Shape;30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35415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06b64d5da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06b64d5da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06b64d5dad_1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106b64d5dad_1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06b64d5dad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06b64d5dad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06b64d5dad_0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106b64d5dad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06b64d5dad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06b64d5dad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p:nvPr/>
        </p:nvSpPr>
        <p:spPr>
          <a:xfrm>
            <a:off x="0" y="4675241"/>
            <a:ext cx="12192000" cy="2182761"/>
          </a:xfrm>
          <a:prstGeom prst="rect">
            <a:avLst/>
          </a:prstGeom>
          <a:gradFill>
            <a:gsLst>
              <a:gs pos="0">
                <a:schemeClr val="lt1"/>
              </a:gs>
              <a:gs pos="100000">
                <a:srgbClr val="00953A">
                  <a:alpha val="49019"/>
                </a:srgbClr>
              </a:gs>
            </a:gsLst>
            <a:lin ang="5400000" scaled="0"/>
          </a:gra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5" name="Google Shape;15;p2"/>
          <p:cNvSpPr txBox="1">
            <a:spLocks noGrp="1"/>
          </p:cNvSpPr>
          <p:nvPr>
            <p:ph type="ctrTitle"/>
          </p:nvPr>
        </p:nvSpPr>
        <p:spPr>
          <a:xfrm>
            <a:off x="914400" y="3236242"/>
            <a:ext cx="10363200" cy="1216589"/>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dk1"/>
              </a:buClr>
              <a:buSzPts val="3600"/>
              <a:buFont typeface="Arial"/>
              <a:buNone/>
              <a:defRPr sz="27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914400" y="5073447"/>
            <a:ext cx="10363200" cy="1065925"/>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chemeClr val="dk1"/>
              </a:buClr>
              <a:buSzPts val="2000"/>
              <a:buNone/>
              <a:defRPr sz="15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pic>
        <p:nvPicPr>
          <p:cNvPr id="17" name="Google Shape;17;p2"/>
          <p:cNvPicPr preferRelativeResize="0"/>
          <p:nvPr/>
        </p:nvPicPr>
        <p:blipFill rotWithShape="1">
          <a:blip r:embed="rId2">
            <a:alphaModFix/>
          </a:blip>
          <a:srcRect/>
          <a:stretch/>
        </p:blipFill>
        <p:spPr>
          <a:xfrm>
            <a:off x="4220983" y="632706"/>
            <a:ext cx="3761564" cy="1762730"/>
          </a:xfrm>
          <a:prstGeom prst="rect">
            <a:avLst/>
          </a:prstGeom>
          <a:noFill/>
          <a:ln>
            <a:noFill/>
          </a:ln>
        </p:spPr>
      </p:pic>
      <p:cxnSp>
        <p:nvCxnSpPr>
          <p:cNvPr id="18" name="Google Shape;18;p2"/>
          <p:cNvCxnSpPr/>
          <p:nvPr/>
        </p:nvCxnSpPr>
        <p:spPr>
          <a:xfrm>
            <a:off x="914402" y="2772696"/>
            <a:ext cx="10402529" cy="0"/>
          </a:xfrm>
          <a:prstGeom prst="straightConnector1">
            <a:avLst/>
          </a:prstGeom>
          <a:noFill/>
          <a:ln w="19050" cap="flat" cmpd="sng">
            <a:solidFill>
              <a:srgbClr val="00953A"/>
            </a:solidFill>
            <a:prstDash val="solid"/>
            <a:miter lim="800000"/>
            <a:headEnd type="none" w="sm" len="sm"/>
            <a:tailEnd type="none" w="sm" len="sm"/>
          </a:ln>
        </p:spPr>
      </p:cxnSp>
      <p:sp>
        <p:nvSpPr>
          <p:cNvPr id="19" name="Google Shape;19;p2"/>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cSld name="Section Divider Orange">
    <p:bg>
      <p:bgPr>
        <a:solidFill>
          <a:schemeClr val="accent1">
            <a:lumMod val="7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7999" y="3412607"/>
            <a:ext cx="11122468" cy="1645920"/>
          </a:xfrm>
        </p:spPr>
        <p:txBody>
          <a:bodyPr anchor="ctr">
            <a:normAutofit/>
          </a:bodyPr>
          <a:lstStyle>
            <a:lvl1pPr marL="0" indent="0" algn="ctr">
              <a:buNone/>
              <a:defRPr sz="2000">
                <a:solidFill>
                  <a:srgbClr val="404040"/>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2" name="Title 11"/>
          <p:cNvSpPr>
            <a:spLocks noGrp="1"/>
          </p:cNvSpPr>
          <p:nvPr>
            <p:ph type="title"/>
          </p:nvPr>
        </p:nvSpPr>
        <p:spPr>
          <a:xfrm>
            <a:off x="507999" y="1740195"/>
            <a:ext cx="11122468" cy="1645920"/>
          </a:xfrm>
        </p:spPr>
        <p:txBody>
          <a:bodyPr/>
          <a:lstStyle>
            <a:lvl1pPr algn="ctr">
              <a:defRPr sz="3600" spc="150" baseline="0">
                <a:solidFill>
                  <a:srgbClr val="FFFFFF"/>
                </a:solidFill>
                <a:latin typeface="+mn-lt"/>
              </a:defRPr>
            </a:lvl1pPr>
          </a:lstStyle>
          <a:p>
            <a:r>
              <a:rPr lang="en-US" dirty="0"/>
              <a:t>Click to edit Master title style</a:t>
            </a:r>
          </a:p>
        </p:txBody>
      </p:sp>
      <p:pic>
        <p:nvPicPr>
          <p:cNvPr id="6146" name="Picture 2">
            <a:extLst>
              <a:ext uri="{FF2B5EF4-FFF2-40B4-BE49-F238E27FC236}">
                <a16:creationId xmlns:a16="http://schemas.microsoft.com/office/drawing/2014/main" id="{BE1CDF3E-480F-4401-A742-5B72E5CEFF5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08800" y="6096000"/>
            <a:ext cx="4775200" cy="59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8853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z="2000" spc="0">
                <a:latin typeface="+mn-lt"/>
              </a:defRPr>
            </a:lvl1pPr>
            <a:lvl2pPr marL="548640" indent="-182880">
              <a:buFont typeface="Wingdings" charset="2"/>
              <a:buChar char="§"/>
              <a:defRPr sz="2000" spc="0">
                <a:latin typeface="+mn-lt"/>
              </a:defRPr>
            </a:lvl2pPr>
            <a:lvl3pPr marL="822960" indent="-182880">
              <a:buFont typeface="Wingdings" charset="2"/>
              <a:buChar char="§"/>
              <a:defRPr sz="2000" spc="0">
                <a:latin typeface="+mn-lt"/>
              </a:defRPr>
            </a:lvl3pPr>
            <a:lvl4pPr marL="1097280" indent="-182880">
              <a:buFont typeface="Wingdings" charset="2"/>
              <a:buChar char="§"/>
              <a:defRPr sz="2000" spc="0">
                <a:latin typeface="+mn-lt"/>
              </a:defRPr>
            </a:lvl4pPr>
            <a:lvl5pPr marL="1280160" indent="-182880">
              <a:buFont typeface="Wingdings" charset="2"/>
              <a:buChar char="§"/>
              <a:defRPr sz="2000" spc="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lvl1pPr>
              <a:defRPr sz="3600">
                <a:latin typeface="+mn-lt"/>
                <a:cs typeface="Book Antiqua"/>
              </a:defRPr>
            </a:lvl1pPr>
          </a:lstStyle>
          <a:p>
            <a:r>
              <a:rPr lang="en-US" dirty="0"/>
              <a:t>Click to edit Master title style</a:t>
            </a:r>
          </a:p>
        </p:txBody>
      </p:sp>
      <p:sp>
        <p:nvSpPr>
          <p:cNvPr id="5" name="Footer Placeholder 6"/>
          <p:cNvSpPr>
            <a:spLocks noGrp="1"/>
          </p:cNvSpPr>
          <p:nvPr>
            <p:ph type="ftr" sz="quarter" idx="3"/>
          </p:nvPr>
        </p:nvSpPr>
        <p:spPr>
          <a:xfrm>
            <a:off x="507999" y="6265546"/>
            <a:ext cx="38608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a:p>
        </p:txBody>
      </p:sp>
    </p:spTree>
    <p:extLst>
      <p:ext uri="{BB962C8B-B14F-4D97-AF65-F5344CB8AC3E}">
        <p14:creationId xmlns:p14="http://schemas.microsoft.com/office/powerpoint/2010/main" val="3323092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z="2000" spc="0">
                <a:latin typeface="+mn-lt"/>
              </a:defRPr>
            </a:lvl1pPr>
            <a:lvl2pPr marL="548640" indent="-182880">
              <a:buFont typeface="Wingdings" charset="2"/>
              <a:buChar char="§"/>
              <a:defRPr sz="2000" spc="0">
                <a:latin typeface="+mn-lt"/>
              </a:defRPr>
            </a:lvl2pPr>
            <a:lvl3pPr marL="822960" indent="-182880">
              <a:buFont typeface="Wingdings" charset="2"/>
              <a:buChar char="§"/>
              <a:defRPr sz="2000" spc="0">
                <a:latin typeface="+mn-lt"/>
              </a:defRPr>
            </a:lvl3pPr>
            <a:lvl4pPr marL="1097280" indent="-182880">
              <a:buFont typeface="Wingdings" charset="2"/>
              <a:buChar char="§"/>
              <a:defRPr sz="2000" spc="0">
                <a:latin typeface="+mn-lt"/>
              </a:defRPr>
            </a:lvl4pPr>
            <a:lvl5pPr marL="1280160" indent="-182880">
              <a:buFont typeface="Wingdings" charset="2"/>
              <a:buChar char="§"/>
              <a:defRPr sz="2000" spc="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lvl1pPr>
              <a:defRPr sz="3600">
                <a:latin typeface="+mn-lt"/>
                <a:cs typeface="Book Antiqua"/>
              </a:defRPr>
            </a:lvl1pPr>
          </a:lstStyle>
          <a:p>
            <a:r>
              <a:rPr lang="en-US" dirty="0"/>
              <a:t>Click to edit Master title style</a:t>
            </a:r>
          </a:p>
        </p:txBody>
      </p:sp>
      <p:sp>
        <p:nvSpPr>
          <p:cNvPr id="5" name="Footer Placeholder 6"/>
          <p:cNvSpPr>
            <a:spLocks noGrp="1"/>
          </p:cNvSpPr>
          <p:nvPr>
            <p:ph type="ftr" sz="quarter" idx="3"/>
          </p:nvPr>
        </p:nvSpPr>
        <p:spPr>
          <a:xfrm>
            <a:off x="507999" y="6265546"/>
            <a:ext cx="38608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a:p>
        </p:txBody>
      </p:sp>
    </p:spTree>
    <p:extLst>
      <p:ext uri="{BB962C8B-B14F-4D97-AF65-F5344CB8AC3E}">
        <p14:creationId xmlns:p14="http://schemas.microsoft.com/office/powerpoint/2010/main" val="3970628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z="2000" spc="0">
                <a:latin typeface="+mn-lt"/>
              </a:defRPr>
            </a:lvl1pPr>
            <a:lvl2pPr marL="548640" indent="-182880">
              <a:buFont typeface="Wingdings" charset="2"/>
              <a:buChar char="§"/>
              <a:defRPr sz="2000" spc="0">
                <a:latin typeface="+mn-lt"/>
              </a:defRPr>
            </a:lvl2pPr>
            <a:lvl3pPr marL="822960" indent="-182880">
              <a:buFont typeface="Wingdings" charset="2"/>
              <a:buChar char="§"/>
              <a:defRPr sz="2000" spc="0">
                <a:latin typeface="+mn-lt"/>
              </a:defRPr>
            </a:lvl3pPr>
            <a:lvl4pPr marL="1097280" indent="-182880">
              <a:buFont typeface="Wingdings" charset="2"/>
              <a:buChar char="§"/>
              <a:defRPr sz="2000" spc="0">
                <a:latin typeface="+mn-lt"/>
              </a:defRPr>
            </a:lvl4pPr>
            <a:lvl5pPr marL="1280160" indent="-182880">
              <a:buFont typeface="Wingdings" charset="2"/>
              <a:buChar char="§"/>
              <a:defRPr sz="2000" spc="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lvl1pPr>
              <a:defRPr sz="3600">
                <a:latin typeface="+mn-lt"/>
                <a:cs typeface="Book Antiqua"/>
              </a:defRPr>
            </a:lvl1pPr>
          </a:lstStyle>
          <a:p>
            <a:r>
              <a:rPr lang="en-US" dirty="0"/>
              <a:t>Click to edit Master title style</a:t>
            </a:r>
          </a:p>
        </p:txBody>
      </p:sp>
      <p:sp>
        <p:nvSpPr>
          <p:cNvPr id="5" name="Footer Placeholder 6"/>
          <p:cNvSpPr>
            <a:spLocks noGrp="1"/>
          </p:cNvSpPr>
          <p:nvPr>
            <p:ph type="ftr" sz="quarter" idx="3"/>
          </p:nvPr>
        </p:nvSpPr>
        <p:spPr>
          <a:xfrm>
            <a:off x="507999" y="6265546"/>
            <a:ext cx="38608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a:p>
        </p:txBody>
      </p:sp>
    </p:spTree>
    <p:extLst>
      <p:ext uri="{BB962C8B-B14F-4D97-AF65-F5344CB8AC3E}">
        <p14:creationId xmlns:p14="http://schemas.microsoft.com/office/powerpoint/2010/main" val="3083331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z="2000" spc="0">
                <a:latin typeface="+mn-lt"/>
              </a:defRPr>
            </a:lvl1pPr>
            <a:lvl2pPr marL="548640" indent="-182880">
              <a:buFont typeface="Wingdings" charset="2"/>
              <a:buChar char="§"/>
              <a:defRPr sz="2000" spc="0">
                <a:latin typeface="+mn-lt"/>
              </a:defRPr>
            </a:lvl2pPr>
            <a:lvl3pPr marL="822960" indent="-182880">
              <a:buFont typeface="Wingdings" charset="2"/>
              <a:buChar char="§"/>
              <a:defRPr sz="2000" spc="0">
                <a:latin typeface="+mn-lt"/>
              </a:defRPr>
            </a:lvl3pPr>
            <a:lvl4pPr marL="1097280" indent="-182880">
              <a:buFont typeface="Wingdings" charset="2"/>
              <a:buChar char="§"/>
              <a:defRPr sz="2000" spc="0">
                <a:latin typeface="+mn-lt"/>
              </a:defRPr>
            </a:lvl4pPr>
            <a:lvl5pPr marL="1280160" indent="-182880">
              <a:buFont typeface="Wingdings" charset="2"/>
              <a:buChar char="§"/>
              <a:defRPr sz="2000" spc="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lvl1pPr>
              <a:defRPr sz="3600">
                <a:latin typeface="+mn-lt"/>
                <a:cs typeface="Book Antiqua"/>
              </a:defRPr>
            </a:lvl1pPr>
          </a:lstStyle>
          <a:p>
            <a:r>
              <a:rPr lang="en-US" dirty="0"/>
              <a:t>Click to edit Master title style</a:t>
            </a:r>
          </a:p>
        </p:txBody>
      </p:sp>
      <p:sp>
        <p:nvSpPr>
          <p:cNvPr id="5" name="Footer Placeholder 6"/>
          <p:cNvSpPr>
            <a:spLocks noGrp="1"/>
          </p:cNvSpPr>
          <p:nvPr>
            <p:ph type="ftr" sz="quarter" idx="3"/>
          </p:nvPr>
        </p:nvSpPr>
        <p:spPr>
          <a:xfrm>
            <a:off x="507999" y="6265546"/>
            <a:ext cx="38608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a:p>
        </p:txBody>
      </p:sp>
    </p:spTree>
    <p:extLst>
      <p:ext uri="{BB962C8B-B14F-4D97-AF65-F5344CB8AC3E}">
        <p14:creationId xmlns:p14="http://schemas.microsoft.com/office/powerpoint/2010/main" val="2992862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z="2000" spc="0">
                <a:latin typeface="+mn-lt"/>
              </a:defRPr>
            </a:lvl1pPr>
            <a:lvl2pPr marL="548640" indent="-182880">
              <a:buFont typeface="Wingdings" charset="2"/>
              <a:buChar char="§"/>
              <a:defRPr sz="2000" spc="0">
                <a:latin typeface="+mn-lt"/>
              </a:defRPr>
            </a:lvl2pPr>
            <a:lvl3pPr marL="822960" indent="-182880">
              <a:buFont typeface="Wingdings" charset="2"/>
              <a:buChar char="§"/>
              <a:defRPr sz="2000" spc="0">
                <a:latin typeface="+mn-lt"/>
              </a:defRPr>
            </a:lvl3pPr>
            <a:lvl4pPr marL="1097280" indent="-182880">
              <a:buFont typeface="Wingdings" charset="2"/>
              <a:buChar char="§"/>
              <a:defRPr sz="2000" spc="0">
                <a:latin typeface="+mn-lt"/>
              </a:defRPr>
            </a:lvl4pPr>
            <a:lvl5pPr marL="1280160" indent="-182880">
              <a:buFont typeface="Wingdings" charset="2"/>
              <a:buChar char="§"/>
              <a:defRPr sz="2000" spc="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lvl1pPr>
              <a:defRPr sz="3600">
                <a:latin typeface="+mn-lt"/>
                <a:cs typeface="Book Antiqua"/>
              </a:defRPr>
            </a:lvl1pPr>
          </a:lstStyle>
          <a:p>
            <a:r>
              <a:rPr lang="en-US" dirty="0"/>
              <a:t>Click to edit Master title style</a:t>
            </a:r>
          </a:p>
        </p:txBody>
      </p:sp>
      <p:sp>
        <p:nvSpPr>
          <p:cNvPr id="5" name="Footer Placeholder 6"/>
          <p:cNvSpPr>
            <a:spLocks noGrp="1"/>
          </p:cNvSpPr>
          <p:nvPr>
            <p:ph type="ftr" sz="quarter" idx="3"/>
          </p:nvPr>
        </p:nvSpPr>
        <p:spPr>
          <a:xfrm>
            <a:off x="507999" y="6265546"/>
            <a:ext cx="38608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a:p>
        </p:txBody>
      </p:sp>
    </p:spTree>
    <p:extLst>
      <p:ext uri="{BB962C8B-B14F-4D97-AF65-F5344CB8AC3E}">
        <p14:creationId xmlns:p14="http://schemas.microsoft.com/office/powerpoint/2010/main" val="22582620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z="2000" spc="0">
                <a:latin typeface="+mn-lt"/>
              </a:defRPr>
            </a:lvl1pPr>
            <a:lvl2pPr marL="548640" indent="-182880">
              <a:buFont typeface="Wingdings" charset="2"/>
              <a:buChar char="§"/>
              <a:defRPr sz="2000" spc="0">
                <a:latin typeface="+mn-lt"/>
              </a:defRPr>
            </a:lvl2pPr>
            <a:lvl3pPr marL="822960" indent="-182880">
              <a:buFont typeface="Wingdings" charset="2"/>
              <a:buChar char="§"/>
              <a:defRPr sz="2000" spc="0">
                <a:latin typeface="+mn-lt"/>
              </a:defRPr>
            </a:lvl3pPr>
            <a:lvl4pPr marL="1097280" indent="-182880">
              <a:buFont typeface="Wingdings" charset="2"/>
              <a:buChar char="§"/>
              <a:defRPr sz="2000" spc="0">
                <a:latin typeface="+mn-lt"/>
              </a:defRPr>
            </a:lvl4pPr>
            <a:lvl5pPr marL="1280160" indent="-182880">
              <a:buFont typeface="Wingdings" charset="2"/>
              <a:buChar char="§"/>
              <a:defRPr sz="2000" spc="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lvl1pPr>
              <a:defRPr sz="3600">
                <a:latin typeface="+mn-lt"/>
                <a:cs typeface="Book Antiqua"/>
              </a:defRPr>
            </a:lvl1pPr>
          </a:lstStyle>
          <a:p>
            <a:r>
              <a:rPr lang="en-US" dirty="0"/>
              <a:t>Click to edit Master title style</a:t>
            </a:r>
          </a:p>
        </p:txBody>
      </p:sp>
      <p:sp>
        <p:nvSpPr>
          <p:cNvPr id="5" name="Footer Placeholder 6"/>
          <p:cNvSpPr>
            <a:spLocks noGrp="1"/>
          </p:cNvSpPr>
          <p:nvPr>
            <p:ph type="ftr" sz="quarter" idx="3"/>
          </p:nvPr>
        </p:nvSpPr>
        <p:spPr>
          <a:xfrm>
            <a:off x="507999" y="6265546"/>
            <a:ext cx="38608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a:p>
        </p:txBody>
      </p:sp>
    </p:spTree>
    <p:extLst>
      <p:ext uri="{BB962C8B-B14F-4D97-AF65-F5344CB8AC3E}">
        <p14:creationId xmlns:p14="http://schemas.microsoft.com/office/powerpoint/2010/main" val="32343393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z="2000" spc="0">
                <a:latin typeface="+mn-lt"/>
              </a:defRPr>
            </a:lvl1pPr>
            <a:lvl2pPr marL="548640" indent="-182880">
              <a:buFont typeface="Wingdings" charset="2"/>
              <a:buChar char="§"/>
              <a:defRPr sz="2000" spc="0">
                <a:latin typeface="+mn-lt"/>
              </a:defRPr>
            </a:lvl2pPr>
            <a:lvl3pPr marL="822960" indent="-182880">
              <a:buFont typeface="Wingdings" charset="2"/>
              <a:buChar char="§"/>
              <a:defRPr sz="2000" spc="0">
                <a:latin typeface="+mn-lt"/>
              </a:defRPr>
            </a:lvl3pPr>
            <a:lvl4pPr marL="1097280" indent="-182880">
              <a:buFont typeface="Wingdings" charset="2"/>
              <a:buChar char="§"/>
              <a:defRPr sz="2000" spc="0">
                <a:latin typeface="+mn-lt"/>
              </a:defRPr>
            </a:lvl4pPr>
            <a:lvl5pPr marL="1280160" indent="-182880">
              <a:buFont typeface="Wingdings" charset="2"/>
              <a:buChar char="§"/>
              <a:defRPr sz="2000" spc="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lvl1pPr>
              <a:defRPr sz="3600">
                <a:latin typeface="+mn-lt"/>
                <a:cs typeface="Book Antiqua"/>
              </a:defRPr>
            </a:lvl1pPr>
          </a:lstStyle>
          <a:p>
            <a:r>
              <a:rPr lang="en-US" dirty="0"/>
              <a:t>Click to edit Master title style</a:t>
            </a:r>
          </a:p>
        </p:txBody>
      </p:sp>
      <p:sp>
        <p:nvSpPr>
          <p:cNvPr id="5" name="Footer Placeholder 6"/>
          <p:cNvSpPr>
            <a:spLocks noGrp="1"/>
          </p:cNvSpPr>
          <p:nvPr>
            <p:ph type="ftr" sz="quarter" idx="3"/>
          </p:nvPr>
        </p:nvSpPr>
        <p:spPr>
          <a:xfrm>
            <a:off x="507999" y="6265546"/>
            <a:ext cx="38608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a:p>
        </p:txBody>
      </p:sp>
    </p:spTree>
    <p:extLst>
      <p:ext uri="{BB962C8B-B14F-4D97-AF65-F5344CB8AC3E}">
        <p14:creationId xmlns:p14="http://schemas.microsoft.com/office/powerpoint/2010/main" val="15751951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blue">
  <p:cSld name="Title slide-blue">
    <p:spTree>
      <p:nvGrpSpPr>
        <p:cNvPr id="1" name="Shape 50"/>
        <p:cNvGrpSpPr/>
        <p:nvPr/>
      </p:nvGrpSpPr>
      <p:grpSpPr>
        <a:xfrm>
          <a:off x="0" y="0"/>
          <a:ext cx="0" cy="0"/>
          <a:chOff x="0" y="0"/>
          <a:chExt cx="0" cy="0"/>
        </a:xfrm>
      </p:grpSpPr>
      <p:sp>
        <p:nvSpPr>
          <p:cNvPr id="51" name="Google Shape;51;p13"/>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69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52" name="Google Shape;52;p13"/>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37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53" name="Google Shape;53;p1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a:fld id="{00000000-1234-1234-1234-123412341234}" type="slidenum">
              <a:rPr lang="en" smtClean="0"/>
              <a:pPr algn="r"/>
              <a:t>‹#›</a:t>
            </a:fld>
            <a:endParaRPr lang="en"/>
          </a:p>
        </p:txBody>
      </p:sp>
      <p:pic>
        <p:nvPicPr>
          <p:cNvPr id="54" name="Google Shape;54;p13"/>
          <p:cNvPicPr preferRelativeResize="0"/>
          <p:nvPr/>
        </p:nvPicPr>
        <p:blipFill>
          <a:blip r:embed="rId2">
            <a:alphaModFix/>
          </a:blip>
          <a:stretch>
            <a:fillRect/>
          </a:stretch>
        </p:blipFill>
        <p:spPr>
          <a:xfrm>
            <a:off x="0" y="0"/>
            <a:ext cx="12192032" cy="6888765"/>
          </a:xfrm>
          <a:prstGeom prst="rect">
            <a:avLst/>
          </a:prstGeom>
          <a:noFill/>
          <a:ln>
            <a:noFill/>
          </a:ln>
        </p:spPr>
      </p:pic>
      <p:sp>
        <p:nvSpPr>
          <p:cNvPr id="55" name="Google Shape;55;p13"/>
          <p:cNvSpPr txBox="1">
            <a:spLocks noGrp="1"/>
          </p:cNvSpPr>
          <p:nvPr>
            <p:ph type="ctrTitle" idx="2"/>
          </p:nvPr>
        </p:nvSpPr>
        <p:spPr>
          <a:xfrm>
            <a:off x="415600" y="992767"/>
            <a:ext cx="11360800" cy="2436400"/>
          </a:xfrm>
          <a:prstGeom prst="rect">
            <a:avLst/>
          </a:prstGeom>
        </p:spPr>
        <p:txBody>
          <a:bodyPr spcFirstLastPara="1" wrap="square" lIns="91425" tIns="91425" rIns="91425" bIns="91425" anchor="b" anchorCtr="0">
            <a:normAutofit/>
          </a:bodyPr>
          <a:lstStyle>
            <a:lvl1pPr lvl="0" algn="ctr" rtl="0">
              <a:spcBef>
                <a:spcPts val="0"/>
              </a:spcBef>
              <a:spcAft>
                <a:spcPts val="0"/>
              </a:spcAft>
              <a:buNone/>
              <a:defRPr sz="5333">
                <a:solidFill>
                  <a:schemeClr val="lt1"/>
                </a:solidFill>
                <a:latin typeface="Rockwell"/>
                <a:ea typeface="Rockwell"/>
                <a:cs typeface="Rockwell"/>
                <a:sym typeface="Rockwell"/>
              </a:defRPr>
            </a:lvl1pPr>
            <a:lvl2pPr lvl="1" algn="ctr" rtl="0">
              <a:spcBef>
                <a:spcPts val="0"/>
              </a:spcBef>
              <a:spcAft>
                <a:spcPts val="0"/>
              </a:spcAft>
              <a:buNone/>
              <a:defRPr sz="5333">
                <a:solidFill>
                  <a:schemeClr val="lt1"/>
                </a:solidFill>
                <a:latin typeface="Rockwell"/>
                <a:ea typeface="Rockwell"/>
                <a:cs typeface="Rockwell"/>
                <a:sym typeface="Rockwell"/>
              </a:defRPr>
            </a:lvl2pPr>
            <a:lvl3pPr lvl="2" algn="ctr" rtl="0">
              <a:spcBef>
                <a:spcPts val="0"/>
              </a:spcBef>
              <a:spcAft>
                <a:spcPts val="0"/>
              </a:spcAft>
              <a:buNone/>
              <a:defRPr sz="5333">
                <a:solidFill>
                  <a:schemeClr val="lt1"/>
                </a:solidFill>
                <a:latin typeface="Rockwell"/>
                <a:ea typeface="Rockwell"/>
                <a:cs typeface="Rockwell"/>
                <a:sym typeface="Rockwell"/>
              </a:defRPr>
            </a:lvl3pPr>
            <a:lvl4pPr lvl="3" algn="ctr" rtl="0">
              <a:spcBef>
                <a:spcPts val="0"/>
              </a:spcBef>
              <a:spcAft>
                <a:spcPts val="0"/>
              </a:spcAft>
              <a:buNone/>
              <a:defRPr sz="5333">
                <a:solidFill>
                  <a:schemeClr val="lt1"/>
                </a:solidFill>
                <a:latin typeface="Rockwell"/>
                <a:ea typeface="Rockwell"/>
                <a:cs typeface="Rockwell"/>
                <a:sym typeface="Rockwell"/>
              </a:defRPr>
            </a:lvl4pPr>
            <a:lvl5pPr lvl="4" algn="ctr" rtl="0">
              <a:spcBef>
                <a:spcPts val="0"/>
              </a:spcBef>
              <a:spcAft>
                <a:spcPts val="0"/>
              </a:spcAft>
              <a:buNone/>
              <a:defRPr sz="5333">
                <a:solidFill>
                  <a:schemeClr val="lt1"/>
                </a:solidFill>
                <a:latin typeface="Rockwell"/>
                <a:ea typeface="Rockwell"/>
                <a:cs typeface="Rockwell"/>
                <a:sym typeface="Rockwell"/>
              </a:defRPr>
            </a:lvl5pPr>
            <a:lvl6pPr lvl="5" algn="ctr" rtl="0">
              <a:spcBef>
                <a:spcPts val="0"/>
              </a:spcBef>
              <a:spcAft>
                <a:spcPts val="0"/>
              </a:spcAft>
              <a:buNone/>
              <a:defRPr sz="5333">
                <a:solidFill>
                  <a:schemeClr val="lt1"/>
                </a:solidFill>
                <a:latin typeface="Rockwell"/>
                <a:ea typeface="Rockwell"/>
                <a:cs typeface="Rockwell"/>
                <a:sym typeface="Rockwell"/>
              </a:defRPr>
            </a:lvl6pPr>
            <a:lvl7pPr lvl="6" algn="ctr" rtl="0">
              <a:spcBef>
                <a:spcPts val="0"/>
              </a:spcBef>
              <a:spcAft>
                <a:spcPts val="0"/>
              </a:spcAft>
              <a:buNone/>
              <a:defRPr sz="5333">
                <a:solidFill>
                  <a:schemeClr val="lt1"/>
                </a:solidFill>
                <a:latin typeface="Rockwell"/>
                <a:ea typeface="Rockwell"/>
                <a:cs typeface="Rockwell"/>
                <a:sym typeface="Rockwell"/>
              </a:defRPr>
            </a:lvl7pPr>
            <a:lvl8pPr lvl="7" algn="ctr" rtl="0">
              <a:spcBef>
                <a:spcPts val="0"/>
              </a:spcBef>
              <a:spcAft>
                <a:spcPts val="0"/>
              </a:spcAft>
              <a:buNone/>
              <a:defRPr sz="5333">
                <a:solidFill>
                  <a:schemeClr val="lt1"/>
                </a:solidFill>
                <a:latin typeface="Rockwell"/>
                <a:ea typeface="Rockwell"/>
                <a:cs typeface="Rockwell"/>
                <a:sym typeface="Rockwell"/>
              </a:defRPr>
            </a:lvl8pPr>
            <a:lvl9pPr lvl="8" algn="ctr" rtl="0">
              <a:spcBef>
                <a:spcPts val="0"/>
              </a:spcBef>
              <a:spcAft>
                <a:spcPts val="0"/>
              </a:spcAft>
              <a:buNone/>
              <a:defRPr sz="5333">
                <a:solidFill>
                  <a:schemeClr val="lt1"/>
                </a:solidFill>
                <a:latin typeface="Rockwell"/>
                <a:ea typeface="Rockwell"/>
                <a:cs typeface="Rockwell"/>
                <a:sym typeface="Rockwell"/>
              </a:defRPr>
            </a:lvl9pPr>
          </a:lstStyle>
          <a:p>
            <a:endParaRPr/>
          </a:p>
        </p:txBody>
      </p:sp>
      <p:sp>
        <p:nvSpPr>
          <p:cNvPr id="56" name="Google Shape;56;p13"/>
          <p:cNvSpPr txBox="1">
            <a:spLocks noGrp="1"/>
          </p:cNvSpPr>
          <p:nvPr>
            <p:ph type="subTitle" idx="3"/>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300"/>
              <a:buNone/>
              <a:defRPr sz="3067">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57" name="Google Shape;57;p13"/>
          <p:cNvCxnSpPr/>
          <p:nvPr/>
        </p:nvCxnSpPr>
        <p:spPr>
          <a:xfrm>
            <a:off x="394500" y="3678567"/>
            <a:ext cx="11388400" cy="0"/>
          </a:xfrm>
          <a:prstGeom prst="straightConnector1">
            <a:avLst/>
          </a:prstGeom>
          <a:noFill/>
          <a:ln w="9525" cap="flat" cmpd="sng">
            <a:solidFill>
              <a:schemeClr val="lt1"/>
            </a:solidFill>
            <a:prstDash val="solid"/>
            <a:round/>
            <a:headEnd type="none" w="med" len="med"/>
            <a:tailEnd type="none" w="med" len="med"/>
          </a:ln>
        </p:spPr>
      </p:cxnSp>
    </p:spTree>
    <p:extLst>
      <p:ext uri="{BB962C8B-B14F-4D97-AF65-F5344CB8AC3E}">
        <p14:creationId xmlns:p14="http://schemas.microsoft.com/office/powerpoint/2010/main" val="5712591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498403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pic>
        <p:nvPicPr>
          <p:cNvPr id="21" name="Google Shape;21;p3"/>
          <p:cNvPicPr preferRelativeResize="0"/>
          <p:nvPr/>
        </p:nvPicPr>
        <p:blipFill rotWithShape="1">
          <a:blip r:embed="rId2">
            <a:alphaModFix/>
          </a:blip>
          <a:srcRect/>
          <a:stretch/>
        </p:blipFill>
        <p:spPr>
          <a:xfrm>
            <a:off x="3" y="0"/>
            <a:ext cx="12191996" cy="1219200"/>
          </a:xfrm>
          <a:prstGeom prst="rect">
            <a:avLst/>
          </a:prstGeom>
          <a:noFill/>
          <a:ln>
            <a:noFill/>
          </a:ln>
        </p:spPr>
      </p:pic>
      <p:sp>
        <p:nvSpPr>
          <p:cNvPr id="22" name="Google Shape;22;p3"/>
          <p:cNvSpPr txBox="1">
            <a:spLocks noGrp="1"/>
          </p:cNvSpPr>
          <p:nvPr>
            <p:ph type="title"/>
          </p:nvPr>
        </p:nvSpPr>
        <p:spPr>
          <a:xfrm>
            <a:off x="326926" y="254514"/>
            <a:ext cx="8109153" cy="75641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24" name="Google Shape;24;p3"/>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25" name="Google Shape;25;p3"/>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slide with header/logo - no text - blue">
  <p:cSld name="Content slide with header/logo - no text - blue">
    <p:spTree>
      <p:nvGrpSpPr>
        <p:cNvPr id="1" name="Shape 58"/>
        <p:cNvGrpSpPr/>
        <p:nvPr/>
      </p:nvGrpSpPr>
      <p:grpSpPr>
        <a:xfrm>
          <a:off x="0" y="0"/>
          <a:ext cx="0" cy="0"/>
          <a:chOff x="0" y="0"/>
          <a:chExt cx="0" cy="0"/>
        </a:xfrm>
      </p:grpSpPr>
      <p:pic>
        <p:nvPicPr>
          <p:cNvPr id="59" name="Google Shape;59;p14"/>
          <p:cNvPicPr preferRelativeResize="0"/>
          <p:nvPr/>
        </p:nvPicPr>
        <p:blipFill>
          <a:blip r:embed="rId2">
            <a:alphaModFix/>
          </a:blip>
          <a:stretch>
            <a:fillRect/>
          </a:stretch>
        </p:blipFill>
        <p:spPr>
          <a:xfrm>
            <a:off x="-9200" y="0"/>
            <a:ext cx="12229997" cy="1223000"/>
          </a:xfrm>
          <a:prstGeom prst="rect">
            <a:avLst/>
          </a:prstGeom>
          <a:noFill/>
          <a:ln>
            <a:noFill/>
          </a:ln>
        </p:spPr>
      </p:pic>
      <p:sp>
        <p:nvSpPr>
          <p:cNvPr id="60" name="Google Shape;60;p14"/>
          <p:cNvSpPr txBox="1">
            <a:spLocks noGrp="1"/>
          </p:cNvSpPr>
          <p:nvPr>
            <p:ph type="title"/>
          </p:nvPr>
        </p:nvSpPr>
        <p:spPr>
          <a:xfrm>
            <a:off x="284100" y="304800"/>
            <a:ext cx="11360800" cy="763600"/>
          </a:xfrm>
          <a:prstGeom prst="rect">
            <a:avLst/>
          </a:prstGeom>
        </p:spPr>
        <p:txBody>
          <a:bodyPr spcFirstLastPara="1" wrap="square" lIns="0" tIns="0" rIns="0" bIns="0" anchor="t" anchorCtr="0">
            <a:noAutofit/>
          </a:bodyPr>
          <a:lstStyle>
            <a:lvl1pPr lvl="0" rtl="0">
              <a:spcBef>
                <a:spcPts val="0"/>
              </a:spcBef>
              <a:spcAft>
                <a:spcPts val="0"/>
              </a:spcAft>
              <a:buSzPts val="2800"/>
              <a:buNone/>
              <a:defRPr sz="2667">
                <a:solidFill>
                  <a:srgbClr val="FFFFFF"/>
                </a:solidFill>
                <a:latin typeface="Rockwell"/>
                <a:ea typeface="Rockwell"/>
                <a:cs typeface="Rockwell"/>
                <a:sym typeface="Rockwell"/>
              </a:defRPr>
            </a:lvl1pPr>
            <a:lvl2pPr lvl="1" rtl="0">
              <a:spcBef>
                <a:spcPts val="0"/>
              </a:spcBef>
              <a:spcAft>
                <a:spcPts val="0"/>
              </a:spcAft>
              <a:buSzPts val="2800"/>
              <a:buNone/>
              <a:defRPr sz="2667">
                <a:solidFill>
                  <a:srgbClr val="FFFFFF"/>
                </a:solidFill>
                <a:latin typeface="Rockwell"/>
                <a:ea typeface="Rockwell"/>
                <a:cs typeface="Rockwell"/>
                <a:sym typeface="Rockwell"/>
              </a:defRPr>
            </a:lvl2pPr>
            <a:lvl3pPr lvl="2" rtl="0">
              <a:spcBef>
                <a:spcPts val="0"/>
              </a:spcBef>
              <a:spcAft>
                <a:spcPts val="0"/>
              </a:spcAft>
              <a:buSzPts val="2800"/>
              <a:buNone/>
              <a:defRPr sz="2667">
                <a:solidFill>
                  <a:srgbClr val="FFFFFF"/>
                </a:solidFill>
                <a:latin typeface="Rockwell"/>
                <a:ea typeface="Rockwell"/>
                <a:cs typeface="Rockwell"/>
                <a:sym typeface="Rockwell"/>
              </a:defRPr>
            </a:lvl3pPr>
            <a:lvl4pPr lvl="3" rtl="0">
              <a:spcBef>
                <a:spcPts val="0"/>
              </a:spcBef>
              <a:spcAft>
                <a:spcPts val="0"/>
              </a:spcAft>
              <a:buSzPts val="2800"/>
              <a:buNone/>
              <a:defRPr sz="2667">
                <a:solidFill>
                  <a:srgbClr val="FFFFFF"/>
                </a:solidFill>
                <a:latin typeface="Rockwell"/>
                <a:ea typeface="Rockwell"/>
                <a:cs typeface="Rockwell"/>
                <a:sym typeface="Rockwell"/>
              </a:defRPr>
            </a:lvl4pPr>
            <a:lvl5pPr lvl="4" rtl="0">
              <a:spcBef>
                <a:spcPts val="0"/>
              </a:spcBef>
              <a:spcAft>
                <a:spcPts val="0"/>
              </a:spcAft>
              <a:buSzPts val="2800"/>
              <a:buNone/>
              <a:defRPr sz="2667">
                <a:solidFill>
                  <a:srgbClr val="FFFFFF"/>
                </a:solidFill>
                <a:latin typeface="Rockwell"/>
                <a:ea typeface="Rockwell"/>
                <a:cs typeface="Rockwell"/>
                <a:sym typeface="Rockwell"/>
              </a:defRPr>
            </a:lvl5pPr>
            <a:lvl6pPr lvl="5" rtl="0">
              <a:spcBef>
                <a:spcPts val="0"/>
              </a:spcBef>
              <a:spcAft>
                <a:spcPts val="0"/>
              </a:spcAft>
              <a:buSzPts val="2800"/>
              <a:buNone/>
              <a:defRPr sz="2667">
                <a:solidFill>
                  <a:srgbClr val="FFFFFF"/>
                </a:solidFill>
                <a:latin typeface="Rockwell"/>
                <a:ea typeface="Rockwell"/>
                <a:cs typeface="Rockwell"/>
                <a:sym typeface="Rockwell"/>
              </a:defRPr>
            </a:lvl6pPr>
            <a:lvl7pPr lvl="6" rtl="0">
              <a:spcBef>
                <a:spcPts val="0"/>
              </a:spcBef>
              <a:spcAft>
                <a:spcPts val="0"/>
              </a:spcAft>
              <a:buSzPts val="2800"/>
              <a:buNone/>
              <a:defRPr sz="2667">
                <a:solidFill>
                  <a:srgbClr val="FFFFFF"/>
                </a:solidFill>
                <a:latin typeface="Rockwell"/>
                <a:ea typeface="Rockwell"/>
                <a:cs typeface="Rockwell"/>
                <a:sym typeface="Rockwell"/>
              </a:defRPr>
            </a:lvl7pPr>
            <a:lvl8pPr lvl="7" rtl="0">
              <a:spcBef>
                <a:spcPts val="0"/>
              </a:spcBef>
              <a:spcAft>
                <a:spcPts val="0"/>
              </a:spcAft>
              <a:buSzPts val="2800"/>
              <a:buNone/>
              <a:defRPr sz="2667">
                <a:solidFill>
                  <a:srgbClr val="FFFFFF"/>
                </a:solidFill>
                <a:latin typeface="Rockwell"/>
                <a:ea typeface="Rockwell"/>
                <a:cs typeface="Rockwell"/>
                <a:sym typeface="Rockwell"/>
              </a:defRPr>
            </a:lvl8pPr>
            <a:lvl9pPr lvl="8" rtl="0">
              <a:spcBef>
                <a:spcPts val="0"/>
              </a:spcBef>
              <a:spcAft>
                <a:spcPts val="0"/>
              </a:spcAft>
              <a:buSzPts val="2800"/>
              <a:buNone/>
              <a:defRPr sz="2667">
                <a:solidFill>
                  <a:srgbClr val="FFFFFF"/>
                </a:solidFill>
                <a:latin typeface="Rockwell"/>
                <a:ea typeface="Rockwell"/>
                <a:cs typeface="Rockwell"/>
                <a:sym typeface="Rockwell"/>
              </a:defRPr>
            </a:lvl9pPr>
          </a:lstStyle>
          <a:p>
            <a:endParaRPr/>
          </a:p>
        </p:txBody>
      </p:sp>
      <p:pic>
        <p:nvPicPr>
          <p:cNvPr id="61" name="Google Shape;61;p14"/>
          <p:cNvPicPr preferRelativeResize="0"/>
          <p:nvPr/>
        </p:nvPicPr>
        <p:blipFill>
          <a:blip r:embed="rId3">
            <a:alphaModFix/>
          </a:blip>
          <a:stretch>
            <a:fillRect/>
          </a:stretch>
        </p:blipFill>
        <p:spPr>
          <a:xfrm>
            <a:off x="10862301" y="6235200"/>
            <a:ext cx="1157268" cy="492000"/>
          </a:xfrm>
          <a:prstGeom prst="rect">
            <a:avLst/>
          </a:prstGeom>
          <a:noFill/>
          <a:ln>
            <a:noFill/>
          </a:ln>
        </p:spPr>
      </p:pic>
      <p:cxnSp>
        <p:nvCxnSpPr>
          <p:cNvPr id="62" name="Google Shape;62;p14"/>
          <p:cNvCxnSpPr/>
          <p:nvPr/>
        </p:nvCxnSpPr>
        <p:spPr>
          <a:xfrm>
            <a:off x="0" y="6082133"/>
            <a:ext cx="12203600" cy="0"/>
          </a:xfrm>
          <a:prstGeom prst="straightConnector1">
            <a:avLst/>
          </a:prstGeom>
          <a:noFill/>
          <a:ln w="9525" cap="flat" cmpd="sng">
            <a:solidFill>
              <a:schemeClr val="accent1"/>
            </a:solidFill>
            <a:prstDash val="solid"/>
            <a:round/>
            <a:headEnd type="none" w="med" len="med"/>
            <a:tailEnd type="none" w="med" len="med"/>
          </a:ln>
        </p:spPr>
      </p:cxnSp>
      <p:sp>
        <p:nvSpPr>
          <p:cNvPr id="63" name="Google Shape;63;p14"/>
          <p:cNvSpPr txBox="1">
            <a:spLocks noGrp="1"/>
          </p:cNvSpPr>
          <p:nvPr>
            <p:ph type="sldNum" idx="12"/>
          </p:nvPr>
        </p:nvSpPr>
        <p:spPr>
          <a:xfrm>
            <a:off x="118244" y="6235189"/>
            <a:ext cx="731600" cy="524800"/>
          </a:xfrm>
          <a:prstGeom prst="rect">
            <a:avLst/>
          </a:prstGeom>
        </p:spPr>
        <p:txBody>
          <a:bodyPr spcFirstLastPara="1" wrap="square" lIns="0" tIns="0" rIns="0" bIns="0" anchor="ctr" anchorCtr="0">
            <a:norm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574053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9"/>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6077657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828801"/>
            <a:ext cx="10972800" cy="1470025"/>
          </a:xfrm>
        </p:spPr>
        <p:txBody>
          <a:bodyPr/>
          <a:lstStyle/>
          <a:p>
            <a:r>
              <a:rPr lang="en-US"/>
              <a:t>Click to edit Master title style</a:t>
            </a:r>
          </a:p>
        </p:txBody>
      </p:sp>
      <p:sp>
        <p:nvSpPr>
          <p:cNvPr id="3" name="Subtitle 2"/>
          <p:cNvSpPr>
            <a:spLocks noGrp="1"/>
          </p:cNvSpPr>
          <p:nvPr>
            <p:ph type="subTitle" idx="1"/>
          </p:nvPr>
        </p:nvSpPr>
        <p:spPr>
          <a:xfrm>
            <a:off x="609600" y="3429000"/>
            <a:ext cx="10972800" cy="1828800"/>
          </a:xfrm>
        </p:spPr>
        <p:txBody>
          <a:bodyPr/>
          <a:lstStyle>
            <a:lvl1pPr marL="0" indent="0" algn="l">
              <a:buNone/>
              <a:defRPr>
                <a:solidFill>
                  <a:schemeClr val="bg1"/>
                </a:solidFill>
              </a:defRPr>
            </a:lvl1pPr>
            <a:lvl2pPr marL="450056" indent="0" algn="ctr">
              <a:buNone/>
              <a:defRPr>
                <a:solidFill>
                  <a:schemeClr val="tx1">
                    <a:tint val="75000"/>
                  </a:schemeClr>
                </a:solidFill>
              </a:defRPr>
            </a:lvl2pPr>
            <a:lvl3pPr marL="900113" indent="0" algn="ctr">
              <a:buNone/>
              <a:defRPr>
                <a:solidFill>
                  <a:schemeClr val="tx1">
                    <a:tint val="75000"/>
                  </a:schemeClr>
                </a:solidFill>
              </a:defRPr>
            </a:lvl3pPr>
            <a:lvl4pPr marL="1350169" indent="0" algn="ctr">
              <a:buNone/>
              <a:defRPr>
                <a:solidFill>
                  <a:schemeClr val="tx1">
                    <a:tint val="75000"/>
                  </a:schemeClr>
                </a:solidFill>
              </a:defRPr>
            </a:lvl4pPr>
            <a:lvl5pPr marL="1800225" indent="0" algn="ctr">
              <a:buNone/>
              <a:defRPr>
                <a:solidFill>
                  <a:schemeClr val="tx1">
                    <a:tint val="75000"/>
                  </a:schemeClr>
                </a:solidFill>
              </a:defRPr>
            </a:lvl5pPr>
            <a:lvl6pPr marL="2250281" indent="0" algn="ctr">
              <a:buNone/>
              <a:defRPr>
                <a:solidFill>
                  <a:schemeClr val="tx1">
                    <a:tint val="75000"/>
                  </a:schemeClr>
                </a:solidFill>
              </a:defRPr>
            </a:lvl6pPr>
            <a:lvl7pPr marL="2700338" indent="0" algn="ctr">
              <a:buNone/>
              <a:defRPr>
                <a:solidFill>
                  <a:schemeClr val="tx1">
                    <a:tint val="75000"/>
                  </a:schemeClr>
                </a:solidFill>
              </a:defRPr>
            </a:lvl7pPr>
            <a:lvl8pPr marL="3150394" indent="0" algn="ctr">
              <a:buNone/>
              <a:defRPr>
                <a:solidFill>
                  <a:schemeClr val="tx1">
                    <a:tint val="75000"/>
                  </a:schemeClr>
                </a:solidFill>
              </a:defRPr>
            </a:lvl8pPr>
            <a:lvl9pPr marL="360045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316B738D-0A81-4C51-98BD-B1736CD65614}" type="slidenum">
              <a:rPr lang="en-US" smtClean="0"/>
              <a:pPr>
                <a:defRPr/>
              </a:pPr>
              <a:t>‹#›</a:t>
            </a:fld>
            <a:endParaRPr lang="en-US" dirty="0"/>
          </a:p>
        </p:txBody>
      </p:sp>
    </p:spTree>
    <p:extLst>
      <p:ext uri="{BB962C8B-B14F-4D97-AF65-F5344CB8AC3E}">
        <p14:creationId xmlns:p14="http://schemas.microsoft.com/office/powerpoint/2010/main" val="25060766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6E6F0AD7-DCBF-4C41-9730-3E416E2D67F6}" type="slidenum">
              <a:rPr lang="en-US" smtClean="0"/>
              <a:pPr>
                <a:defRPr/>
              </a:pPr>
              <a:t>‹#›</a:t>
            </a:fld>
            <a:endParaRPr lang="en-US" dirty="0"/>
          </a:p>
        </p:txBody>
      </p:sp>
    </p:spTree>
    <p:extLst>
      <p:ext uri="{BB962C8B-B14F-4D97-AF65-F5344CB8AC3E}">
        <p14:creationId xmlns:p14="http://schemas.microsoft.com/office/powerpoint/2010/main" val="18873617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dirty="0"/>
          </a:p>
        </p:txBody>
      </p:sp>
      <p:sp>
        <p:nvSpPr>
          <p:cNvPr id="9" name="Slide Number Placeholder 8"/>
          <p:cNvSpPr>
            <a:spLocks noGrp="1"/>
          </p:cNvSpPr>
          <p:nvPr>
            <p:ph type="sldNum" sz="quarter" idx="12"/>
          </p:nvPr>
        </p:nvSpPr>
        <p:spPr/>
        <p:txBody>
          <a:bodyPr/>
          <a:lstStyle/>
          <a:p>
            <a:pPr>
              <a:defRPr/>
            </a:pPr>
            <a:fld id="{AAF88258-91DE-4EF3-9AED-62610371449A}" type="slidenum">
              <a:rPr lang="en-US" smtClean="0"/>
              <a:pPr>
                <a:defRPr/>
              </a:pPr>
              <a:t>‹#›</a:t>
            </a:fld>
            <a:endParaRPr lang="en-US" dirty="0"/>
          </a:p>
        </p:txBody>
      </p:sp>
    </p:spTree>
    <p:extLst>
      <p:ext uri="{BB962C8B-B14F-4D97-AF65-F5344CB8AC3E}">
        <p14:creationId xmlns:p14="http://schemas.microsoft.com/office/powerpoint/2010/main" val="458837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22152F03-8817-4248-97E3-D7B82149326E}" type="slidenum">
              <a:rPr lang="en-US" smtClean="0"/>
              <a:pPr>
                <a:defRPr/>
              </a:pPr>
              <a:t>‹#›</a:t>
            </a:fld>
            <a:endParaRPr lang="en-US" dirty="0"/>
          </a:p>
        </p:txBody>
      </p:sp>
    </p:spTree>
    <p:extLst>
      <p:ext uri="{BB962C8B-B14F-4D97-AF65-F5344CB8AC3E}">
        <p14:creationId xmlns:p14="http://schemas.microsoft.com/office/powerpoint/2010/main" val="28957228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3782028"/>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828801"/>
            <a:ext cx="10972800" cy="1470025"/>
          </a:xfrm>
        </p:spPr>
        <p:txBody>
          <a:bodyPr/>
          <a:lstStyle/>
          <a:p>
            <a:r>
              <a:rPr lang="en-US"/>
              <a:t>Click to edit Master title style</a:t>
            </a:r>
          </a:p>
        </p:txBody>
      </p:sp>
      <p:sp>
        <p:nvSpPr>
          <p:cNvPr id="3" name="Subtitle 2"/>
          <p:cNvSpPr>
            <a:spLocks noGrp="1"/>
          </p:cNvSpPr>
          <p:nvPr>
            <p:ph type="subTitle" idx="1"/>
          </p:nvPr>
        </p:nvSpPr>
        <p:spPr>
          <a:xfrm>
            <a:off x="609600" y="3319272"/>
            <a:ext cx="10972800" cy="2057400"/>
          </a:xfrm>
        </p:spPr>
        <p:txBody>
          <a:bodyPr/>
          <a:lstStyle>
            <a:lvl1pPr marL="0" indent="0" algn="l">
              <a:buNone/>
              <a:defRPr>
                <a:solidFill>
                  <a:schemeClr val="tx1">
                    <a:tint val="75000"/>
                  </a:schemeClr>
                </a:solidFill>
              </a:defRPr>
            </a:lvl1pPr>
            <a:lvl2pPr marL="450056" indent="0" algn="ctr">
              <a:buNone/>
              <a:defRPr>
                <a:solidFill>
                  <a:schemeClr val="tx1">
                    <a:tint val="75000"/>
                  </a:schemeClr>
                </a:solidFill>
              </a:defRPr>
            </a:lvl2pPr>
            <a:lvl3pPr marL="900113" indent="0" algn="ctr">
              <a:buNone/>
              <a:defRPr>
                <a:solidFill>
                  <a:schemeClr val="tx1">
                    <a:tint val="75000"/>
                  </a:schemeClr>
                </a:solidFill>
              </a:defRPr>
            </a:lvl3pPr>
            <a:lvl4pPr marL="1350169" indent="0" algn="ctr">
              <a:buNone/>
              <a:defRPr>
                <a:solidFill>
                  <a:schemeClr val="tx1">
                    <a:tint val="75000"/>
                  </a:schemeClr>
                </a:solidFill>
              </a:defRPr>
            </a:lvl4pPr>
            <a:lvl5pPr marL="1800225" indent="0" algn="ctr">
              <a:buNone/>
              <a:defRPr>
                <a:solidFill>
                  <a:schemeClr val="tx1">
                    <a:tint val="75000"/>
                  </a:schemeClr>
                </a:solidFill>
              </a:defRPr>
            </a:lvl5pPr>
            <a:lvl6pPr marL="2250281" indent="0" algn="ctr">
              <a:buNone/>
              <a:defRPr>
                <a:solidFill>
                  <a:schemeClr val="tx1">
                    <a:tint val="75000"/>
                  </a:schemeClr>
                </a:solidFill>
              </a:defRPr>
            </a:lvl6pPr>
            <a:lvl7pPr marL="2700338" indent="0" algn="ctr">
              <a:buNone/>
              <a:defRPr>
                <a:solidFill>
                  <a:schemeClr val="tx1">
                    <a:tint val="75000"/>
                  </a:schemeClr>
                </a:solidFill>
              </a:defRPr>
            </a:lvl7pPr>
            <a:lvl8pPr marL="3150394" indent="0" algn="ctr">
              <a:buNone/>
              <a:defRPr>
                <a:solidFill>
                  <a:schemeClr val="tx1">
                    <a:tint val="75000"/>
                  </a:schemeClr>
                </a:solidFill>
              </a:defRPr>
            </a:lvl8pPr>
            <a:lvl9pPr marL="360045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EA17BC2-B8D5-4C43-A1D3-6AC0180E5244}" type="datetimeFigureOut">
              <a:rPr lang="en-US" smtClean="0"/>
              <a:t>12/10/2021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DC453C-F228-1144-8CAA-B638CB5900D1}" type="slidenum">
              <a:rPr lang="en-US" smtClean="0"/>
              <a:t>‹#›</a:t>
            </a:fld>
            <a:endParaRPr lang="en-US" dirty="0"/>
          </a:p>
        </p:txBody>
      </p:sp>
    </p:spTree>
    <p:extLst>
      <p:ext uri="{BB962C8B-B14F-4D97-AF65-F5344CB8AC3E}">
        <p14:creationId xmlns:p14="http://schemas.microsoft.com/office/powerpoint/2010/main" val="19974109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A17BC2-B8D5-4C43-A1D3-6AC0180E5244}" type="datetimeFigureOut">
              <a:rPr lang="en-US" smtClean="0"/>
              <a:t>12/10/2021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DC453C-F228-1144-8CAA-B638CB5900D1}" type="slidenum">
              <a:rPr lang="en-US" smtClean="0"/>
              <a:t>‹#›</a:t>
            </a:fld>
            <a:endParaRPr lang="en-US" dirty="0"/>
          </a:p>
        </p:txBody>
      </p:sp>
    </p:spTree>
    <p:extLst>
      <p:ext uri="{BB962C8B-B14F-4D97-AF65-F5344CB8AC3E}">
        <p14:creationId xmlns:p14="http://schemas.microsoft.com/office/powerpoint/2010/main" val="34905452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3428999"/>
            <a:ext cx="10972800" cy="1828800"/>
          </a:xfrm>
        </p:spPr>
        <p:txBody>
          <a:bodyPr anchor="t"/>
          <a:lstStyle>
            <a:lvl1pPr algn="l">
              <a:defRPr sz="3938" b="1" cap="all"/>
            </a:lvl1pPr>
          </a:lstStyle>
          <a:p>
            <a:r>
              <a:rPr lang="en-US"/>
              <a:t>Click to edit Master title style</a:t>
            </a:r>
          </a:p>
        </p:txBody>
      </p:sp>
      <p:sp>
        <p:nvSpPr>
          <p:cNvPr id="3" name="Text Placeholder 2"/>
          <p:cNvSpPr>
            <a:spLocks noGrp="1"/>
          </p:cNvSpPr>
          <p:nvPr>
            <p:ph type="body" idx="1"/>
          </p:nvPr>
        </p:nvSpPr>
        <p:spPr>
          <a:xfrm>
            <a:off x="609600" y="1828800"/>
            <a:ext cx="10972800" cy="1600200"/>
          </a:xfrm>
        </p:spPr>
        <p:txBody>
          <a:bodyPr anchor="b"/>
          <a:lstStyle>
            <a:lvl1pPr marL="0" indent="0">
              <a:buNone/>
              <a:defRPr sz="1969">
                <a:solidFill>
                  <a:schemeClr val="tx1">
                    <a:tint val="75000"/>
                  </a:schemeClr>
                </a:solidFill>
              </a:defRPr>
            </a:lvl1pPr>
            <a:lvl2pPr marL="450056" indent="0">
              <a:buNone/>
              <a:defRPr sz="1772">
                <a:solidFill>
                  <a:schemeClr val="tx1">
                    <a:tint val="75000"/>
                  </a:schemeClr>
                </a:solidFill>
              </a:defRPr>
            </a:lvl2pPr>
            <a:lvl3pPr marL="900113" indent="0">
              <a:buNone/>
              <a:defRPr sz="1575">
                <a:solidFill>
                  <a:schemeClr val="tx1">
                    <a:tint val="75000"/>
                  </a:schemeClr>
                </a:solidFill>
              </a:defRPr>
            </a:lvl3pPr>
            <a:lvl4pPr marL="1350169" indent="0">
              <a:buNone/>
              <a:defRPr sz="1378">
                <a:solidFill>
                  <a:schemeClr val="tx1">
                    <a:tint val="75000"/>
                  </a:schemeClr>
                </a:solidFill>
              </a:defRPr>
            </a:lvl4pPr>
            <a:lvl5pPr marL="1800225" indent="0">
              <a:buNone/>
              <a:defRPr sz="1378">
                <a:solidFill>
                  <a:schemeClr val="tx1">
                    <a:tint val="75000"/>
                  </a:schemeClr>
                </a:solidFill>
              </a:defRPr>
            </a:lvl5pPr>
            <a:lvl6pPr marL="2250281" indent="0">
              <a:buNone/>
              <a:defRPr sz="1378">
                <a:solidFill>
                  <a:schemeClr val="tx1">
                    <a:tint val="75000"/>
                  </a:schemeClr>
                </a:solidFill>
              </a:defRPr>
            </a:lvl6pPr>
            <a:lvl7pPr marL="2700338" indent="0">
              <a:buNone/>
              <a:defRPr sz="1378">
                <a:solidFill>
                  <a:schemeClr val="tx1">
                    <a:tint val="75000"/>
                  </a:schemeClr>
                </a:solidFill>
              </a:defRPr>
            </a:lvl7pPr>
            <a:lvl8pPr marL="3150394" indent="0">
              <a:buNone/>
              <a:defRPr sz="1378">
                <a:solidFill>
                  <a:schemeClr val="tx1">
                    <a:tint val="75000"/>
                  </a:schemeClr>
                </a:solidFill>
              </a:defRPr>
            </a:lvl8pPr>
            <a:lvl9pPr marL="3600450" indent="0">
              <a:buNone/>
              <a:defRPr sz="137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A17BC2-B8D5-4C43-A1D3-6AC0180E5244}" type="datetimeFigureOut">
              <a:rPr lang="en-US" smtClean="0"/>
              <a:t>12/10/2021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DC453C-F228-1144-8CAA-B638CB5900D1}" type="slidenum">
              <a:rPr lang="en-US" smtClean="0"/>
              <a:t>‹#›</a:t>
            </a:fld>
            <a:endParaRPr lang="en-US" dirty="0"/>
          </a:p>
        </p:txBody>
      </p:sp>
    </p:spTree>
    <p:extLst>
      <p:ext uri="{BB962C8B-B14F-4D97-AF65-F5344CB8AC3E}">
        <p14:creationId xmlns:p14="http://schemas.microsoft.com/office/powerpoint/2010/main" val="887423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26"/>
        <p:cNvGrpSpPr/>
        <p:nvPr/>
      </p:nvGrpSpPr>
      <p:grpSpPr>
        <a:xfrm>
          <a:off x="0" y="0"/>
          <a:ext cx="0" cy="0"/>
          <a:chOff x="0" y="0"/>
          <a:chExt cx="0" cy="0"/>
        </a:xfrm>
      </p:grpSpPr>
      <p:pic>
        <p:nvPicPr>
          <p:cNvPr id="27" name="Google Shape;27;p4"/>
          <p:cNvPicPr preferRelativeResize="0"/>
          <p:nvPr/>
        </p:nvPicPr>
        <p:blipFill rotWithShape="1">
          <a:blip r:embed="rId2">
            <a:alphaModFix/>
          </a:blip>
          <a:srcRect/>
          <a:stretch/>
        </p:blipFill>
        <p:spPr>
          <a:xfrm>
            <a:off x="2" y="3"/>
            <a:ext cx="12191999" cy="6857999"/>
          </a:xfrm>
          <a:prstGeom prst="rect">
            <a:avLst/>
          </a:prstGeom>
          <a:noFill/>
          <a:ln>
            <a:noFill/>
          </a:ln>
        </p:spPr>
      </p:pic>
      <p:sp>
        <p:nvSpPr>
          <p:cNvPr id="28" name="Google Shape;28;p4"/>
          <p:cNvSpPr txBox="1">
            <a:spLocks noGrp="1"/>
          </p:cNvSpPr>
          <p:nvPr>
            <p:ph type="ctrTitle"/>
          </p:nvPr>
        </p:nvSpPr>
        <p:spPr>
          <a:xfrm>
            <a:off x="914400" y="2595716"/>
            <a:ext cx="10363200" cy="2337620"/>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lt1"/>
              </a:buClr>
              <a:buSzPts val="4000"/>
              <a:buFont typeface="Arial"/>
              <a:buNone/>
              <a:defRPr sz="3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3886200"/>
          </a:xfrm>
        </p:spPr>
        <p:txBody>
          <a:bodyPr/>
          <a:lstStyle>
            <a:lvl1pPr>
              <a:defRPr sz="2756"/>
            </a:lvl1pPr>
            <a:lvl2pPr>
              <a:defRPr sz="2363"/>
            </a:lvl2pPr>
            <a:lvl3pPr>
              <a:defRPr sz="1969"/>
            </a:lvl3pPr>
            <a:lvl4pPr>
              <a:defRPr sz="1772"/>
            </a:lvl4pPr>
            <a:lvl5pPr>
              <a:defRPr sz="1772"/>
            </a:lvl5pPr>
            <a:lvl6pPr>
              <a:defRPr sz="1772"/>
            </a:lvl6pPr>
            <a:lvl7pPr>
              <a:defRPr sz="1772"/>
            </a:lvl7pPr>
            <a:lvl8pPr>
              <a:defRPr sz="1772"/>
            </a:lvl8pPr>
            <a:lvl9pPr>
              <a:defRPr sz="177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3886200"/>
          </a:xfrm>
        </p:spPr>
        <p:txBody>
          <a:bodyPr/>
          <a:lstStyle>
            <a:lvl1pPr>
              <a:defRPr sz="2756"/>
            </a:lvl1pPr>
            <a:lvl2pPr>
              <a:defRPr sz="2363"/>
            </a:lvl2pPr>
            <a:lvl3pPr>
              <a:defRPr sz="1969"/>
            </a:lvl3pPr>
            <a:lvl4pPr>
              <a:defRPr sz="1772"/>
            </a:lvl4pPr>
            <a:lvl5pPr>
              <a:defRPr sz="1772"/>
            </a:lvl5pPr>
            <a:lvl6pPr>
              <a:defRPr sz="1772"/>
            </a:lvl6pPr>
            <a:lvl7pPr>
              <a:defRPr sz="1772"/>
            </a:lvl7pPr>
            <a:lvl8pPr>
              <a:defRPr sz="1772"/>
            </a:lvl8pPr>
            <a:lvl9pPr>
              <a:defRPr sz="177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A17BC2-B8D5-4C43-A1D3-6AC0180E5244}" type="datetimeFigureOut">
              <a:rPr lang="en-US" smtClean="0"/>
              <a:t>12/10/2021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DC453C-F228-1144-8CAA-B638CB5900D1}" type="slidenum">
              <a:rPr lang="en-US" smtClean="0"/>
              <a:t>‹#›</a:t>
            </a:fld>
            <a:endParaRPr lang="en-US" dirty="0"/>
          </a:p>
        </p:txBody>
      </p:sp>
    </p:spTree>
    <p:extLst>
      <p:ext uri="{BB962C8B-B14F-4D97-AF65-F5344CB8AC3E}">
        <p14:creationId xmlns:p14="http://schemas.microsoft.com/office/powerpoint/2010/main" val="8268283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2"/>
          </a:xfrm>
        </p:spPr>
        <p:txBody>
          <a:bodyPr anchor="b"/>
          <a:lstStyle>
            <a:lvl1pPr marL="0" indent="0">
              <a:buNone/>
              <a:defRPr sz="2363" b="1">
                <a:solidFill>
                  <a:srgbClr val="203C78"/>
                </a:solidFill>
              </a:defRPr>
            </a:lvl1pPr>
            <a:lvl2pPr marL="450056" indent="0">
              <a:buNone/>
              <a:defRPr sz="1969" b="1"/>
            </a:lvl2pPr>
            <a:lvl3pPr marL="900113" indent="0">
              <a:buNone/>
              <a:defRPr sz="1772" b="1"/>
            </a:lvl3pPr>
            <a:lvl4pPr marL="1350169" indent="0">
              <a:buNone/>
              <a:defRPr sz="1575" b="1"/>
            </a:lvl4pPr>
            <a:lvl5pPr marL="1800225" indent="0">
              <a:buNone/>
              <a:defRPr sz="1575" b="1"/>
            </a:lvl5pPr>
            <a:lvl6pPr marL="2250281" indent="0">
              <a:buNone/>
              <a:defRPr sz="1575" b="1"/>
            </a:lvl6pPr>
            <a:lvl7pPr marL="2700338" indent="0">
              <a:buNone/>
              <a:defRPr sz="1575" b="1"/>
            </a:lvl7pPr>
            <a:lvl8pPr marL="3150394" indent="0">
              <a:buNone/>
              <a:defRPr sz="1575" b="1"/>
            </a:lvl8pPr>
            <a:lvl9pPr marL="3600450" indent="0">
              <a:buNone/>
              <a:defRPr sz="1575" b="1"/>
            </a:lvl9pPr>
          </a:lstStyle>
          <a:p>
            <a:pPr lvl="0"/>
            <a:r>
              <a:rPr lang="en-US"/>
              <a:t>Click to edit Master text styles</a:t>
            </a:r>
          </a:p>
        </p:txBody>
      </p:sp>
      <p:sp>
        <p:nvSpPr>
          <p:cNvPr id="4" name="Content Placeholder 3"/>
          <p:cNvSpPr>
            <a:spLocks noGrp="1"/>
          </p:cNvSpPr>
          <p:nvPr>
            <p:ph sz="half" idx="2"/>
          </p:nvPr>
        </p:nvSpPr>
        <p:spPr>
          <a:xfrm>
            <a:off x="609601" y="2174876"/>
            <a:ext cx="5386917" cy="3319272"/>
          </a:xfrm>
        </p:spPr>
        <p:txBody>
          <a:bodyPr/>
          <a:lstStyle>
            <a:lvl1pPr>
              <a:defRPr sz="2363"/>
            </a:lvl1pPr>
            <a:lvl2pPr>
              <a:defRPr sz="1969"/>
            </a:lvl2pPr>
            <a:lvl3pPr>
              <a:defRPr sz="1772"/>
            </a:lvl3pPr>
            <a:lvl4pPr>
              <a:defRPr sz="1575"/>
            </a:lvl4pPr>
            <a:lvl5pPr>
              <a:defRPr sz="1575"/>
            </a:lvl5pPr>
            <a:lvl6pPr>
              <a:defRPr sz="1575"/>
            </a:lvl6pPr>
            <a:lvl7pPr>
              <a:defRPr sz="1575"/>
            </a:lvl7pPr>
            <a:lvl8pPr>
              <a:defRPr sz="1575"/>
            </a:lvl8pPr>
            <a:lvl9pPr>
              <a:defRPr sz="15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4"/>
            <a:ext cx="5389034" cy="639762"/>
          </a:xfrm>
        </p:spPr>
        <p:txBody>
          <a:bodyPr anchor="b"/>
          <a:lstStyle>
            <a:lvl1pPr marL="0" indent="0">
              <a:buNone/>
              <a:defRPr sz="2363" b="1">
                <a:solidFill>
                  <a:srgbClr val="203C78"/>
                </a:solidFill>
              </a:defRPr>
            </a:lvl1pPr>
            <a:lvl2pPr marL="450056" indent="0">
              <a:buNone/>
              <a:defRPr sz="1969" b="1"/>
            </a:lvl2pPr>
            <a:lvl3pPr marL="900113" indent="0">
              <a:buNone/>
              <a:defRPr sz="1772" b="1"/>
            </a:lvl3pPr>
            <a:lvl4pPr marL="1350169" indent="0">
              <a:buNone/>
              <a:defRPr sz="1575" b="1"/>
            </a:lvl4pPr>
            <a:lvl5pPr marL="1800225" indent="0">
              <a:buNone/>
              <a:defRPr sz="1575" b="1"/>
            </a:lvl5pPr>
            <a:lvl6pPr marL="2250281" indent="0">
              <a:buNone/>
              <a:defRPr sz="1575" b="1"/>
            </a:lvl6pPr>
            <a:lvl7pPr marL="2700338" indent="0">
              <a:buNone/>
              <a:defRPr sz="1575" b="1"/>
            </a:lvl7pPr>
            <a:lvl8pPr marL="3150394" indent="0">
              <a:buNone/>
              <a:defRPr sz="1575" b="1"/>
            </a:lvl8pPr>
            <a:lvl9pPr marL="3600450" indent="0">
              <a:buNone/>
              <a:defRPr sz="1575" b="1"/>
            </a:lvl9pPr>
          </a:lstStyle>
          <a:p>
            <a:pPr lvl="0"/>
            <a:r>
              <a:rPr lang="en-US"/>
              <a:t>Click to edit Master text styles</a:t>
            </a:r>
          </a:p>
        </p:txBody>
      </p:sp>
      <p:sp>
        <p:nvSpPr>
          <p:cNvPr id="6" name="Content Placeholder 5"/>
          <p:cNvSpPr>
            <a:spLocks noGrp="1"/>
          </p:cNvSpPr>
          <p:nvPr>
            <p:ph sz="quarter" idx="4"/>
          </p:nvPr>
        </p:nvSpPr>
        <p:spPr>
          <a:xfrm>
            <a:off x="6193367" y="2174876"/>
            <a:ext cx="5389034" cy="3319272"/>
          </a:xfrm>
        </p:spPr>
        <p:txBody>
          <a:bodyPr/>
          <a:lstStyle>
            <a:lvl1pPr>
              <a:defRPr sz="2363"/>
            </a:lvl1pPr>
            <a:lvl2pPr>
              <a:defRPr sz="1969"/>
            </a:lvl2pPr>
            <a:lvl3pPr>
              <a:defRPr sz="1772"/>
            </a:lvl3pPr>
            <a:lvl4pPr>
              <a:defRPr sz="1575"/>
            </a:lvl4pPr>
            <a:lvl5pPr>
              <a:defRPr sz="1575"/>
            </a:lvl5pPr>
            <a:lvl6pPr>
              <a:defRPr sz="1575"/>
            </a:lvl6pPr>
            <a:lvl7pPr>
              <a:defRPr sz="1575"/>
            </a:lvl7pPr>
            <a:lvl8pPr>
              <a:defRPr sz="1575"/>
            </a:lvl8pPr>
            <a:lvl9pPr>
              <a:defRPr sz="15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EA17BC2-B8D5-4C43-A1D3-6AC0180E5244}" type="datetimeFigureOut">
              <a:rPr lang="en-US" smtClean="0"/>
              <a:t>12/10/2021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DDC453C-F228-1144-8CAA-B638CB5900D1}" type="slidenum">
              <a:rPr lang="en-US" smtClean="0"/>
              <a:t>‹#›</a:t>
            </a:fld>
            <a:endParaRPr lang="en-US" dirty="0"/>
          </a:p>
        </p:txBody>
      </p:sp>
    </p:spTree>
    <p:extLst>
      <p:ext uri="{BB962C8B-B14F-4D97-AF65-F5344CB8AC3E}">
        <p14:creationId xmlns:p14="http://schemas.microsoft.com/office/powerpoint/2010/main" val="23097344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EA17BC2-B8D5-4C43-A1D3-6AC0180E5244}" type="datetimeFigureOut">
              <a:rPr lang="en-US" smtClean="0"/>
              <a:t>12/10/2021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DDC453C-F228-1144-8CAA-B638CB5900D1}" type="slidenum">
              <a:rPr lang="en-US" smtClean="0"/>
              <a:t>‹#›</a:t>
            </a:fld>
            <a:endParaRPr lang="en-US" dirty="0"/>
          </a:p>
        </p:txBody>
      </p:sp>
    </p:spTree>
    <p:extLst>
      <p:ext uri="{BB962C8B-B14F-4D97-AF65-F5344CB8AC3E}">
        <p14:creationId xmlns:p14="http://schemas.microsoft.com/office/powerpoint/2010/main" val="4857371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17BC2-B8D5-4C43-A1D3-6AC0180E5244}" type="datetimeFigureOut">
              <a:rPr lang="en-US" smtClean="0"/>
              <a:t>12/10/2021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DDC453C-F228-1144-8CAA-B638CB5900D1}" type="slidenum">
              <a:rPr lang="en-US" smtClean="0"/>
              <a:t>‹#›</a:t>
            </a:fld>
            <a:endParaRPr lang="en-US" dirty="0"/>
          </a:p>
        </p:txBody>
      </p:sp>
    </p:spTree>
    <p:extLst>
      <p:ext uri="{BB962C8B-B14F-4D97-AF65-F5344CB8AC3E}">
        <p14:creationId xmlns:p14="http://schemas.microsoft.com/office/powerpoint/2010/main" val="11662849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1969" b="1"/>
            </a:lvl1pPr>
          </a:lstStyle>
          <a:p>
            <a:r>
              <a:rPr lang="en-US"/>
              <a:t>Click to edit Master title style</a:t>
            </a:r>
          </a:p>
        </p:txBody>
      </p:sp>
      <p:sp>
        <p:nvSpPr>
          <p:cNvPr id="3" name="Content Placeholder 2"/>
          <p:cNvSpPr>
            <a:spLocks noGrp="1"/>
          </p:cNvSpPr>
          <p:nvPr>
            <p:ph idx="1"/>
          </p:nvPr>
        </p:nvSpPr>
        <p:spPr>
          <a:xfrm>
            <a:off x="4766733" y="273051"/>
            <a:ext cx="6815667" cy="5143500"/>
          </a:xfrm>
        </p:spPr>
        <p:txBody>
          <a:bodyPr/>
          <a:lstStyle>
            <a:lvl1pPr>
              <a:defRPr sz="3150"/>
            </a:lvl1pPr>
            <a:lvl2pPr>
              <a:defRPr sz="2756"/>
            </a:lvl2pPr>
            <a:lvl3pPr>
              <a:defRPr sz="2363"/>
            </a:lvl3pPr>
            <a:lvl4pPr>
              <a:defRPr sz="1969"/>
            </a:lvl4pPr>
            <a:lvl5pPr>
              <a:defRPr sz="1969"/>
            </a:lvl5pPr>
            <a:lvl6pPr>
              <a:defRPr sz="1969"/>
            </a:lvl6pPr>
            <a:lvl7pPr>
              <a:defRPr sz="1969"/>
            </a:lvl7pPr>
            <a:lvl8pPr>
              <a:defRPr sz="1969"/>
            </a:lvl8pPr>
            <a:lvl9pPr>
              <a:defRPr sz="196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0"/>
            <a:ext cx="4011084" cy="3981451"/>
          </a:xfrm>
        </p:spPr>
        <p:txBody>
          <a:bodyPr/>
          <a:lstStyle>
            <a:lvl1pPr marL="0" indent="0">
              <a:buNone/>
              <a:defRPr sz="1378"/>
            </a:lvl1pPr>
            <a:lvl2pPr marL="450056" indent="0">
              <a:buNone/>
              <a:defRPr sz="1181"/>
            </a:lvl2pPr>
            <a:lvl3pPr marL="900113" indent="0">
              <a:buNone/>
              <a:defRPr sz="984"/>
            </a:lvl3pPr>
            <a:lvl4pPr marL="1350169" indent="0">
              <a:buNone/>
              <a:defRPr sz="886"/>
            </a:lvl4pPr>
            <a:lvl5pPr marL="1800225" indent="0">
              <a:buNone/>
              <a:defRPr sz="886"/>
            </a:lvl5pPr>
            <a:lvl6pPr marL="2250281" indent="0">
              <a:buNone/>
              <a:defRPr sz="886"/>
            </a:lvl6pPr>
            <a:lvl7pPr marL="2700338" indent="0">
              <a:buNone/>
              <a:defRPr sz="886"/>
            </a:lvl7pPr>
            <a:lvl8pPr marL="3150394" indent="0">
              <a:buNone/>
              <a:defRPr sz="886"/>
            </a:lvl8pPr>
            <a:lvl9pPr marL="3600450" indent="0">
              <a:buNone/>
              <a:defRPr sz="886"/>
            </a:lvl9pPr>
          </a:lstStyle>
          <a:p>
            <a:pPr lvl="0"/>
            <a:r>
              <a:rPr lang="en-US"/>
              <a:t>Click to edit Master text styles</a:t>
            </a:r>
          </a:p>
        </p:txBody>
      </p:sp>
      <p:sp>
        <p:nvSpPr>
          <p:cNvPr id="5" name="Date Placeholder 4"/>
          <p:cNvSpPr>
            <a:spLocks noGrp="1"/>
          </p:cNvSpPr>
          <p:nvPr>
            <p:ph type="dt" sz="half" idx="10"/>
          </p:nvPr>
        </p:nvSpPr>
        <p:spPr/>
        <p:txBody>
          <a:bodyPr/>
          <a:lstStyle/>
          <a:p>
            <a:fld id="{0EA17BC2-B8D5-4C43-A1D3-6AC0180E5244}" type="datetimeFigureOut">
              <a:rPr lang="en-US" smtClean="0"/>
              <a:t>12/10/2021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DC453C-F228-1144-8CAA-B638CB5900D1}" type="slidenum">
              <a:rPr lang="en-US" smtClean="0"/>
              <a:t>‹#›</a:t>
            </a:fld>
            <a:endParaRPr lang="en-US" dirty="0"/>
          </a:p>
        </p:txBody>
      </p:sp>
    </p:spTree>
    <p:extLst>
      <p:ext uri="{BB962C8B-B14F-4D97-AF65-F5344CB8AC3E}">
        <p14:creationId xmlns:p14="http://schemas.microsoft.com/office/powerpoint/2010/main" val="33195613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0"/>
            <a:ext cx="10972800" cy="457200"/>
          </a:xfrm>
        </p:spPr>
        <p:txBody>
          <a:bodyPr anchor="b"/>
          <a:lstStyle>
            <a:lvl1pPr algn="l">
              <a:defRPr sz="1969" b="1"/>
            </a:lvl1pPr>
          </a:lstStyle>
          <a:p>
            <a:r>
              <a:rPr lang="en-US"/>
              <a:t>Click to edit Master title style</a:t>
            </a:r>
          </a:p>
        </p:txBody>
      </p:sp>
      <p:sp>
        <p:nvSpPr>
          <p:cNvPr id="3" name="Picture Placeholder 2"/>
          <p:cNvSpPr>
            <a:spLocks noGrp="1"/>
          </p:cNvSpPr>
          <p:nvPr>
            <p:ph type="pic" idx="1"/>
          </p:nvPr>
        </p:nvSpPr>
        <p:spPr>
          <a:xfrm>
            <a:off x="609599" y="347472"/>
            <a:ext cx="10972800" cy="4114800"/>
          </a:xfrm>
        </p:spPr>
        <p:txBody>
          <a:bodyPr/>
          <a:lstStyle>
            <a:lvl1pPr marL="0" indent="0">
              <a:buNone/>
              <a:defRPr sz="3150"/>
            </a:lvl1pPr>
            <a:lvl2pPr marL="450056" indent="0">
              <a:buNone/>
              <a:defRPr sz="2756"/>
            </a:lvl2pPr>
            <a:lvl3pPr marL="900113" indent="0">
              <a:buNone/>
              <a:defRPr sz="2363"/>
            </a:lvl3pPr>
            <a:lvl4pPr marL="1350169" indent="0">
              <a:buNone/>
              <a:defRPr sz="1969"/>
            </a:lvl4pPr>
            <a:lvl5pPr marL="1800225" indent="0">
              <a:buNone/>
              <a:defRPr sz="1969"/>
            </a:lvl5pPr>
            <a:lvl6pPr marL="2250281" indent="0">
              <a:buNone/>
              <a:defRPr sz="1969"/>
            </a:lvl6pPr>
            <a:lvl7pPr marL="2700338" indent="0">
              <a:buNone/>
              <a:defRPr sz="1969"/>
            </a:lvl7pPr>
            <a:lvl8pPr marL="3150394" indent="0">
              <a:buNone/>
              <a:defRPr sz="1969"/>
            </a:lvl8pPr>
            <a:lvl9pPr marL="3600450" indent="0">
              <a:buNone/>
              <a:defRPr sz="1969"/>
            </a:lvl9pPr>
          </a:lstStyle>
          <a:p>
            <a:r>
              <a:rPr lang="en-US" dirty="0"/>
              <a:t>Click icon to add picture</a:t>
            </a:r>
          </a:p>
        </p:txBody>
      </p:sp>
      <p:sp>
        <p:nvSpPr>
          <p:cNvPr id="4" name="Text Placeholder 3"/>
          <p:cNvSpPr>
            <a:spLocks noGrp="1"/>
          </p:cNvSpPr>
          <p:nvPr>
            <p:ph type="body" sz="half" idx="2"/>
          </p:nvPr>
        </p:nvSpPr>
        <p:spPr>
          <a:xfrm>
            <a:off x="609600" y="5029200"/>
            <a:ext cx="10972800" cy="457200"/>
          </a:xfrm>
        </p:spPr>
        <p:txBody>
          <a:bodyPr/>
          <a:lstStyle>
            <a:lvl1pPr marL="0" indent="0">
              <a:buNone/>
              <a:defRPr sz="1378"/>
            </a:lvl1pPr>
            <a:lvl2pPr marL="450056" indent="0">
              <a:buNone/>
              <a:defRPr sz="1181"/>
            </a:lvl2pPr>
            <a:lvl3pPr marL="900113" indent="0">
              <a:buNone/>
              <a:defRPr sz="984"/>
            </a:lvl3pPr>
            <a:lvl4pPr marL="1350169" indent="0">
              <a:buNone/>
              <a:defRPr sz="886"/>
            </a:lvl4pPr>
            <a:lvl5pPr marL="1800225" indent="0">
              <a:buNone/>
              <a:defRPr sz="886"/>
            </a:lvl5pPr>
            <a:lvl6pPr marL="2250281" indent="0">
              <a:buNone/>
              <a:defRPr sz="886"/>
            </a:lvl6pPr>
            <a:lvl7pPr marL="2700338" indent="0">
              <a:buNone/>
              <a:defRPr sz="886"/>
            </a:lvl7pPr>
            <a:lvl8pPr marL="3150394" indent="0">
              <a:buNone/>
              <a:defRPr sz="886"/>
            </a:lvl8pPr>
            <a:lvl9pPr marL="3600450" indent="0">
              <a:buNone/>
              <a:defRPr sz="886"/>
            </a:lvl9pPr>
          </a:lstStyle>
          <a:p>
            <a:pPr lvl="0"/>
            <a:r>
              <a:rPr lang="en-US"/>
              <a:t>Click to edit Master text styles</a:t>
            </a:r>
          </a:p>
        </p:txBody>
      </p:sp>
      <p:sp>
        <p:nvSpPr>
          <p:cNvPr id="5" name="Date Placeholder 4"/>
          <p:cNvSpPr>
            <a:spLocks noGrp="1"/>
          </p:cNvSpPr>
          <p:nvPr>
            <p:ph type="dt" sz="half" idx="10"/>
          </p:nvPr>
        </p:nvSpPr>
        <p:spPr/>
        <p:txBody>
          <a:bodyPr/>
          <a:lstStyle/>
          <a:p>
            <a:fld id="{0EA17BC2-B8D5-4C43-A1D3-6AC0180E5244}" type="datetimeFigureOut">
              <a:rPr lang="en-US" smtClean="0"/>
              <a:t>12/10/2021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DC453C-F228-1144-8CAA-B638CB5900D1}" type="slidenum">
              <a:rPr lang="en-US" smtClean="0"/>
              <a:t>‹#›</a:t>
            </a:fld>
            <a:endParaRPr lang="en-US" dirty="0"/>
          </a:p>
        </p:txBody>
      </p:sp>
    </p:spTree>
    <p:extLst>
      <p:ext uri="{BB962C8B-B14F-4D97-AF65-F5344CB8AC3E}">
        <p14:creationId xmlns:p14="http://schemas.microsoft.com/office/powerpoint/2010/main" val="37894396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29931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A290D-5B0B-004F-A51B-1F770704ED48}"/>
              </a:ext>
            </a:extLst>
          </p:cNvPr>
          <p:cNvSpPr>
            <a:spLocks noGrp="1"/>
          </p:cNvSpPr>
          <p:nvPr>
            <p:ph type="title"/>
          </p:nvPr>
        </p:nvSpPr>
        <p:spPr>
          <a:xfrm>
            <a:off x="838200" y="365125"/>
            <a:ext cx="10515600" cy="914400"/>
          </a:xfrm>
          <a:prstGeom prst="rect">
            <a:avLst/>
          </a:prstGeom>
          <a:noFill/>
        </p:spPr>
        <p:txBody>
          <a:bodyPr/>
          <a:lstStyle>
            <a:lvl1pPr>
              <a:defRPr lang="en-US" dirty="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5E9BE73-86F6-014A-A751-3508C186A5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14138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24C23935-37DA-CE48-953C-FF41A241084B}"/>
              </a:ext>
            </a:extLst>
          </p:cNvPr>
          <p:cNvSpPr>
            <a:spLocks noGrp="1"/>
          </p:cNvSpPr>
          <p:nvPr>
            <p:ph type="body" orient="vert" idx="1"/>
          </p:nvPr>
        </p:nvSpPr>
        <p:spPr>
          <a:xfrm>
            <a:off x="5102352" y="365124"/>
            <a:ext cx="6251448" cy="5487035"/>
          </a:xfrm>
        </p:spPr>
        <p:txBody>
          <a:bodyPr vert="horz" tIns="548640" rIns="822960" bIns="45720" anchor="ctr" anchorCtr="0"/>
          <a:lstStyle>
            <a:lvl1pPr algn="l">
              <a:defRPr lang="en-US" dirty="0"/>
            </a:lvl1pPr>
            <a:lvl2pPr algn="l">
              <a:defRPr lang="en-US" dirty="0"/>
            </a:lvl2pPr>
            <a:lvl3pPr algn="l">
              <a:defRPr lang="en-US" dirty="0"/>
            </a:lvl3pPr>
            <a:lvl4pPr algn="l">
              <a:defRPr lang="en-US" dirty="0"/>
            </a:lvl4pPr>
            <a:lvl5pPr algn="l">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a:extLst>
              <a:ext uri="{FF2B5EF4-FFF2-40B4-BE49-F238E27FC236}">
                <a16:creationId xmlns:a16="http://schemas.microsoft.com/office/drawing/2014/main" id="{A5135797-CC15-5741-9253-30BF0B2DAB72}"/>
              </a:ext>
            </a:extLst>
          </p:cNvPr>
          <p:cNvSpPr>
            <a:spLocks noGrp="1"/>
          </p:cNvSpPr>
          <p:nvPr>
            <p:ph type="title"/>
          </p:nvPr>
        </p:nvSpPr>
        <p:spPr>
          <a:xfrm>
            <a:off x="838197" y="365125"/>
            <a:ext cx="3931920" cy="5487034"/>
          </a:xfrm>
          <a:prstGeom prst="rect">
            <a:avLst/>
          </a:prstGeom>
          <a:noFill/>
        </p:spPr>
        <p:txBody>
          <a:bodyPr vert="horz" lIns="0" tIns="45720" rIns="91440" bIns="45720" rtlCol="0" anchor="ctr" anchorCtr="0">
            <a:normAutofit/>
          </a:bodyPr>
          <a:lstStyle>
            <a:lvl1pPr algn="l">
              <a:defRPr sz="4399">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5B736E6-F47B-5344-96F2-328E96E8AF52}"/>
              </a:ext>
            </a:extLst>
          </p:cNvPr>
          <p:cNvSpPr>
            <a:spLocks noGrp="1"/>
          </p:cNvSpPr>
          <p:nvPr>
            <p:ph type="ftr" sz="quarter" idx="11"/>
          </p:nvPr>
        </p:nvSpPr>
        <p:spPr>
          <a:xfrm>
            <a:off x="4038600" y="617220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5674621-CDE9-3A4D-82E4-5F2CD945205A}"/>
              </a:ext>
            </a:extLst>
          </p:cNvPr>
          <p:cNvSpPr>
            <a:spLocks noGrp="1"/>
          </p:cNvSpPr>
          <p:nvPr>
            <p:ph type="sldNum" sz="quarter" idx="12"/>
          </p:nvPr>
        </p:nvSpPr>
        <p:spPr>
          <a:xfrm>
            <a:off x="8610600" y="5464494"/>
            <a:ext cx="2743200" cy="365125"/>
          </a:xfrm>
          <a:prstGeom prst="rect">
            <a:avLst/>
          </a:prstGeom>
        </p:spPr>
        <p:txBody>
          <a:bodyPr/>
          <a:lstStyle/>
          <a:p>
            <a:fld id="{FD186694-F51D-A145-BCB3-BB4D97A1063B}" type="slidenum">
              <a:rPr lang="en-US" smtClean="0"/>
              <a:t>‹#›</a:t>
            </a:fld>
            <a:endParaRPr lang="en-US"/>
          </a:p>
        </p:txBody>
      </p:sp>
    </p:spTree>
    <p:extLst>
      <p:ext uri="{BB962C8B-B14F-4D97-AF65-F5344CB8AC3E}">
        <p14:creationId xmlns:p14="http://schemas.microsoft.com/office/powerpoint/2010/main" val="3571042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BAB97-CE70-6E42-B5E6-0B970CAD84DE}"/>
              </a:ext>
            </a:extLst>
          </p:cNvPr>
          <p:cNvSpPr>
            <a:spLocks noGrp="1"/>
          </p:cNvSpPr>
          <p:nvPr>
            <p:ph type="title"/>
          </p:nvPr>
        </p:nvSpPr>
        <p:spPr>
          <a:xfrm>
            <a:off x="838200" y="365125"/>
            <a:ext cx="10515600" cy="914400"/>
          </a:xfrm>
          <a:prstGeom prst="rect">
            <a:avLst/>
          </a:prstGeom>
        </p:spPr>
        <p:txBody>
          <a:bodyPr/>
          <a:lstStyle>
            <a:lvl1pPr>
              <a:defRPr lang="en-US" dirty="0"/>
            </a:lvl1pPr>
          </a:lstStyle>
          <a:p>
            <a:r>
              <a:rPr lang="en-US"/>
              <a:t>Click to edit Master title style</a:t>
            </a:r>
          </a:p>
        </p:txBody>
      </p:sp>
      <p:sp>
        <p:nvSpPr>
          <p:cNvPr id="3" name="Content Placeholder 2">
            <a:extLst>
              <a:ext uri="{FF2B5EF4-FFF2-40B4-BE49-F238E27FC236}">
                <a16:creationId xmlns:a16="http://schemas.microsoft.com/office/drawing/2014/main" id="{B2547F22-99AB-F94B-BD0E-87CD9DAB47B9}"/>
              </a:ext>
            </a:extLst>
          </p:cNvPr>
          <p:cNvSpPr>
            <a:spLocks noGrp="1"/>
          </p:cNvSpPr>
          <p:nvPr>
            <p:ph sz="half" idx="1"/>
          </p:nvPr>
        </p:nvSpPr>
        <p:spPr>
          <a:xfrm>
            <a:off x="838200" y="1371600"/>
            <a:ext cx="5181600" cy="4480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ED5589-B942-A146-917B-0AB04C79D07F}"/>
              </a:ext>
            </a:extLst>
          </p:cNvPr>
          <p:cNvSpPr>
            <a:spLocks noGrp="1"/>
          </p:cNvSpPr>
          <p:nvPr>
            <p:ph sz="half" idx="2"/>
          </p:nvPr>
        </p:nvSpPr>
        <p:spPr>
          <a:xfrm>
            <a:off x="6172200" y="1371600"/>
            <a:ext cx="5181600" cy="4480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2326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0"/>
        <p:cNvGrpSpPr/>
        <p:nvPr/>
      </p:nvGrpSpPr>
      <p:grpSpPr>
        <a:xfrm>
          <a:off x="0" y="0"/>
          <a:ext cx="0" cy="0"/>
          <a:chOff x="0" y="0"/>
          <a:chExt cx="0" cy="0"/>
        </a:xfrm>
      </p:grpSpPr>
      <p:pic>
        <p:nvPicPr>
          <p:cNvPr id="31" name="Google Shape;31;p5"/>
          <p:cNvPicPr preferRelativeResize="0"/>
          <p:nvPr/>
        </p:nvPicPr>
        <p:blipFill rotWithShape="1">
          <a:blip r:embed="rId2">
            <a:alphaModFix/>
          </a:blip>
          <a:srcRect/>
          <a:stretch/>
        </p:blipFill>
        <p:spPr>
          <a:xfrm>
            <a:off x="3" y="0"/>
            <a:ext cx="12191996" cy="1219200"/>
          </a:xfrm>
          <a:prstGeom prst="rect">
            <a:avLst/>
          </a:prstGeom>
          <a:noFill/>
          <a:ln>
            <a:noFill/>
          </a:ln>
        </p:spPr>
      </p:pic>
      <p:sp>
        <p:nvSpPr>
          <p:cNvPr id="32" name="Google Shape;32;p5"/>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34" name="Google Shape;34;p5"/>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35" name="Google Shape;35;p5"/>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36" name="Google Shape;36;p5"/>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harts and Grap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BAB97-CE70-6E42-B5E6-0B970CAD84DE}"/>
              </a:ext>
            </a:extLst>
          </p:cNvPr>
          <p:cNvSpPr>
            <a:spLocks noGrp="1"/>
          </p:cNvSpPr>
          <p:nvPr>
            <p:ph type="title"/>
          </p:nvPr>
        </p:nvSpPr>
        <p:spPr>
          <a:xfrm>
            <a:off x="838200" y="365125"/>
            <a:ext cx="10515600" cy="914400"/>
          </a:xfrm>
          <a:prstGeom prst="rect">
            <a:avLst/>
          </a:prstGeom>
        </p:spPr>
        <p:txBody>
          <a:bodyPr/>
          <a:lstStyle>
            <a:lvl1pPr>
              <a:defRPr lang="en-US" dirty="0"/>
            </a:lvl1pPr>
          </a:lstStyle>
          <a:p>
            <a:r>
              <a:rPr lang="en-US"/>
              <a:t>Click to edit Master title style</a:t>
            </a:r>
          </a:p>
        </p:txBody>
      </p:sp>
      <p:sp>
        <p:nvSpPr>
          <p:cNvPr id="6" name="Chart Placeholder 5">
            <a:extLst>
              <a:ext uri="{FF2B5EF4-FFF2-40B4-BE49-F238E27FC236}">
                <a16:creationId xmlns:a16="http://schemas.microsoft.com/office/drawing/2014/main" id="{CAA38C7B-2D7B-E249-B252-F0BFB3C017DB}"/>
              </a:ext>
            </a:extLst>
          </p:cNvPr>
          <p:cNvSpPr>
            <a:spLocks noGrp="1"/>
          </p:cNvSpPr>
          <p:nvPr>
            <p:ph type="chart" sz="quarter" idx="13"/>
          </p:nvPr>
        </p:nvSpPr>
        <p:spPr>
          <a:xfrm>
            <a:off x="838200" y="1371601"/>
            <a:ext cx="5181600" cy="4479925"/>
          </a:xfrm>
          <a:solidFill>
            <a:schemeClr val="accent1">
              <a:alpha val="10000"/>
            </a:schemeClr>
          </a:solidFill>
        </p:spPr>
        <p:txBody>
          <a:bodyPr/>
          <a:lstStyle/>
          <a:p>
            <a:endParaRPr lang="en-US"/>
          </a:p>
        </p:txBody>
      </p:sp>
      <p:sp>
        <p:nvSpPr>
          <p:cNvPr id="9" name="Chart Placeholder 5">
            <a:extLst>
              <a:ext uri="{FF2B5EF4-FFF2-40B4-BE49-F238E27FC236}">
                <a16:creationId xmlns:a16="http://schemas.microsoft.com/office/drawing/2014/main" id="{688ED0B5-FFDC-FC4C-A984-FB246EF2F52E}"/>
              </a:ext>
            </a:extLst>
          </p:cNvPr>
          <p:cNvSpPr>
            <a:spLocks noGrp="1"/>
          </p:cNvSpPr>
          <p:nvPr>
            <p:ph type="chart" sz="quarter" idx="14"/>
          </p:nvPr>
        </p:nvSpPr>
        <p:spPr>
          <a:xfrm>
            <a:off x="6172200" y="1371600"/>
            <a:ext cx="5181600" cy="4479925"/>
          </a:xfrm>
          <a:solidFill>
            <a:schemeClr val="accent1">
              <a:alpha val="10000"/>
            </a:schemeClr>
          </a:solidFill>
        </p:spPr>
        <p:txBody>
          <a:bodyPr/>
          <a:lstStyle/>
          <a:p>
            <a:endParaRPr lang="en-US"/>
          </a:p>
        </p:txBody>
      </p:sp>
    </p:spTree>
    <p:extLst>
      <p:ext uri="{BB962C8B-B14F-4D97-AF65-F5344CB8AC3E}">
        <p14:creationId xmlns:p14="http://schemas.microsoft.com/office/powerpoint/2010/main" val="13663513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DE0AB-188A-4240-8947-E1B9A7863208}"/>
              </a:ext>
            </a:extLst>
          </p:cNvPr>
          <p:cNvSpPr>
            <a:spLocks noGrp="1"/>
          </p:cNvSpPr>
          <p:nvPr>
            <p:ph type="title"/>
          </p:nvPr>
        </p:nvSpPr>
        <p:spPr>
          <a:xfrm>
            <a:off x="838200" y="365125"/>
            <a:ext cx="10515600" cy="914400"/>
          </a:xfrm>
          <a:prstGeom prst="rect">
            <a:avLst/>
          </a:prstGeom>
          <a:noFill/>
        </p:spPr>
        <p:txBody>
          <a:bodyPr/>
          <a:lstStyle>
            <a:lvl1pPr>
              <a:defRPr lang="en-US" dirty="0">
                <a:solidFill>
                  <a:schemeClr val="tx1"/>
                </a:solidFill>
              </a:defRPr>
            </a:lvl1pPr>
          </a:lstStyle>
          <a:p>
            <a:r>
              <a:rPr lang="en-US"/>
              <a:t>Click to edit Master title style</a:t>
            </a:r>
          </a:p>
        </p:txBody>
      </p:sp>
    </p:spTree>
    <p:extLst>
      <p:ext uri="{BB962C8B-B14F-4D97-AF65-F5344CB8AC3E}">
        <p14:creationId xmlns:p14="http://schemas.microsoft.com/office/powerpoint/2010/main" val="10989481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C3D45-D85A-444C-87BB-453D35FABBDD}"/>
              </a:ext>
            </a:extLst>
          </p:cNvPr>
          <p:cNvSpPr>
            <a:spLocks noGrp="1"/>
          </p:cNvSpPr>
          <p:nvPr>
            <p:ph type="title"/>
          </p:nvPr>
        </p:nvSpPr>
        <p:spPr>
          <a:xfrm>
            <a:off x="839789" y="457200"/>
            <a:ext cx="3932237" cy="2721227"/>
          </a:xfrm>
          <a:prstGeom prst="rect">
            <a:avLst/>
          </a:prstGeom>
        </p:spPr>
        <p:txBody>
          <a:bodyPr anchor="t" anchorCtr="0">
            <a:normAutofit/>
          </a:bodyPr>
          <a:lstStyle>
            <a:lvl1pPr>
              <a:defRPr lang="en-US" sz="4799" dirty="0"/>
            </a:lvl1pPr>
          </a:lstStyle>
          <a:p>
            <a:r>
              <a:rPr lang="en-US"/>
              <a:t>Click to edit Master title style</a:t>
            </a:r>
          </a:p>
        </p:txBody>
      </p:sp>
      <p:sp>
        <p:nvSpPr>
          <p:cNvPr id="3" name="Content Placeholder 2">
            <a:extLst>
              <a:ext uri="{FF2B5EF4-FFF2-40B4-BE49-F238E27FC236}">
                <a16:creationId xmlns:a16="http://schemas.microsoft.com/office/drawing/2014/main" id="{2EABAA06-568E-034D-AC5F-B7A15036E113}"/>
              </a:ext>
            </a:extLst>
          </p:cNvPr>
          <p:cNvSpPr>
            <a:spLocks noGrp="1"/>
          </p:cNvSpPr>
          <p:nvPr>
            <p:ph idx="1"/>
          </p:nvPr>
        </p:nvSpPr>
        <p:spPr>
          <a:xfrm>
            <a:off x="5183188" y="457199"/>
            <a:ext cx="6172200" cy="5394960"/>
          </a:xfr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1BD1C4-4D32-9747-AA38-EA44A89F863A}"/>
              </a:ext>
            </a:extLst>
          </p:cNvPr>
          <p:cNvSpPr>
            <a:spLocks noGrp="1"/>
          </p:cNvSpPr>
          <p:nvPr>
            <p:ph type="body" sz="half" idx="2"/>
          </p:nvPr>
        </p:nvSpPr>
        <p:spPr>
          <a:xfrm>
            <a:off x="839789" y="3428999"/>
            <a:ext cx="3932237" cy="2423160"/>
          </a:xfrm>
          <a:noFill/>
        </p:spPr>
        <p:txBody>
          <a:bodyPr>
            <a:normAutofit/>
          </a:bodyPr>
          <a:lstStyle>
            <a:lvl1pPr marL="0" indent="0">
              <a:buNone/>
              <a:defRPr sz="24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en-US"/>
              <a:t>Click to edit Master text styles</a:t>
            </a:r>
          </a:p>
        </p:txBody>
      </p:sp>
    </p:spTree>
    <p:extLst>
      <p:ext uri="{BB962C8B-B14F-4D97-AF65-F5344CB8AC3E}">
        <p14:creationId xmlns:p14="http://schemas.microsoft.com/office/powerpoint/2010/main" val="1248289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5DD54-310E-DD4B-A2E8-D765B6172B22}"/>
              </a:ext>
            </a:extLst>
          </p:cNvPr>
          <p:cNvSpPr>
            <a:spLocks noGrp="1"/>
          </p:cNvSpPr>
          <p:nvPr>
            <p:ph type="title"/>
          </p:nvPr>
        </p:nvSpPr>
        <p:spPr>
          <a:xfrm>
            <a:off x="839789" y="457200"/>
            <a:ext cx="3932237" cy="2733148"/>
          </a:xfrm>
          <a:prstGeom prst="rect">
            <a:avLst/>
          </a:prstGeom>
        </p:spPr>
        <p:txBody>
          <a:bodyPr anchor="t" anchorCtr="0">
            <a:normAutofit/>
          </a:bodyPr>
          <a:lstStyle>
            <a:lvl1pPr>
              <a:defRPr lang="en-US" sz="4799" dirty="0"/>
            </a:lvl1pPr>
          </a:lstStyle>
          <a:p>
            <a:r>
              <a:rPr lang="en-US"/>
              <a:t>Click to edit Master title style</a:t>
            </a:r>
          </a:p>
        </p:txBody>
      </p:sp>
      <p:sp>
        <p:nvSpPr>
          <p:cNvPr id="3" name="Picture Placeholder 2">
            <a:extLst>
              <a:ext uri="{FF2B5EF4-FFF2-40B4-BE49-F238E27FC236}">
                <a16:creationId xmlns:a16="http://schemas.microsoft.com/office/drawing/2014/main" id="{465969CD-E9C3-9F44-BC45-46FFFD9C25F3}"/>
              </a:ext>
            </a:extLst>
          </p:cNvPr>
          <p:cNvSpPr>
            <a:spLocks noGrp="1"/>
          </p:cNvSpPr>
          <p:nvPr>
            <p:ph type="pic" idx="1"/>
          </p:nvPr>
        </p:nvSpPr>
        <p:spPr>
          <a:xfrm>
            <a:off x="5183188" y="457200"/>
            <a:ext cx="6172200" cy="5394960"/>
          </a:xfrm>
        </p:spPr>
        <p:txBody>
          <a:bodyPr/>
          <a:lstStyle>
            <a:lvl1pPr marL="0" indent="0">
              <a:buNone/>
              <a:defRPr sz="3199"/>
            </a:lvl1pPr>
            <a:lvl2pPr marL="457109" indent="0">
              <a:buNone/>
              <a:defRPr sz="2799"/>
            </a:lvl2pPr>
            <a:lvl3pPr marL="914217" indent="0">
              <a:buNone/>
              <a:defRPr sz="2400"/>
            </a:lvl3pPr>
            <a:lvl4pPr marL="1371326" indent="0">
              <a:buNone/>
              <a:defRPr sz="2000"/>
            </a:lvl4pPr>
            <a:lvl5pPr marL="1828434" indent="0">
              <a:buNone/>
              <a:defRPr sz="2000"/>
            </a:lvl5pPr>
            <a:lvl6pPr marL="2285543" indent="0">
              <a:buNone/>
              <a:defRPr sz="2000"/>
            </a:lvl6pPr>
            <a:lvl7pPr marL="2742651" indent="0">
              <a:buNone/>
              <a:defRPr sz="2000"/>
            </a:lvl7pPr>
            <a:lvl8pPr marL="3199760" indent="0">
              <a:buNone/>
              <a:defRPr sz="2000"/>
            </a:lvl8pPr>
            <a:lvl9pPr marL="3656868" indent="0">
              <a:buNone/>
              <a:defRPr sz="2000"/>
            </a:lvl9pPr>
          </a:lstStyle>
          <a:p>
            <a:endParaRPr lang="en-US"/>
          </a:p>
        </p:txBody>
      </p:sp>
      <p:sp>
        <p:nvSpPr>
          <p:cNvPr id="4" name="Text Placeholder 3">
            <a:extLst>
              <a:ext uri="{FF2B5EF4-FFF2-40B4-BE49-F238E27FC236}">
                <a16:creationId xmlns:a16="http://schemas.microsoft.com/office/drawing/2014/main" id="{217F7FCC-F38B-2241-AD56-5F304CA9196A}"/>
              </a:ext>
            </a:extLst>
          </p:cNvPr>
          <p:cNvSpPr>
            <a:spLocks noGrp="1"/>
          </p:cNvSpPr>
          <p:nvPr>
            <p:ph type="body" sz="half" idx="2"/>
          </p:nvPr>
        </p:nvSpPr>
        <p:spPr>
          <a:xfrm>
            <a:off x="839789" y="3429000"/>
            <a:ext cx="3932237" cy="2423160"/>
          </a:xfrm>
          <a:noFill/>
        </p:spPr>
        <p:txBody>
          <a:bodyPr>
            <a:normAutofit/>
          </a:bodyPr>
          <a:lstStyle>
            <a:lvl1pPr marL="0" indent="0">
              <a:buNone/>
              <a:defRPr sz="24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en-US"/>
              <a:t>Click to edit Master text styles</a:t>
            </a:r>
          </a:p>
        </p:txBody>
      </p:sp>
    </p:spTree>
    <p:extLst>
      <p:ext uri="{BB962C8B-B14F-4D97-AF65-F5344CB8AC3E}">
        <p14:creationId xmlns:p14="http://schemas.microsoft.com/office/powerpoint/2010/main" val="41884692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5DD54-310E-DD4B-A2E8-D765B6172B22}"/>
              </a:ext>
            </a:extLst>
          </p:cNvPr>
          <p:cNvSpPr>
            <a:spLocks noGrp="1"/>
          </p:cNvSpPr>
          <p:nvPr>
            <p:ph type="title"/>
          </p:nvPr>
        </p:nvSpPr>
        <p:spPr>
          <a:xfrm>
            <a:off x="7421564" y="457200"/>
            <a:ext cx="3932237" cy="2733148"/>
          </a:xfrm>
          <a:prstGeom prst="rect">
            <a:avLst/>
          </a:prstGeom>
        </p:spPr>
        <p:txBody>
          <a:bodyPr anchor="t" anchorCtr="0">
            <a:normAutofit/>
          </a:bodyPr>
          <a:lstStyle>
            <a:lvl1pPr>
              <a:defRPr lang="en-US" sz="4799" dirty="0"/>
            </a:lvl1pPr>
          </a:lstStyle>
          <a:p>
            <a:r>
              <a:rPr lang="en-US"/>
              <a:t>Click to edit Master title style</a:t>
            </a:r>
          </a:p>
        </p:txBody>
      </p:sp>
      <p:sp>
        <p:nvSpPr>
          <p:cNvPr id="3" name="Picture Placeholder 2">
            <a:extLst>
              <a:ext uri="{FF2B5EF4-FFF2-40B4-BE49-F238E27FC236}">
                <a16:creationId xmlns:a16="http://schemas.microsoft.com/office/drawing/2014/main" id="{465969CD-E9C3-9F44-BC45-46FFFD9C25F3}"/>
              </a:ext>
            </a:extLst>
          </p:cNvPr>
          <p:cNvSpPr>
            <a:spLocks noGrp="1"/>
          </p:cNvSpPr>
          <p:nvPr>
            <p:ph type="pic" idx="1"/>
          </p:nvPr>
        </p:nvSpPr>
        <p:spPr>
          <a:xfrm>
            <a:off x="838200" y="457200"/>
            <a:ext cx="6172200" cy="5394960"/>
          </a:xfrm>
        </p:spPr>
        <p:txBody>
          <a:bodyPr/>
          <a:lstStyle>
            <a:lvl1pPr marL="0" indent="0">
              <a:buNone/>
              <a:defRPr sz="3199"/>
            </a:lvl1pPr>
            <a:lvl2pPr marL="457109" indent="0">
              <a:buNone/>
              <a:defRPr sz="2799"/>
            </a:lvl2pPr>
            <a:lvl3pPr marL="914217" indent="0">
              <a:buNone/>
              <a:defRPr sz="2400"/>
            </a:lvl3pPr>
            <a:lvl4pPr marL="1371326" indent="0">
              <a:buNone/>
              <a:defRPr sz="2000"/>
            </a:lvl4pPr>
            <a:lvl5pPr marL="1828434" indent="0">
              <a:buNone/>
              <a:defRPr sz="2000"/>
            </a:lvl5pPr>
            <a:lvl6pPr marL="2285543" indent="0">
              <a:buNone/>
              <a:defRPr sz="2000"/>
            </a:lvl6pPr>
            <a:lvl7pPr marL="2742651" indent="0">
              <a:buNone/>
              <a:defRPr sz="2000"/>
            </a:lvl7pPr>
            <a:lvl8pPr marL="3199760" indent="0">
              <a:buNone/>
              <a:defRPr sz="2000"/>
            </a:lvl8pPr>
            <a:lvl9pPr marL="3656868" indent="0">
              <a:buNone/>
              <a:defRPr sz="2000"/>
            </a:lvl9pPr>
          </a:lstStyle>
          <a:p>
            <a:endParaRPr lang="en-US"/>
          </a:p>
        </p:txBody>
      </p:sp>
      <p:sp>
        <p:nvSpPr>
          <p:cNvPr id="4" name="Text Placeholder 3">
            <a:extLst>
              <a:ext uri="{FF2B5EF4-FFF2-40B4-BE49-F238E27FC236}">
                <a16:creationId xmlns:a16="http://schemas.microsoft.com/office/drawing/2014/main" id="{217F7FCC-F38B-2241-AD56-5F304CA9196A}"/>
              </a:ext>
            </a:extLst>
          </p:cNvPr>
          <p:cNvSpPr>
            <a:spLocks noGrp="1"/>
          </p:cNvSpPr>
          <p:nvPr>
            <p:ph type="body" sz="half" idx="2"/>
          </p:nvPr>
        </p:nvSpPr>
        <p:spPr>
          <a:xfrm>
            <a:off x="7421564" y="3429000"/>
            <a:ext cx="3932237" cy="2423160"/>
          </a:xfrm>
          <a:noFill/>
        </p:spPr>
        <p:txBody>
          <a:bodyPr>
            <a:normAutofit/>
          </a:bodyPr>
          <a:lstStyle>
            <a:lvl1pPr marL="0" indent="0">
              <a:buNone/>
              <a:defRPr sz="24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en-US"/>
              <a:t>Click to edit Master text styles</a:t>
            </a:r>
          </a:p>
        </p:txBody>
      </p:sp>
    </p:spTree>
    <p:extLst>
      <p:ext uri="{BB962C8B-B14F-4D97-AF65-F5344CB8AC3E}">
        <p14:creationId xmlns:p14="http://schemas.microsoft.com/office/powerpoint/2010/main" val="22705975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A290D-5B0B-004F-A51B-1F770704ED48}"/>
              </a:ext>
            </a:extLst>
          </p:cNvPr>
          <p:cNvSpPr>
            <a:spLocks noGrp="1"/>
          </p:cNvSpPr>
          <p:nvPr>
            <p:ph type="title"/>
          </p:nvPr>
        </p:nvSpPr>
        <p:spPr>
          <a:xfrm>
            <a:off x="838200" y="365125"/>
            <a:ext cx="10515600" cy="914400"/>
          </a:xfrm>
          <a:prstGeom prst="rect">
            <a:avLst/>
          </a:prstGeom>
          <a:noFill/>
        </p:spPr>
        <p:txBody>
          <a:bodyPr/>
          <a:lstStyle>
            <a:lvl1pPr>
              <a:defRPr lang="en-US" dirty="0">
                <a:solidFill>
                  <a:schemeClr val="tx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DC58B333-E391-5F4E-B98C-6FE674D4A8B7}"/>
              </a:ext>
            </a:extLst>
          </p:cNvPr>
          <p:cNvSpPr>
            <a:spLocks noGrp="1"/>
          </p:cNvSpPr>
          <p:nvPr>
            <p:ph type="pic" sz="quarter" idx="13"/>
          </p:nvPr>
        </p:nvSpPr>
        <p:spPr>
          <a:xfrm>
            <a:off x="838200" y="1457374"/>
            <a:ext cx="10515600" cy="4480560"/>
          </a:xfrm>
        </p:spPr>
        <p:txBody>
          <a:bodyPr/>
          <a:lstStyle/>
          <a:p>
            <a:endParaRPr lang="en-US"/>
          </a:p>
        </p:txBody>
      </p:sp>
    </p:spTree>
    <p:extLst>
      <p:ext uri="{BB962C8B-B14F-4D97-AF65-F5344CB8AC3E}">
        <p14:creationId xmlns:p14="http://schemas.microsoft.com/office/powerpoint/2010/main" val="3812873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39" name="Google Shape;39;p6"/>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41" name="Google Shape;41;p6"/>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42" name="Google Shape;42;p6"/>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43" name="Google Shape;43;p6"/>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4"/>
        <p:cNvGrpSpPr/>
        <p:nvPr/>
      </p:nvGrpSpPr>
      <p:grpSpPr>
        <a:xfrm>
          <a:off x="0" y="0"/>
          <a:ext cx="0" cy="0"/>
          <a:chOff x="0" y="0"/>
          <a:chExt cx="0" cy="0"/>
        </a:xfrm>
      </p:grpSpPr>
      <p:pic>
        <p:nvPicPr>
          <p:cNvPr id="45" name="Google Shape;45;p7"/>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46" name="Google Shape;46;p7"/>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48" name="Google Shape;48;p7"/>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49" name="Google Shape;49;p7"/>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0" name="Google Shape;50;p7"/>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51"/>
        <p:cNvGrpSpPr/>
        <p:nvPr/>
      </p:nvGrpSpPr>
      <p:grpSpPr>
        <a:xfrm>
          <a:off x="0" y="0"/>
          <a:ext cx="0" cy="0"/>
          <a:chOff x="0" y="0"/>
          <a:chExt cx="0" cy="0"/>
        </a:xfrm>
      </p:grpSpPr>
      <p:pic>
        <p:nvPicPr>
          <p:cNvPr id="52" name="Google Shape;52;p8"/>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53" name="Google Shape;53;p8"/>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8"/>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55" name="Google Shape;55;p8"/>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56" name="Google Shape;56;p8"/>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7" name="Google Shape;57;p8"/>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58"/>
        <p:cNvGrpSpPr/>
        <p:nvPr/>
      </p:nvGrpSpPr>
      <p:grpSpPr>
        <a:xfrm>
          <a:off x="0" y="0"/>
          <a:ext cx="0" cy="0"/>
          <a:chOff x="0" y="0"/>
          <a:chExt cx="0" cy="0"/>
        </a:xfrm>
      </p:grpSpPr>
      <p:pic>
        <p:nvPicPr>
          <p:cNvPr id="59" name="Google Shape;59;p9"/>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60" name="Google Shape;60;p9"/>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9"/>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62" name="Google Shape;62;p9"/>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63" name="Google Shape;63;p9"/>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64" name="Google Shape;64;p9"/>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65"/>
        <p:cNvGrpSpPr/>
        <p:nvPr/>
      </p:nvGrpSpPr>
      <p:grpSpPr>
        <a:xfrm>
          <a:off x="0" y="0"/>
          <a:ext cx="0" cy="0"/>
          <a:chOff x="0" y="0"/>
          <a:chExt cx="0" cy="0"/>
        </a:xfrm>
      </p:grpSpPr>
      <p:pic>
        <p:nvPicPr>
          <p:cNvPr id="66" name="Google Shape;66;p10"/>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67" name="Google Shape;67;p10"/>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0"/>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69" name="Google Shape;69;p10"/>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70" name="Google Shape;70;p10"/>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71" name="Google Shape;71;p10"/>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16.jp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2.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image" Target="../media/image17.jpg"/><Relationship Id="rId5" Type="http://schemas.openxmlformats.org/officeDocument/2006/relationships/slideLayout" Target="../slideLayouts/slideLayout31.xml"/><Relationship Id="rId10" Type="http://schemas.openxmlformats.org/officeDocument/2006/relationships/theme" Target="../theme/theme3.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9.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image" Target="../media/image18.pn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theme" Target="../theme/theme4.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2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326924" y="6360655"/>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9728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5943601"/>
            <a:ext cx="1219200" cy="365125"/>
          </a:xfrm>
          <a:prstGeom prst="rect">
            <a:avLst/>
          </a:prstGeom>
        </p:spPr>
        <p:txBody>
          <a:bodyPr vert="horz" lIns="91440" tIns="45720" rIns="91440" bIns="45720" rtlCol="0" anchor="ctr"/>
          <a:lstStyle>
            <a:lvl1pPr algn="l">
              <a:defRPr sz="1181">
                <a:solidFill>
                  <a:schemeClr val="bg1"/>
                </a:solidFill>
              </a:defRPr>
            </a:lvl1pPr>
          </a:lstStyle>
          <a:p>
            <a:pPr>
              <a:defRPr/>
            </a:pPr>
            <a:endParaRPr lang="en-US" dirty="0"/>
          </a:p>
        </p:txBody>
      </p:sp>
      <p:sp>
        <p:nvSpPr>
          <p:cNvPr id="5" name="Footer Placeholder 4"/>
          <p:cNvSpPr>
            <a:spLocks noGrp="1"/>
          </p:cNvSpPr>
          <p:nvPr>
            <p:ph type="ftr" sz="quarter" idx="3"/>
          </p:nvPr>
        </p:nvSpPr>
        <p:spPr>
          <a:xfrm>
            <a:off x="1828800" y="5943601"/>
            <a:ext cx="4267200" cy="365125"/>
          </a:xfrm>
          <a:prstGeom prst="rect">
            <a:avLst/>
          </a:prstGeom>
        </p:spPr>
        <p:txBody>
          <a:bodyPr vert="horz" lIns="91440" tIns="45720" rIns="91440" bIns="45720" rtlCol="0" anchor="ctr"/>
          <a:lstStyle>
            <a:lvl1pPr algn="ctr">
              <a:defRPr sz="1181">
                <a:solidFill>
                  <a:schemeClr val="bg1"/>
                </a:solidFill>
              </a:defRPr>
            </a:lvl1pPr>
          </a:lstStyle>
          <a:p>
            <a:pPr>
              <a:defRPr/>
            </a:pPr>
            <a:endParaRPr lang="en-US" dirty="0"/>
          </a:p>
        </p:txBody>
      </p:sp>
      <p:sp>
        <p:nvSpPr>
          <p:cNvPr id="6" name="Slide Number Placeholder 5"/>
          <p:cNvSpPr>
            <a:spLocks noGrp="1"/>
          </p:cNvSpPr>
          <p:nvPr>
            <p:ph type="sldNum" sz="quarter" idx="4"/>
          </p:nvPr>
        </p:nvSpPr>
        <p:spPr>
          <a:xfrm>
            <a:off x="6096000" y="5943601"/>
            <a:ext cx="1219200" cy="365125"/>
          </a:xfrm>
          <a:prstGeom prst="rect">
            <a:avLst/>
          </a:prstGeom>
        </p:spPr>
        <p:txBody>
          <a:bodyPr vert="horz" lIns="91440" tIns="45720" rIns="91440" bIns="45720" rtlCol="0" anchor="ctr"/>
          <a:lstStyle>
            <a:lvl1pPr algn="r">
              <a:defRPr sz="1181">
                <a:solidFill>
                  <a:schemeClr val="bg1"/>
                </a:solidFill>
              </a:defRPr>
            </a:lvl1pPr>
          </a:lstStyle>
          <a:p>
            <a:pPr>
              <a:defRPr/>
            </a:pPr>
            <a:fld id="{95B56987-F9BD-4C6D-9E47-949322CA1EC3}" type="slidenum">
              <a:rPr lang="en-US" smtClean="0"/>
              <a:pPr>
                <a:defRPr/>
              </a:pPr>
              <a:t>‹#›</a:t>
            </a:fld>
            <a:endParaRPr lang="en-US" dirty="0"/>
          </a:p>
        </p:txBody>
      </p:sp>
    </p:spTree>
    <p:extLst>
      <p:ext uri="{BB962C8B-B14F-4D97-AF65-F5344CB8AC3E}">
        <p14:creationId xmlns:p14="http://schemas.microsoft.com/office/powerpoint/2010/main" val="2786620525"/>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Lst>
  <p:txStyles>
    <p:titleStyle>
      <a:lvl1pPr algn="l" defTabSz="450056" rtl="0" eaLnBrk="1" latinLnBrk="0" hangingPunct="1">
        <a:spcBef>
          <a:spcPct val="0"/>
        </a:spcBef>
        <a:buNone/>
        <a:defRPr sz="4331" b="1" kern="1200">
          <a:solidFill>
            <a:schemeClr val="bg1"/>
          </a:solidFill>
          <a:latin typeface="+mj-lt"/>
          <a:ea typeface="+mj-ea"/>
          <a:cs typeface="+mj-cs"/>
        </a:defRPr>
      </a:lvl1pPr>
    </p:titleStyle>
    <p:bodyStyle>
      <a:lvl1pPr marL="337542" indent="-337542" algn="l" defTabSz="450056" rtl="0" eaLnBrk="1" latinLnBrk="0" hangingPunct="1">
        <a:spcBef>
          <a:spcPct val="20000"/>
        </a:spcBef>
        <a:buFont typeface="Arial"/>
        <a:buChar char="•"/>
        <a:defRPr sz="3150" kern="1200">
          <a:solidFill>
            <a:schemeClr val="bg1"/>
          </a:solidFill>
          <a:latin typeface="+mn-lt"/>
          <a:ea typeface="+mn-ea"/>
          <a:cs typeface="+mn-cs"/>
        </a:defRPr>
      </a:lvl1pPr>
      <a:lvl2pPr marL="731342" indent="-281286" algn="l" defTabSz="450056" rtl="0" eaLnBrk="1" latinLnBrk="0" hangingPunct="1">
        <a:spcBef>
          <a:spcPct val="20000"/>
        </a:spcBef>
        <a:buFont typeface="Arial"/>
        <a:buChar char="–"/>
        <a:defRPr sz="2756" kern="1200">
          <a:solidFill>
            <a:schemeClr val="bg1"/>
          </a:solidFill>
          <a:latin typeface="+mn-lt"/>
          <a:ea typeface="+mn-ea"/>
          <a:cs typeface="+mn-cs"/>
        </a:defRPr>
      </a:lvl2pPr>
      <a:lvl3pPr marL="1125141" indent="-225028" algn="l" defTabSz="450056" rtl="0" eaLnBrk="1" latinLnBrk="0" hangingPunct="1">
        <a:spcBef>
          <a:spcPct val="20000"/>
        </a:spcBef>
        <a:buFont typeface="Arial"/>
        <a:buChar char="•"/>
        <a:defRPr sz="2363" kern="1200">
          <a:solidFill>
            <a:schemeClr val="bg1"/>
          </a:solidFill>
          <a:latin typeface="+mn-lt"/>
          <a:ea typeface="+mn-ea"/>
          <a:cs typeface="+mn-cs"/>
        </a:defRPr>
      </a:lvl3pPr>
      <a:lvl4pPr marL="1575197" indent="-225028" algn="l" defTabSz="450056" rtl="0" eaLnBrk="1" latinLnBrk="0" hangingPunct="1">
        <a:spcBef>
          <a:spcPct val="20000"/>
        </a:spcBef>
        <a:buFont typeface="Arial"/>
        <a:buChar char="–"/>
        <a:defRPr sz="1969" kern="1200">
          <a:solidFill>
            <a:schemeClr val="bg1"/>
          </a:solidFill>
          <a:latin typeface="+mn-lt"/>
          <a:ea typeface="+mn-ea"/>
          <a:cs typeface="+mn-cs"/>
        </a:defRPr>
      </a:lvl4pPr>
      <a:lvl5pPr marL="2025253" indent="-225028" algn="l" defTabSz="450056" rtl="0" eaLnBrk="1" latinLnBrk="0" hangingPunct="1">
        <a:spcBef>
          <a:spcPct val="20000"/>
        </a:spcBef>
        <a:buFont typeface="Arial"/>
        <a:buChar char="»"/>
        <a:defRPr sz="1969" kern="1200">
          <a:solidFill>
            <a:schemeClr val="bg1"/>
          </a:solidFill>
          <a:latin typeface="+mn-lt"/>
          <a:ea typeface="+mn-ea"/>
          <a:cs typeface="+mn-cs"/>
        </a:defRPr>
      </a:lvl5pPr>
      <a:lvl6pPr marL="2475309" indent="-225028" algn="l" defTabSz="450056" rtl="0" eaLnBrk="1" latinLnBrk="0" hangingPunct="1">
        <a:spcBef>
          <a:spcPct val="20000"/>
        </a:spcBef>
        <a:buFont typeface="Arial"/>
        <a:buChar char="•"/>
        <a:defRPr sz="1969" kern="1200">
          <a:solidFill>
            <a:schemeClr val="tx1"/>
          </a:solidFill>
          <a:latin typeface="+mn-lt"/>
          <a:ea typeface="+mn-ea"/>
          <a:cs typeface="+mn-cs"/>
        </a:defRPr>
      </a:lvl6pPr>
      <a:lvl7pPr marL="2925366" indent="-225028" algn="l" defTabSz="450056" rtl="0" eaLnBrk="1" latinLnBrk="0" hangingPunct="1">
        <a:spcBef>
          <a:spcPct val="20000"/>
        </a:spcBef>
        <a:buFont typeface="Arial"/>
        <a:buChar char="•"/>
        <a:defRPr sz="1969" kern="1200">
          <a:solidFill>
            <a:schemeClr val="tx1"/>
          </a:solidFill>
          <a:latin typeface="+mn-lt"/>
          <a:ea typeface="+mn-ea"/>
          <a:cs typeface="+mn-cs"/>
        </a:defRPr>
      </a:lvl7pPr>
      <a:lvl8pPr marL="3375422" indent="-225028" algn="l" defTabSz="450056" rtl="0" eaLnBrk="1" latinLnBrk="0" hangingPunct="1">
        <a:spcBef>
          <a:spcPct val="20000"/>
        </a:spcBef>
        <a:buFont typeface="Arial"/>
        <a:buChar char="•"/>
        <a:defRPr sz="1969" kern="1200">
          <a:solidFill>
            <a:schemeClr val="tx1"/>
          </a:solidFill>
          <a:latin typeface="+mn-lt"/>
          <a:ea typeface="+mn-ea"/>
          <a:cs typeface="+mn-cs"/>
        </a:defRPr>
      </a:lvl8pPr>
      <a:lvl9pPr marL="3825478" indent="-225028" algn="l" defTabSz="450056" rtl="0" eaLnBrk="1" latinLnBrk="0" hangingPunct="1">
        <a:spcBef>
          <a:spcPct val="20000"/>
        </a:spcBef>
        <a:buFont typeface="Arial"/>
        <a:buChar char="•"/>
        <a:defRPr sz="1969" kern="1200">
          <a:solidFill>
            <a:schemeClr val="tx1"/>
          </a:solidFill>
          <a:latin typeface="+mn-lt"/>
          <a:ea typeface="+mn-ea"/>
          <a:cs typeface="+mn-cs"/>
        </a:defRPr>
      </a:lvl9pPr>
    </p:bodyStyle>
    <p:otherStyle>
      <a:defPPr>
        <a:defRPr lang="en-US"/>
      </a:defPPr>
      <a:lvl1pPr marL="0" algn="l" defTabSz="450056" rtl="0" eaLnBrk="1" latinLnBrk="0" hangingPunct="1">
        <a:defRPr sz="1772" kern="1200">
          <a:solidFill>
            <a:schemeClr val="tx1"/>
          </a:solidFill>
          <a:latin typeface="+mn-lt"/>
          <a:ea typeface="+mn-ea"/>
          <a:cs typeface="+mn-cs"/>
        </a:defRPr>
      </a:lvl1pPr>
      <a:lvl2pPr marL="450056" algn="l" defTabSz="450056" rtl="0" eaLnBrk="1" latinLnBrk="0" hangingPunct="1">
        <a:defRPr sz="1772" kern="1200">
          <a:solidFill>
            <a:schemeClr val="tx1"/>
          </a:solidFill>
          <a:latin typeface="+mn-lt"/>
          <a:ea typeface="+mn-ea"/>
          <a:cs typeface="+mn-cs"/>
        </a:defRPr>
      </a:lvl2pPr>
      <a:lvl3pPr marL="900113" algn="l" defTabSz="450056" rtl="0" eaLnBrk="1" latinLnBrk="0" hangingPunct="1">
        <a:defRPr sz="1772" kern="1200">
          <a:solidFill>
            <a:schemeClr val="tx1"/>
          </a:solidFill>
          <a:latin typeface="+mn-lt"/>
          <a:ea typeface="+mn-ea"/>
          <a:cs typeface="+mn-cs"/>
        </a:defRPr>
      </a:lvl3pPr>
      <a:lvl4pPr marL="1350169" algn="l" defTabSz="450056" rtl="0" eaLnBrk="1" latinLnBrk="0" hangingPunct="1">
        <a:defRPr sz="1772" kern="1200">
          <a:solidFill>
            <a:schemeClr val="tx1"/>
          </a:solidFill>
          <a:latin typeface="+mn-lt"/>
          <a:ea typeface="+mn-ea"/>
          <a:cs typeface="+mn-cs"/>
        </a:defRPr>
      </a:lvl4pPr>
      <a:lvl5pPr marL="1800225" algn="l" defTabSz="450056" rtl="0" eaLnBrk="1" latinLnBrk="0" hangingPunct="1">
        <a:defRPr sz="1772" kern="1200">
          <a:solidFill>
            <a:schemeClr val="tx1"/>
          </a:solidFill>
          <a:latin typeface="+mn-lt"/>
          <a:ea typeface="+mn-ea"/>
          <a:cs typeface="+mn-cs"/>
        </a:defRPr>
      </a:lvl5pPr>
      <a:lvl6pPr marL="2250281" algn="l" defTabSz="450056" rtl="0" eaLnBrk="1" latinLnBrk="0" hangingPunct="1">
        <a:defRPr sz="1772" kern="1200">
          <a:solidFill>
            <a:schemeClr val="tx1"/>
          </a:solidFill>
          <a:latin typeface="+mn-lt"/>
          <a:ea typeface="+mn-ea"/>
          <a:cs typeface="+mn-cs"/>
        </a:defRPr>
      </a:lvl6pPr>
      <a:lvl7pPr marL="2700338" algn="l" defTabSz="450056" rtl="0" eaLnBrk="1" latinLnBrk="0" hangingPunct="1">
        <a:defRPr sz="1772" kern="1200">
          <a:solidFill>
            <a:schemeClr val="tx1"/>
          </a:solidFill>
          <a:latin typeface="+mn-lt"/>
          <a:ea typeface="+mn-ea"/>
          <a:cs typeface="+mn-cs"/>
        </a:defRPr>
      </a:lvl7pPr>
      <a:lvl8pPr marL="3150394" algn="l" defTabSz="450056" rtl="0" eaLnBrk="1" latinLnBrk="0" hangingPunct="1">
        <a:defRPr sz="1772" kern="1200">
          <a:solidFill>
            <a:schemeClr val="tx1"/>
          </a:solidFill>
          <a:latin typeface="+mn-lt"/>
          <a:ea typeface="+mn-ea"/>
          <a:cs typeface="+mn-cs"/>
        </a:defRPr>
      </a:lvl8pPr>
      <a:lvl9pPr marL="3600450" algn="l" defTabSz="450056" rtl="0" eaLnBrk="1" latinLnBrk="0" hangingPunct="1">
        <a:defRPr sz="177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5943601"/>
            <a:ext cx="1219200" cy="365125"/>
          </a:xfrm>
          <a:prstGeom prst="rect">
            <a:avLst/>
          </a:prstGeom>
        </p:spPr>
        <p:txBody>
          <a:bodyPr vert="horz" lIns="91440" tIns="45720" rIns="91440" bIns="45720" rtlCol="0" anchor="ctr"/>
          <a:lstStyle>
            <a:lvl1pPr algn="l">
              <a:defRPr sz="1181">
                <a:solidFill>
                  <a:srgbClr val="8D8E8D"/>
                </a:solidFill>
              </a:defRPr>
            </a:lvl1pPr>
          </a:lstStyle>
          <a:p>
            <a:fld id="{0EA17BC2-B8D5-4C43-A1D3-6AC0180E5244}" type="datetimeFigureOut">
              <a:rPr lang="en-US" smtClean="0"/>
              <a:pPr/>
              <a:t>12/10/2021</a:t>
            </a:fld>
            <a:endParaRPr lang="en-US" dirty="0"/>
          </a:p>
        </p:txBody>
      </p:sp>
      <p:sp>
        <p:nvSpPr>
          <p:cNvPr id="5" name="Footer Placeholder 4"/>
          <p:cNvSpPr>
            <a:spLocks noGrp="1"/>
          </p:cNvSpPr>
          <p:nvPr>
            <p:ph type="ftr" sz="quarter" idx="3"/>
          </p:nvPr>
        </p:nvSpPr>
        <p:spPr>
          <a:xfrm>
            <a:off x="1828800" y="5943601"/>
            <a:ext cx="4267200" cy="365125"/>
          </a:xfrm>
          <a:prstGeom prst="rect">
            <a:avLst/>
          </a:prstGeom>
        </p:spPr>
        <p:txBody>
          <a:bodyPr vert="horz" lIns="91440" tIns="45720" rIns="91440" bIns="45720" rtlCol="0" anchor="ctr"/>
          <a:lstStyle>
            <a:lvl1pPr algn="ctr">
              <a:defRPr sz="1181">
                <a:solidFill>
                  <a:srgbClr val="8D8E8D"/>
                </a:solidFill>
              </a:defRPr>
            </a:lvl1pPr>
          </a:lstStyle>
          <a:p>
            <a:endParaRPr lang="en-US" dirty="0"/>
          </a:p>
        </p:txBody>
      </p:sp>
      <p:sp>
        <p:nvSpPr>
          <p:cNvPr id="6" name="Slide Number Placeholder 5"/>
          <p:cNvSpPr>
            <a:spLocks noGrp="1"/>
          </p:cNvSpPr>
          <p:nvPr>
            <p:ph type="sldNum" sz="quarter" idx="4"/>
          </p:nvPr>
        </p:nvSpPr>
        <p:spPr>
          <a:xfrm>
            <a:off x="6096000" y="5943601"/>
            <a:ext cx="1219200" cy="365125"/>
          </a:xfrm>
          <a:prstGeom prst="rect">
            <a:avLst/>
          </a:prstGeom>
        </p:spPr>
        <p:txBody>
          <a:bodyPr vert="horz" lIns="91440" tIns="45720" rIns="91440" bIns="45720" rtlCol="0" anchor="ctr"/>
          <a:lstStyle>
            <a:lvl1pPr algn="r">
              <a:defRPr sz="1181">
                <a:solidFill>
                  <a:srgbClr val="8D8E8D"/>
                </a:solidFill>
              </a:defRPr>
            </a:lvl1pPr>
          </a:lstStyle>
          <a:p>
            <a:fld id="{ADDC453C-F228-1144-8CAA-B638CB5900D1}" type="slidenum">
              <a:rPr lang="en-US" smtClean="0"/>
              <a:pPr/>
              <a:t>‹#›</a:t>
            </a:fld>
            <a:endParaRPr lang="en-US" dirty="0"/>
          </a:p>
        </p:txBody>
      </p:sp>
    </p:spTree>
    <p:extLst>
      <p:ext uri="{BB962C8B-B14F-4D97-AF65-F5344CB8AC3E}">
        <p14:creationId xmlns:p14="http://schemas.microsoft.com/office/powerpoint/2010/main" val="225069057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Lst>
  <p:txStyles>
    <p:titleStyle>
      <a:lvl1pPr algn="l" defTabSz="450056" rtl="0" eaLnBrk="1" latinLnBrk="0" hangingPunct="1">
        <a:spcBef>
          <a:spcPct val="0"/>
        </a:spcBef>
        <a:buNone/>
        <a:defRPr sz="4331" b="1" kern="1200">
          <a:solidFill>
            <a:srgbClr val="203C78"/>
          </a:solidFill>
          <a:latin typeface="+mj-lt"/>
          <a:ea typeface="+mj-ea"/>
          <a:cs typeface="+mj-cs"/>
        </a:defRPr>
      </a:lvl1pPr>
    </p:titleStyle>
    <p:bodyStyle>
      <a:lvl1pPr marL="337542" indent="-337542" algn="l" defTabSz="450056" rtl="0" eaLnBrk="1" latinLnBrk="0" hangingPunct="1">
        <a:spcBef>
          <a:spcPct val="20000"/>
        </a:spcBef>
        <a:buFont typeface="Arial"/>
        <a:buChar char="•"/>
        <a:defRPr sz="3150" kern="1200">
          <a:solidFill>
            <a:srgbClr val="474746"/>
          </a:solidFill>
          <a:latin typeface="+mn-lt"/>
          <a:ea typeface="+mn-ea"/>
          <a:cs typeface="+mn-cs"/>
        </a:defRPr>
      </a:lvl1pPr>
      <a:lvl2pPr marL="731342" indent="-281286" algn="l" defTabSz="450056" rtl="0" eaLnBrk="1" latinLnBrk="0" hangingPunct="1">
        <a:spcBef>
          <a:spcPct val="20000"/>
        </a:spcBef>
        <a:buFont typeface="Arial"/>
        <a:buChar char="–"/>
        <a:defRPr sz="2756" kern="1200">
          <a:solidFill>
            <a:srgbClr val="474746"/>
          </a:solidFill>
          <a:latin typeface="+mn-lt"/>
          <a:ea typeface="+mn-ea"/>
          <a:cs typeface="+mn-cs"/>
        </a:defRPr>
      </a:lvl2pPr>
      <a:lvl3pPr marL="1125141" indent="-225028" algn="l" defTabSz="450056" rtl="0" eaLnBrk="1" latinLnBrk="0" hangingPunct="1">
        <a:spcBef>
          <a:spcPct val="20000"/>
        </a:spcBef>
        <a:buFont typeface="Arial"/>
        <a:buChar char="•"/>
        <a:defRPr sz="2363" kern="1200">
          <a:solidFill>
            <a:srgbClr val="474746"/>
          </a:solidFill>
          <a:latin typeface="+mn-lt"/>
          <a:ea typeface="+mn-ea"/>
          <a:cs typeface="+mn-cs"/>
        </a:defRPr>
      </a:lvl3pPr>
      <a:lvl4pPr marL="1575197" indent="-225028" algn="l" defTabSz="450056" rtl="0" eaLnBrk="1" latinLnBrk="0" hangingPunct="1">
        <a:spcBef>
          <a:spcPct val="20000"/>
        </a:spcBef>
        <a:buFont typeface="Arial"/>
        <a:buChar char="–"/>
        <a:defRPr sz="1969" kern="1200">
          <a:solidFill>
            <a:srgbClr val="474746"/>
          </a:solidFill>
          <a:latin typeface="+mn-lt"/>
          <a:ea typeface="+mn-ea"/>
          <a:cs typeface="+mn-cs"/>
        </a:defRPr>
      </a:lvl4pPr>
      <a:lvl5pPr marL="2025253" indent="-225028" algn="l" defTabSz="450056" rtl="0" eaLnBrk="1" latinLnBrk="0" hangingPunct="1">
        <a:spcBef>
          <a:spcPct val="20000"/>
        </a:spcBef>
        <a:buFont typeface="Arial"/>
        <a:buChar char="»"/>
        <a:defRPr sz="1969" kern="1200">
          <a:solidFill>
            <a:srgbClr val="474746"/>
          </a:solidFill>
          <a:latin typeface="+mn-lt"/>
          <a:ea typeface="+mn-ea"/>
          <a:cs typeface="+mn-cs"/>
        </a:defRPr>
      </a:lvl5pPr>
      <a:lvl6pPr marL="2475309" indent="-225028" algn="l" defTabSz="450056" rtl="0" eaLnBrk="1" latinLnBrk="0" hangingPunct="1">
        <a:spcBef>
          <a:spcPct val="20000"/>
        </a:spcBef>
        <a:buFont typeface="Arial"/>
        <a:buChar char="•"/>
        <a:defRPr sz="1969" kern="1200">
          <a:solidFill>
            <a:schemeClr val="tx1"/>
          </a:solidFill>
          <a:latin typeface="+mn-lt"/>
          <a:ea typeface="+mn-ea"/>
          <a:cs typeface="+mn-cs"/>
        </a:defRPr>
      </a:lvl6pPr>
      <a:lvl7pPr marL="2925366" indent="-225028" algn="l" defTabSz="450056" rtl="0" eaLnBrk="1" latinLnBrk="0" hangingPunct="1">
        <a:spcBef>
          <a:spcPct val="20000"/>
        </a:spcBef>
        <a:buFont typeface="Arial"/>
        <a:buChar char="•"/>
        <a:defRPr sz="1969" kern="1200">
          <a:solidFill>
            <a:schemeClr val="tx1"/>
          </a:solidFill>
          <a:latin typeface="+mn-lt"/>
          <a:ea typeface="+mn-ea"/>
          <a:cs typeface="+mn-cs"/>
        </a:defRPr>
      </a:lvl7pPr>
      <a:lvl8pPr marL="3375422" indent="-225028" algn="l" defTabSz="450056" rtl="0" eaLnBrk="1" latinLnBrk="0" hangingPunct="1">
        <a:spcBef>
          <a:spcPct val="20000"/>
        </a:spcBef>
        <a:buFont typeface="Arial"/>
        <a:buChar char="•"/>
        <a:defRPr sz="1969" kern="1200">
          <a:solidFill>
            <a:schemeClr val="tx1"/>
          </a:solidFill>
          <a:latin typeface="+mn-lt"/>
          <a:ea typeface="+mn-ea"/>
          <a:cs typeface="+mn-cs"/>
        </a:defRPr>
      </a:lvl8pPr>
      <a:lvl9pPr marL="3825478" indent="-225028" algn="l" defTabSz="450056" rtl="0" eaLnBrk="1" latinLnBrk="0" hangingPunct="1">
        <a:spcBef>
          <a:spcPct val="20000"/>
        </a:spcBef>
        <a:buFont typeface="Arial"/>
        <a:buChar char="•"/>
        <a:defRPr sz="1969" kern="1200">
          <a:solidFill>
            <a:schemeClr val="tx1"/>
          </a:solidFill>
          <a:latin typeface="+mn-lt"/>
          <a:ea typeface="+mn-ea"/>
          <a:cs typeface="+mn-cs"/>
        </a:defRPr>
      </a:lvl9pPr>
    </p:bodyStyle>
    <p:otherStyle>
      <a:defPPr>
        <a:defRPr lang="en-US"/>
      </a:defPPr>
      <a:lvl1pPr marL="0" algn="l" defTabSz="450056" rtl="0" eaLnBrk="1" latinLnBrk="0" hangingPunct="1">
        <a:defRPr sz="1772" kern="1200">
          <a:solidFill>
            <a:schemeClr val="tx1"/>
          </a:solidFill>
          <a:latin typeface="+mn-lt"/>
          <a:ea typeface="+mn-ea"/>
          <a:cs typeface="+mn-cs"/>
        </a:defRPr>
      </a:lvl1pPr>
      <a:lvl2pPr marL="450056" algn="l" defTabSz="450056" rtl="0" eaLnBrk="1" latinLnBrk="0" hangingPunct="1">
        <a:defRPr sz="1772" kern="1200">
          <a:solidFill>
            <a:schemeClr val="tx1"/>
          </a:solidFill>
          <a:latin typeface="+mn-lt"/>
          <a:ea typeface="+mn-ea"/>
          <a:cs typeface="+mn-cs"/>
        </a:defRPr>
      </a:lvl2pPr>
      <a:lvl3pPr marL="900113" algn="l" defTabSz="450056" rtl="0" eaLnBrk="1" latinLnBrk="0" hangingPunct="1">
        <a:defRPr sz="1772" kern="1200">
          <a:solidFill>
            <a:schemeClr val="tx1"/>
          </a:solidFill>
          <a:latin typeface="+mn-lt"/>
          <a:ea typeface="+mn-ea"/>
          <a:cs typeface="+mn-cs"/>
        </a:defRPr>
      </a:lvl3pPr>
      <a:lvl4pPr marL="1350169" algn="l" defTabSz="450056" rtl="0" eaLnBrk="1" latinLnBrk="0" hangingPunct="1">
        <a:defRPr sz="1772" kern="1200">
          <a:solidFill>
            <a:schemeClr val="tx1"/>
          </a:solidFill>
          <a:latin typeface="+mn-lt"/>
          <a:ea typeface="+mn-ea"/>
          <a:cs typeface="+mn-cs"/>
        </a:defRPr>
      </a:lvl4pPr>
      <a:lvl5pPr marL="1800225" algn="l" defTabSz="450056" rtl="0" eaLnBrk="1" latinLnBrk="0" hangingPunct="1">
        <a:defRPr sz="1772" kern="1200">
          <a:solidFill>
            <a:schemeClr val="tx1"/>
          </a:solidFill>
          <a:latin typeface="+mn-lt"/>
          <a:ea typeface="+mn-ea"/>
          <a:cs typeface="+mn-cs"/>
        </a:defRPr>
      </a:lvl5pPr>
      <a:lvl6pPr marL="2250281" algn="l" defTabSz="450056" rtl="0" eaLnBrk="1" latinLnBrk="0" hangingPunct="1">
        <a:defRPr sz="1772" kern="1200">
          <a:solidFill>
            <a:schemeClr val="tx1"/>
          </a:solidFill>
          <a:latin typeface="+mn-lt"/>
          <a:ea typeface="+mn-ea"/>
          <a:cs typeface="+mn-cs"/>
        </a:defRPr>
      </a:lvl6pPr>
      <a:lvl7pPr marL="2700338" algn="l" defTabSz="450056" rtl="0" eaLnBrk="1" latinLnBrk="0" hangingPunct="1">
        <a:defRPr sz="1772" kern="1200">
          <a:solidFill>
            <a:schemeClr val="tx1"/>
          </a:solidFill>
          <a:latin typeface="+mn-lt"/>
          <a:ea typeface="+mn-ea"/>
          <a:cs typeface="+mn-cs"/>
        </a:defRPr>
      </a:lvl7pPr>
      <a:lvl8pPr marL="3150394" algn="l" defTabSz="450056" rtl="0" eaLnBrk="1" latinLnBrk="0" hangingPunct="1">
        <a:defRPr sz="1772" kern="1200">
          <a:solidFill>
            <a:schemeClr val="tx1"/>
          </a:solidFill>
          <a:latin typeface="+mn-lt"/>
          <a:ea typeface="+mn-ea"/>
          <a:cs typeface="+mn-cs"/>
        </a:defRPr>
      </a:lvl8pPr>
      <a:lvl9pPr marL="3600450" algn="l" defTabSz="450056" rtl="0" eaLnBrk="1" latinLnBrk="0" hangingPunct="1">
        <a:defRPr sz="177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4607B2-E444-3E43-AE5A-84256C835A61}"/>
              </a:ext>
            </a:extLst>
          </p:cNvPr>
          <p:cNvSpPr>
            <a:spLocks noGrp="1"/>
          </p:cNvSpPr>
          <p:nvPr>
            <p:ph type="title"/>
          </p:nvPr>
        </p:nvSpPr>
        <p:spPr>
          <a:xfrm>
            <a:off x="838200" y="365125"/>
            <a:ext cx="10515600" cy="914400"/>
          </a:xfrm>
          <a:prstGeom prst="rect">
            <a:avLst/>
          </a:prstGeom>
          <a:noFill/>
        </p:spPr>
        <p:txBody>
          <a:bodyPr vert="horz" lIns="182880" tIns="182880" rIns="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8B7026-9597-EE44-A8AE-C0C12A40DDD7}"/>
              </a:ext>
            </a:extLst>
          </p:cNvPr>
          <p:cNvSpPr>
            <a:spLocks noGrp="1"/>
          </p:cNvSpPr>
          <p:nvPr>
            <p:ph type="body" idx="1"/>
          </p:nvPr>
        </p:nvSpPr>
        <p:spPr>
          <a:xfrm>
            <a:off x="841248" y="1371600"/>
            <a:ext cx="10515600" cy="4480560"/>
          </a:xfrm>
          <a:prstGeom prst="rect">
            <a:avLst/>
          </a:prstGeom>
          <a:noFill/>
        </p:spPr>
        <p:txBody>
          <a:bodyPr vert="horz" lIns="182880" tIns="18288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0" name="Picture 19" descr="A picture containing wire, computer&#10;&#10;Description automatically generated">
            <a:extLst>
              <a:ext uri="{FF2B5EF4-FFF2-40B4-BE49-F238E27FC236}">
                <a16:creationId xmlns:a16="http://schemas.microsoft.com/office/drawing/2014/main" id="{BEC4FA28-C6BF-434F-98AD-F685C377BC0E}"/>
              </a:ext>
            </a:extLst>
          </p:cNvPr>
          <p:cNvPicPr>
            <a:picLocks noChangeAspect="1"/>
          </p:cNvPicPr>
          <p:nvPr userDrawn="1"/>
        </p:nvPicPr>
        <p:blipFill rotWithShape="1">
          <a:blip r:embed="rId12" cstate="hqprint">
            <a:alphaModFix amt="50000"/>
            <a:extLst>
              <a:ext uri="{28A0092B-C50C-407E-A947-70E740481C1C}">
                <a14:useLocalDpi xmlns:a14="http://schemas.microsoft.com/office/drawing/2010/main"/>
              </a:ext>
            </a:extLst>
          </a:blip>
          <a:srcRect/>
          <a:stretch/>
        </p:blipFill>
        <p:spPr>
          <a:xfrm rot="10800000" flipV="1">
            <a:off x="10023683" y="-5023"/>
            <a:ext cx="3336126" cy="697788"/>
          </a:xfrm>
          <a:prstGeom prst="rect">
            <a:avLst/>
          </a:prstGeom>
        </p:spPr>
      </p:pic>
      <p:pic>
        <p:nvPicPr>
          <p:cNvPr id="21" name="Picture 20" descr="A picture containing wire, computer&#10;&#10;Description automatically generated">
            <a:extLst>
              <a:ext uri="{FF2B5EF4-FFF2-40B4-BE49-F238E27FC236}">
                <a16:creationId xmlns:a16="http://schemas.microsoft.com/office/drawing/2014/main" id="{6167C5FF-3C2E-444F-BD52-94327554A631}"/>
              </a:ext>
            </a:extLst>
          </p:cNvPr>
          <p:cNvPicPr>
            <a:picLocks noChangeAspect="1"/>
          </p:cNvPicPr>
          <p:nvPr userDrawn="1"/>
        </p:nvPicPr>
        <p:blipFill rotWithShape="1">
          <a:blip r:embed="rId13" cstate="hqprint">
            <a:alphaModFix amt="50000"/>
            <a:extLst>
              <a:ext uri="{28A0092B-C50C-407E-A947-70E740481C1C}">
                <a14:useLocalDpi xmlns:a14="http://schemas.microsoft.com/office/drawing/2010/main"/>
              </a:ext>
            </a:extLst>
          </a:blip>
          <a:srcRect/>
          <a:stretch/>
        </p:blipFill>
        <p:spPr>
          <a:xfrm rot="10800000">
            <a:off x="0" y="5969002"/>
            <a:ext cx="3638126" cy="888998"/>
          </a:xfrm>
          <a:prstGeom prst="rect">
            <a:avLst/>
          </a:prstGeom>
        </p:spPr>
      </p:pic>
      <p:pic>
        <p:nvPicPr>
          <p:cNvPr id="4" name="Picture 3" descr="A close up of a sign&#10;&#10;Description automatically generated">
            <a:extLst>
              <a:ext uri="{FF2B5EF4-FFF2-40B4-BE49-F238E27FC236}">
                <a16:creationId xmlns:a16="http://schemas.microsoft.com/office/drawing/2014/main" id="{4044408F-3AA6-42BD-84D5-5927B5B1EC50}"/>
              </a:ext>
            </a:extLst>
          </p:cNvPr>
          <p:cNvPicPr>
            <a:picLocks noChangeAspect="1"/>
          </p:cNvPicPr>
          <p:nvPr userDrawn="1"/>
        </p:nvPicPr>
        <p:blipFill>
          <a:blip r:embed="rId14" cstate="hqprint">
            <a:extLst>
              <a:ext uri="{28A0092B-C50C-407E-A947-70E740481C1C}">
                <a14:useLocalDpi xmlns:a14="http://schemas.microsoft.com/office/drawing/2010/main"/>
              </a:ext>
            </a:extLst>
          </a:blip>
          <a:stretch>
            <a:fillRect/>
          </a:stretch>
        </p:blipFill>
        <p:spPr>
          <a:xfrm>
            <a:off x="10439400" y="6453790"/>
            <a:ext cx="914400" cy="208835"/>
          </a:xfrm>
          <a:prstGeom prst="rect">
            <a:avLst/>
          </a:prstGeom>
        </p:spPr>
      </p:pic>
    </p:spTree>
    <p:extLst>
      <p:ext uri="{BB962C8B-B14F-4D97-AF65-F5344CB8AC3E}">
        <p14:creationId xmlns:p14="http://schemas.microsoft.com/office/powerpoint/2010/main" val="319805735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Lst>
  <p:hf sldNum="0" hdr="0" ftr="0"/>
  <p:txStyles>
    <p:titleStyle>
      <a:lvl1pPr algn="l" defTabSz="914217" rtl="0" eaLnBrk="1" latinLnBrk="0" hangingPunct="1">
        <a:lnSpc>
          <a:spcPct val="90000"/>
        </a:lnSpc>
        <a:spcBef>
          <a:spcPct val="0"/>
        </a:spcBef>
        <a:buNone/>
        <a:defRPr sz="4399" b="0" i="0" kern="1200">
          <a:solidFill>
            <a:schemeClr val="tx1"/>
          </a:solidFill>
          <a:latin typeface="Montserrat Medium" panose="00000600000000000000" pitchFamily="2" charset="0"/>
          <a:ea typeface="+mj-ea"/>
          <a:cs typeface="+mj-cs"/>
        </a:defRPr>
      </a:lvl1pPr>
    </p:titleStyle>
    <p:bodyStyle>
      <a:lvl1pPr marL="0" indent="0" algn="l" defTabSz="914217" rtl="0" eaLnBrk="1" latinLnBrk="0" hangingPunct="1">
        <a:lnSpc>
          <a:spcPct val="100000"/>
        </a:lnSpc>
        <a:spcBef>
          <a:spcPts val="1000"/>
        </a:spcBef>
        <a:spcAft>
          <a:spcPts val="1200"/>
        </a:spcAft>
        <a:buFont typeface="Arial" panose="020B0604020202020204" pitchFamily="34" charset="0"/>
        <a:buNone/>
        <a:defRPr sz="2400" b="0" i="0" kern="1200">
          <a:solidFill>
            <a:schemeClr val="tx2"/>
          </a:solidFill>
          <a:latin typeface="Sarabun" pitchFamily="2" charset="-34"/>
          <a:ea typeface="+mn-ea"/>
          <a:cs typeface="Sarabun" pitchFamily="2" charset="-34"/>
        </a:defRPr>
      </a:lvl1pPr>
      <a:lvl2pPr marL="685663" indent="-228554" algn="l" defTabSz="914217" rtl="0" eaLnBrk="1" latinLnBrk="0" hangingPunct="1">
        <a:lnSpc>
          <a:spcPct val="90000"/>
        </a:lnSpc>
        <a:spcBef>
          <a:spcPts val="500"/>
        </a:spcBef>
        <a:spcAft>
          <a:spcPts val="600"/>
        </a:spcAft>
        <a:buFont typeface="Arial" panose="020B0604020202020204" pitchFamily="34" charset="0"/>
        <a:buChar char="•"/>
        <a:defRPr sz="2000" b="0" i="0" kern="1200">
          <a:solidFill>
            <a:schemeClr val="tx2"/>
          </a:solidFill>
          <a:latin typeface="Sarabun" pitchFamily="2" charset="-34"/>
          <a:ea typeface="+mn-ea"/>
          <a:cs typeface="Sarabun" pitchFamily="2" charset="-34"/>
        </a:defRPr>
      </a:lvl2pPr>
      <a:lvl3pPr marL="1142771" indent="-228554" algn="l" defTabSz="914217" rtl="0" eaLnBrk="1" latinLnBrk="0" hangingPunct="1">
        <a:lnSpc>
          <a:spcPct val="90000"/>
        </a:lnSpc>
        <a:spcBef>
          <a:spcPts val="500"/>
        </a:spcBef>
        <a:spcAft>
          <a:spcPts val="600"/>
        </a:spcAft>
        <a:buFont typeface="Arial" panose="020B0604020202020204" pitchFamily="34" charset="0"/>
        <a:buChar char="•"/>
        <a:defRPr sz="1800" b="0" i="0" kern="1200">
          <a:solidFill>
            <a:schemeClr val="tx2"/>
          </a:solidFill>
          <a:latin typeface="Sarabun" pitchFamily="2" charset="-34"/>
          <a:ea typeface="+mn-ea"/>
          <a:cs typeface="Sarabun" pitchFamily="2" charset="-34"/>
        </a:defRPr>
      </a:lvl3pPr>
      <a:lvl4pPr marL="1599880" indent="-228554" algn="l" defTabSz="914217" rtl="0" eaLnBrk="1" latinLnBrk="0" hangingPunct="1">
        <a:lnSpc>
          <a:spcPct val="90000"/>
        </a:lnSpc>
        <a:spcBef>
          <a:spcPts val="500"/>
        </a:spcBef>
        <a:spcAft>
          <a:spcPts val="600"/>
        </a:spcAft>
        <a:buFont typeface="Arial" panose="020B0604020202020204" pitchFamily="34" charset="0"/>
        <a:buChar char="•"/>
        <a:defRPr sz="1600" b="0" i="0" kern="1200">
          <a:solidFill>
            <a:schemeClr val="tx2"/>
          </a:solidFill>
          <a:latin typeface="Sarabun" pitchFamily="2" charset="-34"/>
          <a:ea typeface="+mn-ea"/>
          <a:cs typeface="Sarabun" pitchFamily="2" charset="-34"/>
        </a:defRPr>
      </a:lvl4pPr>
      <a:lvl5pPr marL="2056989" indent="-228554" algn="l" defTabSz="914217" rtl="0" eaLnBrk="1" latinLnBrk="0" hangingPunct="1">
        <a:lnSpc>
          <a:spcPct val="90000"/>
        </a:lnSpc>
        <a:spcBef>
          <a:spcPts val="500"/>
        </a:spcBef>
        <a:spcAft>
          <a:spcPts val="600"/>
        </a:spcAft>
        <a:buFont typeface="Arial" panose="020B0604020202020204" pitchFamily="34" charset="0"/>
        <a:buChar char="•"/>
        <a:defRPr sz="1600" b="0" i="0" kern="1200">
          <a:solidFill>
            <a:schemeClr val="tx2"/>
          </a:solidFill>
          <a:latin typeface="Sarabun" pitchFamily="2" charset="-34"/>
          <a:ea typeface="+mn-ea"/>
          <a:cs typeface="Sarabun" pitchFamily="2" charset="-34"/>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hyperlink" Target="https://www.whitehouse.gov/american-rescue-plan/" TargetMode="External"/><Relationship Id="rId7" Type="http://schemas.openxmlformats.org/officeDocument/2006/relationships/hyperlink" Target="mailto:gumina_p@cde.state.co.u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mailto:scott_d@cde.state.co.us" TargetMode="External"/><Relationship Id="rId5" Type="http://schemas.openxmlformats.org/officeDocument/2006/relationships/hyperlink" Target="https://www.cde.state.co.us/studentsupport/homeless_index" TargetMode="External"/><Relationship Id="rId4" Type="http://schemas.openxmlformats.org/officeDocument/2006/relationships/hyperlink" Target="https://www.cde.state.co.us/arp-hcy-application"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oese.ed.gov/files/2021/05/ESSER.GEER_.FAQs_5.26.21_745AM_FINALb0cd6833f6f46e03ba2d97d30aff953260028045f9ef3b18ea602db4b32b1d99.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cifr.wested.org/wp-content/uploads/2021/04/CIFR-LEA-MOE-QRG.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mailto:Wilson_s@cde.state.co.us" TargetMode="External"/><Relationship Id="rId13" Type="http://schemas.openxmlformats.org/officeDocument/2006/relationships/hyperlink" Target="mailto:Hawkins_s@cde.state.co.us" TargetMode="External"/><Relationship Id="rId3" Type="http://schemas.openxmlformats.org/officeDocument/2006/relationships/hyperlink" Target="mailto:mohajeri-nelson_n@cde.state.co.us" TargetMode="External"/><Relationship Id="rId7" Type="http://schemas.openxmlformats.org/officeDocument/2006/relationships/hyperlink" Target="mailto:schelke_j@cde.state.co.us" TargetMode="External"/><Relationship Id="rId12" Type="http://schemas.openxmlformats.org/officeDocument/2006/relationships/hyperlink" Target="mailto:Austin_j@cde.state.co.us" TargetMode="External"/><Relationship Id="rId17" Type="http://schemas.openxmlformats.org/officeDocument/2006/relationships/hyperlink" Target="mailto:mackey_s@cde.state.co.us" TargetMode="External"/><Relationship Id="rId2" Type="http://schemas.openxmlformats.org/officeDocument/2006/relationships/notesSlide" Target="../notesSlides/notesSlide2.xml"/><Relationship Id="rId16" Type="http://schemas.openxmlformats.org/officeDocument/2006/relationships/hyperlink" Target="mailto:morris_h@cde.state.co.us" TargetMode="External"/><Relationship Id="rId1" Type="http://schemas.openxmlformats.org/officeDocument/2006/relationships/slideLayout" Target="../slideLayouts/slideLayout2.xml"/><Relationship Id="rId6" Type="http://schemas.openxmlformats.org/officeDocument/2006/relationships/hyperlink" Target="mailto:Crumley_k@cde.state.co.us" TargetMode="External"/><Relationship Id="rId11" Type="http://schemas.openxmlformats.org/officeDocument/2006/relationships/hyperlink" Target="mailto:Bartlett_k@cde.state.co.us" TargetMode="External"/><Relationship Id="rId5" Type="http://schemas.openxmlformats.org/officeDocument/2006/relationships/hyperlink" Target="https://www.cde.state.co.us/fedprograms/regionalcontactspage" TargetMode="External"/><Relationship Id="rId15" Type="http://schemas.openxmlformats.org/officeDocument/2006/relationships/hyperlink" Target="mailto:parsley_w@cde.state.co.us" TargetMode="External"/><Relationship Id="rId10" Type="http://schemas.openxmlformats.org/officeDocument/2006/relationships/hyperlink" Target="mailto:okes_j@cde.state.co.us" TargetMode="External"/><Relationship Id="rId4" Type="http://schemas.openxmlformats.org/officeDocument/2006/relationships/hyperlink" Target="mailto:collins_d@cde.state.co.us" TargetMode="External"/><Relationship Id="rId9" Type="http://schemas.openxmlformats.org/officeDocument/2006/relationships/hyperlink" Target="mailto:owens_m@cde.state.co.us" TargetMode="External"/><Relationship Id="rId14" Type="http://schemas.openxmlformats.org/officeDocument/2006/relationships/hyperlink" Target="mailto:Kaleda_s@cde.state.co.u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sites.ed.gov/idea/regs/b/c"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https://www.reginfo.gov/public/do/PRAViewIC?ref_nbr=202106-1810-006&amp;icID=242779"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3.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mailto:Wilson_s@cde.state.co.us" TargetMode="External"/><Relationship Id="rId13" Type="http://schemas.openxmlformats.org/officeDocument/2006/relationships/hyperlink" Target="mailto:Hawkins_s@cde.state.co.us" TargetMode="External"/><Relationship Id="rId3" Type="http://schemas.openxmlformats.org/officeDocument/2006/relationships/hyperlink" Target="mailto:mohajeri-nelson_n@cde.state.co.us" TargetMode="External"/><Relationship Id="rId7" Type="http://schemas.openxmlformats.org/officeDocument/2006/relationships/hyperlink" Target="mailto:schelke_j@cde.state.co.us" TargetMode="External"/><Relationship Id="rId12" Type="http://schemas.openxmlformats.org/officeDocument/2006/relationships/hyperlink" Target="mailto:Austin_j@cde.state.co.us" TargetMode="External"/><Relationship Id="rId17" Type="http://schemas.openxmlformats.org/officeDocument/2006/relationships/hyperlink" Target="mailto:mackey_s@cde.state.co.us" TargetMode="External"/><Relationship Id="rId2" Type="http://schemas.openxmlformats.org/officeDocument/2006/relationships/notesSlide" Target="../notesSlides/notesSlide14.xml"/><Relationship Id="rId16" Type="http://schemas.openxmlformats.org/officeDocument/2006/relationships/hyperlink" Target="mailto:morris_h@cde.state.co.us" TargetMode="External"/><Relationship Id="rId1" Type="http://schemas.openxmlformats.org/officeDocument/2006/relationships/slideLayout" Target="../slideLayouts/slideLayout2.xml"/><Relationship Id="rId6" Type="http://schemas.openxmlformats.org/officeDocument/2006/relationships/hyperlink" Target="mailto:Crumley_k@cde.state.co.us" TargetMode="External"/><Relationship Id="rId11" Type="http://schemas.openxmlformats.org/officeDocument/2006/relationships/hyperlink" Target="mailto:Bartlett_k@cde.state.co.us" TargetMode="External"/><Relationship Id="rId5" Type="http://schemas.openxmlformats.org/officeDocument/2006/relationships/hyperlink" Target="https://www.cde.state.co.us/fedprograms/regionalcontactspage" TargetMode="External"/><Relationship Id="rId15" Type="http://schemas.openxmlformats.org/officeDocument/2006/relationships/hyperlink" Target="mailto:parsley_w@cde.state.co.us" TargetMode="External"/><Relationship Id="rId10" Type="http://schemas.openxmlformats.org/officeDocument/2006/relationships/hyperlink" Target="mailto:okes_j@cde.state.co.us" TargetMode="External"/><Relationship Id="rId4" Type="http://schemas.openxmlformats.org/officeDocument/2006/relationships/hyperlink" Target="mailto:collins_d@cde.state.co.us" TargetMode="External"/><Relationship Id="rId9" Type="http://schemas.openxmlformats.org/officeDocument/2006/relationships/hyperlink" Target="mailto:owens_m@cde.state.co.us" TargetMode="External"/><Relationship Id="rId14" Type="http://schemas.openxmlformats.org/officeDocument/2006/relationships/hyperlink" Target="mailto:Kaleda_s@cde.state.co.u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hyperlink" Target="https://www.cde.state.co.us/caresact/esser3_narrativ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1"/>
          <p:cNvSpPr txBox="1">
            <a:spLocks noGrp="1"/>
          </p:cNvSpPr>
          <p:nvPr>
            <p:ph type="ctrTitle"/>
          </p:nvPr>
        </p:nvSpPr>
        <p:spPr>
          <a:xfrm>
            <a:off x="2209800" y="3236240"/>
            <a:ext cx="7772400" cy="121658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Font typeface="Arial"/>
              <a:buNone/>
            </a:pPr>
            <a:r>
              <a:rPr lang="en-US" dirty="0"/>
              <a:t>CDE Office Hours</a:t>
            </a:r>
            <a:endParaRPr dirty="0"/>
          </a:p>
        </p:txBody>
      </p:sp>
      <p:sp>
        <p:nvSpPr>
          <p:cNvPr id="77" name="Google Shape;77;p11"/>
          <p:cNvSpPr txBox="1">
            <a:spLocks noGrp="1"/>
          </p:cNvSpPr>
          <p:nvPr>
            <p:ph type="subTitle" idx="1"/>
          </p:nvPr>
        </p:nvSpPr>
        <p:spPr>
          <a:xfrm>
            <a:off x="2209800" y="5073445"/>
            <a:ext cx="7772400" cy="106592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2000"/>
              <a:buNone/>
            </a:pPr>
            <a:r>
              <a:rPr lang="en-US" dirty="0"/>
              <a:t>December 9, 2021</a:t>
            </a:r>
            <a:endParaRPr dirty="0"/>
          </a:p>
        </p:txBody>
      </p:sp>
      <p:sp>
        <p:nvSpPr>
          <p:cNvPr id="78" name="Google Shape;78;p11"/>
          <p:cNvSpPr txBox="1">
            <a:spLocks noGrp="1"/>
          </p:cNvSpPr>
          <p:nvPr>
            <p:ph type="sldNum" idx="12"/>
          </p:nvPr>
        </p:nvSpPr>
        <p:spPr>
          <a:xfrm>
            <a:off x="1747071" y="6427019"/>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2"/>
          <p:cNvSpPr txBox="1">
            <a:spLocks noGrp="1"/>
          </p:cNvSpPr>
          <p:nvPr>
            <p:ph type="title"/>
          </p:nvPr>
        </p:nvSpPr>
        <p:spPr>
          <a:xfrm>
            <a:off x="284100" y="304800"/>
            <a:ext cx="11360800" cy="763600"/>
          </a:xfrm>
          <a:prstGeom prst="rect">
            <a:avLst/>
          </a:prstGeom>
        </p:spPr>
        <p:txBody>
          <a:bodyPr spcFirstLastPara="1" wrap="square" lIns="0" tIns="0" rIns="0" bIns="0" anchor="t" anchorCtr="0">
            <a:noAutofit/>
          </a:bodyPr>
          <a:lstStyle/>
          <a:p>
            <a:r>
              <a:rPr lang="en"/>
              <a:t>Example 1</a:t>
            </a:r>
            <a:endParaRPr/>
          </a:p>
        </p:txBody>
      </p:sp>
      <p:sp>
        <p:nvSpPr>
          <p:cNvPr id="119" name="Google Shape;119;p22"/>
          <p:cNvSpPr txBox="1">
            <a:spLocks noGrp="1"/>
          </p:cNvSpPr>
          <p:nvPr>
            <p:ph type="sldNum" idx="12"/>
          </p:nvPr>
        </p:nvSpPr>
        <p:spPr>
          <a:xfrm>
            <a:off x="118244" y="6235189"/>
            <a:ext cx="731600" cy="524800"/>
          </a:xfrm>
          <a:prstGeom prst="rect">
            <a:avLst/>
          </a:prstGeom>
        </p:spPr>
        <p:txBody>
          <a:bodyPr spcFirstLastPara="1" wrap="square" lIns="0" tIns="0" rIns="0" bIns="0" anchor="ctr" anchorCtr="0">
            <a:normAutofit/>
          </a:bodyPr>
          <a:lstStyle/>
          <a:p>
            <a:fld id="{00000000-1234-1234-1234-123412341234}" type="slidenum">
              <a:rPr lang="en"/>
              <a:pPr/>
              <a:t>10</a:t>
            </a:fld>
            <a:endParaRPr/>
          </a:p>
        </p:txBody>
      </p:sp>
      <p:sp>
        <p:nvSpPr>
          <p:cNvPr id="120" name="Google Shape;120;p22"/>
          <p:cNvSpPr txBox="1"/>
          <p:nvPr/>
        </p:nvSpPr>
        <p:spPr>
          <a:xfrm>
            <a:off x="416333" y="1518534"/>
            <a:ext cx="11022800" cy="4063380"/>
          </a:xfrm>
          <a:prstGeom prst="rect">
            <a:avLst/>
          </a:prstGeom>
          <a:noFill/>
          <a:ln>
            <a:noFill/>
          </a:ln>
        </p:spPr>
        <p:txBody>
          <a:bodyPr spcFirstLastPara="1" wrap="square" lIns="121900" tIns="121900" rIns="121900" bIns="121900" anchor="t" anchorCtr="0">
            <a:spAutoFit/>
          </a:bodyPr>
          <a:lstStyle/>
          <a:p>
            <a:r>
              <a:rPr lang="en" sz="2067">
                <a:solidFill>
                  <a:srgbClr val="333333"/>
                </a:solidFill>
                <a:highlight>
                  <a:srgbClr val="FFFFFF"/>
                </a:highlight>
              </a:rPr>
              <a:t>Example District 1 has analyzed interim reading and math scores, attendance data, and parent, staff, and student surveys. Based on data results, Example District 1 has determined that all students experienced a drop in reading and math scores and an increased need for mental health services. Data has been disaggregated for the groups listed in this question. Data shows a greater academic decline for students of color, English learners, and students with disabilities compared to the general student population. In selecting our evidence-based interventions, we focused on addressing the increased need for literacy and math instruction and need for access to mental health services. These interventions are detailed in the budget. All Example District 1 schools will be conducting NWEA assessments beginning, middle, and end of year in both literacy and math and annually analyzing beginning- and end-of-year parent, student, and staff mental health surveys in order to ensure that interventions are addressing the identified students’ academic, social, and behavioral needs.</a:t>
            </a:r>
            <a:endParaRPr sz="2533"/>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3"/>
          <p:cNvSpPr txBox="1">
            <a:spLocks noGrp="1"/>
          </p:cNvSpPr>
          <p:nvPr>
            <p:ph type="title"/>
          </p:nvPr>
        </p:nvSpPr>
        <p:spPr>
          <a:xfrm>
            <a:off x="284100" y="304800"/>
            <a:ext cx="11360800" cy="763600"/>
          </a:xfrm>
          <a:prstGeom prst="rect">
            <a:avLst/>
          </a:prstGeom>
        </p:spPr>
        <p:txBody>
          <a:bodyPr spcFirstLastPara="1" wrap="square" lIns="0" tIns="0" rIns="0" bIns="0" anchor="t" anchorCtr="0">
            <a:noAutofit/>
          </a:bodyPr>
          <a:lstStyle/>
          <a:p>
            <a:r>
              <a:rPr lang="en"/>
              <a:t>Example 2</a:t>
            </a:r>
            <a:endParaRPr/>
          </a:p>
        </p:txBody>
      </p:sp>
      <p:sp>
        <p:nvSpPr>
          <p:cNvPr id="126" name="Google Shape;126;p23"/>
          <p:cNvSpPr txBox="1">
            <a:spLocks noGrp="1"/>
          </p:cNvSpPr>
          <p:nvPr>
            <p:ph type="sldNum" idx="12"/>
          </p:nvPr>
        </p:nvSpPr>
        <p:spPr>
          <a:xfrm>
            <a:off x="118244" y="6235189"/>
            <a:ext cx="731600" cy="524800"/>
          </a:xfrm>
          <a:prstGeom prst="rect">
            <a:avLst/>
          </a:prstGeom>
        </p:spPr>
        <p:txBody>
          <a:bodyPr spcFirstLastPara="1" wrap="square" lIns="0" tIns="0" rIns="0" bIns="0" anchor="ctr" anchorCtr="0">
            <a:normAutofit/>
          </a:bodyPr>
          <a:lstStyle/>
          <a:p>
            <a:fld id="{00000000-1234-1234-1234-123412341234}" type="slidenum">
              <a:rPr lang="en"/>
              <a:pPr/>
              <a:t>11</a:t>
            </a:fld>
            <a:endParaRPr/>
          </a:p>
        </p:txBody>
      </p:sp>
      <p:sp>
        <p:nvSpPr>
          <p:cNvPr id="127" name="Google Shape;127;p23"/>
          <p:cNvSpPr txBox="1"/>
          <p:nvPr/>
        </p:nvSpPr>
        <p:spPr>
          <a:xfrm>
            <a:off x="418800" y="1561734"/>
            <a:ext cx="11022800" cy="5461006"/>
          </a:xfrm>
          <a:prstGeom prst="rect">
            <a:avLst/>
          </a:prstGeom>
          <a:noFill/>
          <a:ln>
            <a:noFill/>
          </a:ln>
        </p:spPr>
        <p:txBody>
          <a:bodyPr spcFirstLastPara="1" wrap="square" lIns="121900" tIns="121900" rIns="121900" bIns="121900" anchor="t" anchorCtr="0">
            <a:spAutoFit/>
          </a:bodyPr>
          <a:lstStyle/>
          <a:p>
            <a:pPr marR="778914">
              <a:lnSpc>
                <a:spcPct val="115000"/>
              </a:lnSpc>
              <a:spcBef>
                <a:spcPts val="3067"/>
              </a:spcBef>
              <a:buClr>
                <a:schemeClr val="dk1"/>
              </a:buClr>
              <a:buSzPts val="1100"/>
            </a:pPr>
            <a:r>
              <a:rPr lang="en" sz="1800">
                <a:solidFill>
                  <a:srgbClr val="333333"/>
                </a:solidFill>
                <a:highlight>
                  <a:srgbClr val="FFFFFF"/>
                </a:highlight>
              </a:rPr>
              <a:t>Example District 2 has analyzed interim reading and math scores using NWEA and iStation data; attendance data collected from our database by the Truancy Prevention Specialist; and staff, parent and student input. Based on data results, Example District 2 has determined that all students experienced a decrease in reading and math scores and an increased need in mental health services. Data has been disaggregated for the groups listed in this question. Data shows a greater academic decline for students with disabilities, English Learners and homeless compared to the general student population. In selecting our evidence-based interventions, we focused on research-based approaches to addressing the increased need for reading and math instruction and the need for access to mental health services. In order to respond to the identified student academic, social, emotional and mental needs, these interventions are detailed in the budget. Example District 2 will be conducting beginning, middle and end of year progress monitoring through the district reading and math assessments to be sure interventions are addressing the identified student academic, social, emotional and behavioral needs.</a:t>
            </a:r>
            <a:endParaRPr sz="1800">
              <a:solidFill>
                <a:srgbClr val="333333"/>
              </a:solidFill>
              <a:highlight>
                <a:srgbClr val="FFFFFF"/>
              </a:highlight>
            </a:endParaRPr>
          </a:p>
          <a:p>
            <a:pPr marL="253994" marR="253994">
              <a:lnSpc>
                <a:spcPct val="115000"/>
              </a:lnSpc>
              <a:spcBef>
                <a:spcPts val="1067"/>
              </a:spcBef>
              <a:buClr>
                <a:schemeClr val="dk1"/>
              </a:buClr>
              <a:buSzPts val="1100"/>
            </a:pPr>
            <a:endParaRPr>
              <a:solidFill>
                <a:srgbClr val="333333"/>
              </a:solidFill>
              <a:highlight>
                <a:srgbClr val="FFFFFF"/>
              </a:highlight>
            </a:endParaRPr>
          </a:p>
          <a:p>
            <a:endParaRPr sz="1867"/>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F5D03D-CC4A-4360-B4A4-6CE168E094F2}"/>
              </a:ext>
            </a:extLst>
          </p:cNvPr>
          <p:cNvSpPr>
            <a:spLocks noGrp="1"/>
          </p:cNvSpPr>
          <p:nvPr>
            <p:ph type="ctrTitle"/>
          </p:nvPr>
        </p:nvSpPr>
        <p:spPr/>
        <p:txBody>
          <a:bodyPr>
            <a:normAutofit/>
          </a:bodyPr>
          <a:lstStyle/>
          <a:p>
            <a:r>
              <a:rPr lang="en-US" sz="3000" dirty="0">
                <a:latin typeface="+mj-lt"/>
              </a:rPr>
              <a:t>ARP HCY II</a:t>
            </a:r>
            <a:br>
              <a:rPr lang="en-US" sz="3000" dirty="0">
                <a:latin typeface="+mj-lt"/>
              </a:rPr>
            </a:br>
            <a:br>
              <a:rPr lang="en-US" sz="3000" dirty="0">
                <a:latin typeface="+mj-lt"/>
              </a:rPr>
            </a:br>
            <a:r>
              <a:rPr lang="en-US" sz="3000" dirty="0">
                <a:latin typeface="+mj-lt"/>
              </a:rPr>
              <a:t>Any Questions? </a:t>
            </a:r>
          </a:p>
        </p:txBody>
      </p:sp>
      <p:sp>
        <p:nvSpPr>
          <p:cNvPr id="4" name="Slide Number Placeholder 3">
            <a:extLst>
              <a:ext uri="{FF2B5EF4-FFF2-40B4-BE49-F238E27FC236}">
                <a16:creationId xmlns:a16="http://schemas.microsoft.com/office/drawing/2014/main" id="{C1AFA4AC-C9FC-4DBE-BEB9-7455A4A17B66}"/>
              </a:ext>
            </a:extLst>
          </p:cNvPr>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12</a:t>
            </a:fld>
            <a:endParaRPr lang="en-US"/>
          </a:p>
        </p:txBody>
      </p:sp>
    </p:spTree>
    <p:extLst>
      <p:ext uri="{BB962C8B-B14F-4D97-AF65-F5344CB8AC3E}">
        <p14:creationId xmlns:p14="http://schemas.microsoft.com/office/powerpoint/2010/main" val="3720979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4EF93-336D-4E19-8E42-2F83A30E131A}"/>
              </a:ext>
            </a:extLst>
          </p:cNvPr>
          <p:cNvSpPr>
            <a:spLocks noGrp="1"/>
          </p:cNvSpPr>
          <p:nvPr>
            <p:ph type="title"/>
          </p:nvPr>
        </p:nvSpPr>
        <p:spPr/>
        <p:txBody>
          <a:bodyPr/>
          <a:lstStyle/>
          <a:p>
            <a:r>
              <a:rPr lang="en-US" dirty="0"/>
              <a:t>ARP HCY</a:t>
            </a:r>
          </a:p>
        </p:txBody>
      </p:sp>
      <p:sp>
        <p:nvSpPr>
          <p:cNvPr id="4" name="Slide Number Placeholder 3">
            <a:extLst>
              <a:ext uri="{FF2B5EF4-FFF2-40B4-BE49-F238E27FC236}">
                <a16:creationId xmlns:a16="http://schemas.microsoft.com/office/drawing/2014/main" id="{73E10265-DF95-43F1-B99D-91C7560B35D5}"/>
              </a:ext>
            </a:extLst>
          </p:cNvPr>
          <p:cNvSpPr>
            <a:spLocks noGrp="1"/>
          </p:cNvSpPr>
          <p:nvPr>
            <p:ph type="sldNum" sz="quarter" idx="12"/>
          </p:nvPr>
        </p:nvSpPr>
        <p:spPr/>
        <p:txBody>
          <a:bodyPr/>
          <a:lstStyle/>
          <a:p>
            <a:fld id="{C479D5F6-EDCB-402A-AC08-4943A1820E8F}" type="slidenum">
              <a:rPr lang="en-US" smtClean="0"/>
              <a:pPr/>
              <a:t>13</a:t>
            </a:fld>
            <a:endParaRPr lang="en-US" dirty="0"/>
          </a:p>
        </p:txBody>
      </p:sp>
      <p:sp>
        <p:nvSpPr>
          <p:cNvPr id="5" name="Text Placeholder 4">
            <a:extLst>
              <a:ext uri="{FF2B5EF4-FFF2-40B4-BE49-F238E27FC236}">
                <a16:creationId xmlns:a16="http://schemas.microsoft.com/office/drawing/2014/main" id="{B4EEC0AF-4142-4FF4-94C9-2F6DF923282B}"/>
              </a:ext>
            </a:extLst>
          </p:cNvPr>
          <p:cNvSpPr>
            <a:spLocks noGrp="1"/>
          </p:cNvSpPr>
          <p:nvPr>
            <p:ph type="body" idx="1"/>
          </p:nvPr>
        </p:nvSpPr>
        <p:spPr/>
        <p:txBody>
          <a:bodyPr/>
          <a:lstStyle/>
          <a:p>
            <a:pPr marL="285750" indent="-285750">
              <a:spcBef>
                <a:spcPts val="0"/>
              </a:spcBef>
            </a:pPr>
            <a:r>
              <a:rPr lang="en-US" sz="1800" b="1" u="sng" dirty="0">
                <a:effectLst/>
                <a:latin typeface="Calibri Light" panose="020F0302020204030204" pitchFamily="34" charset="0"/>
                <a:ea typeface="Calibri" panose="020F0502020204030204" pitchFamily="34" charset="0"/>
              </a:rPr>
              <a:t>Application Deadline for Formula Funding to Support McKinney Students Has Been Extended</a:t>
            </a:r>
            <a:endParaRPr lang="en-US" sz="1800" dirty="0">
              <a:effectLst/>
              <a:latin typeface="Calibri" panose="020F0502020204030204" pitchFamily="34" charset="0"/>
              <a:ea typeface="Calibri" panose="020F0502020204030204" pitchFamily="34" charset="0"/>
            </a:endParaRPr>
          </a:p>
          <a:p>
            <a:pPr marL="285750" indent="-285750">
              <a:spcBef>
                <a:spcPts val="0"/>
              </a:spcBef>
            </a:pPr>
            <a:endParaRPr lang="en-US" sz="1800" dirty="0">
              <a:solidFill>
                <a:srgbClr val="000000"/>
              </a:solidFill>
              <a:effectLst/>
              <a:latin typeface="Calibri" panose="020F0502020204030204" pitchFamily="34" charset="0"/>
              <a:ea typeface="Calibri" panose="020F0502020204030204" pitchFamily="34" charset="0"/>
            </a:endParaRPr>
          </a:p>
          <a:p>
            <a:pPr marL="285750" indent="-285750">
              <a:spcBef>
                <a:spcPts val="0"/>
              </a:spcBef>
            </a:pPr>
            <a:r>
              <a:rPr lang="en-US" sz="1800" dirty="0">
                <a:solidFill>
                  <a:srgbClr val="000000"/>
                </a:solidFill>
                <a:effectLst/>
                <a:latin typeface="Calibri" panose="020F0502020204030204" pitchFamily="34" charset="0"/>
                <a:ea typeface="Calibri" panose="020F0502020204030204" pitchFamily="34" charset="0"/>
              </a:rPr>
              <a:t>The applications to apply for the </a:t>
            </a:r>
            <a:r>
              <a:rPr lang="en-US" sz="1800" dirty="0">
                <a:effectLst/>
                <a:latin typeface="Calibri" panose="020F0502020204030204" pitchFamily="34" charset="0"/>
                <a:ea typeface="Calibri" panose="020F0502020204030204" pitchFamily="34" charset="0"/>
              </a:rPr>
              <a:t>U.S. Department of Education section 2001(b)(1) of the </a:t>
            </a:r>
            <a:r>
              <a:rPr lang="en-US" sz="1800" u="sng" dirty="0">
                <a:solidFill>
                  <a:srgbClr val="0563C1"/>
                </a:solidFill>
                <a:effectLst/>
                <a:latin typeface="Calibri" panose="020F0502020204030204" pitchFamily="34" charset="0"/>
                <a:ea typeface="Calibri" panose="020F0502020204030204" pitchFamily="34" charset="0"/>
                <a:hlinkClick r:id="rId3"/>
              </a:rPr>
              <a:t>American Rescue Plan Act of 2021</a:t>
            </a:r>
            <a:r>
              <a:rPr lang="en-US" sz="1800" dirty="0">
                <a:effectLst/>
                <a:latin typeface="Calibri" panose="020F0502020204030204" pitchFamily="34" charset="0"/>
                <a:ea typeface="Calibri" panose="020F0502020204030204" pitchFamily="34" charset="0"/>
              </a:rPr>
              <a:t> funding to help support school districts in serving students experiencing homelessness has been </a:t>
            </a:r>
            <a:r>
              <a:rPr lang="en-US" sz="1800" b="1" dirty="0">
                <a:effectLst/>
                <a:latin typeface="Calibri" panose="020F0502020204030204" pitchFamily="34" charset="0"/>
                <a:ea typeface="Calibri" panose="020F0502020204030204" pitchFamily="34" charset="0"/>
              </a:rPr>
              <a:t>extended to Tuesday, March 1, 2022</a:t>
            </a:r>
            <a:r>
              <a:rPr lang="en-US" sz="1800" dirty="0">
                <a:effectLst/>
                <a:latin typeface="Calibri" panose="020F0502020204030204" pitchFamily="34" charset="0"/>
                <a:ea typeface="Calibri" panose="020F0502020204030204" pitchFamily="34" charset="0"/>
              </a:rPr>
              <a:t>. </a:t>
            </a:r>
          </a:p>
          <a:p>
            <a:pPr marL="285750" indent="-285750">
              <a:spcBef>
                <a:spcPts val="0"/>
              </a:spcBef>
            </a:pPr>
            <a:endParaRPr lang="en-US" sz="1800" dirty="0">
              <a:effectLst/>
              <a:latin typeface="Calibri" panose="020F0502020204030204" pitchFamily="34" charset="0"/>
              <a:ea typeface="Calibri" panose="020F0502020204030204" pitchFamily="34" charset="0"/>
            </a:endParaRPr>
          </a:p>
          <a:p>
            <a:pPr marL="285750" indent="-285750">
              <a:spcBef>
                <a:spcPts val="0"/>
              </a:spcBef>
              <a:spcAft>
                <a:spcPts val="1200"/>
              </a:spcAft>
            </a:pPr>
            <a:r>
              <a:rPr lang="en-US" sz="1800" dirty="0">
                <a:effectLst/>
                <a:latin typeface="Calibri" panose="020F0502020204030204" pitchFamily="34" charset="0"/>
                <a:ea typeface="Calibri" panose="020F0502020204030204" pitchFamily="34" charset="0"/>
              </a:rPr>
              <a:t>The purposes of this funding include increasing the identification of homeless children and youth, providing wraparound services considering the impact of the COVID-19 pandemic, and providing assistance needed to enable homeless children and youth to attend school and participate fully in school activities.</a:t>
            </a:r>
            <a:r>
              <a:rPr lang="en-US" sz="1800" dirty="0">
                <a:solidFill>
                  <a:srgbClr val="000000"/>
                </a:solidFill>
                <a:effectLst/>
                <a:latin typeface="Arial" panose="020B060402020202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 </a:t>
            </a:r>
          </a:p>
          <a:p>
            <a:pPr marL="285750" indent="-285750">
              <a:spcBef>
                <a:spcPts val="0"/>
              </a:spcBef>
            </a:pPr>
            <a:r>
              <a:rPr lang="en-US" sz="1800" dirty="0">
                <a:solidFill>
                  <a:srgbClr val="000000"/>
                </a:solidFill>
                <a:effectLst/>
                <a:latin typeface="Calibri" panose="020F0502020204030204" pitchFamily="34" charset="0"/>
                <a:ea typeface="Calibri" panose="020F0502020204030204" pitchFamily="34" charset="0"/>
              </a:rPr>
              <a:t>Applications must be completed and submitted through an </a:t>
            </a:r>
            <a:r>
              <a:rPr lang="en-US" sz="1800" u="sng" dirty="0">
                <a:solidFill>
                  <a:srgbClr val="403F3B"/>
                </a:solidFill>
                <a:effectLst/>
                <a:latin typeface="Calibri" panose="020F0502020204030204" pitchFamily="34" charset="0"/>
                <a:ea typeface="Calibri" panose="020F0502020204030204" pitchFamily="34" charset="0"/>
                <a:hlinkClick r:id="rId4"/>
              </a:rPr>
              <a:t>online application</a:t>
            </a:r>
            <a:r>
              <a:rPr lang="en-US" sz="1800" dirty="0">
                <a:solidFill>
                  <a:srgbClr val="000000"/>
                </a:solidFill>
                <a:effectLst/>
                <a:latin typeface="Calibri" panose="020F0502020204030204" pitchFamily="34" charset="0"/>
                <a:ea typeface="Calibri" panose="020F0502020204030204" pitchFamily="34" charset="0"/>
              </a:rPr>
              <a:t>. Please see complete details and additional information on the </a:t>
            </a:r>
            <a:r>
              <a:rPr lang="en-US" sz="1800" u="sng" dirty="0">
                <a:solidFill>
                  <a:srgbClr val="000000"/>
                </a:solidFill>
                <a:effectLst/>
                <a:latin typeface="Calibri" panose="020F0502020204030204" pitchFamily="34" charset="0"/>
                <a:ea typeface="Calibri" panose="020F0502020204030204" pitchFamily="34" charset="0"/>
                <a:hlinkClick r:id="rId5"/>
              </a:rPr>
              <a:t>McKinney-Vento Homeless Education Webpage</a:t>
            </a:r>
            <a:r>
              <a:rPr lang="en-US" sz="1800" dirty="0">
                <a:solidFill>
                  <a:srgbClr val="000000"/>
                </a:solidFill>
                <a:effectLst/>
                <a:latin typeface="Calibri" panose="020F0502020204030204" pitchFamily="34" charset="0"/>
                <a:ea typeface="Calibri" panose="020F0502020204030204" pitchFamily="34" charset="0"/>
              </a:rPr>
              <a:t>.</a:t>
            </a:r>
          </a:p>
          <a:p>
            <a:pPr marL="285750" indent="-285750">
              <a:spcBef>
                <a:spcPts val="0"/>
              </a:spcBef>
            </a:pPr>
            <a:endParaRPr lang="en-US" dirty="0">
              <a:solidFill>
                <a:srgbClr val="000000"/>
              </a:solidFill>
              <a:latin typeface="Calibri" panose="020F0502020204030204" pitchFamily="34" charset="0"/>
              <a:ea typeface="Calibri" panose="020F0502020204030204" pitchFamily="34" charset="0"/>
            </a:endParaRPr>
          </a:p>
          <a:p>
            <a:pPr marL="285750" indent="-285750">
              <a:spcBef>
                <a:spcPts val="0"/>
              </a:spcBef>
            </a:pPr>
            <a:endParaRPr lang="en-US" sz="1800" dirty="0">
              <a:solidFill>
                <a:srgbClr val="000000"/>
              </a:solidFill>
              <a:effectLst/>
              <a:latin typeface="Calibri" panose="020F0502020204030204" pitchFamily="34" charset="0"/>
              <a:ea typeface="Calibri" panose="020F0502020204030204" pitchFamily="34" charset="0"/>
            </a:endParaRPr>
          </a:p>
          <a:p>
            <a:pPr marL="285750" indent="-285750">
              <a:spcBef>
                <a:spcPts val="0"/>
              </a:spcBef>
            </a:pPr>
            <a:r>
              <a:rPr lang="en-US" dirty="0">
                <a:solidFill>
                  <a:srgbClr val="000000"/>
                </a:solidFill>
                <a:latin typeface="Calibri" panose="020F0502020204030204" pitchFamily="34" charset="0"/>
                <a:ea typeface="Calibri" panose="020F0502020204030204" pitchFamily="34" charset="0"/>
              </a:rPr>
              <a:t>Our HCY Colleagues will be here next week to answer any questions! In the meantime, please don’t hesitate to contact </a:t>
            </a:r>
            <a:r>
              <a:rPr lang="en-US" dirty="0">
                <a:solidFill>
                  <a:srgbClr val="000000"/>
                </a:solidFill>
                <a:latin typeface="Calibri" panose="020F0502020204030204" pitchFamily="34" charset="0"/>
                <a:ea typeface="Calibri" panose="020F0502020204030204" pitchFamily="34" charset="0"/>
                <a:hlinkClick r:id="rId6"/>
              </a:rPr>
              <a:t>Dana Scott</a:t>
            </a:r>
            <a:r>
              <a:rPr lang="en-US" dirty="0">
                <a:solidFill>
                  <a:srgbClr val="000000"/>
                </a:solidFill>
                <a:latin typeface="Calibri" panose="020F0502020204030204" pitchFamily="34" charset="0"/>
                <a:ea typeface="Calibri" panose="020F0502020204030204" pitchFamily="34" charset="0"/>
              </a:rPr>
              <a:t> or </a:t>
            </a:r>
            <a:r>
              <a:rPr lang="en-US" dirty="0">
                <a:solidFill>
                  <a:srgbClr val="000000"/>
                </a:solidFill>
                <a:latin typeface="Calibri" panose="020F0502020204030204" pitchFamily="34" charset="0"/>
                <a:ea typeface="Calibri" panose="020F0502020204030204" pitchFamily="34" charset="0"/>
                <a:hlinkClick r:id="rId7"/>
              </a:rPr>
              <a:t>Paula </a:t>
            </a:r>
            <a:r>
              <a:rPr lang="en-US" dirty="0" err="1">
                <a:solidFill>
                  <a:srgbClr val="000000"/>
                </a:solidFill>
                <a:latin typeface="Calibri" panose="020F0502020204030204" pitchFamily="34" charset="0"/>
                <a:ea typeface="Calibri" panose="020F0502020204030204" pitchFamily="34" charset="0"/>
                <a:hlinkClick r:id="rId7"/>
              </a:rPr>
              <a:t>Gumina</a:t>
            </a:r>
            <a:r>
              <a:rPr lang="en-US" dirty="0">
                <a:solidFill>
                  <a:srgbClr val="000000"/>
                </a:solidFill>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2208917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body" idx="1"/>
          </p:nvPr>
        </p:nvSpPr>
        <p:spPr>
          <a:xfrm>
            <a:off x="1905000" y="3764280"/>
            <a:ext cx="8341851" cy="1645920"/>
          </a:xfrm>
        </p:spPr>
        <p:txBody>
          <a:bodyPr>
            <a:normAutofit/>
          </a:bodyPr>
          <a:lstStyle/>
          <a:p>
            <a:r>
              <a:rPr lang="en-US" dirty="0">
                <a:solidFill>
                  <a:schemeClr val="bg1"/>
                </a:solidFill>
              </a:rPr>
              <a:t>Evan Davis</a:t>
            </a:r>
          </a:p>
          <a:p>
            <a:r>
              <a:rPr lang="en-US" dirty="0">
                <a:solidFill>
                  <a:schemeClr val="bg1"/>
                </a:solidFill>
              </a:rPr>
              <a:t>Colorado Department of Education</a:t>
            </a:r>
          </a:p>
          <a:p>
            <a:r>
              <a:rPr lang="en-US" dirty="0">
                <a:solidFill>
                  <a:schemeClr val="bg1"/>
                </a:solidFill>
              </a:rPr>
              <a:t>Office of Grants Fiscal</a:t>
            </a:r>
          </a:p>
        </p:txBody>
      </p:sp>
      <p:sp>
        <p:nvSpPr>
          <p:cNvPr id="3" name="Title 2"/>
          <p:cNvSpPr>
            <a:spLocks noGrp="1"/>
          </p:cNvSpPr>
          <p:nvPr>
            <p:ph type="title"/>
          </p:nvPr>
        </p:nvSpPr>
        <p:spPr/>
        <p:txBody>
          <a:bodyPr/>
          <a:lstStyle/>
          <a:p>
            <a:r>
              <a:rPr lang="en-US" dirty="0">
                <a:latin typeface="+mn-lt"/>
              </a:rPr>
              <a:t>ESSER and IDEA MOE</a:t>
            </a:r>
          </a:p>
        </p:txBody>
      </p:sp>
    </p:spTree>
    <p:extLst>
      <p:ext uri="{BB962C8B-B14F-4D97-AF65-F5344CB8AC3E}">
        <p14:creationId xmlns:p14="http://schemas.microsoft.com/office/powerpoint/2010/main" val="4292119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440CF7-078F-435E-A498-748AB1A3C08E}"/>
              </a:ext>
            </a:extLst>
          </p:cNvPr>
          <p:cNvSpPr>
            <a:spLocks noGrp="1"/>
          </p:cNvSpPr>
          <p:nvPr>
            <p:ph type="title"/>
          </p:nvPr>
        </p:nvSpPr>
        <p:spPr/>
        <p:txBody>
          <a:bodyPr/>
          <a:lstStyle/>
          <a:p>
            <a:r>
              <a:rPr lang="en-US" dirty="0"/>
              <a:t>ESSER and State and Local Special Education expenses</a:t>
            </a:r>
          </a:p>
        </p:txBody>
      </p:sp>
      <p:sp>
        <p:nvSpPr>
          <p:cNvPr id="2" name="Content Placeholder 1">
            <a:extLst>
              <a:ext uri="{FF2B5EF4-FFF2-40B4-BE49-F238E27FC236}">
                <a16:creationId xmlns:a16="http://schemas.microsoft.com/office/drawing/2014/main" id="{21EA96B8-79EA-424B-BCDE-B6CE138D2B1D}"/>
              </a:ext>
            </a:extLst>
          </p:cNvPr>
          <p:cNvSpPr>
            <a:spLocks noGrp="1"/>
          </p:cNvSpPr>
          <p:nvPr>
            <p:ph type="body" idx="1"/>
          </p:nvPr>
        </p:nvSpPr>
        <p:spPr/>
        <p:txBody>
          <a:bodyPr/>
          <a:lstStyle/>
          <a:p>
            <a:pPr marL="640080" lvl="2" indent="0">
              <a:buNone/>
            </a:pPr>
            <a:r>
              <a:rPr lang="en-US" sz="1600" dirty="0"/>
              <a:t>Ordinarily required under ESEA grants, but not under ESSER:</a:t>
            </a:r>
          </a:p>
          <a:p>
            <a:pPr lvl="2"/>
            <a:r>
              <a:rPr lang="en-US" sz="1600" dirty="0"/>
              <a:t>Based on a Comprehensive Needs Assessment</a:t>
            </a:r>
          </a:p>
          <a:p>
            <a:pPr lvl="2"/>
            <a:r>
              <a:rPr lang="en-US" sz="1600" dirty="0"/>
              <a:t>Supplemental supports &amp; services</a:t>
            </a:r>
          </a:p>
          <a:p>
            <a:pPr lvl="2"/>
            <a:r>
              <a:rPr lang="en-US" sz="1600" dirty="0"/>
              <a:t>Serving eligible schools and students</a:t>
            </a:r>
          </a:p>
          <a:p>
            <a:pPr marL="640080" lvl="2" indent="0">
              <a:buNone/>
            </a:pPr>
            <a:endParaRPr lang="en-US" sz="1600" dirty="0"/>
          </a:p>
          <a:p>
            <a:pPr marL="640080" lvl="2" indent="0">
              <a:buNone/>
            </a:pPr>
            <a:r>
              <a:rPr lang="en-US" sz="1600" dirty="0"/>
              <a:t>Still required under ESSER:</a:t>
            </a:r>
          </a:p>
          <a:p>
            <a:pPr lvl="2"/>
            <a:r>
              <a:rPr lang="en-US" sz="1600" dirty="0"/>
              <a:t>Reasonable and Necessary</a:t>
            </a:r>
          </a:p>
          <a:p>
            <a:pPr marL="640080" lvl="2" indent="0">
              <a:buNone/>
            </a:pPr>
            <a:endParaRPr lang="en-US" sz="1600" dirty="0"/>
          </a:p>
          <a:p>
            <a:pPr marL="640080" lvl="2" indent="0">
              <a:buNone/>
            </a:pPr>
            <a:r>
              <a:rPr lang="en-US" sz="1600" dirty="0"/>
              <a:t>Funding considerations</a:t>
            </a:r>
          </a:p>
          <a:p>
            <a:pPr marL="640080" lvl="2" indent="0">
              <a:buNone/>
            </a:pPr>
            <a:r>
              <a:rPr lang="en-US" sz="1600" dirty="0"/>
              <a:t>LEAs can use the ESSER funds to cover declines in state/local funds. However, ESSER will provide only temporary support and will not be a permanent replacement for lost state funds. – avoid the funding cliff! </a:t>
            </a:r>
          </a:p>
          <a:p>
            <a:pPr marL="640080" lvl="2" indent="0">
              <a:buNone/>
            </a:pPr>
            <a:r>
              <a:rPr lang="en-US" sz="1600" dirty="0"/>
              <a:t>SNS for Titles IA, IIA, IVA do not implicate federal funds, only state/local. However, Title IC (Migrant Education) and Title IIIA do reference federal funds, so be careful, these could present SNS issue.</a:t>
            </a:r>
          </a:p>
          <a:p>
            <a:pPr marL="640080" lvl="2" indent="0">
              <a:buNone/>
            </a:pPr>
            <a:endParaRPr lang="en-US" dirty="0"/>
          </a:p>
          <a:p>
            <a:pPr marL="365760" lvl="1" indent="0">
              <a:buNone/>
            </a:pPr>
            <a:endParaRPr lang="en-US" dirty="0"/>
          </a:p>
        </p:txBody>
      </p:sp>
      <p:sp>
        <p:nvSpPr>
          <p:cNvPr id="4" name="Footer Placeholder 3">
            <a:extLst>
              <a:ext uri="{FF2B5EF4-FFF2-40B4-BE49-F238E27FC236}">
                <a16:creationId xmlns:a16="http://schemas.microsoft.com/office/drawing/2014/main" id="{49B36DB2-A7F2-441F-AFB8-99F951CBF4A8}"/>
              </a:ext>
            </a:extLst>
          </p:cNvPr>
          <p:cNvSpPr>
            <a:spLocks noGrp="1"/>
          </p:cNvSpPr>
          <p:nvPr>
            <p:ph type="ftr" sz="quarter" idx="4294967295"/>
          </p:nvPr>
        </p:nvSpPr>
        <p:spPr>
          <a:xfrm>
            <a:off x="0" y="6265863"/>
            <a:ext cx="3860800" cy="365125"/>
          </a:xfrm>
          <a:prstGeom prst="rect">
            <a:avLst/>
          </a:prstGeom>
        </p:spPr>
        <p:txBody>
          <a:bodyPr/>
          <a:lstStyle/>
          <a:p>
            <a:fld id="{757A2F4E-5D54-B04B-91BD-7E78EE1FE9FD}" type="slidenum">
              <a:rPr lang="en-US" smtClean="0"/>
              <a:pPr/>
              <a:t>15</a:t>
            </a:fld>
            <a:endParaRPr lang="en-US" dirty="0"/>
          </a:p>
        </p:txBody>
      </p:sp>
      <p:sp>
        <p:nvSpPr>
          <p:cNvPr id="7" name="TextBox 6">
            <a:extLst>
              <a:ext uri="{FF2B5EF4-FFF2-40B4-BE49-F238E27FC236}">
                <a16:creationId xmlns:a16="http://schemas.microsoft.com/office/drawing/2014/main" id="{B153D8F8-73E3-4D25-AB28-614992209C31}"/>
              </a:ext>
            </a:extLst>
          </p:cNvPr>
          <p:cNvSpPr txBox="1"/>
          <p:nvPr/>
        </p:nvSpPr>
        <p:spPr>
          <a:xfrm>
            <a:off x="7304810" y="1613118"/>
            <a:ext cx="3377108" cy="1815882"/>
          </a:xfrm>
          <a:prstGeom prst="rect">
            <a:avLst/>
          </a:prstGeom>
          <a:solidFill>
            <a:schemeClr val="accent1">
              <a:lumMod val="40000"/>
              <a:lumOff val="60000"/>
            </a:schemeClr>
          </a:solidFill>
        </p:spPr>
        <p:txBody>
          <a:bodyPr wrap="square" rtlCol="0">
            <a:spAutoFit/>
          </a:bodyPr>
          <a:lstStyle/>
          <a:p>
            <a:pPr>
              <a:buClrTx/>
              <a:defRPr/>
            </a:pPr>
            <a:r>
              <a:rPr lang="en-US" sz="1600" b="1" dirty="0">
                <a:solidFill>
                  <a:prstClr val="black"/>
                </a:solidFill>
              </a:rPr>
              <a:t>Reminder</a:t>
            </a:r>
            <a:r>
              <a:rPr lang="en-US" sz="1600" dirty="0">
                <a:solidFill>
                  <a:prstClr val="black"/>
                </a:solidFill>
              </a:rPr>
              <a:t>: ESSER Funds were calculated using LEAs’ Title I, Part A funding formula. However, ESSER Funds are </a:t>
            </a:r>
            <a:r>
              <a:rPr lang="en-US" sz="1600" b="1" u="sng" dirty="0">
                <a:solidFill>
                  <a:prstClr val="black"/>
                </a:solidFill>
              </a:rPr>
              <a:t>not</a:t>
            </a:r>
            <a:r>
              <a:rPr lang="en-US" sz="1600" dirty="0">
                <a:solidFill>
                  <a:prstClr val="black"/>
                </a:solidFill>
              </a:rPr>
              <a:t> Title I funds. There are important flexibilities related to ESEA-type activities under ESSER.</a:t>
            </a:r>
          </a:p>
        </p:txBody>
      </p:sp>
    </p:spTree>
    <p:extLst>
      <p:ext uri="{BB962C8B-B14F-4D97-AF65-F5344CB8AC3E}">
        <p14:creationId xmlns:p14="http://schemas.microsoft.com/office/powerpoint/2010/main" val="1409394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DCD8F2-9899-49BA-9B72-2B913480D163}"/>
              </a:ext>
            </a:extLst>
          </p:cNvPr>
          <p:cNvSpPr>
            <a:spLocks noGrp="1"/>
          </p:cNvSpPr>
          <p:nvPr>
            <p:ph type="title"/>
          </p:nvPr>
        </p:nvSpPr>
        <p:spPr/>
        <p:txBody>
          <a:bodyPr/>
          <a:lstStyle/>
          <a:p>
            <a:r>
              <a:rPr lang="en-US" dirty="0"/>
              <a:t>ESSER and State and Local Special Education expenses</a:t>
            </a:r>
          </a:p>
        </p:txBody>
      </p:sp>
      <p:sp>
        <p:nvSpPr>
          <p:cNvPr id="2" name="Content Placeholder 1">
            <a:extLst>
              <a:ext uri="{FF2B5EF4-FFF2-40B4-BE49-F238E27FC236}">
                <a16:creationId xmlns:a16="http://schemas.microsoft.com/office/drawing/2014/main" id="{BBC4494E-B1F6-4E6A-9572-5CAD342E36DE}"/>
              </a:ext>
            </a:extLst>
          </p:cNvPr>
          <p:cNvSpPr>
            <a:spLocks noGrp="1"/>
          </p:cNvSpPr>
          <p:nvPr>
            <p:ph type="body" idx="1"/>
          </p:nvPr>
        </p:nvSpPr>
        <p:spPr/>
        <p:txBody>
          <a:bodyPr/>
          <a:lstStyle/>
          <a:p>
            <a:r>
              <a:rPr lang="en-US" dirty="0"/>
              <a:t>Question:</a:t>
            </a:r>
          </a:p>
          <a:p>
            <a:pPr lvl="1"/>
            <a:r>
              <a:rPr lang="en-US" sz="1600" dirty="0"/>
              <a:t>Is there a “supplement not supplant” requirement for ESSER and GEER funds?</a:t>
            </a:r>
          </a:p>
          <a:p>
            <a:pPr lvl="1"/>
            <a:endParaRPr lang="en-US" dirty="0"/>
          </a:p>
          <a:p>
            <a:pPr marL="365760" lvl="1" indent="0">
              <a:buNone/>
            </a:pPr>
            <a:endParaRPr lang="en-US" dirty="0"/>
          </a:p>
          <a:p>
            <a:r>
              <a:rPr lang="en-US" dirty="0"/>
              <a:t>Answer:</a:t>
            </a:r>
          </a:p>
          <a:p>
            <a:pPr lvl="1"/>
            <a:r>
              <a:rPr lang="en-US" sz="1600" dirty="0"/>
              <a:t>No. The ARP Act, the CRRSA Act, and the CARES Act, however, include detailed provisions requiring States to maintain effort for elementary and secondary education and higher education. (See the Maintenance of Effort FAQs.) Maintenance of effort provisions are designed to keep States from substantially reducing their support for K–12 education and higher education. While these Acts do not address maintenance of effort requirements associated with other Federal funds, such as those for IDEA and ESEA, States and LEAs must be mindful that these requirements continue to apply.</a:t>
            </a:r>
          </a:p>
          <a:p>
            <a:pPr lvl="1"/>
            <a:endParaRPr lang="en-US" sz="1600" dirty="0"/>
          </a:p>
          <a:p>
            <a:pPr lvl="1"/>
            <a:r>
              <a:rPr lang="en-US" sz="1600" dirty="0">
                <a:hlinkClick r:id="rId2"/>
              </a:rPr>
              <a:t>https://oese.ed.gov/files/2021/05/ESSER.GEER_.FAQs_5.26.21_745AM_FINALb0cd6833f6f46e03ba2d97d30aff953260028045f9ef3b18ea602db4b32b1d99.pdf</a:t>
            </a:r>
            <a:endParaRPr lang="en-US" sz="1600" dirty="0"/>
          </a:p>
          <a:p>
            <a:pPr lvl="1"/>
            <a:endParaRPr lang="en-US" sz="1600" dirty="0"/>
          </a:p>
        </p:txBody>
      </p:sp>
      <p:sp>
        <p:nvSpPr>
          <p:cNvPr id="4" name="Footer Placeholder 3">
            <a:extLst>
              <a:ext uri="{FF2B5EF4-FFF2-40B4-BE49-F238E27FC236}">
                <a16:creationId xmlns:a16="http://schemas.microsoft.com/office/drawing/2014/main" id="{0C04D1CA-7021-4C74-9877-D985C38D26B0}"/>
              </a:ext>
            </a:extLst>
          </p:cNvPr>
          <p:cNvSpPr>
            <a:spLocks noGrp="1"/>
          </p:cNvSpPr>
          <p:nvPr>
            <p:ph type="ftr" sz="quarter" idx="4294967295"/>
          </p:nvPr>
        </p:nvSpPr>
        <p:spPr>
          <a:xfrm>
            <a:off x="0" y="6265863"/>
            <a:ext cx="3860800" cy="365125"/>
          </a:xfrm>
          <a:prstGeom prst="rect">
            <a:avLst/>
          </a:prstGeom>
        </p:spPr>
        <p:txBody>
          <a:bodyPr/>
          <a:lstStyle/>
          <a:p>
            <a:fld id="{757A2F4E-5D54-B04B-91BD-7E78EE1FE9FD}" type="slidenum">
              <a:rPr lang="en-US" smtClean="0"/>
              <a:pPr/>
              <a:t>16</a:t>
            </a:fld>
            <a:endParaRPr lang="en-US" dirty="0"/>
          </a:p>
        </p:txBody>
      </p:sp>
    </p:spTree>
    <p:extLst>
      <p:ext uri="{BB962C8B-B14F-4D97-AF65-F5344CB8AC3E}">
        <p14:creationId xmlns:p14="http://schemas.microsoft.com/office/powerpoint/2010/main" val="1764521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E49ED8-03F0-480A-BAF1-6E13B684073D}"/>
              </a:ext>
            </a:extLst>
          </p:cNvPr>
          <p:cNvSpPr>
            <a:spLocks noGrp="1"/>
          </p:cNvSpPr>
          <p:nvPr>
            <p:ph type="title"/>
          </p:nvPr>
        </p:nvSpPr>
        <p:spPr/>
        <p:txBody>
          <a:bodyPr/>
          <a:lstStyle/>
          <a:p>
            <a:r>
              <a:rPr lang="en-US" dirty="0"/>
              <a:t>ESSER and State and Local Special Education expenses</a:t>
            </a:r>
          </a:p>
        </p:txBody>
      </p:sp>
      <p:sp>
        <p:nvSpPr>
          <p:cNvPr id="2" name="Content Placeholder 1">
            <a:extLst>
              <a:ext uri="{FF2B5EF4-FFF2-40B4-BE49-F238E27FC236}">
                <a16:creationId xmlns:a16="http://schemas.microsoft.com/office/drawing/2014/main" id="{B52112F9-949B-4B6C-AF91-FCA8837A1254}"/>
              </a:ext>
            </a:extLst>
          </p:cNvPr>
          <p:cNvSpPr>
            <a:spLocks noGrp="1"/>
          </p:cNvSpPr>
          <p:nvPr>
            <p:ph type="body" idx="1"/>
          </p:nvPr>
        </p:nvSpPr>
        <p:spPr/>
        <p:txBody>
          <a:bodyPr/>
          <a:lstStyle/>
          <a:p>
            <a:r>
              <a:rPr lang="en-US" dirty="0"/>
              <a:t>Question: </a:t>
            </a:r>
          </a:p>
          <a:p>
            <a:pPr lvl="1"/>
            <a:r>
              <a:rPr lang="en-US" sz="1600" dirty="0"/>
              <a:t>Can federal ESSER I, II, III funds be used to replace state and/or local Special Education expenses (Grant Code 3130 and/or 3131)</a:t>
            </a:r>
          </a:p>
          <a:p>
            <a:endParaRPr lang="en-US" dirty="0"/>
          </a:p>
          <a:p>
            <a:endParaRPr lang="en-US" dirty="0"/>
          </a:p>
          <a:p>
            <a:r>
              <a:rPr lang="en-US" dirty="0"/>
              <a:t>Answer:</a:t>
            </a:r>
          </a:p>
          <a:p>
            <a:pPr lvl="1"/>
            <a:r>
              <a:rPr lang="en-US" sz="1600" dirty="0"/>
              <a:t>For the purposes of the IDEA, CARES Act (ESSER I), CRRSA Act (ESSER II), and ARP Act (ESSER III) funds are considered Federal funds and may not replace State and local funds in LEA MOE calculations. As a result, if an LEA uses CARES Act, CRRSA Act, or ARP Act funds to replace State or local funding for the education of children with disabilities, this may result in a failure of the LEA to meet the budget and/or expenditure requirements for LEA MOE under IDEA. </a:t>
            </a:r>
          </a:p>
        </p:txBody>
      </p:sp>
      <p:sp>
        <p:nvSpPr>
          <p:cNvPr id="4" name="Footer Placeholder 3">
            <a:extLst>
              <a:ext uri="{FF2B5EF4-FFF2-40B4-BE49-F238E27FC236}">
                <a16:creationId xmlns:a16="http://schemas.microsoft.com/office/drawing/2014/main" id="{EBD4D516-5B88-4808-AE5C-EAE7D3AE51CD}"/>
              </a:ext>
            </a:extLst>
          </p:cNvPr>
          <p:cNvSpPr>
            <a:spLocks noGrp="1"/>
          </p:cNvSpPr>
          <p:nvPr>
            <p:ph type="ftr" sz="quarter" idx="4294967295"/>
          </p:nvPr>
        </p:nvSpPr>
        <p:spPr>
          <a:xfrm>
            <a:off x="0" y="6265863"/>
            <a:ext cx="3860800" cy="365125"/>
          </a:xfrm>
          <a:prstGeom prst="rect">
            <a:avLst/>
          </a:prstGeom>
        </p:spPr>
        <p:txBody>
          <a:bodyPr/>
          <a:lstStyle/>
          <a:p>
            <a:fld id="{757A2F4E-5D54-B04B-91BD-7E78EE1FE9FD}" type="slidenum">
              <a:rPr lang="en-US" smtClean="0"/>
              <a:pPr/>
              <a:t>17</a:t>
            </a:fld>
            <a:endParaRPr lang="en-US" dirty="0"/>
          </a:p>
        </p:txBody>
      </p:sp>
    </p:spTree>
    <p:extLst>
      <p:ext uri="{BB962C8B-B14F-4D97-AF65-F5344CB8AC3E}">
        <p14:creationId xmlns:p14="http://schemas.microsoft.com/office/powerpoint/2010/main" val="3396233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ESSER and State and Local Special Education expenses</a:t>
            </a:r>
          </a:p>
        </p:txBody>
      </p:sp>
      <p:sp>
        <p:nvSpPr>
          <p:cNvPr id="2" name="Content Placeholder 1"/>
          <p:cNvSpPr>
            <a:spLocks noGrp="1"/>
          </p:cNvSpPr>
          <p:nvPr>
            <p:ph type="body" idx="1"/>
          </p:nvPr>
        </p:nvSpPr>
        <p:spPr/>
        <p:txBody>
          <a:bodyPr/>
          <a:lstStyle/>
          <a:p>
            <a:r>
              <a:rPr lang="en-US" sz="1600" dirty="0"/>
              <a:t>IDEA contains an LEA MOE requirement in addition to the State MOE requirements in the CARES Act, CRRSA Act, and ARP Act, and the State and LEA maintenance of equity requirements in the ARP Act.</a:t>
            </a:r>
          </a:p>
          <a:p>
            <a:pPr marL="45720" indent="0">
              <a:buNone/>
            </a:pPr>
            <a:r>
              <a:rPr lang="en-US" sz="1600" dirty="0"/>
              <a:t>	Under section 613(a)(2)(A)(iii) of IDEA and 34 CFR § 300.203, an LEA must both: </a:t>
            </a:r>
          </a:p>
          <a:p>
            <a:pPr lvl="3"/>
            <a:r>
              <a:rPr lang="en-US" sz="1600" dirty="0"/>
              <a:t>(1) budget, for the education of children with disabilities, at least the same amount as the LEA spent for that purpose from the same source (either local funds or a combination of State and local funds, on an aggregate or per capita basis) in the most recent fiscal year for which information is available; and </a:t>
            </a:r>
          </a:p>
          <a:p>
            <a:pPr lvl="3"/>
            <a:r>
              <a:rPr lang="en-US" sz="1600" dirty="0"/>
              <a:t>(2) expend, for the education of children with disabilities, at least the same amount as the LEA spent for that purpose from the same source (either local funds or a combination of State and local funds, on an aggregate or per capita basis) for the preceding fiscal year. </a:t>
            </a:r>
          </a:p>
          <a:p>
            <a:r>
              <a:rPr lang="en-US" sz="1600" dirty="0"/>
              <a:t>Under IDEA, these budget and expenditure requirements for LEA MOE are termed “eligibility” and “compliance” standards, respectively. </a:t>
            </a:r>
          </a:p>
          <a:p>
            <a:endParaRPr lang="en-US" dirty="0"/>
          </a:p>
        </p:txBody>
      </p:sp>
      <p:sp>
        <p:nvSpPr>
          <p:cNvPr id="4" name="Footer Placeholder 3"/>
          <p:cNvSpPr>
            <a:spLocks noGrp="1"/>
          </p:cNvSpPr>
          <p:nvPr>
            <p:ph type="ftr" sz="quarter" idx="4294967295"/>
          </p:nvPr>
        </p:nvSpPr>
        <p:spPr>
          <a:xfrm>
            <a:off x="0" y="6265863"/>
            <a:ext cx="3860800" cy="365125"/>
          </a:xfrm>
          <a:prstGeom prst="rect">
            <a:avLst/>
          </a:prstGeom>
        </p:spPr>
        <p:txBody>
          <a:bodyPr/>
          <a:lstStyle/>
          <a:p>
            <a:fld id="{757A2F4E-5D54-B04B-91BD-7E78EE1FE9FD}" type="slidenum">
              <a:rPr lang="en-US" smtClean="0"/>
              <a:pPr/>
              <a:t>18</a:t>
            </a:fld>
            <a:endParaRPr lang="en-US" dirty="0"/>
          </a:p>
        </p:txBody>
      </p:sp>
    </p:spTree>
    <p:extLst>
      <p:ext uri="{BB962C8B-B14F-4D97-AF65-F5344CB8AC3E}">
        <p14:creationId xmlns:p14="http://schemas.microsoft.com/office/powerpoint/2010/main" val="258966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66ABBF-56A3-4FF7-A28F-B3056C7C8A11}"/>
              </a:ext>
            </a:extLst>
          </p:cNvPr>
          <p:cNvSpPr>
            <a:spLocks noGrp="1"/>
          </p:cNvSpPr>
          <p:nvPr>
            <p:ph type="title"/>
          </p:nvPr>
        </p:nvSpPr>
        <p:spPr/>
        <p:txBody>
          <a:bodyPr/>
          <a:lstStyle/>
          <a:p>
            <a:r>
              <a:rPr lang="en-US" dirty="0"/>
              <a:t>ESSER and State and Local Special Education expenses</a:t>
            </a:r>
          </a:p>
        </p:txBody>
      </p:sp>
      <p:sp>
        <p:nvSpPr>
          <p:cNvPr id="2" name="Content Placeholder 1">
            <a:extLst>
              <a:ext uri="{FF2B5EF4-FFF2-40B4-BE49-F238E27FC236}">
                <a16:creationId xmlns:a16="http://schemas.microsoft.com/office/drawing/2014/main" id="{056E4F74-E551-4DC6-9339-F2CA546473C7}"/>
              </a:ext>
            </a:extLst>
          </p:cNvPr>
          <p:cNvSpPr>
            <a:spLocks noGrp="1"/>
          </p:cNvSpPr>
          <p:nvPr>
            <p:ph type="body" idx="1"/>
          </p:nvPr>
        </p:nvSpPr>
        <p:spPr/>
        <p:txBody>
          <a:bodyPr/>
          <a:lstStyle/>
          <a:p>
            <a:r>
              <a:rPr lang="en-US" sz="1600" dirty="0"/>
              <a:t>While IDEA does not provide for MOE waivers, there are exceptions and an adjustment to the LEA MOE requirements that may allow an LEA to reduce its MOE budget and expenditures below the level of expenditures for the education of children with disabilities made by the LEA for the appropriate comparison years (for the eligibility standard) and the preceding fiscal year (for the compliance standard)). (See 34 CFR §§ 300.204 and 300.205.) </a:t>
            </a:r>
          </a:p>
          <a:p>
            <a:endParaRPr lang="en-US" sz="1600" dirty="0"/>
          </a:p>
          <a:p>
            <a:endParaRPr lang="en-US" sz="1600" dirty="0"/>
          </a:p>
          <a:p>
            <a:r>
              <a:rPr lang="en-US" sz="1600" dirty="0">
                <a:hlinkClick r:id="rId2"/>
              </a:rPr>
              <a:t>https://cifr.wested.org/wp-content/uploads/2021/04/CIFR-LEA-MOE-QRG.pdf</a:t>
            </a:r>
            <a:endParaRPr lang="en-US" sz="1600" dirty="0"/>
          </a:p>
          <a:p>
            <a:pPr marL="45720" indent="0">
              <a:buNone/>
            </a:pPr>
            <a:endParaRPr lang="en-US" sz="1600" dirty="0"/>
          </a:p>
        </p:txBody>
      </p:sp>
      <p:sp>
        <p:nvSpPr>
          <p:cNvPr id="4" name="Footer Placeholder 3">
            <a:extLst>
              <a:ext uri="{FF2B5EF4-FFF2-40B4-BE49-F238E27FC236}">
                <a16:creationId xmlns:a16="http://schemas.microsoft.com/office/drawing/2014/main" id="{6478B0F4-D6C1-494B-B5BA-7D41699CC320}"/>
              </a:ext>
            </a:extLst>
          </p:cNvPr>
          <p:cNvSpPr>
            <a:spLocks noGrp="1"/>
          </p:cNvSpPr>
          <p:nvPr>
            <p:ph type="ftr" sz="quarter" idx="4294967295"/>
          </p:nvPr>
        </p:nvSpPr>
        <p:spPr>
          <a:xfrm>
            <a:off x="0" y="6265863"/>
            <a:ext cx="3860800" cy="365125"/>
          </a:xfrm>
          <a:prstGeom prst="rect">
            <a:avLst/>
          </a:prstGeom>
        </p:spPr>
        <p:txBody>
          <a:bodyPr/>
          <a:lstStyle/>
          <a:p>
            <a:fld id="{757A2F4E-5D54-B04B-91BD-7E78EE1FE9FD}" type="slidenum">
              <a:rPr lang="en-US" smtClean="0"/>
              <a:pPr/>
              <a:t>19</a:t>
            </a:fld>
            <a:endParaRPr lang="en-US" dirty="0"/>
          </a:p>
        </p:txBody>
      </p:sp>
    </p:spTree>
    <p:extLst>
      <p:ext uri="{BB962C8B-B14F-4D97-AF65-F5344CB8AC3E}">
        <p14:creationId xmlns:p14="http://schemas.microsoft.com/office/powerpoint/2010/main" val="1715741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2"/>
          <p:cNvSpPr txBox="1">
            <a:spLocks noGrp="1"/>
          </p:cNvSpPr>
          <p:nvPr>
            <p:ph type="title"/>
          </p:nvPr>
        </p:nvSpPr>
        <p:spPr>
          <a:xfrm>
            <a:off x="4268481" y="1004889"/>
            <a:ext cx="3951789" cy="66865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br>
              <a:rPr lang="en-US"/>
            </a:br>
            <a:r>
              <a:rPr lang="en-US"/>
              <a:t>CDE Team!</a:t>
            </a:r>
            <a:endParaRPr/>
          </a:p>
        </p:txBody>
      </p:sp>
      <p:sp>
        <p:nvSpPr>
          <p:cNvPr id="84" name="Google Shape;84;p12">
            <a:extLst>
              <a:ext uri="{C183D7F6-B498-43B3-948B-1728B52AA6E4}">
                <adec:decorative xmlns:adec="http://schemas.microsoft.com/office/drawing/2017/decorative" val="1"/>
              </a:ext>
            </a:extLst>
          </p:cNvPr>
          <p:cNvSpPr/>
          <p:nvPr/>
        </p:nvSpPr>
        <p:spPr>
          <a:xfrm>
            <a:off x="0" y="1204913"/>
            <a:ext cx="2550549" cy="1426528"/>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Calibri"/>
              <a:ea typeface="Calibri"/>
              <a:cs typeface="Calibri"/>
              <a:sym typeface="Calibri"/>
            </a:endParaRPr>
          </a:p>
        </p:txBody>
      </p:sp>
      <p:sp>
        <p:nvSpPr>
          <p:cNvPr id="85" name="Google Shape;85;p12" descr=" CDE team introductions and contact information."/>
          <p:cNvSpPr/>
          <p:nvPr/>
        </p:nvSpPr>
        <p:spPr>
          <a:xfrm>
            <a:off x="286993" y="1206182"/>
            <a:ext cx="11618015" cy="5560378"/>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019"/>
            </a:srgbClr>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86" name="Google Shape;86;p12">
            <a:extLst>
              <a:ext uri="{C183D7F6-B498-43B3-948B-1728B52AA6E4}">
                <adec:decorative xmlns:adec="http://schemas.microsoft.com/office/drawing/2017/decorative" val="1"/>
              </a:ext>
            </a:extLst>
          </p:cNvPr>
          <p:cNvSpPr/>
          <p:nvPr/>
        </p:nvSpPr>
        <p:spPr>
          <a:xfrm>
            <a:off x="286993" y="1809969"/>
            <a:ext cx="1849120" cy="3238062"/>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Calibri"/>
              <a:ea typeface="Calibri"/>
              <a:cs typeface="Calibri"/>
              <a:sym typeface="Calibri"/>
            </a:endParaRPr>
          </a:p>
        </p:txBody>
      </p:sp>
      <p:sp>
        <p:nvSpPr>
          <p:cNvPr id="87" name="Google Shape;87;p12"/>
          <p:cNvSpPr txBox="1">
            <a:spLocks noGrp="1"/>
          </p:cNvSpPr>
          <p:nvPr>
            <p:ph type="body" idx="1"/>
          </p:nvPr>
        </p:nvSpPr>
        <p:spPr>
          <a:xfrm>
            <a:off x="2255519" y="1339216"/>
            <a:ext cx="4814183" cy="4880927"/>
          </a:xfrm>
          <a:prstGeom prst="rect">
            <a:avLst/>
          </a:prstGeom>
          <a:noFill/>
          <a:ln>
            <a:noFill/>
          </a:ln>
        </p:spPr>
        <p:txBody>
          <a:bodyPr spcFirstLastPara="1" wrap="square" lIns="0" tIns="0" rIns="0" bIns="25700" anchor="t" anchorCtr="0">
            <a:noAutofit/>
          </a:bodyPr>
          <a:lstStyle/>
          <a:p>
            <a:pPr marL="0" lvl="0" indent="0" algn="ctr" rtl="0">
              <a:lnSpc>
                <a:spcPct val="90000"/>
              </a:lnSpc>
              <a:spcBef>
                <a:spcPts val="750"/>
              </a:spcBef>
              <a:spcAft>
                <a:spcPts val="0"/>
              </a:spcAft>
              <a:buSzPts val="1500"/>
              <a:buNone/>
            </a:pPr>
            <a:r>
              <a:rPr lang="en-US" sz="1600" b="1" u="sng" dirty="0"/>
              <a:t>ESSER/ESEA Program Partners</a:t>
            </a:r>
            <a:endParaRPr sz="3200" dirty="0"/>
          </a:p>
          <a:p>
            <a:pPr marL="128588" lvl="0" indent="-128588" algn="l" rtl="0">
              <a:lnSpc>
                <a:spcPct val="90000"/>
              </a:lnSpc>
              <a:spcBef>
                <a:spcPts val="750"/>
              </a:spcBef>
              <a:spcAft>
                <a:spcPts val="0"/>
              </a:spcAft>
              <a:buSzPts val="1500"/>
              <a:buChar char="•"/>
            </a:pPr>
            <a:r>
              <a:rPr lang="en-US" sz="1600" dirty="0"/>
              <a:t>Nazie Mohajeri-Nelson, Director of ESEA Office (</a:t>
            </a:r>
            <a:r>
              <a:rPr lang="en-US" sz="1600" u="sng" dirty="0">
                <a:solidFill>
                  <a:schemeClr val="hlink"/>
                </a:solidFill>
                <a:hlinkClick r:id="rId3"/>
              </a:rPr>
              <a:t>mohajeri-nelson_n@cde.state.co.us</a:t>
            </a:r>
            <a:r>
              <a:rPr lang="en-US" sz="1600" dirty="0"/>
              <a:t>) </a:t>
            </a:r>
            <a:endParaRPr dirty="0"/>
          </a:p>
          <a:p>
            <a:pPr marL="128588" lvl="0" indent="-128588" algn="l" rtl="0">
              <a:lnSpc>
                <a:spcPct val="90000"/>
              </a:lnSpc>
              <a:spcBef>
                <a:spcPts val="750"/>
              </a:spcBef>
              <a:spcAft>
                <a:spcPts val="0"/>
              </a:spcAft>
              <a:buSzPts val="1500"/>
              <a:buChar char="•"/>
            </a:pPr>
            <a:r>
              <a:rPr lang="en-US" sz="1600" dirty="0"/>
              <a:t>DeLilah Collins, Assistant Director of ESEA Office (</a:t>
            </a:r>
            <a:r>
              <a:rPr lang="en-US" sz="1600" u="sng" dirty="0">
                <a:solidFill>
                  <a:schemeClr val="hlink"/>
                </a:solidFill>
                <a:hlinkClick r:id="rId4"/>
              </a:rPr>
              <a:t>collins_d@cde.state.co.us</a:t>
            </a:r>
            <a:r>
              <a:rPr lang="en-US" sz="1600" dirty="0"/>
              <a:t>) </a:t>
            </a:r>
            <a:endParaRPr dirty="0"/>
          </a:p>
          <a:p>
            <a:pPr marL="128588" lvl="0" indent="-128588" algn="l" rtl="0">
              <a:lnSpc>
                <a:spcPct val="90000"/>
              </a:lnSpc>
              <a:spcBef>
                <a:spcPts val="750"/>
              </a:spcBef>
              <a:spcAft>
                <a:spcPts val="0"/>
              </a:spcAft>
              <a:buSzPts val="1500"/>
              <a:buChar char="•"/>
            </a:pPr>
            <a:r>
              <a:rPr lang="en-US" sz="1600" u="sng" dirty="0">
                <a:solidFill>
                  <a:schemeClr val="hlink"/>
                </a:solidFill>
                <a:hlinkClick r:id="rId5"/>
              </a:rPr>
              <a:t>ESEA Regional Contacts </a:t>
            </a:r>
            <a:r>
              <a:rPr lang="en-US" sz="1600" dirty="0"/>
              <a:t>assigned by district</a:t>
            </a:r>
            <a:endParaRPr dirty="0"/>
          </a:p>
          <a:p>
            <a:pPr marL="471488" lvl="1" indent="-128587" algn="l" rtl="0">
              <a:lnSpc>
                <a:spcPct val="90000"/>
              </a:lnSpc>
              <a:spcBef>
                <a:spcPts val="375"/>
              </a:spcBef>
              <a:spcAft>
                <a:spcPts val="0"/>
              </a:spcAft>
              <a:buSzPts val="1500"/>
              <a:buChar char="•"/>
            </a:pPr>
            <a:r>
              <a:rPr lang="en-US" sz="1300" dirty="0"/>
              <a:t>Title I: Laura Meushaw, Kathryn Wisner, Niko Kaloudis</a:t>
            </a:r>
            <a:endParaRPr sz="1000" dirty="0"/>
          </a:p>
          <a:p>
            <a:pPr marL="471488" lvl="1" indent="-128587" algn="l" rtl="0">
              <a:lnSpc>
                <a:spcPct val="90000"/>
              </a:lnSpc>
              <a:spcBef>
                <a:spcPts val="375"/>
              </a:spcBef>
              <a:spcAft>
                <a:spcPts val="0"/>
              </a:spcAft>
              <a:buSzPts val="1500"/>
              <a:buChar char="•"/>
            </a:pPr>
            <a:r>
              <a:rPr lang="en-US" sz="1300" dirty="0"/>
              <a:t>Title II: Niko Kaloudis</a:t>
            </a:r>
            <a:endParaRPr sz="1000" dirty="0"/>
          </a:p>
          <a:p>
            <a:pPr marL="471488" lvl="1" indent="-128587" algn="l" rtl="0">
              <a:lnSpc>
                <a:spcPct val="90000"/>
              </a:lnSpc>
              <a:spcBef>
                <a:spcPts val="375"/>
              </a:spcBef>
              <a:spcAft>
                <a:spcPts val="0"/>
              </a:spcAft>
              <a:buSzPts val="1500"/>
              <a:buChar char="•"/>
            </a:pPr>
            <a:r>
              <a:rPr lang="en-US" sz="1300" dirty="0"/>
              <a:t>Title III: Kathryn Wisner</a:t>
            </a:r>
            <a:endParaRPr dirty="0"/>
          </a:p>
          <a:p>
            <a:pPr marL="471488" lvl="1" indent="-128587" algn="l" rtl="0">
              <a:lnSpc>
                <a:spcPct val="90000"/>
              </a:lnSpc>
              <a:spcBef>
                <a:spcPts val="375"/>
              </a:spcBef>
              <a:spcAft>
                <a:spcPts val="0"/>
              </a:spcAft>
              <a:buSzPts val="1500"/>
              <a:buChar char="•"/>
            </a:pPr>
            <a:r>
              <a:rPr lang="en-US" sz="1300" dirty="0"/>
              <a:t>Title IV: Tammy Giessinger, Michelle Prael</a:t>
            </a:r>
            <a:endParaRPr dirty="0"/>
          </a:p>
          <a:p>
            <a:pPr marL="471488" lvl="1" indent="-128587" algn="l" rtl="0">
              <a:lnSpc>
                <a:spcPct val="90000"/>
              </a:lnSpc>
              <a:spcBef>
                <a:spcPts val="375"/>
              </a:spcBef>
              <a:spcAft>
                <a:spcPts val="0"/>
              </a:spcAft>
              <a:buSzPts val="1500"/>
              <a:buChar char="•"/>
            </a:pPr>
            <a:r>
              <a:rPr lang="en-US" sz="1300" dirty="0"/>
              <a:t>Title V: Kristen Collins</a:t>
            </a:r>
            <a:endParaRPr dirty="0"/>
          </a:p>
          <a:p>
            <a:pPr marL="128588" lvl="0" indent="-128588" algn="l" rtl="0">
              <a:lnSpc>
                <a:spcPct val="90000"/>
              </a:lnSpc>
              <a:spcBef>
                <a:spcPts val="750"/>
              </a:spcBef>
              <a:spcAft>
                <a:spcPts val="0"/>
              </a:spcAft>
              <a:buSzPts val="1500"/>
              <a:buChar char="•"/>
            </a:pPr>
            <a:r>
              <a:rPr lang="en-US" sz="1600" dirty="0"/>
              <a:t>ESSER Team</a:t>
            </a:r>
            <a:endParaRPr dirty="0"/>
          </a:p>
          <a:p>
            <a:pPr marL="471488" lvl="1" indent="-128587" algn="l" rtl="0">
              <a:lnSpc>
                <a:spcPct val="90000"/>
              </a:lnSpc>
              <a:spcBef>
                <a:spcPts val="375"/>
              </a:spcBef>
              <a:spcAft>
                <a:spcPts val="0"/>
              </a:spcAft>
              <a:buSzPts val="1500"/>
              <a:buChar char="•"/>
            </a:pPr>
            <a:r>
              <a:rPr lang="en-US" sz="1200" dirty="0"/>
              <a:t>Kristin Crumley, ESSER Monitoring Specialist (</a:t>
            </a:r>
            <a:r>
              <a:rPr lang="en-US" sz="1200" u="sng" dirty="0">
                <a:solidFill>
                  <a:schemeClr val="hlink"/>
                </a:solidFill>
                <a:hlinkClick r:id="rId6"/>
              </a:rPr>
              <a:t>Crumley_k@cde.state.co.us</a:t>
            </a:r>
            <a:r>
              <a:rPr lang="en-US" sz="1200" dirty="0"/>
              <a:t>) </a:t>
            </a:r>
            <a:endParaRPr dirty="0"/>
          </a:p>
          <a:p>
            <a:pPr marL="471488" lvl="1" indent="-128587" algn="l" rtl="0">
              <a:lnSpc>
                <a:spcPct val="90000"/>
              </a:lnSpc>
              <a:spcBef>
                <a:spcPts val="375"/>
              </a:spcBef>
              <a:spcAft>
                <a:spcPts val="0"/>
              </a:spcAft>
              <a:buSzPts val="1500"/>
              <a:buChar char="•"/>
            </a:pPr>
            <a:r>
              <a:rPr lang="en-US" sz="1200" dirty="0"/>
              <a:t>Jonathan Schelke, ESSER Monitoring Specialist (</a:t>
            </a:r>
            <a:r>
              <a:rPr lang="en-US" sz="1200" u="sng" dirty="0">
                <a:solidFill>
                  <a:schemeClr val="hlink"/>
                </a:solidFill>
                <a:hlinkClick r:id="rId7"/>
              </a:rPr>
              <a:t>schelke_j@cde.state.co.us</a:t>
            </a:r>
            <a:r>
              <a:rPr lang="en-US" sz="1200" dirty="0"/>
              <a:t>) </a:t>
            </a:r>
            <a:endParaRPr dirty="0"/>
          </a:p>
          <a:p>
            <a:pPr marL="471488" lvl="1" indent="-128587" algn="l" rtl="0">
              <a:lnSpc>
                <a:spcPct val="90000"/>
              </a:lnSpc>
              <a:spcBef>
                <a:spcPts val="375"/>
              </a:spcBef>
              <a:spcAft>
                <a:spcPts val="0"/>
              </a:spcAft>
              <a:buSzPts val="1500"/>
              <a:buChar char="•"/>
            </a:pPr>
            <a:r>
              <a:rPr lang="en-US" sz="1200" dirty="0"/>
              <a:t>Shannon Wilson, ESSER/ESEA Grants Administration Coordinator (</a:t>
            </a:r>
            <a:r>
              <a:rPr lang="en-US" sz="1200" u="sng" dirty="0">
                <a:solidFill>
                  <a:schemeClr val="hlink"/>
                </a:solidFill>
                <a:hlinkClick r:id="rId8"/>
              </a:rPr>
              <a:t>Wilson_s@cde.state.co.us</a:t>
            </a:r>
            <a:r>
              <a:rPr lang="en-US" sz="1200" dirty="0"/>
              <a:t>) </a:t>
            </a:r>
            <a:endParaRPr dirty="0"/>
          </a:p>
          <a:p>
            <a:pPr marL="471488" lvl="1" indent="-128587" algn="l" rtl="0">
              <a:lnSpc>
                <a:spcPct val="90000"/>
              </a:lnSpc>
              <a:spcBef>
                <a:spcPts val="375"/>
              </a:spcBef>
              <a:spcAft>
                <a:spcPts val="0"/>
              </a:spcAft>
              <a:buSzPts val="1500"/>
              <a:buChar char="•"/>
            </a:pPr>
            <a:r>
              <a:rPr lang="en-US" sz="1200" dirty="0"/>
              <a:t>Mackenzie Owens, ESSER Reporting Specialist (</a:t>
            </a:r>
            <a:r>
              <a:rPr lang="en-US" sz="1200" u="sng" dirty="0">
                <a:solidFill>
                  <a:schemeClr val="hlink"/>
                </a:solidFill>
                <a:hlinkClick r:id="rId9"/>
              </a:rPr>
              <a:t>owens_m@cde.state.co.us</a:t>
            </a:r>
            <a:r>
              <a:rPr lang="en-US" sz="1200" dirty="0"/>
              <a:t>) </a:t>
            </a:r>
            <a:endParaRPr dirty="0"/>
          </a:p>
          <a:p>
            <a:pPr marL="128588" lvl="0" indent="-128588" algn="l" rtl="0">
              <a:lnSpc>
                <a:spcPct val="90000"/>
              </a:lnSpc>
              <a:spcBef>
                <a:spcPts val="750"/>
              </a:spcBef>
              <a:spcAft>
                <a:spcPts val="0"/>
              </a:spcAft>
              <a:buSzPts val="1500"/>
              <a:buChar char="•"/>
            </a:pPr>
            <a:r>
              <a:rPr lang="en-US" sz="1500" dirty="0"/>
              <a:t>Data, Accountability, Reporting, and Evaluation</a:t>
            </a:r>
            <a:endParaRPr dirty="0"/>
          </a:p>
          <a:p>
            <a:pPr marL="471488" lvl="1" indent="-128587" algn="l" rtl="0">
              <a:lnSpc>
                <a:spcPct val="90000"/>
              </a:lnSpc>
              <a:spcBef>
                <a:spcPts val="375"/>
              </a:spcBef>
              <a:spcAft>
                <a:spcPts val="0"/>
              </a:spcAft>
              <a:buSzPts val="1500"/>
              <a:buChar char="•"/>
            </a:pPr>
            <a:r>
              <a:rPr lang="en-US" sz="1200" dirty="0"/>
              <a:t>Tina Negley, Alan Shimmin, Mary Shen, and Mackenzie Owens</a:t>
            </a:r>
            <a:endParaRPr dirty="0"/>
          </a:p>
          <a:p>
            <a:pPr marL="471488" lvl="1" indent="-33336" algn="l" rtl="0">
              <a:lnSpc>
                <a:spcPct val="90000"/>
              </a:lnSpc>
              <a:spcBef>
                <a:spcPts val="375"/>
              </a:spcBef>
              <a:spcAft>
                <a:spcPts val="0"/>
              </a:spcAft>
              <a:buSzPts val="1500"/>
              <a:buNone/>
            </a:pPr>
            <a:endParaRPr sz="1300" dirty="0"/>
          </a:p>
          <a:p>
            <a:pPr marL="0" lvl="0" indent="0" algn="l" rtl="0">
              <a:lnSpc>
                <a:spcPct val="90000"/>
              </a:lnSpc>
              <a:spcBef>
                <a:spcPts val="0"/>
              </a:spcBef>
              <a:spcAft>
                <a:spcPts val="0"/>
              </a:spcAft>
              <a:buSzPts val="1500"/>
              <a:buNone/>
            </a:pPr>
            <a:endParaRPr sz="1200" dirty="0"/>
          </a:p>
        </p:txBody>
      </p:sp>
      <p:sp>
        <p:nvSpPr>
          <p:cNvPr id="88" name="Google Shape;88;p12"/>
          <p:cNvSpPr txBox="1"/>
          <p:nvPr/>
        </p:nvSpPr>
        <p:spPr>
          <a:xfrm>
            <a:off x="1769194" y="254514"/>
            <a:ext cx="6081865" cy="75641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dk1"/>
                </a:solidFill>
                <a:latin typeface="Arial"/>
                <a:ea typeface="Arial"/>
                <a:cs typeface="Arial"/>
                <a:sym typeface="Arial"/>
              </a:rPr>
              <a:t>CDE Contacts!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lt1"/>
              </a:buClr>
              <a:buSzPts val="2400"/>
              <a:buFont typeface="Arial"/>
              <a:buNone/>
            </a:pPr>
            <a:r>
              <a:rPr lang="en-US" sz="2000" b="0" i="0" u="none" strike="noStrike" cap="none">
                <a:solidFill>
                  <a:schemeClr val="dk1"/>
                </a:solidFill>
                <a:latin typeface="Arial"/>
                <a:ea typeface="Arial"/>
                <a:cs typeface="Arial"/>
                <a:sym typeface="Arial"/>
              </a:rPr>
              <a:t>Emails: LastName_FirstInital@cde.state.co.us</a:t>
            </a:r>
            <a:endParaRPr sz="1400" b="0" i="0" u="none" strike="noStrike" cap="none">
              <a:solidFill>
                <a:srgbClr val="000000"/>
              </a:solidFill>
              <a:latin typeface="Arial"/>
              <a:ea typeface="Arial"/>
              <a:cs typeface="Arial"/>
              <a:sym typeface="Arial"/>
            </a:endParaRPr>
          </a:p>
        </p:txBody>
      </p:sp>
      <p:sp>
        <p:nvSpPr>
          <p:cNvPr id="89" name="Google Shape;89;p12"/>
          <p:cNvSpPr txBox="1"/>
          <p:nvPr/>
        </p:nvSpPr>
        <p:spPr>
          <a:xfrm>
            <a:off x="7484139" y="1430777"/>
            <a:ext cx="3972560" cy="4880927"/>
          </a:xfrm>
          <a:prstGeom prst="rect">
            <a:avLst/>
          </a:prstGeom>
          <a:noFill/>
          <a:ln>
            <a:noFill/>
          </a:ln>
        </p:spPr>
        <p:txBody>
          <a:bodyPr spcFirstLastPara="1" wrap="square" lIns="0" tIns="0" rIns="0" bIns="25700" anchor="t" anchorCtr="0">
            <a:noAutofit/>
          </a:bodyPr>
          <a:lstStyle/>
          <a:p>
            <a:pPr marL="0" marR="0" lvl="0" indent="0" algn="ctr" rtl="0">
              <a:lnSpc>
                <a:spcPct val="90000"/>
              </a:lnSpc>
              <a:spcBef>
                <a:spcPts val="0"/>
              </a:spcBef>
              <a:spcAft>
                <a:spcPts val="0"/>
              </a:spcAft>
              <a:buClr>
                <a:schemeClr val="dk1"/>
              </a:buClr>
              <a:buSzPts val="1500"/>
              <a:buFont typeface="Arial"/>
              <a:buNone/>
            </a:pPr>
            <a:r>
              <a:rPr lang="en-US" sz="1600" b="1" i="0" u="sng" strike="noStrike" cap="none">
                <a:solidFill>
                  <a:schemeClr val="dk1"/>
                </a:solidFill>
                <a:latin typeface="Calibri"/>
                <a:ea typeface="Calibri"/>
                <a:cs typeface="Calibri"/>
                <a:sym typeface="Calibri"/>
              </a:rPr>
              <a:t>Fiscal Partners</a:t>
            </a:r>
            <a:endParaRPr sz="2800" b="0" i="0" u="none" strike="noStrike" cap="none">
              <a:solidFill>
                <a:schemeClr val="dk1"/>
              </a:solidFill>
              <a:latin typeface="Calibri"/>
              <a:ea typeface="Calibri"/>
              <a:cs typeface="Calibri"/>
              <a:sym typeface="Calibri"/>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Jennifer Okes, Chief Operating Officer (</a:t>
            </a:r>
            <a:r>
              <a:rPr lang="en-US" sz="1600" b="0" i="0" u="sng" strike="noStrike" cap="none">
                <a:solidFill>
                  <a:schemeClr val="hlink"/>
                </a:solidFill>
                <a:latin typeface="Calibri"/>
                <a:ea typeface="Calibri"/>
                <a:cs typeface="Calibri"/>
                <a:sym typeface="Calibri"/>
                <a:hlinkClick r:id="rId10"/>
              </a:rPr>
              <a:t>okes_j@cde.state.co.us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Kate Bartlett, Executive Director of School District Operations (</a:t>
            </a:r>
            <a:r>
              <a:rPr lang="en-US" sz="1600" b="0" i="0" u="sng" strike="noStrike" cap="none">
                <a:solidFill>
                  <a:schemeClr val="hlink"/>
                </a:solidFill>
                <a:latin typeface="Calibri"/>
                <a:ea typeface="Calibri"/>
                <a:cs typeface="Calibri"/>
                <a:sym typeface="Calibri"/>
                <a:hlinkClick r:id="rId11"/>
              </a:rPr>
              <a:t>Bartlett_k@cde.state.co.us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Jennifer Austin, Director of Grants Fiscal Management (</a:t>
            </a:r>
            <a:r>
              <a:rPr lang="en-US" sz="1600" b="0" i="0" u="sng" strike="noStrike" cap="none">
                <a:solidFill>
                  <a:schemeClr val="hlink"/>
                </a:solidFill>
                <a:latin typeface="Calibri"/>
                <a:ea typeface="Calibri"/>
                <a:cs typeface="Calibri"/>
                <a:sym typeface="Calibri"/>
                <a:hlinkClick r:id="rId12"/>
              </a:rPr>
              <a:t>Austin_j@cde.state.co.us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Robert Hawkins, Grants Fiscal Analyst (</a:t>
            </a:r>
            <a:r>
              <a:rPr lang="en-US" sz="1600" b="0" i="0" u="sng" strike="noStrike" cap="none">
                <a:solidFill>
                  <a:schemeClr val="hlink"/>
                </a:solidFill>
                <a:latin typeface="Calibri"/>
                <a:ea typeface="Calibri"/>
                <a:cs typeface="Calibri"/>
                <a:sym typeface="Calibri"/>
                <a:hlinkClick r:id="rId13"/>
              </a:rPr>
              <a:t>Hawkins_s@cde.state.co.us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Steven Kaleda, Grants Fiscal Analyst (</a:t>
            </a:r>
            <a:r>
              <a:rPr lang="en-US" sz="1600" b="0" i="0" u="sng" strike="noStrike" cap="none">
                <a:solidFill>
                  <a:schemeClr val="hlink"/>
                </a:solidFill>
                <a:latin typeface="Calibri"/>
                <a:ea typeface="Calibri"/>
                <a:cs typeface="Calibri"/>
                <a:sym typeface="Calibri"/>
                <a:hlinkClick r:id="rId14"/>
              </a:rPr>
              <a:t>Kaleda_s@cde.state.co.us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ESSER Team</a:t>
            </a:r>
            <a:endParaRPr sz="1400" b="0" i="0" u="none" strike="noStrike" cap="none">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a:solidFill>
                  <a:schemeClr val="dk1"/>
                </a:solidFill>
                <a:latin typeface="Calibri"/>
                <a:ea typeface="Calibri"/>
                <a:cs typeface="Calibri"/>
                <a:sym typeface="Calibri"/>
              </a:rPr>
              <a:t>Bill Parsley, ESSER Fiscal Monitoring Supervisor (</a:t>
            </a:r>
            <a:r>
              <a:rPr lang="en-US" sz="1200" b="0" i="0" u="sng" strike="noStrike" cap="none">
                <a:solidFill>
                  <a:schemeClr val="hlink"/>
                </a:solidFill>
                <a:latin typeface="Calibri"/>
                <a:ea typeface="Calibri"/>
                <a:cs typeface="Calibri"/>
                <a:sym typeface="Calibri"/>
                <a:hlinkClick r:id="rId15"/>
              </a:rPr>
              <a:t>parsley_w@cde.state.co.us</a:t>
            </a:r>
            <a:r>
              <a:rPr lang="en-US"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a:solidFill>
                  <a:schemeClr val="dk1"/>
                </a:solidFill>
                <a:latin typeface="Calibri"/>
                <a:ea typeface="Calibri"/>
                <a:cs typeface="Calibri"/>
                <a:sym typeface="Calibri"/>
              </a:rPr>
              <a:t>Hilery Morris, ESSER Fiscal Monitoring (</a:t>
            </a:r>
            <a:r>
              <a:rPr lang="en-US" sz="1200" b="0" i="0" u="sng" strike="noStrike" cap="none">
                <a:solidFill>
                  <a:schemeClr val="hlink"/>
                </a:solidFill>
                <a:latin typeface="Calibri"/>
                <a:ea typeface="Calibri"/>
                <a:cs typeface="Calibri"/>
                <a:sym typeface="Calibri"/>
                <a:hlinkClick r:id="rId16"/>
              </a:rPr>
              <a:t>morris_h@cde.state.co.us</a:t>
            </a:r>
            <a:r>
              <a:rPr lang="en-US"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a:solidFill>
                  <a:schemeClr val="dk1"/>
                </a:solidFill>
                <a:latin typeface="Calibri"/>
                <a:ea typeface="Calibri"/>
                <a:cs typeface="Calibri"/>
                <a:sym typeface="Calibri"/>
              </a:rPr>
              <a:t>Sharon Mackey, ESSER Fiscal Monitoring (</a:t>
            </a:r>
            <a:r>
              <a:rPr lang="en-US" sz="1200" b="0" i="0" u="sng" strike="noStrike" cap="none">
                <a:solidFill>
                  <a:schemeClr val="hlink"/>
                </a:solidFill>
                <a:latin typeface="Calibri"/>
                <a:ea typeface="Calibri"/>
                <a:cs typeface="Calibri"/>
                <a:sym typeface="Calibri"/>
                <a:hlinkClick r:id="rId17"/>
              </a:rPr>
              <a:t>mackey_s@cde.state.co.us</a:t>
            </a:r>
            <a:r>
              <a:rPr lang="en-US"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BE6AF5-C193-4623-B5E0-D89268455F8D}"/>
              </a:ext>
            </a:extLst>
          </p:cNvPr>
          <p:cNvSpPr>
            <a:spLocks noGrp="1"/>
          </p:cNvSpPr>
          <p:nvPr>
            <p:ph type="title"/>
          </p:nvPr>
        </p:nvSpPr>
        <p:spPr/>
        <p:txBody>
          <a:bodyPr/>
          <a:lstStyle/>
          <a:p>
            <a:r>
              <a:rPr lang="en-US" dirty="0"/>
              <a:t>Questions</a:t>
            </a:r>
          </a:p>
        </p:txBody>
      </p:sp>
      <p:sp>
        <p:nvSpPr>
          <p:cNvPr id="2" name="Content Placeholder 1">
            <a:extLst>
              <a:ext uri="{FF2B5EF4-FFF2-40B4-BE49-F238E27FC236}">
                <a16:creationId xmlns:a16="http://schemas.microsoft.com/office/drawing/2014/main" id="{4FA2888E-FCE5-4C99-94E0-B04BEE7CAC6A}"/>
              </a:ext>
            </a:extLst>
          </p:cNvPr>
          <p:cNvSpPr>
            <a:spLocks noGrp="1"/>
          </p:cNvSpPr>
          <p:nvPr>
            <p:ph type="body" idx="1"/>
          </p:nvPr>
        </p:nvSpPr>
        <p:spPr/>
        <p:txBody>
          <a:bodyPr/>
          <a:lstStyle/>
          <a:p>
            <a:r>
              <a:rPr lang="en-US" dirty="0"/>
              <a:t>Any Questions?</a:t>
            </a:r>
          </a:p>
        </p:txBody>
      </p:sp>
      <p:sp>
        <p:nvSpPr>
          <p:cNvPr id="4" name="Footer Placeholder 3">
            <a:extLst>
              <a:ext uri="{FF2B5EF4-FFF2-40B4-BE49-F238E27FC236}">
                <a16:creationId xmlns:a16="http://schemas.microsoft.com/office/drawing/2014/main" id="{961C145E-8CE6-4205-AFB9-65DD8F631C27}"/>
              </a:ext>
            </a:extLst>
          </p:cNvPr>
          <p:cNvSpPr>
            <a:spLocks noGrp="1"/>
          </p:cNvSpPr>
          <p:nvPr>
            <p:ph type="ftr" sz="quarter" idx="4294967295"/>
          </p:nvPr>
        </p:nvSpPr>
        <p:spPr>
          <a:xfrm>
            <a:off x="0" y="6265863"/>
            <a:ext cx="3860800" cy="365125"/>
          </a:xfrm>
          <a:prstGeom prst="rect">
            <a:avLst/>
          </a:prstGeom>
        </p:spPr>
        <p:txBody>
          <a:bodyPr/>
          <a:lstStyle/>
          <a:p>
            <a:fld id="{757A2F4E-5D54-B04B-91BD-7E78EE1FE9FD}" type="slidenum">
              <a:rPr lang="en-US" smtClean="0"/>
              <a:pPr/>
              <a:t>20</a:t>
            </a:fld>
            <a:endParaRPr lang="en-US" dirty="0"/>
          </a:p>
        </p:txBody>
      </p:sp>
    </p:spTree>
    <p:extLst>
      <p:ext uri="{BB962C8B-B14F-4D97-AF65-F5344CB8AC3E}">
        <p14:creationId xmlns:p14="http://schemas.microsoft.com/office/powerpoint/2010/main" val="791332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F74699-DFF7-4139-8298-3460BB9601CA}"/>
              </a:ext>
            </a:extLst>
          </p:cNvPr>
          <p:cNvSpPr>
            <a:spLocks noGrp="1"/>
          </p:cNvSpPr>
          <p:nvPr>
            <p:ph type="title"/>
          </p:nvPr>
        </p:nvSpPr>
        <p:spPr/>
        <p:txBody>
          <a:bodyPr/>
          <a:lstStyle/>
          <a:p>
            <a:r>
              <a:rPr lang="en-US" dirty="0"/>
              <a:t>Contact </a:t>
            </a:r>
          </a:p>
        </p:txBody>
      </p:sp>
      <p:sp>
        <p:nvSpPr>
          <p:cNvPr id="2" name="Content Placeholder 1">
            <a:extLst>
              <a:ext uri="{FF2B5EF4-FFF2-40B4-BE49-F238E27FC236}">
                <a16:creationId xmlns:a16="http://schemas.microsoft.com/office/drawing/2014/main" id="{A7013498-3F5C-4E32-A54D-CF2B16CDB4A9}"/>
              </a:ext>
            </a:extLst>
          </p:cNvPr>
          <p:cNvSpPr>
            <a:spLocks noGrp="1"/>
          </p:cNvSpPr>
          <p:nvPr>
            <p:ph type="body" idx="1"/>
          </p:nvPr>
        </p:nvSpPr>
        <p:spPr/>
        <p:txBody>
          <a:bodyPr/>
          <a:lstStyle/>
          <a:p>
            <a:pPr marL="45720" indent="0">
              <a:buNone/>
            </a:pPr>
            <a:endParaRPr lang="en-US" dirty="0"/>
          </a:p>
          <a:p>
            <a:pPr marL="45720" indent="0">
              <a:buNone/>
            </a:pPr>
            <a:r>
              <a:rPr lang="en-US" dirty="0"/>
              <a:t>Resources:</a:t>
            </a:r>
          </a:p>
          <a:p>
            <a:pPr marL="45720" indent="0">
              <a:buNone/>
            </a:pPr>
            <a:r>
              <a:rPr lang="en-US" sz="1600" dirty="0">
                <a:hlinkClick r:id="rId2"/>
              </a:rPr>
              <a:t>https://sites.ed.gov/idea/regs/b/c</a:t>
            </a:r>
            <a:endParaRPr lang="en-US" sz="1600" dirty="0"/>
          </a:p>
          <a:p>
            <a:pPr marL="45720" indent="0">
              <a:buNone/>
            </a:pPr>
            <a:endParaRPr lang="en-US" dirty="0"/>
          </a:p>
          <a:p>
            <a:pPr marL="45720" indent="0">
              <a:buNone/>
            </a:pPr>
            <a:r>
              <a:rPr lang="en-US" dirty="0"/>
              <a:t>CDE Contact:</a:t>
            </a:r>
          </a:p>
          <a:p>
            <a:pPr marL="45720" indent="0">
              <a:buNone/>
            </a:pPr>
            <a:r>
              <a:rPr lang="en-US" sz="1600" dirty="0"/>
              <a:t>Evan​ Davis</a:t>
            </a:r>
          </a:p>
          <a:p>
            <a:pPr marL="45720" indent="0">
              <a:buNone/>
            </a:pPr>
            <a:r>
              <a:rPr lang="en-US" sz="1600" dirty="0"/>
              <a:t>Federal Fiscal Grant Supervisor</a:t>
            </a:r>
          </a:p>
          <a:p>
            <a:pPr marL="45720" indent="0">
              <a:buNone/>
            </a:pPr>
            <a:r>
              <a:rPr lang="en-US" sz="1600" dirty="0"/>
              <a:t>Office of Grants Fiscal Management</a:t>
            </a:r>
          </a:p>
          <a:p>
            <a:pPr marL="45720" indent="0">
              <a:buNone/>
            </a:pPr>
            <a:r>
              <a:rPr lang="en-US" sz="1600" dirty="0"/>
              <a:t>Phone 303.866.6129</a:t>
            </a:r>
          </a:p>
          <a:p>
            <a:pPr marL="45720" indent="0">
              <a:buNone/>
            </a:pPr>
            <a:r>
              <a:rPr lang="en-US" sz="1600" dirty="0"/>
              <a:t>Davis_E@cde.state.co.us </a:t>
            </a:r>
          </a:p>
          <a:p>
            <a:pPr marL="45720" indent="0">
              <a:buNone/>
            </a:pPr>
            <a:r>
              <a:rPr lang="en-US" dirty="0"/>
              <a:t>	</a:t>
            </a:r>
          </a:p>
          <a:p>
            <a:endParaRPr lang="en-US" dirty="0"/>
          </a:p>
        </p:txBody>
      </p:sp>
      <p:sp>
        <p:nvSpPr>
          <p:cNvPr id="4" name="Footer Placeholder 3">
            <a:extLst>
              <a:ext uri="{FF2B5EF4-FFF2-40B4-BE49-F238E27FC236}">
                <a16:creationId xmlns:a16="http://schemas.microsoft.com/office/drawing/2014/main" id="{CFCD551F-31E1-4639-9699-85B181529D8E}"/>
              </a:ext>
            </a:extLst>
          </p:cNvPr>
          <p:cNvSpPr>
            <a:spLocks noGrp="1"/>
          </p:cNvSpPr>
          <p:nvPr>
            <p:ph type="ftr" sz="quarter" idx="4294967295"/>
          </p:nvPr>
        </p:nvSpPr>
        <p:spPr>
          <a:xfrm>
            <a:off x="0" y="6265863"/>
            <a:ext cx="3860800" cy="365125"/>
          </a:xfrm>
          <a:prstGeom prst="rect">
            <a:avLst/>
          </a:prstGeom>
        </p:spPr>
        <p:txBody>
          <a:bodyPr/>
          <a:lstStyle/>
          <a:p>
            <a:fld id="{757A2F4E-5D54-B04B-91BD-7E78EE1FE9FD}" type="slidenum">
              <a:rPr lang="en-US" smtClean="0"/>
              <a:pPr/>
              <a:t>21</a:t>
            </a:fld>
            <a:endParaRPr lang="en-US" dirty="0"/>
          </a:p>
        </p:txBody>
      </p:sp>
      <p:pic>
        <p:nvPicPr>
          <p:cNvPr id="3073" name="Picture 1">
            <a:extLst>
              <a:ext uri="{FF2B5EF4-FFF2-40B4-BE49-F238E27FC236}">
                <a16:creationId xmlns:a16="http://schemas.microsoft.com/office/drawing/2014/main" id="{C7AD5490-B1B9-4C89-9BE6-61BDE0559956}"/>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2667000" cy="47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0493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53337-A266-43A9-AC9F-1B0CA17A2045}"/>
              </a:ext>
            </a:extLst>
          </p:cNvPr>
          <p:cNvSpPr>
            <a:spLocks noGrp="1"/>
          </p:cNvSpPr>
          <p:nvPr>
            <p:ph type="ctrTitle"/>
          </p:nvPr>
        </p:nvSpPr>
        <p:spPr/>
        <p:txBody>
          <a:bodyPr>
            <a:normAutofit/>
          </a:bodyPr>
          <a:lstStyle/>
          <a:p>
            <a:r>
              <a:rPr lang="en-US" dirty="0"/>
              <a:t>ESSER Data Reporting Requirements</a:t>
            </a:r>
          </a:p>
        </p:txBody>
      </p:sp>
    </p:spTree>
    <p:extLst>
      <p:ext uri="{BB962C8B-B14F-4D97-AF65-F5344CB8AC3E}">
        <p14:creationId xmlns:p14="http://schemas.microsoft.com/office/powerpoint/2010/main" val="3385064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E5A90-FC1D-4926-977E-251144B48B60}"/>
              </a:ext>
            </a:extLst>
          </p:cNvPr>
          <p:cNvSpPr>
            <a:spLocks noGrp="1"/>
          </p:cNvSpPr>
          <p:nvPr>
            <p:ph type="title"/>
          </p:nvPr>
        </p:nvSpPr>
        <p:spPr/>
        <p:txBody>
          <a:bodyPr/>
          <a:lstStyle/>
          <a:p>
            <a:r>
              <a:rPr lang="en-US" dirty="0"/>
              <a:t>ESSER Reporting Form</a:t>
            </a:r>
          </a:p>
        </p:txBody>
      </p:sp>
      <p:sp>
        <p:nvSpPr>
          <p:cNvPr id="3" name="Content Placeholder 2">
            <a:extLst>
              <a:ext uri="{FF2B5EF4-FFF2-40B4-BE49-F238E27FC236}">
                <a16:creationId xmlns:a16="http://schemas.microsoft.com/office/drawing/2014/main" id="{6B7026A4-3100-4DD1-9D67-373BEAFCBB6A}"/>
              </a:ext>
            </a:extLst>
          </p:cNvPr>
          <p:cNvSpPr>
            <a:spLocks noGrp="1"/>
          </p:cNvSpPr>
          <p:nvPr>
            <p:ph idx="1"/>
          </p:nvPr>
        </p:nvSpPr>
        <p:spPr/>
        <p:txBody>
          <a:bodyPr>
            <a:normAutofit/>
          </a:bodyPr>
          <a:lstStyle/>
          <a:p>
            <a:r>
              <a:rPr lang="en-US" dirty="0"/>
              <a:t>USDE has asked each state to collect and report data on all three ESSERs through four reporting periods</a:t>
            </a:r>
          </a:p>
          <a:p>
            <a:r>
              <a:rPr lang="en-US" dirty="0"/>
              <a:t>The information collected is gathered from the ESSER applications, including the budgets, plans, and narrative statements</a:t>
            </a:r>
          </a:p>
          <a:p>
            <a:r>
              <a:rPr lang="en-US" dirty="0"/>
              <a:t>The first reporting period has already ended</a:t>
            </a:r>
          </a:p>
          <a:p>
            <a:pPr lvl="1"/>
            <a:r>
              <a:rPr lang="en-US" dirty="0"/>
              <a:t>CDE sent back the first reporting form to USDE in early 2021</a:t>
            </a:r>
          </a:p>
          <a:p>
            <a:r>
              <a:rPr lang="en-US" dirty="0"/>
              <a:t>The current reporting form that CDE will complete and send to USDE in early 2022 is located here:</a:t>
            </a:r>
          </a:p>
          <a:p>
            <a:pPr lvl="1"/>
            <a:r>
              <a:rPr lang="en-US" dirty="0">
                <a:hlinkClick r:id="rId2"/>
              </a:rPr>
              <a:t>https://www.reginfo.gov/public/do/PRAViewIC?ref_nbr=202106-1810-006&amp;icID=242779</a:t>
            </a:r>
            <a:endParaRPr lang="en-US" dirty="0"/>
          </a:p>
          <a:p>
            <a:pPr marL="0" indent="0">
              <a:buNone/>
            </a:pPr>
            <a:endParaRPr lang="en-US" dirty="0"/>
          </a:p>
          <a:p>
            <a:endParaRPr lang="en-US" dirty="0"/>
          </a:p>
        </p:txBody>
      </p:sp>
    </p:spTree>
    <p:extLst>
      <p:ext uri="{BB962C8B-B14F-4D97-AF65-F5344CB8AC3E}">
        <p14:creationId xmlns:p14="http://schemas.microsoft.com/office/powerpoint/2010/main" val="3959310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5C7BA-D813-4EEB-BB20-578F6B8C855E}"/>
              </a:ext>
            </a:extLst>
          </p:cNvPr>
          <p:cNvSpPr>
            <a:spLocks noGrp="1"/>
          </p:cNvSpPr>
          <p:nvPr>
            <p:ph type="title"/>
          </p:nvPr>
        </p:nvSpPr>
        <p:spPr/>
        <p:txBody>
          <a:bodyPr/>
          <a:lstStyle/>
          <a:p>
            <a:r>
              <a:rPr lang="en-US" dirty="0"/>
              <a:t>ESSER I Reporting Period</a:t>
            </a:r>
          </a:p>
        </p:txBody>
      </p:sp>
      <p:sp>
        <p:nvSpPr>
          <p:cNvPr id="3" name="Content Placeholder 2">
            <a:extLst>
              <a:ext uri="{FF2B5EF4-FFF2-40B4-BE49-F238E27FC236}">
                <a16:creationId xmlns:a16="http://schemas.microsoft.com/office/drawing/2014/main" id="{5DE67421-8E74-4849-B5FC-404AF180E7A4}"/>
              </a:ext>
            </a:extLst>
          </p:cNvPr>
          <p:cNvSpPr>
            <a:spLocks noGrp="1"/>
          </p:cNvSpPr>
          <p:nvPr>
            <p:ph idx="1"/>
          </p:nvPr>
        </p:nvSpPr>
        <p:spPr/>
        <p:txBody>
          <a:bodyPr>
            <a:normAutofit/>
          </a:bodyPr>
          <a:lstStyle/>
          <a:p>
            <a:r>
              <a:rPr lang="en-US" dirty="0"/>
              <a:t>ESSER I under the Coronavirus Aid, Relief, and Economic Security (CARES) Act:</a:t>
            </a:r>
          </a:p>
          <a:p>
            <a:endParaRPr lang="en-US" dirty="0"/>
          </a:p>
          <a:p>
            <a:endParaRPr lang="en-US" dirty="0"/>
          </a:p>
        </p:txBody>
      </p:sp>
      <p:graphicFrame>
        <p:nvGraphicFramePr>
          <p:cNvPr id="6" name="Table 6">
            <a:extLst>
              <a:ext uri="{FF2B5EF4-FFF2-40B4-BE49-F238E27FC236}">
                <a16:creationId xmlns:a16="http://schemas.microsoft.com/office/drawing/2014/main" id="{1C293C17-A21A-4262-AA81-B475CAD770BB}"/>
              </a:ext>
            </a:extLst>
          </p:cNvPr>
          <p:cNvGraphicFramePr>
            <a:graphicFrameLocks noGrp="1"/>
          </p:cNvGraphicFramePr>
          <p:nvPr/>
        </p:nvGraphicFramePr>
        <p:xfrm>
          <a:off x="838200" y="2855754"/>
          <a:ext cx="10744200" cy="2844006"/>
        </p:xfrm>
        <a:graphic>
          <a:graphicData uri="http://schemas.openxmlformats.org/drawingml/2006/table">
            <a:tbl>
              <a:tblPr firstRow="1" bandRow="1">
                <a:tableStyleId>{5C22544A-7EE6-4342-B048-85BDC9FD1C3A}</a:tableStyleId>
              </a:tblPr>
              <a:tblGrid>
                <a:gridCol w="3581400">
                  <a:extLst>
                    <a:ext uri="{9D8B030D-6E8A-4147-A177-3AD203B41FA5}">
                      <a16:colId xmlns:a16="http://schemas.microsoft.com/office/drawing/2014/main" val="1427616544"/>
                    </a:ext>
                  </a:extLst>
                </a:gridCol>
                <a:gridCol w="2865120">
                  <a:extLst>
                    <a:ext uri="{9D8B030D-6E8A-4147-A177-3AD203B41FA5}">
                      <a16:colId xmlns:a16="http://schemas.microsoft.com/office/drawing/2014/main" val="1411112338"/>
                    </a:ext>
                  </a:extLst>
                </a:gridCol>
                <a:gridCol w="4297680">
                  <a:extLst>
                    <a:ext uri="{9D8B030D-6E8A-4147-A177-3AD203B41FA5}">
                      <a16:colId xmlns:a16="http://schemas.microsoft.com/office/drawing/2014/main" val="988053799"/>
                    </a:ext>
                  </a:extLst>
                </a:gridCol>
              </a:tblGrid>
              <a:tr h="460338">
                <a:tc>
                  <a:txBody>
                    <a:bodyPr/>
                    <a:lstStyle/>
                    <a:p>
                      <a:r>
                        <a:rPr lang="en-US" dirty="0"/>
                        <a:t>Annual Report</a:t>
                      </a:r>
                    </a:p>
                  </a:txBody>
                  <a:tcPr/>
                </a:tc>
                <a:tc>
                  <a:txBody>
                    <a:bodyPr/>
                    <a:lstStyle/>
                    <a:p>
                      <a:r>
                        <a:rPr lang="en-US" dirty="0"/>
                        <a:t>Due Date</a:t>
                      </a:r>
                    </a:p>
                  </a:txBody>
                  <a:tcPr/>
                </a:tc>
                <a:tc>
                  <a:txBody>
                    <a:bodyPr/>
                    <a:lstStyle/>
                    <a:p>
                      <a:r>
                        <a:rPr lang="en-US" dirty="0"/>
                        <a:t>Applicable Reporting Period</a:t>
                      </a:r>
                    </a:p>
                  </a:txBody>
                  <a:tcPr/>
                </a:tc>
                <a:extLst>
                  <a:ext uri="{0D108BD9-81ED-4DB2-BD59-A6C34878D82A}">
                    <a16:rowId xmlns:a16="http://schemas.microsoft.com/office/drawing/2014/main" val="659272257"/>
                  </a:ext>
                </a:extLst>
              </a:tr>
              <a:tr h="794556">
                <a:tc>
                  <a:txBody>
                    <a:bodyPr/>
                    <a:lstStyle/>
                    <a:p>
                      <a:r>
                        <a:rPr lang="en-US" dirty="0"/>
                        <a:t>Second Annual Report</a:t>
                      </a:r>
                    </a:p>
                  </a:txBody>
                  <a:tcPr/>
                </a:tc>
                <a:tc>
                  <a:txBody>
                    <a:bodyPr/>
                    <a:lstStyle/>
                    <a:p>
                      <a:r>
                        <a:rPr lang="en-US" dirty="0"/>
                        <a:t>Early 2022</a:t>
                      </a:r>
                    </a:p>
                  </a:txBody>
                  <a:tcPr/>
                </a:tc>
                <a:tc>
                  <a:txBody>
                    <a:bodyPr/>
                    <a:lstStyle/>
                    <a:p>
                      <a:r>
                        <a:rPr lang="en-US" dirty="0"/>
                        <a:t>October 1, 2020-September 30, 2021</a:t>
                      </a:r>
                    </a:p>
                  </a:txBody>
                  <a:tcPr/>
                </a:tc>
                <a:extLst>
                  <a:ext uri="{0D108BD9-81ED-4DB2-BD59-A6C34878D82A}">
                    <a16:rowId xmlns:a16="http://schemas.microsoft.com/office/drawing/2014/main" val="3683750625"/>
                  </a:ext>
                </a:extLst>
              </a:tr>
              <a:tr h="794556">
                <a:tc>
                  <a:txBody>
                    <a:bodyPr/>
                    <a:lstStyle/>
                    <a:p>
                      <a:r>
                        <a:rPr lang="en-US" dirty="0"/>
                        <a:t>Third Annual Report</a:t>
                      </a:r>
                    </a:p>
                  </a:txBody>
                  <a:tcPr/>
                </a:tc>
                <a:tc>
                  <a:txBody>
                    <a:bodyPr/>
                    <a:lstStyle/>
                    <a:p>
                      <a:r>
                        <a:rPr lang="en-US" dirty="0"/>
                        <a:t>Early 2023</a:t>
                      </a:r>
                    </a:p>
                  </a:txBody>
                  <a:tcPr/>
                </a:tc>
                <a:tc>
                  <a:txBody>
                    <a:bodyPr/>
                    <a:lstStyle/>
                    <a:p>
                      <a:r>
                        <a:rPr lang="en-US" dirty="0"/>
                        <a:t>October 1, 2021-September 30, 2022</a:t>
                      </a:r>
                    </a:p>
                  </a:txBody>
                  <a:tcPr/>
                </a:tc>
                <a:extLst>
                  <a:ext uri="{0D108BD9-81ED-4DB2-BD59-A6C34878D82A}">
                    <a16:rowId xmlns:a16="http://schemas.microsoft.com/office/drawing/2014/main" val="2730974124"/>
                  </a:ext>
                </a:extLst>
              </a:tr>
              <a:tr h="794556">
                <a:tc>
                  <a:txBody>
                    <a:bodyPr/>
                    <a:lstStyle/>
                    <a:p>
                      <a:r>
                        <a:rPr lang="en-US" dirty="0"/>
                        <a:t>Fourth Annual Report</a:t>
                      </a:r>
                    </a:p>
                  </a:txBody>
                  <a:tcPr/>
                </a:tc>
                <a:tc>
                  <a:txBody>
                    <a:bodyPr/>
                    <a:lstStyle/>
                    <a:p>
                      <a:r>
                        <a:rPr lang="en-US" dirty="0"/>
                        <a:t>Early 2024</a:t>
                      </a:r>
                    </a:p>
                  </a:txBody>
                  <a:tcPr/>
                </a:tc>
                <a:tc>
                  <a:txBody>
                    <a:bodyPr/>
                    <a:lstStyle/>
                    <a:p>
                      <a:r>
                        <a:rPr lang="en-US" dirty="0"/>
                        <a:t>October 1, 2022-September 30, 2023</a:t>
                      </a:r>
                    </a:p>
                  </a:txBody>
                  <a:tcPr/>
                </a:tc>
                <a:extLst>
                  <a:ext uri="{0D108BD9-81ED-4DB2-BD59-A6C34878D82A}">
                    <a16:rowId xmlns:a16="http://schemas.microsoft.com/office/drawing/2014/main" val="1964809428"/>
                  </a:ext>
                </a:extLst>
              </a:tr>
            </a:tbl>
          </a:graphicData>
        </a:graphic>
      </p:graphicFrame>
    </p:spTree>
    <p:extLst>
      <p:ext uri="{BB962C8B-B14F-4D97-AF65-F5344CB8AC3E}">
        <p14:creationId xmlns:p14="http://schemas.microsoft.com/office/powerpoint/2010/main" val="2875250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EEB1E-64F5-47D1-81C8-FD1F7B59B144}"/>
              </a:ext>
            </a:extLst>
          </p:cNvPr>
          <p:cNvSpPr>
            <a:spLocks noGrp="1"/>
          </p:cNvSpPr>
          <p:nvPr>
            <p:ph type="title"/>
          </p:nvPr>
        </p:nvSpPr>
        <p:spPr/>
        <p:txBody>
          <a:bodyPr/>
          <a:lstStyle/>
          <a:p>
            <a:r>
              <a:rPr lang="en-US" dirty="0"/>
              <a:t>ESSER II Reporting Period</a:t>
            </a:r>
          </a:p>
        </p:txBody>
      </p:sp>
      <p:sp>
        <p:nvSpPr>
          <p:cNvPr id="3" name="Content Placeholder 2">
            <a:extLst>
              <a:ext uri="{FF2B5EF4-FFF2-40B4-BE49-F238E27FC236}">
                <a16:creationId xmlns:a16="http://schemas.microsoft.com/office/drawing/2014/main" id="{54263625-70F8-4B90-95A1-0690BD604F9F}"/>
              </a:ext>
            </a:extLst>
          </p:cNvPr>
          <p:cNvSpPr>
            <a:spLocks noGrp="1"/>
          </p:cNvSpPr>
          <p:nvPr>
            <p:ph idx="1"/>
          </p:nvPr>
        </p:nvSpPr>
        <p:spPr/>
        <p:txBody>
          <a:bodyPr/>
          <a:lstStyle/>
          <a:p>
            <a:r>
              <a:rPr lang="en-US" dirty="0"/>
              <a:t>ESSER II under the Coronavirus Response and Relief Supplemental Appropriations (CRRSA) Act:</a:t>
            </a:r>
          </a:p>
        </p:txBody>
      </p:sp>
      <p:graphicFrame>
        <p:nvGraphicFramePr>
          <p:cNvPr id="4" name="Table 6">
            <a:extLst>
              <a:ext uri="{FF2B5EF4-FFF2-40B4-BE49-F238E27FC236}">
                <a16:creationId xmlns:a16="http://schemas.microsoft.com/office/drawing/2014/main" id="{2B025DB2-8E2A-457F-B410-2674B92CED86}"/>
              </a:ext>
            </a:extLst>
          </p:cNvPr>
          <p:cNvGraphicFramePr>
            <a:graphicFrameLocks noGrp="1"/>
          </p:cNvGraphicFramePr>
          <p:nvPr/>
        </p:nvGraphicFramePr>
        <p:xfrm>
          <a:off x="838200" y="2855754"/>
          <a:ext cx="10744200" cy="3287604"/>
        </p:xfrm>
        <a:graphic>
          <a:graphicData uri="http://schemas.openxmlformats.org/drawingml/2006/table">
            <a:tbl>
              <a:tblPr firstRow="1" bandRow="1">
                <a:tableStyleId>{5C22544A-7EE6-4342-B048-85BDC9FD1C3A}</a:tableStyleId>
              </a:tblPr>
              <a:tblGrid>
                <a:gridCol w="3581400">
                  <a:extLst>
                    <a:ext uri="{9D8B030D-6E8A-4147-A177-3AD203B41FA5}">
                      <a16:colId xmlns:a16="http://schemas.microsoft.com/office/drawing/2014/main" val="1427616544"/>
                    </a:ext>
                  </a:extLst>
                </a:gridCol>
                <a:gridCol w="2865120">
                  <a:extLst>
                    <a:ext uri="{9D8B030D-6E8A-4147-A177-3AD203B41FA5}">
                      <a16:colId xmlns:a16="http://schemas.microsoft.com/office/drawing/2014/main" val="1411112338"/>
                    </a:ext>
                  </a:extLst>
                </a:gridCol>
                <a:gridCol w="4297680">
                  <a:extLst>
                    <a:ext uri="{9D8B030D-6E8A-4147-A177-3AD203B41FA5}">
                      <a16:colId xmlns:a16="http://schemas.microsoft.com/office/drawing/2014/main" val="988053799"/>
                    </a:ext>
                  </a:extLst>
                </a:gridCol>
              </a:tblGrid>
              <a:tr h="415936">
                <a:tc>
                  <a:txBody>
                    <a:bodyPr/>
                    <a:lstStyle/>
                    <a:p>
                      <a:r>
                        <a:rPr lang="en-US" dirty="0"/>
                        <a:t>Annual Report</a:t>
                      </a:r>
                    </a:p>
                  </a:txBody>
                  <a:tcPr/>
                </a:tc>
                <a:tc>
                  <a:txBody>
                    <a:bodyPr/>
                    <a:lstStyle/>
                    <a:p>
                      <a:r>
                        <a:rPr lang="en-US" dirty="0"/>
                        <a:t>Due Date</a:t>
                      </a:r>
                    </a:p>
                  </a:txBody>
                  <a:tcPr/>
                </a:tc>
                <a:tc>
                  <a:txBody>
                    <a:bodyPr/>
                    <a:lstStyle/>
                    <a:p>
                      <a:r>
                        <a:rPr lang="en-US" dirty="0"/>
                        <a:t>Applicable Reporting Period</a:t>
                      </a:r>
                    </a:p>
                  </a:txBody>
                  <a:tcPr/>
                </a:tc>
                <a:extLst>
                  <a:ext uri="{0D108BD9-81ED-4DB2-BD59-A6C34878D82A}">
                    <a16:rowId xmlns:a16="http://schemas.microsoft.com/office/drawing/2014/main" val="659272257"/>
                  </a:ext>
                </a:extLst>
              </a:tr>
              <a:tr h="717917">
                <a:tc>
                  <a:txBody>
                    <a:bodyPr/>
                    <a:lstStyle/>
                    <a:p>
                      <a:r>
                        <a:rPr lang="en-US" dirty="0"/>
                        <a:t>First Annual Report</a:t>
                      </a:r>
                    </a:p>
                  </a:txBody>
                  <a:tcPr/>
                </a:tc>
                <a:tc>
                  <a:txBody>
                    <a:bodyPr/>
                    <a:lstStyle/>
                    <a:p>
                      <a:r>
                        <a:rPr lang="en-US" dirty="0"/>
                        <a:t>Early 2022</a:t>
                      </a:r>
                    </a:p>
                  </a:txBody>
                  <a:tcPr/>
                </a:tc>
                <a:tc>
                  <a:txBody>
                    <a:bodyPr/>
                    <a:lstStyle/>
                    <a:p>
                      <a:r>
                        <a:rPr lang="en-US" dirty="0"/>
                        <a:t>October 1, 2020-September 30, 2021</a:t>
                      </a:r>
                    </a:p>
                  </a:txBody>
                  <a:tcPr/>
                </a:tc>
                <a:extLst>
                  <a:ext uri="{0D108BD9-81ED-4DB2-BD59-A6C34878D82A}">
                    <a16:rowId xmlns:a16="http://schemas.microsoft.com/office/drawing/2014/main" val="3683750625"/>
                  </a:ext>
                </a:extLst>
              </a:tr>
              <a:tr h="717917">
                <a:tc>
                  <a:txBody>
                    <a:bodyPr/>
                    <a:lstStyle/>
                    <a:p>
                      <a:r>
                        <a:rPr lang="en-US" dirty="0"/>
                        <a:t>Second Annual Report</a:t>
                      </a:r>
                    </a:p>
                  </a:txBody>
                  <a:tcPr/>
                </a:tc>
                <a:tc>
                  <a:txBody>
                    <a:bodyPr/>
                    <a:lstStyle/>
                    <a:p>
                      <a:r>
                        <a:rPr lang="en-US" dirty="0"/>
                        <a:t>Early 2023</a:t>
                      </a:r>
                    </a:p>
                  </a:txBody>
                  <a:tcPr/>
                </a:tc>
                <a:tc>
                  <a:txBody>
                    <a:bodyPr/>
                    <a:lstStyle/>
                    <a:p>
                      <a:r>
                        <a:rPr lang="en-US" dirty="0"/>
                        <a:t>October 1, 2021-September 30, 2022</a:t>
                      </a:r>
                    </a:p>
                  </a:txBody>
                  <a:tcPr/>
                </a:tc>
                <a:extLst>
                  <a:ext uri="{0D108BD9-81ED-4DB2-BD59-A6C34878D82A}">
                    <a16:rowId xmlns:a16="http://schemas.microsoft.com/office/drawing/2014/main" val="2730974124"/>
                  </a:ext>
                </a:extLst>
              </a:tr>
              <a:tr h="717917">
                <a:tc>
                  <a:txBody>
                    <a:bodyPr/>
                    <a:lstStyle/>
                    <a:p>
                      <a:r>
                        <a:rPr lang="en-US" dirty="0"/>
                        <a:t>Third Annual Report</a:t>
                      </a:r>
                    </a:p>
                  </a:txBody>
                  <a:tcPr/>
                </a:tc>
                <a:tc>
                  <a:txBody>
                    <a:bodyPr/>
                    <a:lstStyle/>
                    <a:p>
                      <a:r>
                        <a:rPr lang="en-US" dirty="0"/>
                        <a:t>Early 2024</a:t>
                      </a:r>
                    </a:p>
                  </a:txBody>
                  <a:tcPr/>
                </a:tc>
                <a:tc>
                  <a:txBody>
                    <a:bodyPr/>
                    <a:lstStyle/>
                    <a:p>
                      <a:r>
                        <a:rPr lang="en-US" dirty="0"/>
                        <a:t>October 1, 2022-September 30, 2023</a:t>
                      </a:r>
                    </a:p>
                  </a:txBody>
                  <a:tcPr/>
                </a:tc>
                <a:extLst>
                  <a:ext uri="{0D108BD9-81ED-4DB2-BD59-A6C34878D82A}">
                    <a16:rowId xmlns:a16="http://schemas.microsoft.com/office/drawing/2014/main" val="1964809428"/>
                  </a:ext>
                </a:extLst>
              </a:tr>
              <a:tr h="717917">
                <a:tc>
                  <a:txBody>
                    <a:bodyPr/>
                    <a:lstStyle/>
                    <a:p>
                      <a:r>
                        <a:rPr lang="en-US" dirty="0"/>
                        <a:t>Fourth Annual Report</a:t>
                      </a:r>
                    </a:p>
                  </a:txBody>
                  <a:tcPr/>
                </a:tc>
                <a:tc>
                  <a:txBody>
                    <a:bodyPr/>
                    <a:lstStyle/>
                    <a:p>
                      <a:r>
                        <a:rPr lang="en-US" dirty="0"/>
                        <a:t>Early 2025</a:t>
                      </a:r>
                    </a:p>
                  </a:txBody>
                  <a:tcPr/>
                </a:tc>
                <a:tc>
                  <a:txBody>
                    <a:bodyPr/>
                    <a:lstStyle/>
                    <a:p>
                      <a:r>
                        <a:rPr lang="en-US" dirty="0"/>
                        <a:t>October 1, 2023-September 30, 2024</a:t>
                      </a:r>
                    </a:p>
                  </a:txBody>
                  <a:tcPr/>
                </a:tc>
                <a:extLst>
                  <a:ext uri="{0D108BD9-81ED-4DB2-BD59-A6C34878D82A}">
                    <a16:rowId xmlns:a16="http://schemas.microsoft.com/office/drawing/2014/main" val="110983048"/>
                  </a:ext>
                </a:extLst>
              </a:tr>
            </a:tbl>
          </a:graphicData>
        </a:graphic>
      </p:graphicFrame>
    </p:spTree>
    <p:extLst>
      <p:ext uri="{BB962C8B-B14F-4D97-AF65-F5344CB8AC3E}">
        <p14:creationId xmlns:p14="http://schemas.microsoft.com/office/powerpoint/2010/main" val="7499889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C59F1-289B-4A8A-96B3-5D93FE71C22D}"/>
              </a:ext>
            </a:extLst>
          </p:cNvPr>
          <p:cNvSpPr>
            <a:spLocks noGrp="1"/>
          </p:cNvSpPr>
          <p:nvPr>
            <p:ph type="title"/>
          </p:nvPr>
        </p:nvSpPr>
        <p:spPr/>
        <p:txBody>
          <a:bodyPr/>
          <a:lstStyle/>
          <a:p>
            <a:r>
              <a:rPr lang="en-US" dirty="0"/>
              <a:t>ESSER III Reporting Period</a:t>
            </a:r>
          </a:p>
        </p:txBody>
      </p:sp>
      <p:sp>
        <p:nvSpPr>
          <p:cNvPr id="3" name="Content Placeholder 2">
            <a:extLst>
              <a:ext uri="{FF2B5EF4-FFF2-40B4-BE49-F238E27FC236}">
                <a16:creationId xmlns:a16="http://schemas.microsoft.com/office/drawing/2014/main" id="{AAC6C5E6-8FA0-4B46-A0DA-53B5F4BC84B4}"/>
              </a:ext>
            </a:extLst>
          </p:cNvPr>
          <p:cNvSpPr>
            <a:spLocks noGrp="1"/>
          </p:cNvSpPr>
          <p:nvPr>
            <p:ph idx="1"/>
          </p:nvPr>
        </p:nvSpPr>
        <p:spPr/>
        <p:txBody>
          <a:bodyPr/>
          <a:lstStyle/>
          <a:p>
            <a:r>
              <a:rPr lang="en-US" dirty="0"/>
              <a:t>ARP ESSER under the American Rescue Plan (ARP) Act:</a:t>
            </a:r>
          </a:p>
        </p:txBody>
      </p:sp>
      <p:graphicFrame>
        <p:nvGraphicFramePr>
          <p:cNvPr id="4" name="Table 6">
            <a:extLst>
              <a:ext uri="{FF2B5EF4-FFF2-40B4-BE49-F238E27FC236}">
                <a16:creationId xmlns:a16="http://schemas.microsoft.com/office/drawing/2014/main" id="{8E22EC53-1413-47B3-BA36-D7F797ECFD30}"/>
              </a:ext>
            </a:extLst>
          </p:cNvPr>
          <p:cNvGraphicFramePr>
            <a:graphicFrameLocks noGrp="1"/>
          </p:cNvGraphicFramePr>
          <p:nvPr/>
        </p:nvGraphicFramePr>
        <p:xfrm>
          <a:off x="838200" y="2535714"/>
          <a:ext cx="10744200" cy="3287604"/>
        </p:xfrm>
        <a:graphic>
          <a:graphicData uri="http://schemas.openxmlformats.org/drawingml/2006/table">
            <a:tbl>
              <a:tblPr firstRow="1" bandRow="1">
                <a:tableStyleId>{5C22544A-7EE6-4342-B048-85BDC9FD1C3A}</a:tableStyleId>
              </a:tblPr>
              <a:tblGrid>
                <a:gridCol w="3581400">
                  <a:extLst>
                    <a:ext uri="{9D8B030D-6E8A-4147-A177-3AD203B41FA5}">
                      <a16:colId xmlns:a16="http://schemas.microsoft.com/office/drawing/2014/main" val="1427616544"/>
                    </a:ext>
                  </a:extLst>
                </a:gridCol>
                <a:gridCol w="2865120">
                  <a:extLst>
                    <a:ext uri="{9D8B030D-6E8A-4147-A177-3AD203B41FA5}">
                      <a16:colId xmlns:a16="http://schemas.microsoft.com/office/drawing/2014/main" val="1411112338"/>
                    </a:ext>
                  </a:extLst>
                </a:gridCol>
                <a:gridCol w="4297680">
                  <a:extLst>
                    <a:ext uri="{9D8B030D-6E8A-4147-A177-3AD203B41FA5}">
                      <a16:colId xmlns:a16="http://schemas.microsoft.com/office/drawing/2014/main" val="988053799"/>
                    </a:ext>
                  </a:extLst>
                </a:gridCol>
              </a:tblGrid>
              <a:tr h="415936">
                <a:tc>
                  <a:txBody>
                    <a:bodyPr/>
                    <a:lstStyle/>
                    <a:p>
                      <a:r>
                        <a:rPr lang="en-US" dirty="0"/>
                        <a:t>Annual Report</a:t>
                      </a:r>
                    </a:p>
                  </a:txBody>
                  <a:tcPr/>
                </a:tc>
                <a:tc>
                  <a:txBody>
                    <a:bodyPr/>
                    <a:lstStyle/>
                    <a:p>
                      <a:r>
                        <a:rPr lang="en-US" dirty="0"/>
                        <a:t>Due Date</a:t>
                      </a:r>
                    </a:p>
                  </a:txBody>
                  <a:tcPr/>
                </a:tc>
                <a:tc>
                  <a:txBody>
                    <a:bodyPr/>
                    <a:lstStyle/>
                    <a:p>
                      <a:r>
                        <a:rPr lang="en-US" dirty="0"/>
                        <a:t>Applicable Reporting Period</a:t>
                      </a:r>
                    </a:p>
                  </a:txBody>
                  <a:tcPr/>
                </a:tc>
                <a:extLst>
                  <a:ext uri="{0D108BD9-81ED-4DB2-BD59-A6C34878D82A}">
                    <a16:rowId xmlns:a16="http://schemas.microsoft.com/office/drawing/2014/main" val="659272257"/>
                  </a:ext>
                </a:extLst>
              </a:tr>
              <a:tr h="717917">
                <a:tc>
                  <a:txBody>
                    <a:bodyPr/>
                    <a:lstStyle/>
                    <a:p>
                      <a:r>
                        <a:rPr lang="en-US" dirty="0"/>
                        <a:t>First Annual Report</a:t>
                      </a:r>
                    </a:p>
                  </a:txBody>
                  <a:tcPr/>
                </a:tc>
                <a:tc>
                  <a:txBody>
                    <a:bodyPr/>
                    <a:lstStyle/>
                    <a:p>
                      <a:r>
                        <a:rPr lang="en-US" dirty="0"/>
                        <a:t>Early 2022</a:t>
                      </a:r>
                    </a:p>
                  </a:txBody>
                  <a:tcPr/>
                </a:tc>
                <a:tc>
                  <a:txBody>
                    <a:bodyPr/>
                    <a:lstStyle/>
                    <a:p>
                      <a:r>
                        <a:rPr lang="en-US" dirty="0"/>
                        <a:t>October 1, 2020-September 30, 2021</a:t>
                      </a:r>
                    </a:p>
                  </a:txBody>
                  <a:tcPr/>
                </a:tc>
                <a:extLst>
                  <a:ext uri="{0D108BD9-81ED-4DB2-BD59-A6C34878D82A}">
                    <a16:rowId xmlns:a16="http://schemas.microsoft.com/office/drawing/2014/main" val="3683750625"/>
                  </a:ext>
                </a:extLst>
              </a:tr>
              <a:tr h="717917">
                <a:tc>
                  <a:txBody>
                    <a:bodyPr/>
                    <a:lstStyle/>
                    <a:p>
                      <a:r>
                        <a:rPr lang="en-US" dirty="0"/>
                        <a:t>Second Annual Report</a:t>
                      </a:r>
                    </a:p>
                  </a:txBody>
                  <a:tcPr/>
                </a:tc>
                <a:tc>
                  <a:txBody>
                    <a:bodyPr/>
                    <a:lstStyle/>
                    <a:p>
                      <a:r>
                        <a:rPr lang="en-US" dirty="0"/>
                        <a:t>Early 2023</a:t>
                      </a:r>
                    </a:p>
                  </a:txBody>
                  <a:tcPr/>
                </a:tc>
                <a:tc>
                  <a:txBody>
                    <a:bodyPr/>
                    <a:lstStyle/>
                    <a:p>
                      <a:r>
                        <a:rPr lang="en-US" dirty="0"/>
                        <a:t>October 1, 2021-September 30, 2022</a:t>
                      </a:r>
                    </a:p>
                  </a:txBody>
                  <a:tcPr/>
                </a:tc>
                <a:extLst>
                  <a:ext uri="{0D108BD9-81ED-4DB2-BD59-A6C34878D82A}">
                    <a16:rowId xmlns:a16="http://schemas.microsoft.com/office/drawing/2014/main" val="2730974124"/>
                  </a:ext>
                </a:extLst>
              </a:tr>
              <a:tr h="717917">
                <a:tc>
                  <a:txBody>
                    <a:bodyPr/>
                    <a:lstStyle/>
                    <a:p>
                      <a:r>
                        <a:rPr lang="en-US" dirty="0"/>
                        <a:t>Third Annual Report</a:t>
                      </a:r>
                    </a:p>
                  </a:txBody>
                  <a:tcPr/>
                </a:tc>
                <a:tc>
                  <a:txBody>
                    <a:bodyPr/>
                    <a:lstStyle/>
                    <a:p>
                      <a:r>
                        <a:rPr lang="en-US" dirty="0"/>
                        <a:t>Early 2024</a:t>
                      </a:r>
                    </a:p>
                  </a:txBody>
                  <a:tcPr/>
                </a:tc>
                <a:tc>
                  <a:txBody>
                    <a:bodyPr/>
                    <a:lstStyle/>
                    <a:p>
                      <a:r>
                        <a:rPr lang="en-US" dirty="0"/>
                        <a:t>October 1, 2022-September 30, 2023</a:t>
                      </a:r>
                    </a:p>
                  </a:txBody>
                  <a:tcPr/>
                </a:tc>
                <a:extLst>
                  <a:ext uri="{0D108BD9-81ED-4DB2-BD59-A6C34878D82A}">
                    <a16:rowId xmlns:a16="http://schemas.microsoft.com/office/drawing/2014/main" val="1964809428"/>
                  </a:ext>
                </a:extLst>
              </a:tr>
              <a:tr h="717917">
                <a:tc>
                  <a:txBody>
                    <a:bodyPr/>
                    <a:lstStyle/>
                    <a:p>
                      <a:r>
                        <a:rPr lang="en-US" dirty="0"/>
                        <a:t>Fourth Annual Report</a:t>
                      </a:r>
                    </a:p>
                  </a:txBody>
                  <a:tcPr/>
                </a:tc>
                <a:tc>
                  <a:txBody>
                    <a:bodyPr/>
                    <a:lstStyle/>
                    <a:p>
                      <a:r>
                        <a:rPr lang="en-US" dirty="0"/>
                        <a:t>Early 2025</a:t>
                      </a:r>
                    </a:p>
                  </a:txBody>
                  <a:tcPr/>
                </a:tc>
                <a:tc>
                  <a:txBody>
                    <a:bodyPr/>
                    <a:lstStyle/>
                    <a:p>
                      <a:r>
                        <a:rPr lang="en-US" dirty="0"/>
                        <a:t>October 1, 2023-September 30, 2024</a:t>
                      </a:r>
                    </a:p>
                  </a:txBody>
                  <a:tcPr/>
                </a:tc>
                <a:extLst>
                  <a:ext uri="{0D108BD9-81ED-4DB2-BD59-A6C34878D82A}">
                    <a16:rowId xmlns:a16="http://schemas.microsoft.com/office/drawing/2014/main" val="110983048"/>
                  </a:ext>
                </a:extLst>
              </a:tr>
            </a:tbl>
          </a:graphicData>
        </a:graphic>
      </p:graphicFrame>
    </p:spTree>
    <p:extLst>
      <p:ext uri="{BB962C8B-B14F-4D97-AF65-F5344CB8AC3E}">
        <p14:creationId xmlns:p14="http://schemas.microsoft.com/office/powerpoint/2010/main" val="23285926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173F-F02F-419D-A7BD-AD2F24ADDEC0}"/>
              </a:ext>
            </a:extLst>
          </p:cNvPr>
          <p:cNvSpPr>
            <a:spLocks noGrp="1"/>
          </p:cNvSpPr>
          <p:nvPr>
            <p:ph type="title"/>
          </p:nvPr>
        </p:nvSpPr>
        <p:spPr/>
        <p:txBody>
          <a:bodyPr/>
          <a:lstStyle/>
          <a:p>
            <a:r>
              <a:rPr lang="en-US" dirty="0"/>
              <a:t>ESSER Reporting Form Elements</a:t>
            </a:r>
          </a:p>
        </p:txBody>
      </p:sp>
      <p:sp>
        <p:nvSpPr>
          <p:cNvPr id="3" name="Content Placeholder 2">
            <a:extLst>
              <a:ext uri="{FF2B5EF4-FFF2-40B4-BE49-F238E27FC236}">
                <a16:creationId xmlns:a16="http://schemas.microsoft.com/office/drawing/2014/main" id="{8C1BC683-EFA2-4FE0-B165-867955F865EC}"/>
              </a:ext>
            </a:extLst>
          </p:cNvPr>
          <p:cNvSpPr>
            <a:spLocks noGrp="1"/>
          </p:cNvSpPr>
          <p:nvPr>
            <p:ph idx="1"/>
          </p:nvPr>
        </p:nvSpPr>
        <p:spPr/>
        <p:txBody>
          <a:bodyPr/>
          <a:lstStyle/>
          <a:p>
            <a:r>
              <a:rPr lang="en-US" dirty="0"/>
              <a:t>Data elements of the form include:</a:t>
            </a:r>
          </a:p>
          <a:p>
            <a:pPr lvl="1"/>
            <a:r>
              <a:rPr lang="en-US" dirty="0"/>
              <a:t>Section 1: Overall ESSER Fund Grants for SEA</a:t>
            </a:r>
          </a:p>
          <a:p>
            <a:pPr lvl="1"/>
            <a:r>
              <a:rPr lang="en-US" dirty="0"/>
              <a:t>Section 2: ESSER SEA Reserve</a:t>
            </a:r>
          </a:p>
          <a:p>
            <a:pPr lvl="1"/>
            <a:r>
              <a:rPr lang="en-US" dirty="0"/>
              <a:t>Section 3: Mandatory Subgrants to LEAs</a:t>
            </a:r>
          </a:p>
          <a:p>
            <a:pPr lvl="1"/>
            <a:r>
              <a:rPr lang="en-US" dirty="0"/>
              <a:t>Section 4: Equitable Support for Learning Recovery and/or Acceleration</a:t>
            </a:r>
          </a:p>
          <a:p>
            <a:pPr lvl="1"/>
            <a:r>
              <a:rPr lang="en-US" dirty="0"/>
              <a:t>Section 5: Full-Time Equivalent (FTE) Positions</a:t>
            </a:r>
          </a:p>
          <a:p>
            <a:pPr lvl="1"/>
            <a:r>
              <a:rPr lang="en-US" dirty="0"/>
              <a:t>Section 6: Maintenance of Equity</a:t>
            </a:r>
          </a:p>
          <a:p>
            <a:endParaRPr lang="en-US" dirty="0"/>
          </a:p>
        </p:txBody>
      </p:sp>
    </p:spTree>
    <p:extLst>
      <p:ext uri="{BB962C8B-B14F-4D97-AF65-F5344CB8AC3E}">
        <p14:creationId xmlns:p14="http://schemas.microsoft.com/office/powerpoint/2010/main" val="28544578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A37F3-86B1-4DC5-9FA5-E2AE769F0304}"/>
              </a:ext>
            </a:extLst>
          </p:cNvPr>
          <p:cNvSpPr>
            <a:spLocks noGrp="1"/>
          </p:cNvSpPr>
          <p:nvPr>
            <p:ph type="title"/>
          </p:nvPr>
        </p:nvSpPr>
        <p:spPr/>
        <p:txBody>
          <a:bodyPr/>
          <a:lstStyle/>
          <a:p>
            <a:r>
              <a:rPr lang="en-US" dirty="0"/>
              <a:t>Section 1: Overall Fund Grants for SEA</a:t>
            </a:r>
          </a:p>
        </p:txBody>
      </p:sp>
      <p:sp>
        <p:nvSpPr>
          <p:cNvPr id="3" name="Content Placeholder 2">
            <a:extLst>
              <a:ext uri="{FF2B5EF4-FFF2-40B4-BE49-F238E27FC236}">
                <a16:creationId xmlns:a16="http://schemas.microsoft.com/office/drawing/2014/main" id="{BE12E77E-D138-4D7A-86E2-451041F52217}"/>
              </a:ext>
            </a:extLst>
          </p:cNvPr>
          <p:cNvSpPr>
            <a:spLocks noGrp="1"/>
          </p:cNvSpPr>
          <p:nvPr>
            <p:ph idx="1"/>
          </p:nvPr>
        </p:nvSpPr>
        <p:spPr/>
        <p:txBody>
          <a:bodyPr/>
          <a:lstStyle/>
          <a:p>
            <a:r>
              <a:rPr lang="en-US" dirty="0"/>
              <a:t>Total grant amount allocated to SEA</a:t>
            </a:r>
          </a:p>
          <a:p>
            <a:r>
              <a:rPr lang="en-US" dirty="0"/>
              <a:t>Total grant amount expended by SEA and all State subrecipients in prior and current reporting period</a:t>
            </a:r>
          </a:p>
          <a:p>
            <a:r>
              <a:rPr lang="en-US" dirty="0"/>
              <a:t>Total amount of remaining grant funds</a:t>
            </a:r>
          </a:p>
          <a:p>
            <a:r>
              <a:rPr lang="en-US" dirty="0"/>
              <a:t>Amount of remaining funds planned for specific purpose</a:t>
            </a:r>
          </a:p>
        </p:txBody>
      </p:sp>
    </p:spTree>
    <p:extLst>
      <p:ext uri="{BB962C8B-B14F-4D97-AF65-F5344CB8AC3E}">
        <p14:creationId xmlns:p14="http://schemas.microsoft.com/office/powerpoint/2010/main" val="36685811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729B2-D7B1-4360-BAEC-9F3FBB4AF2F8}"/>
              </a:ext>
            </a:extLst>
          </p:cNvPr>
          <p:cNvSpPr>
            <a:spLocks noGrp="1"/>
          </p:cNvSpPr>
          <p:nvPr>
            <p:ph type="title"/>
          </p:nvPr>
        </p:nvSpPr>
        <p:spPr/>
        <p:txBody>
          <a:bodyPr/>
          <a:lstStyle/>
          <a:p>
            <a:r>
              <a:rPr lang="en-US" dirty="0"/>
              <a:t>Section 2: ESSER SEA Reserve</a:t>
            </a:r>
          </a:p>
        </p:txBody>
      </p:sp>
      <p:sp>
        <p:nvSpPr>
          <p:cNvPr id="3" name="Content Placeholder 2">
            <a:extLst>
              <a:ext uri="{FF2B5EF4-FFF2-40B4-BE49-F238E27FC236}">
                <a16:creationId xmlns:a16="http://schemas.microsoft.com/office/drawing/2014/main" id="{0E4E2B39-B077-4043-A170-E59E032208A4}"/>
              </a:ext>
            </a:extLst>
          </p:cNvPr>
          <p:cNvSpPr>
            <a:spLocks noGrp="1"/>
          </p:cNvSpPr>
          <p:nvPr>
            <p:ph idx="1"/>
          </p:nvPr>
        </p:nvSpPr>
        <p:spPr/>
        <p:txBody>
          <a:bodyPr>
            <a:normAutofit/>
          </a:bodyPr>
          <a:lstStyle/>
          <a:p>
            <a:r>
              <a:rPr lang="en-US" dirty="0"/>
              <a:t>Total amount reserved by SEA</a:t>
            </a:r>
          </a:p>
          <a:p>
            <a:r>
              <a:rPr lang="en-US" dirty="0"/>
              <a:t>Total amount retained by SEA for implementation of evidence-based interventions (EBIs) specifically targeting lost instructional time, including:</a:t>
            </a:r>
          </a:p>
          <a:p>
            <a:pPr lvl="1"/>
            <a:r>
              <a:rPr lang="en-US" dirty="0"/>
              <a:t>Summer learning, extended day or year, afterschool programs, etc.</a:t>
            </a:r>
          </a:p>
          <a:p>
            <a:r>
              <a:rPr lang="en-US" dirty="0"/>
              <a:t>Total amount retained by SEA for administrative costs and emergency  needs</a:t>
            </a:r>
          </a:p>
          <a:p>
            <a:r>
              <a:rPr lang="en-US" dirty="0"/>
              <a:t>Total amount awarded to LEAs and non-LEA entities</a:t>
            </a:r>
          </a:p>
          <a:p>
            <a:r>
              <a:rPr lang="en-US" dirty="0"/>
              <a:t>Total amount awarded and expended by LEAs, plan for remaining funds, and use of LEA funds under three categories:</a:t>
            </a:r>
          </a:p>
          <a:p>
            <a:pPr lvl="1"/>
            <a:r>
              <a:rPr lang="en-US" dirty="0"/>
              <a:t>Addressing Physical Health and Safety</a:t>
            </a:r>
          </a:p>
          <a:p>
            <a:pPr lvl="1"/>
            <a:r>
              <a:rPr lang="en-US" dirty="0"/>
              <a:t>Meeting Students’ Academic, Social, Emotional, Mental Health, and Other Needs</a:t>
            </a:r>
          </a:p>
          <a:p>
            <a:pPr lvl="1"/>
            <a:r>
              <a:rPr lang="en-US" dirty="0"/>
              <a:t>Operational Continuity and Other Uses</a:t>
            </a:r>
          </a:p>
          <a:p>
            <a:pPr lvl="1"/>
            <a:r>
              <a:rPr lang="en-US" dirty="0"/>
              <a:t>For ARP ESSER III, EBI activities are reported upon</a:t>
            </a:r>
          </a:p>
          <a:p>
            <a:r>
              <a:rPr lang="en-US" dirty="0"/>
              <a:t>Narrative questions</a:t>
            </a:r>
          </a:p>
        </p:txBody>
      </p:sp>
    </p:spTree>
    <p:extLst>
      <p:ext uri="{BB962C8B-B14F-4D97-AF65-F5344CB8AC3E}">
        <p14:creationId xmlns:p14="http://schemas.microsoft.com/office/powerpoint/2010/main" val="1247732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3"/>
          <p:cNvSpPr txBox="1">
            <a:spLocks noGrp="1"/>
          </p:cNvSpPr>
          <p:nvPr>
            <p:ph type="title"/>
          </p:nvPr>
        </p:nvSpPr>
        <p:spPr>
          <a:xfrm>
            <a:off x="326926" y="254514"/>
            <a:ext cx="8109153" cy="75641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a:t>ESSER Office Hours</a:t>
            </a:r>
            <a:endParaRPr/>
          </a:p>
        </p:txBody>
      </p:sp>
      <p:sp>
        <p:nvSpPr>
          <p:cNvPr id="96" name="Google Shape;96;p13"/>
          <p:cNvSpPr txBox="1">
            <a:spLocks noGrp="1"/>
          </p:cNvSpPr>
          <p:nvPr>
            <p:ph type="body" idx="1"/>
          </p:nvPr>
        </p:nvSpPr>
        <p:spPr>
          <a:xfrm>
            <a:off x="838200" y="1463040"/>
            <a:ext cx="10515600" cy="4640674"/>
          </a:xfrm>
          <a:prstGeom prst="rect">
            <a:avLst/>
          </a:prstGeom>
          <a:noFill/>
          <a:ln>
            <a:noFill/>
          </a:ln>
        </p:spPr>
        <p:txBody>
          <a:bodyPr spcFirstLastPara="1" wrap="square" lIns="0" tIns="0" rIns="0" bIns="34275" anchor="t" anchorCtr="0">
            <a:noAutofit/>
          </a:bodyPr>
          <a:lstStyle/>
          <a:p>
            <a:pPr marL="0" lvl="0" indent="0" algn="l" rtl="0">
              <a:lnSpc>
                <a:spcPct val="90000"/>
              </a:lnSpc>
              <a:spcBef>
                <a:spcPts val="0"/>
              </a:spcBef>
              <a:spcAft>
                <a:spcPts val="0"/>
              </a:spcAft>
              <a:buSzPts val="2400"/>
              <a:buNone/>
            </a:pPr>
            <a:r>
              <a:rPr lang="en-US" sz="2400" b="1" u="sng" dirty="0"/>
              <a:t>Topics</a:t>
            </a:r>
          </a:p>
          <a:p>
            <a:pPr marL="495300" indent="-285750"/>
            <a:r>
              <a:rPr lang="en-US" dirty="0"/>
              <a:t>Updates and Reminders</a:t>
            </a:r>
          </a:p>
          <a:p>
            <a:pPr marL="495300" indent="-285750"/>
            <a:r>
              <a:rPr lang="en-US" dirty="0"/>
              <a:t>ARP HCY – Q&amp;A</a:t>
            </a:r>
          </a:p>
          <a:p>
            <a:pPr marL="495300" indent="-285750"/>
            <a:r>
              <a:rPr lang="en-US" dirty="0"/>
              <a:t>IDEA Maintenance of Effort</a:t>
            </a:r>
          </a:p>
          <a:p>
            <a:pPr marL="495300" indent="-285750"/>
            <a:r>
              <a:rPr lang="en-US" dirty="0"/>
              <a:t>Data Reporting Requirements</a:t>
            </a:r>
          </a:p>
        </p:txBody>
      </p:sp>
      <p:sp>
        <p:nvSpPr>
          <p:cNvPr id="97" name="Google Shape;97;p13"/>
          <p:cNvSpPr txBox="1">
            <a:spLocks noGrp="1"/>
          </p:cNvSpPr>
          <p:nvPr>
            <p:ph type="sldNum" idx="12"/>
          </p:nvPr>
        </p:nvSpPr>
        <p:spPr>
          <a:xfrm>
            <a:off x="297428" y="6427021"/>
            <a:ext cx="2743200" cy="365125"/>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200"/>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C48A9-6291-4BC3-AACF-955683129DBD}"/>
              </a:ext>
            </a:extLst>
          </p:cNvPr>
          <p:cNvSpPr>
            <a:spLocks noGrp="1"/>
          </p:cNvSpPr>
          <p:nvPr>
            <p:ph type="title"/>
          </p:nvPr>
        </p:nvSpPr>
        <p:spPr/>
        <p:txBody>
          <a:bodyPr/>
          <a:lstStyle/>
          <a:p>
            <a:r>
              <a:rPr lang="en-US" dirty="0"/>
              <a:t>Section 3: Mandatory Subgrants to LEAs</a:t>
            </a:r>
          </a:p>
        </p:txBody>
      </p:sp>
      <p:sp>
        <p:nvSpPr>
          <p:cNvPr id="3" name="Content Placeholder 2">
            <a:extLst>
              <a:ext uri="{FF2B5EF4-FFF2-40B4-BE49-F238E27FC236}">
                <a16:creationId xmlns:a16="http://schemas.microsoft.com/office/drawing/2014/main" id="{150F6647-6F15-4A62-8DA2-DDC58110C4EF}"/>
              </a:ext>
            </a:extLst>
          </p:cNvPr>
          <p:cNvSpPr>
            <a:spLocks noGrp="1"/>
          </p:cNvSpPr>
          <p:nvPr>
            <p:ph idx="1"/>
          </p:nvPr>
        </p:nvSpPr>
        <p:spPr/>
        <p:txBody>
          <a:bodyPr>
            <a:normAutofit/>
          </a:bodyPr>
          <a:lstStyle/>
          <a:p>
            <a:r>
              <a:rPr lang="en-US" dirty="0"/>
              <a:t>Total subgrant amount awarded to each LEA</a:t>
            </a:r>
          </a:p>
          <a:p>
            <a:r>
              <a:rPr lang="en-US" dirty="0"/>
              <a:t>LEA use of funds, expended and planned, for each ESSER under three broad categories, split up into 25 subcategories:</a:t>
            </a:r>
          </a:p>
          <a:p>
            <a:pPr lvl="1"/>
            <a:r>
              <a:rPr lang="en-US" dirty="0"/>
              <a:t>Addressing Physical Health and Safety</a:t>
            </a:r>
          </a:p>
          <a:p>
            <a:pPr lvl="1"/>
            <a:r>
              <a:rPr lang="en-US" dirty="0"/>
              <a:t>Meeting Students’ Academic, Social, Emotional, Mental Health, and Other Needs</a:t>
            </a:r>
          </a:p>
          <a:p>
            <a:pPr lvl="1"/>
            <a:r>
              <a:rPr lang="en-US" dirty="0"/>
              <a:t>Operational Continuity and Other Uses</a:t>
            </a:r>
          </a:p>
          <a:p>
            <a:pPr lvl="1"/>
            <a:r>
              <a:rPr lang="en-US" dirty="0"/>
              <a:t>For ARP ESSER III, EBI activities are reported upon</a:t>
            </a:r>
          </a:p>
          <a:p>
            <a:r>
              <a:rPr lang="en-US" dirty="0"/>
              <a:t>Other LEA use of fund categories reported upon:</a:t>
            </a:r>
          </a:p>
          <a:p>
            <a:pPr lvl="1"/>
            <a:r>
              <a:rPr lang="en-US" dirty="0"/>
              <a:t>Internet Access</a:t>
            </a:r>
          </a:p>
          <a:p>
            <a:pPr lvl="1"/>
            <a:r>
              <a:rPr lang="en-US" dirty="0"/>
              <a:t>Maintaining Safe-In Person Instruction</a:t>
            </a:r>
          </a:p>
          <a:p>
            <a:pPr lvl="1"/>
            <a:r>
              <a:rPr lang="en-US" dirty="0"/>
              <a:t>Reengaging Students</a:t>
            </a:r>
          </a:p>
          <a:p>
            <a:pPr lvl="1"/>
            <a:r>
              <a:rPr lang="en-US" dirty="0"/>
              <a:t>Staff Salaries and Benefits and Hiring and Retention</a:t>
            </a:r>
          </a:p>
          <a:p>
            <a:pPr lvl="1"/>
            <a:r>
              <a:rPr lang="en-US" dirty="0"/>
              <a:t>Equitable Allocations to Title I Schools</a:t>
            </a:r>
          </a:p>
          <a:p>
            <a:pPr lvl="1"/>
            <a:r>
              <a:rPr lang="en-US" dirty="0"/>
              <a:t>Percentage of expenditures providing targeted supports to students disproportionately impacted by COVID-19</a:t>
            </a:r>
          </a:p>
          <a:p>
            <a:pPr lvl="1"/>
            <a:endParaRPr lang="en-US" dirty="0"/>
          </a:p>
          <a:p>
            <a:pPr lvl="1"/>
            <a:endParaRPr lang="en-US" dirty="0"/>
          </a:p>
        </p:txBody>
      </p:sp>
    </p:spTree>
    <p:extLst>
      <p:ext uri="{BB962C8B-B14F-4D97-AF65-F5344CB8AC3E}">
        <p14:creationId xmlns:p14="http://schemas.microsoft.com/office/powerpoint/2010/main" val="17150099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68210-6F06-4E7E-ADB5-6EBC13C82C02}"/>
              </a:ext>
            </a:extLst>
          </p:cNvPr>
          <p:cNvSpPr>
            <a:spLocks noGrp="1"/>
          </p:cNvSpPr>
          <p:nvPr>
            <p:ph type="title"/>
          </p:nvPr>
        </p:nvSpPr>
        <p:spPr>
          <a:xfrm>
            <a:off x="643467" y="321734"/>
            <a:ext cx="10905066" cy="1135737"/>
          </a:xfrm>
        </p:spPr>
        <p:txBody>
          <a:bodyPr>
            <a:normAutofit/>
          </a:bodyPr>
          <a:lstStyle/>
          <a:p>
            <a:r>
              <a:rPr lang="en-US" sz="3600"/>
              <a:t>Section 4: Equitable Support for Learning Recovery and/or Acceleration</a:t>
            </a:r>
          </a:p>
        </p:txBody>
      </p:sp>
      <p:sp>
        <p:nvSpPr>
          <p:cNvPr id="3" name="Content Placeholder 2">
            <a:extLst>
              <a:ext uri="{FF2B5EF4-FFF2-40B4-BE49-F238E27FC236}">
                <a16:creationId xmlns:a16="http://schemas.microsoft.com/office/drawing/2014/main" id="{64BE398D-A2E9-4C22-A9BF-A5A164F4C02F}"/>
              </a:ext>
            </a:extLst>
          </p:cNvPr>
          <p:cNvSpPr>
            <a:spLocks noGrp="1"/>
          </p:cNvSpPr>
          <p:nvPr>
            <p:ph idx="1"/>
          </p:nvPr>
        </p:nvSpPr>
        <p:spPr>
          <a:xfrm>
            <a:off x="643468" y="1782981"/>
            <a:ext cx="5741834" cy="4393982"/>
          </a:xfrm>
        </p:spPr>
        <p:txBody>
          <a:bodyPr>
            <a:normAutofit/>
          </a:bodyPr>
          <a:lstStyle/>
          <a:p>
            <a:r>
              <a:rPr lang="en-US" sz="2000" dirty="0"/>
              <a:t>Methods used by each LEA to identify which students were most impacted by COVID-19 and how the LEA allocated funds to schools</a:t>
            </a:r>
          </a:p>
          <a:p>
            <a:r>
              <a:rPr lang="en-US" sz="2000" dirty="0"/>
              <a:t>Methods used by each LEA to support learning recovery or acceleration for subpopulations who were disproportionately impacted by the COVID-19 pandemic (in table on right)</a:t>
            </a:r>
          </a:p>
          <a:p>
            <a:r>
              <a:rPr lang="en-US" sz="2000" dirty="0"/>
              <a:t>Count of FTE staff assigned to serve each school in LEA, regardless of funding source</a:t>
            </a:r>
          </a:p>
          <a:p>
            <a:endParaRPr lang="en-US" sz="2000" dirty="0"/>
          </a:p>
          <a:p>
            <a:pPr lvl="1"/>
            <a:endParaRPr lang="en-US" sz="2000" dirty="0"/>
          </a:p>
          <a:p>
            <a:endParaRPr lang="en-US" sz="2000" dirty="0"/>
          </a:p>
        </p:txBody>
      </p:sp>
      <p:graphicFrame>
        <p:nvGraphicFramePr>
          <p:cNvPr id="4" name="Table 3">
            <a:extLst>
              <a:ext uri="{FF2B5EF4-FFF2-40B4-BE49-F238E27FC236}">
                <a16:creationId xmlns:a16="http://schemas.microsoft.com/office/drawing/2014/main" id="{FF4CC555-9E47-45F9-A857-42CC25346D35}"/>
              </a:ext>
            </a:extLst>
          </p:cNvPr>
          <p:cNvGraphicFramePr>
            <a:graphicFrameLocks noGrp="1"/>
          </p:cNvGraphicFramePr>
          <p:nvPr/>
        </p:nvGraphicFramePr>
        <p:xfrm>
          <a:off x="6555783" y="1782981"/>
          <a:ext cx="4895333" cy="4361899"/>
        </p:xfrm>
        <a:graphic>
          <a:graphicData uri="http://schemas.openxmlformats.org/drawingml/2006/table">
            <a:tbl>
              <a:tblPr firstRow="1" firstCol="1" bandRow="1">
                <a:tableStyleId>{5C22544A-7EE6-4342-B048-85BDC9FD1C3A}</a:tableStyleId>
              </a:tblPr>
              <a:tblGrid>
                <a:gridCol w="4895333">
                  <a:extLst>
                    <a:ext uri="{9D8B030D-6E8A-4147-A177-3AD203B41FA5}">
                      <a16:colId xmlns:a16="http://schemas.microsoft.com/office/drawing/2014/main" val="201289530"/>
                    </a:ext>
                  </a:extLst>
                </a:gridCol>
              </a:tblGrid>
              <a:tr h="340218">
                <a:tc>
                  <a:txBody>
                    <a:bodyPr/>
                    <a:lstStyle/>
                    <a:p>
                      <a:pPr marL="342900" marR="0" lvl="0" indent="-342900">
                        <a:spcBef>
                          <a:spcPts val="0"/>
                        </a:spcBef>
                        <a:spcAft>
                          <a:spcPts val="0"/>
                        </a:spcAft>
                        <a:buFont typeface="+mj-lt"/>
                        <a:buAutoNum type="alphaLcPeriod"/>
                      </a:pPr>
                      <a:r>
                        <a:rPr lang="en-US" sz="1800">
                          <a:effectLst/>
                        </a:rPr>
                        <a:t>Students with one or more disabilities</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114252" marR="114252" marT="0" marB="0" anchor="b"/>
                </a:tc>
                <a:extLst>
                  <a:ext uri="{0D108BD9-81ED-4DB2-BD59-A6C34878D82A}">
                    <a16:rowId xmlns:a16="http://schemas.microsoft.com/office/drawing/2014/main" val="3992993535"/>
                  </a:ext>
                </a:extLst>
              </a:tr>
              <a:tr h="340218">
                <a:tc>
                  <a:txBody>
                    <a:bodyPr/>
                    <a:lstStyle/>
                    <a:p>
                      <a:pPr marL="342900" marR="0" lvl="0" indent="-342900">
                        <a:spcBef>
                          <a:spcPts val="0"/>
                        </a:spcBef>
                        <a:spcAft>
                          <a:spcPts val="0"/>
                        </a:spcAft>
                        <a:buFont typeface="+mj-lt"/>
                        <a:buAutoNum type="alphaLcPeriod"/>
                      </a:pPr>
                      <a:r>
                        <a:rPr lang="en-US" sz="1800">
                          <a:effectLst/>
                        </a:rPr>
                        <a:t>Low-income students</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114252" marR="114252" marT="0" marB="0" anchor="b"/>
                </a:tc>
                <a:extLst>
                  <a:ext uri="{0D108BD9-81ED-4DB2-BD59-A6C34878D82A}">
                    <a16:rowId xmlns:a16="http://schemas.microsoft.com/office/drawing/2014/main" val="61181177"/>
                  </a:ext>
                </a:extLst>
              </a:tr>
              <a:tr h="340218">
                <a:tc>
                  <a:txBody>
                    <a:bodyPr/>
                    <a:lstStyle/>
                    <a:p>
                      <a:pPr marL="342900" marR="0" lvl="0" indent="-342900">
                        <a:spcBef>
                          <a:spcPts val="0"/>
                        </a:spcBef>
                        <a:spcAft>
                          <a:spcPts val="0"/>
                        </a:spcAft>
                        <a:buFont typeface="+mj-lt"/>
                        <a:buAutoNum type="alphaLcPeriod"/>
                      </a:pPr>
                      <a:r>
                        <a:rPr lang="en-US" sz="1800" dirty="0">
                          <a:effectLst/>
                        </a:rPr>
                        <a:t>English learners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114252" marR="114252" marT="0" marB="0" anchor="b"/>
                </a:tc>
                <a:extLst>
                  <a:ext uri="{0D108BD9-81ED-4DB2-BD59-A6C34878D82A}">
                    <a16:rowId xmlns:a16="http://schemas.microsoft.com/office/drawing/2014/main" val="2354005507"/>
                  </a:ext>
                </a:extLst>
              </a:tr>
              <a:tr h="340218">
                <a:tc>
                  <a:txBody>
                    <a:bodyPr/>
                    <a:lstStyle/>
                    <a:p>
                      <a:pPr marL="342900" marR="0" lvl="0" indent="-342900">
                        <a:spcBef>
                          <a:spcPts val="0"/>
                        </a:spcBef>
                        <a:spcAft>
                          <a:spcPts val="0"/>
                        </a:spcAft>
                        <a:buFont typeface="+mj-lt"/>
                        <a:buAutoNum type="alphaLcPeriod"/>
                      </a:pPr>
                      <a:r>
                        <a:rPr lang="en-US" sz="1800">
                          <a:effectLst/>
                        </a:rPr>
                        <a:t>Students in foster care</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114252" marR="114252" marT="0" marB="0" anchor="b"/>
                </a:tc>
                <a:extLst>
                  <a:ext uri="{0D108BD9-81ED-4DB2-BD59-A6C34878D82A}">
                    <a16:rowId xmlns:a16="http://schemas.microsoft.com/office/drawing/2014/main" val="2541446910"/>
                  </a:ext>
                </a:extLst>
              </a:tr>
              <a:tr h="340218">
                <a:tc>
                  <a:txBody>
                    <a:bodyPr/>
                    <a:lstStyle/>
                    <a:p>
                      <a:pPr marL="342900" marR="0" lvl="0" indent="-342900">
                        <a:spcBef>
                          <a:spcPts val="0"/>
                        </a:spcBef>
                        <a:spcAft>
                          <a:spcPts val="0"/>
                        </a:spcAft>
                        <a:buFont typeface="+mj-lt"/>
                        <a:buAutoNum type="alphaLcPeriod"/>
                      </a:pPr>
                      <a:r>
                        <a:rPr lang="en-US" sz="1800">
                          <a:effectLst/>
                        </a:rPr>
                        <a:t>Migratory students</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114252" marR="114252" marT="0" marB="0" anchor="b"/>
                </a:tc>
                <a:extLst>
                  <a:ext uri="{0D108BD9-81ED-4DB2-BD59-A6C34878D82A}">
                    <a16:rowId xmlns:a16="http://schemas.microsoft.com/office/drawing/2014/main" val="884895406"/>
                  </a:ext>
                </a:extLst>
              </a:tr>
              <a:tr h="340218">
                <a:tc>
                  <a:txBody>
                    <a:bodyPr/>
                    <a:lstStyle/>
                    <a:p>
                      <a:pPr marL="342900" marR="0" lvl="0" indent="-342900">
                        <a:spcBef>
                          <a:spcPts val="0"/>
                        </a:spcBef>
                        <a:spcAft>
                          <a:spcPts val="0"/>
                        </a:spcAft>
                        <a:buFont typeface="+mj-lt"/>
                        <a:buAutoNum type="alphaLcPeriod"/>
                      </a:pPr>
                      <a:r>
                        <a:rPr lang="en-US" sz="1800" dirty="0">
                          <a:effectLst/>
                        </a:rPr>
                        <a:t>Students experiencing homelessness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114252" marR="114252" marT="0" marB="0" anchor="b"/>
                </a:tc>
                <a:extLst>
                  <a:ext uri="{0D108BD9-81ED-4DB2-BD59-A6C34878D82A}">
                    <a16:rowId xmlns:a16="http://schemas.microsoft.com/office/drawing/2014/main" val="3036143904"/>
                  </a:ext>
                </a:extLst>
              </a:tr>
              <a:tr h="340218">
                <a:tc>
                  <a:txBody>
                    <a:bodyPr/>
                    <a:lstStyle/>
                    <a:p>
                      <a:pPr marL="342900" marR="0" lvl="0" indent="-342900">
                        <a:spcBef>
                          <a:spcPts val="0"/>
                        </a:spcBef>
                        <a:spcAft>
                          <a:spcPts val="0"/>
                        </a:spcAft>
                        <a:buFont typeface="+mj-lt"/>
                        <a:buAutoNum type="alphaLcPeriod"/>
                      </a:pPr>
                      <a:r>
                        <a:rPr lang="en-US" sz="1800">
                          <a:effectLst/>
                        </a:rPr>
                        <a:t>American Indian/Alaska Native</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114252" marR="114252" marT="0" marB="0" anchor="b"/>
                </a:tc>
                <a:extLst>
                  <a:ext uri="{0D108BD9-81ED-4DB2-BD59-A6C34878D82A}">
                    <a16:rowId xmlns:a16="http://schemas.microsoft.com/office/drawing/2014/main" val="1319556462"/>
                  </a:ext>
                </a:extLst>
              </a:tr>
              <a:tr h="340218">
                <a:tc>
                  <a:txBody>
                    <a:bodyPr/>
                    <a:lstStyle/>
                    <a:p>
                      <a:pPr marL="342900" marR="0" lvl="0" indent="-342900">
                        <a:spcBef>
                          <a:spcPts val="0"/>
                        </a:spcBef>
                        <a:spcAft>
                          <a:spcPts val="0"/>
                        </a:spcAft>
                        <a:buFont typeface="+mj-lt"/>
                        <a:buAutoNum type="alphaLcPeriod"/>
                      </a:pPr>
                      <a:r>
                        <a:rPr lang="en-US" sz="1800" dirty="0">
                          <a:effectLst/>
                        </a:rPr>
                        <a:t>Asian/Pacific Islander</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114252" marR="114252" marT="0" marB="0" anchor="b"/>
                </a:tc>
                <a:extLst>
                  <a:ext uri="{0D108BD9-81ED-4DB2-BD59-A6C34878D82A}">
                    <a16:rowId xmlns:a16="http://schemas.microsoft.com/office/drawing/2014/main" val="531868889"/>
                  </a:ext>
                </a:extLst>
              </a:tr>
              <a:tr h="340218">
                <a:tc>
                  <a:txBody>
                    <a:bodyPr/>
                    <a:lstStyle/>
                    <a:p>
                      <a:pPr marL="342900" marR="0" lvl="0" indent="-342900">
                        <a:spcBef>
                          <a:spcPts val="0"/>
                        </a:spcBef>
                        <a:spcAft>
                          <a:spcPts val="0"/>
                        </a:spcAft>
                        <a:buFont typeface="+mj-lt"/>
                        <a:buAutoNum type="alphaLcPeriod"/>
                      </a:pPr>
                      <a:r>
                        <a:rPr lang="en-US" sz="1800">
                          <a:effectLst/>
                        </a:rPr>
                        <a:t>Hispanic</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114252" marR="114252" marT="0" marB="0" anchor="b"/>
                </a:tc>
                <a:extLst>
                  <a:ext uri="{0D108BD9-81ED-4DB2-BD59-A6C34878D82A}">
                    <a16:rowId xmlns:a16="http://schemas.microsoft.com/office/drawing/2014/main" val="1174449338"/>
                  </a:ext>
                </a:extLst>
              </a:tr>
              <a:tr h="340218">
                <a:tc>
                  <a:txBody>
                    <a:bodyPr/>
                    <a:lstStyle/>
                    <a:p>
                      <a:pPr marL="342900" marR="0" lvl="0" indent="-342900">
                        <a:spcBef>
                          <a:spcPts val="0"/>
                        </a:spcBef>
                        <a:spcAft>
                          <a:spcPts val="0"/>
                        </a:spcAft>
                        <a:buFont typeface="+mj-lt"/>
                        <a:buAutoNum type="alphaLcPeriod"/>
                      </a:pPr>
                      <a:r>
                        <a:rPr lang="en-US" sz="1800">
                          <a:effectLst/>
                        </a:rPr>
                        <a:t>Black, non-Hispanic</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114252" marR="114252" marT="0" marB="0" anchor="b"/>
                </a:tc>
                <a:extLst>
                  <a:ext uri="{0D108BD9-81ED-4DB2-BD59-A6C34878D82A}">
                    <a16:rowId xmlns:a16="http://schemas.microsoft.com/office/drawing/2014/main" val="3967185886"/>
                  </a:ext>
                </a:extLst>
              </a:tr>
              <a:tr h="340218">
                <a:tc>
                  <a:txBody>
                    <a:bodyPr/>
                    <a:lstStyle/>
                    <a:p>
                      <a:pPr marL="342900" marR="0" lvl="0" indent="-342900">
                        <a:spcBef>
                          <a:spcPts val="0"/>
                        </a:spcBef>
                        <a:spcAft>
                          <a:spcPts val="0"/>
                        </a:spcAft>
                        <a:buFont typeface="+mj-lt"/>
                        <a:buAutoNum type="alphaLcPeriod"/>
                      </a:pPr>
                      <a:r>
                        <a:rPr lang="en-US" sz="1800">
                          <a:effectLst/>
                        </a:rPr>
                        <a:t>White, non-Hispanic</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114252" marR="114252" marT="0" marB="0" anchor="b"/>
                </a:tc>
                <a:extLst>
                  <a:ext uri="{0D108BD9-81ED-4DB2-BD59-A6C34878D82A}">
                    <a16:rowId xmlns:a16="http://schemas.microsoft.com/office/drawing/2014/main" val="763708979"/>
                  </a:ext>
                </a:extLst>
              </a:tr>
              <a:tr h="619501">
                <a:tc>
                  <a:txBody>
                    <a:bodyPr/>
                    <a:lstStyle/>
                    <a:p>
                      <a:pPr marL="342900" marR="0" lvl="0" indent="-342900">
                        <a:spcBef>
                          <a:spcPts val="0"/>
                        </a:spcBef>
                        <a:spcAft>
                          <a:spcPts val="0"/>
                        </a:spcAft>
                        <a:buFont typeface="+mj-lt"/>
                        <a:buAutoNum type="alphaLcPeriod"/>
                      </a:pPr>
                      <a:r>
                        <a:rPr lang="en-US" sz="1800" dirty="0">
                          <a:effectLst/>
                        </a:rPr>
                        <a:t>Other student subpopulation (Please specify): __________________</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114252" marR="114252" marT="0" marB="0" anchor="b"/>
                </a:tc>
                <a:extLst>
                  <a:ext uri="{0D108BD9-81ED-4DB2-BD59-A6C34878D82A}">
                    <a16:rowId xmlns:a16="http://schemas.microsoft.com/office/drawing/2014/main" val="3799937525"/>
                  </a:ext>
                </a:extLst>
              </a:tr>
            </a:tbl>
          </a:graphicData>
        </a:graphic>
      </p:graphicFrame>
    </p:spTree>
    <p:extLst>
      <p:ext uri="{BB962C8B-B14F-4D97-AF65-F5344CB8AC3E}">
        <p14:creationId xmlns:p14="http://schemas.microsoft.com/office/powerpoint/2010/main" val="6730199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A3C3-2B5A-4E3F-AAED-5A978D4715DC}"/>
              </a:ext>
            </a:extLst>
          </p:cNvPr>
          <p:cNvSpPr>
            <a:spLocks noGrp="1"/>
          </p:cNvSpPr>
          <p:nvPr>
            <p:ph type="title"/>
          </p:nvPr>
        </p:nvSpPr>
        <p:spPr/>
        <p:txBody>
          <a:bodyPr/>
          <a:lstStyle/>
          <a:p>
            <a:r>
              <a:rPr lang="en-US" dirty="0"/>
              <a:t>Section 4 Reporting Table:</a:t>
            </a:r>
          </a:p>
        </p:txBody>
      </p:sp>
      <p:graphicFrame>
        <p:nvGraphicFramePr>
          <p:cNvPr id="6" name="Object 5" descr="Section 4 reporting table.">
            <a:extLst>
              <a:ext uri="{FF2B5EF4-FFF2-40B4-BE49-F238E27FC236}">
                <a16:creationId xmlns:a16="http://schemas.microsoft.com/office/drawing/2014/main" id="{669E9595-5A13-4F6E-A9A9-B9B07945AB03}"/>
              </a:ext>
            </a:extLst>
          </p:cNvPr>
          <p:cNvGraphicFramePr>
            <a:graphicFrameLocks noChangeAspect="1"/>
          </p:cNvGraphicFramePr>
          <p:nvPr>
            <p:extLst>
              <p:ext uri="{D42A27DB-BD31-4B8C-83A1-F6EECF244321}">
                <p14:modId xmlns:p14="http://schemas.microsoft.com/office/powerpoint/2010/main" val="230494955"/>
              </p:ext>
            </p:extLst>
          </p:nvPr>
        </p:nvGraphicFramePr>
        <p:xfrm>
          <a:off x="186055" y="1466649"/>
          <a:ext cx="11819890" cy="4843346"/>
        </p:xfrm>
        <a:graphic>
          <a:graphicData uri="http://schemas.openxmlformats.org/presentationml/2006/ole">
            <mc:AlternateContent xmlns:mc="http://schemas.openxmlformats.org/markup-compatibility/2006">
              <mc:Choice xmlns:v="urn:schemas-microsoft-com:vml" Requires="v">
                <p:oleObj spid="_x0000_s1030" name="Document" r:id="rId3" imgW="10960471" imgH="4491800" progId="Word.Document.12">
                  <p:embed/>
                </p:oleObj>
              </mc:Choice>
              <mc:Fallback>
                <p:oleObj name="Document" r:id="rId3" imgW="10960471" imgH="4491800" progId="Word.Document.12">
                  <p:embed/>
                  <p:pic>
                    <p:nvPicPr>
                      <p:cNvPr id="6" name="Object 5">
                        <a:extLst>
                          <a:ext uri="{FF2B5EF4-FFF2-40B4-BE49-F238E27FC236}">
                            <a16:creationId xmlns:a16="http://schemas.microsoft.com/office/drawing/2014/main" id="{669E9595-5A13-4F6E-A9A9-B9B07945AB03}"/>
                          </a:ext>
                        </a:extLst>
                      </p:cNvPr>
                      <p:cNvPicPr/>
                      <p:nvPr/>
                    </p:nvPicPr>
                    <p:blipFill>
                      <a:blip r:embed="rId4"/>
                      <a:stretch>
                        <a:fillRect/>
                      </a:stretch>
                    </p:blipFill>
                    <p:spPr>
                      <a:xfrm>
                        <a:off x="186055" y="1466649"/>
                        <a:ext cx="11819890" cy="4843346"/>
                      </a:xfrm>
                      <a:prstGeom prst="rect">
                        <a:avLst/>
                      </a:prstGeom>
                    </p:spPr>
                  </p:pic>
                </p:oleObj>
              </mc:Fallback>
            </mc:AlternateContent>
          </a:graphicData>
        </a:graphic>
      </p:graphicFrame>
    </p:spTree>
    <p:extLst>
      <p:ext uri="{BB962C8B-B14F-4D97-AF65-F5344CB8AC3E}">
        <p14:creationId xmlns:p14="http://schemas.microsoft.com/office/powerpoint/2010/main" val="15608306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5AFA3-8FCE-466C-B1CE-F972E96345A6}"/>
              </a:ext>
            </a:extLst>
          </p:cNvPr>
          <p:cNvSpPr>
            <a:spLocks noGrp="1"/>
          </p:cNvSpPr>
          <p:nvPr>
            <p:ph type="title"/>
          </p:nvPr>
        </p:nvSpPr>
        <p:spPr/>
        <p:txBody>
          <a:bodyPr/>
          <a:lstStyle/>
          <a:p>
            <a:r>
              <a:rPr lang="en-US" dirty="0"/>
              <a:t>Section 5: FTE Positions</a:t>
            </a:r>
          </a:p>
        </p:txBody>
      </p:sp>
      <p:sp>
        <p:nvSpPr>
          <p:cNvPr id="3" name="Content Placeholder 2">
            <a:extLst>
              <a:ext uri="{FF2B5EF4-FFF2-40B4-BE49-F238E27FC236}">
                <a16:creationId xmlns:a16="http://schemas.microsoft.com/office/drawing/2014/main" id="{343B176F-5C55-4AF2-8E9F-5D4F9155AFFF}"/>
              </a:ext>
            </a:extLst>
          </p:cNvPr>
          <p:cNvSpPr>
            <a:spLocks noGrp="1"/>
          </p:cNvSpPr>
          <p:nvPr>
            <p:ph idx="1"/>
          </p:nvPr>
        </p:nvSpPr>
        <p:spPr/>
        <p:txBody>
          <a:bodyPr/>
          <a:lstStyle/>
          <a:p>
            <a:r>
              <a:rPr lang="en-US" dirty="0"/>
              <a:t>Provide the number of full-time equivalent (FTE) positions for the LEA, or non-LEA Entity as of the listed reporting dates. (The number of FTE positions includes all staff regardless of whether the position is funded by Federal, State, local, or other funds—and equals the sum of the number of full-time positions plus the full-time equivalent of the number of part-time positions.)</a:t>
            </a:r>
          </a:p>
        </p:txBody>
      </p:sp>
    </p:spTree>
    <p:extLst>
      <p:ext uri="{BB962C8B-B14F-4D97-AF65-F5344CB8AC3E}">
        <p14:creationId xmlns:p14="http://schemas.microsoft.com/office/powerpoint/2010/main" val="39656094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A1F4F-26E1-4AE1-8520-89056CF0BE5B}"/>
              </a:ext>
            </a:extLst>
          </p:cNvPr>
          <p:cNvSpPr>
            <a:spLocks noGrp="1"/>
          </p:cNvSpPr>
          <p:nvPr>
            <p:ph type="title"/>
          </p:nvPr>
        </p:nvSpPr>
        <p:spPr/>
        <p:txBody>
          <a:bodyPr/>
          <a:lstStyle/>
          <a:p>
            <a:r>
              <a:rPr lang="en-US" dirty="0"/>
              <a:t>Section 6: Maintenance of Equity</a:t>
            </a:r>
          </a:p>
        </p:txBody>
      </p:sp>
      <p:sp>
        <p:nvSpPr>
          <p:cNvPr id="3" name="Content Placeholder 2">
            <a:extLst>
              <a:ext uri="{FF2B5EF4-FFF2-40B4-BE49-F238E27FC236}">
                <a16:creationId xmlns:a16="http://schemas.microsoft.com/office/drawing/2014/main" id="{4DEEEDE5-C73F-4F42-B212-11E2B2FF27F6}"/>
              </a:ext>
            </a:extLst>
          </p:cNvPr>
          <p:cNvSpPr>
            <a:spLocks noGrp="1"/>
          </p:cNvSpPr>
          <p:nvPr>
            <p:ph idx="1"/>
          </p:nvPr>
        </p:nvSpPr>
        <p:spPr/>
        <p:txBody>
          <a:bodyPr>
            <a:normAutofit/>
          </a:bodyPr>
          <a:lstStyle/>
          <a:p>
            <a:r>
              <a:rPr lang="en-US" dirty="0"/>
              <a:t>The statewide per-pupil amount of State funds allocated or appropriated to all LEAs in the State in FY 2021</a:t>
            </a:r>
          </a:p>
          <a:p>
            <a:r>
              <a:rPr lang="en-US" dirty="0"/>
              <a:t>The statewide per-pupil amount of State funds allocated or appropriated to all LEAs in the State in FY 2022</a:t>
            </a:r>
          </a:p>
          <a:p>
            <a:r>
              <a:rPr lang="en-US" dirty="0"/>
              <a:t>Per-pupil reduction of overall State funds for FY 2022</a:t>
            </a:r>
          </a:p>
          <a:p>
            <a:r>
              <a:rPr lang="en-US" dirty="0"/>
              <a:t>Provide the per-pupil amount of State funding appropriated or allocated by fiscal year for each high-need LEA as identified by the SEA</a:t>
            </a:r>
          </a:p>
          <a:p>
            <a:r>
              <a:rPr lang="en-US" dirty="0"/>
              <a:t>Provide the per-pupil amount of State funding appropriated or allocated by fiscal year for each highest-poverty LEA as identified by the SEA</a:t>
            </a:r>
          </a:p>
          <a:p>
            <a:endParaRPr lang="en-US" dirty="0"/>
          </a:p>
        </p:txBody>
      </p:sp>
    </p:spTree>
    <p:extLst>
      <p:ext uri="{BB962C8B-B14F-4D97-AF65-F5344CB8AC3E}">
        <p14:creationId xmlns:p14="http://schemas.microsoft.com/office/powerpoint/2010/main" val="10749440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BBE31-8ECF-4874-AEA1-7A38D0C522B4}"/>
              </a:ext>
            </a:extLst>
          </p:cNvPr>
          <p:cNvSpPr>
            <a:spLocks noGrp="1"/>
          </p:cNvSpPr>
          <p:nvPr>
            <p:ph type="title"/>
          </p:nvPr>
        </p:nvSpPr>
        <p:spPr/>
        <p:txBody>
          <a:bodyPr/>
          <a:lstStyle/>
          <a:p>
            <a:r>
              <a:rPr lang="en-US" dirty="0"/>
              <a:t>Filling Out the Form</a:t>
            </a:r>
          </a:p>
        </p:txBody>
      </p:sp>
      <p:sp>
        <p:nvSpPr>
          <p:cNvPr id="3" name="Content Placeholder 2">
            <a:extLst>
              <a:ext uri="{FF2B5EF4-FFF2-40B4-BE49-F238E27FC236}">
                <a16:creationId xmlns:a16="http://schemas.microsoft.com/office/drawing/2014/main" id="{01CB11D6-DE9A-4563-A3AD-BD89A50FE9E1}"/>
              </a:ext>
            </a:extLst>
          </p:cNvPr>
          <p:cNvSpPr>
            <a:spLocks noGrp="1"/>
          </p:cNvSpPr>
          <p:nvPr>
            <p:ph idx="1"/>
          </p:nvPr>
        </p:nvSpPr>
        <p:spPr/>
        <p:txBody>
          <a:bodyPr/>
          <a:lstStyle/>
          <a:p>
            <a:r>
              <a:rPr lang="en-US" dirty="0"/>
              <a:t>With the data from the ESSER applications, CDE can fill out large portions of the form</a:t>
            </a:r>
          </a:p>
          <a:p>
            <a:r>
              <a:rPr lang="en-US" dirty="0"/>
              <a:t>Some data elements, such as the Table 4 reporting table, may require additional surveys or forms sent to LEAs to collect more information in the future</a:t>
            </a:r>
          </a:p>
          <a:p>
            <a:r>
              <a:rPr lang="en-US" dirty="0"/>
              <a:t>Please keep in mind these reporting requirements as you collect your own data and records</a:t>
            </a:r>
          </a:p>
          <a:p>
            <a:r>
              <a:rPr lang="en-US" dirty="0"/>
              <a:t>These are based on proposed reporting! Once finalized, we will determine if/what data elements would be needed from LEAs moving forward and will update you at a future office hours</a:t>
            </a:r>
          </a:p>
        </p:txBody>
      </p:sp>
    </p:spTree>
    <p:extLst>
      <p:ext uri="{BB962C8B-B14F-4D97-AF65-F5344CB8AC3E}">
        <p14:creationId xmlns:p14="http://schemas.microsoft.com/office/powerpoint/2010/main" val="39368759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A71EB9-AF58-4583-B570-EC200FF2D072}"/>
              </a:ext>
            </a:extLst>
          </p:cNvPr>
          <p:cNvSpPr>
            <a:spLocks noGrp="1"/>
          </p:cNvSpPr>
          <p:nvPr>
            <p:ph type="ctrTitle"/>
          </p:nvPr>
        </p:nvSpPr>
        <p:spPr/>
        <p:txBody>
          <a:bodyPr/>
          <a:lstStyle/>
          <a:p>
            <a:r>
              <a:rPr lang="en-US" dirty="0"/>
              <a:t>Upcoming Meetings</a:t>
            </a:r>
          </a:p>
        </p:txBody>
      </p:sp>
    </p:spTree>
    <p:extLst>
      <p:ext uri="{BB962C8B-B14F-4D97-AF65-F5344CB8AC3E}">
        <p14:creationId xmlns:p14="http://schemas.microsoft.com/office/powerpoint/2010/main" val="32077881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34"/>
          <p:cNvSpPr txBox="1">
            <a:spLocks noGrp="1"/>
          </p:cNvSpPr>
          <p:nvPr>
            <p:ph type="title"/>
          </p:nvPr>
        </p:nvSpPr>
        <p:spPr>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dirty="0"/>
              <a:t>Any Requests for Upcoming Topics or Questions! </a:t>
            </a:r>
            <a:endParaRPr dirty="0"/>
          </a:p>
        </p:txBody>
      </p:sp>
      <p:sp>
        <p:nvSpPr>
          <p:cNvPr id="330" name="Google Shape;330;p34"/>
          <p:cNvSpPr txBox="1">
            <a:spLocks noGrp="1"/>
          </p:cNvSpPr>
          <p:nvPr>
            <p:ph type="body" idx="1"/>
          </p:nvPr>
        </p:nvSpPr>
        <p:spPr>
          <a:prstGeom prst="rect">
            <a:avLst/>
          </a:prstGeom>
          <a:noFill/>
          <a:ln>
            <a:noFill/>
          </a:ln>
        </p:spPr>
        <p:txBody>
          <a:bodyPr spcFirstLastPara="1" wrap="square" lIns="0" tIns="0" rIns="0" bIns="45700" anchor="t" anchorCtr="0">
            <a:noAutofit/>
          </a:bodyPr>
          <a:lstStyle/>
          <a:p>
            <a:pPr marL="342900" lvl="0" indent="-133350" algn="l" rtl="0">
              <a:lnSpc>
                <a:spcPct val="90000"/>
              </a:lnSpc>
              <a:spcBef>
                <a:spcPts val="750"/>
              </a:spcBef>
              <a:spcAft>
                <a:spcPts val="0"/>
              </a:spcAft>
              <a:buClr>
                <a:schemeClr val="dk1"/>
              </a:buClr>
              <a:buSzPts val="2400"/>
              <a:buNone/>
            </a:pPr>
            <a:r>
              <a:rPr lang="en-US" dirty="0"/>
              <a:t>Upcoming Office Hours:</a:t>
            </a:r>
          </a:p>
          <a:p>
            <a:pPr marL="495300" indent="-285750"/>
            <a:r>
              <a:rPr lang="en-US" dirty="0"/>
              <a:t>12/16/21 ~ Funding construction with ESSER funds and the strings attached</a:t>
            </a:r>
          </a:p>
          <a:p>
            <a:pPr marL="495300" indent="-285750"/>
            <a:r>
              <a:rPr lang="en-US" dirty="0">
                <a:solidFill>
                  <a:srgbClr val="FF0000"/>
                </a:solidFill>
              </a:rPr>
              <a:t>12/23/21 ~ No Office Hours in observance of Christmas holiday</a:t>
            </a:r>
          </a:p>
          <a:p>
            <a:pPr marL="495300" indent="-285750"/>
            <a:r>
              <a:rPr lang="en-US" dirty="0">
                <a:solidFill>
                  <a:srgbClr val="FF0000"/>
                </a:solidFill>
              </a:rPr>
              <a:t>12/30/21 ~ No Office Hours – CDE will be closed between the Christmas and New Year’s holidays</a:t>
            </a:r>
          </a:p>
          <a:p>
            <a:pPr marL="495300" indent="-285750"/>
            <a:endParaRPr lang="en-US" dirty="0"/>
          </a:p>
          <a:p>
            <a:pPr marL="342900" indent="-285750"/>
            <a:endParaRPr dirty="0"/>
          </a:p>
        </p:txBody>
      </p:sp>
      <p:sp>
        <p:nvSpPr>
          <p:cNvPr id="331" name="Google Shape;331;p34"/>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37</a:t>
            </a:fld>
            <a:endParaRPr/>
          </a:p>
        </p:txBody>
      </p:sp>
      <p:pic>
        <p:nvPicPr>
          <p:cNvPr id="332" name="Google Shape;332;p34" descr="Text, whiteboard&#10;&#10;Description automatically generated"/>
          <p:cNvPicPr preferRelativeResize="0"/>
          <p:nvPr/>
        </p:nvPicPr>
        <p:blipFill rotWithShape="1">
          <a:blip r:embed="rId3">
            <a:alphaModFix/>
          </a:blip>
          <a:srcRect/>
          <a:stretch/>
        </p:blipFill>
        <p:spPr>
          <a:xfrm>
            <a:off x="6576563" y="4365268"/>
            <a:ext cx="3494702" cy="2329801"/>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37"/>
          <p:cNvSpPr txBox="1">
            <a:spLocks noGrp="1"/>
          </p:cNvSpPr>
          <p:nvPr>
            <p:ph type="title"/>
          </p:nvPr>
        </p:nvSpPr>
        <p:spPr>
          <a:xfrm>
            <a:off x="4268481" y="1004889"/>
            <a:ext cx="3951789" cy="66865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br>
              <a:rPr lang="en-US" dirty="0"/>
            </a:br>
            <a:r>
              <a:rPr lang="en-US" dirty="0"/>
              <a:t>CDE Team!</a:t>
            </a:r>
            <a:endParaRPr dirty="0"/>
          </a:p>
        </p:txBody>
      </p:sp>
      <p:sp>
        <p:nvSpPr>
          <p:cNvPr id="349" name="Google Shape;349;p37">
            <a:extLst>
              <a:ext uri="{C183D7F6-B498-43B3-948B-1728B52AA6E4}">
                <adec:decorative xmlns:adec="http://schemas.microsoft.com/office/drawing/2017/decorative" val="1"/>
              </a:ext>
            </a:extLst>
          </p:cNvPr>
          <p:cNvSpPr/>
          <p:nvPr/>
        </p:nvSpPr>
        <p:spPr>
          <a:xfrm>
            <a:off x="0" y="1204913"/>
            <a:ext cx="2550549" cy="1426528"/>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Calibri"/>
              <a:ea typeface="Calibri"/>
              <a:cs typeface="Calibri"/>
              <a:sym typeface="Calibri"/>
            </a:endParaRPr>
          </a:p>
        </p:txBody>
      </p:sp>
      <p:sp>
        <p:nvSpPr>
          <p:cNvPr id="350" name="Google Shape;350;p37" descr=" CDE team introductions and contact information."/>
          <p:cNvSpPr/>
          <p:nvPr/>
        </p:nvSpPr>
        <p:spPr>
          <a:xfrm>
            <a:off x="286993" y="1206182"/>
            <a:ext cx="11618015" cy="5560378"/>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019"/>
            </a:srgbClr>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351" name="Google Shape;351;p37">
            <a:extLst>
              <a:ext uri="{C183D7F6-B498-43B3-948B-1728B52AA6E4}">
                <adec:decorative xmlns:adec="http://schemas.microsoft.com/office/drawing/2017/decorative" val="1"/>
              </a:ext>
            </a:extLst>
          </p:cNvPr>
          <p:cNvSpPr/>
          <p:nvPr/>
        </p:nvSpPr>
        <p:spPr>
          <a:xfrm>
            <a:off x="286993" y="1809969"/>
            <a:ext cx="1849120" cy="3238062"/>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Calibri"/>
              <a:ea typeface="Calibri"/>
              <a:cs typeface="Calibri"/>
              <a:sym typeface="Calibri"/>
            </a:endParaRPr>
          </a:p>
        </p:txBody>
      </p:sp>
      <p:sp>
        <p:nvSpPr>
          <p:cNvPr id="352" name="Google Shape;352;p37"/>
          <p:cNvSpPr txBox="1">
            <a:spLocks noGrp="1"/>
          </p:cNvSpPr>
          <p:nvPr>
            <p:ph type="body" idx="1"/>
          </p:nvPr>
        </p:nvSpPr>
        <p:spPr>
          <a:xfrm>
            <a:off x="2255519" y="1339216"/>
            <a:ext cx="4814183" cy="4880927"/>
          </a:xfrm>
          <a:prstGeom prst="rect">
            <a:avLst/>
          </a:prstGeom>
          <a:noFill/>
          <a:ln>
            <a:noFill/>
          </a:ln>
        </p:spPr>
        <p:txBody>
          <a:bodyPr spcFirstLastPara="1" wrap="square" lIns="0" tIns="0" rIns="0" bIns="25700" anchor="t" anchorCtr="0">
            <a:noAutofit/>
          </a:bodyPr>
          <a:lstStyle/>
          <a:p>
            <a:pPr marL="0" lvl="0" indent="0" algn="ctr" rtl="0">
              <a:lnSpc>
                <a:spcPct val="90000"/>
              </a:lnSpc>
              <a:spcBef>
                <a:spcPts val="750"/>
              </a:spcBef>
              <a:spcAft>
                <a:spcPts val="0"/>
              </a:spcAft>
              <a:buSzPts val="1500"/>
              <a:buNone/>
            </a:pPr>
            <a:r>
              <a:rPr lang="en-US" sz="1600" b="1" u="sng" dirty="0"/>
              <a:t>ESSER/ESEA Program Partners</a:t>
            </a:r>
            <a:endParaRPr sz="3200" dirty="0"/>
          </a:p>
          <a:p>
            <a:pPr marL="128588" lvl="0" indent="-128588" algn="l" rtl="0">
              <a:lnSpc>
                <a:spcPct val="90000"/>
              </a:lnSpc>
              <a:spcBef>
                <a:spcPts val="750"/>
              </a:spcBef>
              <a:spcAft>
                <a:spcPts val="0"/>
              </a:spcAft>
              <a:buSzPts val="1500"/>
              <a:buChar char="•"/>
            </a:pPr>
            <a:r>
              <a:rPr lang="en-US" sz="1600" dirty="0"/>
              <a:t>Nazie Mohajeri-Nelson, Director of ESEA Office (</a:t>
            </a:r>
            <a:r>
              <a:rPr lang="en-US" sz="1600" u="sng" dirty="0">
                <a:solidFill>
                  <a:schemeClr val="hlink"/>
                </a:solidFill>
                <a:hlinkClick r:id="rId3"/>
              </a:rPr>
              <a:t>mohajeri-nelson_n@cde.state.co.us</a:t>
            </a:r>
            <a:r>
              <a:rPr lang="en-US" sz="1600" dirty="0"/>
              <a:t>) </a:t>
            </a:r>
            <a:endParaRPr dirty="0"/>
          </a:p>
          <a:p>
            <a:pPr marL="128588" lvl="0" indent="-128588" algn="l" rtl="0">
              <a:lnSpc>
                <a:spcPct val="90000"/>
              </a:lnSpc>
              <a:spcBef>
                <a:spcPts val="750"/>
              </a:spcBef>
              <a:spcAft>
                <a:spcPts val="0"/>
              </a:spcAft>
              <a:buSzPts val="1500"/>
              <a:buChar char="•"/>
            </a:pPr>
            <a:r>
              <a:rPr lang="en-US" sz="1600" dirty="0"/>
              <a:t>DeLilah Collins, Assistant Director of ESEA Office (</a:t>
            </a:r>
            <a:r>
              <a:rPr lang="en-US" sz="1600" u="sng" dirty="0">
                <a:solidFill>
                  <a:schemeClr val="hlink"/>
                </a:solidFill>
                <a:hlinkClick r:id="rId4"/>
              </a:rPr>
              <a:t>collins_d@cde.state.co.us</a:t>
            </a:r>
            <a:r>
              <a:rPr lang="en-US" sz="1600" dirty="0"/>
              <a:t>) </a:t>
            </a:r>
            <a:endParaRPr dirty="0"/>
          </a:p>
          <a:p>
            <a:pPr marL="128588" lvl="0" indent="-128588" algn="l" rtl="0">
              <a:lnSpc>
                <a:spcPct val="90000"/>
              </a:lnSpc>
              <a:spcBef>
                <a:spcPts val="750"/>
              </a:spcBef>
              <a:spcAft>
                <a:spcPts val="0"/>
              </a:spcAft>
              <a:buSzPts val="1500"/>
              <a:buChar char="•"/>
            </a:pPr>
            <a:r>
              <a:rPr lang="en-US" sz="1600" u="sng" dirty="0">
                <a:solidFill>
                  <a:schemeClr val="hlink"/>
                </a:solidFill>
                <a:hlinkClick r:id="rId5"/>
              </a:rPr>
              <a:t>ESEA Regional Contacts </a:t>
            </a:r>
            <a:r>
              <a:rPr lang="en-US" sz="1600" dirty="0"/>
              <a:t>assigned by district</a:t>
            </a:r>
            <a:endParaRPr dirty="0"/>
          </a:p>
          <a:p>
            <a:pPr marL="471488" lvl="1" indent="-128587" algn="l" rtl="0">
              <a:lnSpc>
                <a:spcPct val="90000"/>
              </a:lnSpc>
              <a:spcBef>
                <a:spcPts val="375"/>
              </a:spcBef>
              <a:spcAft>
                <a:spcPts val="0"/>
              </a:spcAft>
              <a:buSzPts val="1500"/>
              <a:buChar char="•"/>
            </a:pPr>
            <a:r>
              <a:rPr lang="en-US" sz="1300" dirty="0"/>
              <a:t>Title I: Laura Meushaw, Kathryn Wisner, Niko Kaloudis</a:t>
            </a:r>
            <a:endParaRPr sz="1000" dirty="0"/>
          </a:p>
          <a:p>
            <a:pPr marL="471488" lvl="1" indent="-128587" algn="l" rtl="0">
              <a:lnSpc>
                <a:spcPct val="90000"/>
              </a:lnSpc>
              <a:spcBef>
                <a:spcPts val="375"/>
              </a:spcBef>
              <a:spcAft>
                <a:spcPts val="0"/>
              </a:spcAft>
              <a:buSzPts val="1500"/>
              <a:buChar char="•"/>
            </a:pPr>
            <a:r>
              <a:rPr lang="en-US" sz="1300" dirty="0"/>
              <a:t>Title II: Niko Kaloudis</a:t>
            </a:r>
            <a:endParaRPr sz="1000" dirty="0"/>
          </a:p>
          <a:p>
            <a:pPr marL="471488" lvl="1" indent="-128587" algn="l" rtl="0">
              <a:lnSpc>
                <a:spcPct val="90000"/>
              </a:lnSpc>
              <a:spcBef>
                <a:spcPts val="375"/>
              </a:spcBef>
              <a:spcAft>
                <a:spcPts val="0"/>
              </a:spcAft>
              <a:buSzPts val="1500"/>
              <a:buChar char="•"/>
            </a:pPr>
            <a:r>
              <a:rPr lang="en-US" sz="1300" dirty="0"/>
              <a:t>Title III: Kathryn Wisner</a:t>
            </a:r>
            <a:endParaRPr dirty="0"/>
          </a:p>
          <a:p>
            <a:pPr marL="471488" lvl="1" indent="-128587" algn="l" rtl="0">
              <a:lnSpc>
                <a:spcPct val="90000"/>
              </a:lnSpc>
              <a:spcBef>
                <a:spcPts val="375"/>
              </a:spcBef>
              <a:spcAft>
                <a:spcPts val="0"/>
              </a:spcAft>
              <a:buSzPts val="1500"/>
              <a:buChar char="•"/>
            </a:pPr>
            <a:r>
              <a:rPr lang="en-US" sz="1300" dirty="0"/>
              <a:t>Title IV: Tammy Giessinger, Michelle Prael</a:t>
            </a:r>
            <a:endParaRPr dirty="0"/>
          </a:p>
          <a:p>
            <a:pPr marL="471488" lvl="1" indent="-128587" algn="l" rtl="0">
              <a:lnSpc>
                <a:spcPct val="90000"/>
              </a:lnSpc>
              <a:spcBef>
                <a:spcPts val="375"/>
              </a:spcBef>
              <a:spcAft>
                <a:spcPts val="0"/>
              </a:spcAft>
              <a:buSzPts val="1500"/>
              <a:buChar char="•"/>
            </a:pPr>
            <a:r>
              <a:rPr lang="en-US" sz="1300" dirty="0"/>
              <a:t>Title V: Kristen Collins</a:t>
            </a:r>
            <a:endParaRPr dirty="0"/>
          </a:p>
          <a:p>
            <a:pPr marL="128588" lvl="0" indent="-128588" algn="l" rtl="0">
              <a:lnSpc>
                <a:spcPct val="90000"/>
              </a:lnSpc>
              <a:spcBef>
                <a:spcPts val="750"/>
              </a:spcBef>
              <a:spcAft>
                <a:spcPts val="0"/>
              </a:spcAft>
              <a:buSzPts val="1500"/>
              <a:buChar char="•"/>
            </a:pPr>
            <a:r>
              <a:rPr lang="en-US" sz="1600" dirty="0"/>
              <a:t>ESSER Team</a:t>
            </a:r>
            <a:endParaRPr dirty="0"/>
          </a:p>
          <a:p>
            <a:pPr marL="471488" lvl="1" indent="-128587" algn="l" rtl="0">
              <a:lnSpc>
                <a:spcPct val="90000"/>
              </a:lnSpc>
              <a:spcBef>
                <a:spcPts val="375"/>
              </a:spcBef>
              <a:spcAft>
                <a:spcPts val="0"/>
              </a:spcAft>
              <a:buSzPts val="1500"/>
              <a:buChar char="•"/>
            </a:pPr>
            <a:r>
              <a:rPr lang="en-US" sz="1200" dirty="0"/>
              <a:t>Kristin Crumley, ESSER Monitoring Specialist (</a:t>
            </a:r>
            <a:r>
              <a:rPr lang="en-US" sz="1200" u="sng" dirty="0">
                <a:solidFill>
                  <a:schemeClr val="hlink"/>
                </a:solidFill>
                <a:hlinkClick r:id="rId6"/>
              </a:rPr>
              <a:t>Crumley_k@cde.state.co.us</a:t>
            </a:r>
            <a:r>
              <a:rPr lang="en-US" sz="1200" dirty="0"/>
              <a:t>) </a:t>
            </a:r>
            <a:endParaRPr dirty="0"/>
          </a:p>
          <a:p>
            <a:pPr marL="471488" lvl="1" indent="-128587" algn="l" rtl="0">
              <a:lnSpc>
                <a:spcPct val="90000"/>
              </a:lnSpc>
              <a:spcBef>
                <a:spcPts val="375"/>
              </a:spcBef>
              <a:spcAft>
                <a:spcPts val="0"/>
              </a:spcAft>
              <a:buSzPts val="1500"/>
              <a:buChar char="•"/>
            </a:pPr>
            <a:r>
              <a:rPr lang="en-US" sz="1200" dirty="0"/>
              <a:t>Jonathan Schelke, ESSER Monitoring Specialist (</a:t>
            </a:r>
            <a:r>
              <a:rPr lang="en-US" sz="1200" u="sng" dirty="0">
                <a:solidFill>
                  <a:schemeClr val="hlink"/>
                </a:solidFill>
                <a:hlinkClick r:id="rId7"/>
              </a:rPr>
              <a:t>schelke_j@cde.state.co.us</a:t>
            </a:r>
            <a:r>
              <a:rPr lang="en-US" sz="1200" dirty="0"/>
              <a:t>) </a:t>
            </a:r>
            <a:endParaRPr dirty="0"/>
          </a:p>
          <a:p>
            <a:pPr marL="471488" lvl="1" indent="-128587" algn="l" rtl="0">
              <a:lnSpc>
                <a:spcPct val="90000"/>
              </a:lnSpc>
              <a:spcBef>
                <a:spcPts val="375"/>
              </a:spcBef>
              <a:spcAft>
                <a:spcPts val="0"/>
              </a:spcAft>
              <a:buSzPts val="1500"/>
              <a:buChar char="•"/>
            </a:pPr>
            <a:r>
              <a:rPr lang="en-US" sz="1200" dirty="0"/>
              <a:t>Shannon Wilson, ESSER/ESEA Grants Administration Coordinator (</a:t>
            </a:r>
            <a:r>
              <a:rPr lang="en-US" sz="1200" u="sng" dirty="0">
                <a:solidFill>
                  <a:schemeClr val="hlink"/>
                </a:solidFill>
                <a:hlinkClick r:id="rId8"/>
              </a:rPr>
              <a:t>Wilson_s@cde.state.co.us</a:t>
            </a:r>
            <a:r>
              <a:rPr lang="en-US" sz="1200" dirty="0"/>
              <a:t>) </a:t>
            </a:r>
            <a:endParaRPr dirty="0"/>
          </a:p>
          <a:p>
            <a:pPr marL="471488" lvl="1" indent="-128587" algn="l" rtl="0">
              <a:lnSpc>
                <a:spcPct val="90000"/>
              </a:lnSpc>
              <a:spcBef>
                <a:spcPts val="375"/>
              </a:spcBef>
              <a:spcAft>
                <a:spcPts val="0"/>
              </a:spcAft>
              <a:buSzPts val="1500"/>
              <a:buChar char="•"/>
            </a:pPr>
            <a:r>
              <a:rPr lang="en-US" sz="1200" dirty="0"/>
              <a:t>Mackenzie Owens, ESSER Reporting Specialist (</a:t>
            </a:r>
            <a:r>
              <a:rPr lang="en-US" sz="1200" u="sng" dirty="0">
                <a:solidFill>
                  <a:schemeClr val="hlink"/>
                </a:solidFill>
                <a:hlinkClick r:id="rId9"/>
              </a:rPr>
              <a:t>owens_m@cde.state.co.us</a:t>
            </a:r>
            <a:r>
              <a:rPr lang="en-US" sz="1200" dirty="0"/>
              <a:t>) </a:t>
            </a:r>
            <a:endParaRPr dirty="0"/>
          </a:p>
          <a:p>
            <a:pPr marL="128588" lvl="0" indent="-128588" algn="l" rtl="0">
              <a:lnSpc>
                <a:spcPct val="90000"/>
              </a:lnSpc>
              <a:spcBef>
                <a:spcPts val="750"/>
              </a:spcBef>
              <a:spcAft>
                <a:spcPts val="0"/>
              </a:spcAft>
              <a:buSzPts val="1500"/>
              <a:buChar char="•"/>
            </a:pPr>
            <a:r>
              <a:rPr lang="en-US" sz="1500" dirty="0"/>
              <a:t>Data, Accountability, Reporting, and Evaluation</a:t>
            </a:r>
            <a:endParaRPr dirty="0"/>
          </a:p>
          <a:p>
            <a:pPr marL="471488" lvl="1" indent="-128587" algn="l" rtl="0">
              <a:lnSpc>
                <a:spcPct val="90000"/>
              </a:lnSpc>
              <a:spcBef>
                <a:spcPts val="375"/>
              </a:spcBef>
              <a:spcAft>
                <a:spcPts val="0"/>
              </a:spcAft>
              <a:buSzPts val="1500"/>
              <a:buChar char="•"/>
            </a:pPr>
            <a:r>
              <a:rPr lang="en-US" sz="1200" dirty="0"/>
              <a:t>Tina Negley, Alan Shimmin, Mary Shen, and Mackenzie Owens</a:t>
            </a:r>
            <a:endParaRPr dirty="0"/>
          </a:p>
          <a:p>
            <a:pPr marL="471488" lvl="1" indent="-33336" algn="l" rtl="0">
              <a:lnSpc>
                <a:spcPct val="90000"/>
              </a:lnSpc>
              <a:spcBef>
                <a:spcPts val="375"/>
              </a:spcBef>
              <a:spcAft>
                <a:spcPts val="0"/>
              </a:spcAft>
              <a:buSzPts val="1500"/>
              <a:buNone/>
            </a:pPr>
            <a:endParaRPr sz="1300" dirty="0"/>
          </a:p>
          <a:p>
            <a:pPr marL="0" lvl="0" indent="0" algn="l" rtl="0">
              <a:lnSpc>
                <a:spcPct val="90000"/>
              </a:lnSpc>
              <a:spcBef>
                <a:spcPts val="0"/>
              </a:spcBef>
              <a:spcAft>
                <a:spcPts val="0"/>
              </a:spcAft>
              <a:buSzPts val="1500"/>
              <a:buNone/>
            </a:pPr>
            <a:endParaRPr sz="1200" dirty="0"/>
          </a:p>
        </p:txBody>
      </p:sp>
      <p:sp>
        <p:nvSpPr>
          <p:cNvPr id="353" name="Google Shape;353;p37"/>
          <p:cNvSpPr txBox="1"/>
          <p:nvPr/>
        </p:nvSpPr>
        <p:spPr>
          <a:xfrm>
            <a:off x="1769194" y="254514"/>
            <a:ext cx="6081865" cy="75641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dk1"/>
                </a:solidFill>
                <a:latin typeface="Arial"/>
                <a:ea typeface="Arial"/>
                <a:cs typeface="Arial"/>
                <a:sym typeface="Arial"/>
              </a:rPr>
              <a:t>CDE Contacts!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lt1"/>
              </a:buClr>
              <a:buSzPts val="2400"/>
              <a:buFont typeface="Arial"/>
              <a:buNone/>
            </a:pPr>
            <a:r>
              <a:rPr lang="en-US" sz="2000" b="0" i="0" u="none" strike="noStrike" cap="none">
                <a:solidFill>
                  <a:schemeClr val="dk1"/>
                </a:solidFill>
                <a:latin typeface="Arial"/>
                <a:ea typeface="Arial"/>
                <a:cs typeface="Arial"/>
                <a:sym typeface="Arial"/>
              </a:rPr>
              <a:t>Emails: LastName_FirstInital@cde.state.co.us</a:t>
            </a:r>
            <a:endParaRPr sz="1400" b="0" i="0" u="none" strike="noStrike" cap="none">
              <a:solidFill>
                <a:srgbClr val="000000"/>
              </a:solidFill>
              <a:latin typeface="Arial"/>
              <a:ea typeface="Arial"/>
              <a:cs typeface="Arial"/>
              <a:sym typeface="Arial"/>
            </a:endParaRPr>
          </a:p>
        </p:txBody>
      </p:sp>
      <p:sp>
        <p:nvSpPr>
          <p:cNvPr id="354" name="Google Shape;354;p37"/>
          <p:cNvSpPr txBox="1"/>
          <p:nvPr/>
        </p:nvSpPr>
        <p:spPr>
          <a:xfrm>
            <a:off x="7484139" y="1430777"/>
            <a:ext cx="3972560" cy="4880927"/>
          </a:xfrm>
          <a:prstGeom prst="rect">
            <a:avLst/>
          </a:prstGeom>
          <a:noFill/>
          <a:ln>
            <a:noFill/>
          </a:ln>
        </p:spPr>
        <p:txBody>
          <a:bodyPr spcFirstLastPara="1" wrap="square" lIns="0" tIns="0" rIns="0" bIns="25700" anchor="t" anchorCtr="0">
            <a:noAutofit/>
          </a:bodyPr>
          <a:lstStyle/>
          <a:p>
            <a:pPr marL="0" marR="0" lvl="0" indent="0" algn="ctr" rtl="0">
              <a:lnSpc>
                <a:spcPct val="90000"/>
              </a:lnSpc>
              <a:spcBef>
                <a:spcPts val="0"/>
              </a:spcBef>
              <a:spcAft>
                <a:spcPts val="0"/>
              </a:spcAft>
              <a:buClr>
                <a:schemeClr val="dk1"/>
              </a:buClr>
              <a:buSzPts val="1500"/>
              <a:buFont typeface="Arial"/>
              <a:buNone/>
            </a:pPr>
            <a:r>
              <a:rPr lang="en-US" sz="1600" b="1" i="0" u="sng" strike="noStrike" cap="none">
                <a:solidFill>
                  <a:schemeClr val="dk1"/>
                </a:solidFill>
                <a:latin typeface="Calibri"/>
                <a:ea typeface="Calibri"/>
                <a:cs typeface="Calibri"/>
                <a:sym typeface="Calibri"/>
              </a:rPr>
              <a:t>Fiscal Partners</a:t>
            </a:r>
            <a:endParaRPr sz="2800" b="0" i="0" u="none" strike="noStrike" cap="none">
              <a:solidFill>
                <a:schemeClr val="dk1"/>
              </a:solidFill>
              <a:latin typeface="Calibri"/>
              <a:ea typeface="Calibri"/>
              <a:cs typeface="Calibri"/>
              <a:sym typeface="Calibri"/>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Jennifer Okes, Chief Operating Officer (</a:t>
            </a:r>
            <a:r>
              <a:rPr lang="en-US" sz="1600" b="0" i="0" u="sng" strike="noStrike" cap="none">
                <a:solidFill>
                  <a:schemeClr val="hlink"/>
                </a:solidFill>
                <a:latin typeface="Calibri"/>
                <a:ea typeface="Calibri"/>
                <a:cs typeface="Calibri"/>
                <a:sym typeface="Calibri"/>
                <a:hlinkClick r:id="rId10"/>
              </a:rPr>
              <a:t>okes_j@cde.state.co.us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Kate Bartlett, Executive Director of School District Operations (</a:t>
            </a:r>
            <a:r>
              <a:rPr lang="en-US" sz="1600" b="0" i="0" u="sng" strike="noStrike" cap="none">
                <a:solidFill>
                  <a:schemeClr val="hlink"/>
                </a:solidFill>
                <a:latin typeface="Calibri"/>
                <a:ea typeface="Calibri"/>
                <a:cs typeface="Calibri"/>
                <a:sym typeface="Calibri"/>
                <a:hlinkClick r:id="rId11"/>
              </a:rPr>
              <a:t>Bartlett_k@cde.state.co.us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Jennifer Austin, Director of Grants Fiscal Management (</a:t>
            </a:r>
            <a:r>
              <a:rPr lang="en-US" sz="1600" b="0" i="0" u="sng" strike="noStrike" cap="none">
                <a:solidFill>
                  <a:schemeClr val="hlink"/>
                </a:solidFill>
                <a:latin typeface="Calibri"/>
                <a:ea typeface="Calibri"/>
                <a:cs typeface="Calibri"/>
                <a:sym typeface="Calibri"/>
                <a:hlinkClick r:id="rId12"/>
              </a:rPr>
              <a:t>Austin_j@cde.state.co.us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Robert Hawkins, Grants Fiscal Analyst (</a:t>
            </a:r>
            <a:r>
              <a:rPr lang="en-US" sz="1600" b="0" i="0" u="sng" strike="noStrike" cap="none">
                <a:solidFill>
                  <a:schemeClr val="hlink"/>
                </a:solidFill>
                <a:latin typeface="Calibri"/>
                <a:ea typeface="Calibri"/>
                <a:cs typeface="Calibri"/>
                <a:sym typeface="Calibri"/>
                <a:hlinkClick r:id="rId13"/>
              </a:rPr>
              <a:t>Hawkins_s@cde.state.co.us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Steven Kaleda, Grants Fiscal Analyst (</a:t>
            </a:r>
            <a:r>
              <a:rPr lang="en-US" sz="1600" b="0" i="0" u="sng" strike="noStrike" cap="none">
                <a:solidFill>
                  <a:schemeClr val="hlink"/>
                </a:solidFill>
                <a:latin typeface="Calibri"/>
                <a:ea typeface="Calibri"/>
                <a:cs typeface="Calibri"/>
                <a:sym typeface="Calibri"/>
                <a:hlinkClick r:id="rId14"/>
              </a:rPr>
              <a:t>Kaleda_s@cde.state.co.us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ESSER Team</a:t>
            </a:r>
            <a:endParaRPr sz="1400" b="0" i="0" u="none" strike="noStrike" cap="none">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a:solidFill>
                  <a:schemeClr val="dk1"/>
                </a:solidFill>
                <a:latin typeface="Calibri"/>
                <a:ea typeface="Calibri"/>
                <a:cs typeface="Calibri"/>
                <a:sym typeface="Calibri"/>
              </a:rPr>
              <a:t>Bill Parsley, ESSER Fiscal Monitoring Supervisor (</a:t>
            </a:r>
            <a:r>
              <a:rPr lang="en-US" sz="1200" b="0" i="0" u="sng" strike="noStrike" cap="none">
                <a:solidFill>
                  <a:schemeClr val="hlink"/>
                </a:solidFill>
                <a:latin typeface="Calibri"/>
                <a:ea typeface="Calibri"/>
                <a:cs typeface="Calibri"/>
                <a:sym typeface="Calibri"/>
                <a:hlinkClick r:id="rId15"/>
              </a:rPr>
              <a:t>parsley_w@cde.state.co.us</a:t>
            </a:r>
            <a:r>
              <a:rPr lang="en-US"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a:solidFill>
                  <a:schemeClr val="dk1"/>
                </a:solidFill>
                <a:latin typeface="Calibri"/>
                <a:ea typeface="Calibri"/>
                <a:cs typeface="Calibri"/>
                <a:sym typeface="Calibri"/>
              </a:rPr>
              <a:t>Hilery Morris, ESSER Fiscal Monitoring (</a:t>
            </a:r>
            <a:r>
              <a:rPr lang="en-US" sz="1200" b="0" i="0" u="sng" strike="noStrike" cap="none">
                <a:solidFill>
                  <a:schemeClr val="hlink"/>
                </a:solidFill>
                <a:latin typeface="Calibri"/>
                <a:ea typeface="Calibri"/>
                <a:cs typeface="Calibri"/>
                <a:sym typeface="Calibri"/>
                <a:hlinkClick r:id="rId16"/>
              </a:rPr>
              <a:t>morris_h@cde.state.co.us</a:t>
            </a:r>
            <a:r>
              <a:rPr lang="en-US"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a:solidFill>
                  <a:schemeClr val="dk1"/>
                </a:solidFill>
                <a:latin typeface="Calibri"/>
                <a:ea typeface="Calibri"/>
                <a:cs typeface="Calibri"/>
                <a:sym typeface="Calibri"/>
              </a:rPr>
              <a:t>Sharon Mackey, ESSER Fiscal Monitoring (</a:t>
            </a:r>
            <a:r>
              <a:rPr lang="en-US" sz="1200" b="0" i="0" u="sng" strike="noStrike" cap="none">
                <a:solidFill>
                  <a:schemeClr val="hlink"/>
                </a:solidFill>
                <a:latin typeface="Calibri"/>
                <a:ea typeface="Calibri"/>
                <a:cs typeface="Calibri"/>
                <a:sym typeface="Calibri"/>
                <a:hlinkClick r:id="rId17"/>
              </a:rPr>
              <a:t>mackey_s@cde.state.co.us</a:t>
            </a:r>
            <a:r>
              <a:rPr lang="en-US"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1"/>
          <p:cNvSpPr txBox="1">
            <a:spLocks noGrp="1"/>
          </p:cNvSpPr>
          <p:nvPr>
            <p:ph type="ctrTitle"/>
          </p:nvPr>
        </p:nvSpPr>
        <p:spPr>
          <a:xfrm>
            <a:off x="914400" y="2595716"/>
            <a:ext cx="10363200" cy="2337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000"/>
              <a:buFont typeface="Arial"/>
              <a:buNone/>
            </a:pPr>
            <a:r>
              <a:rPr lang="en-US" dirty="0"/>
              <a:t>Updates, Reminders, and Clarifications</a:t>
            </a:r>
            <a:endParaRPr dirty="0"/>
          </a:p>
        </p:txBody>
      </p:sp>
      <p:sp>
        <p:nvSpPr>
          <p:cNvPr id="308" name="Google Shape;308;p31"/>
          <p:cNvSpPr txBox="1">
            <a:spLocks noGrp="1"/>
          </p:cNvSpPr>
          <p:nvPr>
            <p:ph type="sldNum" idx="12"/>
          </p:nvPr>
        </p:nvSpPr>
        <p:spPr>
          <a:xfrm>
            <a:off x="297428" y="6427021"/>
            <a:ext cx="27432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4</a:t>
            </a:fld>
            <a:endParaRPr/>
          </a:p>
        </p:txBody>
      </p:sp>
    </p:spTree>
    <p:extLst>
      <p:ext uri="{BB962C8B-B14F-4D97-AF65-F5344CB8AC3E}">
        <p14:creationId xmlns:p14="http://schemas.microsoft.com/office/powerpoint/2010/main" val="3621912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54C81-E770-4D0B-890B-5DB015102474}"/>
              </a:ext>
            </a:extLst>
          </p:cNvPr>
          <p:cNvSpPr>
            <a:spLocks noGrp="1"/>
          </p:cNvSpPr>
          <p:nvPr>
            <p:ph type="title"/>
          </p:nvPr>
        </p:nvSpPr>
        <p:spPr/>
        <p:txBody>
          <a:bodyPr wrap="square" anchor="ctr">
            <a:normAutofit/>
          </a:bodyPr>
          <a:lstStyle/>
          <a:p>
            <a:r>
              <a:rPr lang="en-US" dirty="0"/>
              <a:t>Reminders</a:t>
            </a:r>
          </a:p>
        </p:txBody>
      </p:sp>
      <p:sp>
        <p:nvSpPr>
          <p:cNvPr id="5" name="Text Placeholder 4">
            <a:extLst>
              <a:ext uri="{FF2B5EF4-FFF2-40B4-BE49-F238E27FC236}">
                <a16:creationId xmlns:a16="http://schemas.microsoft.com/office/drawing/2014/main" id="{3F5A622E-3060-46B1-A65E-EB411E14634E}"/>
              </a:ext>
            </a:extLst>
          </p:cNvPr>
          <p:cNvSpPr>
            <a:spLocks noGrp="1"/>
          </p:cNvSpPr>
          <p:nvPr>
            <p:ph type="body" idx="1"/>
          </p:nvPr>
        </p:nvSpPr>
        <p:spPr/>
        <p:txBody>
          <a:bodyPr/>
          <a:lstStyle/>
          <a:p>
            <a:r>
              <a:rPr lang="en-US" dirty="0"/>
              <a:t>Upcoming deadlines! </a:t>
            </a:r>
          </a:p>
        </p:txBody>
      </p:sp>
      <p:sp>
        <p:nvSpPr>
          <p:cNvPr id="4" name="Slide Number Placeholder 3" hidden="1">
            <a:extLst>
              <a:ext uri="{FF2B5EF4-FFF2-40B4-BE49-F238E27FC236}">
                <a16:creationId xmlns:a16="http://schemas.microsoft.com/office/drawing/2014/main" id="{B1C05702-2987-49A9-A33B-C22442173250}"/>
              </a:ext>
            </a:extLst>
          </p:cNvPr>
          <p:cNvSpPr>
            <a:spLocks noGrp="1"/>
          </p:cNvSpPr>
          <p:nvPr>
            <p:ph type="sldNum" idx="12"/>
          </p:nvPr>
        </p:nvSpPr>
        <p:spPr/>
        <p:txBody>
          <a:bodyPr/>
          <a:lstStyle/>
          <a:p>
            <a:pPr marL="0" lvl="0" indent="0" algn="l" rtl="0">
              <a:spcBef>
                <a:spcPts val="0"/>
              </a:spcBef>
              <a:spcAft>
                <a:spcPts val="600"/>
              </a:spcAft>
              <a:buNone/>
            </a:pPr>
            <a:fld id="{00000000-1234-1234-1234-123412341234}" type="slidenum">
              <a:rPr lang="en-US" smtClean="0"/>
              <a:pPr marL="0" lvl="0" indent="0" algn="l" rtl="0">
                <a:spcBef>
                  <a:spcPts val="0"/>
                </a:spcBef>
                <a:spcAft>
                  <a:spcPts val="600"/>
                </a:spcAft>
                <a:buNone/>
              </a:pPr>
              <a:t>5</a:t>
            </a:fld>
            <a:endParaRPr lang="en-US"/>
          </a:p>
        </p:txBody>
      </p:sp>
      <p:graphicFrame>
        <p:nvGraphicFramePr>
          <p:cNvPr id="6" name="Text Placeholder 2" descr="ESSER II applications must have final approval by 1/6/22.  ARP ESSER III LEA Use of Funds Plans due to CDE by 12/16/21.">
            <a:extLst>
              <a:ext uri="{FF2B5EF4-FFF2-40B4-BE49-F238E27FC236}">
                <a16:creationId xmlns:a16="http://schemas.microsoft.com/office/drawing/2014/main" id="{A7EF5FAF-000D-419B-A904-D31FD6CD4E60}"/>
              </a:ext>
            </a:extLst>
          </p:cNvPr>
          <p:cNvGraphicFramePr/>
          <p:nvPr>
            <p:extLst>
              <p:ext uri="{D42A27DB-BD31-4B8C-83A1-F6EECF244321}">
                <p14:modId xmlns:p14="http://schemas.microsoft.com/office/powerpoint/2010/main" val="194890883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9966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a:spLocks noGrp="1"/>
          </p:cNvSpPr>
          <p:nvPr>
            <p:ph type="ctrTitle"/>
          </p:nvPr>
        </p:nvSpPr>
        <p:spPr>
          <a:xfrm>
            <a:off x="415600" y="992767"/>
            <a:ext cx="11360800" cy="2436400"/>
          </a:xfrm>
          <a:prstGeom prst="rect">
            <a:avLst/>
          </a:prstGeom>
        </p:spPr>
        <p:txBody>
          <a:bodyPr spcFirstLastPara="1" wrap="square" lIns="121900" tIns="121900" rIns="121900" bIns="121900" anchor="b" anchorCtr="0">
            <a:normAutofit/>
          </a:bodyPr>
          <a:lstStyle/>
          <a:p>
            <a:r>
              <a:rPr lang="en" sz="5333">
                <a:solidFill>
                  <a:schemeClr val="lt1"/>
                </a:solidFill>
                <a:latin typeface="Rockwell"/>
                <a:ea typeface="Rockwell"/>
                <a:cs typeface="Rockwell"/>
                <a:sym typeface="Rockwell"/>
              </a:rPr>
              <a:t>Narrative Question 1 Reminders</a:t>
            </a:r>
            <a:endParaRPr sz="5333">
              <a:solidFill>
                <a:schemeClr val="lt1"/>
              </a:solidFill>
              <a:latin typeface="Rockwell"/>
              <a:ea typeface="Rockwell"/>
              <a:cs typeface="Rockwell"/>
              <a:sym typeface="Rockwell"/>
            </a:endParaRPr>
          </a:p>
        </p:txBody>
      </p:sp>
      <p:cxnSp>
        <p:nvCxnSpPr>
          <p:cNvPr id="90" name="Google Shape;90;p18">
            <a:extLst>
              <a:ext uri="{C183D7F6-B498-43B3-948B-1728B52AA6E4}">
                <adec:decorative xmlns:adec="http://schemas.microsoft.com/office/drawing/2017/decorative" val="1"/>
              </a:ext>
            </a:extLst>
          </p:cNvPr>
          <p:cNvCxnSpPr/>
          <p:nvPr/>
        </p:nvCxnSpPr>
        <p:spPr>
          <a:xfrm>
            <a:off x="394500" y="3678567"/>
            <a:ext cx="113884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prstGeom prst="rect">
            <a:avLst/>
          </a:prstGeom>
        </p:spPr>
        <p:txBody>
          <a:bodyPr spcFirstLastPara="1" wrap="square" lIns="121900" tIns="121900" rIns="121900" bIns="121900" anchor="t" anchorCtr="0">
            <a:normAutofit/>
          </a:bodyPr>
          <a:lstStyle/>
          <a:p>
            <a:r>
              <a:rPr lang="en"/>
              <a:t>Narrative Question 1</a:t>
            </a:r>
            <a:endParaRPr/>
          </a:p>
        </p:txBody>
      </p:sp>
      <p:sp>
        <p:nvSpPr>
          <p:cNvPr id="96" name="Google Shape;96;p19"/>
          <p:cNvSpPr txBox="1">
            <a:spLocks noGrp="1"/>
          </p:cNvSpPr>
          <p:nvPr>
            <p:ph type="body" idx="1"/>
          </p:nvPr>
        </p:nvSpPr>
        <p:spPr>
          <a:prstGeom prst="rect">
            <a:avLst/>
          </a:prstGeom>
        </p:spPr>
        <p:txBody>
          <a:bodyPr spcFirstLastPara="1" wrap="square" lIns="121900" tIns="121900" rIns="121900" bIns="121900" anchor="t" anchorCtr="0">
            <a:normAutofit/>
          </a:bodyPr>
          <a:lstStyle/>
          <a:p>
            <a:r>
              <a:rPr lang="en"/>
              <a:t>Narrative response should be a concise paragraph that answers the four guiding questions</a:t>
            </a:r>
            <a:endParaRPr/>
          </a:p>
          <a:p>
            <a:r>
              <a:rPr lang="en"/>
              <a:t>Do not need to include specific data; rather, summarize sources used</a:t>
            </a:r>
            <a:endParaRPr/>
          </a:p>
          <a:p>
            <a:r>
              <a:rPr lang="en"/>
              <a:t>Feel free to copy and paste from the provided template</a:t>
            </a:r>
            <a:endParaRPr/>
          </a:p>
          <a:p>
            <a:r>
              <a:rPr lang="en"/>
              <a:t>If your process has been more detailed, keep record of your process for use in monitoring and reporting</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0"/>
          <p:cNvSpPr txBox="1">
            <a:spLocks noGrp="1"/>
          </p:cNvSpPr>
          <p:nvPr>
            <p:ph type="title"/>
          </p:nvPr>
        </p:nvSpPr>
        <p:spPr>
          <a:prstGeom prst="rect">
            <a:avLst/>
          </a:prstGeom>
        </p:spPr>
        <p:txBody>
          <a:bodyPr spcFirstLastPara="1" wrap="square" lIns="121900" tIns="121900" rIns="121900" bIns="121900" anchor="t" anchorCtr="0">
            <a:normAutofit/>
          </a:bodyPr>
          <a:lstStyle/>
          <a:p>
            <a:r>
              <a:rPr lang="en"/>
              <a:t>Narrative Example</a:t>
            </a:r>
            <a:endParaRPr/>
          </a:p>
        </p:txBody>
      </p:sp>
      <p:sp>
        <p:nvSpPr>
          <p:cNvPr id="102" name="Google Shape;102;p20"/>
          <p:cNvSpPr txBox="1">
            <a:spLocks noGrp="1"/>
          </p:cNvSpPr>
          <p:nvPr>
            <p:ph type="body" idx="1"/>
          </p:nvPr>
        </p:nvSpPr>
        <p:spPr>
          <a:xfrm>
            <a:off x="0" y="1442455"/>
            <a:ext cx="10515600" cy="4640674"/>
          </a:xfrm>
          <a:prstGeom prst="rect">
            <a:avLst/>
          </a:prstGeom>
        </p:spPr>
        <p:txBody>
          <a:bodyPr spcFirstLastPara="1" wrap="square" lIns="121900" tIns="121900" rIns="121900" bIns="121900" anchor="t" anchorCtr="0">
            <a:normAutofit lnSpcReduction="10000"/>
          </a:bodyPr>
          <a:lstStyle/>
          <a:p>
            <a:pPr marL="0" indent="0">
              <a:spcBef>
                <a:spcPts val="1333"/>
              </a:spcBef>
              <a:buSzPts val="1100"/>
              <a:buNone/>
            </a:pPr>
            <a:r>
              <a:rPr lang="en" sz="2267" dirty="0"/>
              <a:t>•Exemplary Education Agency has analyzed</a:t>
            </a:r>
            <a:r>
              <a:rPr lang="en" sz="2267" dirty="0">
                <a:solidFill>
                  <a:srgbClr val="FF0000"/>
                </a:solidFill>
              </a:rPr>
              <a:t> [insert your LEA data].</a:t>
            </a:r>
            <a:r>
              <a:rPr lang="en" sz="2267" dirty="0"/>
              <a:t>  Based on data results, EEA has determined that all students experienced </a:t>
            </a:r>
            <a:r>
              <a:rPr lang="en" sz="2267" dirty="0">
                <a:solidFill>
                  <a:srgbClr val="FF0000"/>
                </a:solidFill>
              </a:rPr>
              <a:t>[insert identified student needs]</a:t>
            </a:r>
            <a:r>
              <a:rPr lang="en" sz="2267" dirty="0"/>
              <a:t>.</a:t>
            </a:r>
            <a:endParaRPr sz="2267" dirty="0"/>
          </a:p>
          <a:p>
            <a:pPr marL="0" indent="0">
              <a:spcBef>
                <a:spcPts val="1333"/>
              </a:spcBef>
              <a:buSzPts val="1100"/>
              <a:buNone/>
            </a:pPr>
            <a:r>
              <a:rPr lang="en" sz="2267" dirty="0"/>
              <a:t>•Data has been disaggregated for the groups listed in this question. Data shows </a:t>
            </a:r>
            <a:r>
              <a:rPr lang="en" sz="2267" dirty="0">
                <a:solidFill>
                  <a:srgbClr val="FF0000"/>
                </a:solidFill>
              </a:rPr>
              <a:t>[insert student needs]</a:t>
            </a:r>
            <a:r>
              <a:rPr lang="en" sz="2267" dirty="0"/>
              <a:t> for </a:t>
            </a:r>
            <a:r>
              <a:rPr lang="en" sz="2267" dirty="0">
                <a:solidFill>
                  <a:srgbClr val="FF0000"/>
                </a:solidFill>
              </a:rPr>
              <a:t>[insert identified student groups]</a:t>
            </a:r>
            <a:r>
              <a:rPr lang="en" sz="2267" dirty="0"/>
              <a:t> compared to the general student population.</a:t>
            </a:r>
            <a:endParaRPr sz="2267" dirty="0"/>
          </a:p>
          <a:p>
            <a:pPr marL="0" indent="0">
              <a:spcBef>
                <a:spcPts val="1333"/>
              </a:spcBef>
              <a:buSzPts val="1100"/>
              <a:buNone/>
            </a:pPr>
            <a:r>
              <a:rPr lang="en" sz="2267" dirty="0"/>
              <a:t>•In selecting our evidence-based interventions, we focused on research-based approaches to address </a:t>
            </a:r>
            <a:r>
              <a:rPr lang="en" sz="2267" dirty="0">
                <a:solidFill>
                  <a:srgbClr val="FF0000"/>
                </a:solidFill>
              </a:rPr>
              <a:t>[insert high level priorities based on students needs]</a:t>
            </a:r>
            <a:r>
              <a:rPr lang="en" sz="2267" dirty="0"/>
              <a:t> in order to respond to the identified student academic, social, emotional, and mental health needs. These interventions are detailed in the budget.</a:t>
            </a:r>
            <a:endParaRPr sz="2267" dirty="0">
              <a:solidFill>
                <a:srgbClr val="FF0000"/>
              </a:solidFill>
            </a:endParaRPr>
          </a:p>
          <a:p>
            <a:pPr marL="0" indent="0">
              <a:spcBef>
                <a:spcPts val="1333"/>
              </a:spcBef>
              <a:buSzPts val="1100"/>
              <a:buNone/>
            </a:pPr>
            <a:r>
              <a:rPr lang="en" sz="2267" dirty="0"/>
              <a:t>•EEA schools will be </a:t>
            </a:r>
            <a:r>
              <a:rPr lang="en" sz="2267" dirty="0">
                <a:solidFill>
                  <a:srgbClr val="FF0000"/>
                </a:solidFill>
              </a:rPr>
              <a:t>[insert methods for measuring impact of interventions]</a:t>
            </a:r>
            <a:r>
              <a:rPr lang="en" sz="2267" dirty="0"/>
              <a:t> in order to measure the impact of our interventions on students’ academic, social, and behavioral needs. </a:t>
            </a:r>
            <a:endParaRPr sz="2267" dirty="0"/>
          </a:p>
          <a:p>
            <a:pPr marL="0" indent="0">
              <a:spcAft>
                <a:spcPts val="1600"/>
              </a:spcAft>
              <a:buNone/>
            </a:pPr>
            <a:endParaRPr dirty="0"/>
          </a:p>
        </p:txBody>
      </p:sp>
      <p:sp>
        <p:nvSpPr>
          <p:cNvPr id="103" name="Google Shape;103;p20"/>
          <p:cNvSpPr txBox="1"/>
          <p:nvPr/>
        </p:nvSpPr>
        <p:spPr>
          <a:xfrm>
            <a:off x="10335633" y="1270968"/>
            <a:ext cx="1574400" cy="1166946"/>
          </a:xfrm>
          <a:prstGeom prst="rect">
            <a:avLst/>
          </a:prstGeom>
          <a:noFill/>
          <a:ln>
            <a:noFill/>
          </a:ln>
        </p:spPr>
        <p:txBody>
          <a:bodyPr spcFirstLastPara="1" wrap="square" lIns="121900" tIns="121900" rIns="121900" bIns="121900" anchor="t" anchorCtr="0">
            <a:spAutoFit/>
          </a:bodyPr>
          <a:lstStyle/>
          <a:p>
            <a:pPr>
              <a:lnSpc>
                <a:spcPct val="90000"/>
              </a:lnSpc>
              <a:spcBef>
                <a:spcPts val="667"/>
              </a:spcBef>
              <a:buClr>
                <a:schemeClr val="dk1"/>
              </a:buClr>
              <a:buSzPts val="1100"/>
            </a:pPr>
            <a:r>
              <a:rPr lang="en" sz="1200" b="1">
                <a:solidFill>
                  <a:schemeClr val="dk1"/>
                </a:solidFill>
                <a:latin typeface="Calibri"/>
                <a:ea typeface="Calibri"/>
                <a:cs typeface="Calibri"/>
                <a:sym typeface="Calibri"/>
              </a:rPr>
              <a:t>1. In what ways have students been impacted by lost instructional time (the pandemic)?</a:t>
            </a:r>
            <a:endParaRPr sz="1200" b="1">
              <a:solidFill>
                <a:schemeClr val="dk1"/>
              </a:solidFill>
              <a:latin typeface="Calibri"/>
              <a:ea typeface="Calibri"/>
              <a:cs typeface="Calibri"/>
              <a:sym typeface="Calibri"/>
            </a:endParaRPr>
          </a:p>
        </p:txBody>
      </p:sp>
      <p:sp>
        <p:nvSpPr>
          <p:cNvPr id="104" name="Google Shape;104;p20"/>
          <p:cNvSpPr txBox="1"/>
          <p:nvPr/>
        </p:nvSpPr>
        <p:spPr>
          <a:xfrm>
            <a:off x="10400800" y="2497767"/>
            <a:ext cx="1509200" cy="1362256"/>
          </a:xfrm>
          <a:prstGeom prst="rect">
            <a:avLst/>
          </a:prstGeom>
          <a:noFill/>
          <a:ln>
            <a:noFill/>
          </a:ln>
        </p:spPr>
        <p:txBody>
          <a:bodyPr spcFirstLastPara="1" wrap="square" lIns="121900" tIns="121900" rIns="121900" bIns="121900" anchor="t" anchorCtr="0">
            <a:spAutoFit/>
          </a:bodyPr>
          <a:lstStyle/>
          <a:p>
            <a:pPr>
              <a:lnSpc>
                <a:spcPct val="90000"/>
              </a:lnSpc>
              <a:spcBef>
                <a:spcPts val="667"/>
              </a:spcBef>
              <a:buClr>
                <a:schemeClr val="dk1"/>
              </a:buClr>
              <a:buSzPts val="1100"/>
            </a:pPr>
            <a:r>
              <a:rPr lang="en" sz="1067" b="1">
                <a:solidFill>
                  <a:schemeClr val="dk1"/>
                </a:solidFill>
                <a:latin typeface="Calibri"/>
                <a:ea typeface="Calibri"/>
                <a:cs typeface="Calibri"/>
                <a:sym typeface="Calibri"/>
              </a:rPr>
              <a:t>2. Have any student groups been disproportionately impacted? If so, which ones?</a:t>
            </a:r>
            <a:endParaRPr sz="1067" b="1">
              <a:solidFill>
                <a:schemeClr val="dk1"/>
              </a:solidFill>
              <a:latin typeface="Calibri"/>
              <a:ea typeface="Calibri"/>
              <a:cs typeface="Calibri"/>
              <a:sym typeface="Calibri"/>
            </a:endParaRPr>
          </a:p>
          <a:p>
            <a:endParaRPr sz="1867"/>
          </a:p>
        </p:txBody>
      </p:sp>
      <p:sp>
        <p:nvSpPr>
          <p:cNvPr id="105" name="Google Shape;105;p20"/>
          <p:cNvSpPr txBox="1"/>
          <p:nvPr/>
        </p:nvSpPr>
        <p:spPr>
          <a:xfrm>
            <a:off x="10326800" y="3605167"/>
            <a:ext cx="1954400" cy="1251136"/>
          </a:xfrm>
          <a:prstGeom prst="rect">
            <a:avLst/>
          </a:prstGeom>
          <a:noFill/>
          <a:ln>
            <a:noFill/>
          </a:ln>
        </p:spPr>
        <p:txBody>
          <a:bodyPr spcFirstLastPara="1" wrap="square" lIns="121900" tIns="121900" rIns="121900" bIns="121900" anchor="t" anchorCtr="0">
            <a:spAutoFit/>
          </a:bodyPr>
          <a:lstStyle/>
          <a:p>
            <a:r>
              <a:rPr lang="en" sz="933" b="1"/>
              <a:t>3. How were the evidence-based interventions selected to respond to identified A.S.E.M.  needs and any identified disproportionate impact?</a:t>
            </a:r>
            <a:endParaRPr sz="933" b="1"/>
          </a:p>
          <a:p>
            <a:endParaRPr sz="933"/>
          </a:p>
        </p:txBody>
      </p:sp>
      <p:sp>
        <p:nvSpPr>
          <p:cNvPr id="106" name="Google Shape;106;p20"/>
          <p:cNvSpPr txBox="1"/>
          <p:nvPr/>
        </p:nvSpPr>
        <p:spPr>
          <a:xfrm>
            <a:off x="10326800" y="4712601"/>
            <a:ext cx="1509200" cy="1370528"/>
          </a:xfrm>
          <a:prstGeom prst="rect">
            <a:avLst/>
          </a:prstGeom>
          <a:noFill/>
          <a:ln>
            <a:noFill/>
          </a:ln>
        </p:spPr>
        <p:txBody>
          <a:bodyPr spcFirstLastPara="1" wrap="square" lIns="121900" tIns="121900" rIns="121900" bIns="121900" anchor="t" anchorCtr="0">
            <a:spAutoFit/>
          </a:bodyPr>
          <a:lstStyle/>
          <a:p>
            <a:pPr>
              <a:lnSpc>
                <a:spcPct val="90000"/>
              </a:lnSpc>
              <a:spcBef>
                <a:spcPts val="667"/>
              </a:spcBef>
              <a:buClr>
                <a:schemeClr val="dk1"/>
              </a:buClr>
              <a:buSzPts val="1100"/>
            </a:pPr>
            <a:r>
              <a:rPr lang="en" sz="1067" b="1">
                <a:solidFill>
                  <a:schemeClr val="dk1"/>
                </a:solidFill>
                <a:latin typeface="Calibri"/>
                <a:ea typeface="Calibri"/>
                <a:cs typeface="Calibri"/>
                <a:sym typeface="Calibri"/>
              </a:rPr>
              <a:t>4. How will we measure the success of the interventions on students’ academic, social, emotional, and mental health needs? </a:t>
            </a:r>
            <a:endParaRPr sz="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3" name="Google Shape;113;p21" descr="ESSER III narrative question guidance."/>
          <p:cNvPicPr preferRelativeResize="0"/>
          <p:nvPr/>
        </p:nvPicPr>
        <p:blipFill rotWithShape="1">
          <a:blip r:embed="rId3"/>
          <a:srcRect l="1667" t="1170" r="1386" b="1316"/>
          <a:stretch/>
        </p:blipFill>
        <p:spPr>
          <a:xfrm>
            <a:off x="1114816" y="1377862"/>
            <a:ext cx="9908088" cy="4985359"/>
          </a:xfrm>
          <a:prstGeom prst="rect">
            <a:avLst/>
          </a:prstGeom>
          <a:noFill/>
          <a:ln>
            <a:noFill/>
          </a:ln>
          <a:effectLst>
            <a:outerShdw blurRad="157163" dist="66675" dir="12060000" algn="bl" rotWithShape="0">
              <a:srgbClr val="000000">
                <a:alpha val="50000"/>
              </a:srgbClr>
            </a:outerShdw>
          </a:effectLst>
        </p:spPr>
      </p:pic>
      <p:sp>
        <p:nvSpPr>
          <p:cNvPr id="112" name="Google Shape;112;p21"/>
          <p:cNvSpPr txBox="1">
            <a:spLocks noGrp="1"/>
          </p:cNvSpPr>
          <p:nvPr>
            <p:ph type="title"/>
          </p:nvPr>
        </p:nvSpPr>
        <p:spPr>
          <a:xfrm>
            <a:off x="838200" y="365129"/>
            <a:ext cx="10515600" cy="1325563"/>
          </a:xfrm>
        </p:spPr>
        <p:txBody>
          <a:bodyPr spcFirstLastPara="1" wrap="square" lIns="121900" tIns="121900" rIns="121900" bIns="121900" anchor="ctr" anchorCtr="0">
            <a:normAutofit/>
          </a:bodyPr>
          <a:lstStyle/>
          <a:p>
            <a:r>
              <a:rPr lang="en" u="sng">
                <a:hlinkClick r:id="rId4"/>
              </a:rPr>
              <a:t>Narrative Question Guidance </a:t>
            </a:r>
            <a:endParaRPr/>
          </a:p>
        </p:txBody>
      </p:sp>
      <p:sp>
        <p:nvSpPr>
          <p:cNvPr id="111" name="Google Shape;111;p21" hidden="1"/>
          <p:cNvSpPr txBox="1">
            <a:spLocks noGrp="1"/>
          </p:cNvSpPr>
          <p:nvPr>
            <p:ph type="sldNum" idx="4294967295"/>
          </p:nvPr>
        </p:nvSpPr>
        <p:spPr>
          <a:xfrm>
            <a:off x="297428" y="6427021"/>
            <a:ext cx="2743200" cy="365125"/>
          </a:xfrm>
          <a:prstGeom prst="rect">
            <a:avLst/>
          </a:prstGeom>
        </p:spPr>
        <p:txBody>
          <a:bodyPr spcFirstLastPara="1" wrap="square" lIns="121900" tIns="121900" rIns="121900" bIns="121900" anchor="ctr" anchorCtr="0">
            <a:normAutofit/>
          </a:bodyPr>
          <a:lstStyle/>
          <a:p>
            <a:pPr algn="r">
              <a:lnSpc>
                <a:spcPct val="90000"/>
              </a:lnSpc>
              <a:spcAft>
                <a:spcPts val="600"/>
              </a:spcAft>
            </a:pPr>
            <a:fld id="{00000000-1234-1234-1234-123412341234}" type="slidenum">
              <a:rPr lang="en" sz="300"/>
              <a:pPr algn="r">
                <a:lnSpc>
                  <a:spcPct val="90000"/>
                </a:lnSpc>
                <a:spcAft>
                  <a:spcPts val="600"/>
                </a:spcAft>
              </a:pPr>
              <a:t>9</a:t>
            </a:fld>
            <a:endParaRPr lang="en" sz="3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10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SD20_PowerpointTemplate_new">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Body Slides">
  <a:themeElements>
    <a:clrScheme name="Custom 4">
      <a:dk1>
        <a:srgbClr val="495E82"/>
      </a:dk1>
      <a:lt1>
        <a:srgbClr val="FFFFFF"/>
      </a:lt1>
      <a:dk2>
        <a:srgbClr val="34383F"/>
      </a:dk2>
      <a:lt2>
        <a:srgbClr val="D3DCEC"/>
      </a:lt2>
      <a:accent1>
        <a:srgbClr val="6E8CBE"/>
      </a:accent1>
      <a:accent2>
        <a:srgbClr val="C7632A"/>
      </a:accent2>
      <a:accent3>
        <a:srgbClr val="515963"/>
      </a:accent3>
      <a:accent4>
        <a:srgbClr val="8A415D"/>
      </a:accent4>
      <a:accent5>
        <a:srgbClr val="2B7D8A"/>
      </a:accent5>
      <a:accent6>
        <a:srgbClr val="648A3C"/>
      </a:accent6>
      <a:hlink>
        <a:srgbClr val="495E82"/>
      </a:hlink>
      <a:folHlink>
        <a:srgbClr val="BC4E7C"/>
      </a:folHlink>
    </a:clrScheme>
    <a:fontScheme name="Marzano Research">
      <a:majorFont>
        <a:latin typeface="Montserrat"/>
        <a:ea typeface=""/>
        <a:cs typeface=""/>
      </a:majorFont>
      <a:minorFont>
        <a:latin typeface="Sarabu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ZR_PPT_10062020_kl" id="{9F98704D-2192-854A-A431-8338456DF8C7}" vid="{7D806798-FAB3-AF4B-AD26-38AED15E2587}"/>
    </a:ext>
  </a:ext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2230</TotalTime>
  <Words>3682</Words>
  <Application>Microsoft Office PowerPoint</Application>
  <PresentationFormat>Widescreen</PresentationFormat>
  <Paragraphs>319</Paragraphs>
  <Slides>38</Slides>
  <Notes>14</Notes>
  <HiddenSlides>0</HiddenSlides>
  <MMClips>0</MMClips>
  <ScaleCrop>false</ScaleCrop>
  <HeadingPairs>
    <vt:vector size="8" baseType="variant">
      <vt:variant>
        <vt:lpstr>Fonts Used</vt:lpstr>
      </vt:variant>
      <vt:variant>
        <vt:i4>8</vt:i4>
      </vt:variant>
      <vt:variant>
        <vt:lpstr>Theme</vt:lpstr>
      </vt:variant>
      <vt:variant>
        <vt:i4>4</vt:i4>
      </vt:variant>
      <vt:variant>
        <vt:lpstr>Embedded OLE Servers</vt:lpstr>
      </vt:variant>
      <vt:variant>
        <vt:i4>1</vt:i4>
      </vt:variant>
      <vt:variant>
        <vt:lpstr>Slide Titles</vt:lpstr>
      </vt:variant>
      <vt:variant>
        <vt:i4>38</vt:i4>
      </vt:variant>
    </vt:vector>
  </HeadingPairs>
  <TitlesOfParts>
    <vt:vector size="51" baseType="lpstr">
      <vt:lpstr>Arial</vt:lpstr>
      <vt:lpstr>Calibri</vt:lpstr>
      <vt:lpstr>Calibri Light</vt:lpstr>
      <vt:lpstr>Montserrat Medium</vt:lpstr>
      <vt:lpstr>Museo Slab 500</vt:lpstr>
      <vt:lpstr>Rockwell</vt:lpstr>
      <vt:lpstr>Sarabun</vt:lpstr>
      <vt:lpstr>Wingdings</vt:lpstr>
      <vt:lpstr>Office Theme</vt:lpstr>
      <vt:lpstr>ASD20_PowerpointTemplate_new</vt:lpstr>
      <vt:lpstr>Custom Design</vt:lpstr>
      <vt:lpstr>4_Body Slides</vt:lpstr>
      <vt:lpstr>Document</vt:lpstr>
      <vt:lpstr>CDE Office Hours</vt:lpstr>
      <vt:lpstr> CDE Team!</vt:lpstr>
      <vt:lpstr>ESSER Office Hours</vt:lpstr>
      <vt:lpstr>Updates, Reminders, and Clarifications</vt:lpstr>
      <vt:lpstr>Reminders</vt:lpstr>
      <vt:lpstr>Narrative Question 1 Reminders</vt:lpstr>
      <vt:lpstr>Narrative Question 1</vt:lpstr>
      <vt:lpstr>Narrative Example</vt:lpstr>
      <vt:lpstr>Narrative Question Guidance </vt:lpstr>
      <vt:lpstr>Example 1</vt:lpstr>
      <vt:lpstr>Example 2</vt:lpstr>
      <vt:lpstr>ARP HCY II  Any Questions? </vt:lpstr>
      <vt:lpstr>ARP HCY</vt:lpstr>
      <vt:lpstr>ESSER and IDEA MOE</vt:lpstr>
      <vt:lpstr>ESSER and State and Local Special Education expenses</vt:lpstr>
      <vt:lpstr>ESSER and State and Local Special Education expenses</vt:lpstr>
      <vt:lpstr>ESSER and State and Local Special Education expenses</vt:lpstr>
      <vt:lpstr>ESSER and State and Local Special Education expenses</vt:lpstr>
      <vt:lpstr>ESSER and State and Local Special Education expenses</vt:lpstr>
      <vt:lpstr>Questions</vt:lpstr>
      <vt:lpstr>Contact </vt:lpstr>
      <vt:lpstr>ESSER Data Reporting Requirements</vt:lpstr>
      <vt:lpstr>ESSER Reporting Form</vt:lpstr>
      <vt:lpstr>ESSER I Reporting Period</vt:lpstr>
      <vt:lpstr>ESSER II Reporting Period</vt:lpstr>
      <vt:lpstr>ESSER III Reporting Period</vt:lpstr>
      <vt:lpstr>ESSER Reporting Form Elements</vt:lpstr>
      <vt:lpstr>Section 1: Overall Fund Grants for SEA</vt:lpstr>
      <vt:lpstr>Section 2: ESSER SEA Reserve</vt:lpstr>
      <vt:lpstr>Section 3: Mandatory Subgrants to LEAs</vt:lpstr>
      <vt:lpstr>Section 4: Equitable Support for Learning Recovery and/or Acceleration</vt:lpstr>
      <vt:lpstr>Section 4 Reporting Table:</vt:lpstr>
      <vt:lpstr>Section 5: FTE Positions</vt:lpstr>
      <vt:lpstr>Section 6: Maintenance of Equity</vt:lpstr>
      <vt:lpstr>Filling Out the Form</vt:lpstr>
      <vt:lpstr>Upcoming Meetings</vt:lpstr>
      <vt:lpstr>Any Requests for Upcoming Topics or Questions! </vt:lpstr>
      <vt:lpstr> CDE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CDE Office Hours</dc:title>
  <dc:creator>Mohajeri-Nelson, Nazanin</dc:creator>
  <cp:lastModifiedBy>Owen, Emily</cp:lastModifiedBy>
  <cp:revision>52</cp:revision>
  <dcterms:modified xsi:type="dcterms:W3CDTF">2021-12-10T19:42:33Z</dcterms:modified>
</cp:coreProperties>
</file>