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 id="2147483658" r:id="rId2"/>
    <p:sldMasterId id="2147483664" r:id="rId3"/>
    <p:sldMasterId id="2147483683" r:id="rId4"/>
  </p:sldMasterIdLst>
  <p:notesMasterIdLst>
    <p:notesMasterId r:id="rId25"/>
  </p:notesMasterIdLst>
  <p:sldIdLst>
    <p:sldId id="256" r:id="rId5"/>
    <p:sldId id="257" r:id="rId6"/>
    <p:sldId id="258" r:id="rId7"/>
    <p:sldId id="276" r:id="rId8"/>
    <p:sldId id="1432" r:id="rId9"/>
    <p:sldId id="469" r:id="rId10"/>
    <p:sldId id="1444" r:id="rId11"/>
    <p:sldId id="1440" r:id="rId12"/>
    <p:sldId id="1438" r:id="rId13"/>
    <p:sldId id="1434" r:id="rId14"/>
    <p:sldId id="1435" r:id="rId15"/>
    <p:sldId id="1436" r:id="rId16"/>
    <p:sldId id="1437" r:id="rId17"/>
    <p:sldId id="1433" r:id="rId18"/>
    <p:sldId id="391" r:id="rId19"/>
    <p:sldId id="679" r:id="rId20"/>
    <p:sldId id="279" r:id="rId21"/>
    <p:sldId id="1441" r:id="rId22"/>
    <p:sldId id="1442" r:id="rId23"/>
    <p:sldId id="282"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zanin Mohajeri-Nelso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6469" autoAdjust="0"/>
  </p:normalViewPr>
  <p:slideViewPr>
    <p:cSldViewPr snapToGrid="0">
      <p:cViewPr varScale="1">
        <p:scale>
          <a:sx n="106" d="100"/>
          <a:sy n="106" d="100"/>
        </p:scale>
        <p:origin x="138" y="324"/>
      </p:cViewPr>
      <p:guideLst/>
    </p:cSldViewPr>
  </p:slideViewPr>
  <p:outlineViewPr>
    <p:cViewPr>
      <p:scale>
        <a:sx n="33" d="100"/>
        <a:sy n="33" d="100"/>
      </p:scale>
      <p:origin x="0" y="-3446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79C94-42A5-49D2-A9D2-A2E46ACF473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401C498-9312-469B-BF9A-A83AA7CAB786}">
      <dgm:prSet custT="1"/>
      <dgm:spPr/>
      <dgm:t>
        <a:bodyPr/>
        <a:lstStyle/>
        <a:p>
          <a:r>
            <a:rPr lang="en-US" sz="2400" dirty="0"/>
            <a:t>ESSER I </a:t>
          </a:r>
        </a:p>
      </dgm:t>
    </dgm:pt>
    <dgm:pt modelId="{B864626E-05E0-4531-A8FC-869FB9BD9DC9}" type="parTrans" cxnId="{D8380080-5E4F-483A-82D1-ED706631E1E9}">
      <dgm:prSet/>
      <dgm:spPr/>
      <dgm:t>
        <a:bodyPr/>
        <a:lstStyle/>
        <a:p>
          <a:endParaRPr lang="en-US"/>
        </a:p>
      </dgm:t>
    </dgm:pt>
    <dgm:pt modelId="{C3FAFB56-8C26-4B15-8172-49EAA3ECCD87}" type="sibTrans" cxnId="{D8380080-5E4F-483A-82D1-ED706631E1E9}">
      <dgm:prSet/>
      <dgm:spPr/>
      <dgm:t>
        <a:bodyPr/>
        <a:lstStyle/>
        <a:p>
          <a:endParaRPr lang="en-US"/>
        </a:p>
      </dgm:t>
    </dgm:pt>
    <dgm:pt modelId="{CD7160BB-F827-40C6-9C50-FD45C806B51A}">
      <dgm:prSet/>
      <dgm:spPr/>
      <dgm:t>
        <a:bodyPr/>
        <a:lstStyle/>
        <a:p>
          <a:r>
            <a:rPr lang="en-US"/>
            <a:t>Carryover / Tydings year </a:t>
          </a:r>
        </a:p>
      </dgm:t>
    </dgm:pt>
    <dgm:pt modelId="{7D1A157D-CD7A-4452-8912-FCA2A7C05F61}" type="parTrans" cxnId="{DB58660D-D665-4716-8EB9-FF676D0BB166}">
      <dgm:prSet/>
      <dgm:spPr/>
      <dgm:t>
        <a:bodyPr/>
        <a:lstStyle/>
        <a:p>
          <a:endParaRPr lang="en-US"/>
        </a:p>
      </dgm:t>
    </dgm:pt>
    <dgm:pt modelId="{D3842A5D-42E6-4111-9DB4-4AAABA511240}" type="sibTrans" cxnId="{DB58660D-D665-4716-8EB9-FF676D0BB166}">
      <dgm:prSet/>
      <dgm:spPr/>
      <dgm:t>
        <a:bodyPr/>
        <a:lstStyle/>
        <a:p>
          <a:endParaRPr lang="en-US"/>
        </a:p>
      </dgm:t>
    </dgm:pt>
    <dgm:pt modelId="{99CF4102-B344-42CE-806B-2F4C43F42452}">
      <dgm:prSet/>
      <dgm:spPr/>
      <dgm:t>
        <a:bodyPr/>
        <a:lstStyle/>
        <a:p>
          <a:r>
            <a:rPr lang="en-US" dirty="0"/>
            <a:t>Any unexpended funds – submit budget items via online application</a:t>
          </a:r>
        </a:p>
      </dgm:t>
    </dgm:pt>
    <dgm:pt modelId="{10622A43-C030-4DBD-BF85-5775676042A2}" type="parTrans" cxnId="{F24C0230-55ED-4442-8AE0-BEC2982D6A49}">
      <dgm:prSet/>
      <dgm:spPr/>
      <dgm:t>
        <a:bodyPr/>
        <a:lstStyle/>
        <a:p>
          <a:endParaRPr lang="en-US"/>
        </a:p>
      </dgm:t>
    </dgm:pt>
    <dgm:pt modelId="{C25830EE-E32C-47CE-9A63-EA1074B2D8E7}" type="sibTrans" cxnId="{F24C0230-55ED-4442-8AE0-BEC2982D6A49}">
      <dgm:prSet/>
      <dgm:spPr/>
      <dgm:t>
        <a:bodyPr/>
        <a:lstStyle/>
        <a:p>
          <a:endParaRPr lang="en-US"/>
        </a:p>
      </dgm:t>
    </dgm:pt>
    <dgm:pt modelId="{9D7F602A-A920-4EB0-B8BB-9DB44790D058}">
      <dgm:prSet custT="1"/>
      <dgm:spPr/>
      <dgm:t>
        <a:bodyPr/>
        <a:lstStyle/>
        <a:p>
          <a:r>
            <a:rPr lang="en-US" sz="2400" dirty="0"/>
            <a:t>ESSER II</a:t>
          </a:r>
        </a:p>
      </dgm:t>
    </dgm:pt>
    <dgm:pt modelId="{58D69A6E-1849-48E9-825F-40C20C13354F}" type="parTrans" cxnId="{3B53E246-3F53-48E8-9E86-AFA87F098C0C}">
      <dgm:prSet/>
      <dgm:spPr/>
      <dgm:t>
        <a:bodyPr/>
        <a:lstStyle/>
        <a:p>
          <a:endParaRPr lang="en-US"/>
        </a:p>
      </dgm:t>
    </dgm:pt>
    <dgm:pt modelId="{1DEC3A3C-5CF4-464F-BCB1-B44DC6466233}" type="sibTrans" cxnId="{3B53E246-3F53-48E8-9E86-AFA87F098C0C}">
      <dgm:prSet/>
      <dgm:spPr/>
      <dgm:t>
        <a:bodyPr/>
        <a:lstStyle/>
        <a:p>
          <a:endParaRPr lang="en-US"/>
        </a:p>
      </dgm:t>
    </dgm:pt>
    <dgm:pt modelId="{F34AB684-34E9-4EE4-BC25-D22DE87B8C84}">
      <dgm:prSet/>
      <dgm:spPr/>
      <dgm:t>
        <a:bodyPr/>
        <a:lstStyle/>
        <a:p>
          <a:r>
            <a:rPr lang="en-US" dirty="0"/>
            <a:t>29 application on the LEA side, waiting for revisions from the LEA ~ cannot request reimbursement until final approval – please submit revisions ASAP</a:t>
          </a:r>
        </a:p>
      </dgm:t>
    </dgm:pt>
    <dgm:pt modelId="{8A1C2BB0-B922-43D7-8C3E-6C7203F0662E}" type="parTrans" cxnId="{3E3BB2F2-0D11-427D-A4C1-F7C1BACC0BC8}">
      <dgm:prSet/>
      <dgm:spPr/>
      <dgm:t>
        <a:bodyPr/>
        <a:lstStyle/>
        <a:p>
          <a:endParaRPr lang="en-US"/>
        </a:p>
      </dgm:t>
    </dgm:pt>
    <dgm:pt modelId="{95281C47-DAF5-4810-8D84-A513662BD6EB}" type="sibTrans" cxnId="{3E3BB2F2-0D11-427D-A4C1-F7C1BACC0BC8}">
      <dgm:prSet/>
      <dgm:spPr/>
      <dgm:t>
        <a:bodyPr/>
        <a:lstStyle/>
        <a:p>
          <a:endParaRPr lang="en-US"/>
        </a:p>
      </dgm:t>
    </dgm:pt>
    <dgm:pt modelId="{CE60EBD1-F44A-4C19-8D9C-FC637B4478F3}">
      <dgm:prSet custT="1"/>
      <dgm:spPr/>
      <dgm:t>
        <a:bodyPr/>
        <a:lstStyle/>
        <a:p>
          <a:r>
            <a:rPr lang="en-US" sz="2400" dirty="0"/>
            <a:t>ARP ESSER III </a:t>
          </a:r>
        </a:p>
      </dgm:t>
    </dgm:pt>
    <dgm:pt modelId="{E9E6861A-BA72-49BF-AEC3-EB6403A459C5}" type="parTrans" cxnId="{765C369F-C7EE-4A0F-BFFA-CCAD388A41D3}">
      <dgm:prSet/>
      <dgm:spPr/>
      <dgm:t>
        <a:bodyPr/>
        <a:lstStyle/>
        <a:p>
          <a:endParaRPr lang="en-US"/>
        </a:p>
      </dgm:t>
    </dgm:pt>
    <dgm:pt modelId="{F311D545-5795-4C04-BC0F-BD84AB3B239E}" type="sibTrans" cxnId="{765C369F-C7EE-4A0F-BFFA-CCAD388A41D3}">
      <dgm:prSet/>
      <dgm:spPr/>
      <dgm:t>
        <a:bodyPr/>
        <a:lstStyle/>
        <a:p>
          <a:endParaRPr lang="en-US"/>
        </a:p>
      </dgm:t>
    </dgm:pt>
    <dgm:pt modelId="{FFC25183-B15D-4535-8F09-775C863ED598}">
      <dgm:prSet/>
      <dgm:spPr/>
      <dgm:t>
        <a:bodyPr/>
        <a:lstStyle/>
        <a:p>
          <a:r>
            <a:rPr lang="en-US" dirty="0"/>
            <a:t>35 districts have not yet submitted online application / LEA Use of Funds Plans (due 12/16/21) </a:t>
          </a:r>
        </a:p>
      </dgm:t>
    </dgm:pt>
    <dgm:pt modelId="{B5DC56D5-0EFB-419A-A0C1-B2D56EC5CFF7}" type="parTrans" cxnId="{C7B6FFF2-9437-4D00-83CB-DBA662BA9E56}">
      <dgm:prSet/>
      <dgm:spPr/>
      <dgm:t>
        <a:bodyPr/>
        <a:lstStyle/>
        <a:p>
          <a:endParaRPr lang="en-US"/>
        </a:p>
      </dgm:t>
    </dgm:pt>
    <dgm:pt modelId="{33061F6F-0501-4498-9FE5-CF56C9A2B19E}" type="sibTrans" cxnId="{C7B6FFF2-9437-4D00-83CB-DBA662BA9E56}">
      <dgm:prSet/>
      <dgm:spPr/>
      <dgm:t>
        <a:bodyPr/>
        <a:lstStyle/>
        <a:p>
          <a:endParaRPr lang="en-US"/>
        </a:p>
      </dgm:t>
    </dgm:pt>
    <dgm:pt modelId="{3164792E-874C-46F6-92D8-B511D7C92873}">
      <dgm:prSet/>
      <dgm:spPr/>
      <dgm:t>
        <a:bodyPr/>
        <a:lstStyle/>
        <a:p>
          <a:r>
            <a:rPr lang="en-US" dirty="0"/>
            <a:t>21 have submitted budget, but are missing the narrative question (also due 12/16/21) </a:t>
          </a:r>
        </a:p>
      </dgm:t>
    </dgm:pt>
    <dgm:pt modelId="{40ACD8B3-BD88-4167-94CE-7FC816C0A936}" type="parTrans" cxnId="{8C2DACB0-B7FA-47CD-9392-76C8D800928E}">
      <dgm:prSet/>
      <dgm:spPr/>
      <dgm:t>
        <a:bodyPr/>
        <a:lstStyle/>
        <a:p>
          <a:endParaRPr lang="en-US"/>
        </a:p>
      </dgm:t>
    </dgm:pt>
    <dgm:pt modelId="{FCC4E261-5197-4585-9721-07B3173E6BA5}" type="sibTrans" cxnId="{8C2DACB0-B7FA-47CD-9392-76C8D800928E}">
      <dgm:prSet/>
      <dgm:spPr/>
      <dgm:t>
        <a:bodyPr/>
        <a:lstStyle/>
        <a:p>
          <a:endParaRPr lang="en-US"/>
        </a:p>
      </dgm:t>
    </dgm:pt>
    <dgm:pt modelId="{0819E3FF-FA1F-43BF-A7CB-B42583E39662}">
      <dgm:prSet/>
      <dgm:spPr/>
      <dgm:t>
        <a:bodyPr/>
        <a:lstStyle/>
        <a:p>
          <a:r>
            <a:rPr lang="en-US" dirty="0"/>
            <a:t>Funds must be spent and drawn down by 9/30/22</a:t>
          </a:r>
        </a:p>
      </dgm:t>
    </dgm:pt>
    <dgm:pt modelId="{CF8C6AD3-468C-4210-82CB-394B889AEC90}" type="parTrans" cxnId="{D8E3FEEA-EA66-47E8-BEAE-4EF9244CE53B}">
      <dgm:prSet/>
      <dgm:spPr/>
      <dgm:t>
        <a:bodyPr/>
        <a:lstStyle/>
        <a:p>
          <a:endParaRPr lang="en-US"/>
        </a:p>
      </dgm:t>
    </dgm:pt>
    <dgm:pt modelId="{BBEBF362-85E3-4834-874B-BF831CB647A3}" type="sibTrans" cxnId="{D8E3FEEA-EA66-47E8-BEAE-4EF9244CE53B}">
      <dgm:prSet/>
      <dgm:spPr/>
      <dgm:t>
        <a:bodyPr/>
        <a:lstStyle/>
        <a:p>
          <a:endParaRPr lang="en-US"/>
        </a:p>
      </dgm:t>
    </dgm:pt>
    <dgm:pt modelId="{3CEBA575-DD2F-42BF-94DB-8850FB18D4BB}">
      <dgm:prSet/>
      <dgm:spPr/>
      <dgm:t>
        <a:bodyPr/>
        <a:lstStyle/>
        <a:p>
          <a:r>
            <a:rPr lang="en-US" b="1" dirty="0">
              <a:solidFill>
                <a:srgbClr val="FF0000"/>
              </a:solidFill>
            </a:rPr>
            <a:t>All applications must have final approval by 1/6/22!!</a:t>
          </a:r>
          <a:r>
            <a:rPr lang="en-US" dirty="0"/>
            <a:t> </a:t>
          </a:r>
        </a:p>
      </dgm:t>
    </dgm:pt>
    <dgm:pt modelId="{0EB4A6C8-3F7C-4757-8F9F-312CF4003B52}" type="parTrans" cxnId="{756423D8-5CEA-4D36-88F5-49D9AAE2A12F}">
      <dgm:prSet/>
      <dgm:spPr/>
      <dgm:t>
        <a:bodyPr/>
        <a:lstStyle/>
        <a:p>
          <a:endParaRPr lang="en-US"/>
        </a:p>
      </dgm:t>
    </dgm:pt>
    <dgm:pt modelId="{DEEC35A6-D4BC-406C-8237-A633142E1D50}" type="sibTrans" cxnId="{756423D8-5CEA-4D36-88F5-49D9AAE2A12F}">
      <dgm:prSet/>
      <dgm:spPr/>
      <dgm:t>
        <a:bodyPr/>
        <a:lstStyle/>
        <a:p>
          <a:endParaRPr lang="en-US"/>
        </a:p>
      </dgm:t>
    </dgm:pt>
    <dgm:pt modelId="{47D25144-3A28-488F-BC66-4C875B43C626}" type="pres">
      <dgm:prSet presAssocID="{A5E79C94-42A5-49D2-A9D2-A2E46ACF4737}" presName="Name0" presStyleCnt="0">
        <dgm:presLayoutVars>
          <dgm:dir/>
          <dgm:animLvl val="lvl"/>
          <dgm:resizeHandles val="exact"/>
        </dgm:presLayoutVars>
      </dgm:prSet>
      <dgm:spPr/>
    </dgm:pt>
    <dgm:pt modelId="{22C8CFAE-55DB-46AB-839A-C638750FA61E}" type="pres">
      <dgm:prSet presAssocID="{0401C498-9312-469B-BF9A-A83AA7CAB786}" presName="linNode" presStyleCnt="0"/>
      <dgm:spPr/>
    </dgm:pt>
    <dgm:pt modelId="{A1932C37-6469-4302-89F0-6AF273F857EC}" type="pres">
      <dgm:prSet presAssocID="{0401C498-9312-469B-BF9A-A83AA7CAB786}" presName="parentText" presStyleLbl="node1" presStyleIdx="0" presStyleCnt="3" custScaleX="65728">
        <dgm:presLayoutVars>
          <dgm:chMax val="1"/>
          <dgm:bulletEnabled val="1"/>
        </dgm:presLayoutVars>
      </dgm:prSet>
      <dgm:spPr/>
    </dgm:pt>
    <dgm:pt modelId="{A260B659-1632-435A-BBB4-7AF29226B01C}" type="pres">
      <dgm:prSet presAssocID="{0401C498-9312-469B-BF9A-A83AA7CAB786}" presName="descendantText" presStyleLbl="alignAccFollowNode1" presStyleIdx="0" presStyleCnt="3">
        <dgm:presLayoutVars>
          <dgm:bulletEnabled val="1"/>
        </dgm:presLayoutVars>
      </dgm:prSet>
      <dgm:spPr/>
    </dgm:pt>
    <dgm:pt modelId="{6371DE42-14FD-43A1-A9F4-EFD2BED21D2F}" type="pres">
      <dgm:prSet presAssocID="{C3FAFB56-8C26-4B15-8172-49EAA3ECCD87}" presName="sp" presStyleCnt="0"/>
      <dgm:spPr/>
    </dgm:pt>
    <dgm:pt modelId="{15F49D55-A470-4BFA-95A9-424671247C04}" type="pres">
      <dgm:prSet presAssocID="{9D7F602A-A920-4EB0-B8BB-9DB44790D058}" presName="linNode" presStyleCnt="0"/>
      <dgm:spPr/>
    </dgm:pt>
    <dgm:pt modelId="{0B0625AC-8E48-4974-8D3A-8745EED123B5}" type="pres">
      <dgm:prSet presAssocID="{9D7F602A-A920-4EB0-B8BB-9DB44790D058}" presName="parentText" presStyleLbl="node1" presStyleIdx="1" presStyleCnt="3" custScaleX="65728">
        <dgm:presLayoutVars>
          <dgm:chMax val="1"/>
          <dgm:bulletEnabled val="1"/>
        </dgm:presLayoutVars>
      </dgm:prSet>
      <dgm:spPr/>
    </dgm:pt>
    <dgm:pt modelId="{25D73751-7D37-434B-AEDD-F0C7C20AA31C}" type="pres">
      <dgm:prSet presAssocID="{9D7F602A-A920-4EB0-B8BB-9DB44790D058}" presName="descendantText" presStyleLbl="alignAccFollowNode1" presStyleIdx="1" presStyleCnt="3">
        <dgm:presLayoutVars>
          <dgm:bulletEnabled val="1"/>
        </dgm:presLayoutVars>
      </dgm:prSet>
      <dgm:spPr/>
    </dgm:pt>
    <dgm:pt modelId="{0EF905D4-7E17-41E1-831D-360E15ED2EA1}" type="pres">
      <dgm:prSet presAssocID="{1DEC3A3C-5CF4-464F-BCB1-B44DC6466233}" presName="sp" presStyleCnt="0"/>
      <dgm:spPr/>
    </dgm:pt>
    <dgm:pt modelId="{BDDEB0A3-48C9-4415-AF0F-4C7ED79BE7A7}" type="pres">
      <dgm:prSet presAssocID="{CE60EBD1-F44A-4C19-8D9C-FC637B4478F3}" presName="linNode" presStyleCnt="0"/>
      <dgm:spPr/>
    </dgm:pt>
    <dgm:pt modelId="{54EEBE4F-E965-447E-92A3-0BB592CB8991}" type="pres">
      <dgm:prSet presAssocID="{CE60EBD1-F44A-4C19-8D9C-FC637B4478F3}" presName="parentText" presStyleLbl="node1" presStyleIdx="2" presStyleCnt="3" custScaleX="65728">
        <dgm:presLayoutVars>
          <dgm:chMax val="1"/>
          <dgm:bulletEnabled val="1"/>
        </dgm:presLayoutVars>
      </dgm:prSet>
      <dgm:spPr/>
    </dgm:pt>
    <dgm:pt modelId="{77196C9D-55CF-405C-A69E-A37DB7A97579}" type="pres">
      <dgm:prSet presAssocID="{CE60EBD1-F44A-4C19-8D9C-FC637B4478F3}" presName="descendantText" presStyleLbl="alignAccFollowNode1" presStyleIdx="2" presStyleCnt="3">
        <dgm:presLayoutVars>
          <dgm:bulletEnabled val="1"/>
        </dgm:presLayoutVars>
      </dgm:prSet>
      <dgm:spPr/>
    </dgm:pt>
  </dgm:ptLst>
  <dgm:cxnLst>
    <dgm:cxn modelId="{DB58660D-D665-4716-8EB9-FF676D0BB166}" srcId="{0401C498-9312-469B-BF9A-A83AA7CAB786}" destId="{CD7160BB-F827-40C6-9C50-FD45C806B51A}" srcOrd="0" destOrd="0" parTransId="{7D1A157D-CD7A-4452-8912-FCA2A7C05F61}" sibTransId="{D3842A5D-42E6-4111-9DB4-4AAABA511240}"/>
    <dgm:cxn modelId="{F24C0230-55ED-4442-8AE0-BEC2982D6A49}" srcId="{0401C498-9312-469B-BF9A-A83AA7CAB786}" destId="{99CF4102-B344-42CE-806B-2F4C43F42452}" srcOrd="1" destOrd="0" parTransId="{10622A43-C030-4DBD-BF85-5775676042A2}" sibTransId="{C25830EE-E32C-47CE-9A63-EA1074B2D8E7}"/>
    <dgm:cxn modelId="{3E7D0661-ED6E-4AE6-BB2E-1411C3248B6E}" type="presOf" srcId="{3CEBA575-DD2F-42BF-94DB-8850FB18D4BB}" destId="{25D73751-7D37-434B-AEDD-F0C7C20AA31C}" srcOrd="0" destOrd="1" presId="urn:microsoft.com/office/officeart/2005/8/layout/vList5"/>
    <dgm:cxn modelId="{3B53E246-3F53-48E8-9E86-AFA87F098C0C}" srcId="{A5E79C94-42A5-49D2-A9D2-A2E46ACF4737}" destId="{9D7F602A-A920-4EB0-B8BB-9DB44790D058}" srcOrd="1" destOrd="0" parTransId="{58D69A6E-1849-48E9-825F-40C20C13354F}" sibTransId="{1DEC3A3C-5CF4-464F-BCB1-B44DC6466233}"/>
    <dgm:cxn modelId="{4F3AAF7A-C53C-4F2F-90FF-DC518376E260}" type="presOf" srcId="{CD7160BB-F827-40C6-9C50-FD45C806B51A}" destId="{A260B659-1632-435A-BBB4-7AF29226B01C}" srcOrd="0" destOrd="0" presId="urn:microsoft.com/office/officeart/2005/8/layout/vList5"/>
    <dgm:cxn modelId="{F957D65A-E534-45C4-86CC-DC6F29ECFBC4}" type="presOf" srcId="{3164792E-874C-46F6-92D8-B511D7C92873}" destId="{77196C9D-55CF-405C-A69E-A37DB7A97579}" srcOrd="0" destOrd="1" presId="urn:microsoft.com/office/officeart/2005/8/layout/vList5"/>
    <dgm:cxn modelId="{D8380080-5E4F-483A-82D1-ED706631E1E9}" srcId="{A5E79C94-42A5-49D2-A9D2-A2E46ACF4737}" destId="{0401C498-9312-469B-BF9A-A83AA7CAB786}" srcOrd="0" destOrd="0" parTransId="{B864626E-05E0-4531-A8FC-869FB9BD9DC9}" sibTransId="{C3FAFB56-8C26-4B15-8172-49EAA3ECCD87}"/>
    <dgm:cxn modelId="{F0FCC988-7B3A-42CD-BEA9-2CA939712CED}" type="presOf" srcId="{A5E79C94-42A5-49D2-A9D2-A2E46ACF4737}" destId="{47D25144-3A28-488F-BC66-4C875B43C626}" srcOrd="0" destOrd="0" presId="urn:microsoft.com/office/officeart/2005/8/layout/vList5"/>
    <dgm:cxn modelId="{4A694F89-1C10-49B8-BA0A-EC25FC08284F}" type="presOf" srcId="{9D7F602A-A920-4EB0-B8BB-9DB44790D058}" destId="{0B0625AC-8E48-4974-8D3A-8745EED123B5}" srcOrd="0" destOrd="0" presId="urn:microsoft.com/office/officeart/2005/8/layout/vList5"/>
    <dgm:cxn modelId="{A240E189-DE1C-41A0-99EA-7543729FADF2}" type="presOf" srcId="{FFC25183-B15D-4535-8F09-775C863ED598}" destId="{77196C9D-55CF-405C-A69E-A37DB7A97579}" srcOrd="0" destOrd="0" presId="urn:microsoft.com/office/officeart/2005/8/layout/vList5"/>
    <dgm:cxn modelId="{AD24CE90-6E79-4A41-B868-F8C4385851F1}" type="presOf" srcId="{0401C498-9312-469B-BF9A-A83AA7CAB786}" destId="{A1932C37-6469-4302-89F0-6AF273F857EC}" srcOrd="0" destOrd="0" presId="urn:microsoft.com/office/officeart/2005/8/layout/vList5"/>
    <dgm:cxn modelId="{42A3C79D-39A2-49CD-9C8D-65365BA9095E}" type="presOf" srcId="{99CF4102-B344-42CE-806B-2F4C43F42452}" destId="{A260B659-1632-435A-BBB4-7AF29226B01C}" srcOrd="0" destOrd="1" presId="urn:microsoft.com/office/officeart/2005/8/layout/vList5"/>
    <dgm:cxn modelId="{765C369F-C7EE-4A0F-BFFA-CCAD388A41D3}" srcId="{A5E79C94-42A5-49D2-A9D2-A2E46ACF4737}" destId="{CE60EBD1-F44A-4C19-8D9C-FC637B4478F3}" srcOrd="2" destOrd="0" parTransId="{E9E6861A-BA72-49BF-AEC3-EB6403A459C5}" sibTransId="{F311D545-5795-4C04-BC0F-BD84AB3B239E}"/>
    <dgm:cxn modelId="{F313CAA1-72E8-4193-B360-8F2A31867C72}" type="presOf" srcId="{0819E3FF-FA1F-43BF-A7CB-B42583E39662}" destId="{A260B659-1632-435A-BBB4-7AF29226B01C}" srcOrd="0" destOrd="2" presId="urn:microsoft.com/office/officeart/2005/8/layout/vList5"/>
    <dgm:cxn modelId="{8C2DACB0-B7FA-47CD-9392-76C8D800928E}" srcId="{CE60EBD1-F44A-4C19-8D9C-FC637B4478F3}" destId="{3164792E-874C-46F6-92D8-B511D7C92873}" srcOrd="1" destOrd="0" parTransId="{40ACD8B3-BD88-4167-94CE-7FC816C0A936}" sibTransId="{FCC4E261-5197-4585-9721-07B3173E6BA5}"/>
    <dgm:cxn modelId="{968B93B4-7C67-41E9-BB3D-E4294EFD62C8}" type="presOf" srcId="{CE60EBD1-F44A-4C19-8D9C-FC637B4478F3}" destId="{54EEBE4F-E965-447E-92A3-0BB592CB8991}" srcOrd="0" destOrd="0" presId="urn:microsoft.com/office/officeart/2005/8/layout/vList5"/>
    <dgm:cxn modelId="{756423D8-5CEA-4D36-88F5-49D9AAE2A12F}" srcId="{9D7F602A-A920-4EB0-B8BB-9DB44790D058}" destId="{3CEBA575-DD2F-42BF-94DB-8850FB18D4BB}" srcOrd="1" destOrd="0" parTransId="{0EB4A6C8-3F7C-4757-8F9F-312CF4003B52}" sibTransId="{DEEC35A6-D4BC-406C-8237-A633142E1D50}"/>
    <dgm:cxn modelId="{D8E3FEEA-EA66-47E8-BEAE-4EF9244CE53B}" srcId="{0401C498-9312-469B-BF9A-A83AA7CAB786}" destId="{0819E3FF-FA1F-43BF-A7CB-B42583E39662}" srcOrd="2" destOrd="0" parTransId="{CF8C6AD3-468C-4210-82CB-394B889AEC90}" sibTransId="{BBEBF362-85E3-4834-874B-BF831CB647A3}"/>
    <dgm:cxn modelId="{A4F848EE-F6CB-40D0-8AED-4B2737063346}" type="presOf" srcId="{F34AB684-34E9-4EE4-BC25-D22DE87B8C84}" destId="{25D73751-7D37-434B-AEDD-F0C7C20AA31C}" srcOrd="0" destOrd="0" presId="urn:microsoft.com/office/officeart/2005/8/layout/vList5"/>
    <dgm:cxn modelId="{3E3BB2F2-0D11-427D-A4C1-F7C1BACC0BC8}" srcId="{9D7F602A-A920-4EB0-B8BB-9DB44790D058}" destId="{F34AB684-34E9-4EE4-BC25-D22DE87B8C84}" srcOrd="0" destOrd="0" parTransId="{8A1C2BB0-B922-43D7-8C3E-6C7203F0662E}" sibTransId="{95281C47-DAF5-4810-8D84-A513662BD6EB}"/>
    <dgm:cxn modelId="{C7B6FFF2-9437-4D00-83CB-DBA662BA9E56}" srcId="{CE60EBD1-F44A-4C19-8D9C-FC637B4478F3}" destId="{FFC25183-B15D-4535-8F09-775C863ED598}" srcOrd="0" destOrd="0" parTransId="{B5DC56D5-0EFB-419A-A0C1-B2D56EC5CFF7}" sibTransId="{33061F6F-0501-4498-9FE5-CF56C9A2B19E}"/>
    <dgm:cxn modelId="{76D3C3BA-C570-48B9-A86C-A2FCA68C668B}" type="presParOf" srcId="{47D25144-3A28-488F-BC66-4C875B43C626}" destId="{22C8CFAE-55DB-46AB-839A-C638750FA61E}" srcOrd="0" destOrd="0" presId="urn:microsoft.com/office/officeart/2005/8/layout/vList5"/>
    <dgm:cxn modelId="{7B8C683A-8801-493B-A2F5-CD7441E72F71}" type="presParOf" srcId="{22C8CFAE-55DB-46AB-839A-C638750FA61E}" destId="{A1932C37-6469-4302-89F0-6AF273F857EC}" srcOrd="0" destOrd="0" presId="urn:microsoft.com/office/officeart/2005/8/layout/vList5"/>
    <dgm:cxn modelId="{39D0F4F9-D498-4F5D-BD8D-B373BDFF49ED}" type="presParOf" srcId="{22C8CFAE-55DB-46AB-839A-C638750FA61E}" destId="{A260B659-1632-435A-BBB4-7AF29226B01C}" srcOrd="1" destOrd="0" presId="urn:microsoft.com/office/officeart/2005/8/layout/vList5"/>
    <dgm:cxn modelId="{6A55FCB0-A9CC-43E7-9428-911DBBCD7374}" type="presParOf" srcId="{47D25144-3A28-488F-BC66-4C875B43C626}" destId="{6371DE42-14FD-43A1-A9F4-EFD2BED21D2F}" srcOrd="1" destOrd="0" presId="urn:microsoft.com/office/officeart/2005/8/layout/vList5"/>
    <dgm:cxn modelId="{C5CD59EC-4605-48F0-88EB-D836C7B11DB2}" type="presParOf" srcId="{47D25144-3A28-488F-BC66-4C875B43C626}" destId="{15F49D55-A470-4BFA-95A9-424671247C04}" srcOrd="2" destOrd="0" presId="urn:microsoft.com/office/officeart/2005/8/layout/vList5"/>
    <dgm:cxn modelId="{E18D14CE-A0AF-4FBD-899B-8810CBE21CBE}" type="presParOf" srcId="{15F49D55-A470-4BFA-95A9-424671247C04}" destId="{0B0625AC-8E48-4974-8D3A-8745EED123B5}" srcOrd="0" destOrd="0" presId="urn:microsoft.com/office/officeart/2005/8/layout/vList5"/>
    <dgm:cxn modelId="{60CF9840-3060-4C2B-A597-288370A7504E}" type="presParOf" srcId="{15F49D55-A470-4BFA-95A9-424671247C04}" destId="{25D73751-7D37-434B-AEDD-F0C7C20AA31C}" srcOrd="1" destOrd="0" presId="urn:microsoft.com/office/officeart/2005/8/layout/vList5"/>
    <dgm:cxn modelId="{A15241E7-52BD-4AFA-92E0-F3971EDAFF10}" type="presParOf" srcId="{47D25144-3A28-488F-BC66-4C875B43C626}" destId="{0EF905D4-7E17-41E1-831D-360E15ED2EA1}" srcOrd="3" destOrd="0" presId="urn:microsoft.com/office/officeart/2005/8/layout/vList5"/>
    <dgm:cxn modelId="{ABA0B7E4-0D7C-4C25-AC24-276CE77DD87A}" type="presParOf" srcId="{47D25144-3A28-488F-BC66-4C875B43C626}" destId="{BDDEB0A3-48C9-4415-AF0F-4C7ED79BE7A7}" srcOrd="4" destOrd="0" presId="urn:microsoft.com/office/officeart/2005/8/layout/vList5"/>
    <dgm:cxn modelId="{40449F5A-B7F0-4B57-9847-E39D8A8A84C8}" type="presParOf" srcId="{BDDEB0A3-48C9-4415-AF0F-4C7ED79BE7A7}" destId="{54EEBE4F-E965-447E-92A3-0BB592CB8991}" srcOrd="0" destOrd="0" presId="urn:microsoft.com/office/officeart/2005/8/layout/vList5"/>
    <dgm:cxn modelId="{E8D54538-14B9-4968-BAEB-9D568DEC2FB1}" type="presParOf" srcId="{BDDEB0A3-48C9-4415-AF0F-4C7ED79BE7A7}" destId="{77196C9D-55CF-405C-A69E-A37DB7A9757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7476E2-4389-45D9-8CF5-760547E11FA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D7851EE3-A299-48D4-8B75-E1198CC64B4F}">
      <dgm:prSet phldrT="[Text]"/>
      <dgm:spPr/>
      <dgm:t>
        <a:bodyPr/>
        <a:lstStyle/>
        <a:p>
          <a:r>
            <a:rPr lang="en-US" b="1" u="sng" dirty="0"/>
            <a:t>Option 1</a:t>
          </a:r>
          <a:r>
            <a:rPr lang="en-US" dirty="0"/>
            <a:t> </a:t>
          </a:r>
        </a:p>
        <a:p>
          <a:r>
            <a:rPr lang="en-US" dirty="0"/>
            <a:t>Ready to </a:t>
          </a:r>
        </a:p>
        <a:p>
          <a:r>
            <a:rPr lang="en-US" dirty="0"/>
            <a:t>Submit Budget</a:t>
          </a:r>
        </a:p>
      </dgm:t>
    </dgm:pt>
    <dgm:pt modelId="{F6D3BFCA-A743-49B8-8EC8-3787E889A034}" type="parTrans" cxnId="{22248A37-40CE-44EF-ABA1-4EC83337F485}">
      <dgm:prSet/>
      <dgm:spPr/>
      <dgm:t>
        <a:bodyPr/>
        <a:lstStyle/>
        <a:p>
          <a:endParaRPr lang="en-US"/>
        </a:p>
      </dgm:t>
    </dgm:pt>
    <dgm:pt modelId="{87D61FB4-9390-4FEA-BC68-E48E50564545}" type="sibTrans" cxnId="{22248A37-40CE-44EF-ABA1-4EC83337F485}">
      <dgm:prSet/>
      <dgm:spPr/>
      <dgm:t>
        <a:bodyPr/>
        <a:lstStyle/>
        <a:p>
          <a:endParaRPr lang="en-US"/>
        </a:p>
      </dgm:t>
    </dgm:pt>
    <dgm:pt modelId="{F5D6E6C9-5BEC-4523-9F5A-32435F11AF62}">
      <dgm:prSet phldrT="[Text]" custT="1"/>
      <dgm:spPr/>
      <dgm:t>
        <a:bodyPr/>
        <a:lstStyle/>
        <a:p>
          <a:r>
            <a:rPr lang="en-US" sz="1800" dirty="0"/>
            <a:t>Respond to first narrative question in the online application</a:t>
          </a:r>
        </a:p>
      </dgm:t>
    </dgm:pt>
    <dgm:pt modelId="{7043691A-8768-47F1-82F3-A3CAC361DB45}" type="parTrans" cxnId="{BE694DFC-1680-4932-82DB-EE690AFB2D17}">
      <dgm:prSet/>
      <dgm:spPr/>
      <dgm:t>
        <a:bodyPr/>
        <a:lstStyle/>
        <a:p>
          <a:endParaRPr lang="en-US"/>
        </a:p>
      </dgm:t>
    </dgm:pt>
    <dgm:pt modelId="{2E01198B-4727-497D-80B2-0D13F2E92FA0}" type="sibTrans" cxnId="{BE694DFC-1680-4932-82DB-EE690AFB2D17}">
      <dgm:prSet/>
      <dgm:spPr/>
      <dgm:t>
        <a:bodyPr/>
        <a:lstStyle/>
        <a:p>
          <a:endParaRPr lang="en-US"/>
        </a:p>
      </dgm:t>
    </dgm:pt>
    <dgm:pt modelId="{5BDDDC23-87E3-49A5-B03A-07C8692746C6}">
      <dgm:prSet phldrT="[Text]" custT="1"/>
      <dgm:spPr/>
      <dgm:t>
        <a:bodyPr/>
        <a:lstStyle/>
        <a:p>
          <a:r>
            <a:rPr lang="en-US" sz="1800" dirty="0"/>
            <a:t>Submit a full budget</a:t>
          </a:r>
        </a:p>
      </dgm:t>
    </dgm:pt>
    <dgm:pt modelId="{969EE1EA-AA13-4D34-A81E-B91A254F4572}" type="parTrans" cxnId="{6C202E8E-6F09-4273-B528-E5D311EAE1B1}">
      <dgm:prSet/>
      <dgm:spPr/>
      <dgm:t>
        <a:bodyPr/>
        <a:lstStyle/>
        <a:p>
          <a:endParaRPr lang="en-US"/>
        </a:p>
      </dgm:t>
    </dgm:pt>
    <dgm:pt modelId="{3F6DB679-5403-41AF-B794-BB8AD335F5EE}" type="sibTrans" cxnId="{6C202E8E-6F09-4273-B528-E5D311EAE1B1}">
      <dgm:prSet/>
      <dgm:spPr/>
      <dgm:t>
        <a:bodyPr/>
        <a:lstStyle/>
        <a:p>
          <a:endParaRPr lang="en-US"/>
        </a:p>
      </dgm:t>
    </dgm:pt>
    <dgm:pt modelId="{667761C2-D8FF-430E-B687-0737E20C902E}">
      <dgm:prSet phldrT="[Text]"/>
      <dgm:spPr/>
      <dgm:t>
        <a:bodyPr/>
        <a:lstStyle/>
        <a:p>
          <a:r>
            <a:rPr lang="en-US" b="1" u="sng" dirty="0"/>
            <a:t>Option 2</a:t>
          </a:r>
          <a:r>
            <a:rPr lang="en-US" dirty="0"/>
            <a:t> </a:t>
          </a:r>
        </a:p>
        <a:p>
          <a:r>
            <a:rPr lang="en-US" dirty="0"/>
            <a:t>Need Time to </a:t>
          </a:r>
        </a:p>
        <a:p>
          <a:r>
            <a:rPr lang="en-US" dirty="0"/>
            <a:t>Develop Budget</a:t>
          </a:r>
        </a:p>
      </dgm:t>
    </dgm:pt>
    <dgm:pt modelId="{301D61D3-4FFE-48B9-9037-8A92C710B6AB}" type="parTrans" cxnId="{A6856FB5-DC17-4277-ACA5-742819C1F445}">
      <dgm:prSet/>
      <dgm:spPr/>
      <dgm:t>
        <a:bodyPr/>
        <a:lstStyle/>
        <a:p>
          <a:endParaRPr lang="en-US"/>
        </a:p>
      </dgm:t>
    </dgm:pt>
    <dgm:pt modelId="{5C3632D3-88B4-4E16-AF6D-96E47B938920}" type="sibTrans" cxnId="{A6856FB5-DC17-4277-ACA5-742819C1F445}">
      <dgm:prSet/>
      <dgm:spPr/>
      <dgm:t>
        <a:bodyPr/>
        <a:lstStyle/>
        <a:p>
          <a:endParaRPr lang="en-US"/>
        </a:p>
      </dgm:t>
    </dgm:pt>
    <dgm:pt modelId="{4297965F-91F4-4B7C-AA21-81F139D95048}">
      <dgm:prSet phldrT="[Text]" custT="1"/>
      <dgm:spPr/>
      <dgm:t>
        <a:bodyPr/>
        <a:lstStyle/>
        <a:p>
          <a:r>
            <a:rPr lang="en-US" sz="1800" dirty="0"/>
            <a:t>Respond to all three narrative questions in the online application by 12/16/21</a:t>
          </a:r>
        </a:p>
      </dgm:t>
    </dgm:pt>
    <dgm:pt modelId="{14C93D15-C5C3-4C7A-B2A6-1308598EF264}" type="parTrans" cxnId="{7A7F5CA5-79D9-4295-BC3C-2C4A4A92CD27}">
      <dgm:prSet/>
      <dgm:spPr/>
      <dgm:t>
        <a:bodyPr/>
        <a:lstStyle/>
        <a:p>
          <a:endParaRPr lang="en-US"/>
        </a:p>
      </dgm:t>
    </dgm:pt>
    <dgm:pt modelId="{82A026B9-0993-4F9C-AC12-951606D2A625}" type="sibTrans" cxnId="{7A7F5CA5-79D9-4295-BC3C-2C4A4A92CD27}">
      <dgm:prSet/>
      <dgm:spPr/>
      <dgm:t>
        <a:bodyPr/>
        <a:lstStyle/>
        <a:p>
          <a:endParaRPr lang="en-US"/>
        </a:p>
      </dgm:t>
    </dgm:pt>
    <dgm:pt modelId="{0152787E-AD79-4CC5-8F59-8FFC48B12147}">
      <dgm:prSet phldrT="[Text]" custT="1"/>
      <dgm:spPr/>
      <dgm:t>
        <a:bodyPr/>
        <a:lstStyle/>
        <a:p>
          <a:r>
            <a:rPr lang="en-US" sz="1800" dirty="0"/>
            <a:t>Submit a full budget by beginning of March 2022</a:t>
          </a:r>
        </a:p>
      </dgm:t>
    </dgm:pt>
    <dgm:pt modelId="{BDEAD8CF-3B4D-460A-A3CF-B9588D8BE390}" type="parTrans" cxnId="{DE25B3B6-671C-470D-9484-71430A620BB6}">
      <dgm:prSet/>
      <dgm:spPr/>
      <dgm:t>
        <a:bodyPr/>
        <a:lstStyle/>
        <a:p>
          <a:endParaRPr lang="en-US"/>
        </a:p>
      </dgm:t>
    </dgm:pt>
    <dgm:pt modelId="{E3673373-7133-43A0-B59B-5515209409CC}" type="sibTrans" cxnId="{DE25B3B6-671C-470D-9484-71430A620BB6}">
      <dgm:prSet/>
      <dgm:spPr/>
      <dgm:t>
        <a:bodyPr/>
        <a:lstStyle/>
        <a:p>
          <a:endParaRPr lang="en-US"/>
        </a:p>
      </dgm:t>
    </dgm:pt>
    <dgm:pt modelId="{E73229FA-F105-46AD-9F8C-C4BF3AB778A8}">
      <dgm:prSet phldrT="[Text]" custT="1"/>
      <dgm:spPr/>
      <dgm:t>
        <a:bodyPr/>
        <a:lstStyle/>
        <a:p>
          <a:pPr>
            <a:buFont typeface="Courier New" panose="02070309020205020404" pitchFamily="49" charset="0"/>
            <a:buChar char="o"/>
          </a:pPr>
          <a:r>
            <a:rPr lang="en-US" sz="1600" dirty="0"/>
            <a:t>Can include placeholder items for future years</a:t>
          </a:r>
        </a:p>
      </dgm:t>
    </dgm:pt>
    <dgm:pt modelId="{70352791-92D1-4400-97DE-55E53CD3A263}" type="parTrans" cxnId="{361FB6D7-0BAD-44CC-B33A-EF2CB956D836}">
      <dgm:prSet/>
      <dgm:spPr/>
      <dgm:t>
        <a:bodyPr/>
        <a:lstStyle/>
        <a:p>
          <a:endParaRPr lang="en-US"/>
        </a:p>
      </dgm:t>
    </dgm:pt>
    <dgm:pt modelId="{8BAD01A9-491F-4072-B14A-BEA614ADE767}" type="sibTrans" cxnId="{361FB6D7-0BAD-44CC-B33A-EF2CB956D836}">
      <dgm:prSet/>
      <dgm:spPr/>
      <dgm:t>
        <a:bodyPr/>
        <a:lstStyle/>
        <a:p>
          <a:endParaRPr lang="en-US"/>
        </a:p>
      </dgm:t>
    </dgm:pt>
    <dgm:pt modelId="{E7A42C6F-CFD0-4D82-9FAC-38C29829300B}">
      <dgm:prSet phldrT="[Text]" custT="1"/>
      <dgm:spPr/>
      <dgm:t>
        <a:bodyPr/>
        <a:lstStyle/>
        <a:p>
          <a:pPr>
            <a:buFont typeface="Arial" panose="020B0604020202020204" pitchFamily="34" charset="0"/>
            <a:buChar char="•"/>
          </a:pPr>
          <a:r>
            <a:rPr lang="en-US" sz="1800" dirty="0"/>
            <a:t>Submit both by 12/16/21</a:t>
          </a:r>
        </a:p>
      </dgm:t>
    </dgm:pt>
    <dgm:pt modelId="{1FFCCB0B-0672-45FC-B716-F46E7888F836}" type="parTrans" cxnId="{9F635EB6-26F6-4BBC-ABB3-E51C9027775F}">
      <dgm:prSet/>
      <dgm:spPr/>
      <dgm:t>
        <a:bodyPr/>
        <a:lstStyle/>
        <a:p>
          <a:endParaRPr lang="en-US"/>
        </a:p>
      </dgm:t>
    </dgm:pt>
    <dgm:pt modelId="{4759B10F-D8C8-4BED-B288-99A1E3C55620}" type="sibTrans" cxnId="{9F635EB6-26F6-4BBC-ABB3-E51C9027775F}">
      <dgm:prSet/>
      <dgm:spPr/>
      <dgm:t>
        <a:bodyPr/>
        <a:lstStyle/>
        <a:p>
          <a:endParaRPr lang="en-US"/>
        </a:p>
      </dgm:t>
    </dgm:pt>
    <dgm:pt modelId="{F9F808A3-F198-46F6-AB54-2BF98C5BE37E}" type="pres">
      <dgm:prSet presAssocID="{627476E2-4389-45D9-8CF5-760547E11FA3}" presName="Name0" presStyleCnt="0">
        <dgm:presLayoutVars>
          <dgm:dir/>
          <dgm:animLvl val="lvl"/>
          <dgm:resizeHandles val="exact"/>
        </dgm:presLayoutVars>
      </dgm:prSet>
      <dgm:spPr/>
    </dgm:pt>
    <dgm:pt modelId="{DC0767B6-B373-44A0-83F6-5465E692556E}" type="pres">
      <dgm:prSet presAssocID="{D7851EE3-A299-48D4-8B75-E1198CC64B4F}" presName="composite" presStyleCnt="0"/>
      <dgm:spPr/>
    </dgm:pt>
    <dgm:pt modelId="{98FFC3ED-9E69-4D3F-B413-62C21CC173C8}" type="pres">
      <dgm:prSet presAssocID="{D7851EE3-A299-48D4-8B75-E1198CC64B4F}" presName="parTx" presStyleLbl="alignNode1" presStyleIdx="0" presStyleCnt="2" custLinFactNeighborX="8758">
        <dgm:presLayoutVars>
          <dgm:chMax val="0"/>
          <dgm:chPref val="0"/>
          <dgm:bulletEnabled val="1"/>
        </dgm:presLayoutVars>
      </dgm:prSet>
      <dgm:spPr/>
    </dgm:pt>
    <dgm:pt modelId="{D0D4A86F-1766-4C87-8A81-002ECA010530}" type="pres">
      <dgm:prSet presAssocID="{D7851EE3-A299-48D4-8B75-E1198CC64B4F}" presName="desTx" presStyleLbl="alignAccFollowNode1" presStyleIdx="0" presStyleCnt="2" custLinFactNeighborX="8522">
        <dgm:presLayoutVars>
          <dgm:bulletEnabled val="1"/>
        </dgm:presLayoutVars>
      </dgm:prSet>
      <dgm:spPr/>
    </dgm:pt>
    <dgm:pt modelId="{CC2A5470-699B-4054-A18D-0598295B92B8}" type="pres">
      <dgm:prSet presAssocID="{87D61FB4-9390-4FEA-BC68-E48E50564545}" presName="space" presStyleCnt="0"/>
      <dgm:spPr/>
    </dgm:pt>
    <dgm:pt modelId="{C971AC4B-1C61-45DD-ABA4-F752EFD66351}" type="pres">
      <dgm:prSet presAssocID="{667761C2-D8FF-430E-B687-0737E20C902E}" presName="composite" presStyleCnt="0"/>
      <dgm:spPr/>
    </dgm:pt>
    <dgm:pt modelId="{4F8828EB-73C9-458C-A986-2678991A509E}" type="pres">
      <dgm:prSet presAssocID="{667761C2-D8FF-430E-B687-0737E20C902E}" presName="parTx" presStyleLbl="alignNode1" presStyleIdx="1" presStyleCnt="2">
        <dgm:presLayoutVars>
          <dgm:chMax val="0"/>
          <dgm:chPref val="0"/>
          <dgm:bulletEnabled val="1"/>
        </dgm:presLayoutVars>
      </dgm:prSet>
      <dgm:spPr/>
    </dgm:pt>
    <dgm:pt modelId="{D1095479-B262-41DA-BE13-DCBC3C1EE10D}" type="pres">
      <dgm:prSet presAssocID="{667761C2-D8FF-430E-B687-0737E20C902E}" presName="desTx" presStyleLbl="alignAccFollowNode1" presStyleIdx="1" presStyleCnt="2">
        <dgm:presLayoutVars>
          <dgm:bulletEnabled val="1"/>
        </dgm:presLayoutVars>
      </dgm:prSet>
      <dgm:spPr/>
    </dgm:pt>
  </dgm:ptLst>
  <dgm:cxnLst>
    <dgm:cxn modelId="{B7BBE712-C061-4D19-9294-3C886B6405FB}" type="presOf" srcId="{5BDDDC23-87E3-49A5-B03A-07C8692746C6}" destId="{D0D4A86F-1766-4C87-8A81-002ECA010530}" srcOrd="0" destOrd="1" presId="urn:microsoft.com/office/officeart/2005/8/layout/hList1"/>
    <dgm:cxn modelId="{04A07822-86CE-48CF-A5BC-A7B19347E889}" type="presOf" srcId="{F5D6E6C9-5BEC-4523-9F5A-32435F11AF62}" destId="{D0D4A86F-1766-4C87-8A81-002ECA010530}" srcOrd="0" destOrd="0" presId="urn:microsoft.com/office/officeart/2005/8/layout/hList1"/>
    <dgm:cxn modelId="{898E2B26-96C7-4912-944C-AD6BEE09263A}" type="presOf" srcId="{667761C2-D8FF-430E-B687-0737E20C902E}" destId="{4F8828EB-73C9-458C-A986-2678991A509E}" srcOrd="0" destOrd="0" presId="urn:microsoft.com/office/officeart/2005/8/layout/hList1"/>
    <dgm:cxn modelId="{22248A37-40CE-44EF-ABA1-4EC83337F485}" srcId="{627476E2-4389-45D9-8CF5-760547E11FA3}" destId="{D7851EE3-A299-48D4-8B75-E1198CC64B4F}" srcOrd="0" destOrd="0" parTransId="{F6D3BFCA-A743-49B8-8EC8-3787E889A034}" sibTransId="{87D61FB4-9390-4FEA-BC68-E48E50564545}"/>
    <dgm:cxn modelId="{9795A665-482F-494B-90BD-5389A35EBFB2}" type="presOf" srcId="{D7851EE3-A299-48D4-8B75-E1198CC64B4F}" destId="{98FFC3ED-9E69-4D3F-B413-62C21CC173C8}" srcOrd="0" destOrd="0" presId="urn:microsoft.com/office/officeart/2005/8/layout/hList1"/>
    <dgm:cxn modelId="{2C74A755-469D-433D-A1E5-CBA198375B48}" type="presOf" srcId="{E7A42C6F-CFD0-4D82-9FAC-38C29829300B}" destId="{D0D4A86F-1766-4C87-8A81-002ECA010530}" srcOrd="0" destOrd="3" presId="urn:microsoft.com/office/officeart/2005/8/layout/hList1"/>
    <dgm:cxn modelId="{7E331657-6733-477A-A096-B408D25BC46B}" type="presOf" srcId="{E73229FA-F105-46AD-9F8C-C4BF3AB778A8}" destId="{D0D4A86F-1766-4C87-8A81-002ECA010530}" srcOrd="0" destOrd="2" presId="urn:microsoft.com/office/officeart/2005/8/layout/hList1"/>
    <dgm:cxn modelId="{3D589E57-68F4-4476-8B66-9E32B1B0C1FE}" type="presOf" srcId="{4297965F-91F4-4B7C-AA21-81F139D95048}" destId="{D1095479-B262-41DA-BE13-DCBC3C1EE10D}" srcOrd="0" destOrd="0" presId="urn:microsoft.com/office/officeart/2005/8/layout/hList1"/>
    <dgm:cxn modelId="{F59D6C7A-2885-4BF7-8394-BA25D5F8B0E1}" type="presOf" srcId="{627476E2-4389-45D9-8CF5-760547E11FA3}" destId="{F9F808A3-F198-46F6-AB54-2BF98C5BE37E}" srcOrd="0" destOrd="0" presId="urn:microsoft.com/office/officeart/2005/8/layout/hList1"/>
    <dgm:cxn modelId="{6C202E8E-6F09-4273-B528-E5D311EAE1B1}" srcId="{D7851EE3-A299-48D4-8B75-E1198CC64B4F}" destId="{5BDDDC23-87E3-49A5-B03A-07C8692746C6}" srcOrd="1" destOrd="0" parTransId="{969EE1EA-AA13-4D34-A81E-B91A254F4572}" sibTransId="{3F6DB679-5403-41AF-B794-BB8AD335F5EE}"/>
    <dgm:cxn modelId="{9D9D3197-EA11-4057-8B69-574B96DB4976}" type="presOf" srcId="{0152787E-AD79-4CC5-8F59-8FFC48B12147}" destId="{D1095479-B262-41DA-BE13-DCBC3C1EE10D}" srcOrd="0" destOrd="1" presId="urn:microsoft.com/office/officeart/2005/8/layout/hList1"/>
    <dgm:cxn modelId="{7A7F5CA5-79D9-4295-BC3C-2C4A4A92CD27}" srcId="{667761C2-D8FF-430E-B687-0737E20C902E}" destId="{4297965F-91F4-4B7C-AA21-81F139D95048}" srcOrd="0" destOrd="0" parTransId="{14C93D15-C5C3-4C7A-B2A6-1308598EF264}" sibTransId="{82A026B9-0993-4F9C-AC12-951606D2A625}"/>
    <dgm:cxn modelId="{A6856FB5-DC17-4277-ACA5-742819C1F445}" srcId="{627476E2-4389-45D9-8CF5-760547E11FA3}" destId="{667761C2-D8FF-430E-B687-0737E20C902E}" srcOrd="1" destOrd="0" parTransId="{301D61D3-4FFE-48B9-9037-8A92C710B6AB}" sibTransId="{5C3632D3-88B4-4E16-AF6D-96E47B938920}"/>
    <dgm:cxn modelId="{9F635EB6-26F6-4BBC-ABB3-E51C9027775F}" srcId="{D7851EE3-A299-48D4-8B75-E1198CC64B4F}" destId="{E7A42C6F-CFD0-4D82-9FAC-38C29829300B}" srcOrd="2" destOrd="0" parTransId="{1FFCCB0B-0672-45FC-B716-F46E7888F836}" sibTransId="{4759B10F-D8C8-4BED-B288-99A1E3C55620}"/>
    <dgm:cxn modelId="{DE25B3B6-671C-470D-9484-71430A620BB6}" srcId="{667761C2-D8FF-430E-B687-0737E20C902E}" destId="{0152787E-AD79-4CC5-8F59-8FFC48B12147}" srcOrd="1" destOrd="0" parTransId="{BDEAD8CF-3B4D-460A-A3CF-B9588D8BE390}" sibTransId="{E3673373-7133-43A0-B59B-5515209409CC}"/>
    <dgm:cxn modelId="{361FB6D7-0BAD-44CC-B33A-EF2CB956D836}" srcId="{5BDDDC23-87E3-49A5-B03A-07C8692746C6}" destId="{E73229FA-F105-46AD-9F8C-C4BF3AB778A8}" srcOrd="0" destOrd="0" parTransId="{70352791-92D1-4400-97DE-55E53CD3A263}" sibTransId="{8BAD01A9-491F-4072-B14A-BEA614ADE767}"/>
    <dgm:cxn modelId="{BE694DFC-1680-4932-82DB-EE690AFB2D17}" srcId="{D7851EE3-A299-48D4-8B75-E1198CC64B4F}" destId="{F5D6E6C9-5BEC-4523-9F5A-32435F11AF62}" srcOrd="0" destOrd="0" parTransId="{7043691A-8768-47F1-82F3-A3CAC361DB45}" sibTransId="{2E01198B-4727-497D-80B2-0D13F2E92FA0}"/>
    <dgm:cxn modelId="{6C1B94A8-B375-4D97-96B9-58AA96C02023}" type="presParOf" srcId="{F9F808A3-F198-46F6-AB54-2BF98C5BE37E}" destId="{DC0767B6-B373-44A0-83F6-5465E692556E}" srcOrd="0" destOrd="0" presId="urn:microsoft.com/office/officeart/2005/8/layout/hList1"/>
    <dgm:cxn modelId="{CAD8E7D3-2EF2-4871-876D-8B0779F799C6}" type="presParOf" srcId="{DC0767B6-B373-44A0-83F6-5465E692556E}" destId="{98FFC3ED-9E69-4D3F-B413-62C21CC173C8}" srcOrd="0" destOrd="0" presId="urn:microsoft.com/office/officeart/2005/8/layout/hList1"/>
    <dgm:cxn modelId="{36E7D778-D935-45C1-8C0F-9964EA1B28C6}" type="presParOf" srcId="{DC0767B6-B373-44A0-83F6-5465E692556E}" destId="{D0D4A86F-1766-4C87-8A81-002ECA010530}" srcOrd="1" destOrd="0" presId="urn:microsoft.com/office/officeart/2005/8/layout/hList1"/>
    <dgm:cxn modelId="{2B7B148F-F369-400A-9617-8A0DD3F960A1}" type="presParOf" srcId="{F9F808A3-F198-46F6-AB54-2BF98C5BE37E}" destId="{CC2A5470-699B-4054-A18D-0598295B92B8}" srcOrd="1" destOrd="0" presId="urn:microsoft.com/office/officeart/2005/8/layout/hList1"/>
    <dgm:cxn modelId="{4D69C5DF-19A6-4CCA-A450-6BD20EA28925}" type="presParOf" srcId="{F9F808A3-F198-46F6-AB54-2BF98C5BE37E}" destId="{C971AC4B-1C61-45DD-ABA4-F752EFD66351}" srcOrd="2" destOrd="0" presId="urn:microsoft.com/office/officeart/2005/8/layout/hList1"/>
    <dgm:cxn modelId="{7031A8C5-1A41-4F21-BB19-1D0D4CC472C8}" type="presParOf" srcId="{C971AC4B-1C61-45DD-ABA4-F752EFD66351}" destId="{4F8828EB-73C9-458C-A986-2678991A509E}" srcOrd="0" destOrd="0" presId="urn:microsoft.com/office/officeart/2005/8/layout/hList1"/>
    <dgm:cxn modelId="{FA2CE4F5-959F-4E28-AC3E-4F588F00E521}" type="presParOf" srcId="{C971AC4B-1C61-45DD-ABA4-F752EFD66351}" destId="{D1095479-B262-41DA-BE13-DCBC3C1EE10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0B659-1632-435A-BBB4-7AF29226B01C}">
      <dsp:nvSpPr>
        <dsp:cNvPr id="0" name=""/>
        <dsp:cNvSpPr/>
      </dsp:nvSpPr>
      <dsp:spPr>
        <a:xfrm rot="5400000">
          <a:off x="6587739" y="-3072727"/>
          <a:ext cx="914602" cy="729217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a:t>Carryover / Tydings year </a:t>
          </a:r>
        </a:p>
        <a:p>
          <a:pPr marL="114300" lvl="1" indent="-114300" algn="l" defTabSz="622300">
            <a:lnSpc>
              <a:spcPct val="90000"/>
            </a:lnSpc>
            <a:spcBef>
              <a:spcPct val="0"/>
            </a:spcBef>
            <a:spcAft>
              <a:spcPct val="15000"/>
            </a:spcAft>
            <a:buChar char="•"/>
          </a:pPr>
          <a:r>
            <a:rPr lang="en-US" sz="1400" kern="1200" dirty="0"/>
            <a:t>Any unexpended funds – submit budget items via online application</a:t>
          </a:r>
        </a:p>
        <a:p>
          <a:pPr marL="114300" lvl="1" indent="-114300" algn="l" defTabSz="622300">
            <a:lnSpc>
              <a:spcPct val="90000"/>
            </a:lnSpc>
            <a:spcBef>
              <a:spcPct val="0"/>
            </a:spcBef>
            <a:spcAft>
              <a:spcPct val="15000"/>
            </a:spcAft>
            <a:buChar char="•"/>
          </a:pPr>
          <a:r>
            <a:rPr lang="en-US" sz="1400" kern="1200" dirty="0"/>
            <a:t>Funds must be spent and drawn down by 9/30/22</a:t>
          </a:r>
        </a:p>
      </dsp:txBody>
      <dsp:txXfrm rot="-5400000">
        <a:off x="3398955" y="160704"/>
        <a:ext cx="7247525" cy="825308"/>
      </dsp:txXfrm>
    </dsp:sp>
    <dsp:sp modelId="{A1932C37-6469-4302-89F0-6AF273F857EC}">
      <dsp:nvSpPr>
        <dsp:cNvPr id="0" name=""/>
        <dsp:cNvSpPr/>
      </dsp:nvSpPr>
      <dsp:spPr>
        <a:xfrm>
          <a:off x="702892" y="1732"/>
          <a:ext cx="2696061" cy="11432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ESSER I </a:t>
          </a:r>
        </a:p>
      </dsp:txBody>
      <dsp:txXfrm>
        <a:off x="758701" y="57541"/>
        <a:ext cx="2584443" cy="1031635"/>
      </dsp:txXfrm>
    </dsp:sp>
    <dsp:sp modelId="{25D73751-7D37-434B-AEDD-F0C7C20AA31C}">
      <dsp:nvSpPr>
        <dsp:cNvPr id="0" name=""/>
        <dsp:cNvSpPr/>
      </dsp:nvSpPr>
      <dsp:spPr>
        <a:xfrm rot="5400000">
          <a:off x="6587739" y="-1872311"/>
          <a:ext cx="914602" cy="729217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29 application on the LEA side, waiting for revisions from the LEA ~ cannot request reimbursement until final approval – please submit revisions ASAP</a:t>
          </a:r>
        </a:p>
        <a:p>
          <a:pPr marL="114300" lvl="1" indent="-114300" algn="l" defTabSz="622300">
            <a:lnSpc>
              <a:spcPct val="90000"/>
            </a:lnSpc>
            <a:spcBef>
              <a:spcPct val="0"/>
            </a:spcBef>
            <a:spcAft>
              <a:spcPct val="15000"/>
            </a:spcAft>
            <a:buChar char="•"/>
          </a:pPr>
          <a:r>
            <a:rPr lang="en-US" sz="1400" b="1" kern="1200" dirty="0">
              <a:solidFill>
                <a:srgbClr val="FF0000"/>
              </a:solidFill>
            </a:rPr>
            <a:t>All applications must have final approval by 1/6/22!!</a:t>
          </a:r>
          <a:r>
            <a:rPr lang="en-US" sz="1400" kern="1200" dirty="0"/>
            <a:t> </a:t>
          </a:r>
        </a:p>
      </dsp:txBody>
      <dsp:txXfrm rot="-5400000">
        <a:off x="3398955" y="1361120"/>
        <a:ext cx="7247525" cy="825308"/>
      </dsp:txXfrm>
    </dsp:sp>
    <dsp:sp modelId="{0B0625AC-8E48-4974-8D3A-8745EED123B5}">
      <dsp:nvSpPr>
        <dsp:cNvPr id="0" name=""/>
        <dsp:cNvSpPr/>
      </dsp:nvSpPr>
      <dsp:spPr>
        <a:xfrm>
          <a:off x="702892" y="1202148"/>
          <a:ext cx="2696061" cy="11432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ESSER II</a:t>
          </a:r>
        </a:p>
      </dsp:txBody>
      <dsp:txXfrm>
        <a:off x="758701" y="1257957"/>
        <a:ext cx="2584443" cy="1031635"/>
      </dsp:txXfrm>
    </dsp:sp>
    <dsp:sp modelId="{77196C9D-55CF-405C-A69E-A37DB7A97579}">
      <dsp:nvSpPr>
        <dsp:cNvPr id="0" name=""/>
        <dsp:cNvSpPr/>
      </dsp:nvSpPr>
      <dsp:spPr>
        <a:xfrm rot="5400000">
          <a:off x="6587739" y="-671894"/>
          <a:ext cx="914602" cy="729217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35 districts have not yet submitted online application / LEA Use of Funds Plans (due 12/16/21) </a:t>
          </a:r>
        </a:p>
        <a:p>
          <a:pPr marL="114300" lvl="1" indent="-114300" algn="l" defTabSz="622300">
            <a:lnSpc>
              <a:spcPct val="90000"/>
            </a:lnSpc>
            <a:spcBef>
              <a:spcPct val="0"/>
            </a:spcBef>
            <a:spcAft>
              <a:spcPct val="15000"/>
            </a:spcAft>
            <a:buChar char="•"/>
          </a:pPr>
          <a:r>
            <a:rPr lang="en-US" sz="1400" kern="1200" dirty="0"/>
            <a:t>21 have submitted budget, but are missing the narrative question (also due 12/16/21) </a:t>
          </a:r>
        </a:p>
      </dsp:txBody>
      <dsp:txXfrm rot="-5400000">
        <a:off x="3398955" y="2561537"/>
        <a:ext cx="7247525" cy="825308"/>
      </dsp:txXfrm>
    </dsp:sp>
    <dsp:sp modelId="{54EEBE4F-E965-447E-92A3-0BB592CB8991}">
      <dsp:nvSpPr>
        <dsp:cNvPr id="0" name=""/>
        <dsp:cNvSpPr/>
      </dsp:nvSpPr>
      <dsp:spPr>
        <a:xfrm>
          <a:off x="702892" y="2402564"/>
          <a:ext cx="2696061" cy="11432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ARP ESSER III </a:t>
          </a:r>
        </a:p>
      </dsp:txBody>
      <dsp:txXfrm>
        <a:off x="758701" y="2458373"/>
        <a:ext cx="2584443" cy="10316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FC3ED-9E69-4D3F-B413-62C21CC173C8}">
      <dsp:nvSpPr>
        <dsp:cNvPr id="0" name=""/>
        <dsp:cNvSpPr/>
      </dsp:nvSpPr>
      <dsp:spPr>
        <a:xfrm>
          <a:off x="277199" y="613342"/>
          <a:ext cx="3164718" cy="1224569"/>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u="sng" kern="1200" dirty="0"/>
            <a:t>Option 1</a:t>
          </a:r>
          <a:r>
            <a:rPr lang="en-US" sz="2100" kern="1200" dirty="0"/>
            <a:t> </a:t>
          </a:r>
        </a:p>
        <a:p>
          <a:pPr marL="0" lvl="0" indent="0" algn="ctr" defTabSz="933450">
            <a:lnSpc>
              <a:spcPct val="90000"/>
            </a:lnSpc>
            <a:spcBef>
              <a:spcPct val="0"/>
            </a:spcBef>
            <a:spcAft>
              <a:spcPct val="35000"/>
            </a:spcAft>
            <a:buNone/>
          </a:pPr>
          <a:r>
            <a:rPr lang="en-US" sz="2100" kern="1200" dirty="0"/>
            <a:t>Ready to </a:t>
          </a:r>
        </a:p>
        <a:p>
          <a:pPr marL="0" lvl="0" indent="0" algn="ctr" defTabSz="933450">
            <a:lnSpc>
              <a:spcPct val="90000"/>
            </a:lnSpc>
            <a:spcBef>
              <a:spcPct val="0"/>
            </a:spcBef>
            <a:spcAft>
              <a:spcPct val="35000"/>
            </a:spcAft>
            <a:buNone/>
          </a:pPr>
          <a:r>
            <a:rPr lang="en-US" sz="2100" kern="1200" dirty="0"/>
            <a:t>Submit Budget</a:t>
          </a:r>
        </a:p>
      </dsp:txBody>
      <dsp:txXfrm>
        <a:off x="277199" y="613342"/>
        <a:ext cx="3164718" cy="1224569"/>
      </dsp:txXfrm>
    </dsp:sp>
    <dsp:sp modelId="{D0D4A86F-1766-4C87-8A81-002ECA010530}">
      <dsp:nvSpPr>
        <dsp:cNvPr id="0" name=""/>
        <dsp:cNvSpPr/>
      </dsp:nvSpPr>
      <dsp:spPr>
        <a:xfrm>
          <a:off x="269730" y="1837912"/>
          <a:ext cx="3164718" cy="195993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Respond to first narrative question in the online application</a:t>
          </a:r>
        </a:p>
        <a:p>
          <a:pPr marL="171450" lvl="1" indent="-171450" algn="l" defTabSz="800100">
            <a:lnSpc>
              <a:spcPct val="90000"/>
            </a:lnSpc>
            <a:spcBef>
              <a:spcPct val="0"/>
            </a:spcBef>
            <a:spcAft>
              <a:spcPct val="15000"/>
            </a:spcAft>
            <a:buChar char="•"/>
          </a:pPr>
          <a:r>
            <a:rPr lang="en-US" sz="1800" kern="1200" dirty="0"/>
            <a:t>Submit a full budget</a:t>
          </a:r>
        </a:p>
        <a:p>
          <a:pPr marL="342900" lvl="2" indent="-171450" algn="l" defTabSz="711200">
            <a:lnSpc>
              <a:spcPct val="90000"/>
            </a:lnSpc>
            <a:spcBef>
              <a:spcPct val="0"/>
            </a:spcBef>
            <a:spcAft>
              <a:spcPct val="15000"/>
            </a:spcAft>
            <a:buFont typeface="Courier New" panose="02070309020205020404" pitchFamily="49" charset="0"/>
            <a:buChar char="o"/>
          </a:pPr>
          <a:r>
            <a:rPr lang="en-US" sz="1600" kern="1200" dirty="0"/>
            <a:t>Can include placeholder items for future years</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Submit both by 12/16/21</a:t>
          </a:r>
        </a:p>
      </dsp:txBody>
      <dsp:txXfrm>
        <a:off x="269730" y="1837912"/>
        <a:ext cx="3164718" cy="1959930"/>
      </dsp:txXfrm>
    </dsp:sp>
    <dsp:sp modelId="{4F8828EB-73C9-458C-A986-2678991A509E}">
      <dsp:nvSpPr>
        <dsp:cNvPr id="0" name=""/>
        <dsp:cNvSpPr/>
      </dsp:nvSpPr>
      <dsp:spPr>
        <a:xfrm>
          <a:off x="3607811" y="613342"/>
          <a:ext cx="3164718" cy="1224569"/>
        </a:xfrm>
        <a:prstGeom prst="rect">
          <a:avLst/>
        </a:prstGeom>
        <a:solidFill>
          <a:schemeClr val="accent4">
            <a:hueOff val="10395692"/>
            <a:satOff val="-47968"/>
            <a:lumOff val="1765"/>
            <a:alphaOff val="0"/>
          </a:schemeClr>
        </a:solidFill>
        <a:ln w="25400" cap="flat" cmpd="sng" algn="ctr">
          <a:solidFill>
            <a:schemeClr val="accent4">
              <a:hueOff val="10395692"/>
              <a:satOff val="-47968"/>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u="sng" kern="1200" dirty="0"/>
            <a:t>Option 2</a:t>
          </a:r>
          <a:r>
            <a:rPr lang="en-US" sz="2100" kern="1200" dirty="0"/>
            <a:t> </a:t>
          </a:r>
        </a:p>
        <a:p>
          <a:pPr marL="0" lvl="0" indent="0" algn="ctr" defTabSz="933450">
            <a:lnSpc>
              <a:spcPct val="90000"/>
            </a:lnSpc>
            <a:spcBef>
              <a:spcPct val="0"/>
            </a:spcBef>
            <a:spcAft>
              <a:spcPct val="35000"/>
            </a:spcAft>
            <a:buNone/>
          </a:pPr>
          <a:r>
            <a:rPr lang="en-US" sz="2100" kern="1200" dirty="0"/>
            <a:t>Need Time to </a:t>
          </a:r>
        </a:p>
        <a:p>
          <a:pPr marL="0" lvl="0" indent="0" algn="ctr" defTabSz="933450">
            <a:lnSpc>
              <a:spcPct val="90000"/>
            </a:lnSpc>
            <a:spcBef>
              <a:spcPct val="0"/>
            </a:spcBef>
            <a:spcAft>
              <a:spcPct val="35000"/>
            </a:spcAft>
            <a:buNone/>
          </a:pPr>
          <a:r>
            <a:rPr lang="en-US" sz="2100" kern="1200" dirty="0"/>
            <a:t>Develop Budget</a:t>
          </a:r>
        </a:p>
      </dsp:txBody>
      <dsp:txXfrm>
        <a:off x="3607811" y="613342"/>
        <a:ext cx="3164718" cy="1224569"/>
      </dsp:txXfrm>
    </dsp:sp>
    <dsp:sp modelId="{D1095479-B262-41DA-BE13-DCBC3C1EE10D}">
      <dsp:nvSpPr>
        <dsp:cNvPr id="0" name=""/>
        <dsp:cNvSpPr/>
      </dsp:nvSpPr>
      <dsp:spPr>
        <a:xfrm>
          <a:off x="3607811" y="1837912"/>
          <a:ext cx="3164718" cy="1959930"/>
        </a:xfrm>
        <a:prstGeom prst="rect">
          <a:avLst/>
        </a:prstGeom>
        <a:solidFill>
          <a:schemeClr val="accent4">
            <a:tint val="40000"/>
            <a:alpha val="90000"/>
            <a:hueOff val="11513918"/>
            <a:satOff val="-61261"/>
            <a:lumOff val="-3490"/>
            <a:alphaOff val="0"/>
          </a:schemeClr>
        </a:solidFill>
        <a:ln w="25400" cap="flat" cmpd="sng" algn="ctr">
          <a:solidFill>
            <a:schemeClr val="accent4">
              <a:tint val="40000"/>
              <a:alpha val="90000"/>
              <a:hueOff val="11513918"/>
              <a:satOff val="-61261"/>
              <a:lumOff val="-34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Respond to all three narrative questions in the online application by 12/16/21</a:t>
          </a:r>
        </a:p>
        <a:p>
          <a:pPr marL="171450" lvl="1" indent="-171450" algn="l" defTabSz="800100">
            <a:lnSpc>
              <a:spcPct val="90000"/>
            </a:lnSpc>
            <a:spcBef>
              <a:spcPct val="0"/>
            </a:spcBef>
            <a:spcAft>
              <a:spcPct val="15000"/>
            </a:spcAft>
            <a:buChar char="•"/>
          </a:pPr>
          <a:r>
            <a:rPr lang="en-US" sz="1800" kern="1200" dirty="0"/>
            <a:t>Submit a full budget by beginning of March 2022</a:t>
          </a:r>
        </a:p>
      </dsp:txBody>
      <dsp:txXfrm>
        <a:off x="3607811" y="1837912"/>
        <a:ext cx="3164718" cy="195993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 name="Google Shape;8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Nazie </a:t>
            </a:r>
            <a:endParaRPr/>
          </a:p>
        </p:txBody>
      </p:sp>
      <p:sp>
        <p:nvSpPr>
          <p:cNvPr id="93" name="Google Shape;9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35415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15</a:t>
            </a:fld>
            <a:endParaRPr lang="en-US"/>
          </a:p>
        </p:txBody>
      </p:sp>
    </p:spTree>
    <p:extLst>
      <p:ext uri="{BB962C8B-B14F-4D97-AF65-F5344CB8AC3E}">
        <p14:creationId xmlns:p14="http://schemas.microsoft.com/office/powerpoint/2010/main" val="3472960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0" y="4675241"/>
            <a:ext cx="12192000" cy="2182761"/>
          </a:xfrm>
          <a:prstGeom prst="rect">
            <a:avLst/>
          </a:prstGeom>
          <a:gradFill>
            <a:gsLst>
              <a:gs pos="0">
                <a:schemeClr val="lt1"/>
              </a:gs>
              <a:gs pos="100000">
                <a:srgbClr val="00953A">
                  <a:alpha val="49019"/>
                </a:srgbClr>
              </a:gs>
            </a:gsLst>
            <a:lin ang="5400000" scaled="0"/>
          </a:gra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5" name="Google Shape;15;p2"/>
          <p:cNvSpPr txBox="1">
            <a:spLocks noGrp="1"/>
          </p:cNvSpPr>
          <p:nvPr>
            <p:ph type="ctrTitle"/>
          </p:nvPr>
        </p:nvSpPr>
        <p:spPr>
          <a:xfrm>
            <a:off x="914400" y="3236242"/>
            <a:ext cx="10363200" cy="1216589"/>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dk1"/>
              </a:buClr>
              <a:buSzPts val="3600"/>
              <a:buFont typeface="Arial"/>
              <a:buNone/>
              <a:defRPr sz="27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914400" y="5073447"/>
            <a:ext cx="10363200" cy="1065925"/>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2000"/>
              <a:buNone/>
              <a:defRPr sz="15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pic>
        <p:nvPicPr>
          <p:cNvPr id="17" name="Google Shape;17;p2"/>
          <p:cNvPicPr preferRelativeResize="0"/>
          <p:nvPr/>
        </p:nvPicPr>
        <p:blipFill rotWithShape="1">
          <a:blip r:embed="rId2">
            <a:alphaModFix/>
          </a:blip>
          <a:srcRect/>
          <a:stretch/>
        </p:blipFill>
        <p:spPr>
          <a:xfrm>
            <a:off x="4220983" y="632706"/>
            <a:ext cx="3761564" cy="1762730"/>
          </a:xfrm>
          <a:prstGeom prst="rect">
            <a:avLst/>
          </a:prstGeom>
          <a:noFill/>
          <a:ln>
            <a:noFill/>
          </a:ln>
        </p:spPr>
      </p:pic>
      <p:cxnSp>
        <p:nvCxnSpPr>
          <p:cNvPr id="18" name="Google Shape;18;p2"/>
          <p:cNvCxnSpPr/>
          <p:nvPr/>
        </p:nvCxnSpPr>
        <p:spPr>
          <a:xfrm>
            <a:off x="914402" y="2772696"/>
            <a:ext cx="10402529" cy="0"/>
          </a:xfrm>
          <a:prstGeom prst="straightConnector1">
            <a:avLst/>
          </a:prstGeom>
          <a:noFill/>
          <a:ln w="19050" cap="flat" cmpd="sng">
            <a:solidFill>
              <a:srgbClr val="00953A"/>
            </a:solidFill>
            <a:prstDash val="solid"/>
            <a:miter lim="800000"/>
            <a:headEnd type="none" w="sm" len="sm"/>
            <a:tailEnd type="none" w="sm" len="sm"/>
          </a:ln>
        </p:spPr>
      </p:cxnSp>
      <p:sp>
        <p:nvSpPr>
          <p:cNvPr id="19" name="Google Shape;19;p2"/>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863194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828801"/>
            <a:ext cx="10972800" cy="1470025"/>
          </a:xfrm>
        </p:spPr>
        <p:txBody>
          <a:bodyPr/>
          <a:lstStyle/>
          <a:p>
            <a:r>
              <a:rPr lang="en-US"/>
              <a:t>Click to edit Master title style</a:t>
            </a:r>
          </a:p>
        </p:txBody>
      </p:sp>
      <p:sp>
        <p:nvSpPr>
          <p:cNvPr id="3" name="Subtitle 2"/>
          <p:cNvSpPr>
            <a:spLocks noGrp="1"/>
          </p:cNvSpPr>
          <p:nvPr>
            <p:ph type="subTitle" idx="1"/>
          </p:nvPr>
        </p:nvSpPr>
        <p:spPr>
          <a:xfrm>
            <a:off x="609600" y="3429000"/>
            <a:ext cx="10972800" cy="1828800"/>
          </a:xfrm>
        </p:spPr>
        <p:txBody>
          <a:bodyPr/>
          <a:lstStyle>
            <a:lvl1pPr marL="0" indent="0" algn="l">
              <a:buNone/>
              <a:defRPr>
                <a:solidFill>
                  <a:schemeClr val="bg1"/>
                </a:solidFill>
              </a:defRPr>
            </a:lvl1pPr>
            <a:lvl2pPr marL="450056" indent="0" algn="ctr">
              <a:buNone/>
              <a:defRPr>
                <a:solidFill>
                  <a:schemeClr val="tx1">
                    <a:tint val="75000"/>
                  </a:schemeClr>
                </a:solidFill>
              </a:defRPr>
            </a:lvl2pPr>
            <a:lvl3pPr marL="900113" indent="0" algn="ctr">
              <a:buNone/>
              <a:defRPr>
                <a:solidFill>
                  <a:schemeClr val="tx1">
                    <a:tint val="75000"/>
                  </a:schemeClr>
                </a:solidFill>
              </a:defRPr>
            </a:lvl3pPr>
            <a:lvl4pPr marL="1350169" indent="0" algn="ctr">
              <a:buNone/>
              <a:defRPr>
                <a:solidFill>
                  <a:schemeClr val="tx1">
                    <a:tint val="75000"/>
                  </a:schemeClr>
                </a:solidFill>
              </a:defRPr>
            </a:lvl4pPr>
            <a:lvl5pPr marL="1800225" indent="0" algn="ctr">
              <a:buNone/>
              <a:defRPr>
                <a:solidFill>
                  <a:schemeClr val="tx1">
                    <a:tint val="75000"/>
                  </a:schemeClr>
                </a:solidFill>
              </a:defRPr>
            </a:lvl5pPr>
            <a:lvl6pPr marL="2250281" indent="0" algn="ctr">
              <a:buNone/>
              <a:defRPr>
                <a:solidFill>
                  <a:schemeClr val="tx1">
                    <a:tint val="75000"/>
                  </a:schemeClr>
                </a:solidFill>
              </a:defRPr>
            </a:lvl6pPr>
            <a:lvl7pPr marL="2700338" indent="0" algn="ctr">
              <a:buNone/>
              <a:defRPr>
                <a:solidFill>
                  <a:schemeClr val="tx1">
                    <a:tint val="75000"/>
                  </a:schemeClr>
                </a:solidFill>
              </a:defRPr>
            </a:lvl7pPr>
            <a:lvl8pPr marL="3150394" indent="0" algn="ctr">
              <a:buNone/>
              <a:defRPr>
                <a:solidFill>
                  <a:schemeClr val="tx1">
                    <a:tint val="75000"/>
                  </a:schemeClr>
                </a:solidFill>
              </a:defRPr>
            </a:lvl8pPr>
            <a:lvl9pPr marL="360045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16B738D-0A81-4C51-98BD-B1736CD65614}" type="slidenum">
              <a:rPr lang="en-US" smtClean="0"/>
              <a:pPr>
                <a:defRPr/>
              </a:pPr>
              <a:t>‹#›</a:t>
            </a:fld>
            <a:endParaRPr lang="en-US" dirty="0"/>
          </a:p>
        </p:txBody>
      </p:sp>
    </p:spTree>
    <p:extLst>
      <p:ext uri="{BB962C8B-B14F-4D97-AF65-F5344CB8AC3E}">
        <p14:creationId xmlns:p14="http://schemas.microsoft.com/office/powerpoint/2010/main" val="2506076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6E6F0AD7-DCBF-4C41-9730-3E416E2D67F6}" type="slidenum">
              <a:rPr lang="en-US" smtClean="0"/>
              <a:pPr>
                <a:defRPr/>
              </a:pPr>
              <a:t>‹#›</a:t>
            </a:fld>
            <a:endParaRPr lang="en-US" dirty="0"/>
          </a:p>
        </p:txBody>
      </p:sp>
    </p:spTree>
    <p:extLst>
      <p:ext uri="{BB962C8B-B14F-4D97-AF65-F5344CB8AC3E}">
        <p14:creationId xmlns:p14="http://schemas.microsoft.com/office/powerpoint/2010/main" val="1887361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dirty="0"/>
          </a:p>
        </p:txBody>
      </p:sp>
      <p:sp>
        <p:nvSpPr>
          <p:cNvPr id="9" name="Slide Number Placeholder 8"/>
          <p:cNvSpPr>
            <a:spLocks noGrp="1"/>
          </p:cNvSpPr>
          <p:nvPr>
            <p:ph type="sldNum" sz="quarter" idx="12"/>
          </p:nvPr>
        </p:nvSpPr>
        <p:spPr/>
        <p:txBody>
          <a:bodyPr/>
          <a:lstStyle/>
          <a:p>
            <a:pPr>
              <a:defRPr/>
            </a:pPr>
            <a:fld id="{AAF88258-91DE-4EF3-9AED-62610371449A}" type="slidenum">
              <a:rPr lang="en-US" smtClean="0"/>
              <a:pPr>
                <a:defRPr/>
              </a:pPr>
              <a:t>‹#›</a:t>
            </a:fld>
            <a:endParaRPr lang="en-US" dirty="0"/>
          </a:p>
        </p:txBody>
      </p:sp>
    </p:spTree>
    <p:extLst>
      <p:ext uri="{BB962C8B-B14F-4D97-AF65-F5344CB8AC3E}">
        <p14:creationId xmlns:p14="http://schemas.microsoft.com/office/powerpoint/2010/main" val="45883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22152F03-8817-4248-97E3-D7B82149326E}" type="slidenum">
              <a:rPr lang="en-US" smtClean="0"/>
              <a:pPr>
                <a:defRPr/>
              </a:pPr>
              <a:t>‹#›</a:t>
            </a:fld>
            <a:endParaRPr lang="en-US" dirty="0"/>
          </a:p>
        </p:txBody>
      </p:sp>
    </p:spTree>
    <p:extLst>
      <p:ext uri="{BB962C8B-B14F-4D97-AF65-F5344CB8AC3E}">
        <p14:creationId xmlns:p14="http://schemas.microsoft.com/office/powerpoint/2010/main" val="2895722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378202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828801"/>
            <a:ext cx="10972800" cy="1470025"/>
          </a:xfrm>
        </p:spPr>
        <p:txBody>
          <a:bodyPr/>
          <a:lstStyle/>
          <a:p>
            <a:r>
              <a:rPr lang="en-US"/>
              <a:t>Click to edit Master title style</a:t>
            </a:r>
          </a:p>
        </p:txBody>
      </p:sp>
      <p:sp>
        <p:nvSpPr>
          <p:cNvPr id="3" name="Subtitle 2"/>
          <p:cNvSpPr>
            <a:spLocks noGrp="1"/>
          </p:cNvSpPr>
          <p:nvPr>
            <p:ph type="subTitle" idx="1"/>
          </p:nvPr>
        </p:nvSpPr>
        <p:spPr>
          <a:xfrm>
            <a:off x="609600" y="3319272"/>
            <a:ext cx="10972800" cy="2057400"/>
          </a:xfrm>
        </p:spPr>
        <p:txBody>
          <a:bodyPr/>
          <a:lstStyle>
            <a:lvl1pPr marL="0" indent="0" algn="l">
              <a:buNone/>
              <a:defRPr>
                <a:solidFill>
                  <a:schemeClr val="tx1">
                    <a:tint val="75000"/>
                  </a:schemeClr>
                </a:solidFill>
              </a:defRPr>
            </a:lvl1pPr>
            <a:lvl2pPr marL="450056" indent="0" algn="ctr">
              <a:buNone/>
              <a:defRPr>
                <a:solidFill>
                  <a:schemeClr val="tx1">
                    <a:tint val="75000"/>
                  </a:schemeClr>
                </a:solidFill>
              </a:defRPr>
            </a:lvl2pPr>
            <a:lvl3pPr marL="900113" indent="0" algn="ctr">
              <a:buNone/>
              <a:defRPr>
                <a:solidFill>
                  <a:schemeClr val="tx1">
                    <a:tint val="75000"/>
                  </a:schemeClr>
                </a:solidFill>
              </a:defRPr>
            </a:lvl3pPr>
            <a:lvl4pPr marL="1350169" indent="0" algn="ctr">
              <a:buNone/>
              <a:defRPr>
                <a:solidFill>
                  <a:schemeClr val="tx1">
                    <a:tint val="75000"/>
                  </a:schemeClr>
                </a:solidFill>
              </a:defRPr>
            </a:lvl4pPr>
            <a:lvl5pPr marL="1800225" indent="0" algn="ctr">
              <a:buNone/>
              <a:defRPr>
                <a:solidFill>
                  <a:schemeClr val="tx1">
                    <a:tint val="75000"/>
                  </a:schemeClr>
                </a:solidFill>
              </a:defRPr>
            </a:lvl5pPr>
            <a:lvl6pPr marL="2250281" indent="0" algn="ctr">
              <a:buNone/>
              <a:defRPr>
                <a:solidFill>
                  <a:schemeClr val="tx1">
                    <a:tint val="75000"/>
                  </a:schemeClr>
                </a:solidFill>
              </a:defRPr>
            </a:lvl6pPr>
            <a:lvl7pPr marL="2700338" indent="0" algn="ctr">
              <a:buNone/>
              <a:defRPr>
                <a:solidFill>
                  <a:schemeClr val="tx1">
                    <a:tint val="75000"/>
                  </a:schemeClr>
                </a:solidFill>
              </a:defRPr>
            </a:lvl7pPr>
            <a:lvl8pPr marL="3150394" indent="0" algn="ctr">
              <a:buNone/>
              <a:defRPr>
                <a:solidFill>
                  <a:schemeClr val="tx1">
                    <a:tint val="75000"/>
                  </a:schemeClr>
                </a:solidFill>
              </a:defRPr>
            </a:lvl8pPr>
            <a:lvl9pPr marL="360045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EA17BC2-B8D5-4C43-A1D3-6AC0180E5244}" type="datetimeFigureOut">
              <a:rPr lang="en-US" smtClean="0"/>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1997410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A17BC2-B8D5-4C43-A1D3-6AC0180E5244}" type="datetimeFigureOut">
              <a:rPr lang="en-US" smtClean="0"/>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3490545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3428999"/>
            <a:ext cx="10972800" cy="1828800"/>
          </a:xfrm>
        </p:spPr>
        <p:txBody>
          <a:bodyPr anchor="t"/>
          <a:lstStyle>
            <a:lvl1pPr algn="l">
              <a:defRPr sz="3938" b="1" cap="all"/>
            </a:lvl1pPr>
          </a:lstStyle>
          <a:p>
            <a:r>
              <a:rPr lang="en-US"/>
              <a:t>Click to edit Master title style</a:t>
            </a:r>
          </a:p>
        </p:txBody>
      </p:sp>
      <p:sp>
        <p:nvSpPr>
          <p:cNvPr id="3" name="Text Placeholder 2"/>
          <p:cNvSpPr>
            <a:spLocks noGrp="1"/>
          </p:cNvSpPr>
          <p:nvPr>
            <p:ph type="body" idx="1"/>
          </p:nvPr>
        </p:nvSpPr>
        <p:spPr>
          <a:xfrm>
            <a:off x="609600" y="1828800"/>
            <a:ext cx="10972800" cy="1600200"/>
          </a:xfrm>
        </p:spPr>
        <p:txBody>
          <a:bodyPr anchor="b"/>
          <a:lstStyle>
            <a:lvl1pPr marL="0" indent="0">
              <a:buNone/>
              <a:defRPr sz="1969">
                <a:solidFill>
                  <a:schemeClr val="tx1">
                    <a:tint val="75000"/>
                  </a:schemeClr>
                </a:solidFill>
              </a:defRPr>
            </a:lvl1pPr>
            <a:lvl2pPr marL="450056" indent="0">
              <a:buNone/>
              <a:defRPr sz="1772">
                <a:solidFill>
                  <a:schemeClr val="tx1">
                    <a:tint val="75000"/>
                  </a:schemeClr>
                </a:solidFill>
              </a:defRPr>
            </a:lvl2pPr>
            <a:lvl3pPr marL="900113" indent="0">
              <a:buNone/>
              <a:defRPr sz="1575">
                <a:solidFill>
                  <a:schemeClr val="tx1">
                    <a:tint val="75000"/>
                  </a:schemeClr>
                </a:solidFill>
              </a:defRPr>
            </a:lvl3pPr>
            <a:lvl4pPr marL="1350169" indent="0">
              <a:buNone/>
              <a:defRPr sz="1378">
                <a:solidFill>
                  <a:schemeClr val="tx1">
                    <a:tint val="75000"/>
                  </a:schemeClr>
                </a:solidFill>
              </a:defRPr>
            </a:lvl4pPr>
            <a:lvl5pPr marL="1800225" indent="0">
              <a:buNone/>
              <a:defRPr sz="1378">
                <a:solidFill>
                  <a:schemeClr val="tx1">
                    <a:tint val="75000"/>
                  </a:schemeClr>
                </a:solidFill>
              </a:defRPr>
            </a:lvl5pPr>
            <a:lvl6pPr marL="2250281" indent="0">
              <a:buNone/>
              <a:defRPr sz="1378">
                <a:solidFill>
                  <a:schemeClr val="tx1">
                    <a:tint val="75000"/>
                  </a:schemeClr>
                </a:solidFill>
              </a:defRPr>
            </a:lvl6pPr>
            <a:lvl7pPr marL="2700338" indent="0">
              <a:buNone/>
              <a:defRPr sz="1378">
                <a:solidFill>
                  <a:schemeClr val="tx1">
                    <a:tint val="75000"/>
                  </a:schemeClr>
                </a:solidFill>
              </a:defRPr>
            </a:lvl7pPr>
            <a:lvl8pPr marL="3150394" indent="0">
              <a:buNone/>
              <a:defRPr sz="1378">
                <a:solidFill>
                  <a:schemeClr val="tx1">
                    <a:tint val="75000"/>
                  </a:schemeClr>
                </a:solidFill>
              </a:defRPr>
            </a:lvl8pPr>
            <a:lvl9pPr marL="3600450" indent="0">
              <a:buNone/>
              <a:defRPr sz="137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A17BC2-B8D5-4C43-A1D3-6AC0180E5244}" type="datetimeFigureOut">
              <a:rPr lang="en-US" smtClean="0"/>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887423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3886200"/>
          </a:xfrm>
        </p:spPr>
        <p:txBody>
          <a:bodyPr/>
          <a:lstStyle>
            <a:lvl1pPr>
              <a:defRPr sz="2756"/>
            </a:lvl1pPr>
            <a:lvl2pPr>
              <a:defRPr sz="2363"/>
            </a:lvl2pPr>
            <a:lvl3pPr>
              <a:defRPr sz="1969"/>
            </a:lvl3pPr>
            <a:lvl4pPr>
              <a:defRPr sz="1772"/>
            </a:lvl4pPr>
            <a:lvl5pPr>
              <a:defRPr sz="1772"/>
            </a:lvl5pPr>
            <a:lvl6pPr>
              <a:defRPr sz="1772"/>
            </a:lvl6pPr>
            <a:lvl7pPr>
              <a:defRPr sz="1772"/>
            </a:lvl7pPr>
            <a:lvl8pPr>
              <a:defRPr sz="1772"/>
            </a:lvl8pPr>
            <a:lvl9pPr>
              <a:defRPr sz="17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886200"/>
          </a:xfrm>
        </p:spPr>
        <p:txBody>
          <a:bodyPr/>
          <a:lstStyle>
            <a:lvl1pPr>
              <a:defRPr sz="2756"/>
            </a:lvl1pPr>
            <a:lvl2pPr>
              <a:defRPr sz="2363"/>
            </a:lvl2pPr>
            <a:lvl3pPr>
              <a:defRPr sz="1969"/>
            </a:lvl3pPr>
            <a:lvl4pPr>
              <a:defRPr sz="1772"/>
            </a:lvl4pPr>
            <a:lvl5pPr>
              <a:defRPr sz="1772"/>
            </a:lvl5pPr>
            <a:lvl6pPr>
              <a:defRPr sz="1772"/>
            </a:lvl6pPr>
            <a:lvl7pPr>
              <a:defRPr sz="1772"/>
            </a:lvl7pPr>
            <a:lvl8pPr>
              <a:defRPr sz="1772"/>
            </a:lvl8pPr>
            <a:lvl9pPr>
              <a:defRPr sz="17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A17BC2-B8D5-4C43-A1D3-6AC0180E5244}" type="datetimeFigureOut">
              <a:rPr lang="en-US" smtClean="0"/>
              <a:t>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826828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a:stretch/>
        </p:blipFill>
        <p:spPr>
          <a:xfrm>
            <a:off x="3" y="0"/>
            <a:ext cx="12191996" cy="1219200"/>
          </a:xfrm>
          <a:prstGeom prst="rect">
            <a:avLst/>
          </a:prstGeom>
          <a:noFill/>
          <a:ln>
            <a:noFill/>
          </a:ln>
        </p:spPr>
      </p:pic>
      <p:sp>
        <p:nvSpPr>
          <p:cNvPr id="22" name="Google Shape;22;p3"/>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4" name="Google Shape;24;p3"/>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25" name="Google Shape;25;p3"/>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2"/>
          </a:xfrm>
        </p:spPr>
        <p:txBody>
          <a:bodyPr anchor="b"/>
          <a:lstStyle>
            <a:lvl1pPr marL="0" indent="0">
              <a:buNone/>
              <a:defRPr sz="2363" b="1">
                <a:solidFill>
                  <a:srgbClr val="203C78"/>
                </a:solidFill>
              </a:defRPr>
            </a:lvl1pPr>
            <a:lvl2pPr marL="450056" indent="0">
              <a:buNone/>
              <a:defRPr sz="1969" b="1"/>
            </a:lvl2pPr>
            <a:lvl3pPr marL="900113" indent="0">
              <a:buNone/>
              <a:defRPr sz="1772" b="1"/>
            </a:lvl3pPr>
            <a:lvl4pPr marL="1350169" indent="0">
              <a:buNone/>
              <a:defRPr sz="1575" b="1"/>
            </a:lvl4pPr>
            <a:lvl5pPr marL="1800225" indent="0">
              <a:buNone/>
              <a:defRPr sz="1575" b="1"/>
            </a:lvl5pPr>
            <a:lvl6pPr marL="2250281" indent="0">
              <a:buNone/>
              <a:defRPr sz="1575" b="1"/>
            </a:lvl6pPr>
            <a:lvl7pPr marL="2700338" indent="0">
              <a:buNone/>
              <a:defRPr sz="1575" b="1"/>
            </a:lvl7pPr>
            <a:lvl8pPr marL="3150394" indent="0">
              <a:buNone/>
              <a:defRPr sz="1575" b="1"/>
            </a:lvl8pPr>
            <a:lvl9pPr marL="3600450" indent="0">
              <a:buNone/>
              <a:defRPr sz="1575" b="1"/>
            </a:lvl9pPr>
          </a:lstStyle>
          <a:p>
            <a:pPr lvl="0"/>
            <a:r>
              <a:rPr lang="en-US"/>
              <a:t>Click to edit Master text styles</a:t>
            </a:r>
          </a:p>
        </p:txBody>
      </p:sp>
      <p:sp>
        <p:nvSpPr>
          <p:cNvPr id="4" name="Content Placeholder 3"/>
          <p:cNvSpPr>
            <a:spLocks noGrp="1"/>
          </p:cNvSpPr>
          <p:nvPr>
            <p:ph sz="half" idx="2"/>
          </p:nvPr>
        </p:nvSpPr>
        <p:spPr>
          <a:xfrm>
            <a:off x="609601" y="2174876"/>
            <a:ext cx="5386917" cy="3319272"/>
          </a:xfrm>
        </p:spPr>
        <p:txBody>
          <a:bodyPr/>
          <a:lstStyle>
            <a:lvl1pPr>
              <a:defRPr sz="2363"/>
            </a:lvl1pPr>
            <a:lvl2pPr>
              <a:defRPr sz="1969"/>
            </a:lvl2pPr>
            <a:lvl3pPr>
              <a:defRPr sz="1772"/>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4"/>
            <a:ext cx="5389034" cy="639762"/>
          </a:xfrm>
        </p:spPr>
        <p:txBody>
          <a:bodyPr anchor="b"/>
          <a:lstStyle>
            <a:lvl1pPr marL="0" indent="0">
              <a:buNone/>
              <a:defRPr sz="2363" b="1">
                <a:solidFill>
                  <a:srgbClr val="203C78"/>
                </a:solidFill>
              </a:defRPr>
            </a:lvl1pPr>
            <a:lvl2pPr marL="450056" indent="0">
              <a:buNone/>
              <a:defRPr sz="1969" b="1"/>
            </a:lvl2pPr>
            <a:lvl3pPr marL="900113" indent="0">
              <a:buNone/>
              <a:defRPr sz="1772" b="1"/>
            </a:lvl3pPr>
            <a:lvl4pPr marL="1350169" indent="0">
              <a:buNone/>
              <a:defRPr sz="1575" b="1"/>
            </a:lvl4pPr>
            <a:lvl5pPr marL="1800225" indent="0">
              <a:buNone/>
              <a:defRPr sz="1575" b="1"/>
            </a:lvl5pPr>
            <a:lvl6pPr marL="2250281" indent="0">
              <a:buNone/>
              <a:defRPr sz="1575" b="1"/>
            </a:lvl6pPr>
            <a:lvl7pPr marL="2700338" indent="0">
              <a:buNone/>
              <a:defRPr sz="1575" b="1"/>
            </a:lvl7pPr>
            <a:lvl8pPr marL="3150394" indent="0">
              <a:buNone/>
              <a:defRPr sz="1575" b="1"/>
            </a:lvl8pPr>
            <a:lvl9pPr marL="3600450" indent="0">
              <a:buNone/>
              <a:defRPr sz="1575" b="1"/>
            </a:lvl9pPr>
          </a:lstStyle>
          <a:p>
            <a:pPr lvl="0"/>
            <a:r>
              <a:rPr lang="en-US"/>
              <a:t>Click to edit Master text styles</a:t>
            </a:r>
          </a:p>
        </p:txBody>
      </p:sp>
      <p:sp>
        <p:nvSpPr>
          <p:cNvPr id="6" name="Content Placeholder 5"/>
          <p:cNvSpPr>
            <a:spLocks noGrp="1"/>
          </p:cNvSpPr>
          <p:nvPr>
            <p:ph sz="quarter" idx="4"/>
          </p:nvPr>
        </p:nvSpPr>
        <p:spPr>
          <a:xfrm>
            <a:off x="6193367" y="2174876"/>
            <a:ext cx="5389034" cy="3319272"/>
          </a:xfrm>
        </p:spPr>
        <p:txBody>
          <a:bodyPr/>
          <a:lstStyle>
            <a:lvl1pPr>
              <a:defRPr sz="2363"/>
            </a:lvl1pPr>
            <a:lvl2pPr>
              <a:defRPr sz="1969"/>
            </a:lvl2pPr>
            <a:lvl3pPr>
              <a:defRPr sz="1772"/>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A17BC2-B8D5-4C43-A1D3-6AC0180E5244}" type="datetimeFigureOut">
              <a:rPr lang="en-US" smtClean="0"/>
              <a:t>12/3/2021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2309734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A17BC2-B8D5-4C43-A1D3-6AC0180E5244}" type="datetimeFigureOut">
              <a:rPr lang="en-US" smtClean="0"/>
              <a:t>12/3/2021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4857371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17BC2-B8D5-4C43-A1D3-6AC0180E5244}" type="datetimeFigureOut">
              <a:rPr lang="en-US" smtClean="0"/>
              <a:t>12/3/2021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1166284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1969" b="1"/>
            </a:lvl1pPr>
          </a:lstStyle>
          <a:p>
            <a:r>
              <a:rPr lang="en-US"/>
              <a:t>Click to edit Master title style</a:t>
            </a:r>
          </a:p>
        </p:txBody>
      </p:sp>
      <p:sp>
        <p:nvSpPr>
          <p:cNvPr id="3" name="Content Placeholder 2"/>
          <p:cNvSpPr>
            <a:spLocks noGrp="1"/>
          </p:cNvSpPr>
          <p:nvPr>
            <p:ph idx="1"/>
          </p:nvPr>
        </p:nvSpPr>
        <p:spPr>
          <a:xfrm>
            <a:off x="4766733" y="273051"/>
            <a:ext cx="6815667" cy="5143500"/>
          </a:xfrm>
        </p:spPr>
        <p:txBody>
          <a:bodyPr/>
          <a:lstStyle>
            <a:lvl1pPr>
              <a:defRPr sz="3150"/>
            </a:lvl1pPr>
            <a:lvl2pPr>
              <a:defRPr sz="2756"/>
            </a:lvl2pPr>
            <a:lvl3pPr>
              <a:defRPr sz="2363"/>
            </a:lvl3pPr>
            <a:lvl4pPr>
              <a:defRPr sz="1969"/>
            </a:lvl4pPr>
            <a:lvl5pPr>
              <a:defRPr sz="1969"/>
            </a:lvl5pPr>
            <a:lvl6pPr>
              <a:defRPr sz="1969"/>
            </a:lvl6pPr>
            <a:lvl7pPr>
              <a:defRPr sz="1969"/>
            </a:lvl7pPr>
            <a:lvl8pPr>
              <a:defRPr sz="1969"/>
            </a:lvl8pPr>
            <a:lvl9pPr>
              <a:defRPr sz="196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3981451"/>
          </a:xfrm>
        </p:spPr>
        <p:txBody>
          <a:bodyPr/>
          <a:lstStyle>
            <a:lvl1pPr marL="0" indent="0">
              <a:buNone/>
              <a:defRPr sz="1378"/>
            </a:lvl1pPr>
            <a:lvl2pPr marL="450056" indent="0">
              <a:buNone/>
              <a:defRPr sz="1181"/>
            </a:lvl2pPr>
            <a:lvl3pPr marL="900113" indent="0">
              <a:buNone/>
              <a:defRPr sz="984"/>
            </a:lvl3pPr>
            <a:lvl4pPr marL="1350169" indent="0">
              <a:buNone/>
              <a:defRPr sz="886"/>
            </a:lvl4pPr>
            <a:lvl5pPr marL="1800225" indent="0">
              <a:buNone/>
              <a:defRPr sz="886"/>
            </a:lvl5pPr>
            <a:lvl6pPr marL="2250281" indent="0">
              <a:buNone/>
              <a:defRPr sz="886"/>
            </a:lvl6pPr>
            <a:lvl7pPr marL="2700338" indent="0">
              <a:buNone/>
              <a:defRPr sz="886"/>
            </a:lvl7pPr>
            <a:lvl8pPr marL="3150394" indent="0">
              <a:buNone/>
              <a:defRPr sz="886"/>
            </a:lvl8pPr>
            <a:lvl9pPr marL="3600450" indent="0">
              <a:buNone/>
              <a:defRPr sz="886"/>
            </a:lvl9pPr>
          </a:lstStyle>
          <a:p>
            <a:pPr lvl="0"/>
            <a:r>
              <a:rPr lang="en-US"/>
              <a:t>Click to edit Master text styles</a:t>
            </a:r>
          </a:p>
        </p:txBody>
      </p:sp>
      <p:sp>
        <p:nvSpPr>
          <p:cNvPr id="5" name="Date Placeholder 4"/>
          <p:cNvSpPr>
            <a:spLocks noGrp="1"/>
          </p:cNvSpPr>
          <p:nvPr>
            <p:ph type="dt" sz="half" idx="10"/>
          </p:nvPr>
        </p:nvSpPr>
        <p:spPr/>
        <p:txBody>
          <a:bodyPr/>
          <a:lstStyle/>
          <a:p>
            <a:fld id="{0EA17BC2-B8D5-4C43-A1D3-6AC0180E5244}" type="datetimeFigureOut">
              <a:rPr lang="en-US" smtClean="0"/>
              <a:t>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3319561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0"/>
            <a:ext cx="10972800" cy="457200"/>
          </a:xfrm>
        </p:spPr>
        <p:txBody>
          <a:bodyPr anchor="b"/>
          <a:lstStyle>
            <a:lvl1pPr algn="l">
              <a:defRPr sz="1969" b="1"/>
            </a:lvl1pPr>
          </a:lstStyle>
          <a:p>
            <a:r>
              <a:rPr lang="en-US"/>
              <a:t>Click to edit Master title style</a:t>
            </a:r>
          </a:p>
        </p:txBody>
      </p:sp>
      <p:sp>
        <p:nvSpPr>
          <p:cNvPr id="3" name="Picture Placeholder 2"/>
          <p:cNvSpPr>
            <a:spLocks noGrp="1"/>
          </p:cNvSpPr>
          <p:nvPr>
            <p:ph type="pic" idx="1"/>
          </p:nvPr>
        </p:nvSpPr>
        <p:spPr>
          <a:xfrm>
            <a:off x="609599" y="347472"/>
            <a:ext cx="10972800" cy="4114800"/>
          </a:xfrm>
        </p:spPr>
        <p:txBody>
          <a:bodyPr/>
          <a:lstStyle>
            <a:lvl1pPr marL="0" indent="0">
              <a:buNone/>
              <a:defRPr sz="3150"/>
            </a:lvl1pPr>
            <a:lvl2pPr marL="450056" indent="0">
              <a:buNone/>
              <a:defRPr sz="2756"/>
            </a:lvl2pPr>
            <a:lvl3pPr marL="900113" indent="0">
              <a:buNone/>
              <a:defRPr sz="2363"/>
            </a:lvl3pPr>
            <a:lvl4pPr marL="1350169" indent="0">
              <a:buNone/>
              <a:defRPr sz="1969"/>
            </a:lvl4pPr>
            <a:lvl5pPr marL="1800225" indent="0">
              <a:buNone/>
              <a:defRPr sz="1969"/>
            </a:lvl5pPr>
            <a:lvl6pPr marL="2250281" indent="0">
              <a:buNone/>
              <a:defRPr sz="1969"/>
            </a:lvl6pPr>
            <a:lvl7pPr marL="2700338" indent="0">
              <a:buNone/>
              <a:defRPr sz="1969"/>
            </a:lvl7pPr>
            <a:lvl8pPr marL="3150394" indent="0">
              <a:buNone/>
              <a:defRPr sz="1969"/>
            </a:lvl8pPr>
            <a:lvl9pPr marL="3600450" indent="0">
              <a:buNone/>
              <a:defRPr sz="1969"/>
            </a:lvl9pPr>
          </a:lstStyle>
          <a:p>
            <a:r>
              <a:rPr lang="en-US" dirty="0"/>
              <a:t>Click icon to add picture</a:t>
            </a:r>
          </a:p>
        </p:txBody>
      </p:sp>
      <p:sp>
        <p:nvSpPr>
          <p:cNvPr id="4" name="Text Placeholder 3"/>
          <p:cNvSpPr>
            <a:spLocks noGrp="1"/>
          </p:cNvSpPr>
          <p:nvPr>
            <p:ph type="body" sz="half" idx="2"/>
          </p:nvPr>
        </p:nvSpPr>
        <p:spPr>
          <a:xfrm>
            <a:off x="609600" y="5029200"/>
            <a:ext cx="10972800" cy="457200"/>
          </a:xfrm>
        </p:spPr>
        <p:txBody>
          <a:bodyPr/>
          <a:lstStyle>
            <a:lvl1pPr marL="0" indent="0">
              <a:buNone/>
              <a:defRPr sz="1378"/>
            </a:lvl1pPr>
            <a:lvl2pPr marL="450056" indent="0">
              <a:buNone/>
              <a:defRPr sz="1181"/>
            </a:lvl2pPr>
            <a:lvl3pPr marL="900113" indent="0">
              <a:buNone/>
              <a:defRPr sz="984"/>
            </a:lvl3pPr>
            <a:lvl4pPr marL="1350169" indent="0">
              <a:buNone/>
              <a:defRPr sz="886"/>
            </a:lvl4pPr>
            <a:lvl5pPr marL="1800225" indent="0">
              <a:buNone/>
              <a:defRPr sz="886"/>
            </a:lvl5pPr>
            <a:lvl6pPr marL="2250281" indent="0">
              <a:buNone/>
              <a:defRPr sz="886"/>
            </a:lvl6pPr>
            <a:lvl7pPr marL="2700338" indent="0">
              <a:buNone/>
              <a:defRPr sz="886"/>
            </a:lvl7pPr>
            <a:lvl8pPr marL="3150394" indent="0">
              <a:buNone/>
              <a:defRPr sz="886"/>
            </a:lvl8pPr>
            <a:lvl9pPr marL="3600450" indent="0">
              <a:buNone/>
              <a:defRPr sz="886"/>
            </a:lvl9pPr>
          </a:lstStyle>
          <a:p>
            <a:pPr lvl="0"/>
            <a:r>
              <a:rPr lang="en-US"/>
              <a:t>Click to edit Master text styles</a:t>
            </a:r>
          </a:p>
        </p:txBody>
      </p:sp>
      <p:sp>
        <p:nvSpPr>
          <p:cNvPr id="5" name="Date Placeholder 4"/>
          <p:cNvSpPr>
            <a:spLocks noGrp="1"/>
          </p:cNvSpPr>
          <p:nvPr>
            <p:ph type="dt" sz="half" idx="10"/>
          </p:nvPr>
        </p:nvSpPr>
        <p:spPr/>
        <p:txBody>
          <a:bodyPr/>
          <a:lstStyle/>
          <a:p>
            <a:fld id="{0EA17BC2-B8D5-4C43-A1D3-6AC0180E5244}" type="datetimeFigureOut">
              <a:rPr lang="en-US" smtClean="0"/>
              <a:t>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37894396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29931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A290D-5B0B-004F-A51B-1F770704ED48}"/>
              </a:ext>
            </a:extLst>
          </p:cNvPr>
          <p:cNvSpPr>
            <a:spLocks noGrp="1"/>
          </p:cNvSpPr>
          <p:nvPr>
            <p:ph type="title"/>
          </p:nvPr>
        </p:nvSpPr>
        <p:spPr>
          <a:xfrm>
            <a:off x="838200" y="365125"/>
            <a:ext cx="10515600" cy="914400"/>
          </a:xfrm>
          <a:prstGeom prst="rect">
            <a:avLst/>
          </a:prstGeom>
          <a:noFill/>
        </p:spPr>
        <p:txBody>
          <a:bodyPr/>
          <a:lstStyle>
            <a:lvl1pPr>
              <a:defRPr lang="en-US" dirty="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5E9BE73-86F6-014A-A751-3508C186A5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14138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24C23935-37DA-CE48-953C-FF41A241084B}"/>
              </a:ext>
            </a:extLst>
          </p:cNvPr>
          <p:cNvSpPr>
            <a:spLocks noGrp="1"/>
          </p:cNvSpPr>
          <p:nvPr>
            <p:ph type="body" orient="vert" idx="1"/>
          </p:nvPr>
        </p:nvSpPr>
        <p:spPr>
          <a:xfrm>
            <a:off x="5102352" y="365124"/>
            <a:ext cx="6251448" cy="5487035"/>
          </a:xfrm>
        </p:spPr>
        <p:txBody>
          <a:bodyPr vert="horz" tIns="548640" rIns="822960" bIns="45720" anchor="ctr" anchorCtr="0"/>
          <a:lstStyle>
            <a:lvl1pPr algn="l">
              <a:defRPr lang="en-US" dirty="0"/>
            </a:lvl1pPr>
            <a:lvl2pPr algn="l">
              <a:defRPr lang="en-US" dirty="0"/>
            </a:lvl2pPr>
            <a:lvl3pPr algn="l">
              <a:defRPr lang="en-US" dirty="0"/>
            </a:lvl3pPr>
            <a:lvl4pPr algn="l">
              <a:defRPr lang="en-US" dirty="0"/>
            </a:lvl4pPr>
            <a:lvl5pPr algn="l">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A5135797-CC15-5741-9253-30BF0B2DAB72}"/>
              </a:ext>
            </a:extLst>
          </p:cNvPr>
          <p:cNvSpPr>
            <a:spLocks noGrp="1"/>
          </p:cNvSpPr>
          <p:nvPr>
            <p:ph type="title"/>
          </p:nvPr>
        </p:nvSpPr>
        <p:spPr>
          <a:xfrm>
            <a:off x="838197" y="365125"/>
            <a:ext cx="3931920" cy="5487034"/>
          </a:xfrm>
          <a:prstGeom prst="rect">
            <a:avLst/>
          </a:prstGeom>
          <a:noFill/>
        </p:spPr>
        <p:txBody>
          <a:bodyPr vert="horz" lIns="0" tIns="45720" rIns="91440" bIns="45720" rtlCol="0" anchor="ctr" anchorCtr="0">
            <a:normAutofit/>
          </a:bodyPr>
          <a:lstStyle>
            <a:lvl1pPr algn="l">
              <a:defRPr sz="4399">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5B736E6-F47B-5344-96F2-328E96E8AF52}"/>
              </a:ext>
            </a:extLst>
          </p:cNvPr>
          <p:cNvSpPr>
            <a:spLocks noGrp="1"/>
          </p:cNvSpPr>
          <p:nvPr>
            <p:ph type="ftr" sz="quarter" idx="11"/>
          </p:nvPr>
        </p:nvSpPr>
        <p:spPr>
          <a:xfrm>
            <a:off x="4038600" y="617220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5674621-CDE9-3A4D-82E4-5F2CD945205A}"/>
              </a:ext>
            </a:extLst>
          </p:cNvPr>
          <p:cNvSpPr>
            <a:spLocks noGrp="1"/>
          </p:cNvSpPr>
          <p:nvPr>
            <p:ph type="sldNum" sz="quarter" idx="12"/>
          </p:nvPr>
        </p:nvSpPr>
        <p:spPr>
          <a:xfrm>
            <a:off x="8610600" y="5464494"/>
            <a:ext cx="2743200" cy="365125"/>
          </a:xfrm>
          <a:prstGeom prst="rect">
            <a:avLst/>
          </a:prstGeom>
        </p:spPr>
        <p:txBody>
          <a:bodyPr/>
          <a:lstStyle/>
          <a:p>
            <a:fld id="{FD186694-F51D-A145-BCB3-BB4D97A1063B}" type="slidenum">
              <a:rPr lang="en-US" smtClean="0"/>
              <a:t>‹#›</a:t>
            </a:fld>
            <a:endParaRPr lang="en-US"/>
          </a:p>
        </p:txBody>
      </p:sp>
    </p:spTree>
    <p:extLst>
      <p:ext uri="{BB962C8B-B14F-4D97-AF65-F5344CB8AC3E}">
        <p14:creationId xmlns:p14="http://schemas.microsoft.com/office/powerpoint/2010/main" val="357104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BAB97-CE70-6E42-B5E6-0B970CAD84DE}"/>
              </a:ext>
            </a:extLst>
          </p:cNvPr>
          <p:cNvSpPr>
            <a:spLocks noGrp="1"/>
          </p:cNvSpPr>
          <p:nvPr>
            <p:ph type="title"/>
          </p:nvPr>
        </p:nvSpPr>
        <p:spPr>
          <a:xfrm>
            <a:off x="838200" y="365125"/>
            <a:ext cx="10515600" cy="914400"/>
          </a:xfrm>
          <a:prstGeom prst="rect">
            <a:avLst/>
          </a:prstGeom>
        </p:spPr>
        <p:txBody>
          <a:bodyPr/>
          <a:lstStyle>
            <a:lvl1pPr>
              <a:defRPr lang="en-US" dirty="0"/>
            </a:lvl1pPr>
          </a:lstStyle>
          <a:p>
            <a:r>
              <a:rPr lang="en-US"/>
              <a:t>Click to edit Master title style</a:t>
            </a:r>
          </a:p>
        </p:txBody>
      </p:sp>
      <p:sp>
        <p:nvSpPr>
          <p:cNvPr id="3" name="Content Placeholder 2">
            <a:extLst>
              <a:ext uri="{FF2B5EF4-FFF2-40B4-BE49-F238E27FC236}">
                <a16:creationId xmlns:a16="http://schemas.microsoft.com/office/drawing/2014/main" id="{B2547F22-99AB-F94B-BD0E-87CD9DAB47B9}"/>
              </a:ext>
            </a:extLst>
          </p:cNvPr>
          <p:cNvSpPr>
            <a:spLocks noGrp="1"/>
          </p:cNvSpPr>
          <p:nvPr>
            <p:ph sz="half" idx="1"/>
          </p:nvPr>
        </p:nvSpPr>
        <p:spPr>
          <a:xfrm>
            <a:off x="838200" y="1371600"/>
            <a:ext cx="5181600" cy="448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ED5589-B942-A146-917B-0AB04C79D07F}"/>
              </a:ext>
            </a:extLst>
          </p:cNvPr>
          <p:cNvSpPr>
            <a:spLocks noGrp="1"/>
          </p:cNvSpPr>
          <p:nvPr>
            <p:ph sz="half" idx="2"/>
          </p:nvPr>
        </p:nvSpPr>
        <p:spPr>
          <a:xfrm>
            <a:off x="6172200" y="1371600"/>
            <a:ext cx="5181600" cy="448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23261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rts and 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BAB97-CE70-6E42-B5E6-0B970CAD84DE}"/>
              </a:ext>
            </a:extLst>
          </p:cNvPr>
          <p:cNvSpPr>
            <a:spLocks noGrp="1"/>
          </p:cNvSpPr>
          <p:nvPr>
            <p:ph type="title"/>
          </p:nvPr>
        </p:nvSpPr>
        <p:spPr>
          <a:xfrm>
            <a:off x="838200" y="365125"/>
            <a:ext cx="10515600" cy="914400"/>
          </a:xfrm>
          <a:prstGeom prst="rect">
            <a:avLst/>
          </a:prstGeom>
        </p:spPr>
        <p:txBody>
          <a:bodyPr/>
          <a:lstStyle>
            <a:lvl1pPr>
              <a:defRPr lang="en-US" dirty="0"/>
            </a:lvl1pPr>
          </a:lstStyle>
          <a:p>
            <a:r>
              <a:rPr lang="en-US"/>
              <a:t>Click to edit Master title style</a:t>
            </a:r>
          </a:p>
        </p:txBody>
      </p:sp>
      <p:sp>
        <p:nvSpPr>
          <p:cNvPr id="6" name="Chart Placeholder 5">
            <a:extLst>
              <a:ext uri="{FF2B5EF4-FFF2-40B4-BE49-F238E27FC236}">
                <a16:creationId xmlns:a16="http://schemas.microsoft.com/office/drawing/2014/main" id="{CAA38C7B-2D7B-E249-B252-F0BFB3C017DB}"/>
              </a:ext>
            </a:extLst>
          </p:cNvPr>
          <p:cNvSpPr>
            <a:spLocks noGrp="1"/>
          </p:cNvSpPr>
          <p:nvPr>
            <p:ph type="chart" sz="quarter" idx="13"/>
          </p:nvPr>
        </p:nvSpPr>
        <p:spPr>
          <a:xfrm>
            <a:off x="838200" y="1371601"/>
            <a:ext cx="5181600" cy="4479925"/>
          </a:xfrm>
          <a:solidFill>
            <a:schemeClr val="accent1">
              <a:alpha val="10000"/>
            </a:schemeClr>
          </a:solidFill>
        </p:spPr>
        <p:txBody>
          <a:bodyPr/>
          <a:lstStyle/>
          <a:p>
            <a:endParaRPr lang="en-US"/>
          </a:p>
        </p:txBody>
      </p:sp>
      <p:sp>
        <p:nvSpPr>
          <p:cNvPr id="9" name="Chart Placeholder 5">
            <a:extLst>
              <a:ext uri="{FF2B5EF4-FFF2-40B4-BE49-F238E27FC236}">
                <a16:creationId xmlns:a16="http://schemas.microsoft.com/office/drawing/2014/main" id="{688ED0B5-FFDC-FC4C-A984-FB246EF2F52E}"/>
              </a:ext>
            </a:extLst>
          </p:cNvPr>
          <p:cNvSpPr>
            <a:spLocks noGrp="1"/>
          </p:cNvSpPr>
          <p:nvPr>
            <p:ph type="chart" sz="quarter" idx="14"/>
          </p:nvPr>
        </p:nvSpPr>
        <p:spPr>
          <a:xfrm>
            <a:off x="6172200" y="1371600"/>
            <a:ext cx="5181600" cy="4479925"/>
          </a:xfrm>
          <a:solidFill>
            <a:schemeClr val="accent1">
              <a:alpha val="10000"/>
            </a:schemeClr>
          </a:solidFill>
        </p:spPr>
        <p:txBody>
          <a:bodyPr/>
          <a:lstStyle/>
          <a:p>
            <a:endParaRPr lang="en-US"/>
          </a:p>
        </p:txBody>
      </p:sp>
    </p:spTree>
    <p:extLst>
      <p:ext uri="{BB962C8B-B14F-4D97-AF65-F5344CB8AC3E}">
        <p14:creationId xmlns:p14="http://schemas.microsoft.com/office/powerpoint/2010/main" val="1366351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a:stretch/>
        </p:blipFill>
        <p:spPr>
          <a:xfrm>
            <a:off x="2" y="3"/>
            <a:ext cx="12191999" cy="6857999"/>
          </a:xfrm>
          <a:prstGeom prst="rect">
            <a:avLst/>
          </a:prstGeom>
          <a:noFill/>
          <a:ln>
            <a:noFill/>
          </a:ln>
        </p:spPr>
      </p:pic>
      <p:sp>
        <p:nvSpPr>
          <p:cNvPr id="28" name="Google Shape;28;p4"/>
          <p:cNvSpPr txBox="1">
            <a:spLocks noGrp="1"/>
          </p:cNvSpPr>
          <p:nvPr>
            <p:ph type="ctrTitle"/>
          </p:nvPr>
        </p:nvSpPr>
        <p:spPr>
          <a:xfrm>
            <a:off x="914400" y="2595716"/>
            <a:ext cx="1036320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DE0AB-188A-4240-8947-E1B9A7863208}"/>
              </a:ext>
            </a:extLst>
          </p:cNvPr>
          <p:cNvSpPr>
            <a:spLocks noGrp="1"/>
          </p:cNvSpPr>
          <p:nvPr>
            <p:ph type="title"/>
          </p:nvPr>
        </p:nvSpPr>
        <p:spPr>
          <a:xfrm>
            <a:off x="838200" y="365125"/>
            <a:ext cx="10515600" cy="914400"/>
          </a:xfrm>
          <a:prstGeom prst="rect">
            <a:avLst/>
          </a:prstGeom>
          <a:noFill/>
        </p:spPr>
        <p:txBody>
          <a:bodyPr/>
          <a:lstStyle>
            <a:lvl1pPr>
              <a:defRPr lang="en-US" dirty="0">
                <a:solidFill>
                  <a:schemeClr val="tx1"/>
                </a:solidFill>
              </a:defRPr>
            </a:lvl1pPr>
          </a:lstStyle>
          <a:p>
            <a:r>
              <a:rPr lang="en-US"/>
              <a:t>Click to edit Master title style</a:t>
            </a:r>
          </a:p>
        </p:txBody>
      </p:sp>
    </p:spTree>
    <p:extLst>
      <p:ext uri="{BB962C8B-B14F-4D97-AF65-F5344CB8AC3E}">
        <p14:creationId xmlns:p14="http://schemas.microsoft.com/office/powerpoint/2010/main" val="10989481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C3D45-D85A-444C-87BB-453D35FABBDD}"/>
              </a:ext>
            </a:extLst>
          </p:cNvPr>
          <p:cNvSpPr>
            <a:spLocks noGrp="1"/>
          </p:cNvSpPr>
          <p:nvPr>
            <p:ph type="title"/>
          </p:nvPr>
        </p:nvSpPr>
        <p:spPr>
          <a:xfrm>
            <a:off x="839789" y="457200"/>
            <a:ext cx="3932237" cy="2721227"/>
          </a:xfrm>
          <a:prstGeom prst="rect">
            <a:avLst/>
          </a:prstGeom>
        </p:spPr>
        <p:txBody>
          <a:bodyPr anchor="t" anchorCtr="0">
            <a:normAutofit/>
          </a:bodyPr>
          <a:lstStyle>
            <a:lvl1pPr>
              <a:defRPr lang="en-US" sz="4799" dirty="0"/>
            </a:lvl1pPr>
          </a:lstStyle>
          <a:p>
            <a:r>
              <a:rPr lang="en-US"/>
              <a:t>Click to edit Master title style</a:t>
            </a:r>
          </a:p>
        </p:txBody>
      </p:sp>
      <p:sp>
        <p:nvSpPr>
          <p:cNvPr id="3" name="Content Placeholder 2">
            <a:extLst>
              <a:ext uri="{FF2B5EF4-FFF2-40B4-BE49-F238E27FC236}">
                <a16:creationId xmlns:a16="http://schemas.microsoft.com/office/drawing/2014/main" id="{2EABAA06-568E-034D-AC5F-B7A15036E113}"/>
              </a:ext>
            </a:extLst>
          </p:cNvPr>
          <p:cNvSpPr>
            <a:spLocks noGrp="1"/>
          </p:cNvSpPr>
          <p:nvPr>
            <p:ph idx="1"/>
          </p:nvPr>
        </p:nvSpPr>
        <p:spPr>
          <a:xfrm>
            <a:off x="5183188" y="457199"/>
            <a:ext cx="6172200" cy="5394960"/>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1BD1C4-4D32-9747-AA38-EA44A89F863A}"/>
              </a:ext>
            </a:extLst>
          </p:cNvPr>
          <p:cNvSpPr>
            <a:spLocks noGrp="1"/>
          </p:cNvSpPr>
          <p:nvPr>
            <p:ph type="body" sz="half" idx="2"/>
          </p:nvPr>
        </p:nvSpPr>
        <p:spPr>
          <a:xfrm>
            <a:off x="839789" y="3428999"/>
            <a:ext cx="3932237" cy="2423160"/>
          </a:xfrm>
          <a:noFill/>
        </p:spPr>
        <p:txBody>
          <a:bodyPr>
            <a:normAutofit/>
          </a:bodyPr>
          <a:lstStyle>
            <a:lvl1pPr marL="0" indent="0">
              <a:buNone/>
              <a:defRPr sz="24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en-US"/>
              <a:t>Click to edit Master text styles</a:t>
            </a:r>
          </a:p>
        </p:txBody>
      </p:sp>
    </p:spTree>
    <p:extLst>
      <p:ext uri="{BB962C8B-B14F-4D97-AF65-F5344CB8AC3E}">
        <p14:creationId xmlns:p14="http://schemas.microsoft.com/office/powerpoint/2010/main" val="1248289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5DD54-310E-DD4B-A2E8-D765B6172B22}"/>
              </a:ext>
            </a:extLst>
          </p:cNvPr>
          <p:cNvSpPr>
            <a:spLocks noGrp="1"/>
          </p:cNvSpPr>
          <p:nvPr>
            <p:ph type="title"/>
          </p:nvPr>
        </p:nvSpPr>
        <p:spPr>
          <a:xfrm>
            <a:off x="839789" y="457200"/>
            <a:ext cx="3932237" cy="2733148"/>
          </a:xfrm>
          <a:prstGeom prst="rect">
            <a:avLst/>
          </a:prstGeom>
        </p:spPr>
        <p:txBody>
          <a:bodyPr anchor="t" anchorCtr="0">
            <a:normAutofit/>
          </a:bodyPr>
          <a:lstStyle>
            <a:lvl1pPr>
              <a:defRPr lang="en-US" sz="4799" dirty="0"/>
            </a:lvl1pPr>
          </a:lstStyle>
          <a:p>
            <a:r>
              <a:rPr lang="en-US"/>
              <a:t>Click to edit Master title style</a:t>
            </a:r>
          </a:p>
        </p:txBody>
      </p:sp>
      <p:sp>
        <p:nvSpPr>
          <p:cNvPr id="3" name="Picture Placeholder 2">
            <a:extLst>
              <a:ext uri="{FF2B5EF4-FFF2-40B4-BE49-F238E27FC236}">
                <a16:creationId xmlns:a16="http://schemas.microsoft.com/office/drawing/2014/main" id="{465969CD-E9C3-9F44-BC45-46FFFD9C25F3}"/>
              </a:ext>
            </a:extLst>
          </p:cNvPr>
          <p:cNvSpPr>
            <a:spLocks noGrp="1"/>
          </p:cNvSpPr>
          <p:nvPr>
            <p:ph type="pic" idx="1"/>
          </p:nvPr>
        </p:nvSpPr>
        <p:spPr>
          <a:xfrm>
            <a:off x="5183188" y="457200"/>
            <a:ext cx="6172200" cy="5394960"/>
          </a:xfr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en-US"/>
          </a:p>
        </p:txBody>
      </p:sp>
      <p:sp>
        <p:nvSpPr>
          <p:cNvPr id="4" name="Text Placeholder 3">
            <a:extLst>
              <a:ext uri="{FF2B5EF4-FFF2-40B4-BE49-F238E27FC236}">
                <a16:creationId xmlns:a16="http://schemas.microsoft.com/office/drawing/2014/main" id="{217F7FCC-F38B-2241-AD56-5F304CA9196A}"/>
              </a:ext>
            </a:extLst>
          </p:cNvPr>
          <p:cNvSpPr>
            <a:spLocks noGrp="1"/>
          </p:cNvSpPr>
          <p:nvPr>
            <p:ph type="body" sz="half" idx="2"/>
          </p:nvPr>
        </p:nvSpPr>
        <p:spPr>
          <a:xfrm>
            <a:off x="839789" y="3429000"/>
            <a:ext cx="3932237" cy="2423160"/>
          </a:xfrm>
          <a:noFill/>
        </p:spPr>
        <p:txBody>
          <a:bodyPr>
            <a:normAutofit/>
          </a:bodyPr>
          <a:lstStyle>
            <a:lvl1pPr marL="0" indent="0">
              <a:buNone/>
              <a:defRPr sz="24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en-US"/>
              <a:t>Click to edit Master text styles</a:t>
            </a:r>
          </a:p>
        </p:txBody>
      </p:sp>
    </p:spTree>
    <p:extLst>
      <p:ext uri="{BB962C8B-B14F-4D97-AF65-F5344CB8AC3E}">
        <p14:creationId xmlns:p14="http://schemas.microsoft.com/office/powerpoint/2010/main" val="41884692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5DD54-310E-DD4B-A2E8-D765B6172B22}"/>
              </a:ext>
            </a:extLst>
          </p:cNvPr>
          <p:cNvSpPr>
            <a:spLocks noGrp="1"/>
          </p:cNvSpPr>
          <p:nvPr>
            <p:ph type="title"/>
          </p:nvPr>
        </p:nvSpPr>
        <p:spPr>
          <a:xfrm>
            <a:off x="7421564" y="457200"/>
            <a:ext cx="3932237" cy="2733148"/>
          </a:xfrm>
          <a:prstGeom prst="rect">
            <a:avLst/>
          </a:prstGeom>
        </p:spPr>
        <p:txBody>
          <a:bodyPr anchor="t" anchorCtr="0">
            <a:normAutofit/>
          </a:bodyPr>
          <a:lstStyle>
            <a:lvl1pPr>
              <a:defRPr lang="en-US" sz="4799" dirty="0"/>
            </a:lvl1pPr>
          </a:lstStyle>
          <a:p>
            <a:r>
              <a:rPr lang="en-US"/>
              <a:t>Click to edit Master title style</a:t>
            </a:r>
          </a:p>
        </p:txBody>
      </p:sp>
      <p:sp>
        <p:nvSpPr>
          <p:cNvPr id="3" name="Picture Placeholder 2">
            <a:extLst>
              <a:ext uri="{FF2B5EF4-FFF2-40B4-BE49-F238E27FC236}">
                <a16:creationId xmlns:a16="http://schemas.microsoft.com/office/drawing/2014/main" id="{465969CD-E9C3-9F44-BC45-46FFFD9C25F3}"/>
              </a:ext>
            </a:extLst>
          </p:cNvPr>
          <p:cNvSpPr>
            <a:spLocks noGrp="1"/>
          </p:cNvSpPr>
          <p:nvPr>
            <p:ph type="pic" idx="1"/>
          </p:nvPr>
        </p:nvSpPr>
        <p:spPr>
          <a:xfrm>
            <a:off x="838200" y="457200"/>
            <a:ext cx="6172200" cy="5394960"/>
          </a:xfr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en-US"/>
          </a:p>
        </p:txBody>
      </p:sp>
      <p:sp>
        <p:nvSpPr>
          <p:cNvPr id="4" name="Text Placeholder 3">
            <a:extLst>
              <a:ext uri="{FF2B5EF4-FFF2-40B4-BE49-F238E27FC236}">
                <a16:creationId xmlns:a16="http://schemas.microsoft.com/office/drawing/2014/main" id="{217F7FCC-F38B-2241-AD56-5F304CA9196A}"/>
              </a:ext>
            </a:extLst>
          </p:cNvPr>
          <p:cNvSpPr>
            <a:spLocks noGrp="1"/>
          </p:cNvSpPr>
          <p:nvPr>
            <p:ph type="body" sz="half" idx="2"/>
          </p:nvPr>
        </p:nvSpPr>
        <p:spPr>
          <a:xfrm>
            <a:off x="7421564" y="3429000"/>
            <a:ext cx="3932237" cy="2423160"/>
          </a:xfrm>
          <a:noFill/>
        </p:spPr>
        <p:txBody>
          <a:bodyPr>
            <a:normAutofit/>
          </a:bodyPr>
          <a:lstStyle>
            <a:lvl1pPr marL="0" indent="0">
              <a:buNone/>
              <a:defRPr sz="24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en-US"/>
              <a:t>Click to edit Master text styles</a:t>
            </a:r>
          </a:p>
        </p:txBody>
      </p:sp>
    </p:spTree>
    <p:extLst>
      <p:ext uri="{BB962C8B-B14F-4D97-AF65-F5344CB8AC3E}">
        <p14:creationId xmlns:p14="http://schemas.microsoft.com/office/powerpoint/2010/main" val="22705975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A290D-5B0B-004F-A51B-1F770704ED48}"/>
              </a:ext>
            </a:extLst>
          </p:cNvPr>
          <p:cNvSpPr>
            <a:spLocks noGrp="1"/>
          </p:cNvSpPr>
          <p:nvPr>
            <p:ph type="title"/>
          </p:nvPr>
        </p:nvSpPr>
        <p:spPr>
          <a:xfrm>
            <a:off x="838200" y="365125"/>
            <a:ext cx="10515600" cy="914400"/>
          </a:xfrm>
          <a:prstGeom prst="rect">
            <a:avLst/>
          </a:prstGeom>
          <a:noFill/>
        </p:spPr>
        <p:txBody>
          <a:bodyPr/>
          <a:lstStyle>
            <a:lvl1pPr>
              <a:defRPr lang="en-US" dirty="0">
                <a:solidFill>
                  <a:schemeClr val="tx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DC58B333-E391-5F4E-B98C-6FE674D4A8B7}"/>
              </a:ext>
            </a:extLst>
          </p:cNvPr>
          <p:cNvSpPr>
            <a:spLocks noGrp="1"/>
          </p:cNvSpPr>
          <p:nvPr>
            <p:ph type="pic" sz="quarter" idx="13"/>
          </p:nvPr>
        </p:nvSpPr>
        <p:spPr>
          <a:xfrm>
            <a:off x="838200" y="1457374"/>
            <a:ext cx="10515600" cy="4480560"/>
          </a:xfrm>
        </p:spPr>
        <p:txBody>
          <a:bodyPr/>
          <a:lstStyle/>
          <a:p>
            <a:endParaRPr lang="en-US"/>
          </a:p>
        </p:txBody>
      </p:sp>
    </p:spTree>
    <p:extLst>
      <p:ext uri="{BB962C8B-B14F-4D97-AF65-F5344CB8AC3E}">
        <p14:creationId xmlns:p14="http://schemas.microsoft.com/office/powerpoint/2010/main" val="3812873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0"/>
        <p:cNvGrpSpPr/>
        <p:nvPr/>
      </p:nvGrpSpPr>
      <p:grpSpPr>
        <a:xfrm>
          <a:off x="0" y="0"/>
          <a:ext cx="0" cy="0"/>
          <a:chOff x="0" y="0"/>
          <a:chExt cx="0" cy="0"/>
        </a:xfrm>
      </p:grpSpPr>
      <p:pic>
        <p:nvPicPr>
          <p:cNvPr id="31" name="Google Shape;31;p5"/>
          <p:cNvPicPr preferRelativeResize="0"/>
          <p:nvPr/>
        </p:nvPicPr>
        <p:blipFill rotWithShape="1">
          <a:blip r:embed="rId2">
            <a:alphaModFix/>
          </a:blip>
          <a:srcRect/>
          <a:stretch/>
        </p:blipFill>
        <p:spPr>
          <a:xfrm>
            <a:off x="3" y="0"/>
            <a:ext cx="12191996" cy="1219200"/>
          </a:xfrm>
          <a:prstGeom prst="rect">
            <a:avLst/>
          </a:prstGeom>
          <a:noFill/>
          <a:ln>
            <a:noFill/>
          </a:ln>
        </p:spPr>
      </p:pic>
      <p:sp>
        <p:nvSpPr>
          <p:cNvPr id="32" name="Google Shape;32;p5"/>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34" name="Google Shape;34;p5"/>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35" name="Google Shape;35;p5"/>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6" name="Google Shape;36;p5"/>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39" name="Google Shape;39;p6"/>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1" name="Google Shape;41;p6"/>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42" name="Google Shape;42;p6"/>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3" name="Google Shape;43;p6"/>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4"/>
        <p:cNvGrpSpPr/>
        <p:nvPr/>
      </p:nvGrpSpPr>
      <p:grpSpPr>
        <a:xfrm>
          <a:off x="0" y="0"/>
          <a:ext cx="0" cy="0"/>
          <a:chOff x="0" y="0"/>
          <a:chExt cx="0" cy="0"/>
        </a:xfrm>
      </p:grpSpPr>
      <p:pic>
        <p:nvPicPr>
          <p:cNvPr id="45" name="Google Shape;45;p7"/>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46" name="Google Shape;46;p7"/>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8" name="Google Shape;48;p7"/>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49" name="Google Shape;49;p7"/>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0" name="Google Shape;50;p7"/>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1"/>
        <p:cNvGrpSpPr/>
        <p:nvPr/>
      </p:nvGrpSpPr>
      <p:grpSpPr>
        <a:xfrm>
          <a:off x="0" y="0"/>
          <a:ext cx="0" cy="0"/>
          <a:chOff x="0" y="0"/>
          <a:chExt cx="0" cy="0"/>
        </a:xfrm>
      </p:grpSpPr>
      <p:pic>
        <p:nvPicPr>
          <p:cNvPr id="52" name="Google Shape;52;p8"/>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53" name="Google Shape;53;p8"/>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55" name="Google Shape;55;p8"/>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56" name="Google Shape;56;p8"/>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7" name="Google Shape;57;p8"/>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58"/>
        <p:cNvGrpSpPr/>
        <p:nvPr/>
      </p:nvGrpSpPr>
      <p:grpSpPr>
        <a:xfrm>
          <a:off x="0" y="0"/>
          <a:ext cx="0" cy="0"/>
          <a:chOff x="0" y="0"/>
          <a:chExt cx="0" cy="0"/>
        </a:xfrm>
      </p:grpSpPr>
      <p:pic>
        <p:nvPicPr>
          <p:cNvPr id="59" name="Google Shape;59;p9"/>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60" name="Google Shape;60;p9"/>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62" name="Google Shape;62;p9"/>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63" name="Google Shape;63;p9"/>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4" name="Google Shape;64;p9"/>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5"/>
        <p:cNvGrpSpPr/>
        <p:nvPr/>
      </p:nvGrpSpPr>
      <p:grpSpPr>
        <a:xfrm>
          <a:off x="0" y="0"/>
          <a:ext cx="0" cy="0"/>
          <a:chOff x="0" y="0"/>
          <a:chExt cx="0" cy="0"/>
        </a:xfrm>
      </p:grpSpPr>
      <p:pic>
        <p:nvPicPr>
          <p:cNvPr id="66" name="Google Shape;66;p10"/>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67" name="Google Shape;67;p10"/>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69" name="Google Shape;69;p10"/>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70" name="Google Shape;70;p10"/>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1" name="Google Shape;71;p10"/>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2.jp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13.jpg"/><Relationship Id="rId5" Type="http://schemas.openxmlformats.org/officeDocument/2006/relationships/slideLayout" Target="../slideLayouts/slideLayout20.xml"/><Relationship Id="rId10" Type="http://schemas.openxmlformats.org/officeDocument/2006/relationships/theme" Target="../theme/theme3.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5.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14.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4.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326924" y="6360655"/>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95"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5943601"/>
            <a:ext cx="1219200" cy="365125"/>
          </a:xfrm>
          <a:prstGeom prst="rect">
            <a:avLst/>
          </a:prstGeom>
        </p:spPr>
        <p:txBody>
          <a:bodyPr vert="horz" lIns="91440" tIns="45720" rIns="91440" bIns="45720" rtlCol="0" anchor="ctr"/>
          <a:lstStyle>
            <a:lvl1pPr algn="l">
              <a:defRPr sz="1181">
                <a:solidFill>
                  <a:schemeClr val="bg1"/>
                </a:solidFill>
              </a:defRPr>
            </a:lvl1pPr>
          </a:lstStyle>
          <a:p>
            <a:pPr>
              <a:defRPr/>
            </a:pPr>
            <a:endParaRPr lang="en-US" dirty="0"/>
          </a:p>
        </p:txBody>
      </p:sp>
      <p:sp>
        <p:nvSpPr>
          <p:cNvPr id="5" name="Footer Placeholder 4"/>
          <p:cNvSpPr>
            <a:spLocks noGrp="1"/>
          </p:cNvSpPr>
          <p:nvPr>
            <p:ph type="ftr" sz="quarter" idx="3"/>
          </p:nvPr>
        </p:nvSpPr>
        <p:spPr>
          <a:xfrm>
            <a:off x="1828800" y="5943601"/>
            <a:ext cx="4267200" cy="365125"/>
          </a:xfrm>
          <a:prstGeom prst="rect">
            <a:avLst/>
          </a:prstGeom>
        </p:spPr>
        <p:txBody>
          <a:bodyPr vert="horz" lIns="91440" tIns="45720" rIns="91440" bIns="45720" rtlCol="0" anchor="ctr"/>
          <a:lstStyle>
            <a:lvl1pPr algn="ctr">
              <a:defRPr sz="1181">
                <a:solidFill>
                  <a:schemeClr val="bg1"/>
                </a:solidFill>
              </a:defRPr>
            </a:lvl1pPr>
          </a:lstStyle>
          <a:p>
            <a:pPr>
              <a:defRPr/>
            </a:pPr>
            <a:endParaRPr lang="en-US" dirty="0"/>
          </a:p>
        </p:txBody>
      </p:sp>
      <p:sp>
        <p:nvSpPr>
          <p:cNvPr id="6" name="Slide Number Placeholder 5"/>
          <p:cNvSpPr>
            <a:spLocks noGrp="1"/>
          </p:cNvSpPr>
          <p:nvPr>
            <p:ph type="sldNum" sz="quarter" idx="4"/>
          </p:nvPr>
        </p:nvSpPr>
        <p:spPr>
          <a:xfrm>
            <a:off x="6096000" y="5943601"/>
            <a:ext cx="1219200" cy="365125"/>
          </a:xfrm>
          <a:prstGeom prst="rect">
            <a:avLst/>
          </a:prstGeom>
        </p:spPr>
        <p:txBody>
          <a:bodyPr vert="horz" lIns="91440" tIns="45720" rIns="91440" bIns="45720" rtlCol="0" anchor="ctr"/>
          <a:lstStyle>
            <a:lvl1pPr algn="r">
              <a:defRPr sz="1181">
                <a:solidFill>
                  <a:schemeClr val="bg1"/>
                </a:solidFill>
              </a:defRPr>
            </a:lvl1pPr>
          </a:lstStyle>
          <a:p>
            <a:pPr>
              <a:defRPr/>
            </a:pPr>
            <a:fld id="{95B56987-F9BD-4C6D-9E47-949322CA1EC3}" type="slidenum">
              <a:rPr lang="en-US" smtClean="0"/>
              <a:pPr>
                <a:defRPr/>
              </a:pPr>
              <a:t>‹#›</a:t>
            </a:fld>
            <a:endParaRPr lang="en-US" dirty="0"/>
          </a:p>
        </p:txBody>
      </p:sp>
    </p:spTree>
    <p:extLst>
      <p:ext uri="{BB962C8B-B14F-4D97-AF65-F5344CB8AC3E}">
        <p14:creationId xmlns:p14="http://schemas.microsoft.com/office/powerpoint/2010/main" val="278662052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txStyles>
    <p:titleStyle>
      <a:lvl1pPr algn="l" defTabSz="450056" rtl="0" eaLnBrk="1" latinLnBrk="0" hangingPunct="1">
        <a:spcBef>
          <a:spcPct val="0"/>
        </a:spcBef>
        <a:buNone/>
        <a:defRPr sz="4331" b="1" kern="1200">
          <a:solidFill>
            <a:schemeClr val="bg1"/>
          </a:solidFill>
          <a:latin typeface="+mj-lt"/>
          <a:ea typeface="+mj-ea"/>
          <a:cs typeface="+mj-cs"/>
        </a:defRPr>
      </a:lvl1pPr>
    </p:titleStyle>
    <p:bodyStyle>
      <a:lvl1pPr marL="337542" indent="-337542" algn="l" defTabSz="450056" rtl="0" eaLnBrk="1" latinLnBrk="0" hangingPunct="1">
        <a:spcBef>
          <a:spcPct val="20000"/>
        </a:spcBef>
        <a:buFont typeface="Arial"/>
        <a:buChar char="•"/>
        <a:defRPr sz="3150" kern="1200">
          <a:solidFill>
            <a:schemeClr val="bg1"/>
          </a:solidFill>
          <a:latin typeface="+mn-lt"/>
          <a:ea typeface="+mn-ea"/>
          <a:cs typeface="+mn-cs"/>
        </a:defRPr>
      </a:lvl1pPr>
      <a:lvl2pPr marL="731342" indent="-281286" algn="l" defTabSz="450056" rtl="0" eaLnBrk="1" latinLnBrk="0" hangingPunct="1">
        <a:spcBef>
          <a:spcPct val="20000"/>
        </a:spcBef>
        <a:buFont typeface="Arial"/>
        <a:buChar char="–"/>
        <a:defRPr sz="2756" kern="1200">
          <a:solidFill>
            <a:schemeClr val="bg1"/>
          </a:solidFill>
          <a:latin typeface="+mn-lt"/>
          <a:ea typeface="+mn-ea"/>
          <a:cs typeface="+mn-cs"/>
        </a:defRPr>
      </a:lvl2pPr>
      <a:lvl3pPr marL="1125141" indent="-225028" algn="l" defTabSz="450056" rtl="0" eaLnBrk="1" latinLnBrk="0" hangingPunct="1">
        <a:spcBef>
          <a:spcPct val="20000"/>
        </a:spcBef>
        <a:buFont typeface="Arial"/>
        <a:buChar char="•"/>
        <a:defRPr sz="2363" kern="1200">
          <a:solidFill>
            <a:schemeClr val="bg1"/>
          </a:solidFill>
          <a:latin typeface="+mn-lt"/>
          <a:ea typeface="+mn-ea"/>
          <a:cs typeface="+mn-cs"/>
        </a:defRPr>
      </a:lvl3pPr>
      <a:lvl4pPr marL="1575197" indent="-225028" algn="l" defTabSz="450056" rtl="0" eaLnBrk="1" latinLnBrk="0" hangingPunct="1">
        <a:spcBef>
          <a:spcPct val="20000"/>
        </a:spcBef>
        <a:buFont typeface="Arial"/>
        <a:buChar char="–"/>
        <a:defRPr sz="1969" kern="1200">
          <a:solidFill>
            <a:schemeClr val="bg1"/>
          </a:solidFill>
          <a:latin typeface="+mn-lt"/>
          <a:ea typeface="+mn-ea"/>
          <a:cs typeface="+mn-cs"/>
        </a:defRPr>
      </a:lvl4pPr>
      <a:lvl5pPr marL="2025253" indent="-225028" algn="l" defTabSz="450056" rtl="0" eaLnBrk="1" latinLnBrk="0" hangingPunct="1">
        <a:spcBef>
          <a:spcPct val="20000"/>
        </a:spcBef>
        <a:buFont typeface="Arial"/>
        <a:buChar char="»"/>
        <a:defRPr sz="1969" kern="1200">
          <a:solidFill>
            <a:schemeClr val="bg1"/>
          </a:solidFill>
          <a:latin typeface="+mn-lt"/>
          <a:ea typeface="+mn-ea"/>
          <a:cs typeface="+mn-cs"/>
        </a:defRPr>
      </a:lvl5pPr>
      <a:lvl6pPr marL="2475309" indent="-225028" algn="l" defTabSz="450056" rtl="0" eaLnBrk="1" latinLnBrk="0" hangingPunct="1">
        <a:spcBef>
          <a:spcPct val="20000"/>
        </a:spcBef>
        <a:buFont typeface="Arial"/>
        <a:buChar char="•"/>
        <a:defRPr sz="1969" kern="1200">
          <a:solidFill>
            <a:schemeClr val="tx1"/>
          </a:solidFill>
          <a:latin typeface="+mn-lt"/>
          <a:ea typeface="+mn-ea"/>
          <a:cs typeface="+mn-cs"/>
        </a:defRPr>
      </a:lvl6pPr>
      <a:lvl7pPr marL="2925366" indent="-225028" algn="l" defTabSz="450056" rtl="0" eaLnBrk="1" latinLnBrk="0" hangingPunct="1">
        <a:spcBef>
          <a:spcPct val="20000"/>
        </a:spcBef>
        <a:buFont typeface="Arial"/>
        <a:buChar char="•"/>
        <a:defRPr sz="1969" kern="1200">
          <a:solidFill>
            <a:schemeClr val="tx1"/>
          </a:solidFill>
          <a:latin typeface="+mn-lt"/>
          <a:ea typeface="+mn-ea"/>
          <a:cs typeface="+mn-cs"/>
        </a:defRPr>
      </a:lvl7pPr>
      <a:lvl8pPr marL="3375422" indent="-225028" algn="l" defTabSz="450056" rtl="0" eaLnBrk="1" latinLnBrk="0" hangingPunct="1">
        <a:spcBef>
          <a:spcPct val="20000"/>
        </a:spcBef>
        <a:buFont typeface="Arial"/>
        <a:buChar char="•"/>
        <a:defRPr sz="1969" kern="1200">
          <a:solidFill>
            <a:schemeClr val="tx1"/>
          </a:solidFill>
          <a:latin typeface="+mn-lt"/>
          <a:ea typeface="+mn-ea"/>
          <a:cs typeface="+mn-cs"/>
        </a:defRPr>
      </a:lvl8pPr>
      <a:lvl9pPr marL="3825478" indent="-225028" algn="l" defTabSz="450056" rtl="0" eaLnBrk="1" latinLnBrk="0" hangingPunct="1">
        <a:spcBef>
          <a:spcPct val="20000"/>
        </a:spcBef>
        <a:buFont typeface="Arial"/>
        <a:buChar char="•"/>
        <a:defRPr sz="1969" kern="1200">
          <a:solidFill>
            <a:schemeClr val="tx1"/>
          </a:solidFill>
          <a:latin typeface="+mn-lt"/>
          <a:ea typeface="+mn-ea"/>
          <a:cs typeface="+mn-cs"/>
        </a:defRPr>
      </a:lvl9pPr>
    </p:bodyStyle>
    <p:otherStyle>
      <a:defPPr>
        <a:defRPr lang="en-US"/>
      </a:defPPr>
      <a:lvl1pPr marL="0" algn="l" defTabSz="450056" rtl="0" eaLnBrk="1" latinLnBrk="0" hangingPunct="1">
        <a:defRPr sz="1772" kern="1200">
          <a:solidFill>
            <a:schemeClr val="tx1"/>
          </a:solidFill>
          <a:latin typeface="+mn-lt"/>
          <a:ea typeface="+mn-ea"/>
          <a:cs typeface="+mn-cs"/>
        </a:defRPr>
      </a:lvl1pPr>
      <a:lvl2pPr marL="450056" algn="l" defTabSz="450056" rtl="0" eaLnBrk="1" latinLnBrk="0" hangingPunct="1">
        <a:defRPr sz="1772" kern="1200">
          <a:solidFill>
            <a:schemeClr val="tx1"/>
          </a:solidFill>
          <a:latin typeface="+mn-lt"/>
          <a:ea typeface="+mn-ea"/>
          <a:cs typeface="+mn-cs"/>
        </a:defRPr>
      </a:lvl2pPr>
      <a:lvl3pPr marL="900113" algn="l" defTabSz="450056" rtl="0" eaLnBrk="1" latinLnBrk="0" hangingPunct="1">
        <a:defRPr sz="1772" kern="1200">
          <a:solidFill>
            <a:schemeClr val="tx1"/>
          </a:solidFill>
          <a:latin typeface="+mn-lt"/>
          <a:ea typeface="+mn-ea"/>
          <a:cs typeface="+mn-cs"/>
        </a:defRPr>
      </a:lvl3pPr>
      <a:lvl4pPr marL="1350169" algn="l" defTabSz="450056" rtl="0" eaLnBrk="1" latinLnBrk="0" hangingPunct="1">
        <a:defRPr sz="1772" kern="1200">
          <a:solidFill>
            <a:schemeClr val="tx1"/>
          </a:solidFill>
          <a:latin typeface="+mn-lt"/>
          <a:ea typeface="+mn-ea"/>
          <a:cs typeface="+mn-cs"/>
        </a:defRPr>
      </a:lvl4pPr>
      <a:lvl5pPr marL="1800225" algn="l" defTabSz="450056" rtl="0" eaLnBrk="1" latinLnBrk="0" hangingPunct="1">
        <a:defRPr sz="1772" kern="1200">
          <a:solidFill>
            <a:schemeClr val="tx1"/>
          </a:solidFill>
          <a:latin typeface="+mn-lt"/>
          <a:ea typeface="+mn-ea"/>
          <a:cs typeface="+mn-cs"/>
        </a:defRPr>
      </a:lvl5pPr>
      <a:lvl6pPr marL="2250281" algn="l" defTabSz="450056" rtl="0" eaLnBrk="1" latinLnBrk="0" hangingPunct="1">
        <a:defRPr sz="1772" kern="1200">
          <a:solidFill>
            <a:schemeClr val="tx1"/>
          </a:solidFill>
          <a:latin typeface="+mn-lt"/>
          <a:ea typeface="+mn-ea"/>
          <a:cs typeface="+mn-cs"/>
        </a:defRPr>
      </a:lvl6pPr>
      <a:lvl7pPr marL="2700338" algn="l" defTabSz="450056" rtl="0" eaLnBrk="1" latinLnBrk="0" hangingPunct="1">
        <a:defRPr sz="1772" kern="1200">
          <a:solidFill>
            <a:schemeClr val="tx1"/>
          </a:solidFill>
          <a:latin typeface="+mn-lt"/>
          <a:ea typeface="+mn-ea"/>
          <a:cs typeface="+mn-cs"/>
        </a:defRPr>
      </a:lvl7pPr>
      <a:lvl8pPr marL="3150394" algn="l" defTabSz="450056" rtl="0" eaLnBrk="1" latinLnBrk="0" hangingPunct="1">
        <a:defRPr sz="1772" kern="1200">
          <a:solidFill>
            <a:schemeClr val="tx1"/>
          </a:solidFill>
          <a:latin typeface="+mn-lt"/>
          <a:ea typeface="+mn-ea"/>
          <a:cs typeface="+mn-cs"/>
        </a:defRPr>
      </a:lvl8pPr>
      <a:lvl9pPr marL="3600450" algn="l" defTabSz="450056" rtl="0" eaLnBrk="1" latinLnBrk="0" hangingPunct="1">
        <a:defRPr sz="177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5943601"/>
            <a:ext cx="1219200" cy="365125"/>
          </a:xfrm>
          <a:prstGeom prst="rect">
            <a:avLst/>
          </a:prstGeom>
        </p:spPr>
        <p:txBody>
          <a:bodyPr vert="horz" lIns="91440" tIns="45720" rIns="91440" bIns="45720" rtlCol="0" anchor="ctr"/>
          <a:lstStyle>
            <a:lvl1pPr algn="l">
              <a:defRPr sz="1181">
                <a:solidFill>
                  <a:srgbClr val="8D8E8D"/>
                </a:solidFill>
              </a:defRPr>
            </a:lvl1pPr>
          </a:lstStyle>
          <a:p>
            <a:fld id="{0EA17BC2-B8D5-4C43-A1D3-6AC0180E5244}" type="datetimeFigureOut">
              <a:rPr lang="en-US" smtClean="0"/>
              <a:pPr/>
              <a:t>12/3/2021</a:t>
            </a:fld>
            <a:endParaRPr lang="en-US" dirty="0"/>
          </a:p>
        </p:txBody>
      </p:sp>
      <p:sp>
        <p:nvSpPr>
          <p:cNvPr id="5" name="Footer Placeholder 4"/>
          <p:cNvSpPr>
            <a:spLocks noGrp="1"/>
          </p:cNvSpPr>
          <p:nvPr>
            <p:ph type="ftr" sz="quarter" idx="3"/>
          </p:nvPr>
        </p:nvSpPr>
        <p:spPr>
          <a:xfrm>
            <a:off x="1828800" y="5943601"/>
            <a:ext cx="4267200" cy="365125"/>
          </a:xfrm>
          <a:prstGeom prst="rect">
            <a:avLst/>
          </a:prstGeom>
        </p:spPr>
        <p:txBody>
          <a:bodyPr vert="horz" lIns="91440" tIns="45720" rIns="91440" bIns="45720" rtlCol="0" anchor="ctr"/>
          <a:lstStyle>
            <a:lvl1pPr algn="ctr">
              <a:defRPr sz="1181">
                <a:solidFill>
                  <a:srgbClr val="8D8E8D"/>
                </a:solidFill>
              </a:defRPr>
            </a:lvl1pPr>
          </a:lstStyle>
          <a:p>
            <a:endParaRPr lang="en-US" dirty="0"/>
          </a:p>
        </p:txBody>
      </p:sp>
      <p:sp>
        <p:nvSpPr>
          <p:cNvPr id="6" name="Slide Number Placeholder 5"/>
          <p:cNvSpPr>
            <a:spLocks noGrp="1"/>
          </p:cNvSpPr>
          <p:nvPr>
            <p:ph type="sldNum" sz="quarter" idx="4"/>
          </p:nvPr>
        </p:nvSpPr>
        <p:spPr>
          <a:xfrm>
            <a:off x="6096000" y="5943601"/>
            <a:ext cx="1219200" cy="365125"/>
          </a:xfrm>
          <a:prstGeom prst="rect">
            <a:avLst/>
          </a:prstGeom>
        </p:spPr>
        <p:txBody>
          <a:bodyPr vert="horz" lIns="91440" tIns="45720" rIns="91440" bIns="45720" rtlCol="0" anchor="ctr"/>
          <a:lstStyle>
            <a:lvl1pPr algn="r">
              <a:defRPr sz="1181">
                <a:solidFill>
                  <a:srgbClr val="8D8E8D"/>
                </a:solidFill>
              </a:defRPr>
            </a:lvl1pPr>
          </a:lstStyle>
          <a:p>
            <a:fld id="{ADDC453C-F228-1144-8CAA-B638CB5900D1}" type="slidenum">
              <a:rPr lang="en-US" smtClean="0"/>
              <a:pPr/>
              <a:t>‹#›</a:t>
            </a:fld>
            <a:endParaRPr lang="en-US" dirty="0"/>
          </a:p>
        </p:txBody>
      </p:sp>
    </p:spTree>
    <p:extLst>
      <p:ext uri="{BB962C8B-B14F-4D97-AF65-F5344CB8AC3E}">
        <p14:creationId xmlns:p14="http://schemas.microsoft.com/office/powerpoint/2010/main" val="225069057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Lst>
  <p:txStyles>
    <p:titleStyle>
      <a:lvl1pPr algn="l" defTabSz="450056" rtl="0" eaLnBrk="1" latinLnBrk="0" hangingPunct="1">
        <a:spcBef>
          <a:spcPct val="0"/>
        </a:spcBef>
        <a:buNone/>
        <a:defRPr sz="4331" b="1" kern="1200">
          <a:solidFill>
            <a:srgbClr val="203C78"/>
          </a:solidFill>
          <a:latin typeface="+mj-lt"/>
          <a:ea typeface="+mj-ea"/>
          <a:cs typeface="+mj-cs"/>
        </a:defRPr>
      </a:lvl1pPr>
    </p:titleStyle>
    <p:bodyStyle>
      <a:lvl1pPr marL="337542" indent="-337542" algn="l" defTabSz="450056" rtl="0" eaLnBrk="1" latinLnBrk="0" hangingPunct="1">
        <a:spcBef>
          <a:spcPct val="20000"/>
        </a:spcBef>
        <a:buFont typeface="Arial"/>
        <a:buChar char="•"/>
        <a:defRPr sz="3150" kern="1200">
          <a:solidFill>
            <a:srgbClr val="474746"/>
          </a:solidFill>
          <a:latin typeface="+mn-lt"/>
          <a:ea typeface="+mn-ea"/>
          <a:cs typeface="+mn-cs"/>
        </a:defRPr>
      </a:lvl1pPr>
      <a:lvl2pPr marL="731342" indent="-281286" algn="l" defTabSz="450056" rtl="0" eaLnBrk="1" latinLnBrk="0" hangingPunct="1">
        <a:spcBef>
          <a:spcPct val="20000"/>
        </a:spcBef>
        <a:buFont typeface="Arial"/>
        <a:buChar char="–"/>
        <a:defRPr sz="2756" kern="1200">
          <a:solidFill>
            <a:srgbClr val="474746"/>
          </a:solidFill>
          <a:latin typeface="+mn-lt"/>
          <a:ea typeface="+mn-ea"/>
          <a:cs typeface="+mn-cs"/>
        </a:defRPr>
      </a:lvl2pPr>
      <a:lvl3pPr marL="1125141" indent="-225028" algn="l" defTabSz="450056" rtl="0" eaLnBrk="1" latinLnBrk="0" hangingPunct="1">
        <a:spcBef>
          <a:spcPct val="20000"/>
        </a:spcBef>
        <a:buFont typeface="Arial"/>
        <a:buChar char="•"/>
        <a:defRPr sz="2363" kern="1200">
          <a:solidFill>
            <a:srgbClr val="474746"/>
          </a:solidFill>
          <a:latin typeface="+mn-lt"/>
          <a:ea typeface="+mn-ea"/>
          <a:cs typeface="+mn-cs"/>
        </a:defRPr>
      </a:lvl3pPr>
      <a:lvl4pPr marL="1575197" indent="-225028" algn="l" defTabSz="450056" rtl="0" eaLnBrk="1" latinLnBrk="0" hangingPunct="1">
        <a:spcBef>
          <a:spcPct val="20000"/>
        </a:spcBef>
        <a:buFont typeface="Arial"/>
        <a:buChar char="–"/>
        <a:defRPr sz="1969" kern="1200">
          <a:solidFill>
            <a:srgbClr val="474746"/>
          </a:solidFill>
          <a:latin typeface="+mn-lt"/>
          <a:ea typeface="+mn-ea"/>
          <a:cs typeface="+mn-cs"/>
        </a:defRPr>
      </a:lvl4pPr>
      <a:lvl5pPr marL="2025253" indent="-225028" algn="l" defTabSz="450056" rtl="0" eaLnBrk="1" latinLnBrk="0" hangingPunct="1">
        <a:spcBef>
          <a:spcPct val="20000"/>
        </a:spcBef>
        <a:buFont typeface="Arial"/>
        <a:buChar char="»"/>
        <a:defRPr sz="1969" kern="1200">
          <a:solidFill>
            <a:srgbClr val="474746"/>
          </a:solidFill>
          <a:latin typeface="+mn-lt"/>
          <a:ea typeface="+mn-ea"/>
          <a:cs typeface="+mn-cs"/>
        </a:defRPr>
      </a:lvl5pPr>
      <a:lvl6pPr marL="2475309" indent="-225028" algn="l" defTabSz="450056" rtl="0" eaLnBrk="1" latinLnBrk="0" hangingPunct="1">
        <a:spcBef>
          <a:spcPct val="20000"/>
        </a:spcBef>
        <a:buFont typeface="Arial"/>
        <a:buChar char="•"/>
        <a:defRPr sz="1969" kern="1200">
          <a:solidFill>
            <a:schemeClr val="tx1"/>
          </a:solidFill>
          <a:latin typeface="+mn-lt"/>
          <a:ea typeface="+mn-ea"/>
          <a:cs typeface="+mn-cs"/>
        </a:defRPr>
      </a:lvl6pPr>
      <a:lvl7pPr marL="2925366" indent="-225028" algn="l" defTabSz="450056" rtl="0" eaLnBrk="1" latinLnBrk="0" hangingPunct="1">
        <a:spcBef>
          <a:spcPct val="20000"/>
        </a:spcBef>
        <a:buFont typeface="Arial"/>
        <a:buChar char="•"/>
        <a:defRPr sz="1969" kern="1200">
          <a:solidFill>
            <a:schemeClr val="tx1"/>
          </a:solidFill>
          <a:latin typeface="+mn-lt"/>
          <a:ea typeface="+mn-ea"/>
          <a:cs typeface="+mn-cs"/>
        </a:defRPr>
      </a:lvl7pPr>
      <a:lvl8pPr marL="3375422" indent="-225028" algn="l" defTabSz="450056" rtl="0" eaLnBrk="1" latinLnBrk="0" hangingPunct="1">
        <a:spcBef>
          <a:spcPct val="20000"/>
        </a:spcBef>
        <a:buFont typeface="Arial"/>
        <a:buChar char="•"/>
        <a:defRPr sz="1969" kern="1200">
          <a:solidFill>
            <a:schemeClr val="tx1"/>
          </a:solidFill>
          <a:latin typeface="+mn-lt"/>
          <a:ea typeface="+mn-ea"/>
          <a:cs typeface="+mn-cs"/>
        </a:defRPr>
      </a:lvl8pPr>
      <a:lvl9pPr marL="3825478" indent="-225028" algn="l" defTabSz="450056" rtl="0" eaLnBrk="1" latinLnBrk="0" hangingPunct="1">
        <a:spcBef>
          <a:spcPct val="20000"/>
        </a:spcBef>
        <a:buFont typeface="Arial"/>
        <a:buChar char="•"/>
        <a:defRPr sz="1969" kern="1200">
          <a:solidFill>
            <a:schemeClr val="tx1"/>
          </a:solidFill>
          <a:latin typeface="+mn-lt"/>
          <a:ea typeface="+mn-ea"/>
          <a:cs typeface="+mn-cs"/>
        </a:defRPr>
      </a:lvl9pPr>
    </p:bodyStyle>
    <p:otherStyle>
      <a:defPPr>
        <a:defRPr lang="en-US"/>
      </a:defPPr>
      <a:lvl1pPr marL="0" algn="l" defTabSz="450056" rtl="0" eaLnBrk="1" latinLnBrk="0" hangingPunct="1">
        <a:defRPr sz="1772" kern="1200">
          <a:solidFill>
            <a:schemeClr val="tx1"/>
          </a:solidFill>
          <a:latin typeface="+mn-lt"/>
          <a:ea typeface="+mn-ea"/>
          <a:cs typeface="+mn-cs"/>
        </a:defRPr>
      </a:lvl1pPr>
      <a:lvl2pPr marL="450056" algn="l" defTabSz="450056" rtl="0" eaLnBrk="1" latinLnBrk="0" hangingPunct="1">
        <a:defRPr sz="1772" kern="1200">
          <a:solidFill>
            <a:schemeClr val="tx1"/>
          </a:solidFill>
          <a:latin typeface="+mn-lt"/>
          <a:ea typeface="+mn-ea"/>
          <a:cs typeface="+mn-cs"/>
        </a:defRPr>
      </a:lvl2pPr>
      <a:lvl3pPr marL="900113" algn="l" defTabSz="450056" rtl="0" eaLnBrk="1" latinLnBrk="0" hangingPunct="1">
        <a:defRPr sz="1772" kern="1200">
          <a:solidFill>
            <a:schemeClr val="tx1"/>
          </a:solidFill>
          <a:latin typeface="+mn-lt"/>
          <a:ea typeface="+mn-ea"/>
          <a:cs typeface="+mn-cs"/>
        </a:defRPr>
      </a:lvl3pPr>
      <a:lvl4pPr marL="1350169" algn="l" defTabSz="450056" rtl="0" eaLnBrk="1" latinLnBrk="0" hangingPunct="1">
        <a:defRPr sz="1772" kern="1200">
          <a:solidFill>
            <a:schemeClr val="tx1"/>
          </a:solidFill>
          <a:latin typeface="+mn-lt"/>
          <a:ea typeface="+mn-ea"/>
          <a:cs typeface="+mn-cs"/>
        </a:defRPr>
      </a:lvl4pPr>
      <a:lvl5pPr marL="1800225" algn="l" defTabSz="450056" rtl="0" eaLnBrk="1" latinLnBrk="0" hangingPunct="1">
        <a:defRPr sz="1772" kern="1200">
          <a:solidFill>
            <a:schemeClr val="tx1"/>
          </a:solidFill>
          <a:latin typeface="+mn-lt"/>
          <a:ea typeface="+mn-ea"/>
          <a:cs typeface="+mn-cs"/>
        </a:defRPr>
      </a:lvl5pPr>
      <a:lvl6pPr marL="2250281" algn="l" defTabSz="450056" rtl="0" eaLnBrk="1" latinLnBrk="0" hangingPunct="1">
        <a:defRPr sz="1772" kern="1200">
          <a:solidFill>
            <a:schemeClr val="tx1"/>
          </a:solidFill>
          <a:latin typeface="+mn-lt"/>
          <a:ea typeface="+mn-ea"/>
          <a:cs typeface="+mn-cs"/>
        </a:defRPr>
      </a:lvl6pPr>
      <a:lvl7pPr marL="2700338" algn="l" defTabSz="450056" rtl="0" eaLnBrk="1" latinLnBrk="0" hangingPunct="1">
        <a:defRPr sz="1772" kern="1200">
          <a:solidFill>
            <a:schemeClr val="tx1"/>
          </a:solidFill>
          <a:latin typeface="+mn-lt"/>
          <a:ea typeface="+mn-ea"/>
          <a:cs typeface="+mn-cs"/>
        </a:defRPr>
      </a:lvl7pPr>
      <a:lvl8pPr marL="3150394" algn="l" defTabSz="450056" rtl="0" eaLnBrk="1" latinLnBrk="0" hangingPunct="1">
        <a:defRPr sz="1772" kern="1200">
          <a:solidFill>
            <a:schemeClr val="tx1"/>
          </a:solidFill>
          <a:latin typeface="+mn-lt"/>
          <a:ea typeface="+mn-ea"/>
          <a:cs typeface="+mn-cs"/>
        </a:defRPr>
      </a:lvl8pPr>
      <a:lvl9pPr marL="3600450" algn="l" defTabSz="450056" rtl="0" eaLnBrk="1" latinLnBrk="0" hangingPunct="1">
        <a:defRPr sz="177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4607B2-E444-3E43-AE5A-84256C835A61}"/>
              </a:ext>
            </a:extLst>
          </p:cNvPr>
          <p:cNvSpPr>
            <a:spLocks noGrp="1"/>
          </p:cNvSpPr>
          <p:nvPr>
            <p:ph type="title"/>
          </p:nvPr>
        </p:nvSpPr>
        <p:spPr>
          <a:xfrm>
            <a:off x="838200" y="365125"/>
            <a:ext cx="10515600" cy="914400"/>
          </a:xfrm>
          <a:prstGeom prst="rect">
            <a:avLst/>
          </a:prstGeom>
          <a:noFill/>
        </p:spPr>
        <p:txBody>
          <a:bodyPr vert="horz" lIns="182880" tIns="182880" rIns="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8B7026-9597-EE44-A8AE-C0C12A40DDD7}"/>
              </a:ext>
            </a:extLst>
          </p:cNvPr>
          <p:cNvSpPr>
            <a:spLocks noGrp="1"/>
          </p:cNvSpPr>
          <p:nvPr>
            <p:ph type="body" idx="1"/>
          </p:nvPr>
        </p:nvSpPr>
        <p:spPr>
          <a:xfrm>
            <a:off x="841248" y="1371600"/>
            <a:ext cx="10515600" cy="4480560"/>
          </a:xfrm>
          <a:prstGeom prst="rect">
            <a:avLst/>
          </a:prstGeom>
          <a:noFill/>
        </p:spPr>
        <p:txBody>
          <a:bodyPr vert="horz" lIns="182880" tIns="18288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0" name="Picture 19" descr="A picture containing wire, computer&#10;&#10;Description automatically generated">
            <a:extLst>
              <a:ext uri="{FF2B5EF4-FFF2-40B4-BE49-F238E27FC236}">
                <a16:creationId xmlns:a16="http://schemas.microsoft.com/office/drawing/2014/main" id="{BEC4FA28-C6BF-434F-98AD-F685C377BC0E}"/>
              </a:ext>
            </a:extLst>
          </p:cNvPr>
          <p:cNvPicPr>
            <a:picLocks noChangeAspect="1"/>
          </p:cNvPicPr>
          <p:nvPr userDrawn="1"/>
        </p:nvPicPr>
        <p:blipFill rotWithShape="1">
          <a:blip r:embed="rId12" cstate="hqprint">
            <a:alphaModFix amt="50000"/>
            <a:extLst>
              <a:ext uri="{28A0092B-C50C-407E-A947-70E740481C1C}">
                <a14:useLocalDpi xmlns:a14="http://schemas.microsoft.com/office/drawing/2010/main"/>
              </a:ext>
            </a:extLst>
          </a:blip>
          <a:srcRect/>
          <a:stretch/>
        </p:blipFill>
        <p:spPr>
          <a:xfrm rot="10800000" flipV="1">
            <a:off x="10023683" y="-5023"/>
            <a:ext cx="3336126" cy="697788"/>
          </a:xfrm>
          <a:prstGeom prst="rect">
            <a:avLst/>
          </a:prstGeom>
        </p:spPr>
      </p:pic>
      <p:pic>
        <p:nvPicPr>
          <p:cNvPr id="21" name="Picture 20" descr="A picture containing wire, computer&#10;&#10;Description automatically generated">
            <a:extLst>
              <a:ext uri="{FF2B5EF4-FFF2-40B4-BE49-F238E27FC236}">
                <a16:creationId xmlns:a16="http://schemas.microsoft.com/office/drawing/2014/main" id="{6167C5FF-3C2E-444F-BD52-94327554A631}"/>
              </a:ext>
            </a:extLst>
          </p:cNvPr>
          <p:cNvPicPr>
            <a:picLocks noChangeAspect="1"/>
          </p:cNvPicPr>
          <p:nvPr userDrawn="1"/>
        </p:nvPicPr>
        <p:blipFill rotWithShape="1">
          <a:blip r:embed="rId13" cstate="hqprint">
            <a:alphaModFix amt="50000"/>
            <a:extLst>
              <a:ext uri="{28A0092B-C50C-407E-A947-70E740481C1C}">
                <a14:useLocalDpi xmlns:a14="http://schemas.microsoft.com/office/drawing/2010/main"/>
              </a:ext>
            </a:extLst>
          </a:blip>
          <a:srcRect/>
          <a:stretch/>
        </p:blipFill>
        <p:spPr>
          <a:xfrm rot="10800000">
            <a:off x="0" y="5969002"/>
            <a:ext cx="3638126" cy="888998"/>
          </a:xfrm>
          <a:prstGeom prst="rect">
            <a:avLst/>
          </a:prstGeom>
        </p:spPr>
      </p:pic>
      <p:pic>
        <p:nvPicPr>
          <p:cNvPr id="4" name="Picture 3" descr="A close up of a sign&#10;&#10;Description automatically generated">
            <a:extLst>
              <a:ext uri="{FF2B5EF4-FFF2-40B4-BE49-F238E27FC236}">
                <a16:creationId xmlns:a16="http://schemas.microsoft.com/office/drawing/2014/main" id="{4044408F-3AA6-42BD-84D5-5927B5B1EC50}"/>
              </a:ext>
            </a:extLst>
          </p:cNvPr>
          <p:cNvPicPr>
            <a:picLocks noChangeAspect="1"/>
          </p:cNvPicPr>
          <p:nvPr userDrawn="1"/>
        </p:nvPicPr>
        <p:blipFill>
          <a:blip r:embed="rId14" cstate="hqprint">
            <a:extLst>
              <a:ext uri="{28A0092B-C50C-407E-A947-70E740481C1C}">
                <a14:useLocalDpi xmlns:a14="http://schemas.microsoft.com/office/drawing/2010/main"/>
              </a:ext>
            </a:extLst>
          </a:blip>
          <a:stretch>
            <a:fillRect/>
          </a:stretch>
        </p:blipFill>
        <p:spPr>
          <a:xfrm>
            <a:off x="10439400" y="6453790"/>
            <a:ext cx="914400" cy="208835"/>
          </a:xfrm>
          <a:prstGeom prst="rect">
            <a:avLst/>
          </a:prstGeom>
        </p:spPr>
      </p:pic>
    </p:spTree>
    <p:extLst>
      <p:ext uri="{BB962C8B-B14F-4D97-AF65-F5344CB8AC3E}">
        <p14:creationId xmlns:p14="http://schemas.microsoft.com/office/powerpoint/2010/main" val="319805735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hf sldNum="0" hdr="0" ftr="0"/>
  <p:txStyles>
    <p:titleStyle>
      <a:lvl1pPr algn="l" defTabSz="914217" rtl="0" eaLnBrk="1" latinLnBrk="0" hangingPunct="1">
        <a:lnSpc>
          <a:spcPct val="90000"/>
        </a:lnSpc>
        <a:spcBef>
          <a:spcPct val="0"/>
        </a:spcBef>
        <a:buNone/>
        <a:defRPr sz="4399" b="0" i="0" kern="1200">
          <a:solidFill>
            <a:schemeClr val="tx1"/>
          </a:solidFill>
          <a:latin typeface="Montserrat Medium" panose="00000600000000000000" pitchFamily="2" charset="0"/>
          <a:ea typeface="+mj-ea"/>
          <a:cs typeface="+mj-cs"/>
        </a:defRPr>
      </a:lvl1pPr>
    </p:titleStyle>
    <p:bodyStyle>
      <a:lvl1pPr marL="0" indent="0" algn="l" defTabSz="914217" rtl="0" eaLnBrk="1" latinLnBrk="0" hangingPunct="1">
        <a:lnSpc>
          <a:spcPct val="100000"/>
        </a:lnSpc>
        <a:spcBef>
          <a:spcPts val="1000"/>
        </a:spcBef>
        <a:spcAft>
          <a:spcPts val="1200"/>
        </a:spcAft>
        <a:buFont typeface="Arial" panose="020B0604020202020204" pitchFamily="34" charset="0"/>
        <a:buNone/>
        <a:defRPr sz="2400" b="0" i="0" kern="1200">
          <a:solidFill>
            <a:schemeClr val="tx2"/>
          </a:solidFill>
          <a:latin typeface="Sarabun" pitchFamily="2" charset="-34"/>
          <a:ea typeface="+mn-ea"/>
          <a:cs typeface="Sarabun" pitchFamily="2" charset="-34"/>
        </a:defRPr>
      </a:lvl1pPr>
      <a:lvl2pPr marL="685663" indent="-228554" algn="l" defTabSz="914217" rtl="0" eaLnBrk="1" latinLnBrk="0" hangingPunct="1">
        <a:lnSpc>
          <a:spcPct val="90000"/>
        </a:lnSpc>
        <a:spcBef>
          <a:spcPts val="500"/>
        </a:spcBef>
        <a:spcAft>
          <a:spcPts val="600"/>
        </a:spcAft>
        <a:buFont typeface="Arial" panose="020B0604020202020204" pitchFamily="34" charset="0"/>
        <a:buChar char="•"/>
        <a:defRPr sz="2000" b="0" i="0" kern="1200">
          <a:solidFill>
            <a:schemeClr val="tx2"/>
          </a:solidFill>
          <a:latin typeface="Sarabun" pitchFamily="2" charset="-34"/>
          <a:ea typeface="+mn-ea"/>
          <a:cs typeface="Sarabun" pitchFamily="2" charset="-34"/>
        </a:defRPr>
      </a:lvl2pPr>
      <a:lvl3pPr marL="1142771" indent="-228554" algn="l" defTabSz="914217" rtl="0" eaLnBrk="1" latinLnBrk="0" hangingPunct="1">
        <a:lnSpc>
          <a:spcPct val="90000"/>
        </a:lnSpc>
        <a:spcBef>
          <a:spcPts val="500"/>
        </a:spcBef>
        <a:spcAft>
          <a:spcPts val="600"/>
        </a:spcAft>
        <a:buFont typeface="Arial" panose="020B0604020202020204" pitchFamily="34" charset="0"/>
        <a:buChar char="•"/>
        <a:defRPr sz="1800" b="0" i="0" kern="1200">
          <a:solidFill>
            <a:schemeClr val="tx2"/>
          </a:solidFill>
          <a:latin typeface="Sarabun" pitchFamily="2" charset="-34"/>
          <a:ea typeface="+mn-ea"/>
          <a:cs typeface="Sarabun" pitchFamily="2" charset="-34"/>
        </a:defRPr>
      </a:lvl3pPr>
      <a:lvl4pPr marL="1599880" indent="-228554" algn="l" defTabSz="914217" rtl="0" eaLnBrk="1" latinLnBrk="0" hangingPunct="1">
        <a:lnSpc>
          <a:spcPct val="90000"/>
        </a:lnSpc>
        <a:spcBef>
          <a:spcPts val="500"/>
        </a:spcBef>
        <a:spcAft>
          <a:spcPts val="600"/>
        </a:spcAft>
        <a:buFont typeface="Arial" panose="020B0604020202020204" pitchFamily="34" charset="0"/>
        <a:buChar char="•"/>
        <a:defRPr sz="1600" b="0" i="0" kern="1200">
          <a:solidFill>
            <a:schemeClr val="tx2"/>
          </a:solidFill>
          <a:latin typeface="Sarabun" pitchFamily="2" charset="-34"/>
          <a:ea typeface="+mn-ea"/>
          <a:cs typeface="Sarabun" pitchFamily="2" charset="-34"/>
        </a:defRPr>
      </a:lvl4pPr>
      <a:lvl5pPr marL="2056989" indent="-228554" algn="l" defTabSz="914217" rtl="0" eaLnBrk="1" latinLnBrk="0" hangingPunct="1">
        <a:lnSpc>
          <a:spcPct val="90000"/>
        </a:lnSpc>
        <a:spcBef>
          <a:spcPts val="500"/>
        </a:spcBef>
        <a:spcAft>
          <a:spcPts val="600"/>
        </a:spcAft>
        <a:buFont typeface="Arial" panose="020B0604020202020204" pitchFamily="34" charset="0"/>
        <a:buChar char="•"/>
        <a:defRPr sz="1600" b="0" i="0" kern="1200">
          <a:solidFill>
            <a:schemeClr val="tx2"/>
          </a:solidFill>
          <a:latin typeface="Sarabun" pitchFamily="2" charset="-34"/>
          <a:ea typeface="+mn-ea"/>
          <a:cs typeface="Sarabun" pitchFamily="2" charset="-34"/>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cde.state.co.us/caresact/covidcaresactfaq"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cde.state.co.us/caresact/esser3-requirement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cde.state.co.us/caresact/esser3-maintenaceofequit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app.smartsheet.com/b/form/72607a92db654aa2b777c65b833fa2af" TargetMode="External"/><Relationship Id="rId2" Type="http://schemas.openxmlformats.org/officeDocument/2006/relationships/hyperlink" Target="https://www.cde.state.co.us/fedprograms/esser3-leaplans"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s://www.whitehouse.gov/american-rescue-plan/" TargetMode="External"/><Relationship Id="rId7" Type="http://schemas.openxmlformats.org/officeDocument/2006/relationships/hyperlink" Target="mailto:gumina_p@cde.state.co.u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scott_d@cde.state.co.us" TargetMode="External"/><Relationship Id="rId5" Type="http://schemas.openxmlformats.org/officeDocument/2006/relationships/hyperlink" Target="https://www.cde.state.co.us/studentsupport/homeless_index" TargetMode="External"/><Relationship Id="rId4" Type="http://schemas.openxmlformats.org/officeDocument/2006/relationships/hyperlink" Target="https://www.cde.state.co.us/arp-hcy-applicatio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mailto:Wilson_s@cde.state.co.us" TargetMode="External"/><Relationship Id="rId13" Type="http://schemas.openxmlformats.org/officeDocument/2006/relationships/hyperlink" Target="mailto:Hawkins_s@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schelke_j@cde.state.co.us" TargetMode="External"/><Relationship Id="rId12" Type="http://schemas.openxmlformats.org/officeDocument/2006/relationships/hyperlink" Target="mailto:Austin_j@cde.state.co.us" TargetMode="External"/><Relationship Id="rId17" Type="http://schemas.openxmlformats.org/officeDocument/2006/relationships/hyperlink" Target="mailto:mackey_s@cde.state.co.us" TargetMode="External"/><Relationship Id="rId2" Type="http://schemas.openxmlformats.org/officeDocument/2006/relationships/notesSlide" Target="../notesSlides/notesSlide2.xml"/><Relationship Id="rId16" Type="http://schemas.openxmlformats.org/officeDocument/2006/relationships/hyperlink" Target="mailto:morris_h@cde.state.co.us" TargetMode="External"/><Relationship Id="rId1" Type="http://schemas.openxmlformats.org/officeDocument/2006/relationships/slideLayout" Target="../slideLayouts/slideLayout2.xml"/><Relationship Id="rId6" Type="http://schemas.openxmlformats.org/officeDocument/2006/relationships/hyperlink" Target="mailto:Crumley_k@cde.state.co.us" TargetMode="External"/><Relationship Id="rId11" Type="http://schemas.openxmlformats.org/officeDocument/2006/relationships/hyperlink" Target="mailto:Bartlett_k@cde.state.co.us" TargetMode="External"/><Relationship Id="rId5" Type="http://schemas.openxmlformats.org/officeDocument/2006/relationships/hyperlink" Target="https://www.cde.state.co.us/fedprograms/regionalcontactspage" TargetMode="External"/><Relationship Id="rId15" Type="http://schemas.openxmlformats.org/officeDocument/2006/relationships/hyperlink" Target="mailto:parsley_w@cde.state.co.us" TargetMode="External"/><Relationship Id="rId10" Type="http://schemas.openxmlformats.org/officeDocument/2006/relationships/hyperlink" Target="mailto:okes_j@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owens_m@cde.state.co.us" TargetMode="External"/><Relationship Id="rId14" Type="http://schemas.openxmlformats.org/officeDocument/2006/relationships/hyperlink" Target="mailto:Kaleda_s@cde.state.co.us"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mailto:Wilson_s@cde.state.co.us" TargetMode="External"/><Relationship Id="rId13" Type="http://schemas.openxmlformats.org/officeDocument/2006/relationships/hyperlink" Target="mailto:Hawkins_s@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schelke_j@cde.state.co.us" TargetMode="External"/><Relationship Id="rId12" Type="http://schemas.openxmlformats.org/officeDocument/2006/relationships/hyperlink" Target="mailto:Austin_j@cde.state.co.us" TargetMode="External"/><Relationship Id="rId17" Type="http://schemas.openxmlformats.org/officeDocument/2006/relationships/hyperlink" Target="mailto:mackey_s@cde.state.co.us" TargetMode="External"/><Relationship Id="rId2" Type="http://schemas.openxmlformats.org/officeDocument/2006/relationships/notesSlide" Target="../notesSlides/notesSlide7.xml"/><Relationship Id="rId16" Type="http://schemas.openxmlformats.org/officeDocument/2006/relationships/hyperlink" Target="mailto:morris_h@cde.state.co.us" TargetMode="External"/><Relationship Id="rId1" Type="http://schemas.openxmlformats.org/officeDocument/2006/relationships/slideLayout" Target="../slideLayouts/slideLayout2.xml"/><Relationship Id="rId6" Type="http://schemas.openxmlformats.org/officeDocument/2006/relationships/hyperlink" Target="mailto:Crumley_k@cde.state.co.us" TargetMode="External"/><Relationship Id="rId11" Type="http://schemas.openxmlformats.org/officeDocument/2006/relationships/hyperlink" Target="mailto:Bartlett_k@cde.state.co.us" TargetMode="External"/><Relationship Id="rId5" Type="http://schemas.openxmlformats.org/officeDocument/2006/relationships/hyperlink" Target="https://www.cde.state.co.us/fedprograms/regionalcontactspage" TargetMode="External"/><Relationship Id="rId15" Type="http://schemas.openxmlformats.org/officeDocument/2006/relationships/hyperlink" Target="mailto:parsley_w@cde.state.co.us" TargetMode="External"/><Relationship Id="rId10" Type="http://schemas.openxmlformats.org/officeDocument/2006/relationships/hyperlink" Target="mailto:okes_j@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owens_m@cde.state.co.us" TargetMode="External"/><Relationship Id="rId14" Type="http://schemas.openxmlformats.org/officeDocument/2006/relationships/hyperlink" Target="mailto:Kaleda_s@cde.state.co.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cde.state.co.us/fedprograms/resourcesandtechnicalassistance" TargetMode="External"/><Relationship Id="rId3" Type="http://schemas.openxmlformats.org/officeDocument/2006/relationships/hyperlink" Target="https://www.cde.state.co.us/caresact/esser3_narrative" TargetMode="External"/><Relationship Id="rId7" Type="http://schemas.openxmlformats.org/officeDocument/2006/relationships/hyperlink" Target="https://www.cde.state.co.us/fedprograms/esser3-leaplans" TargetMode="External"/><Relationship Id="rId2" Type="http://schemas.openxmlformats.org/officeDocument/2006/relationships/hyperlink" Target="https://www.cde.state.co.us/caresact/esser3-requirements" TargetMode="External"/><Relationship Id="rId1" Type="http://schemas.openxmlformats.org/officeDocument/2006/relationships/slideLayout" Target="../slideLayouts/slideLayout2.xml"/><Relationship Id="rId6" Type="http://schemas.openxmlformats.org/officeDocument/2006/relationships/hyperlink" Target="https://www.cde.state.co.us/Esser3-UseofFundsPlanGuidance" TargetMode="External"/><Relationship Id="rId5" Type="http://schemas.openxmlformats.org/officeDocument/2006/relationships/hyperlink" Target="https://www.cde.state.co.us/fedprograms/eseaofficehoursppt8262021" TargetMode="External"/><Relationship Id="rId4" Type="http://schemas.openxmlformats.org/officeDocument/2006/relationships/hyperlink" Target="https://us02web.zoom.us/rec/play/VDn7CUvRX0Euho7QQi1uRbEyDgfXNSdNjqxAw8_RzCWRq3c815sKxqrwLVIcAQsFn7bNhlqyAWgQ7-JP.v-r04vzDCkBQ89fU?autoplay=true&amp;startTime=1629399807000" TargetMode="External"/><Relationship Id="rId9" Type="http://schemas.openxmlformats.org/officeDocument/2006/relationships/hyperlink" Target="https://us02web.zoom.us/rec/play/UecoXiJIgjGR-Wgq2GKjE957Fb9TGESvZKUQE4j0zxQ_1TS5cC-MtuOEX_9ifmeC-qiZ4murXGEqD2y7.TkDyeEhyGLmSTclJ?autoplay=true&amp;startTime=1630008108000"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cde.state.co.us/fedprograms/esseri_ii_iii_duedates" TargetMode="External"/><Relationship Id="rId13" Type="http://schemas.openxmlformats.org/officeDocument/2006/relationships/hyperlink" Target="https://www.cde.state.co.us/fedprograms/safereturntoschoolplansampletemplate" TargetMode="External"/><Relationship Id="rId18" Type="http://schemas.openxmlformats.org/officeDocument/2006/relationships/image" Target="../media/image18.png"/><Relationship Id="rId3" Type="http://schemas.openxmlformats.org/officeDocument/2006/relationships/hyperlink" Target="https://www.cde.state.co.us/fedprograms/essergeer_faq" TargetMode="External"/><Relationship Id="rId7" Type="http://schemas.openxmlformats.org/officeDocument/2006/relationships/hyperlink" Target="https://www.cde.state.co.us/fedprograms/fundingmatrix-0" TargetMode="External"/><Relationship Id="rId12" Type="http://schemas.openxmlformats.org/officeDocument/2006/relationships/hyperlink" Target="https://www.cde.state.co.us/fedprograms/safereturntoschoolchecklist" TargetMode="External"/><Relationship Id="rId17" Type="http://schemas.openxmlformats.org/officeDocument/2006/relationships/hyperlink" Target="https://app.smartsheet.com/b/form/2d39e682a2b1401ab855e42295fc0240" TargetMode="External"/><Relationship Id="rId2" Type="http://schemas.openxmlformats.org/officeDocument/2006/relationships/hyperlink" Target="https://www.cde.state.co.us/fedprograms/resourcesandtechnicalassistance" TargetMode="External"/><Relationship Id="rId16" Type="http://schemas.openxmlformats.org/officeDocument/2006/relationships/hyperlink" Target="https://www.cde.state.co.us/MaintenanceofEquityLEACertificationofException" TargetMode="External"/><Relationship Id="rId1" Type="http://schemas.openxmlformats.org/officeDocument/2006/relationships/slideLayout" Target="../slideLayouts/slideLayout2.xml"/><Relationship Id="rId6" Type="http://schemas.openxmlformats.org/officeDocument/2006/relationships/hyperlink" Target="https://www.cde.state.co.us/fedprograms/fundingmatrix" TargetMode="External"/><Relationship Id="rId11" Type="http://schemas.openxmlformats.org/officeDocument/2006/relationships/hyperlink" Target="https://www.cde.state.co.us/fedprograms/esserbudgetlineitemexamples" TargetMode="External"/><Relationship Id="rId5" Type="http://schemas.openxmlformats.org/officeDocument/2006/relationships/hyperlink" Target="https://www.cde.state.co.us/fedprograms/mckinney-vento" TargetMode="External"/><Relationship Id="rId15" Type="http://schemas.openxmlformats.org/officeDocument/2006/relationships/hyperlink" Target="https://www.cde.state.co.us/MaintenanceofEquityFAQs" TargetMode="External"/><Relationship Id="rId10" Type="http://schemas.openxmlformats.org/officeDocument/2006/relationships/hyperlink" Target="https://www.cde.state.co.us/caresact/essermonitorschedule" TargetMode="External"/><Relationship Id="rId4" Type="http://schemas.openxmlformats.org/officeDocument/2006/relationships/hyperlink" Target="https://www.cde.state.co.us/fedprograms/esserelfaq" TargetMode="External"/><Relationship Id="rId9" Type="http://schemas.openxmlformats.org/officeDocument/2006/relationships/hyperlink" Target="https://chiefsforchange.org/2021/04/30/chiefs-for-change-releases-workbook-to-guide-systems-in-allocating-federal-covid-relief-aid/" TargetMode="External"/><Relationship Id="rId14" Type="http://schemas.openxmlformats.org/officeDocument/2006/relationships/hyperlink" Target="https://www.cde.state.co.us/esserconstructionguidan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1"/>
          <p:cNvSpPr txBox="1">
            <a:spLocks noGrp="1"/>
          </p:cNvSpPr>
          <p:nvPr>
            <p:ph type="ctrTitle"/>
          </p:nvPr>
        </p:nvSpPr>
        <p:spPr>
          <a:xfrm>
            <a:off x="2209800" y="3236240"/>
            <a:ext cx="7772400" cy="121658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Arial"/>
              <a:buNone/>
            </a:pPr>
            <a:r>
              <a:rPr lang="en-US" dirty="0"/>
              <a:t>CDE Office Hours</a:t>
            </a:r>
            <a:endParaRPr dirty="0"/>
          </a:p>
        </p:txBody>
      </p:sp>
      <p:sp>
        <p:nvSpPr>
          <p:cNvPr id="77" name="Google Shape;77;p11"/>
          <p:cNvSpPr txBox="1">
            <a:spLocks noGrp="1"/>
          </p:cNvSpPr>
          <p:nvPr>
            <p:ph type="subTitle" idx="1"/>
          </p:nvPr>
        </p:nvSpPr>
        <p:spPr>
          <a:xfrm>
            <a:off x="2209800" y="5073445"/>
            <a:ext cx="7772400" cy="106592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000"/>
              <a:buNone/>
            </a:pPr>
            <a:r>
              <a:rPr lang="en-US" dirty="0"/>
              <a:t>December 2, 2021</a:t>
            </a:r>
            <a:endParaRPr dirty="0"/>
          </a:p>
        </p:txBody>
      </p:sp>
      <p:sp>
        <p:nvSpPr>
          <p:cNvPr id="78" name="Google Shape;78;p11"/>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450D-CD17-46B1-B211-C72B70D8F588}"/>
              </a:ext>
            </a:extLst>
          </p:cNvPr>
          <p:cNvSpPr>
            <a:spLocks noGrp="1"/>
          </p:cNvSpPr>
          <p:nvPr>
            <p:ph type="title"/>
          </p:nvPr>
        </p:nvSpPr>
        <p:spPr/>
        <p:txBody>
          <a:bodyPr/>
          <a:lstStyle/>
          <a:p>
            <a:r>
              <a:rPr lang="en-US" dirty="0"/>
              <a:t>Updates on Resources and Webpages</a:t>
            </a:r>
          </a:p>
        </p:txBody>
      </p:sp>
      <p:sp>
        <p:nvSpPr>
          <p:cNvPr id="3" name="Text Placeholder 2">
            <a:extLst>
              <a:ext uri="{FF2B5EF4-FFF2-40B4-BE49-F238E27FC236}">
                <a16:creationId xmlns:a16="http://schemas.microsoft.com/office/drawing/2014/main" id="{B697337B-56A8-4B3A-B991-F0BC6B478C27}"/>
              </a:ext>
            </a:extLst>
          </p:cNvPr>
          <p:cNvSpPr>
            <a:spLocks noGrp="1"/>
          </p:cNvSpPr>
          <p:nvPr>
            <p:ph type="body" idx="1"/>
          </p:nvPr>
        </p:nvSpPr>
        <p:spPr/>
        <p:txBody>
          <a:bodyPr/>
          <a:lstStyle/>
          <a:p>
            <a:r>
              <a:rPr lang="en-US" dirty="0">
                <a:hlinkClick r:id="rId2"/>
              </a:rPr>
              <a:t>Federal COVID Education Funding</a:t>
            </a:r>
            <a:endParaRPr lang="en-US" dirty="0"/>
          </a:p>
          <a:p>
            <a:endParaRPr lang="en-US" dirty="0"/>
          </a:p>
          <a:p>
            <a:pPr marL="76200" indent="0">
              <a:buNone/>
            </a:pPr>
            <a:r>
              <a:rPr lang="en-US" dirty="0"/>
              <a:t> </a:t>
            </a:r>
          </a:p>
        </p:txBody>
      </p:sp>
      <p:sp>
        <p:nvSpPr>
          <p:cNvPr id="4" name="Slide Number Placeholder 3">
            <a:extLst>
              <a:ext uri="{FF2B5EF4-FFF2-40B4-BE49-F238E27FC236}">
                <a16:creationId xmlns:a16="http://schemas.microsoft.com/office/drawing/2014/main" id="{838C8002-9E1A-411E-B1A5-93EEB6D2CD8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10</a:t>
            </a:fld>
            <a:endParaRPr lang="en-US"/>
          </a:p>
        </p:txBody>
      </p:sp>
      <p:pic>
        <p:nvPicPr>
          <p:cNvPr id="8" name="Picture 7" descr="Federal COVID Education Funding webpage.">
            <a:extLst>
              <a:ext uri="{FF2B5EF4-FFF2-40B4-BE49-F238E27FC236}">
                <a16:creationId xmlns:a16="http://schemas.microsoft.com/office/drawing/2014/main" id="{8B08D88B-84EA-4C59-BB71-F6699A3B94F9}"/>
              </a:ext>
            </a:extLst>
          </p:cNvPr>
          <p:cNvPicPr>
            <a:picLocks noChangeAspect="1"/>
          </p:cNvPicPr>
          <p:nvPr/>
        </p:nvPicPr>
        <p:blipFill>
          <a:blip r:embed="rId3"/>
          <a:stretch>
            <a:fillRect/>
          </a:stretch>
        </p:blipFill>
        <p:spPr>
          <a:xfrm>
            <a:off x="4695033" y="0"/>
            <a:ext cx="7482092" cy="6858000"/>
          </a:xfrm>
          <a:prstGeom prst="rect">
            <a:avLst/>
          </a:prstGeom>
        </p:spPr>
      </p:pic>
    </p:spTree>
    <p:extLst>
      <p:ext uri="{BB962C8B-B14F-4D97-AF65-F5344CB8AC3E}">
        <p14:creationId xmlns:p14="http://schemas.microsoft.com/office/powerpoint/2010/main" val="3032663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6BC26-89B2-4C24-B067-147EAC29C0CE}"/>
              </a:ext>
            </a:extLst>
          </p:cNvPr>
          <p:cNvSpPr>
            <a:spLocks noGrp="1"/>
          </p:cNvSpPr>
          <p:nvPr>
            <p:ph type="title"/>
          </p:nvPr>
        </p:nvSpPr>
        <p:spPr/>
        <p:txBody>
          <a:bodyPr/>
          <a:lstStyle/>
          <a:p>
            <a:r>
              <a:rPr lang="en-US" dirty="0"/>
              <a:t>Updates on Resources and Webpages</a:t>
            </a:r>
          </a:p>
        </p:txBody>
      </p:sp>
      <p:sp>
        <p:nvSpPr>
          <p:cNvPr id="3" name="Text Placeholder 2">
            <a:extLst>
              <a:ext uri="{FF2B5EF4-FFF2-40B4-BE49-F238E27FC236}">
                <a16:creationId xmlns:a16="http://schemas.microsoft.com/office/drawing/2014/main" id="{28143FED-A565-4EBD-A424-7ADF08FCDE6B}"/>
              </a:ext>
            </a:extLst>
          </p:cNvPr>
          <p:cNvSpPr>
            <a:spLocks noGrp="1"/>
          </p:cNvSpPr>
          <p:nvPr>
            <p:ph type="body" idx="1"/>
          </p:nvPr>
        </p:nvSpPr>
        <p:spPr/>
        <p:txBody>
          <a:bodyPr/>
          <a:lstStyle/>
          <a:p>
            <a:r>
              <a:rPr lang="en-US" dirty="0">
                <a:hlinkClick r:id="rId2"/>
              </a:rPr>
              <a:t>ARP ESSER III Requirements</a:t>
            </a:r>
            <a:endParaRPr lang="en-US" dirty="0"/>
          </a:p>
        </p:txBody>
      </p:sp>
      <p:sp>
        <p:nvSpPr>
          <p:cNvPr id="4" name="Slide Number Placeholder 3">
            <a:extLst>
              <a:ext uri="{FF2B5EF4-FFF2-40B4-BE49-F238E27FC236}">
                <a16:creationId xmlns:a16="http://schemas.microsoft.com/office/drawing/2014/main" id="{C2E0D506-8B94-4727-A99E-52972517FD5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11</a:t>
            </a:fld>
            <a:endParaRPr lang="en-US"/>
          </a:p>
        </p:txBody>
      </p:sp>
      <p:pic>
        <p:nvPicPr>
          <p:cNvPr id="6" name="Picture 5" descr="ARP ESSER Requirements webpage.">
            <a:extLst>
              <a:ext uri="{FF2B5EF4-FFF2-40B4-BE49-F238E27FC236}">
                <a16:creationId xmlns:a16="http://schemas.microsoft.com/office/drawing/2014/main" id="{CD69EF5E-3554-491E-A3DE-B28D1C62957B}"/>
              </a:ext>
            </a:extLst>
          </p:cNvPr>
          <p:cNvPicPr>
            <a:picLocks noChangeAspect="1"/>
          </p:cNvPicPr>
          <p:nvPr/>
        </p:nvPicPr>
        <p:blipFill>
          <a:blip r:embed="rId3"/>
          <a:stretch>
            <a:fillRect/>
          </a:stretch>
        </p:blipFill>
        <p:spPr>
          <a:xfrm>
            <a:off x="5125775" y="0"/>
            <a:ext cx="7066225" cy="6858000"/>
          </a:xfrm>
          <a:prstGeom prst="rect">
            <a:avLst/>
          </a:prstGeom>
        </p:spPr>
      </p:pic>
    </p:spTree>
    <p:extLst>
      <p:ext uri="{BB962C8B-B14F-4D97-AF65-F5344CB8AC3E}">
        <p14:creationId xmlns:p14="http://schemas.microsoft.com/office/powerpoint/2010/main" val="4153487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CCFBE-2EE4-4651-853C-892C98639720}"/>
              </a:ext>
            </a:extLst>
          </p:cNvPr>
          <p:cNvSpPr>
            <a:spLocks noGrp="1"/>
          </p:cNvSpPr>
          <p:nvPr>
            <p:ph type="title"/>
          </p:nvPr>
        </p:nvSpPr>
        <p:spPr/>
        <p:txBody>
          <a:bodyPr/>
          <a:lstStyle/>
          <a:p>
            <a:r>
              <a:rPr lang="en-US" dirty="0"/>
              <a:t>Updates on Resources and Webpages</a:t>
            </a:r>
          </a:p>
        </p:txBody>
      </p:sp>
      <p:sp>
        <p:nvSpPr>
          <p:cNvPr id="3" name="Text Placeholder 2">
            <a:extLst>
              <a:ext uri="{FF2B5EF4-FFF2-40B4-BE49-F238E27FC236}">
                <a16:creationId xmlns:a16="http://schemas.microsoft.com/office/drawing/2014/main" id="{8C0F2640-5926-460F-8084-C5A11A61030A}"/>
              </a:ext>
            </a:extLst>
          </p:cNvPr>
          <p:cNvSpPr>
            <a:spLocks noGrp="1"/>
          </p:cNvSpPr>
          <p:nvPr>
            <p:ph type="body" idx="1"/>
          </p:nvPr>
        </p:nvSpPr>
        <p:spPr/>
        <p:txBody>
          <a:bodyPr/>
          <a:lstStyle/>
          <a:p>
            <a:r>
              <a:rPr lang="en-US" dirty="0">
                <a:hlinkClick r:id="rId2"/>
              </a:rPr>
              <a:t>Maintenance of Equity</a:t>
            </a:r>
            <a:endParaRPr lang="en-US" dirty="0"/>
          </a:p>
        </p:txBody>
      </p:sp>
      <p:sp>
        <p:nvSpPr>
          <p:cNvPr id="4" name="Slide Number Placeholder 3">
            <a:extLst>
              <a:ext uri="{FF2B5EF4-FFF2-40B4-BE49-F238E27FC236}">
                <a16:creationId xmlns:a16="http://schemas.microsoft.com/office/drawing/2014/main" id="{9B887413-635A-4E7C-903B-9F2FB3C2490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12</a:t>
            </a:fld>
            <a:endParaRPr lang="en-US"/>
          </a:p>
        </p:txBody>
      </p:sp>
      <p:pic>
        <p:nvPicPr>
          <p:cNvPr id="6" name="Picture 5" descr="Maintenance of Equity webpage.">
            <a:extLst>
              <a:ext uri="{FF2B5EF4-FFF2-40B4-BE49-F238E27FC236}">
                <a16:creationId xmlns:a16="http://schemas.microsoft.com/office/drawing/2014/main" id="{BE6E3C6C-8F46-4E7D-A344-469543F25C04}"/>
              </a:ext>
            </a:extLst>
          </p:cNvPr>
          <p:cNvPicPr>
            <a:picLocks noChangeAspect="1"/>
          </p:cNvPicPr>
          <p:nvPr/>
        </p:nvPicPr>
        <p:blipFill>
          <a:blip r:embed="rId3"/>
          <a:stretch>
            <a:fillRect/>
          </a:stretch>
        </p:blipFill>
        <p:spPr>
          <a:xfrm>
            <a:off x="4998027" y="0"/>
            <a:ext cx="7183581" cy="6858000"/>
          </a:xfrm>
          <a:prstGeom prst="rect">
            <a:avLst/>
          </a:prstGeom>
        </p:spPr>
      </p:pic>
    </p:spTree>
    <p:extLst>
      <p:ext uri="{BB962C8B-B14F-4D97-AF65-F5344CB8AC3E}">
        <p14:creationId xmlns:p14="http://schemas.microsoft.com/office/powerpoint/2010/main" val="3122309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CCFBE-2EE4-4651-853C-892C98639720}"/>
              </a:ext>
            </a:extLst>
          </p:cNvPr>
          <p:cNvSpPr>
            <a:spLocks noGrp="1"/>
          </p:cNvSpPr>
          <p:nvPr>
            <p:ph type="title"/>
          </p:nvPr>
        </p:nvSpPr>
        <p:spPr/>
        <p:txBody>
          <a:bodyPr/>
          <a:lstStyle/>
          <a:p>
            <a:r>
              <a:rPr lang="en-US" dirty="0"/>
              <a:t>Updates on Resources and Webpages</a:t>
            </a:r>
          </a:p>
        </p:txBody>
      </p:sp>
      <p:sp>
        <p:nvSpPr>
          <p:cNvPr id="3" name="Text Placeholder 2">
            <a:extLst>
              <a:ext uri="{FF2B5EF4-FFF2-40B4-BE49-F238E27FC236}">
                <a16:creationId xmlns:a16="http://schemas.microsoft.com/office/drawing/2014/main" id="{8C0F2640-5926-460F-8084-C5A11A61030A}"/>
              </a:ext>
            </a:extLst>
          </p:cNvPr>
          <p:cNvSpPr>
            <a:spLocks noGrp="1"/>
          </p:cNvSpPr>
          <p:nvPr>
            <p:ph type="body" idx="1"/>
          </p:nvPr>
        </p:nvSpPr>
        <p:spPr>
          <a:xfrm>
            <a:off x="297428" y="1398639"/>
            <a:ext cx="4326527" cy="4640674"/>
          </a:xfrm>
        </p:spPr>
        <p:txBody>
          <a:bodyPr/>
          <a:lstStyle/>
          <a:p>
            <a:r>
              <a:rPr lang="en-US" dirty="0">
                <a:hlinkClick r:id="rId2"/>
              </a:rPr>
              <a:t>List of LEA Plans </a:t>
            </a:r>
            <a:endParaRPr lang="en-US" dirty="0"/>
          </a:p>
          <a:p>
            <a:endParaRPr lang="en-US" dirty="0"/>
          </a:p>
          <a:p>
            <a:pPr lvl="1"/>
            <a:r>
              <a:rPr lang="en-US" dirty="0"/>
              <a:t>CDE is required to have a link to all LEA webpages. </a:t>
            </a:r>
          </a:p>
          <a:p>
            <a:pPr lvl="2"/>
            <a:r>
              <a:rPr lang="en-US" dirty="0"/>
              <a:t>Safe In-Person Plans</a:t>
            </a:r>
          </a:p>
          <a:p>
            <a:pPr lvl="2"/>
            <a:r>
              <a:rPr lang="en-US" dirty="0"/>
              <a:t>LEA Use of Funds Plans</a:t>
            </a:r>
          </a:p>
          <a:p>
            <a:pPr lvl="1"/>
            <a:r>
              <a:rPr lang="en-US" dirty="0"/>
              <a:t>Please submit links as soon as possible using the </a:t>
            </a:r>
            <a:r>
              <a:rPr lang="en-US" dirty="0">
                <a:hlinkClick r:id="rId3"/>
              </a:rPr>
              <a:t>Smartsheet form</a:t>
            </a:r>
            <a:r>
              <a:rPr lang="en-US" dirty="0"/>
              <a:t> if we don’t already have it listed on our website. </a:t>
            </a:r>
          </a:p>
        </p:txBody>
      </p:sp>
      <p:sp>
        <p:nvSpPr>
          <p:cNvPr id="4" name="Slide Number Placeholder 3">
            <a:extLst>
              <a:ext uri="{FF2B5EF4-FFF2-40B4-BE49-F238E27FC236}">
                <a16:creationId xmlns:a16="http://schemas.microsoft.com/office/drawing/2014/main" id="{9B887413-635A-4E7C-903B-9F2FB3C2490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13</a:t>
            </a:fld>
            <a:endParaRPr lang="en-US"/>
          </a:p>
        </p:txBody>
      </p:sp>
      <p:pic>
        <p:nvPicPr>
          <p:cNvPr id="7" name="Picture 6" descr="List of LEA plans.">
            <a:extLst>
              <a:ext uri="{FF2B5EF4-FFF2-40B4-BE49-F238E27FC236}">
                <a16:creationId xmlns:a16="http://schemas.microsoft.com/office/drawing/2014/main" id="{4842E3FE-F0E0-4EE9-BAD6-149EA05B31CD}"/>
              </a:ext>
            </a:extLst>
          </p:cNvPr>
          <p:cNvPicPr>
            <a:picLocks noChangeAspect="1"/>
          </p:cNvPicPr>
          <p:nvPr/>
        </p:nvPicPr>
        <p:blipFill>
          <a:blip r:embed="rId4"/>
          <a:stretch>
            <a:fillRect/>
          </a:stretch>
        </p:blipFill>
        <p:spPr>
          <a:xfrm>
            <a:off x="4935682" y="38136"/>
            <a:ext cx="7256318" cy="6754010"/>
          </a:xfrm>
          <a:prstGeom prst="rect">
            <a:avLst/>
          </a:prstGeom>
        </p:spPr>
      </p:pic>
    </p:spTree>
    <p:extLst>
      <p:ext uri="{BB962C8B-B14F-4D97-AF65-F5344CB8AC3E}">
        <p14:creationId xmlns:p14="http://schemas.microsoft.com/office/powerpoint/2010/main" val="4038305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F5D03D-CC4A-4360-B4A4-6CE168E094F2}"/>
              </a:ext>
            </a:extLst>
          </p:cNvPr>
          <p:cNvSpPr>
            <a:spLocks noGrp="1"/>
          </p:cNvSpPr>
          <p:nvPr>
            <p:ph type="ctrTitle"/>
          </p:nvPr>
        </p:nvSpPr>
        <p:spPr/>
        <p:txBody>
          <a:bodyPr/>
          <a:lstStyle/>
          <a:p>
            <a:r>
              <a:rPr lang="en-US" dirty="0"/>
              <a:t>ARP HCY II</a:t>
            </a:r>
          </a:p>
        </p:txBody>
      </p:sp>
      <p:sp>
        <p:nvSpPr>
          <p:cNvPr id="4" name="Slide Number Placeholder 3">
            <a:extLst>
              <a:ext uri="{FF2B5EF4-FFF2-40B4-BE49-F238E27FC236}">
                <a16:creationId xmlns:a16="http://schemas.microsoft.com/office/drawing/2014/main" id="{C1AFA4AC-C9FC-4DBE-BEB9-7455A4A17B66}"/>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14</a:t>
            </a:fld>
            <a:endParaRPr lang="en-US"/>
          </a:p>
        </p:txBody>
      </p:sp>
    </p:spTree>
    <p:extLst>
      <p:ext uri="{BB962C8B-B14F-4D97-AF65-F5344CB8AC3E}">
        <p14:creationId xmlns:p14="http://schemas.microsoft.com/office/powerpoint/2010/main" val="3721455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4EF93-336D-4E19-8E42-2F83A30E131A}"/>
              </a:ext>
            </a:extLst>
          </p:cNvPr>
          <p:cNvSpPr>
            <a:spLocks noGrp="1"/>
          </p:cNvSpPr>
          <p:nvPr>
            <p:ph type="title"/>
          </p:nvPr>
        </p:nvSpPr>
        <p:spPr/>
        <p:txBody>
          <a:bodyPr/>
          <a:lstStyle/>
          <a:p>
            <a:r>
              <a:rPr lang="en-US" dirty="0"/>
              <a:t>ARP HCY</a:t>
            </a:r>
          </a:p>
        </p:txBody>
      </p:sp>
      <p:sp>
        <p:nvSpPr>
          <p:cNvPr id="4" name="Slide Number Placeholder 3">
            <a:extLst>
              <a:ext uri="{FF2B5EF4-FFF2-40B4-BE49-F238E27FC236}">
                <a16:creationId xmlns:a16="http://schemas.microsoft.com/office/drawing/2014/main" id="{73E10265-DF95-43F1-B99D-91C7560B35D5}"/>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
        <p:nvSpPr>
          <p:cNvPr id="5" name="Text Placeholder 4">
            <a:extLst>
              <a:ext uri="{FF2B5EF4-FFF2-40B4-BE49-F238E27FC236}">
                <a16:creationId xmlns:a16="http://schemas.microsoft.com/office/drawing/2014/main" id="{B4EEC0AF-4142-4FF4-94C9-2F6DF923282B}"/>
              </a:ext>
            </a:extLst>
          </p:cNvPr>
          <p:cNvSpPr>
            <a:spLocks noGrp="1"/>
          </p:cNvSpPr>
          <p:nvPr>
            <p:ph type="body" idx="1"/>
          </p:nvPr>
        </p:nvSpPr>
        <p:spPr/>
        <p:txBody>
          <a:bodyPr/>
          <a:lstStyle/>
          <a:p>
            <a:pPr marL="285750" indent="-285750">
              <a:spcBef>
                <a:spcPts val="0"/>
              </a:spcBef>
            </a:pPr>
            <a:r>
              <a:rPr lang="en-US" sz="1800" b="1" u="sng" dirty="0">
                <a:effectLst/>
                <a:latin typeface="Calibri Light" panose="020F0302020204030204" pitchFamily="34" charset="0"/>
                <a:ea typeface="Calibri" panose="020F0502020204030204" pitchFamily="34" charset="0"/>
              </a:rPr>
              <a:t>Application Deadline for Formula Funding to Support McKinney Students Has Been Extended</a:t>
            </a:r>
            <a:endParaRPr lang="en-US" sz="1800" dirty="0">
              <a:effectLst/>
              <a:latin typeface="Calibri" panose="020F0502020204030204" pitchFamily="34" charset="0"/>
              <a:ea typeface="Calibri" panose="020F0502020204030204" pitchFamily="34" charset="0"/>
            </a:endParaRPr>
          </a:p>
          <a:p>
            <a:pPr marL="285750" indent="-285750">
              <a:spcBef>
                <a:spcPts val="0"/>
              </a:spcBef>
            </a:pPr>
            <a:endParaRPr lang="en-US" sz="1800" dirty="0">
              <a:solidFill>
                <a:srgbClr val="000000"/>
              </a:solidFill>
              <a:effectLst/>
              <a:latin typeface="Calibri" panose="020F0502020204030204" pitchFamily="34" charset="0"/>
              <a:ea typeface="Calibri" panose="020F0502020204030204" pitchFamily="34" charset="0"/>
            </a:endParaRPr>
          </a:p>
          <a:p>
            <a:pPr marL="285750" indent="-285750">
              <a:spcBef>
                <a:spcPts val="0"/>
              </a:spcBef>
            </a:pPr>
            <a:r>
              <a:rPr lang="en-US" sz="1800" dirty="0">
                <a:solidFill>
                  <a:srgbClr val="000000"/>
                </a:solidFill>
                <a:effectLst/>
                <a:latin typeface="Calibri" panose="020F0502020204030204" pitchFamily="34" charset="0"/>
                <a:ea typeface="Calibri" panose="020F0502020204030204" pitchFamily="34" charset="0"/>
              </a:rPr>
              <a:t>The applications to apply for the </a:t>
            </a:r>
            <a:r>
              <a:rPr lang="en-US" sz="1800" dirty="0">
                <a:effectLst/>
                <a:latin typeface="Calibri" panose="020F0502020204030204" pitchFamily="34" charset="0"/>
                <a:ea typeface="Calibri" panose="020F0502020204030204" pitchFamily="34" charset="0"/>
              </a:rPr>
              <a:t>U.S. Department of Education section 2001(b)(1) of the </a:t>
            </a:r>
            <a:r>
              <a:rPr lang="en-US" sz="1800" u="sng" dirty="0">
                <a:solidFill>
                  <a:srgbClr val="0563C1"/>
                </a:solidFill>
                <a:effectLst/>
                <a:latin typeface="Calibri" panose="020F0502020204030204" pitchFamily="34" charset="0"/>
                <a:ea typeface="Calibri" panose="020F0502020204030204" pitchFamily="34" charset="0"/>
                <a:hlinkClick r:id="rId3"/>
              </a:rPr>
              <a:t>American Rescue Plan Act of 2021</a:t>
            </a:r>
            <a:r>
              <a:rPr lang="en-US" sz="1800" dirty="0">
                <a:effectLst/>
                <a:latin typeface="Calibri" panose="020F0502020204030204" pitchFamily="34" charset="0"/>
                <a:ea typeface="Calibri" panose="020F0502020204030204" pitchFamily="34" charset="0"/>
              </a:rPr>
              <a:t> funding to help support school districts in serving students experiencing homelessness has been </a:t>
            </a:r>
            <a:r>
              <a:rPr lang="en-US" sz="1800" b="1" dirty="0">
                <a:effectLst/>
                <a:latin typeface="Calibri" panose="020F0502020204030204" pitchFamily="34" charset="0"/>
                <a:ea typeface="Calibri" panose="020F0502020204030204" pitchFamily="34" charset="0"/>
              </a:rPr>
              <a:t>extended to Tuesday, March 1, 2022</a:t>
            </a:r>
            <a:r>
              <a:rPr lang="en-US" sz="1800" dirty="0">
                <a:effectLst/>
                <a:latin typeface="Calibri" panose="020F0502020204030204" pitchFamily="34" charset="0"/>
                <a:ea typeface="Calibri" panose="020F0502020204030204" pitchFamily="34" charset="0"/>
              </a:rPr>
              <a:t>. </a:t>
            </a:r>
          </a:p>
          <a:p>
            <a:pPr marL="285750" indent="-285750">
              <a:spcBef>
                <a:spcPts val="0"/>
              </a:spcBef>
            </a:pPr>
            <a:endParaRPr lang="en-US" sz="1800" dirty="0">
              <a:effectLst/>
              <a:latin typeface="Calibri" panose="020F0502020204030204" pitchFamily="34" charset="0"/>
              <a:ea typeface="Calibri" panose="020F0502020204030204" pitchFamily="34" charset="0"/>
            </a:endParaRPr>
          </a:p>
          <a:p>
            <a:pPr marL="285750" indent="-285750">
              <a:spcBef>
                <a:spcPts val="0"/>
              </a:spcBef>
              <a:spcAft>
                <a:spcPts val="1200"/>
              </a:spcAft>
            </a:pPr>
            <a:r>
              <a:rPr lang="en-US" sz="1800" dirty="0">
                <a:effectLst/>
                <a:latin typeface="Calibri" panose="020F0502020204030204" pitchFamily="34" charset="0"/>
                <a:ea typeface="Calibri" panose="020F0502020204030204" pitchFamily="34" charset="0"/>
              </a:rPr>
              <a:t>The purposes of this funding include increasing the identification of homeless children and youth, providing wraparound services considering the impact of the COVID-19 pandemic, and providing assistance needed to enable homeless children and youth to attend school and participate fully in school activities.</a:t>
            </a:r>
            <a:r>
              <a:rPr lang="en-US" sz="1800" dirty="0">
                <a:solidFill>
                  <a:srgbClr val="000000"/>
                </a:solidFill>
                <a:effectLst/>
                <a:latin typeface="Arial" panose="020B060402020202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 </a:t>
            </a:r>
          </a:p>
          <a:p>
            <a:pPr marL="285750" indent="-285750">
              <a:spcBef>
                <a:spcPts val="0"/>
              </a:spcBef>
            </a:pPr>
            <a:r>
              <a:rPr lang="en-US" sz="1800" dirty="0">
                <a:solidFill>
                  <a:srgbClr val="000000"/>
                </a:solidFill>
                <a:effectLst/>
                <a:latin typeface="Calibri" panose="020F0502020204030204" pitchFamily="34" charset="0"/>
                <a:ea typeface="Calibri" panose="020F0502020204030204" pitchFamily="34" charset="0"/>
              </a:rPr>
              <a:t>Applications must be completed and submitted through an </a:t>
            </a:r>
            <a:r>
              <a:rPr lang="en-US" sz="1800" u="sng" dirty="0">
                <a:solidFill>
                  <a:srgbClr val="403F3B"/>
                </a:solidFill>
                <a:effectLst/>
                <a:latin typeface="Calibri" panose="020F0502020204030204" pitchFamily="34" charset="0"/>
                <a:ea typeface="Calibri" panose="020F0502020204030204" pitchFamily="34" charset="0"/>
                <a:hlinkClick r:id="rId4"/>
              </a:rPr>
              <a:t>online application</a:t>
            </a:r>
            <a:r>
              <a:rPr lang="en-US" sz="1800" dirty="0">
                <a:solidFill>
                  <a:srgbClr val="000000"/>
                </a:solidFill>
                <a:effectLst/>
                <a:latin typeface="Calibri" panose="020F0502020204030204" pitchFamily="34" charset="0"/>
                <a:ea typeface="Calibri" panose="020F0502020204030204" pitchFamily="34" charset="0"/>
              </a:rPr>
              <a:t>. Please see complete details and additional information on the </a:t>
            </a:r>
            <a:r>
              <a:rPr lang="en-US" sz="1800" u="sng" dirty="0">
                <a:solidFill>
                  <a:srgbClr val="000000"/>
                </a:solidFill>
                <a:effectLst/>
                <a:latin typeface="Calibri" panose="020F0502020204030204" pitchFamily="34" charset="0"/>
                <a:ea typeface="Calibri" panose="020F0502020204030204" pitchFamily="34" charset="0"/>
                <a:hlinkClick r:id="rId5"/>
              </a:rPr>
              <a:t>McKinney-Vento Homeless Education Webpage</a:t>
            </a:r>
            <a:r>
              <a:rPr lang="en-US" sz="1800" dirty="0">
                <a:solidFill>
                  <a:srgbClr val="000000"/>
                </a:solidFill>
                <a:effectLst/>
                <a:latin typeface="Calibri" panose="020F0502020204030204" pitchFamily="34" charset="0"/>
                <a:ea typeface="Calibri" panose="020F0502020204030204" pitchFamily="34" charset="0"/>
              </a:rPr>
              <a:t>.</a:t>
            </a:r>
          </a:p>
          <a:p>
            <a:pPr marL="285750" indent="-285750">
              <a:spcBef>
                <a:spcPts val="0"/>
              </a:spcBef>
            </a:pPr>
            <a:endParaRPr lang="en-US" dirty="0">
              <a:solidFill>
                <a:srgbClr val="000000"/>
              </a:solidFill>
              <a:latin typeface="Calibri" panose="020F0502020204030204" pitchFamily="34" charset="0"/>
              <a:ea typeface="Calibri" panose="020F0502020204030204" pitchFamily="34" charset="0"/>
            </a:endParaRPr>
          </a:p>
          <a:p>
            <a:pPr marL="285750" indent="-285750">
              <a:spcBef>
                <a:spcPts val="0"/>
              </a:spcBef>
            </a:pPr>
            <a:endParaRPr lang="en-US" sz="1800" dirty="0">
              <a:solidFill>
                <a:srgbClr val="000000"/>
              </a:solidFill>
              <a:effectLst/>
              <a:latin typeface="Calibri" panose="020F0502020204030204" pitchFamily="34" charset="0"/>
              <a:ea typeface="Calibri" panose="020F0502020204030204" pitchFamily="34" charset="0"/>
            </a:endParaRPr>
          </a:p>
          <a:p>
            <a:pPr marL="285750" indent="-285750">
              <a:spcBef>
                <a:spcPts val="0"/>
              </a:spcBef>
            </a:pPr>
            <a:r>
              <a:rPr lang="en-US" dirty="0">
                <a:solidFill>
                  <a:srgbClr val="000000"/>
                </a:solidFill>
                <a:latin typeface="Calibri" panose="020F0502020204030204" pitchFamily="34" charset="0"/>
                <a:ea typeface="Calibri" panose="020F0502020204030204" pitchFamily="34" charset="0"/>
              </a:rPr>
              <a:t>Our HCY Colleagues will be here next week to answer any questions! In the meantime, please don’t hesitate to contact </a:t>
            </a:r>
            <a:r>
              <a:rPr lang="en-US" dirty="0">
                <a:solidFill>
                  <a:srgbClr val="000000"/>
                </a:solidFill>
                <a:latin typeface="Calibri" panose="020F0502020204030204" pitchFamily="34" charset="0"/>
                <a:ea typeface="Calibri" panose="020F0502020204030204" pitchFamily="34" charset="0"/>
                <a:hlinkClick r:id="rId6"/>
              </a:rPr>
              <a:t>Dana Scott</a:t>
            </a:r>
            <a:r>
              <a:rPr lang="en-US" dirty="0">
                <a:solidFill>
                  <a:srgbClr val="000000"/>
                </a:solidFill>
                <a:latin typeface="Calibri" panose="020F0502020204030204" pitchFamily="34" charset="0"/>
                <a:ea typeface="Calibri" panose="020F0502020204030204" pitchFamily="34" charset="0"/>
              </a:rPr>
              <a:t> or </a:t>
            </a:r>
            <a:r>
              <a:rPr lang="en-US" dirty="0">
                <a:solidFill>
                  <a:srgbClr val="000000"/>
                </a:solidFill>
                <a:latin typeface="Calibri" panose="020F0502020204030204" pitchFamily="34" charset="0"/>
                <a:ea typeface="Calibri" panose="020F0502020204030204" pitchFamily="34" charset="0"/>
                <a:hlinkClick r:id="rId7"/>
              </a:rPr>
              <a:t>Paula </a:t>
            </a:r>
            <a:r>
              <a:rPr lang="en-US" dirty="0" err="1">
                <a:solidFill>
                  <a:srgbClr val="000000"/>
                </a:solidFill>
                <a:latin typeface="Calibri" panose="020F0502020204030204" pitchFamily="34" charset="0"/>
                <a:ea typeface="Calibri" panose="020F0502020204030204" pitchFamily="34" charset="0"/>
                <a:hlinkClick r:id="rId7"/>
              </a:rPr>
              <a:t>Gumina</a:t>
            </a:r>
            <a:r>
              <a:rPr lang="en-US" dirty="0">
                <a:solidFill>
                  <a:srgbClr val="000000"/>
                </a:solidFill>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1781284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A71EB9-AF58-4583-B570-EC200FF2D072}"/>
              </a:ext>
            </a:extLst>
          </p:cNvPr>
          <p:cNvSpPr>
            <a:spLocks noGrp="1"/>
          </p:cNvSpPr>
          <p:nvPr>
            <p:ph type="ctrTitle"/>
          </p:nvPr>
        </p:nvSpPr>
        <p:spPr/>
        <p:txBody>
          <a:bodyPr/>
          <a:lstStyle/>
          <a:p>
            <a:r>
              <a:rPr lang="en-US" dirty="0"/>
              <a:t>Upcoming Meetings</a:t>
            </a:r>
          </a:p>
        </p:txBody>
      </p:sp>
    </p:spTree>
    <p:extLst>
      <p:ext uri="{BB962C8B-B14F-4D97-AF65-F5344CB8AC3E}">
        <p14:creationId xmlns:p14="http://schemas.microsoft.com/office/powerpoint/2010/main" val="3207788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4"/>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dirty="0"/>
              <a:t>Any Requests for Upcoming Topics or Questions! </a:t>
            </a:r>
            <a:endParaRPr dirty="0"/>
          </a:p>
        </p:txBody>
      </p:sp>
      <p:sp>
        <p:nvSpPr>
          <p:cNvPr id="330" name="Google Shape;330;p34"/>
          <p:cNvSpPr txBox="1">
            <a:spLocks noGrp="1"/>
          </p:cNvSpPr>
          <p:nvPr>
            <p:ph type="body" idx="1"/>
          </p:nvPr>
        </p:nvSpPr>
        <p:spPr>
          <a:prstGeom prst="rect">
            <a:avLst/>
          </a:prstGeom>
          <a:noFill/>
          <a:ln>
            <a:noFill/>
          </a:ln>
        </p:spPr>
        <p:txBody>
          <a:bodyPr spcFirstLastPara="1" wrap="square" lIns="0" tIns="0" rIns="0" bIns="45700" anchor="t" anchorCtr="0">
            <a:noAutofit/>
          </a:bodyPr>
          <a:lstStyle/>
          <a:p>
            <a:pPr marL="342900" lvl="0" indent="-133350" algn="l" rtl="0">
              <a:lnSpc>
                <a:spcPct val="90000"/>
              </a:lnSpc>
              <a:spcBef>
                <a:spcPts val="750"/>
              </a:spcBef>
              <a:spcAft>
                <a:spcPts val="0"/>
              </a:spcAft>
              <a:buClr>
                <a:schemeClr val="dk1"/>
              </a:buClr>
              <a:buSzPts val="2400"/>
              <a:buNone/>
            </a:pPr>
            <a:r>
              <a:rPr lang="en-US" dirty="0"/>
              <a:t>Upcoming Office Hours:</a:t>
            </a:r>
          </a:p>
          <a:p>
            <a:pPr marL="495300" indent="-285750"/>
            <a:r>
              <a:rPr lang="en-US" dirty="0"/>
              <a:t>12/9/21 ~ ARP HCY – Q&amp;A and Data Reporting Requirements </a:t>
            </a:r>
          </a:p>
          <a:p>
            <a:pPr marL="495300" indent="-285750"/>
            <a:r>
              <a:rPr lang="en-US" dirty="0"/>
              <a:t>12/16/21 ~ Funding construction with ESSER funds and the strings attached</a:t>
            </a:r>
          </a:p>
          <a:p>
            <a:pPr marL="495300" indent="-285750"/>
            <a:r>
              <a:rPr lang="en-US" dirty="0">
                <a:solidFill>
                  <a:srgbClr val="FF0000"/>
                </a:solidFill>
              </a:rPr>
              <a:t>12/23/21 ~ No Office Hours in observance of Christmas holiday</a:t>
            </a:r>
          </a:p>
          <a:p>
            <a:pPr marL="495300" indent="-285750"/>
            <a:r>
              <a:rPr lang="en-US" dirty="0">
                <a:solidFill>
                  <a:srgbClr val="FF0000"/>
                </a:solidFill>
              </a:rPr>
              <a:t>12/30/21 ~ No Office Hours – CDE will be closed between the Christmas and New Year’s holidays</a:t>
            </a:r>
          </a:p>
          <a:p>
            <a:pPr marL="342900" indent="-285750"/>
            <a:endParaRPr dirty="0"/>
          </a:p>
        </p:txBody>
      </p:sp>
      <p:sp>
        <p:nvSpPr>
          <p:cNvPr id="331" name="Google Shape;331;p34"/>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17</a:t>
            </a:fld>
            <a:endParaRPr/>
          </a:p>
        </p:txBody>
      </p:sp>
      <p:pic>
        <p:nvPicPr>
          <p:cNvPr id="332" name="Google Shape;332;p34" descr="Text, whiteboard&#10;&#10;Description automatically generated"/>
          <p:cNvPicPr preferRelativeResize="0"/>
          <p:nvPr/>
        </p:nvPicPr>
        <p:blipFill rotWithShape="1">
          <a:blip r:embed="rId3">
            <a:alphaModFix/>
          </a:blip>
          <a:srcRect/>
          <a:stretch/>
        </p:blipFill>
        <p:spPr>
          <a:xfrm>
            <a:off x="6576563" y="4365268"/>
            <a:ext cx="3494702" cy="23298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6BFF9-0878-4D19-A633-F32A94ACFDA1}"/>
              </a:ext>
            </a:extLst>
          </p:cNvPr>
          <p:cNvSpPr>
            <a:spLocks noGrp="1"/>
          </p:cNvSpPr>
          <p:nvPr>
            <p:ph type="ctrTitle"/>
          </p:nvPr>
        </p:nvSpPr>
        <p:spPr/>
        <p:txBody>
          <a:bodyPr/>
          <a:lstStyle/>
          <a:p>
            <a:r>
              <a:rPr lang="en-US" dirty="0"/>
              <a:t>Small Group Technical Support on </a:t>
            </a:r>
            <a:br>
              <a:rPr lang="en-US" dirty="0"/>
            </a:br>
            <a:r>
              <a:rPr lang="en-US" dirty="0"/>
              <a:t>ESSERs </a:t>
            </a:r>
          </a:p>
        </p:txBody>
      </p:sp>
      <p:sp>
        <p:nvSpPr>
          <p:cNvPr id="3" name="Slide Number Placeholder 2">
            <a:extLst>
              <a:ext uri="{FF2B5EF4-FFF2-40B4-BE49-F238E27FC236}">
                <a16:creationId xmlns:a16="http://schemas.microsoft.com/office/drawing/2014/main" id="{74E29242-C655-41F9-A2AB-78E46938AE77}"/>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2971470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E9295-7139-4BE9-935A-23BB7F535B2B}"/>
              </a:ext>
            </a:extLst>
          </p:cNvPr>
          <p:cNvSpPr>
            <a:spLocks noGrp="1"/>
          </p:cNvSpPr>
          <p:nvPr>
            <p:ph type="title"/>
          </p:nvPr>
        </p:nvSpPr>
        <p:spPr/>
        <p:txBody>
          <a:bodyPr/>
          <a:lstStyle/>
          <a:p>
            <a:r>
              <a:rPr lang="en-US" dirty="0"/>
              <a:t>Small Group Topic Areas</a:t>
            </a:r>
          </a:p>
        </p:txBody>
      </p:sp>
      <p:sp>
        <p:nvSpPr>
          <p:cNvPr id="3" name="Text Placeholder 2">
            <a:extLst>
              <a:ext uri="{FF2B5EF4-FFF2-40B4-BE49-F238E27FC236}">
                <a16:creationId xmlns:a16="http://schemas.microsoft.com/office/drawing/2014/main" id="{1AC7EF6D-E2F4-468C-9AA8-E110B46A84FA}"/>
              </a:ext>
            </a:extLst>
          </p:cNvPr>
          <p:cNvSpPr>
            <a:spLocks noGrp="1"/>
          </p:cNvSpPr>
          <p:nvPr>
            <p:ph type="body" idx="1"/>
          </p:nvPr>
        </p:nvSpPr>
        <p:spPr/>
        <p:txBody>
          <a:bodyPr/>
          <a:lstStyle/>
          <a:p>
            <a:r>
              <a:rPr lang="en-US" dirty="0"/>
              <a:t>Please self-select into one of the following small groups</a:t>
            </a:r>
          </a:p>
          <a:p>
            <a:pPr lvl="1"/>
            <a:r>
              <a:rPr lang="en-US" dirty="0"/>
              <a:t>ARP ESSER III – need support on budget and narrative question 1 (option 1) ~ [Kristin Crumley]</a:t>
            </a:r>
          </a:p>
          <a:p>
            <a:pPr lvl="1"/>
            <a:r>
              <a:rPr lang="en-US" dirty="0"/>
              <a:t>ARP ESSER III – need support on narrative questions; won’t have budget ready by 12/16/21 (option 2) ~ [Shannon Wilson]</a:t>
            </a:r>
          </a:p>
          <a:p>
            <a:pPr lvl="1"/>
            <a:r>
              <a:rPr lang="en-US" dirty="0"/>
              <a:t>Programmatic or Fiscal questions on ESSER I, II, or III [Jonathan Schelke and Fiscal Experts]</a:t>
            </a:r>
          </a:p>
          <a:p>
            <a:pPr lvl="1"/>
            <a:r>
              <a:rPr lang="en-US" dirty="0"/>
              <a:t>Monitoring questions [Tammy Giessinger, Michelle Prael, and Mackenzie Owens]</a:t>
            </a:r>
          </a:p>
        </p:txBody>
      </p:sp>
      <p:sp>
        <p:nvSpPr>
          <p:cNvPr id="4" name="Slide Number Placeholder 3">
            <a:extLst>
              <a:ext uri="{FF2B5EF4-FFF2-40B4-BE49-F238E27FC236}">
                <a16:creationId xmlns:a16="http://schemas.microsoft.com/office/drawing/2014/main" id="{729001A4-8BB2-47E0-B13A-08CF439547B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19</a:t>
            </a:fld>
            <a:endParaRPr lang="en-US"/>
          </a:p>
        </p:txBody>
      </p:sp>
    </p:spTree>
    <p:extLst>
      <p:ext uri="{BB962C8B-B14F-4D97-AF65-F5344CB8AC3E}">
        <p14:creationId xmlns:p14="http://schemas.microsoft.com/office/powerpoint/2010/main" val="4256955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4268481" y="1004889"/>
            <a:ext cx="3951789" cy="66865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br>
              <a:rPr lang="en-US"/>
            </a:br>
            <a:r>
              <a:rPr lang="en-US"/>
              <a:t>CDE Team!</a:t>
            </a:r>
            <a:endParaRPr/>
          </a:p>
        </p:txBody>
      </p:sp>
      <p:sp>
        <p:nvSpPr>
          <p:cNvPr id="84" name="Google Shape;84;p12">
            <a:extLst>
              <a:ext uri="{C183D7F6-B498-43B3-948B-1728B52AA6E4}">
                <adec:decorative xmlns:adec="http://schemas.microsoft.com/office/drawing/2017/decorative" val="1"/>
              </a:ext>
            </a:extLst>
          </p:cNvPr>
          <p:cNvSpPr/>
          <p:nvPr/>
        </p:nvSpPr>
        <p:spPr>
          <a:xfrm>
            <a:off x="0" y="1204913"/>
            <a:ext cx="2550549" cy="1426528"/>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85" name="Google Shape;85;p12" descr=" CDE team introductions and contact information."/>
          <p:cNvSpPr/>
          <p:nvPr/>
        </p:nvSpPr>
        <p:spPr>
          <a:xfrm>
            <a:off x="286993" y="1206182"/>
            <a:ext cx="11618015" cy="5560378"/>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019"/>
            </a:srgbClr>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86" name="Google Shape;86;p12">
            <a:extLst>
              <a:ext uri="{C183D7F6-B498-43B3-948B-1728B52AA6E4}">
                <adec:decorative xmlns:adec="http://schemas.microsoft.com/office/drawing/2017/decorative" val="1"/>
              </a:ext>
            </a:extLst>
          </p:cNvPr>
          <p:cNvSpPr/>
          <p:nvPr/>
        </p:nvSpPr>
        <p:spPr>
          <a:xfrm>
            <a:off x="286993" y="1809969"/>
            <a:ext cx="1849120" cy="3238062"/>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87" name="Google Shape;87;p12"/>
          <p:cNvSpPr txBox="1">
            <a:spLocks noGrp="1"/>
          </p:cNvSpPr>
          <p:nvPr>
            <p:ph type="body" idx="1"/>
          </p:nvPr>
        </p:nvSpPr>
        <p:spPr>
          <a:xfrm>
            <a:off x="2255519" y="1339216"/>
            <a:ext cx="4814183" cy="4880927"/>
          </a:xfrm>
          <a:prstGeom prst="rect">
            <a:avLst/>
          </a:prstGeom>
          <a:noFill/>
          <a:ln>
            <a:noFill/>
          </a:ln>
        </p:spPr>
        <p:txBody>
          <a:bodyPr spcFirstLastPara="1" wrap="square" lIns="0" tIns="0" rIns="0" bIns="25700" anchor="t" anchorCtr="0">
            <a:noAutofit/>
          </a:bodyPr>
          <a:lstStyle/>
          <a:p>
            <a:pPr marL="0" lvl="0" indent="0" algn="ctr" rtl="0">
              <a:lnSpc>
                <a:spcPct val="90000"/>
              </a:lnSpc>
              <a:spcBef>
                <a:spcPts val="750"/>
              </a:spcBef>
              <a:spcAft>
                <a:spcPts val="0"/>
              </a:spcAft>
              <a:buSzPts val="1500"/>
              <a:buNone/>
            </a:pPr>
            <a:r>
              <a:rPr lang="en-US" sz="1600" b="1" u="sng" dirty="0"/>
              <a:t>ESSER/ESEA Program Partners</a:t>
            </a:r>
            <a:endParaRPr sz="3200" dirty="0"/>
          </a:p>
          <a:p>
            <a:pPr marL="128588" lvl="0" indent="-128588" algn="l" rtl="0">
              <a:lnSpc>
                <a:spcPct val="90000"/>
              </a:lnSpc>
              <a:spcBef>
                <a:spcPts val="750"/>
              </a:spcBef>
              <a:spcAft>
                <a:spcPts val="0"/>
              </a:spcAft>
              <a:buSzPts val="1500"/>
              <a:buChar char="•"/>
            </a:pPr>
            <a:r>
              <a:rPr lang="en-US" sz="1600" dirty="0"/>
              <a:t>Nazie Mohajeri-Nelson, Director of ESEA Office (</a:t>
            </a:r>
            <a:r>
              <a:rPr lang="en-US" sz="1600" u="sng" dirty="0">
                <a:solidFill>
                  <a:schemeClr val="hlink"/>
                </a:solidFill>
                <a:hlinkClick r:id="rId3"/>
              </a:rPr>
              <a:t>mohajeri-nelson_n@cde.state.co.us</a:t>
            </a:r>
            <a:r>
              <a:rPr lang="en-US" sz="1600" dirty="0"/>
              <a:t>) </a:t>
            </a:r>
            <a:endParaRPr dirty="0"/>
          </a:p>
          <a:p>
            <a:pPr marL="128588" lvl="0" indent="-128588" algn="l" rtl="0">
              <a:lnSpc>
                <a:spcPct val="90000"/>
              </a:lnSpc>
              <a:spcBef>
                <a:spcPts val="750"/>
              </a:spcBef>
              <a:spcAft>
                <a:spcPts val="0"/>
              </a:spcAft>
              <a:buSzPts val="1500"/>
              <a:buChar char="•"/>
            </a:pPr>
            <a:r>
              <a:rPr lang="en-US" sz="1600" dirty="0"/>
              <a:t>DeLilah Collins, Assistant Director of ESEA Office (</a:t>
            </a:r>
            <a:r>
              <a:rPr lang="en-US" sz="1600" u="sng" dirty="0">
                <a:solidFill>
                  <a:schemeClr val="hlink"/>
                </a:solidFill>
                <a:hlinkClick r:id="rId4"/>
              </a:rPr>
              <a:t>collins_d@cde.state.co.us</a:t>
            </a:r>
            <a:r>
              <a:rPr lang="en-US" sz="1600" dirty="0"/>
              <a:t>) </a:t>
            </a:r>
            <a:endParaRPr dirty="0"/>
          </a:p>
          <a:p>
            <a:pPr marL="128588" lvl="0" indent="-128588" algn="l" rtl="0">
              <a:lnSpc>
                <a:spcPct val="90000"/>
              </a:lnSpc>
              <a:spcBef>
                <a:spcPts val="750"/>
              </a:spcBef>
              <a:spcAft>
                <a:spcPts val="0"/>
              </a:spcAft>
              <a:buSzPts val="1500"/>
              <a:buChar char="•"/>
            </a:pPr>
            <a:r>
              <a:rPr lang="en-US" sz="1600" u="sng" dirty="0">
                <a:solidFill>
                  <a:schemeClr val="hlink"/>
                </a:solidFill>
                <a:hlinkClick r:id="rId5"/>
              </a:rPr>
              <a:t>ESEA Regional Contacts </a:t>
            </a:r>
            <a:r>
              <a:rPr lang="en-US" sz="1600" dirty="0"/>
              <a:t>assigned by district</a:t>
            </a:r>
            <a:endParaRPr dirty="0"/>
          </a:p>
          <a:p>
            <a:pPr marL="471488" lvl="1" indent="-128587" algn="l" rtl="0">
              <a:lnSpc>
                <a:spcPct val="90000"/>
              </a:lnSpc>
              <a:spcBef>
                <a:spcPts val="375"/>
              </a:spcBef>
              <a:spcAft>
                <a:spcPts val="0"/>
              </a:spcAft>
              <a:buSzPts val="1500"/>
              <a:buChar char="•"/>
            </a:pPr>
            <a:r>
              <a:rPr lang="en-US" sz="1300" dirty="0"/>
              <a:t>Title I: Laura Meushaw, Kathryn Wisner, Niko Kaloudis</a:t>
            </a:r>
            <a:endParaRPr sz="1000" dirty="0"/>
          </a:p>
          <a:p>
            <a:pPr marL="471488" lvl="1" indent="-128587" algn="l" rtl="0">
              <a:lnSpc>
                <a:spcPct val="90000"/>
              </a:lnSpc>
              <a:spcBef>
                <a:spcPts val="375"/>
              </a:spcBef>
              <a:spcAft>
                <a:spcPts val="0"/>
              </a:spcAft>
              <a:buSzPts val="1500"/>
              <a:buChar char="•"/>
            </a:pPr>
            <a:r>
              <a:rPr lang="en-US" sz="1300" dirty="0"/>
              <a:t>Title II: Niko Kaloudis</a:t>
            </a:r>
            <a:endParaRPr sz="1000" dirty="0"/>
          </a:p>
          <a:p>
            <a:pPr marL="471488" lvl="1" indent="-128587" algn="l" rtl="0">
              <a:lnSpc>
                <a:spcPct val="90000"/>
              </a:lnSpc>
              <a:spcBef>
                <a:spcPts val="375"/>
              </a:spcBef>
              <a:spcAft>
                <a:spcPts val="0"/>
              </a:spcAft>
              <a:buSzPts val="1500"/>
              <a:buChar char="•"/>
            </a:pPr>
            <a:r>
              <a:rPr lang="en-US" sz="1300" dirty="0"/>
              <a:t>Title III: Kathryn Wisner</a:t>
            </a:r>
            <a:endParaRPr dirty="0"/>
          </a:p>
          <a:p>
            <a:pPr marL="471488" lvl="1" indent="-128587" algn="l" rtl="0">
              <a:lnSpc>
                <a:spcPct val="90000"/>
              </a:lnSpc>
              <a:spcBef>
                <a:spcPts val="375"/>
              </a:spcBef>
              <a:spcAft>
                <a:spcPts val="0"/>
              </a:spcAft>
              <a:buSzPts val="1500"/>
              <a:buChar char="•"/>
            </a:pPr>
            <a:r>
              <a:rPr lang="en-US" sz="1300" dirty="0"/>
              <a:t>Title IV: Tammy Giessinger, Michelle Prael</a:t>
            </a:r>
            <a:endParaRPr dirty="0"/>
          </a:p>
          <a:p>
            <a:pPr marL="471488" lvl="1" indent="-128587" algn="l" rtl="0">
              <a:lnSpc>
                <a:spcPct val="90000"/>
              </a:lnSpc>
              <a:spcBef>
                <a:spcPts val="375"/>
              </a:spcBef>
              <a:spcAft>
                <a:spcPts val="0"/>
              </a:spcAft>
              <a:buSzPts val="1500"/>
              <a:buChar char="•"/>
            </a:pPr>
            <a:r>
              <a:rPr lang="en-US" sz="1300" dirty="0"/>
              <a:t>Title V: Kristen Collins</a:t>
            </a:r>
            <a:endParaRPr dirty="0"/>
          </a:p>
          <a:p>
            <a:pPr marL="128588" lvl="0" indent="-128588" algn="l" rtl="0">
              <a:lnSpc>
                <a:spcPct val="90000"/>
              </a:lnSpc>
              <a:spcBef>
                <a:spcPts val="750"/>
              </a:spcBef>
              <a:spcAft>
                <a:spcPts val="0"/>
              </a:spcAft>
              <a:buSzPts val="1500"/>
              <a:buChar char="•"/>
            </a:pPr>
            <a:r>
              <a:rPr lang="en-US" sz="1600" dirty="0"/>
              <a:t>ESSER Team</a:t>
            </a:r>
            <a:endParaRPr dirty="0"/>
          </a:p>
          <a:p>
            <a:pPr marL="471488" lvl="1" indent="-128587" algn="l" rtl="0">
              <a:lnSpc>
                <a:spcPct val="90000"/>
              </a:lnSpc>
              <a:spcBef>
                <a:spcPts val="375"/>
              </a:spcBef>
              <a:spcAft>
                <a:spcPts val="0"/>
              </a:spcAft>
              <a:buSzPts val="1500"/>
              <a:buChar char="•"/>
            </a:pPr>
            <a:r>
              <a:rPr lang="en-US" sz="1200" dirty="0"/>
              <a:t>Kristin Crumley, ESSER Monitoring Specialist (</a:t>
            </a:r>
            <a:r>
              <a:rPr lang="en-US" sz="1200" u="sng" dirty="0">
                <a:solidFill>
                  <a:schemeClr val="hlink"/>
                </a:solidFill>
                <a:hlinkClick r:id="rId6"/>
              </a:rPr>
              <a:t>Crumley_k@cde.state.co.us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Jonathan Schelke, ESSER Monitoring Specialist (</a:t>
            </a:r>
            <a:r>
              <a:rPr lang="en-US" sz="1200" u="sng" dirty="0">
                <a:solidFill>
                  <a:schemeClr val="hlink"/>
                </a:solidFill>
                <a:hlinkClick r:id="rId7"/>
              </a:rPr>
              <a:t>schelke_j@cde.state.co.us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Shannon Wilson, ESSER/ESEA Grants Administration Coordinator (</a:t>
            </a:r>
            <a:r>
              <a:rPr lang="en-US" sz="1200" u="sng" dirty="0">
                <a:solidFill>
                  <a:schemeClr val="hlink"/>
                </a:solidFill>
                <a:hlinkClick r:id="rId8"/>
              </a:rPr>
              <a:t>Wilson_s@cde.state.co.us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Mackenzie Owens, ESSER Reporting Specialist (</a:t>
            </a:r>
            <a:r>
              <a:rPr lang="en-US" sz="1200" u="sng" dirty="0">
                <a:solidFill>
                  <a:schemeClr val="hlink"/>
                </a:solidFill>
                <a:hlinkClick r:id="rId9"/>
              </a:rPr>
              <a:t>owens_m@cde.state.co.us</a:t>
            </a:r>
            <a:r>
              <a:rPr lang="en-US" sz="1200" dirty="0"/>
              <a:t>) </a:t>
            </a:r>
            <a:endParaRPr dirty="0"/>
          </a:p>
          <a:p>
            <a:pPr marL="128588" lvl="0" indent="-128588" algn="l" rtl="0">
              <a:lnSpc>
                <a:spcPct val="90000"/>
              </a:lnSpc>
              <a:spcBef>
                <a:spcPts val="750"/>
              </a:spcBef>
              <a:spcAft>
                <a:spcPts val="0"/>
              </a:spcAft>
              <a:buSzPts val="1500"/>
              <a:buChar char="•"/>
            </a:pPr>
            <a:r>
              <a:rPr lang="en-US" sz="1500" dirty="0"/>
              <a:t>Data, Accountability, Reporting, and Evaluation</a:t>
            </a:r>
            <a:endParaRPr dirty="0"/>
          </a:p>
          <a:p>
            <a:pPr marL="471488" lvl="1" indent="-128587" algn="l" rtl="0">
              <a:lnSpc>
                <a:spcPct val="90000"/>
              </a:lnSpc>
              <a:spcBef>
                <a:spcPts val="375"/>
              </a:spcBef>
              <a:spcAft>
                <a:spcPts val="0"/>
              </a:spcAft>
              <a:buSzPts val="1500"/>
              <a:buChar char="•"/>
            </a:pPr>
            <a:r>
              <a:rPr lang="en-US" sz="1200" dirty="0"/>
              <a:t>Tina Negley, Alan Shimmin, Mary Shen, and Mackenzie Owens</a:t>
            </a:r>
            <a:endParaRPr dirty="0"/>
          </a:p>
          <a:p>
            <a:pPr marL="471488" lvl="1" indent="-33336" algn="l" rtl="0">
              <a:lnSpc>
                <a:spcPct val="90000"/>
              </a:lnSpc>
              <a:spcBef>
                <a:spcPts val="375"/>
              </a:spcBef>
              <a:spcAft>
                <a:spcPts val="0"/>
              </a:spcAft>
              <a:buSzPts val="1500"/>
              <a:buNone/>
            </a:pPr>
            <a:endParaRPr sz="1300" dirty="0"/>
          </a:p>
          <a:p>
            <a:pPr marL="0" lvl="0" indent="0" algn="l" rtl="0">
              <a:lnSpc>
                <a:spcPct val="90000"/>
              </a:lnSpc>
              <a:spcBef>
                <a:spcPts val="0"/>
              </a:spcBef>
              <a:spcAft>
                <a:spcPts val="0"/>
              </a:spcAft>
              <a:buSzPts val="1500"/>
              <a:buNone/>
            </a:pPr>
            <a:endParaRPr sz="1200" dirty="0"/>
          </a:p>
        </p:txBody>
      </p:sp>
      <p:sp>
        <p:nvSpPr>
          <p:cNvPr id="88" name="Google Shape;88;p12"/>
          <p:cNvSpPr txBox="1"/>
          <p:nvPr/>
        </p:nvSpPr>
        <p:spPr>
          <a:xfrm>
            <a:off x="1769194" y="254514"/>
            <a:ext cx="6081865" cy="75641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dk1"/>
                </a:solidFill>
                <a:latin typeface="Arial"/>
                <a:ea typeface="Arial"/>
                <a:cs typeface="Arial"/>
                <a:sym typeface="Arial"/>
              </a:rPr>
              <a:t>CDE Contacts!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2400"/>
              <a:buFont typeface="Arial"/>
              <a:buNone/>
            </a:pPr>
            <a:r>
              <a:rPr lang="en-US" sz="2000" b="0" i="0" u="none" strike="noStrike" cap="none">
                <a:solidFill>
                  <a:schemeClr val="dk1"/>
                </a:solidFill>
                <a:latin typeface="Arial"/>
                <a:ea typeface="Arial"/>
                <a:cs typeface="Arial"/>
                <a:sym typeface="Arial"/>
              </a:rPr>
              <a:t>Emails: LastName_FirstInital@cde.state.co.us</a:t>
            </a:r>
            <a:endParaRPr sz="1400" b="0" i="0" u="none" strike="noStrike" cap="none">
              <a:solidFill>
                <a:srgbClr val="000000"/>
              </a:solidFill>
              <a:latin typeface="Arial"/>
              <a:ea typeface="Arial"/>
              <a:cs typeface="Arial"/>
              <a:sym typeface="Arial"/>
            </a:endParaRPr>
          </a:p>
        </p:txBody>
      </p:sp>
      <p:sp>
        <p:nvSpPr>
          <p:cNvPr id="89" name="Google Shape;89;p12"/>
          <p:cNvSpPr txBox="1"/>
          <p:nvPr/>
        </p:nvSpPr>
        <p:spPr>
          <a:xfrm>
            <a:off x="7484139" y="1430777"/>
            <a:ext cx="3972560" cy="4880927"/>
          </a:xfrm>
          <a:prstGeom prst="rect">
            <a:avLst/>
          </a:prstGeom>
          <a:noFill/>
          <a:ln>
            <a:noFill/>
          </a:ln>
        </p:spPr>
        <p:txBody>
          <a:bodyPr spcFirstLastPara="1" wrap="square" lIns="0" tIns="0" rIns="0" bIns="25700" anchor="t" anchorCtr="0">
            <a:noAutofit/>
          </a:bodyPr>
          <a:lstStyle/>
          <a:p>
            <a:pPr marL="0" marR="0" lvl="0" indent="0" algn="ctr" rtl="0">
              <a:lnSpc>
                <a:spcPct val="90000"/>
              </a:lnSpc>
              <a:spcBef>
                <a:spcPts val="0"/>
              </a:spcBef>
              <a:spcAft>
                <a:spcPts val="0"/>
              </a:spcAft>
              <a:buClr>
                <a:schemeClr val="dk1"/>
              </a:buClr>
              <a:buSzPts val="1500"/>
              <a:buFont typeface="Arial"/>
              <a:buNone/>
            </a:pPr>
            <a:r>
              <a:rPr lang="en-US" sz="1600" b="1" i="0" u="sng" strike="noStrike" cap="none">
                <a:solidFill>
                  <a:schemeClr val="dk1"/>
                </a:solidFill>
                <a:latin typeface="Calibri"/>
                <a:ea typeface="Calibri"/>
                <a:cs typeface="Calibri"/>
                <a:sym typeface="Calibri"/>
              </a:rPr>
              <a:t>Fiscal Partners</a:t>
            </a:r>
            <a:endParaRPr sz="2800" b="0" i="0" u="none" strike="noStrike" cap="none">
              <a:solidFill>
                <a:schemeClr val="dk1"/>
              </a:solidFill>
              <a:latin typeface="Calibri"/>
              <a:ea typeface="Calibri"/>
              <a:cs typeface="Calibri"/>
              <a:sym typeface="Calibri"/>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Okes, Chief Operating Officer (</a:t>
            </a:r>
            <a:r>
              <a:rPr lang="en-US" sz="1600" b="0" i="0" u="sng" strike="noStrike" cap="none">
                <a:solidFill>
                  <a:schemeClr val="hlink"/>
                </a:solidFill>
                <a:latin typeface="Calibri"/>
                <a:ea typeface="Calibri"/>
                <a:cs typeface="Calibri"/>
                <a:sym typeface="Calibri"/>
                <a:hlinkClick r:id="rId10"/>
              </a:rPr>
              <a:t>okes_j@cde.state.co.us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Kate Bartlett, Executive Director of School District Operations (</a:t>
            </a:r>
            <a:r>
              <a:rPr lang="en-US" sz="1600" b="0" i="0" u="sng" strike="noStrike" cap="none">
                <a:solidFill>
                  <a:schemeClr val="hlink"/>
                </a:solidFill>
                <a:latin typeface="Calibri"/>
                <a:ea typeface="Calibri"/>
                <a:cs typeface="Calibri"/>
                <a:sym typeface="Calibri"/>
                <a:hlinkClick r:id="rId11"/>
              </a:rPr>
              <a:t>Bartlett_k@cde.state.co.us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Austin, Director of Grants Fiscal Management (</a:t>
            </a:r>
            <a:r>
              <a:rPr lang="en-US" sz="1600" b="0" i="0" u="sng" strike="noStrike" cap="none">
                <a:solidFill>
                  <a:schemeClr val="hlink"/>
                </a:solidFill>
                <a:latin typeface="Calibri"/>
                <a:ea typeface="Calibri"/>
                <a:cs typeface="Calibri"/>
                <a:sym typeface="Calibri"/>
                <a:hlinkClick r:id="rId12"/>
              </a:rPr>
              <a:t>Austin_j@cde.state.co.us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Robert Hawkins, Grants Fiscal Analyst (</a:t>
            </a:r>
            <a:r>
              <a:rPr lang="en-US" sz="1600" b="0" i="0" u="sng" strike="noStrike" cap="none">
                <a:solidFill>
                  <a:schemeClr val="hlink"/>
                </a:solidFill>
                <a:latin typeface="Calibri"/>
                <a:ea typeface="Calibri"/>
                <a:cs typeface="Calibri"/>
                <a:sym typeface="Calibri"/>
                <a:hlinkClick r:id="rId13"/>
              </a:rPr>
              <a:t>Hawkins_s@cde.state.co.us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Steven Kaleda, Grants Fiscal Analyst (</a:t>
            </a:r>
            <a:r>
              <a:rPr lang="en-US" sz="1600" b="0" i="0" u="sng" strike="noStrike" cap="none">
                <a:solidFill>
                  <a:schemeClr val="hlink"/>
                </a:solidFill>
                <a:latin typeface="Calibri"/>
                <a:ea typeface="Calibri"/>
                <a:cs typeface="Calibri"/>
                <a:sym typeface="Calibri"/>
                <a:hlinkClick r:id="rId14"/>
              </a:rPr>
              <a:t>Kaleda_s@cde.state.co.us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ESSER Team</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Bill Parsley, ESSER Fiscal Monitoring Supervisor (</a:t>
            </a:r>
            <a:r>
              <a:rPr lang="en-US" sz="1200" b="0" i="0" u="sng" strike="noStrike" cap="none">
                <a:solidFill>
                  <a:schemeClr val="hlink"/>
                </a:solidFill>
                <a:latin typeface="Calibri"/>
                <a:ea typeface="Calibri"/>
                <a:cs typeface="Calibri"/>
                <a:sym typeface="Calibri"/>
                <a:hlinkClick r:id="rId15"/>
              </a:rPr>
              <a:t>parsley_w@cde.state.co.us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Hilery Morris, ESSER Fiscal Monitoring (</a:t>
            </a:r>
            <a:r>
              <a:rPr lang="en-US" sz="1200" b="0" i="0" u="sng" strike="noStrike" cap="none">
                <a:solidFill>
                  <a:schemeClr val="hlink"/>
                </a:solidFill>
                <a:latin typeface="Calibri"/>
                <a:ea typeface="Calibri"/>
                <a:cs typeface="Calibri"/>
                <a:sym typeface="Calibri"/>
                <a:hlinkClick r:id="rId16"/>
              </a:rPr>
              <a:t>morris_h@cde.state.co.us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Sharon Mackey, ESSER Fiscal Monitoring (</a:t>
            </a:r>
            <a:r>
              <a:rPr lang="en-US" sz="1200" b="0" i="0" u="sng" strike="noStrike" cap="none">
                <a:solidFill>
                  <a:schemeClr val="hlink"/>
                </a:solidFill>
                <a:latin typeface="Calibri"/>
                <a:ea typeface="Calibri"/>
                <a:cs typeface="Calibri"/>
                <a:sym typeface="Calibri"/>
                <a:hlinkClick r:id="rId17"/>
              </a:rPr>
              <a:t>mackey_s@cde.state.co.us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7"/>
          <p:cNvSpPr txBox="1">
            <a:spLocks noGrp="1"/>
          </p:cNvSpPr>
          <p:nvPr>
            <p:ph type="title"/>
          </p:nvPr>
        </p:nvSpPr>
        <p:spPr>
          <a:xfrm>
            <a:off x="4268481" y="1004889"/>
            <a:ext cx="3951789" cy="66865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br>
              <a:rPr lang="en-US" dirty="0"/>
            </a:br>
            <a:r>
              <a:rPr lang="en-US" dirty="0"/>
              <a:t>CDE Team!</a:t>
            </a:r>
            <a:endParaRPr dirty="0"/>
          </a:p>
        </p:txBody>
      </p:sp>
      <p:sp>
        <p:nvSpPr>
          <p:cNvPr id="349" name="Google Shape;349;p37">
            <a:extLst>
              <a:ext uri="{C183D7F6-B498-43B3-948B-1728B52AA6E4}">
                <adec:decorative xmlns:adec="http://schemas.microsoft.com/office/drawing/2017/decorative" val="1"/>
              </a:ext>
            </a:extLst>
          </p:cNvPr>
          <p:cNvSpPr/>
          <p:nvPr/>
        </p:nvSpPr>
        <p:spPr>
          <a:xfrm>
            <a:off x="0" y="1204913"/>
            <a:ext cx="2550549" cy="1426528"/>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350" name="Google Shape;350;p37" descr=" CDE team introductions and contact information."/>
          <p:cNvSpPr/>
          <p:nvPr/>
        </p:nvSpPr>
        <p:spPr>
          <a:xfrm>
            <a:off x="286993" y="1206182"/>
            <a:ext cx="11618015" cy="5560378"/>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019"/>
            </a:srgbClr>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351" name="Google Shape;351;p37">
            <a:extLst>
              <a:ext uri="{C183D7F6-B498-43B3-948B-1728B52AA6E4}">
                <adec:decorative xmlns:adec="http://schemas.microsoft.com/office/drawing/2017/decorative" val="1"/>
              </a:ext>
            </a:extLst>
          </p:cNvPr>
          <p:cNvSpPr/>
          <p:nvPr/>
        </p:nvSpPr>
        <p:spPr>
          <a:xfrm>
            <a:off x="286993" y="1809969"/>
            <a:ext cx="1849120" cy="3238062"/>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352" name="Google Shape;352;p37"/>
          <p:cNvSpPr txBox="1">
            <a:spLocks noGrp="1"/>
          </p:cNvSpPr>
          <p:nvPr>
            <p:ph type="body" idx="1"/>
          </p:nvPr>
        </p:nvSpPr>
        <p:spPr>
          <a:xfrm>
            <a:off x="2255519" y="1339216"/>
            <a:ext cx="4814183" cy="4880927"/>
          </a:xfrm>
          <a:prstGeom prst="rect">
            <a:avLst/>
          </a:prstGeom>
          <a:noFill/>
          <a:ln>
            <a:noFill/>
          </a:ln>
        </p:spPr>
        <p:txBody>
          <a:bodyPr spcFirstLastPara="1" wrap="square" lIns="0" tIns="0" rIns="0" bIns="25700" anchor="t" anchorCtr="0">
            <a:noAutofit/>
          </a:bodyPr>
          <a:lstStyle/>
          <a:p>
            <a:pPr marL="0" lvl="0" indent="0" algn="ctr" rtl="0">
              <a:lnSpc>
                <a:spcPct val="90000"/>
              </a:lnSpc>
              <a:spcBef>
                <a:spcPts val="750"/>
              </a:spcBef>
              <a:spcAft>
                <a:spcPts val="0"/>
              </a:spcAft>
              <a:buSzPts val="1500"/>
              <a:buNone/>
            </a:pPr>
            <a:r>
              <a:rPr lang="en-US" sz="1600" b="1" u="sng" dirty="0"/>
              <a:t>ESSER/ESEA Program Partners</a:t>
            </a:r>
            <a:endParaRPr sz="3200" dirty="0"/>
          </a:p>
          <a:p>
            <a:pPr marL="128588" lvl="0" indent="-128588" algn="l" rtl="0">
              <a:lnSpc>
                <a:spcPct val="90000"/>
              </a:lnSpc>
              <a:spcBef>
                <a:spcPts val="750"/>
              </a:spcBef>
              <a:spcAft>
                <a:spcPts val="0"/>
              </a:spcAft>
              <a:buSzPts val="1500"/>
              <a:buChar char="•"/>
            </a:pPr>
            <a:r>
              <a:rPr lang="en-US" sz="1600" dirty="0"/>
              <a:t>Nazie Mohajeri-Nelson, Director of ESEA Office (</a:t>
            </a:r>
            <a:r>
              <a:rPr lang="en-US" sz="1600" u="sng" dirty="0">
                <a:solidFill>
                  <a:schemeClr val="hlink"/>
                </a:solidFill>
                <a:hlinkClick r:id="rId3"/>
              </a:rPr>
              <a:t>mohajeri-nelson_n@cde.state.co.us</a:t>
            </a:r>
            <a:r>
              <a:rPr lang="en-US" sz="1600" dirty="0"/>
              <a:t>) </a:t>
            </a:r>
            <a:endParaRPr dirty="0"/>
          </a:p>
          <a:p>
            <a:pPr marL="128588" lvl="0" indent="-128588" algn="l" rtl="0">
              <a:lnSpc>
                <a:spcPct val="90000"/>
              </a:lnSpc>
              <a:spcBef>
                <a:spcPts val="750"/>
              </a:spcBef>
              <a:spcAft>
                <a:spcPts val="0"/>
              </a:spcAft>
              <a:buSzPts val="1500"/>
              <a:buChar char="•"/>
            </a:pPr>
            <a:r>
              <a:rPr lang="en-US" sz="1600" dirty="0"/>
              <a:t>DeLilah Collins, Assistant Director of ESEA Office (</a:t>
            </a:r>
            <a:r>
              <a:rPr lang="en-US" sz="1600" u="sng" dirty="0">
                <a:solidFill>
                  <a:schemeClr val="hlink"/>
                </a:solidFill>
                <a:hlinkClick r:id="rId4"/>
              </a:rPr>
              <a:t>collins_d@cde.state.co.us</a:t>
            </a:r>
            <a:r>
              <a:rPr lang="en-US" sz="1600" dirty="0"/>
              <a:t>) </a:t>
            </a:r>
            <a:endParaRPr dirty="0"/>
          </a:p>
          <a:p>
            <a:pPr marL="128588" lvl="0" indent="-128588" algn="l" rtl="0">
              <a:lnSpc>
                <a:spcPct val="90000"/>
              </a:lnSpc>
              <a:spcBef>
                <a:spcPts val="750"/>
              </a:spcBef>
              <a:spcAft>
                <a:spcPts val="0"/>
              </a:spcAft>
              <a:buSzPts val="1500"/>
              <a:buChar char="•"/>
            </a:pPr>
            <a:r>
              <a:rPr lang="en-US" sz="1600" u="sng" dirty="0">
                <a:solidFill>
                  <a:schemeClr val="hlink"/>
                </a:solidFill>
                <a:hlinkClick r:id="rId5"/>
              </a:rPr>
              <a:t>ESEA Regional Contacts </a:t>
            </a:r>
            <a:r>
              <a:rPr lang="en-US" sz="1600" dirty="0"/>
              <a:t>assigned by district</a:t>
            </a:r>
            <a:endParaRPr dirty="0"/>
          </a:p>
          <a:p>
            <a:pPr marL="471488" lvl="1" indent="-128587" algn="l" rtl="0">
              <a:lnSpc>
                <a:spcPct val="90000"/>
              </a:lnSpc>
              <a:spcBef>
                <a:spcPts val="375"/>
              </a:spcBef>
              <a:spcAft>
                <a:spcPts val="0"/>
              </a:spcAft>
              <a:buSzPts val="1500"/>
              <a:buChar char="•"/>
            </a:pPr>
            <a:r>
              <a:rPr lang="en-US" sz="1300" dirty="0"/>
              <a:t>Title I: Laura Meushaw, Kathryn Wisner, Niko Kaloudis</a:t>
            </a:r>
            <a:endParaRPr sz="1000" dirty="0"/>
          </a:p>
          <a:p>
            <a:pPr marL="471488" lvl="1" indent="-128587" algn="l" rtl="0">
              <a:lnSpc>
                <a:spcPct val="90000"/>
              </a:lnSpc>
              <a:spcBef>
                <a:spcPts val="375"/>
              </a:spcBef>
              <a:spcAft>
                <a:spcPts val="0"/>
              </a:spcAft>
              <a:buSzPts val="1500"/>
              <a:buChar char="•"/>
            </a:pPr>
            <a:r>
              <a:rPr lang="en-US" sz="1300" dirty="0"/>
              <a:t>Title II: Niko Kaloudis</a:t>
            </a:r>
            <a:endParaRPr sz="1000" dirty="0"/>
          </a:p>
          <a:p>
            <a:pPr marL="471488" lvl="1" indent="-128587" algn="l" rtl="0">
              <a:lnSpc>
                <a:spcPct val="90000"/>
              </a:lnSpc>
              <a:spcBef>
                <a:spcPts val="375"/>
              </a:spcBef>
              <a:spcAft>
                <a:spcPts val="0"/>
              </a:spcAft>
              <a:buSzPts val="1500"/>
              <a:buChar char="•"/>
            </a:pPr>
            <a:r>
              <a:rPr lang="en-US" sz="1300" dirty="0"/>
              <a:t>Title III: Kathryn Wisner</a:t>
            </a:r>
            <a:endParaRPr dirty="0"/>
          </a:p>
          <a:p>
            <a:pPr marL="471488" lvl="1" indent="-128587" algn="l" rtl="0">
              <a:lnSpc>
                <a:spcPct val="90000"/>
              </a:lnSpc>
              <a:spcBef>
                <a:spcPts val="375"/>
              </a:spcBef>
              <a:spcAft>
                <a:spcPts val="0"/>
              </a:spcAft>
              <a:buSzPts val="1500"/>
              <a:buChar char="•"/>
            </a:pPr>
            <a:r>
              <a:rPr lang="en-US" sz="1300" dirty="0"/>
              <a:t>Title IV: Tammy Giessinger, Michelle Prael</a:t>
            </a:r>
            <a:endParaRPr dirty="0"/>
          </a:p>
          <a:p>
            <a:pPr marL="471488" lvl="1" indent="-128587" algn="l" rtl="0">
              <a:lnSpc>
                <a:spcPct val="90000"/>
              </a:lnSpc>
              <a:spcBef>
                <a:spcPts val="375"/>
              </a:spcBef>
              <a:spcAft>
                <a:spcPts val="0"/>
              </a:spcAft>
              <a:buSzPts val="1500"/>
              <a:buChar char="•"/>
            </a:pPr>
            <a:r>
              <a:rPr lang="en-US" sz="1300" dirty="0"/>
              <a:t>Title V: Kristen Collins</a:t>
            </a:r>
            <a:endParaRPr dirty="0"/>
          </a:p>
          <a:p>
            <a:pPr marL="128588" lvl="0" indent="-128588" algn="l" rtl="0">
              <a:lnSpc>
                <a:spcPct val="90000"/>
              </a:lnSpc>
              <a:spcBef>
                <a:spcPts val="750"/>
              </a:spcBef>
              <a:spcAft>
                <a:spcPts val="0"/>
              </a:spcAft>
              <a:buSzPts val="1500"/>
              <a:buChar char="•"/>
            </a:pPr>
            <a:r>
              <a:rPr lang="en-US" sz="1600" dirty="0"/>
              <a:t>ESSER Team</a:t>
            </a:r>
            <a:endParaRPr dirty="0"/>
          </a:p>
          <a:p>
            <a:pPr marL="471488" lvl="1" indent="-128587" algn="l" rtl="0">
              <a:lnSpc>
                <a:spcPct val="90000"/>
              </a:lnSpc>
              <a:spcBef>
                <a:spcPts val="375"/>
              </a:spcBef>
              <a:spcAft>
                <a:spcPts val="0"/>
              </a:spcAft>
              <a:buSzPts val="1500"/>
              <a:buChar char="•"/>
            </a:pPr>
            <a:r>
              <a:rPr lang="en-US" sz="1200" dirty="0"/>
              <a:t>Kristin Crumley, ESSER Monitoring Specialist (</a:t>
            </a:r>
            <a:r>
              <a:rPr lang="en-US" sz="1200" u="sng" dirty="0">
                <a:solidFill>
                  <a:schemeClr val="hlink"/>
                </a:solidFill>
                <a:hlinkClick r:id="rId6"/>
              </a:rPr>
              <a:t>Crumley_k@cde.state.co.us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Jonathan Schelke, ESSER Monitoring Specialist (</a:t>
            </a:r>
            <a:r>
              <a:rPr lang="en-US" sz="1200" u="sng" dirty="0">
                <a:solidFill>
                  <a:schemeClr val="hlink"/>
                </a:solidFill>
                <a:hlinkClick r:id="rId7"/>
              </a:rPr>
              <a:t>schelke_j@cde.state.co.us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Shannon Wilson, ESSER/ESEA Grants Administration Coordinator (</a:t>
            </a:r>
            <a:r>
              <a:rPr lang="en-US" sz="1200" u="sng" dirty="0">
                <a:solidFill>
                  <a:schemeClr val="hlink"/>
                </a:solidFill>
                <a:hlinkClick r:id="rId8"/>
              </a:rPr>
              <a:t>Wilson_s@cde.state.co.us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Mackenzie Owens, ESSER Reporting Specialist (</a:t>
            </a:r>
            <a:r>
              <a:rPr lang="en-US" sz="1200" u="sng" dirty="0">
                <a:solidFill>
                  <a:schemeClr val="hlink"/>
                </a:solidFill>
                <a:hlinkClick r:id="rId9"/>
              </a:rPr>
              <a:t>owens_m@cde.state.co.us</a:t>
            </a:r>
            <a:r>
              <a:rPr lang="en-US" sz="1200" dirty="0"/>
              <a:t>) </a:t>
            </a:r>
            <a:endParaRPr dirty="0"/>
          </a:p>
          <a:p>
            <a:pPr marL="128588" lvl="0" indent="-128588" algn="l" rtl="0">
              <a:lnSpc>
                <a:spcPct val="90000"/>
              </a:lnSpc>
              <a:spcBef>
                <a:spcPts val="750"/>
              </a:spcBef>
              <a:spcAft>
                <a:spcPts val="0"/>
              </a:spcAft>
              <a:buSzPts val="1500"/>
              <a:buChar char="•"/>
            </a:pPr>
            <a:r>
              <a:rPr lang="en-US" sz="1500" dirty="0"/>
              <a:t>Data, Accountability, Reporting, and Evaluation</a:t>
            </a:r>
            <a:endParaRPr dirty="0"/>
          </a:p>
          <a:p>
            <a:pPr marL="471488" lvl="1" indent="-128587" algn="l" rtl="0">
              <a:lnSpc>
                <a:spcPct val="90000"/>
              </a:lnSpc>
              <a:spcBef>
                <a:spcPts val="375"/>
              </a:spcBef>
              <a:spcAft>
                <a:spcPts val="0"/>
              </a:spcAft>
              <a:buSzPts val="1500"/>
              <a:buChar char="•"/>
            </a:pPr>
            <a:r>
              <a:rPr lang="en-US" sz="1200" dirty="0"/>
              <a:t>Tina Negley, Alan Shimmin, Mary Shen, and Mackenzie Owens</a:t>
            </a:r>
            <a:endParaRPr dirty="0"/>
          </a:p>
          <a:p>
            <a:pPr marL="471488" lvl="1" indent="-33336" algn="l" rtl="0">
              <a:lnSpc>
                <a:spcPct val="90000"/>
              </a:lnSpc>
              <a:spcBef>
                <a:spcPts val="375"/>
              </a:spcBef>
              <a:spcAft>
                <a:spcPts val="0"/>
              </a:spcAft>
              <a:buSzPts val="1500"/>
              <a:buNone/>
            </a:pPr>
            <a:endParaRPr sz="1300" dirty="0"/>
          </a:p>
          <a:p>
            <a:pPr marL="0" lvl="0" indent="0" algn="l" rtl="0">
              <a:lnSpc>
                <a:spcPct val="90000"/>
              </a:lnSpc>
              <a:spcBef>
                <a:spcPts val="0"/>
              </a:spcBef>
              <a:spcAft>
                <a:spcPts val="0"/>
              </a:spcAft>
              <a:buSzPts val="1500"/>
              <a:buNone/>
            </a:pPr>
            <a:endParaRPr sz="1200" dirty="0"/>
          </a:p>
        </p:txBody>
      </p:sp>
      <p:sp>
        <p:nvSpPr>
          <p:cNvPr id="353" name="Google Shape;353;p37"/>
          <p:cNvSpPr txBox="1"/>
          <p:nvPr/>
        </p:nvSpPr>
        <p:spPr>
          <a:xfrm>
            <a:off x="1769194" y="254514"/>
            <a:ext cx="6081865" cy="75641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dk1"/>
                </a:solidFill>
                <a:latin typeface="Arial"/>
                <a:ea typeface="Arial"/>
                <a:cs typeface="Arial"/>
                <a:sym typeface="Arial"/>
              </a:rPr>
              <a:t>CDE Contacts!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2400"/>
              <a:buFont typeface="Arial"/>
              <a:buNone/>
            </a:pPr>
            <a:r>
              <a:rPr lang="en-US" sz="2000" b="0" i="0" u="none" strike="noStrike" cap="none">
                <a:solidFill>
                  <a:schemeClr val="dk1"/>
                </a:solidFill>
                <a:latin typeface="Arial"/>
                <a:ea typeface="Arial"/>
                <a:cs typeface="Arial"/>
                <a:sym typeface="Arial"/>
              </a:rPr>
              <a:t>Emails: LastName_FirstInital@cde.state.co.us</a:t>
            </a:r>
            <a:endParaRPr sz="1400" b="0" i="0" u="none" strike="noStrike" cap="none">
              <a:solidFill>
                <a:srgbClr val="000000"/>
              </a:solidFill>
              <a:latin typeface="Arial"/>
              <a:ea typeface="Arial"/>
              <a:cs typeface="Arial"/>
              <a:sym typeface="Arial"/>
            </a:endParaRPr>
          </a:p>
        </p:txBody>
      </p:sp>
      <p:sp>
        <p:nvSpPr>
          <p:cNvPr id="354" name="Google Shape;354;p37"/>
          <p:cNvSpPr txBox="1"/>
          <p:nvPr/>
        </p:nvSpPr>
        <p:spPr>
          <a:xfrm>
            <a:off x="7484139" y="1430777"/>
            <a:ext cx="3972560" cy="4880927"/>
          </a:xfrm>
          <a:prstGeom prst="rect">
            <a:avLst/>
          </a:prstGeom>
          <a:noFill/>
          <a:ln>
            <a:noFill/>
          </a:ln>
        </p:spPr>
        <p:txBody>
          <a:bodyPr spcFirstLastPara="1" wrap="square" lIns="0" tIns="0" rIns="0" bIns="25700" anchor="t" anchorCtr="0">
            <a:noAutofit/>
          </a:bodyPr>
          <a:lstStyle/>
          <a:p>
            <a:pPr marL="0" marR="0" lvl="0" indent="0" algn="ctr" rtl="0">
              <a:lnSpc>
                <a:spcPct val="90000"/>
              </a:lnSpc>
              <a:spcBef>
                <a:spcPts val="0"/>
              </a:spcBef>
              <a:spcAft>
                <a:spcPts val="0"/>
              </a:spcAft>
              <a:buClr>
                <a:schemeClr val="dk1"/>
              </a:buClr>
              <a:buSzPts val="1500"/>
              <a:buFont typeface="Arial"/>
              <a:buNone/>
            </a:pPr>
            <a:r>
              <a:rPr lang="en-US" sz="1600" b="1" i="0" u="sng" strike="noStrike" cap="none">
                <a:solidFill>
                  <a:schemeClr val="dk1"/>
                </a:solidFill>
                <a:latin typeface="Calibri"/>
                <a:ea typeface="Calibri"/>
                <a:cs typeface="Calibri"/>
                <a:sym typeface="Calibri"/>
              </a:rPr>
              <a:t>Fiscal Partners</a:t>
            </a:r>
            <a:endParaRPr sz="2800" b="0" i="0" u="none" strike="noStrike" cap="none">
              <a:solidFill>
                <a:schemeClr val="dk1"/>
              </a:solidFill>
              <a:latin typeface="Calibri"/>
              <a:ea typeface="Calibri"/>
              <a:cs typeface="Calibri"/>
              <a:sym typeface="Calibri"/>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Okes, Chief Operating Officer (</a:t>
            </a:r>
            <a:r>
              <a:rPr lang="en-US" sz="1600" b="0" i="0" u="sng" strike="noStrike" cap="none">
                <a:solidFill>
                  <a:schemeClr val="hlink"/>
                </a:solidFill>
                <a:latin typeface="Calibri"/>
                <a:ea typeface="Calibri"/>
                <a:cs typeface="Calibri"/>
                <a:sym typeface="Calibri"/>
                <a:hlinkClick r:id="rId10"/>
              </a:rPr>
              <a:t>okes_j@cde.state.co.us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Kate Bartlett, Executive Director of School District Operations (</a:t>
            </a:r>
            <a:r>
              <a:rPr lang="en-US" sz="1600" b="0" i="0" u="sng" strike="noStrike" cap="none">
                <a:solidFill>
                  <a:schemeClr val="hlink"/>
                </a:solidFill>
                <a:latin typeface="Calibri"/>
                <a:ea typeface="Calibri"/>
                <a:cs typeface="Calibri"/>
                <a:sym typeface="Calibri"/>
                <a:hlinkClick r:id="rId11"/>
              </a:rPr>
              <a:t>Bartlett_k@cde.state.co.us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Austin, Director of Grants Fiscal Management (</a:t>
            </a:r>
            <a:r>
              <a:rPr lang="en-US" sz="1600" b="0" i="0" u="sng" strike="noStrike" cap="none">
                <a:solidFill>
                  <a:schemeClr val="hlink"/>
                </a:solidFill>
                <a:latin typeface="Calibri"/>
                <a:ea typeface="Calibri"/>
                <a:cs typeface="Calibri"/>
                <a:sym typeface="Calibri"/>
                <a:hlinkClick r:id="rId12"/>
              </a:rPr>
              <a:t>Austin_j@cde.state.co.us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Robert Hawkins, Grants Fiscal Analyst (</a:t>
            </a:r>
            <a:r>
              <a:rPr lang="en-US" sz="1600" b="0" i="0" u="sng" strike="noStrike" cap="none">
                <a:solidFill>
                  <a:schemeClr val="hlink"/>
                </a:solidFill>
                <a:latin typeface="Calibri"/>
                <a:ea typeface="Calibri"/>
                <a:cs typeface="Calibri"/>
                <a:sym typeface="Calibri"/>
                <a:hlinkClick r:id="rId13"/>
              </a:rPr>
              <a:t>Hawkins_s@cde.state.co.us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Steven Kaleda, Grants Fiscal Analyst (</a:t>
            </a:r>
            <a:r>
              <a:rPr lang="en-US" sz="1600" b="0" i="0" u="sng" strike="noStrike" cap="none">
                <a:solidFill>
                  <a:schemeClr val="hlink"/>
                </a:solidFill>
                <a:latin typeface="Calibri"/>
                <a:ea typeface="Calibri"/>
                <a:cs typeface="Calibri"/>
                <a:sym typeface="Calibri"/>
                <a:hlinkClick r:id="rId14"/>
              </a:rPr>
              <a:t>Kaleda_s@cde.state.co.us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ESSER Team</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Bill Parsley, ESSER Fiscal Monitoring Supervisor (</a:t>
            </a:r>
            <a:r>
              <a:rPr lang="en-US" sz="1200" b="0" i="0" u="sng" strike="noStrike" cap="none">
                <a:solidFill>
                  <a:schemeClr val="hlink"/>
                </a:solidFill>
                <a:latin typeface="Calibri"/>
                <a:ea typeface="Calibri"/>
                <a:cs typeface="Calibri"/>
                <a:sym typeface="Calibri"/>
                <a:hlinkClick r:id="rId15"/>
              </a:rPr>
              <a:t>parsley_w@cde.state.co.us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Hilery Morris, ESSER Fiscal Monitoring (</a:t>
            </a:r>
            <a:r>
              <a:rPr lang="en-US" sz="1200" b="0" i="0" u="sng" strike="noStrike" cap="none">
                <a:solidFill>
                  <a:schemeClr val="hlink"/>
                </a:solidFill>
                <a:latin typeface="Calibri"/>
                <a:ea typeface="Calibri"/>
                <a:cs typeface="Calibri"/>
                <a:sym typeface="Calibri"/>
                <a:hlinkClick r:id="rId16"/>
              </a:rPr>
              <a:t>morris_h@cde.state.co.us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Sharon Mackey, ESSER Fiscal Monitoring (</a:t>
            </a:r>
            <a:r>
              <a:rPr lang="en-US" sz="1200" b="0" i="0" u="sng" strike="noStrike" cap="none">
                <a:solidFill>
                  <a:schemeClr val="hlink"/>
                </a:solidFill>
                <a:latin typeface="Calibri"/>
                <a:ea typeface="Calibri"/>
                <a:cs typeface="Calibri"/>
                <a:sym typeface="Calibri"/>
                <a:hlinkClick r:id="rId17"/>
              </a:rPr>
              <a:t>mackey_s@cde.state.co.us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3"/>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ESSER Office Hours</a:t>
            </a:r>
            <a:endParaRPr/>
          </a:p>
        </p:txBody>
      </p:sp>
      <p:sp>
        <p:nvSpPr>
          <p:cNvPr id="96" name="Google Shape;96;p13"/>
          <p:cNvSpPr txBox="1">
            <a:spLocks noGrp="1"/>
          </p:cNvSpPr>
          <p:nvPr>
            <p:ph type="body" idx="1"/>
          </p:nvPr>
        </p:nvSpPr>
        <p:spPr>
          <a:xfrm>
            <a:off x="838200" y="1463040"/>
            <a:ext cx="10515600" cy="4640674"/>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0"/>
              </a:spcBef>
              <a:spcAft>
                <a:spcPts val="0"/>
              </a:spcAft>
              <a:buSzPts val="2400"/>
              <a:buNone/>
            </a:pPr>
            <a:r>
              <a:rPr lang="en-US" sz="2400" b="1" u="sng" dirty="0"/>
              <a:t>Topics</a:t>
            </a:r>
          </a:p>
          <a:p>
            <a:pPr marL="495300" indent="-285750"/>
            <a:r>
              <a:rPr lang="en-US" dirty="0"/>
              <a:t>Updates and Reminders</a:t>
            </a:r>
          </a:p>
          <a:p>
            <a:pPr marL="495300" indent="-285750"/>
            <a:r>
              <a:rPr lang="en-US" dirty="0"/>
              <a:t>ARP HCY II</a:t>
            </a:r>
          </a:p>
        </p:txBody>
      </p:sp>
      <p:sp>
        <p:nvSpPr>
          <p:cNvPr id="97" name="Google Shape;97;p13"/>
          <p:cNvSpPr txBox="1">
            <a:spLocks noGrp="1"/>
          </p:cNvSpPr>
          <p:nvPr>
            <p:ph type="sldNum" idx="12"/>
          </p:nvPr>
        </p:nvSpPr>
        <p:spPr>
          <a:xfrm>
            <a:off x="297428" y="6427021"/>
            <a:ext cx="2743200" cy="365125"/>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200"/>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1"/>
          <p:cNvSpPr txBox="1">
            <a:spLocks noGrp="1"/>
          </p:cNvSpPr>
          <p:nvPr>
            <p:ph type="ctrTitle"/>
          </p:nvPr>
        </p:nvSpPr>
        <p:spPr>
          <a:xfrm>
            <a:off x="914400" y="2595716"/>
            <a:ext cx="10363200" cy="233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dirty="0"/>
              <a:t>Updates, Reminders, and Clarifications</a:t>
            </a:r>
            <a:endParaRPr dirty="0"/>
          </a:p>
        </p:txBody>
      </p:sp>
      <p:sp>
        <p:nvSpPr>
          <p:cNvPr id="308" name="Google Shape;308;p31"/>
          <p:cNvSpPr txBox="1">
            <a:spLocks noGrp="1"/>
          </p:cNvSpPr>
          <p:nvPr>
            <p:ph type="sldNum" idx="12"/>
          </p:nvPr>
        </p:nvSpPr>
        <p:spPr>
          <a:xfrm>
            <a:off x="297428" y="6427021"/>
            <a:ext cx="27432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4</a:t>
            </a:fld>
            <a:endParaRPr/>
          </a:p>
        </p:txBody>
      </p:sp>
    </p:spTree>
    <p:extLst>
      <p:ext uri="{BB962C8B-B14F-4D97-AF65-F5344CB8AC3E}">
        <p14:creationId xmlns:p14="http://schemas.microsoft.com/office/powerpoint/2010/main" val="3621912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34CC4-CFA4-43C7-B195-D644C81AF249}"/>
              </a:ext>
            </a:extLst>
          </p:cNvPr>
          <p:cNvSpPr>
            <a:spLocks noGrp="1"/>
          </p:cNvSpPr>
          <p:nvPr>
            <p:ph type="title"/>
          </p:nvPr>
        </p:nvSpPr>
        <p:spPr>
          <a:xfrm>
            <a:off x="326926" y="202559"/>
            <a:ext cx="8109153" cy="756418"/>
          </a:xfrm>
        </p:spPr>
        <p:txBody>
          <a:bodyPr/>
          <a:lstStyle/>
          <a:p>
            <a:r>
              <a:rPr lang="en-US" dirty="0"/>
              <a:t>Status Update on ESSER Applications (I, II, and ARP III)</a:t>
            </a:r>
          </a:p>
        </p:txBody>
      </p:sp>
      <p:sp>
        <p:nvSpPr>
          <p:cNvPr id="4" name="Slide Number Placeholder 3">
            <a:extLst>
              <a:ext uri="{FF2B5EF4-FFF2-40B4-BE49-F238E27FC236}">
                <a16:creationId xmlns:a16="http://schemas.microsoft.com/office/drawing/2014/main" id="{B920D351-FD6D-4069-A125-99E96EC397C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5</a:t>
            </a:fld>
            <a:endParaRPr lang="en-US"/>
          </a:p>
        </p:txBody>
      </p:sp>
      <p:graphicFrame>
        <p:nvGraphicFramePr>
          <p:cNvPr id="6" name="Text Placeholder 2" descr="Status updates on ESSER I, ESSER II, and ARP ESSER III.">
            <a:extLst>
              <a:ext uri="{FF2B5EF4-FFF2-40B4-BE49-F238E27FC236}">
                <a16:creationId xmlns:a16="http://schemas.microsoft.com/office/drawing/2014/main" id="{0D7855BC-1214-48F1-8591-9F05C0CF529E}"/>
              </a:ext>
            </a:extLst>
          </p:cNvPr>
          <p:cNvGraphicFramePr/>
          <p:nvPr>
            <p:extLst>
              <p:ext uri="{D42A27DB-BD31-4B8C-83A1-F6EECF244321}">
                <p14:modId xmlns:p14="http://schemas.microsoft.com/office/powerpoint/2010/main" val="3947412147"/>
              </p:ext>
            </p:extLst>
          </p:nvPr>
        </p:nvGraphicFramePr>
        <p:xfrm>
          <a:off x="326925" y="2631971"/>
          <a:ext cx="11394019" cy="3547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Rounded Corners 4">
            <a:extLst>
              <a:ext uri="{FF2B5EF4-FFF2-40B4-BE49-F238E27FC236}">
                <a16:creationId xmlns:a16="http://schemas.microsoft.com/office/drawing/2014/main" id="{2132D21D-0ACC-41D5-B4DF-0EA792C63F4F}"/>
              </a:ext>
            </a:extLst>
          </p:cNvPr>
          <p:cNvSpPr/>
          <p:nvPr/>
        </p:nvSpPr>
        <p:spPr>
          <a:xfrm>
            <a:off x="1056444" y="1350818"/>
            <a:ext cx="9942990" cy="110143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800" dirty="0"/>
              <a:t>All ESSER grants are reimbursement grants! </a:t>
            </a:r>
          </a:p>
          <a:p>
            <a:pPr algn="ctr"/>
            <a:endParaRPr lang="en-US" sz="1800" dirty="0"/>
          </a:p>
          <a:p>
            <a:pPr algn="ctr"/>
            <a:r>
              <a:rPr lang="en-US" sz="1800" b="1" i="1" dirty="0"/>
              <a:t>Substantial approval </a:t>
            </a:r>
            <a:r>
              <a:rPr lang="en-US" sz="1800" dirty="0"/>
              <a:t>– can obligate funds</a:t>
            </a:r>
          </a:p>
          <a:p>
            <a:pPr algn="ctr"/>
            <a:r>
              <a:rPr lang="en-US" sz="1800" b="1" i="1" dirty="0"/>
              <a:t>Final approval </a:t>
            </a:r>
            <a:r>
              <a:rPr lang="en-US" sz="1800" dirty="0"/>
              <a:t>– can request reimbursement for expended funds</a:t>
            </a:r>
          </a:p>
        </p:txBody>
      </p:sp>
    </p:spTree>
    <p:extLst>
      <p:ext uri="{BB962C8B-B14F-4D97-AF65-F5344CB8AC3E}">
        <p14:creationId xmlns:p14="http://schemas.microsoft.com/office/powerpoint/2010/main" val="893470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54C81-E770-4D0B-890B-5DB015102474}"/>
              </a:ext>
            </a:extLst>
          </p:cNvPr>
          <p:cNvSpPr>
            <a:spLocks noGrp="1"/>
          </p:cNvSpPr>
          <p:nvPr>
            <p:ph type="title"/>
          </p:nvPr>
        </p:nvSpPr>
        <p:spPr/>
        <p:txBody>
          <a:bodyPr/>
          <a:lstStyle/>
          <a:p>
            <a:r>
              <a:rPr lang="en-US" dirty="0"/>
              <a:t>Reminders and Clarifications</a:t>
            </a:r>
          </a:p>
        </p:txBody>
      </p:sp>
      <p:sp>
        <p:nvSpPr>
          <p:cNvPr id="3" name="Text Placeholder 2">
            <a:extLst>
              <a:ext uri="{FF2B5EF4-FFF2-40B4-BE49-F238E27FC236}">
                <a16:creationId xmlns:a16="http://schemas.microsoft.com/office/drawing/2014/main" id="{E01B6A0D-AF54-44BB-B26C-6908AAC43489}"/>
              </a:ext>
            </a:extLst>
          </p:cNvPr>
          <p:cNvSpPr>
            <a:spLocks noGrp="1"/>
          </p:cNvSpPr>
          <p:nvPr>
            <p:ph type="body" idx="1"/>
          </p:nvPr>
        </p:nvSpPr>
        <p:spPr>
          <a:xfrm>
            <a:off x="208973" y="1328325"/>
            <a:ext cx="5091544" cy="5346186"/>
          </a:xfrm>
          <a:prstGeom prst="rect">
            <a:avLst/>
          </a:prstGeom>
          <a:ln/>
        </p:spPr>
        <p:style>
          <a:lnRef idx="0">
            <a:schemeClr val="accent6"/>
          </a:lnRef>
          <a:fillRef idx="3">
            <a:schemeClr val="accent6"/>
          </a:fillRef>
          <a:effectRef idx="3">
            <a:schemeClr val="accent6"/>
          </a:effectRef>
          <a:fontRef idx="minor">
            <a:schemeClr val="lt1"/>
          </a:fontRef>
        </p:style>
        <p:txBody>
          <a:bodyPr/>
          <a:lstStyle/>
          <a:p>
            <a:pPr marL="76200" indent="0" algn="ctr">
              <a:buNone/>
            </a:pPr>
            <a:r>
              <a:rPr lang="en-US" sz="2400" b="1" u="sng" dirty="0"/>
              <a:t>ARP ESSER III</a:t>
            </a:r>
          </a:p>
          <a:p>
            <a:pPr marL="76200" indent="0">
              <a:buNone/>
            </a:pPr>
            <a:r>
              <a:rPr lang="en-US" sz="2000" dirty="0"/>
              <a:t>LEA Use of Funds Plans</a:t>
            </a:r>
          </a:p>
          <a:p>
            <a:r>
              <a:rPr lang="en-US" dirty="0"/>
              <a:t>Must be developed with stakeholder input</a:t>
            </a:r>
          </a:p>
          <a:p>
            <a:r>
              <a:rPr lang="en-US" dirty="0"/>
              <a:t>Must be submitted to CDE by </a:t>
            </a:r>
            <a:r>
              <a:rPr lang="en-US" b="1" u="sng" dirty="0">
                <a:solidFill>
                  <a:srgbClr val="FF0000"/>
                </a:solidFill>
              </a:rPr>
              <a:t>12/16/21</a:t>
            </a:r>
          </a:p>
          <a:p>
            <a:r>
              <a:rPr lang="en-US" dirty="0"/>
              <a:t>Must be posted on the LEA’s website as soon as possible (but no set deadline)</a:t>
            </a:r>
          </a:p>
          <a:p>
            <a:r>
              <a:rPr lang="en-US" dirty="0"/>
              <a:t>Must describe (respond to narrative questions in the online application): </a:t>
            </a:r>
          </a:p>
          <a:p>
            <a:pPr lvl="1"/>
            <a:r>
              <a:rPr lang="en-US" sz="1600" dirty="0"/>
              <a:t>Plans for ensuring that the evidence-based interventions are responding to the social, emotional, mental health, and academic needs of students </a:t>
            </a:r>
          </a:p>
          <a:p>
            <a:pPr lvl="1"/>
            <a:r>
              <a:rPr lang="en-US" sz="1600" dirty="0"/>
              <a:t>Plans for the 20% set aside for addressing impact of lost instructional time</a:t>
            </a:r>
          </a:p>
          <a:p>
            <a:pPr lvl="1"/>
            <a:r>
              <a:rPr lang="en-US" sz="1600" dirty="0"/>
              <a:t>Plans for the 80%, including any strategies for preventing or mitigating the impact of COVID-19 on safety and health of students</a:t>
            </a:r>
          </a:p>
        </p:txBody>
      </p:sp>
      <p:sp>
        <p:nvSpPr>
          <p:cNvPr id="4" name="Slide Number Placeholder 3">
            <a:extLst>
              <a:ext uri="{FF2B5EF4-FFF2-40B4-BE49-F238E27FC236}">
                <a16:creationId xmlns:a16="http://schemas.microsoft.com/office/drawing/2014/main" id="{B1C05702-2987-49A9-A33B-C2244217325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6</a:t>
            </a:fld>
            <a:endParaRPr lang="en-US"/>
          </a:p>
        </p:txBody>
      </p:sp>
      <p:graphicFrame>
        <p:nvGraphicFramePr>
          <p:cNvPr id="5" name="Diagram 4" descr="ARP ESSER III budget submissions options - Option 1: ready to submit budget; option 2; need time to develop budget.">
            <a:extLst>
              <a:ext uri="{FF2B5EF4-FFF2-40B4-BE49-F238E27FC236}">
                <a16:creationId xmlns:a16="http://schemas.microsoft.com/office/drawing/2014/main" id="{68E21E22-B93A-458E-AC2F-8D71F876ABDD}"/>
              </a:ext>
            </a:extLst>
          </p:cNvPr>
          <p:cNvGraphicFramePr/>
          <p:nvPr>
            <p:extLst>
              <p:ext uri="{D42A27DB-BD31-4B8C-83A1-F6EECF244321}">
                <p14:modId xmlns:p14="http://schemas.microsoft.com/office/powerpoint/2010/main" val="3364559250"/>
              </p:ext>
            </p:extLst>
          </p:nvPr>
        </p:nvGraphicFramePr>
        <p:xfrm>
          <a:off x="5210464" y="1328325"/>
          <a:ext cx="6772563" cy="4411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allout: Double Bent Line 5">
            <a:extLst>
              <a:ext uri="{FF2B5EF4-FFF2-40B4-BE49-F238E27FC236}">
                <a16:creationId xmlns:a16="http://schemas.microsoft.com/office/drawing/2014/main" id="{86D2F2C8-D0C6-45B0-B94A-FE00F976EBBA}"/>
              </a:ext>
            </a:extLst>
          </p:cNvPr>
          <p:cNvSpPr/>
          <p:nvPr/>
        </p:nvSpPr>
        <p:spPr>
          <a:xfrm>
            <a:off x="9378615" y="5286748"/>
            <a:ext cx="2144597" cy="652413"/>
          </a:xfrm>
          <a:prstGeom prst="borderCallout3">
            <a:avLst>
              <a:gd name="adj1" fmla="val 18750"/>
              <a:gd name="adj2" fmla="val -8333"/>
              <a:gd name="adj3" fmla="val 18750"/>
              <a:gd name="adj4" fmla="val -16667"/>
              <a:gd name="adj5" fmla="val -20588"/>
              <a:gd name="adj6" fmla="val -17152"/>
              <a:gd name="adj7" fmla="val -47822"/>
              <a:gd name="adj8" fmla="val 9628"/>
            </a:avLst>
          </a:prstGeom>
        </p:spPr>
        <p:style>
          <a:lnRef idx="2">
            <a:schemeClr val="accent2">
              <a:shade val="50000"/>
            </a:schemeClr>
          </a:lnRef>
          <a:fillRef idx="1">
            <a:schemeClr val="accent2"/>
          </a:fillRef>
          <a:effectRef idx="0">
            <a:schemeClr val="accent2"/>
          </a:effectRef>
          <a:fontRef idx="minor">
            <a:schemeClr val="lt1"/>
          </a:fontRef>
        </p:style>
        <p:txBody>
          <a:bodyPr vert="horz" rtlCol="0" anchor="ctr"/>
          <a:lstStyle/>
          <a:p>
            <a:pPr algn="ctr"/>
            <a:r>
              <a:rPr lang="en-US" dirty="0"/>
              <a:t>Caution! Would not be able to draw down funds until final approval!</a:t>
            </a:r>
          </a:p>
        </p:txBody>
      </p:sp>
    </p:spTree>
    <p:extLst>
      <p:ext uri="{BB962C8B-B14F-4D97-AF65-F5344CB8AC3E}">
        <p14:creationId xmlns:p14="http://schemas.microsoft.com/office/powerpoint/2010/main" val="1229966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81578-944D-4281-BF3E-EE5449602F5F}"/>
              </a:ext>
            </a:extLst>
          </p:cNvPr>
          <p:cNvSpPr>
            <a:spLocks noGrp="1"/>
          </p:cNvSpPr>
          <p:nvPr>
            <p:ph type="title"/>
          </p:nvPr>
        </p:nvSpPr>
        <p:spPr/>
        <p:txBody>
          <a:bodyPr/>
          <a:lstStyle/>
          <a:p>
            <a:r>
              <a:rPr lang="en-US" dirty="0"/>
              <a:t>Narrative Questions</a:t>
            </a:r>
          </a:p>
        </p:txBody>
      </p:sp>
      <p:sp>
        <p:nvSpPr>
          <p:cNvPr id="3" name="Text Placeholder 2">
            <a:extLst>
              <a:ext uri="{FF2B5EF4-FFF2-40B4-BE49-F238E27FC236}">
                <a16:creationId xmlns:a16="http://schemas.microsoft.com/office/drawing/2014/main" id="{E6E2393D-AF10-477E-9CE4-C5DE22DDFF5E}"/>
              </a:ext>
            </a:extLst>
          </p:cNvPr>
          <p:cNvSpPr>
            <a:spLocks noGrp="1"/>
          </p:cNvSpPr>
          <p:nvPr>
            <p:ph type="body" idx="1"/>
          </p:nvPr>
        </p:nvSpPr>
        <p:spPr>
          <a:xfrm>
            <a:off x="433462" y="1398639"/>
            <a:ext cx="10515600" cy="4640674"/>
          </a:xfrm>
        </p:spPr>
        <p:txBody>
          <a:bodyPr/>
          <a:lstStyle/>
          <a:p>
            <a:r>
              <a:rPr lang="en-US" dirty="0"/>
              <a:t>If your budget will not be ready to submit by 12/16/21, then the following narrative questions must be responded to in the online application by 12/16/21: </a:t>
            </a:r>
          </a:p>
          <a:p>
            <a:pPr lvl="1"/>
            <a:r>
              <a:rPr lang="en-US" b="1" i="0" dirty="0">
                <a:solidFill>
                  <a:srgbClr val="00B050"/>
                </a:solidFill>
                <a:effectLst/>
                <a:latin typeface="SourceSansProRegular"/>
              </a:rPr>
              <a:t>How will the LEA ensure that the interventions it implements, including but not limited to the interventions under section 2001(e)(1) of the ARP Act to address the academic impact of lost instructional time, will respond to the academic, social, emotional, and mental health needs of all students, and particularly those students disproportionately impacted by the COVID-19 pandemic, including students from low-income families, students of color, English learners, children with disabilities, students experiencing homelessness, children and youth in foster care, and migratory students?</a:t>
            </a:r>
          </a:p>
          <a:p>
            <a:pPr lvl="1"/>
            <a:r>
              <a:rPr lang="en-US" b="1" i="0" dirty="0">
                <a:solidFill>
                  <a:srgbClr val="333333"/>
                </a:solidFill>
                <a:effectLst/>
                <a:latin typeface="SourceSansProRegular"/>
              </a:rPr>
              <a:t>Will the LEA complete the ESSER III Budget when it submits this application? [Select ‘No’ to submit other narrative responses]</a:t>
            </a:r>
          </a:p>
          <a:p>
            <a:pPr lvl="1"/>
            <a:endParaRPr lang="en-US" b="1" dirty="0">
              <a:solidFill>
                <a:srgbClr val="333333"/>
              </a:solidFill>
              <a:latin typeface="SourceSansProRegular"/>
            </a:endParaRPr>
          </a:p>
          <a:p>
            <a:pPr lvl="1"/>
            <a:endParaRPr lang="en-US" b="1" i="0" dirty="0">
              <a:solidFill>
                <a:srgbClr val="333333"/>
              </a:solidFill>
              <a:effectLst/>
              <a:latin typeface="SourceSansProRegular"/>
            </a:endParaRPr>
          </a:p>
          <a:p>
            <a:pPr lvl="1"/>
            <a:endParaRPr lang="en-US" b="1" dirty="0">
              <a:solidFill>
                <a:srgbClr val="333333"/>
              </a:solidFill>
              <a:latin typeface="SourceSansProRegular"/>
            </a:endParaRPr>
          </a:p>
          <a:p>
            <a:pPr lvl="1"/>
            <a:endParaRPr lang="en-US" b="1" i="0" dirty="0">
              <a:solidFill>
                <a:srgbClr val="333333"/>
              </a:solidFill>
              <a:effectLst/>
              <a:latin typeface="SourceSansProRegular"/>
            </a:endParaRPr>
          </a:p>
          <a:p>
            <a:pPr lvl="1"/>
            <a:r>
              <a:rPr lang="en-US" b="1" i="0" dirty="0">
                <a:solidFill>
                  <a:srgbClr val="333333"/>
                </a:solidFill>
                <a:effectLst/>
                <a:latin typeface="SourceSansProRegular"/>
              </a:rPr>
              <a:t>How will the LEA use the funds it reserves under section 2001(e)(1) of the ARP Act (totaling not less than 20 percent of the LEA’s total allocation of ARP ESSER funds) to address the academic impact of the pandemic/lost instructional time through the implementation of evidence-based interventions, such as summer learning or summer enrichment, extended day, comprehensive afterschool programs, or extended year programs?</a:t>
            </a:r>
          </a:p>
          <a:p>
            <a:pPr lvl="1"/>
            <a:r>
              <a:rPr lang="en-US" b="1" i="0" dirty="0">
                <a:solidFill>
                  <a:srgbClr val="333333"/>
                </a:solidFill>
                <a:effectLst/>
                <a:latin typeface="SourceSansProRegular"/>
              </a:rPr>
              <a:t>How will the LEA spend its remaining ARP ESSER funds (not to exceed 80%) consistent with section 2001(e)(2) of the ARP Act?</a:t>
            </a:r>
          </a:p>
          <a:p>
            <a:pPr lvl="1"/>
            <a:endParaRPr lang="en-US" dirty="0"/>
          </a:p>
        </p:txBody>
      </p:sp>
      <p:sp>
        <p:nvSpPr>
          <p:cNvPr id="4" name="Slide Number Placeholder 3">
            <a:extLst>
              <a:ext uri="{FF2B5EF4-FFF2-40B4-BE49-F238E27FC236}">
                <a16:creationId xmlns:a16="http://schemas.microsoft.com/office/drawing/2014/main" id="{02E7FE26-2E33-43D7-A1AC-D20D9BABC00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7</a:t>
            </a:fld>
            <a:endParaRPr lang="en-US" dirty="0"/>
          </a:p>
        </p:txBody>
      </p:sp>
      <p:pic>
        <p:nvPicPr>
          <p:cNvPr id="8" name="Picture 7">
            <a:extLst>
              <a:ext uri="{FF2B5EF4-FFF2-40B4-BE49-F238E27FC236}">
                <a16:creationId xmlns:a16="http://schemas.microsoft.com/office/drawing/2014/main" id="{360FEEB0-B2CE-42BE-A282-1272B4355C6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349474" y="3616037"/>
            <a:ext cx="6248400" cy="858308"/>
          </a:xfrm>
          <a:prstGeom prst="rect">
            <a:avLst/>
          </a:prstGeom>
          <a:ln>
            <a:solidFill>
              <a:srgbClr val="FF0000"/>
            </a:solidFill>
          </a:ln>
        </p:spPr>
      </p:pic>
      <p:sp>
        <p:nvSpPr>
          <p:cNvPr id="10" name="Right Brace 9">
            <a:extLst>
              <a:ext uri="{FF2B5EF4-FFF2-40B4-BE49-F238E27FC236}">
                <a16:creationId xmlns:a16="http://schemas.microsoft.com/office/drawing/2014/main" id="{AF050635-90AB-40EA-AF42-D0CE24F4A713}"/>
              </a:ext>
              <a:ext uri="{C183D7F6-B498-43B3-948B-1728B52AA6E4}">
                <adec:decorative xmlns:adec="http://schemas.microsoft.com/office/drawing/2017/decorative" val="1"/>
              </a:ext>
            </a:extLst>
          </p:cNvPr>
          <p:cNvSpPr/>
          <p:nvPr/>
        </p:nvSpPr>
        <p:spPr>
          <a:xfrm>
            <a:off x="10746213" y="1988598"/>
            <a:ext cx="457200" cy="1288473"/>
          </a:xfrm>
          <a:prstGeom prst="rightBrace">
            <a:avLst/>
          </a:prstGeom>
          <a:ln w="28575"/>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ln w="28575">
                <a:solidFill>
                  <a:schemeClr val="tx1"/>
                </a:solidFill>
              </a:ln>
              <a:solidFill>
                <a:srgbClr val="00B050"/>
              </a:solidFill>
            </a:endParaRPr>
          </a:p>
        </p:txBody>
      </p:sp>
      <p:sp>
        <p:nvSpPr>
          <p:cNvPr id="11" name="Rectangle: Rounded Corners 10">
            <a:extLst>
              <a:ext uri="{FF2B5EF4-FFF2-40B4-BE49-F238E27FC236}">
                <a16:creationId xmlns:a16="http://schemas.microsoft.com/office/drawing/2014/main" id="{5B38F695-587B-48CB-896D-128B8E177252}"/>
              </a:ext>
            </a:extLst>
          </p:cNvPr>
          <p:cNvSpPr/>
          <p:nvPr/>
        </p:nvSpPr>
        <p:spPr>
          <a:xfrm>
            <a:off x="11228290" y="2217199"/>
            <a:ext cx="888035" cy="78345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dirty="0"/>
              <a:t>All Applicants Respond </a:t>
            </a:r>
          </a:p>
        </p:txBody>
      </p:sp>
      <p:sp>
        <p:nvSpPr>
          <p:cNvPr id="5" name="Left Brace 4">
            <a:extLst>
              <a:ext uri="{FF2B5EF4-FFF2-40B4-BE49-F238E27FC236}">
                <a16:creationId xmlns:a16="http://schemas.microsoft.com/office/drawing/2014/main" id="{53D833DB-DD4A-4045-BB91-7972816C52A8}"/>
              </a:ext>
              <a:ext uri="{C183D7F6-B498-43B3-948B-1728B52AA6E4}">
                <adec:decorative xmlns:adec="http://schemas.microsoft.com/office/drawing/2017/decorative" val="1"/>
              </a:ext>
            </a:extLst>
          </p:cNvPr>
          <p:cNvSpPr/>
          <p:nvPr/>
        </p:nvSpPr>
        <p:spPr>
          <a:xfrm>
            <a:off x="821183" y="2001311"/>
            <a:ext cx="168676" cy="1012054"/>
          </a:xfrm>
          <a:prstGeom prst="leftBrace">
            <a:avLst/>
          </a:prstGeom>
          <a:ln w="28575"/>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6AF7FB24-3E99-4FE4-8BB5-E9A4AD429D09}"/>
              </a:ext>
            </a:extLst>
          </p:cNvPr>
          <p:cNvSpPr/>
          <p:nvPr/>
        </p:nvSpPr>
        <p:spPr>
          <a:xfrm>
            <a:off x="0" y="2217199"/>
            <a:ext cx="796306" cy="630314"/>
          </a:xfrm>
          <a:prstGeom prst="roundRect">
            <a:avLst>
              <a:gd name="adj" fmla="val 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900" dirty="0"/>
              <a:t>Option 1 = </a:t>
            </a:r>
          </a:p>
          <a:p>
            <a:pPr algn="ctr"/>
            <a:r>
              <a:rPr lang="en-US" sz="900" dirty="0"/>
              <a:t>Q1 + Budget by 12/16/21</a:t>
            </a:r>
          </a:p>
        </p:txBody>
      </p:sp>
      <p:sp>
        <p:nvSpPr>
          <p:cNvPr id="7" name="Left Brace 6">
            <a:extLst>
              <a:ext uri="{FF2B5EF4-FFF2-40B4-BE49-F238E27FC236}">
                <a16:creationId xmlns:a16="http://schemas.microsoft.com/office/drawing/2014/main" id="{EE50C90F-B3E4-4ED4-934D-0E77BE857AB2}"/>
              </a:ext>
              <a:ext uri="{C183D7F6-B498-43B3-948B-1728B52AA6E4}">
                <adec:decorative xmlns:adec="http://schemas.microsoft.com/office/drawing/2017/decorative" val="1"/>
              </a:ext>
            </a:extLst>
          </p:cNvPr>
          <p:cNvSpPr/>
          <p:nvPr/>
        </p:nvSpPr>
        <p:spPr>
          <a:xfrm>
            <a:off x="1034800" y="1988598"/>
            <a:ext cx="273453" cy="3903350"/>
          </a:xfrm>
          <a:prstGeom prst="leftBrace">
            <a:avLst>
              <a:gd name="adj1" fmla="val 8333"/>
              <a:gd name="adj2" fmla="val 48863"/>
            </a:avLst>
          </a:prstGeom>
          <a:ln w="28575"/>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b="1" dirty="0"/>
          </a:p>
        </p:txBody>
      </p:sp>
      <p:sp>
        <p:nvSpPr>
          <p:cNvPr id="9" name="Rectangle 8">
            <a:extLst>
              <a:ext uri="{FF2B5EF4-FFF2-40B4-BE49-F238E27FC236}">
                <a16:creationId xmlns:a16="http://schemas.microsoft.com/office/drawing/2014/main" id="{31228BD7-757C-46CA-BAB3-DCA0B0ACBC99}"/>
              </a:ext>
            </a:extLst>
          </p:cNvPr>
          <p:cNvSpPr/>
          <p:nvPr/>
        </p:nvSpPr>
        <p:spPr>
          <a:xfrm>
            <a:off x="106810" y="3616036"/>
            <a:ext cx="905520" cy="85830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900" dirty="0"/>
              <a:t>Option 2 = All questions by 12/16/21; Budget submitted later</a:t>
            </a:r>
          </a:p>
        </p:txBody>
      </p:sp>
    </p:spTree>
    <p:extLst>
      <p:ext uri="{BB962C8B-B14F-4D97-AF65-F5344CB8AC3E}">
        <p14:creationId xmlns:p14="http://schemas.microsoft.com/office/powerpoint/2010/main" val="313110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6BC26-89B2-4C24-B067-147EAC29C0CE}"/>
              </a:ext>
            </a:extLst>
          </p:cNvPr>
          <p:cNvSpPr>
            <a:spLocks noGrp="1"/>
          </p:cNvSpPr>
          <p:nvPr>
            <p:ph type="title"/>
          </p:nvPr>
        </p:nvSpPr>
        <p:spPr/>
        <p:txBody>
          <a:bodyPr/>
          <a:lstStyle/>
          <a:p>
            <a:r>
              <a:rPr lang="en-US" dirty="0"/>
              <a:t>Updates on Resources and Webpages</a:t>
            </a:r>
          </a:p>
        </p:txBody>
      </p:sp>
      <p:sp>
        <p:nvSpPr>
          <p:cNvPr id="3" name="Text Placeholder 2">
            <a:extLst>
              <a:ext uri="{FF2B5EF4-FFF2-40B4-BE49-F238E27FC236}">
                <a16:creationId xmlns:a16="http://schemas.microsoft.com/office/drawing/2014/main" id="{28143FED-A565-4EBD-A424-7ADF08FCDE6B}"/>
              </a:ext>
            </a:extLst>
          </p:cNvPr>
          <p:cNvSpPr>
            <a:spLocks noGrp="1"/>
          </p:cNvSpPr>
          <p:nvPr>
            <p:ph type="body" idx="1"/>
          </p:nvPr>
        </p:nvSpPr>
        <p:spPr/>
        <p:txBody>
          <a:bodyPr/>
          <a:lstStyle/>
          <a:p>
            <a:r>
              <a:rPr lang="en-US" sz="2400" dirty="0">
                <a:hlinkClick r:id="rId2"/>
              </a:rPr>
              <a:t>ARP ESSER III Requirements</a:t>
            </a:r>
            <a:endParaRPr lang="en-US" sz="2400" dirty="0"/>
          </a:p>
          <a:p>
            <a:pPr lvl="1"/>
            <a:r>
              <a:rPr lang="en-US" sz="1800" dirty="0"/>
              <a:t>LEA Use of Funds Plans Resources</a:t>
            </a:r>
          </a:p>
          <a:p>
            <a:pPr lvl="1"/>
            <a:endParaRPr lang="en-US" sz="1800" dirty="0"/>
          </a:p>
          <a:p>
            <a:pPr lvl="2">
              <a:buFont typeface="Arial" panose="020B0604020202020204" pitchFamily="34" charset="0"/>
              <a:buChar char="•"/>
            </a:pPr>
            <a:r>
              <a:rPr lang="en-US" sz="1600" b="0" i="0" dirty="0">
                <a:solidFill>
                  <a:srgbClr val="333333"/>
                </a:solidFill>
                <a:effectLst/>
                <a:latin typeface="SourceSansProRegular"/>
              </a:rPr>
              <a:t>For guidance on how to answer Narrative Question 1, see CDE's </a:t>
            </a:r>
            <a:r>
              <a:rPr lang="en-US" sz="1600" b="0" i="0" u="sng" dirty="0">
                <a:solidFill>
                  <a:srgbClr val="403F3B"/>
                </a:solidFill>
                <a:effectLst/>
                <a:latin typeface="SourceSansProRegular"/>
                <a:hlinkClick r:id="rId3"/>
              </a:rPr>
              <a:t>Narrative Question Guidance</a:t>
            </a:r>
            <a:r>
              <a:rPr lang="en-US" sz="1600" b="0" i="0" dirty="0">
                <a:solidFill>
                  <a:srgbClr val="333333"/>
                </a:solidFill>
                <a:effectLst/>
                <a:latin typeface="SourceSansProRegular"/>
              </a:rPr>
              <a:t> or see the </a:t>
            </a:r>
            <a:r>
              <a:rPr lang="en-US" sz="1600" b="0" i="0" u="sng" dirty="0">
                <a:solidFill>
                  <a:srgbClr val="403F3B"/>
                </a:solidFill>
                <a:effectLst/>
                <a:latin typeface="SourceSansProRegular"/>
                <a:hlinkClick r:id="rId4"/>
              </a:rPr>
              <a:t>office hours presentation</a:t>
            </a:r>
            <a:r>
              <a:rPr lang="en-US" sz="1600" b="0" i="0" dirty="0">
                <a:solidFill>
                  <a:srgbClr val="333333"/>
                </a:solidFill>
                <a:effectLst/>
                <a:latin typeface="SourceSansProRegular"/>
              </a:rPr>
              <a:t> and </a:t>
            </a:r>
            <a:r>
              <a:rPr lang="en-US" sz="1600" b="0" i="0" u="sng" dirty="0">
                <a:solidFill>
                  <a:srgbClr val="403F3B"/>
                </a:solidFill>
                <a:effectLst/>
                <a:latin typeface="SourceSansProRegular"/>
                <a:hlinkClick r:id="rId5"/>
              </a:rPr>
              <a:t>slides (PPT)</a:t>
            </a:r>
            <a:r>
              <a:rPr lang="en-US" sz="1600" b="0" i="0" dirty="0">
                <a:solidFill>
                  <a:srgbClr val="333333"/>
                </a:solidFill>
                <a:effectLst/>
                <a:latin typeface="SourceSansProRegular"/>
              </a:rPr>
              <a:t> from August 26, 2021.</a:t>
            </a:r>
          </a:p>
          <a:p>
            <a:pPr lvl="2">
              <a:buFont typeface="Arial" panose="020B0604020202020204" pitchFamily="34" charset="0"/>
              <a:buChar char="•"/>
            </a:pPr>
            <a:r>
              <a:rPr lang="en-US" sz="1600" b="0" i="0" dirty="0">
                <a:solidFill>
                  <a:srgbClr val="333333"/>
                </a:solidFill>
                <a:effectLst/>
                <a:latin typeface="SourceSansProRegular"/>
              </a:rPr>
              <a:t>For guidance on how and what to post on the LEA website to meet statutory requirements, </a:t>
            </a:r>
          </a:p>
          <a:p>
            <a:pPr marL="1028700" lvl="2" indent="0">
              <a:buNone/>
            </a:pPr>
            <a:r>
              <a:rPr lang="en-US" sz="1600" dirty="0">
                <a:solidFill>
                  <a:srgbClr val="333333"/>
                </a:solidFill>
                <a:latin typeface="SourceSansProRegular"/>
              </a:rPr>
              <a:t>	</a:t>
            </a:r>
            <a:r>
              <a:rPr lang="en-US" sz="1600" b="0" i="0" dirty="0">
                <a:solidFill>
                  <a:srgbClr val="333333"/>
                </a:solidFill>
                <a:effectLst/>
                <a:latin typeface="SourceSansProRegular"/>
              </a:rPr>
              <a:t>see the </a:t>
            </a:r>
            <a:r>
              <a:rPr lang="en-US" sz="1600" b="0" i="0" u="sng" dirty="0">
                <a:solidFill>
                  <a:srgbClr val="403F3B"/>
                </a:solidFill>
                <a:effectLst/>
                <a:latin typeface="SourceSansProRegular"/>
                <a:hlinkClick r:id="rId6"/>
              </a:rPr>
              <a:t>Use of Funds Plan Guidance (PDF)</a:t>
            </a:r>
            <a:r>
              <a:rPr lang="en-US" sz="1600" b="0" i="0" dirty="0">
                <a:solidFill>
                  <a:srgbClr val="333333"/>
                </a:solidFill>
                <a:effectLst/>
                <a:latin typeface="SourceSansProRegular"/>
              </a:rPr>
              <a:t>. </a:t>
            </a:r>
          </a:p>
          <a:p>
            <a:pPr lvl="2">
              <a:buFont typeface="Arial" panose="020B0604020202020204" pitchFamily="34" charset="0"/>
              <a:buChar char="•"/>
            </a:pPr>
            <a:r>
              <a:rPr lang="en-US" sz="1600" b="0" i="0" u="sng" dirty="0">
                <a:solidFill>
                  <a:srgbClr val="403F3B"/>
                </a:solidFill>
                <a:effectLst/>
                <a:latin typeface="SourceSansProRegular"/>
                <a:hlinkClick r:id="rId7"/>
              </a:rPr>
              <a:t>List of LEA Plans</a:t>
            </a:r>
            <a:endParaRPr lang="en-US" sz="1600" b="0" i="0" dirty="0">
              <a:solidFill>
                <a:srgbClr val="333333"/>
              </a:solidFill>
              <a:effectLst/>
              <a:latin typeface="SourceSansProRegular"/>
            </a:endParaRPr>
          </a:p>
          <a:p>
            <a:pPr lvl="1"/>
            <a:endParaRPr lang="en-US" sz="1800" dirty="0"/>
          </a:p>
        </p:txBody>
      </p:sp>
      <p:sp>
        <p:nvSpPr>
          <p:cNvPr id="4" name="Slide Number Placeholder 3">
            <a:extLst>
              <a:ext uri="{FF2B5EF4-FFF2-40B4-BE49-F238E27FC236}">
                <a16:creationId xmlns:a16="http://schemas.microsoft.com/office/drawing/2014/main" id="{C2E0D506-8B94-4727-A99E-52972517FD5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8</a:t>
            </a:fld>
            <a:endParaRPr lang="en-US" dirty="0"/>
          </a:p>
        </p:txBody>
      </p:sp>
      <p:sp>
        <p:nvSpPr>
          <p:cNvPr id="5" name="Oval 4">
            <a:extLst>
              <a:ext uri="{FF2B5EF4-FFF2-40B4-BE49-F238E27FC236}">
                <a16:creationId xmlns:a16="http://schemas.microsoft.com/office/drawing/2014/main" id="{FA5D995F-C45F-4EEE-B22C-B23863424BE3}"/>
              </a:ext>
              <a:ext uri="{C183D7F6-B498-43B3-948B-1728B52AA6E4}">
                <adec:decorative xmlns:adec="http://schemas.microsoft.com/office/drawing/2017/decorative" val="1"/>
              </a:ext>
            </a:extLst>
          </p:cNvPr>
          <p:cNvSpPr/>
          <p:nvPr/>
        </p:nvSpPr>
        <p:spPr>
          <a:xfrm>
            <a:off x="7315200" y="2234045"/>
            <a:ext cx="2821916" cy="73775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BA85E84-7F46-4D54-A5ED-A4746731131C}"/>
              </a:ext>
              <a:ext uri="{C183D7F6-B498-43B3-948B-1728B52AA6E4}">
                <adec:decorative xmlns:adec="http://schemas.microsoft.com/office/drawing/2017/decorative" val="1"/>
              </a:ext>
            </a:extLst>
          </p:cNvPr>
          <p:cNvSpPr/>
          <p:nvPr/>
        </p:nvSpPr>
        <p:spPr>
          <a:xfrm>
            <a:off x="3121129" y="3045622"/>
            <a:ext cx="3273136" cy="73775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FFA2CE3-5D07-43C2-9006-D3A53D91334B}"/>
              </a:ext>
            </a:extLst>
          </p:cNvPr>
          <p:cNvSpPr txBox="1"/>
          <p:nvPr/>
        </p:nvSpPr>
        <p:spPr>
          <a:xfrm>
            <a:off x="907742" y="4540059"/>
            <a:ext cx="10073244" cy="1600438"/>
          </a:xfrm>
          <a:prstGeom prst="rect">
            <a:avLst/>
          </a:prstGeom>
          <a:noFill/>
        </p:spPr>
        <p:txBody>
          <a:bodyPr wrap="square">
            <a:spAutoFit/>
          </a:bodyPr>
          <a:lstStyle/>
          <a:p>
            <a:r>
              <a:rPr lang="en-US" b="1" u="sng" dirty="0">
                <a:hlinkClick r:id="rId8"/>
              </a:rPr>
              <a:t>Other trainings that might be helpful with LEA Use of Funds plan development: </a:t>
            </a:r>
          </a:p>
          <a:p>
            <a:pPr marL="285750" indent="-285750">
              <a:buFont typeface="Arial" panose="020B0604020202020204" pitchFamily="34" charset="0"/>
              <a:buChar char="•"/>
            </a:pPr>
            <a:r>
              <a:rPr lang="en-US" dirty="0">
                <a:hlinkClick r:id="rId8"/>
              </a:rPr>
              <a:t>Resources and Technical Assistance Page </a:t>
            </a:r>
            <a:r>
              <a:rPr lang="en-US" dirty="0"/>
              <a:t>where all previous office hour PowerPoints and recordings can be found. </a:t>
            </a:r>
          </a:p>
          <a:p>
            <a:pPr lvl="8"/>
            <a:endParaRPr lang="en-US" b="1" i="0" dirty="0">
              <a:solidFill>
                <a:srgbClr val="403F3B"/>
              </a:solidFill>
              <a:effectLst/>
              <a:latin typeface="SourceSansProRegular"/>
            </a:endParaRPr>
          </a:p>
          <a:p>
            <a:pPr lvl="8"/>
            <a:r>
              <a:rPr lang="en-US" b="1" i="0" dirty="0">
                <a:solidFill>
                  <a:srgbClr val="403F3B"/>
                </a:solidFill>
                <a:effectLst/>
                <a:latin typeface="SourceSansProRegular"/>
              </a:rPr>
              <a:t>ARP ESSER III LEA Plan Requirements</a:t>
            </a:r>
          </a:p>
          <a:p>
            <a:pPr marL="285750" lvl="6" indent="-285750">
              <a:buFont typeface="Arial" panose="020B0604020202020204" pitchFamily="34" charset="0"/>
              <a:buChar char="•"/>
            </a:pPr>
            <a:r>
              <a:rPr lang="en-US" b="0" i="0" dirty="0">
                <a:solidFill>
                  <a:srgbClr val="333333"/>
                </a:solidFill>
                <a:effectLst/>
                <a:latin typeface="SourceSansProRegular"/>
              </a:rPr>
              <a:t>On August 26th, CDE recorded a presentation on ARP ESSER III LEA plan requirements, and the narrative question.  The recording and PowerPoint are included below.</a:t>
            </a:r>
          </a:p>
          <a:p>
            <a:pPr marL="285750" lvl="6" indent="-285750">
              <a:buFont typeface="Arial" panose="020B0604020202020204" pitchFamily="34" charset="0"/>
              <a:buChar char="•"/>
            </a:pPr>
            <a:r>
              <a:rPr lang="en-US" b="0" i="0" u="sng" dirty="0">
                <a:solidFill>
                  <a:srgbClr val="403F3B"/>
                </a:solidFill>
                <a:effectLst/>
                <a:latin typeface="SourceSansProRegular"/>
                <a:hlinkClick r:id="rId5"/>
              </a:rPr>
              <a:t>PowerPoint</a:t>
            </a:r>
            <a:r>
              <a:rPr lang="en-US" b="0" i="0" dirty="0">
                <a:solidFill>
                  <a:srgbClr val="333333"/>
                </a:solidFill>
                <a:effectLst/>
                <a:latin typeface="SourceSansProRegular"/>
              </a:rPr>
              <a:t> | </a:t>
            </a:r>
            <a:r>
              <a:rPr lang="en-US" b="0" i="0" u="sng" dirty="0">
                <a:solidFill>
                  <a:srgbClr val="403F3B"/>
                </a:solidFill>
                <a:effectLst/>
                <a:latin typeface="SourceSansProRegular"/>
                <a:hlinkClick r:id="rId9"/>
              </a:rPr>
              <a:t>Recording</a:t>
            </a:r>
            <a:endParaRPr lang="en-US" b="0" i="0" dirty="0">
              <a:solidFill>
                <a:srgbClr val="333333"/>
              </a:solidFill>
              <a:effectLst/>
              <a:latin typeface="SourceSansProRegular"/>
            </a:endParaRPr>
          </a:p>
        </p:txBody>
      </p:sp>
    </p:spTree>
    <p:extLst>
      <p:ext uri="{BB962C8B-B14F-4D97-AF65-F5344CB8AC3E}">
        <p14:creationId xmlns:p14="http://schemas.microsoft.com/office/powerpoint/2010/main" val="3601571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571EF-6671-417D-B0EB-3648B7968C62}"/>
              </a:ext>
            </a:extLst>
          </p:cNvPr>
          <p:cNvSpPr>
            <a:spLocks noGrp="1"/>
          </p:cNvSpPr>
          <p:nvPr>
            <p:ph type="title"/>
          </p:nvPr>
        </p:nvSpPr>
        <p:spPr/>
        <p:txBody>
          <a:bodyPr/>
          <a:lstStyle/>
          <a:p>
            <a:r>
              <a:rPr lang="en-US" dirty="0"/>
              <a:t>Updates on Resources and Webpages</a:t>
            </a:r>
          </a:p>
        </p:txBody>
      </p:sp>
      <p:sp>
        <p:nvSpPr>
          <p:cNvPr id="3" name="Text Placeholder 2">
            <a:extLst>
              <a:ext uri="{FF2B5EF4-FFF2-40B4-BE49-F238E27FC236}">
                <a16:creationId xmlns:a16="http://schemas.microsoft.com/office/drawing/2014/main" id="{BDCCD985-9CFF-4053-8A88-28F75DB4F903}"/>
              </a:ext>
            </a:extLst>
          </p:cNvPr>
          <p:cNvSpPr>
            <a:spLocks noGrp="1"/>
          </p:cNvSpPr>
          <p:nvPr>
            <p:ph type="body" idx="1"/>
          </p:nvPr>
        </p:nvSpPr>
        <p:spPr>
          <a:xfrm>
            <a:off x="207818" y="1330036"/>
            <a:ext cx="4364182" cy="4800600"/>
          </a:xfrm>
        </p:spPr>
        <p:txBody>
          <a:bodyPr/>
          <a:lstStyle/>
          <a:p>
            <a:r>
              <a:rPr lang="en-US" sz="1200" dirty="0">
                <a:hlinkClick r:id="rId2"/>
              </a:rPr>
              <a:t>Resources webpage</a:t>
            </a:r>
            <a:endParaRPr lang="en-US" sz="1200" dirty="0"/>
          </a:p>
          <a:p>
            <a:pPr marL="76200" indent="0" algn="l">
              <a:buNone/>
            </a:pPr>
            <a:r>
              <a:rPr lang="en-US" sz="1000" b="1" i="0" dirty="0">
                <a:solidFill>
                  <a:srgbClr val="403F3B"/>
                </a:solidFill>
                <a:effectLst/>
                <a:latin typeface="SourceSansProRegular"/>
              </a:rPr>
              <a:t>COVID-19:</a:t>
            </a:r>
          </a:p>
          <a:p>
            <a:pPr algn="l">
              <a:buFont typeface="Arial" panose="020B0604020202020204" pitchFamily="34" charset="0"/>
              <a:buChar char="•"/>
            </a:pPr>
            <a:r>
              <a:rPr lang="en-US" sz="1200" b="0" i="0" u="sng" dirty="0">
                <a:solidFill>
                  <a:srgbClr val="403F3B"/>
                </a:solidFill>
                <a:effectLst/>
                <a:latin typeface="SourceSansProRegular"/>
                <a:hlinkClick r:id="rId3"/>
              </a:rPr>
              <a:t>Frequently Asked Questions Guidance from the U.S. Department of Education Regarding Uses of ESSER Funds</a:t>
            </a:r>
            <a:endParaRPr lang="en-US" sz="1200" b="0" i="0" dirty="0">
              <a:solidFill>
                <a:srgbClr val="333333"/>
              </a:solidFill>
              <a:effectLst/>
              <a:latin typeface="SourceSansProRegular"/>
            </a:endParaRPr>
          </a:p>
          <a:p>
            <a:pPr algn="l">
              <a:buFont typeface="Arial" panose="020B0604020202020204" pitchFamily="34" charset="0"/>
              <a:buChar char="•"/>
            </a:pPr>
            <a:r>
              <a:rPr lang="en-US" sz="1200" b="0" i="0" u="sng" dirty="0">
                <a:solidFill>
                  <a:srgbClr val="403F3B"/>
                </a:solidFill>
                <a:effectLst/>
                <a:latin typeface="SourceSansProRegular"/>
                <a:hlinkClick r:id="rId4"/>
              </a:rPr>
              <a:t>ESSER EL FAQ</a:t>
            </a:r>
            <a:endParaRPr lang="en-US" sz="1200" b="0" i="0" dirty="0">
              <a:solidFill>
                <a:srgbClr val="333333"/>
              </a:solidFill>
              <a:effectLst/>
              <a:latin typeface="SourceSansProRegular"/>
            </a:endParaRPr>
          </a:p>
          <a:p>
            <a:pPr algn="l">
              <a:buFont typeface="Arial" panose="020B0604020202020204" pitchFamily="34" charset="0"/>
              <a:buChar char="•"/>
            </a:pPr>
            <a:r>
              <a:rPr lang="en-US" sz="1200" b="0" i="0" u="sng" dirty="0">
                <a:solidFill>
                  <a:srgbClr val="403F3B"/>
                </a:solidFill>
                <a:effectLst/>
                <a:latin typeface="SourceSansProRegular"/>
                <a:hlinkClick r:id="rId5"/>
              </a:rPr>
              <a:t>McKinney-Vento Education for Homeless Children and Youth Program</a:t>
            </a:r>
            <a:endParaRPr lang="en-US" sz="1200" b="0" i="0" dirty="0">
              <a:solidFill>
                <a:srgbClr val="333333"/>
              </a:solidFill>
              <a:effectLst/>
              <a:latin typeface="SourceSansProRegular"/>
            </a:endParaRPr>
          </a:p>
          <a:p>
            <a:pPr algn="l">
              <a:buFont typeface="Arial" panose="020B0604020202020204" pitchFamily="34" charset="0"/>
              <a:buChar char="•"/>
            </a:pPr>
            <a:r>
              <a:rPr lang="en-US" sz="1200" b="0" i="0" dirty="0">
                <a:solidFill>
                  <a:srgbClr val="333333"/>
                </a:solidFill>
                <a:effectLst/>
                <a:latin typeface="SourceSansProRegular"/>
              </a:rPr>
              <a:t>Funding Matrix for COVID-19 related activities </a:t>
            </a:r>
            <a:r>
              <a:rPr lang="en-US" sz="1200" b="0" i="0" u="sng" dirty="0">
                <a:solidFill>
                  <a:srgbClr val="403F3B"/>
                </a:solidFill>
                <a:effectLst/>
                <a:latin typeface="SourceSansProRegular"/>
                <a:hlinkClick r:id="rId6"/>
              </a:rPr>
              <a:t>PDF</a:t>
            </a:r>
            <a:r>
              <a:rPr lang="en-US" sz="1200" b="0" i="0" dirty="0">
                <a:solidFill>
                  <a:srgbClr val="333333"/>
                </a:solidFill>
                <a:effectLst/>
                <a:latin typeface="SourceSansProRegular"/>
              </a:rPr>
              <a:t> | </a:t>
            </a:r>
            <a:r>
              <a:rPr lang="en-US" sz="1200" b="0" i="0" u="sng" dirty="0">
                <a:solidFill>
                  <a:srgbClr val="403F3B"/>
                </a:solidFill>
                <a:effectLst/>
                <a:latin typeface="SourceSansProRegular"/>
                <a:hlinkClick r:id="rId7"/>
              </a:rPr>
              <a:t>Excel</a:t>
            </a:r>
            <a:r>
              <a:rPr lang="en-US" sz="1200" b="0" i="0" dirty="0">
                <a:solidFill>
                  <a:srgbClr val="333333"/>
                </a:solidFill>
                <a:effectLst/>
                <a:latin typeface="SourceSansProRegular"/>
              </a:rPr>
              <a:t> </a:t>
            </a:r>
          </a:p>
          <a:p>
            <a:pPr algn="l">
              <a:buFont typeface="Arial" panose="020B0604020202020204" pitchFamily="34" charset="0"/>
              <a:buChar char="•"/>
            </a:pPr>
            <a:r>
              <a:rPr lang="en-US" sz="1200" b="0" i="0" u="sng" dirty="0">
                <a:solidFill>
                  <a:srgbClr val="403F3B"/>
                </a:solidFill>
                <a:effectLst/>
                <a:latin typeface="SourceSansProRegular"/>
                <a:hlinkClick r:id="rId8"/>
              </a:rPr>
              <a:t>ESSER I, II, and III Due Dates and Timelines</a:t>
            </a:r>
            <a:r>
              <a:rPr lang="en-US" sz="1200" b="0" i="0" dirty="0">
                <a:solidFill>
                  <a:srgbClr val="333333"/>
                </a:solidFill>
                <a:effectLst/>
                <a:latin typeface="SourceSansProRegular"/>
              </a:rPr>
              <a:t> </a:t>
            </a:r>
          </a:p>
          <a:p>
            <a:pPr algn="l">
              <a:buFont typeface="Arial" panose="020B0604020202020204" pitchFamily="34" charset="0"/>
              <a:buChar char="•"/>
            </a:pPr>
            <a:r>
              <a:rPr lang="en-US" sz="1200" b="0" i="0" u="sng" dirty="0">
                <a:solidFill>
                  <a:srgbClr val="403F3B"/>
                </a:solidFill>
                <a:effectLst/>
                <a:latin typeface="SourceSansProRegular"/>
                <a:hlinkClick r:id="rId9"/>
              </a:rPr>
              <a:t>ESSER Planning Tool Created by Chiefs for Change </a:t>
            </a:r>
            <a:endParaRPr lang="en-US" sz="1200" b="0" i="0" dirty="0">
              <a:solidFill>
                <a:srgbClr val="333333"/>
              </a:solidFill>
              <a:effectLst/>
              <a:latin typeface="SourceSansProRegular"/>
            </a:endParaRPr>
          </a:p>
          <a:p>
            <a:pPr algn="l">
              <a:buFont typeface="Arial" panose="020B0604020202020204" pitchFamily="34" charset="0"/>
              <a:buChar char="•"/>
            </a:pPr>
            <a:r>
              <a:rPr lang="en-US" sz="1200" b="0" i="0" u="sng" dirty="0">
                <a:solidFill>
                  <a:srgbClr val="403F3B"/>
                </a:solidFill>
                <a:effectLst/>
                <a:latin typeface="SourceSansProRegular"/>
                <a:hlinkClick r:id="rId10"/>
              </a:rPr>
              <a:t>ESEA and ESSER Monitoring Schedule</a:t>
            </a:r>
            <a:endParaRPr lang="en-US" sz="1200" b="0" i="0" dirty="0">
              <a:solidFill>
                <a:srgbClr val="333333"/>
              </a:solidFill>
              <a:effectLst/>
              <a:latin typeface="SourceSansProRegular"/>
            </a:endParaRPr>
          </a:p>
          <a:p>
            <a:pPr algn="l">
              <a:buFont typeface="Arial" panose="020B0604020202020204" pitchFamily="34" charset="0"/>
              <a:buChar char="•"/>
            </a:pPr>
            <a:r>
              <a:rPr lang="en-US" sz="1200" b="0" i="0" u="sng" dirty="0">
                <a:solidFill>
                  <a:srgbClr val="403F3B"/>
                </a:solidFill>
                <a:effectLst/>
                <a:latin typeface="SourceSansProRegular"/>
                <a:hlinkClick r:id="rId11"/>
              </a:rPr>
              <a:t>ESSER Budget Resources (</a:t>
            </a:r>
            <a:r>
              <a:rPr lang="en-US" sz="1200" b="0" i="1" u="sng" dirty="0">
                <a:solidFill>
                  <a:srgbClr val="403F3B"/>
                </a:solidFill>
                <a:effectLst/>
                <a:latin typeface="SourceSansProRegular"/>
                <a:hlinkClick r:id="rId11"/>
              </a:rPr>
              <a:t>NEW!)</a:t>
            </a:r>
            <a:endParaRPr lang="en-US" sz="1200" b="0" i="0" dirty="0">
              <a:solidFill>
                <a:srgbClr val="333333"/>
              </a:solidFill>
              <a:effectLst/>
              <a:latin typeface="SourceSansProRegular"/>
            </a:endParaRPr>
          </a:p>
          <a:p>
            <a:pPr algn="l">
              <a:buFont typeface="Arial" panose="020B0604020202020204" pitchFamily="34" charset="0"/>
              <a:buChar char="•"/>
            </a:pPr>
            <a:r>
              <a:rPr lang="en-US" sz="1200" b="0" i="0" u="sng" dirty="0">
                <a:solidFill>
                  <a:srgbClr val="403F3B"/>
                </a:solidFill>
                <a:effectLst/>
                <a:latin typeface="SourceSansProRegular"/>
                <a:hlinkClick r:id="rId12"/>
              </a:rPr>
              <a:t>Safe Return to School Check List </a:t>
            </a:r>
            <a:r>
              <a:rPr lang="en-US" sz="1200" b="0" i="1" u="sng" dirty="0">
                <a:solidFill>
                  <a:srgbClr val="403F3B"/>
                </a:solidFill>
                <a:effectLst/>
                <a:latin typeface="SourceSansProRegular"/>
                <a:hlinkClick r:id="rId12"/>
              </a:rPr>
              <a:t>(NEW!)</a:t>
            </a:r>
            <a:endParaRPr lang="en-US" sz="1200" b="0" i="0" dirty="0">
              <a:solidFill>
                <a:srgbClr val="333333"/>
              </a:solidFill>
              <a:effectLst/>
              <a:latin typeface="SourceSansProRegular"/>
            </a:endParaRPr>
          </a:p>
          <a:p>
            <a:pPr algn="l">
              <a:buFont typeface="Arial" panose="020B0604020202020204" pitchFamily="34" charset="0"/>
              <a:buChar char="•"/>
            </a:pPr>
            <a:r>
              <a:rPr lang="en-US" sz="1200" b="0" i="0" u="sng" dirty="0">
                <a:solidFill>
                  <a:srgbClr val="403F3B"/>
                </a:solidFill>
                <a:effectLst/>
                <a:latin typeface="SourceSansProRegular"/>
                <a:hlinkClick r:id="rId13"/>
              </a:rPr>
              <a:t>Safe Return to School Plan Sample Template </a:t>
            </a:r>
            <a:r>
              <a:rPr lang="en-US" sz="1200" b="0" i="1" u="sng" dirty="0">
                <a:solidFill>
                  <a:srgbClr val="403F3B"/>
                </a:solidFill>
                <a:effectLst/>
                <a:latin typeface="SourceSansProRegular"/>
                <a:hlinkClick r:id="rId13"/>
              </a:rPr>
              <a:t>(NEW!)</a:t>
            </a:r>
            <a:endParaRPr lang="en-US" sz="1200" b="0" i="0" dirty="0">
              <a:solidFill>
                <a:srgbClr val="333333"/>
              </a:solidFill>
              <a:effectLst/>
              <a:latin typeface="SourceSansProRegular"/>
            </a:endParaRPr>
          </a:p>
          <a:p>
            <a:pPr algn="l">
              <a:buFont typeface="Arial" panose="020B0604020202020204" pitchFamily="34" charset="0"/>
              <a:buChar char="•"/>
            </a:pPr>
            <a:r>
              <a:rPr lang="en-US" sz="1200" b="0" i="0" u="sng" dirty="0">
                <a:solidFill>
                  <a:srgbClr val="403F3B"/>
                </a:solidFill>
                <a:effectLst/>
                <a:latin typeface="SourceSansProRegular"/>
                <a:hlinkClick r:id="rId14"/>
              </a:rPr>
              <a:t>Construction Guidance </a:t>
            </a:r>
            <a:r>
              <a:rPr lang="en-US" sz="1200" b="0" i="1" u="sng" dirty="0">
                <a:solidFill>
                  <a:srgbClr val="403F3B"/>
                </a:solidFill>
                <a:effectLst/>
                <a:latin typeface="SourceSansProRegular"/>
                <a:hlinkClick r:id="rId14"/>
              </a:rPr>
              <a:t>(NEW! 08.26.2021)</a:t>
            </a:r>
            <a:endParaRPr lang="en-US" sz="1200" b="0" i="0" dirty="0">
              <a:solidFill>
                <a:srgbClr val="333333"/>
              </a:solidFill>
              <a:effectLst/>
              <a:latin typeface="SourceSansProRegular"/>
            </a:endParaRPr>
          </a:p>
          <a:p>
            <a:pPr algn="l">
              <a:buFont typeface="Arial" panose="020B0604020202020204" pitchFamily="34" charset="0"/>
              <a:buChar char="•"/>
            </a:pPr>
            <a:r>
              <a:rPr lang="en-US" sz="1200" b="0" i="0" u="sng" dirty="0">
                <a:solidFill>
                  <a:srgbClr val="403F3B"/>
                </a:solidFill>
                <a:effectLst/>
                <a:latin typeface="SourceSansProRegular"/>
                <a:hlinkClick r:id="rId15"/>
              </a:rPr>
              <a:t>Maintenance of Equity FAQ </a:t>
            </a:r>
            <a:r>
              <a:rPr lang="en-US" sz="1200" b="0" i="1" u="sng" dirty="0">
                <a:solidFill>
                  <a:srgbClr val="403F3B"/>
                </a:solidFill>
                <a:effectLst/>
                <a:latin typeface="SourceSansProRegular"/>
                <a:hlinkClick r:id="rId15"/>
              </a:rPr>
              <a:t>(NEW! 10.28.2021)</a:t>
            </a:r>
            <a:endParaRPr lang="en-US" sz="1200" b="0" i="0" dirty="0">
              <a:solidFill>
                <a:srgbClr val="333333"/>
              </a:solidFill>
              <a:effectLst/>
              <a:latin typeface="SourceSansProRegular"/>
            </a:endParaRPr>
          </a:p>
          <a:p>
            <a:pPr algn="l">
              <a:buFont typeface="Arial" panose="020B0604020202020204" pitchFamily="34" charset="0"/>
              <a:buChar char="•"/>
            </a:pPr>
            <a:r>
              <a:rPr lang="en-US" sz="1200" b="0" i="0" u="sng" dirty="0">
                <a:solidFill>
                  <a:srgbClr val="403F3B"/>
                </a:solidFill>
                <a:effectLst/>
                <a:latin typeface="SourceSansProRegular"/>
                <a:hlinkClick r:id="rId16"/>
              </a:rPr>
              <a:t>Maintenance of Equity Certification of Exception from Local Maintenance of Equity </a:t>
            </a:r>
            <a:r>
              <a:rPr lang="en-US" sz="1200" b="0" i="1" u="sng" dirty="0">
                <a:solidFill>
                  <a:srgbClr val="403F3B"/>
                </a:solidFill>
                <a:effectLst/>
                <a:latin typeface="SourceSansProRegular"/>
                <a:hlinkClick r:id="rId16"/>
              </a:rPr>
              <a:t>(NEW! 10.28.2021)</a:t>
            </a:r>
            <a:endParaRPr lang="en-US" sz="1200" b="0" i="0" dirty="0">
              <a:solidFill>
                <a:srgbClr val="333333"/>
              </a:solidFill>
              <a:effectLst/>
              <a:latin typeface="SourceSansProRegular"/>
            </a:endParaRPr>
          </a:p>
          <a:p>
            <a:pPr marL="742950" lvl="1" indent="-285750" algn="l">
              <a:buFont typeface="Arial" panose="020B0604020202020204" pitchFamily="34" charset="0"/>
              <a:buChar char="•"/>
            </a:pPr>
            <a:r>
              <a:rPr lang="en-US" sz="1100" b="0" i="0" u="sng" dirty="0">
                <a:solidFill>
                  <a:srgbClr val="403F3B"/>
                </a:solidFill>
                <a:effectLst/>
                <a:latin typeface="SourceSansProRegular"/>
                <a:hlinkClick r:id="rId17"/>
              </a:rPr>
              <a:t>Submitting Certification Form</a:t>
            </a:r>
            <a:endParaRPr lang="en-US" sz="1100" b="0" i="0" dirty="0">
              <a:solidFill>
                <a:srgbClr val="333333"/>
              </a:solidFill>
              <a:effectLst/>
              <a:latin typeface="SourceSansProRegular"/>
            </a:endParaRPr>
          </a:p>
          <a:p>
            <a:endParaRPr lang="en-US" sz="1200" dirty="0"/>
          </a:p>
        </p:txBody>
      </p:sp>
      <p:sp>
        <p:nvSpPr>
          <p:cNvPr id="4" name="Slide Number Placeholder 3">
            <a:extLst>
              <a:ext uri="{FF2B5EF4-FFF2-40B4-BE49-F238E27FC236}">
                <a16:creationId xmlns:a16="http://schemas.microsoft.com/office/drawing/2014/main" id="{1B0E8DA9-8CCD-4D8B-9449-5E056A907D0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9</a:t>
            </a:fld>
            <a:endParaRPr lang="en-US"/>
          </a:p>
        </p:txBody>
      </p:sp>
      <p:pic>
        <p:nvPicPr>
          <p:cNvPr id="6" name="Picture 5" descr="Resources and Technical Assistance webpage.">
            <a:extLst>
              <a:ext uri="{FF2B5EF4-FFF2-40B4-BE49-F238E27FC236}">
                <a16:creationId xmlns:a16="http://schemas.microsoft.com/office/drawing/2014/main" id="{7A359C0A-3F03-4C2D-B888-168C6F42198D}"/>
              </a:ext>
            </a:extLst>
          </p:cNvPr>
          <p:cNvPicPr>
            <a:picLocks noChangeAspect="1"/>
          </p:cNvPicPr>
          <p:nvPr/>
        </p:nvPicPr>
        <p:blipFill>
          <a:blip r:embed="rId18"/>
          <a:stretch>
            <a:fillRect/>
          </a:stretch>
        </p:blipFill>
        <p:spPr>
          <a:xfrm>
            <a:off x="4738255" y="136135"/>
            <a:ext cx="7296226" cy="6498524"/>
          </a:xfrm>
          <a:prstGeom prst="rect">
            <a:avLst/>
          </a:prstGeom>
        </p:spPr>
      </p:pic>
    </p:spTree>
    <p:extLst>
      <p:ext uri="{BB962C8B-B14F-4D97-AF65-F5344CB8AC3E}">
        <p14:creationId xmlns:p14="http://schemas.microsoft.com/office/powerpoint/2010/main" val="1470170711"/>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SD20_PowerpointTemplate_new">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Body Slides">
  <a:themeElements>
    <a:clrScheme name="Custom 4">
      <a:dk1>
        <a:srgbClr val="495E82"/>
      </a:dk1>
      <a:lt1>
        <a:srgbClr val="FFFFFF"/>
      </a:lt1>
      <a:dk2>
        <a:srgbClr val="34383F"/>
      </a:dk2>
      <a:lt2>
        <a:srgbClr val="D3DCEC"/>
      </a:lt2>
      <a:accent1>
        <a:srgbClr val="6E8CBE"/>
      </a:accent1>
      <a:accent2>
        <a:srgbClr val="C7632A"/>
      </a:accent2>
      <a:accent3>
        <a:srgbClr val="515963"/>
      </a:accent3>
      <a:accent4>
        <a:srgbClr val="8A415D"/>
      </a:accent4>
      <a:accent5>
        <a:srgbClr val="2B7D8A"/>
      </a:accent5>
      <a:accent6>
        <a:srgbClr val="648A3C"/>
      </a:accent6>
      <a:hlink>
        <a:srgbClr val="495E82"/>
      </a:hlink>
      <a:folHlink>
        <a:srgbClr val="BC4E7C"/>
      </a:folHlink>
    </a:clrScheme>
    <a:fontScheme name="Marzano Research">
      <a:majorFont>
        <a:latin typeface="Montserrat"/>
        <a:ea typeface=""/>
        <a:cs typeface=""/>
      </a:majorFont>
      <a:minorFont>
        <a:latin typeface="Sarabu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ZR_PPT_10062020_kl" id="{9F98704D-2192-854A-A431-8338456DF8C7}" vid="{7D806798-FAB3-AF4B-AD26-38AED15E2587}"/>
    </a:ext>
  </a:ext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2520</TotalTime>
  <Words>2069</Words>
  <Application>Microsoft Office PowerPoint</Application>
  <PresentationFormat>Widescreen</PresentationFormat>
  <Paragraphs>208</Paragraphs>
  <Slides>20</Slides>
  <Notes>7</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20</vt:i4>
      </vt:variant>
    </vt:vector>
  </HeadingPairs>
  <TitlesOfParts>
    <vt:vector size="32" baseType="lpstr">
      <vt:lpstr>Arial</vt:lpstr>
      <vt:lpstr>Calibri</vt:lpstr>
      <vt:lpstr>Calibri Light</vt:lpstr>
      <vt:lpstr>Courier New</vt:lpstr>
      <vt:lpstr>Montserrat Medium</vt:lpstr>
      <vt:lpstr>Museo Slab 500</vt:lpstr>
      <vt:lpstr>Sarabun</vt:lpstr>
      <vt:lpstr>SourceSansProRegular</vt:lpstr>
      <vt:lpstr>Office Theme</vt:lpstr>
      <vt:lpstr>ASD20_PowerpointTemplate_new</vt:lpstr>
      <vt:lpstr>Custom Design</vt:lpstr>
      <vt:lpstr>4_Body Slides</vt:lpstr>
      <vt:lpstr>CDE Office Hours</vt:lpstr>
      <vt:lpstr> CDE Team!</vt:lpstr>
      <vt:lpstr>ESSER Office Hours</vt:lpstr>
      <vt:lpstr>Updates, Reminders, and Clarifications</vt:lpstr>
      <vt:lpstr>Status Update on ESSER Applications (I, II, and ARP III)</vt:lpstr>
      <vt:lpstr>Reminders and Clarifications</vt:lpstr>
      <vt:lpstr>Narrative Questions</vt:lpstr>
      <vt:lpstr>Updates on Resources and Webpages</vt:lpstr>
      <vt:lpstr>Updates on Resources and Webpages</vt:lpstr>
      <vt:lpstr>Updates on Resources and Webpages</vt:lpstr>
      <vt:lpstr>Updates on Resources and Webpages</vt:lpstr>
      <vt:lpstr>Updates on Resources and Webpages</vt:lpstr>
      <vt:lpstr>Updates on Resources and Webpages</vt:lpstr>
      <vt:lpstr>ARP HCY II</vt:lpstr>
      <vt:lpstr>ARP HCY</vt:lpstr>
      <vt:lpstr>Upcoming Meetings</vt:lpstr>
      <vt:lpstr>Any Requests for Upcoming Topics or Questions! </vt:lpstr>
      <vt:lpstr>Small Group Technical Support on  ESSERs </vt:lpstr>
      <vt:lpstr>Small Group Topic Areas</vt:lpstr>
      <vt:lpstr> CDE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Mohajeri-Nelson, Nazanin</dc:creator>
  <cp:lastModifiedBy>Owen, Emily</cp:lastModifiedBy>
  <cp:revision>55</cp:revision>
  <dcterms:modified xsi:type="dcterms:W3CDTF">2021-12-03T15:47:27Z</dcterms:modified>
</cp:coreProperties>
</file>