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 id="2147483658" r:id="rId2"/>
    <p:sldMasterId id="2147483664" r:id="rId3"/>
    <p:sldMasterId id="2147483683" r:id="rId4"/>
    <p:sldMasterId id="2147483696" r:id="rId5"/>
    <p:sldMasterId id="2147483708" r:id="rId6"/>
  </p:sldMasterIdLst>
  <p:notesMasterIdLst>
    <p:notesMasterId r:id="rId39"/>
  </p:notesMasterIdLst>
  <p:sldIdLst>
    <p:sldId id="256" r:id="rId7"/>
    <p:sldId id="257" r:id="rId8"/>
    <p:sldId id="1441" r:id="rId9"/>
    <p:sldId id="276" r:id="rId10"/>
    <p:sldId id="1432" r:id="rId11"/>
    <p:sldId id="1438" r:id="rId12"/>
    <p:sldId id="1448" r:id="rId13"/>
    <p:sldId id="1449" r:id="rId14"/>
    <p:sldId id="1446" r:id="rId15"/>
    <p:sldId id="1444" r:id="rId16"/>
    <p:sldId id="1445" r:id="rId17"/>
    <p:sldId id="323" r:id="rId18"/>
    <p:sldId id="330" r:id="rId19"/>
    <p:sldId id="318" r:id="rId20"/>
    <p:sldId id="326" r:id="rId21"/>
    <p:sldId id="342" r:id="rId22"/>
    <p:sldId id="344" r:id="rId23"/>
    <p:sldId id="339" r:id="rId24"/>
    <p:sldId id="340" r:id="rId25"/>
    <p:sldId id="316" r:id="rId26"/>
    <p:sldId id="1447" r:id="rId27"/>
    <p:sldId id="1439" r:id="rId28"/>
    <p:sldId id="1440" r:id="rId29"/>
    <p:sldId id="258" r:id="rId30"/>
    <p:sldId id="259" r:id="rId31"/>
    <p:sldId id="260" r:id="rId32"/>
    <p:sldId id="261" r:id="rId33"/>
    <p:sldId id="262" r:id="rId34"/>
    <p:sldId id="263" r:id="rId35"/>
    <p:sldId id="679" r:id="rId36"/>
    <p:sldId id="279" r:id="rId37"/>
    <p:sldId id="282" r:id="rId3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zanin Mohajeri-Nelso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86469" autoAdjust="0"/>
  </p:normalViewPr>
  <p:slideViewPr>
    <p:cSldViewPr snapToGrid="0">
      <p:cViewPr varScale="1">
        <p:scale>
          <a:sx n="62" d="100"/>
          <a:sy n="62" d="100"/>
        </p:scale>
        <p:origin x="86" y="278"/>
      </p:cViewPr>
      <p:guideLst/>
    </p:cSldViewPr>
  </p:slideViewPr>
  <p:outlineViewPr>
    <p:cViewPr>
      <p:scale>
        <a:sx n="33" d="100"/>
        <a:sy n="33" d="100"/>
      </p:scale>
      <p:origin x="0" y="-3446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9f5717195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9f5717195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11358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5fab898ae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5fab898ae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7649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9f5717195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9f5717195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82406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9f5717195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9f5717195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51315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9f5717195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9f5717195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58912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9f5717195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9f5717195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77158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9f5717195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9f5717195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98762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83791715e5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83791715e5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sz="1200">
              <a:latin typeface="Trebuchet MS"/>
              <a:ea typeface="Trebuchet MS"/>
              <a:cs typeface="Trebuchet MS"/>
              <a:sym typeface="Trebuchet M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0ba600488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0ba600488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 name="Google Shape;8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0ba600488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0ba600488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0ba600488f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10ba600488f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0ba600488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0ba600488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0ba600488f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10ba600488f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0ba600488f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10ba600488f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0ba600488f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10ba600488f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Nazie </a:t>
            </a:r>
            <a:endParaRPr/>
          </a:p>
        </p:txBody>
      </p:sp>
      <p:sp>
        <p:nvSpPr>
          <p:cNvPr id="93" name="Google Shape;9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35415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0b93bb8cbc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0b93bb8cbc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0b93bb8cbc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0b93bb8cbc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674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e1e643a96_2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5e1e643a96_2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highlight>
                <a:srgbClr val="FFFF00"/>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5fab898ae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5fab898ae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9f5717195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9f5717195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904072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0" y="4675241"/>
            <a:ext cx="12192000" cy="2182761"/>
          </a:xfrm>
          <a:prstGeom prst="rect">
            <a:avLst/>
          </a:prstGeom>
          <a:gradFill>
            <a:gsLst>
              <a:gs pos="0">
                <a:schemeClr val="lt1"/>
              </a:gs>
              <a:gs pos="100000">
                <a:srgbClr val="00953A">
                  <a:alpha val="49019"/>
                </a:srgbClr>
              </a:gs>
            </a:gsLst>
            <a:lin ang="5400000" scaled="0"/>
          </a:gra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5" name="Google Shape;15;p2"/>
          <p:cNvSpPr txBox="1">
            <a:spLocks noGrp="1"/>
          </p:cNvSpPr>
          <p:nvPr>
            <p:ph type="ctrTitle"/>
          </p:nvPr>
        </p:nvSpPr>
        <p:spPr>
          <a:xfrm>
            <a:off x="914400" y="3236242"/>
            <a:ext cx="10363200" cy="1216589"/>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dk1"/>
              </a:buClr>
              <a:buSzPts val="3600"/>
              <a:buFont typeface="Arial"/>
              <a:buNone/>
              <a:defRPr sz="27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914400" y="5073447"/>
            <a:ext cx="10363200" cy="1065925"/>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2000"/>
              <a:buNone/>
              <a:defRPr sz="15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pic>
        <p:nvPicPr>
          <p:cNvPr id="17" name="Google Shape;17;p2"/>
          <p:cNvPicPr preferRelativeResize="0"/>
          <p:nvPr/>
        </p:nvPicPr>
        <p:blipFill rotWithShape="1">
          <a:blip r:embed="rId2">
            <a:alphaModFix/>
          </a:blip>
          <a:srcRect/>
          <a:stretch/>
        </p:blipFill>
        <p:spPr>
          <a:xfrm>
            <a:off x="4220983" y="632706"/>
            <a:ext cx="3761564" cy="1762730"/>
          </a:xfrm>
          <a:prstGeom prst="rect">
            <a:avLst/>
          </a:prstGeom>
          <a:noFill/>
          <a:ln>
            <a:noFill/>
          </a:ln>
        </p:spPr>
      </p:pic>
      <p:cxnSp>
        <p:nvCxnSpPr>
          <p:cNvPr id="18" name="Google Shape;18;p2"/>
          <p:cNvCxnSpPr/>
          <p:nvPr/>
        </p:nvCxnSpPr>
        <p:spPr>
          <a:xfrm>
            <a:off x="914402" y="2772696"/>
            <a:ext cx="10402529" cy="0"/>
          </a:xfrm>
          <a:prstGeom prst="straightConnector1">
            <a:avLst/>
          </a:prstGeom>
          <a:noFill/>
          <a:ln w="19050" cap="flat" cmpd="sng">
            <a:solidFill>
              <a:srgbClr val="00953A"/>
            </a:solidFill>
            <a:prstDash val="solid"/>
            <a:miter lim="800000"/>
            <a:headEnd type="none" w="sm" len="sm"/>
            <a:tailEnd type="none" w="sm" len="sm"/>
          </a:ln>
        </p:spPr>
      </p:cxnSp>
      <p:sp>
        <p:nvSpPr>
          <p:cNvPr id="19" name="Google Shape;19;p2"/>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blue" type="title">
  <p:cSld name="Title slide-blu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6933"/>
            </a:lvl1pPr>
            <a:lvl2pPr lvl="1" algn="ctr" rtl="0">
              <a:spcBef>
                <a:spcPts val="0"/>
              </a:spcBef>
              <a:spcAft>
                <a:spcPts val="0"/>
              </a:spcAft>
              <a:buSzPts val="5200"/>
              <a:buChar char="○"/>
              <a:defRPr sz="6933"/>
            </a:lvl2pPr>
            <a:lvl3pPr lvl="2" algn="ctr" rtl="0">
              <a:spcBef>
                <a:spcPts val="0"/>
              </a:spcBef>
              <a:spcAft>
                <a:spcPts val="0"/>
              </a:spcAft>
              <a:buSzPts val="5200"/>
              <a:buChar char="■"/>
              <a:defRPr sz="6933"/>
            </a:lvl3pPr>
            <a:lvl4pPr lvl="3" algn="ctr" rtl="0">
              <a:spcBef>
                <a:spcPts val="0"/>
              </a:spcBef>
              <a:spcAft>
                <a:spcPts val="0"/>
              </a:spcAft>
              <a:buSzPts val="5200"/>
              <a:buChar char="●"/>
              <a:defRPr sz="6933"/>
            </a:lvl4pPr>
            <a:lvl5pPr lvl="4" algn="ctr" rtl="0">
              <a:spcBef>
                <a:spcPts val="0"/>
              </a:spcBef>
              <a:spcAft>
                <a:spcPts val="0"/>
              </a:spcAft>
              <a:buSzPts val="5200"/>
              <a:buChar char="○"/>
              <a:defRPr sz="6933"/>
            </a:lvl5pPr>
            <a:lvl6pPr lvl="5" algn="ctr" rtl="0">
              <a:spcBef>
                <a:spcPts val="0"/>
              </a:spcBef>
              <a:spcAft>
                <a:spcPts val="0"/>
              </a:spcAft>
              <a:buSzPts val="5200"/>
              <a:buChar char="■"/>
              <a:defRPr sz="6933"/>
            </a:lvl6pPr>
            <a:lvl7pPr lvl="6" algn="ctr" rtl="0">
              <a:spcBef>
                <a:spcPts val="0"/>
              </a:spcBef>
              <a:spcAft>
                <a:spcPts val="0"/>
              </a:spcAft>
              <a:buSzPts val="5200"/>
              <a:buChar char="●"/>
              <a:defRPr sz="6933"/>
            </a:lvl7pPr>
            <a:lvl8pPr lvl="7" algn="ctr" rtl="0">
              <a:spcBef>
                <a:spcPts val="0"/>
              </a:spcBef>
              <a:spcAft>
                <a:spcPts val="0"/>
              </a:spcAft>
              <a:buSzPts val="5200"/>
              <a:buChar char="○"/>
              <a:defRPr sz="6933"/>
            </a:lvl8pPr>
            <a:lvl9pPr lvl="8" algn="ctr" rtl="0">
              <a:spcBef>
                <a:spcPts val="0"/>
              </a:spcBef>
              <a:spcAft>
                <a:spcPts val="0"/>
              </a:spcAft>
              <a:buSzPts val="5200"/>
              <a:buChar char="■"/>
              <a:defRPr sz="6933"/>
            </a:lvl9pPr>
          </a:lstStyle>
          <a:p>
            <a:endParaRPr/>
          </a:p>
        </p:txBody>
      </p:sp>
      <p:sp>
        <p:nvSpPr>
          <p:cNvPr id="13" name="Google Shape;13;p2"/>
          <p:cNvSpPr txBox="1">
            <a:spLocks noGrp="1"/>
          </p:cNvSpPr>
          <p:nvPr>
            <p:ph type="subTitle" idx="1"/>
          </p:nvPr>
        </p:nvSpPr>
        <p:spPr>
          <a:xfrm>
            <a:off x="415600" y="3778833"/>
            <a:ext cx="11360800" cy="10568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SzPts val="2800"/>
              <a:buNone/>
              <a:defRPr sz="37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 name="Google Shape;14;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pic>
        <p:nvPicPr>
          <p:cNvPr id="15" name="Google Shape;15;p2"/>
          <p:cNvPicPr preferRelativeResize="0"/>
          <p:nvPr/>
        </p:nvPicPr>
        <p:blipFill>
          <a:blip r:embed="rId2">
            <a:alphaModFix/>
          </a:blip>
          <a:stretch>
            <a:fillRect/>
          </a:stretch>
        </p:blipFill>
        <p:spPr>
          <a:xfrm>
            <a:off x="0" y="0"/>
            <a:ext cx="12192032" cy="6888765"/>
          </a:xfrm>
          <a:prstGeom prst="rect">
            <a:avLst/>
          </a:prstGeom>
          <a:noFill/>
          <a:ln>
            <a:noFill/>
          </a:ln>
        </p:spPr>
      </p:pic>
      <p:sp>
        <p:nvSpPr>
          <p:cNvPr id="16" name="Google Shape;16;p2"/>
          <p:cNvSpPr txBox="1">
            <a:spLocks noGrp="1"/>
          </p:cNvSpPr>
          <p:nvPr>
            <p:ph type="ctrTitle" idx="2"/>
          </p:nvPr>
        </p:nvSpPr>
        <p:spPr>
          <a:xfrm>
            <a:off x="415600" y="992767"/>
            <a:ext cx="11360800" cy="24364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None/>
              <a:defRPr sz="5333">
                <a:solidFill>
                  <a:schemeClr val="lt1"/>
                </a:solidFill>
                <a:latin typeface="Rockwell"/>
                <a:ea typeface="Rockwell"/>
                <a:cs typeface="Rockwell"/>
                <a:sym typeface="Rockwell"/>
              </a:defRPr>
            </a:lvl1pPr>
            <a:lvl2pPr lvl="1" algn="ctr">
              <a:spcBef>
                <a:spcPts val="0"/>
              </a:spcBef>
              <a:spcAft>
                <a:spcPts val="0"/>
              </a:spcAft>
              <a:buNone/>
              <a:defRPr sz="5333">
                <a:solidFill>
                  <a:schemeClr val="lt1"/>
                </a:solidFill>
                <a:latin typeface="Rockwell"/>
                <a:ea typeface="Rockwell"/>
                <a:cs typeface="Rockwell"/>
                <a:sym typeface="Rockwell"/>
              </a:defRPr>
            </a:lvl2pPr>
            <a:lvl3pPr lvl="2" algn="ctr">
              <a:spcBef>
                <a:spcPts val="0"/>
              </a:spcBef>
              <a:spcAft>
                <a:spcPts val="0"/>
              </a:spcAft>
              <a:buNone/>
              <a:defRPr sz="5333">
                <a:solidFill>
                  <a:schemeClr val="lt1"/>
                </a:solidFill>
                <a:latin typeface="Rockwell"/>
                <a:ea typeface="Rockwell"/>
                <a:cs typeface="Rockwell"/>
                <a:sym typeface="Rockwell"/>
              </a:defRPr>
            </a:lvl3pPr>
            <a:lvl4pPr lvl="3" algn="ctr">
              <a:spcBef>
                <a:spcPts val="0"/>
              </a:spcBef>
              <a:spcAft>
                <a:spcPts val="0"/>
              </a:spcAft>
              <a:buNone/>
              <a:defRPr sz="5333">
                <a:solidFill>
                  <a:schemeClr val="lt1"/>
                </a:solidFill>
                <a:latin typeface="Rockwell"/>
                <a:ea typeface="Rockwell"/>
                <a:cs typeface="Rockwell"/>
                <a:sym typeface="Rockwell"/>
              </a:defRPr>
            </a:lvl4pPr>
            <a:lvl5pPr lvl="4" algn="ctr">
              <a:spcBef>
                <a:spcPts val="0"/>
              </a:spcBef>
              <a:spcAft>
                <a:spcPts val="0"/>
              </a:spcAft>
              <a:buNone/>
              <a:defRPr sz="5333">
                <a:solidFill>
                  <a:schemeClr val="lt1"/>
                </a:solidFill>
                <a:latin typeface="Rockwell"/>
                <a:ea typeface="Rockwell"/>
                <a:cs typeface="Rockwell"/>
                <a:sym typeface="Rockwell"/>
              </a:defRPr>
            </a:lvl5pPr>
            <a:lvl6pPr lvl="5" algn="ctr">
              <a:spcBef>
                <a:spcPts val="0"/>
              </a:spcBef>
              <a:spcAft>
                <a:spcPts val="0"/>
              </a:spcAft>
              <a:buNone/>
              <a:defRPr sz="5333">
                <a:solidFill>
                  <a:schemeClr val="lt1"/>
                </a:solidFill>
                <a:latin typeface="Rockwell"/>
                <a:ea typeface="Rockwell"/>
                <a:cs typeface="Rockwell"/>
                <a:sym typeface="Rockwell"/>
              </a:defRPr>
            </a:lvl6pPr>
            <a:lvl7pPr lvl="6" algn="ctr">
              <a:spcBef>
                <a:spcPts val="0"/>
              </a:spcBef>
              <a:spcAft>
                <a:spcPts val="0"/>
              </a:spcAft>
              <a:buNone/>
              <a:defRPr sz="5333">
                <a:solidFill>
                  <a:schemeClr val="lt1"/>
                </a:solidFill>
                <a:latin typeface="Rockwell"/>
                <a:ea typeface="Rockwell"/>
                <a:cs typeface="Rockwell"/>
                <a:sym typeface="Rockwell"/>
              </a:defRPr>
            </a:lvl7pPr>
            <a:lvl8pPr lvl="7" algn="ctr">
              <a:spcBef>
                <a:spcPts val="0"/>
              </a:spcBef>
              <a:spcAft>
                <a:spcPts val="0"/>
              </a:spcAft>
              <a:buNone/>
              <a:defRPr sz="5333">
                <a:solidFill>
                  <a:schemeClr val="lt1"/>
                </a:solidFill>
                <a:latin typeface="Rockwell"/>
                <a:ea typeface="Rockwell"/>
                <a:cs typeface="Rockwell"/>
                <a:sym typeface="Rockwell"/>
              </a:defRPr>
            </a:lvl8pPr>
            <a:lvl9pPr lvl="8" algn="ctr" rtl="0">
              <a:spcBef>
                <a:spcPts val="0"/>
              </a:spcBef>
              <a:spcAft>
                <a:spcPts val="0"/>
              </a:spcAft>
              <a:buNone/>
              <a:defRPr sz="5333">
                <a:solidFill>
                  <a:schemeClr val="lt1"/>
                </a:solidFill>
                <a:latin typeface="Rockwell"/>
                <a:ea typeface="Rockwell"/>
                <a:cs typeface="Rockwell"/>
                <a:sym typeface="Rockwell"/>
              </a:defRPr>
            </a:lvl9pPr>
          </a:lstStyle>
          <a:p>
            <a:endParaRPr/>
          </a:p>
        </p:txBody>
      </p:sp>
      <p:sp>
        <p:nvSpPr>
          <p:cNvPr id="17" name="Google Shape;17;p2"/>
          <p:cNvSpPr txBox="1">
            <a:spLocks noGrp="1"/>
          </p:cNvSpPr>
          <p:nvPr>
            <p:ph type="subTitle" idx="3"/>
          </p:nvPr>
        </p:nvSpPr>
        <p:spPr>
          <a:xfrm>
            <a:off x="415600" y="3778833"/>
            <a:ext cx="11360800" cy="1056800"/>
          </a:xfrm>
          <a:prstGeom prst="rect">
            <a:avLst/>
          </a:prstGeom>
        </p:spPr>
        <p:txBody>
          <a:bodyPr spcFirstLastPara="1" wrap="square" lIns="0" tIns="0" rIns="0" bIns="0" anchor="t" anchorCtr="0">
            <a:normAutofit/>
          </a:bodyPr>
          <a:lstStyle>
            <a:lvl1pPr lvl="0" algn="ctr">
              <a:spcBef>
                <a:spcPts val="0"/>
              </a:spcBef>
              <a:spcAft>
                <a:spcPts val="0"/>
              </a:spcAft>
              <a:buSzPts val="2300"/>
              <a:buNone/>
              <a:defRPr sz="3067">
                <a:solidFill>
                  <a:schemeClr val="lt1"/>
                </a:solidFill>
                <a:latin typeface="Calibri"/>
                <a:ea typeface="Calibri"/>
                <a:cs typeface="Calibri"/>
                <a:sym typeface="Calibri"/>
              </a:defRPr>
            </a:lvl1pPr>
            <a:lvl2pPr lvl="1">
              <a:spcBef>
                <a:spcPts val="0"/>
              </a:spcBef>
              <a:spcAft>
                <a:spcPts val="0"/>
              </a:spcAft>
              <a:buSzPts val="1400"/>
              <a:buNone/>
              <a:defRPr>
                <a:solidFill>
                  <a:schemeClr val="lt1"/>
                </a:solidFill>
                <a:latin typeface="Calibri"/>
                <a:ea typeface="Calibri"/>
                <a:cs typeface="Calibri"/>
                <a:sym typeface="Calibri"/>
              </a:defRPr>
            </a:lvl2pPr>
            <a:lvl3pPr lvl="2">
              <a:spcBef>
                <a:spcPts val="0"/>
              </a:spcBef>
              <a:spcAft>
                <a:spcPts val="0"/>
              </a:spcAft>
              <a:buSzPts val="1400"/>
              <a:buNone/>
              <a:defRPr>
                <a:solidFill>
                  <a:schemeClr val="lt1"/>
                </a:solidFill>
                <a:latin typeface="Calibri"/>
                <a:ea typeface="Calibri"/>
                <a:cs typeface="Calibri"/>
                <a:sym typeface="Calibri"/>
              </a:defRPr>
            </a:lvl3pPr>
            <a:lvl4pPr lvl="3">
              <a:spcBef>
                <a:spcPts val="0"/>
              </a:spcBef>
              <a:spcAft>
                <a:spcPts val="0"/>
              </a:spcAft>
              <a:buSzPts val="1400"/>
              <a:buNone/>
              <a:defRPr>
                <a:solidFill>
                  <a:schemeClr val="lt1"/>
                </a:solidFill>
                <a:latin typeface="Calibri"/>
                <a:ea typeface="Calibri"/>
                <a:cs typeface="Calibri"/>
                <a:sym typeface="Calibri"/>
              </a:defRPr>
            </a:lvl4pPr>
            <a:lvl5pPr lvl="4">
              <a:spcBef>
                <a:spcPts val="0"/>
              </a:spcBef>
              <a:spcAft>
                <a:spcPts val="0"/>
              </a:spcAft>
              <a:buSzPts val="1400"/>
              <a:buNone/>
              <a:defRPr>
                <a:solidFill>
                  <a:schemeClr val="lt1"/>
                </a:solidFill>
                <a:latin typeface="Calibri"/>
                <a:ea typeface="Calibri"/>
                <a:cs typeface="Calibri"/>
                <a:sym typeface="Calibri"/>
              </a:defRPr>
            </a:lvl5pPr>
            <a:lvl6pPr lvl="5">
              <a:spcBef>
                <a:spcPts val="0"/>
              </a:spcBef>
              <a:spcAft>
                <a:spcPts val="0"/>
              </a:spcAft>
              <a:buSzPts val="1400"/>
              <a:buNone/>
              <a:defRPr>
                <a:solidFill>
                  <a:schemeClr val="lt1"/>
                </a:solidFill>
                <a:latin typeface="Calibri"/>
                <a:ea typeface="Calibri"/>
                <a:cs typeface="Calibri"/>
                <a:sym typeface="Calibri"/>
              </a:defRPr>
            </a:lvl6pPr>
            <a:lvl7pPr lvl="6">
              <a:spcBef>
                <a:spcPts val="0"/>
              </a:spcBef>
              <a:spcAft>
                <a:spcPts val="0"/>
              </a:spcAft>
              <a:buSzPts val="1400"/>
              <a:buNone/>
              <a:defRPr>
                <a:solidFill>
                  <a:schemeClr val="lt1"/>
                </a:solidFill>
                <a:latin typeface="Calibri"/>
                <a:ea typeface="Calibri"/>
                <a:cs typeface="Calibri"/>
                <a:sym typeface="Calibri"/>
              </a:defRPr>
            </a:lvl7pPr>
            <a:lvl8pPr lvl="7">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8" name="Google Shape;18;p2"/>
          <p:cNvCxnSpPr/>
          <p:nvPr/>
        </p:nvCxnSpPr>
        <p:spPr>
          <a:xfrm>
            <a:off x="394500" y="3678567"/>
            <a:ext cx="11388400" cy="0"/>
          </a:xfrm>
          <a:prstGeom prst="straightConnector1">
            <a:avLst/>
          </a:prstGeom>
          <a:noFill/>
          <a:ln w="9525"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385328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Content slide with header/logo - blue">
    <p:spTree>
      <p:nvGrpSpPr>
        <p:cNvPr id="1" name="Shape 25"/>
        <p:cNvGrpSpPr/>
        <p:nvPr/>
      </p:nvGrpSpPr>
      <p:grpSpPr>
        <a:xfrm>
          <a:off x="0" y="0"/>
          <a:ext cx="0" cy="0"/>
          <a:chOff x="0" y="0"/>
          <a:chExt cx="0" cy="0"/>
        </a:xfrm>
      </p:grpSpPr>
      <p:pic>
        <p:nvPicPr>
          <p:cNvPr id="26" name="Google Shape;26;p4"/>
          <p:cNvPicPr preferRelativeResize="0"/>
          <p:nvPr/>
        </p:nvPicPr>
        <p:blipFill>
          <a:blip r:embed="rId2">
            <a:alphaModFix/>
          </a:blip>
          <a:stretch>
            <a:fillRect/>
          </a:stretch>
        </p:blipFill>
        <p:spPr>
          <a:xfrm>
            <a:off x="-9200" y="0"/>
            <a:ext cx="12229997" cy="1223000"/>
          </a:xfrm>
          <a:prstGeom prst="rect">
            <a:avLst/>
          </a:prstGeom>
          <a:noFill/>
          <a:ln>
            <a:noFill/>
          </a:ln>
        </p:spPr>
      </p:pic>
      <p:sp>
        <p:nvSpPr>
          <p:cNvPr id="27" name="Google Shape;27;p4"/>
          <p:cNvSpPr txBox="1">
            <a:spLocks noGrp="1"/>
          </p:cNvSpPr>
          <p:nvPr>
            <p:ph type="title"/>
          </p:nvPr>
        </p:nvSpPr>
        <p:spPr>
          <a:xfrm>
            <a:off x="284100" y="304800"/>
            <a:ext cx="11360800" cy="7636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2667">
                <a:solidFill>
                  <a:srgbClr val="FFFFFF"/>
                </a:solidFill>
                <a:latin typeface="Rockwell"/>
                <a:ea typeface="Rockwell"/>
                <a:cs typeface="Rockwell"/>
                <a:sym typeface="Rockwell"/>
              </a:defRPr>
            </a:lvl1pPr>
            <a:lvl2pPr lvl="1">
              <a:spcBef>
                <a:spcPts val="0"/>
              </a:spcBef>
              <a:spcAft>
                <a:spcPts val="0"/>
              </a:spcAft>
              <a:buSzPts val="1400"/>
              <a:buNone/>
              <a:defRPr sz="2667">
                <a:solidFill>
                  <a:srgbClr val="FFFFFF"/>
                </a:solidFill>
                <a:latin typeface="Rockwell"/>
                <a:ea typeface="Rockwell"/>
                <a:cs typeface="Rockwell"/>
                <a:sym typeface="Rockwell"/>
              </a:defRPr>
            </a:lvl2pPr>
            <a:lvl3pPr lvl="2">
              <a:spcBef>
                <a:spcPts val="0"/>
              </a:spcBef>
              <a:spcAft>
                <a:spcPts val="0"/>
              </a:spcAft>
              <a:buSzPts val="1400"/>
              <a:buNone/>
              <a:defRPr sz="2667">
                <a:solidFill>
                  <a:srgbClr val="FFFFFF"/>
                </a:solidFill>
                <a:latin typeface="Rockwell"/>
                <a:ea typeface="Rockwell"/>
                <a:cs typeface="Rockwell"/>
                <a:sym typeface="Rockwell"/>
              </a:defRPr>
            </a:lvl3pPr>
            <a:lvl4pPr lvl="3">
              <a:spcBef>
                <a:spcPts val="0"/>
              </a:spcBef>
              <a:spcAft>
                <a:spcPts val="0"/>
              </a:spcAft>
              <a:buSzPts val="1400"/>
              <a:buNone/>
              <a:defRPr sz="2667">
                <a:solidFill>
                  <a:srgbClr val="FFFFFF"/>
                </a:solidFill>
                <a:latin typeface="Rockwell"/>
                <a:ea typeface="Rockwell"/>
                <a:cs typeface="Rockwell"/>
                <a:sym typeface="Rockwell"/>
              </a:defRPr>
            </a:lvl4pPr>
            <a:lvl5pPr lvl="4">
              <a:spcBef>
                <a:spcPts val="0"/>
              </a:spcBef>
              <a:spcAft>
                <a:spcPts val="0"/>
              </a:spcAft>
              <a:buSzPts val="1400"/>
              <a:buNone/>
              <a:defRPr sz="2667">
                <a:solidFill>
                  <a:srgbClr val="FFFFFF"/>
                </a:solidFill>
                <a:latin typeface="Rockwell"/>
                <a:ea typeface="Rockwell"/>
                <a:cs typeface="Rockwell"/>
                <a:sym typeface="Rockwell"/>
              </a:defRPr>
            </a:lvl5pPr>
            <a:lvl6pPr lvl="5">
              <a:spcBef>
                <a:spcPts val="0"/>
              </a:spcBef>
              <a:spcAft>
                <a:spcPts val="0"/>
              </a:spcAft>
              <a:buSzPts val="1400"/>
              <a:buNone/>
              <a:defRPr sz="2667">
                <a:solidFill>
                  <a:srgbClr val="FFFFFF"/>
                </a:solidFill>
                <a:latin typeface="Rockwell"/>
                <a:ea typeface="Rockwell"/>
                <a:cs typeface="Rockwell"/>
                <a:sym typeface="Rockwell"/>
              </a:defRPr>
            </a:lvl6pPr>
            <a:lvl7pPr lvl="6">
              <a:spcBef>
                <a:spcPts val="0"/>
              </a:spcBef>
              <a:spcAft>
                <a:spcPts val="0"/>
              </a:spcAft>
              <a:buSzPts val="1400"/>
              <a:buNone/>
              <a:defRPr sz="2667">
                <a:solidFill>
                  <a:srgbClr val="FFFFFF"/>
                </a:solidFill>
                <a:latin typeface="Rockwell"/>
                <a:ea typeface="Rockwell"/>
                <a:cs typeface="Rockwell"/>
                <a:sym typeface="Rockwell"/>
              </a:defRPr>
            </a:lvl7pPr>
            <a:lvl8pPr lvl="7">
              <a:spcBef>
                <a:spcPts val="0"/>
              </a:spcBef>
              <a:spcAft>
                <a:spcPts val="0"/>
              </a:spcAft>
              <a:buSzPts val="1400"/>
              <a:buNone/>
              <a:defRPr sz="2667">
                <a:solidFill>
                  <a:srgbClr val="FFFFFF"/>
                </a:solidFill>
                <a:latin typeface="Rockwell"/>
                <a:ea typeface="Rockwell"/>
                <a:cs typeface="Rockwell"/>
                <a:sym typeface="Rockwell"/>
              </a:defRPr>
            </a:lvl8pPr>
            <a:lvl9pPr lvl="8" rtl="0">
              <a:spcBef>
                <a:spcPts val="0"/>
              </a:spcBef>
              <a:spcAft>
                <a:spcPts val="0"/>
              </a:spcAft>
              <a:buSzPts val="1400"/>
              <a:buNone/>
              <a:defRPr sz="2667">
                <a:solidFill>
                  <a:srgbClr val="FFFFFF"/>
                </a:solidFill>
                <a:latin typeface="Rockwell"/>
                <a:ea typeface="Rockwell"/>
                <a:cs typeface="Rockwell"/>
                <a:sym typeface="Rockwell"/>
              </a:defRPr>
            </a:lvl9pPr>
          </a:lstStyle>
          <a:p>
            <a:endParaRPr/>
          </a:p>
        </p:txBody>
      </p:sp>
      <p:sp>
        <p:nvSpPr>
          <p:cNvPr id="28" name="Google Shape;28;p4"/>
          <p:cNvSpPr txBox="1">
            <a:spLocks noGrp="1"/>
          </p:cNvSpPr>
          <p:nvPr>
            <p:ph type="body" idx="1"/>
          </p:nvPr>
        </p:nvSpPr>
        <p:spPr>
          <a:xfrm>
            <a:off x="609600" y="1524000"/>
            <a:ext cx="11360800" cy="4255600"/>
          </a:xfrm>
          <a:prstGeom prst="rect">
            <a:avLst/>
          </a:prstGeom>
        </p:spPr>
        <p:txBody>
          <a:bodyPr spcFirstLastPara="1" wrap="square" lIns="0" tIns="0" rIns="0" bIns="0" anchor="t" anchorCtr="0">
            <a:normAutofit/>
          </a:bodyPr>
          <a:lstStyle>
            <a:lvl1pPr marL="609585" lvl="0" indent="-440256" rtl="0">
              <a:spcBef>
                <a:spcPts val="0"/>
              </a:spcBef>
              <a:spcAft>
                <a:spcPts val="0"/>
              </a:spcAft>
              <a:buClr>
                <a:schemeClr val="dk1"/>
              </a:buClr>
              <a:buSzPts val="1600"/>
              <a:buChar char="●"/>
              <a:defRPr>
                <a:solidFill>
                  <a:schemeClr val="dk1"/>
                </a:solidFill>
              </a:defRPr>
            </a:lvl1pPr>
            <a:lvl2pPr marL="1219170" lvl="1" indent="-389457" rtl="0">
              <a:spcBef>
                <a:spcPts val="0"/>
              </a:spcBef>
              <a:spcAft>
                <a:spcPts val="0"/>
              </a:spcAft>
              <a:buClr>
                <a:schemeClr val="dk1"/>
              </a:buClr>
              <a:buSzPts val="1000"/>
              <a:buChar char="○"/>
              <a:defRPr sz="2133">
                <a:solidFill>
                  <a:schemeClr val="dk1"/>
                </a:solidFill>
              </a:defRPr>
            </a:lvl2pPr>
            <a:lvl3pPr marL="1828754" lvl="2" indent="-389457" rtl="0">
              <a:spcBef>
                <a:spcPts val="0"/>
              </a:spcBef>
              <a:spcAft>
                <a:spcPts val="0"/>
              </a:spcAft>
              <a:buClr>
                <a:schemeClr val="dk1"/>
              </a:buClr>
              <a:buSzPts val="1000"/>
              <a:buChar char="■"/>
              <a:defRPr sz="2133">
                <a:solidFill>
                  <a:schemeClr val="dk1"/>
                </a:solidFill>
              </a:defRPr>
            </a:lvl3pPr>
            <a:lvl4pPr marL="2438339" lvl="3" indent="-389457" rtl="0">
              <a:spcBef>
                <a:spcPts val="0"/>
              </a:spcBef>
              <a:spcAft>
                <a:spcPts val="0"/>
              </a:spcAft>
              <a:buClr>
                <a:schemeClr val="dk1"/>
              </a:buClr>
              <a:buSzPts val="1000"/>
              <a:buChar char="●"/>
              <a:defRPr sz="2133">
                <a:solidFill>
                  <a:schemeClr val="dk1"/>
                </a:solidFill>
              </a:defRPr>
            </a:lvl4pPr>
            <a:lvl5pPr marL="3047924" lvl="4" indent="-389457" rtl="0">
              <a:spcBef>
                <a:spcPts val="0"/>
              </a:spcBef>
              <a:spcAft>
                <a:spcPts val="0"/>
              </a:spcAft>
              <a:buClr>
                <a:schemeClr val="dk1"/>
              </a:buClr>
              <a:buSzPts val="1000"/>
              <a:buChar char="○"/>
              <a:defRPr sz="2133">
                <a:solidFill>
                  <a:schemeClr val="dk1"/>
                </a:solidFill>
              </a:defRPr>
            </a:lvl5pPr>
            <a:lvl6pPr marL="3657509" lvl="5" indent="-389457" rtl="0">
              <a:spcBef>
                <a:spcPts val="0"/>
              </a:spcBef>
              <a:spcAft>
                <a:spcPts val="0"/>
              </a:spcAft>
              <a:buClr>
                <a:schemeClr val="dk1"/>
              </a:buClr>
              <a:buSzPts val="1000"/>
              <a:buChar char="■"/>
              <a:defRPr sz="2133">
                <a:solidFill>
                  <a:schemeClr val="dk1"/>
                </a:solidFill>
              </a:defRPr>
            </a:lvl6pPr>
            <a:lvl7pPr marL="4267093" lvl="6" indent="-389457" rtl="0">
              <a:spcBef>
                <a:spcPts val="0"/>
              </a:spcBef>
              <a:spcAft>
                <a:spcPts val="0"/>
              </a:spcAft>
              <a:buClr>
                <a:schemeClr val="dk1"/>
              </a:buClr>
              <a:buSzPts val="1000"/>
              <a:buChar char="●"/>
              <a:defRPr sz="2133">
                <a:solidFill>
                  <a:schemeClr val="dk1"/>
                </a:solidFill>
              </a:defRPr>
            </a:lvl7pPr>
            <a:lvl8pPr marL="4876678" lvl="7" indent="-389457" rtl="0">
              <a:spcBef>
                <a:spcPts val="0"/>
              </a:spcBef>
              <a:spcAft>
                <a:spcPts val="0"/>
              </a:spcAft>
              <a:buClr>
                <a:schemeClr val="dk1"/>
              </a:buClr>
              <a:buSzPts val="1000"/>
              <a:buChar char="○"/>
              <a:defRPr sz="2133">
                <a:solidFill>
                  <a:schemeClr val="dk1"/>
                </a:solidFill>
              </a:defRPr>
            </a:lvl8pPr>
            <a:lvl9pPr marL="5486263" lvl="8" indent="-389457" rtl="0">
              <a:spcBef>
                <a:spcPts val="0"/>
              </a:spcBef>
              <a:spcAft>
                <a:spcPts val="0"/>
              </a:spcAft>
              <a:buClr>
                <a:schemeClr val="dk1"/>
              </a:buClr>
              <a:buSzPts val="1000"/>
              <a:buChar char="■"/>
              <a:defRPr sz="2133">
                <a:solidFill>
                  <a:schemeClr val="dk1"/>
                </a:solidFill>
              </a:defRPr>
            </a:lvl9pPr>
          </a:lstStyle>
          <a:p>
            <a:endParaRPr/>
          </a:p>
        </p:txBody>
      </p:sp>
      <p:pic>
        <p:nvPicPr>
          <p:cNvPr id="29" name="Google Shape;29;p4"/>
          <p:cNvPicPr preferRelativeResize="0"/>
          <p:nvPr/>
        </p:nvPicPr>
        <p:blipFill>
          <a:blip r:embed="rId3">
            <a:alphaModFix/>
          </a:blip>
          <a:stretch>
            <a:fillRect/>
          </a:stretch>
        </p:blipFill>
        <p:spPr>
          <a:xfrm>
            <a:off x="10862301" y="6235200"/>
            <a:ext cx="1157268" cy="492000"/>
          </a:xfrm>
          <a:prstGeom prst="rect">
            <a:avLst/>
          </a:prstGeom>
          <a:noFill/>
          <a:ln>
            <a:noFill/>
          </a:ln>
        </p:spPr>
      </p:pic>
      <p:cxnSp>
        <p:nvCxnSpPr>
          <p:cNvPr id="30" name="Google Shape;30;p4"/>
          <p:cNvCxnSpPr/>
          <p:nvPr/>
        </p:nvCxnSpPr>
        <p:spPr>
          <a:xfrm>
            <a:off x="0" y="6082133"/>
            <a:ext cx="12203600" cy="0"/>
          </a:xfrm>
          <a:prstGeom prst="straightConnector1">
            <a:avLst/>
          </a:prstGeom>
          <a:noFill/>
          <a:ln w="9525" cap="flat" cmpd="sng">
            <a:solidFill>
              <a:schemeClr val="accent1"/>
            </a:solidFill>
            <a:prstDash val="solid"/>
            <a:round/>
            <a:headEnd type="none" w="med" len="med"/>
            <a:tailEnd type="none" w="med" len="med"/>
          </a:ln>
        </p:spPr>
      </p:cxnSp>
      <p:sp>
        <p:nvSpPr>
          <p:cNvPr id="31" name="Google Shape;31;p4"/>
          <p:cNvSpPr txBox="1">
            <a:spLocks noGrp="1"/>
          </p:cNvSpPr>
          <p:nvPr>
            <p:ph type="sldNum" idx="12"/>
          </p:nvPr>
        </p:nvSpPr>
        <p:spPr>
          <a:xfrm>
            <a:off x="152400" y="6310000"/>
            <a:ext cx="462800" cy="375200"/>
          </a:xfrm>
          <a:prstGeom prst="rect">
            <a:avLst/>
          </a:prstGeom>
        </p:spPr>
        <p:txBody>
          <a:bodyPr spcFirstLastPara="1" wrap="square" lIns="0" tIns="0" rIns="0" bIns="0" anchor="ctr"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50122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slide-2 column - green">
  <p:cSld name="Content slide-2 column - green">
    <p:spTree>
      <p:nvGrpSpPr>
        <p:cNvPr id="1" name="Shape 139"/>
        <p:cNvGrpSpPr/>
        <p:nvPr/>
      </p:nvGrpSpPr>
      <p:grpSpPr>
        <a:xfrm>
          <a:off x="0" y="0"/>
          <a:ext cx="0" cy="0"/>
          <a:chOff x="0" y="0"/>
          <a:chExt cx="0" cy="0"/>
        </a:xfrm>
      </p:grpSpPr>
      <p:pic>
        <p:nvPicPr>
          <p:cNvPr id="140" name="Google Shape;140;p22"/>
          <p:cNvPicPr preferRelativeResize="0"/>
          <p:nvPr/>
        </p:nvPicPr>
        <p:blipFill>
          <a:blip r:embed="rId2">
            <a:alphaModFix/>
          </a:blip>
          <a:stretch>
            <a:fillRect/>
          </a:stretch>
        </p:blipFill>
        <p:spPr>
          <a:xfrm>
            <a:off x="0" y="0"/>
            <a:ext cx="12192000" cy="1219200"/>
          </a:xfrm>
          <a:prstGeom prst="rect">
            <a:avLst/>
          </a:prstGeom>
          <a:noFill/>
          <a:ln>
            <a:noFill/>
          </a:ln>
        </p:spPr>
      </p:pic>
      <p:pic>
        <p:nvPicPr>
          <p:cNvPr id="141" name="Google Shape;141;p22"/>
          <p:cNvPicPr preferRelativeResize="0"/>
          <p:nvPr/>
        </p:nvPicPr>
        <p:blipFill>
          <a:blip r:embed="rId3">
            <a:alphaModFix/>
          </a:blip>
          <a:stretch>
            <a:fillRect/>
          </a:stretch>
        </p:blipFill>
        <p:spPr>
          <a:xfrm>
            <a:off x="10862301" y="6235200"/>
            <a:ext cx="1157268" cy="492000"/>
          </a:xfrm>
          <a:prstGeom prst="rect">
            <a:avLst/>
          </a:prstGeom>
          <a:noFill/>
          <a:ln>
            <a:noFill/>
          </a:ln>
        </p:spPr>
      </p:pic>
      <p:cxnSp>
        <p:nvCxnSpPr>
          <p:cNvPr id="142" name="Google Shape;142;p22"/>
          <p:cNvCxnSpPr/>
          <p:nvPr/>
        </p:nvCxnSpPr>
        <p:spPr>
          <a:xfrm>
            <a:off x="0" y="6082133"/>
            <a:ext cx="12203600" cy="0"/>
          </a:xfrm>
          <a:prstGeom prst="straightConnector1">
            <a:avLst/>
          </a:prstGeom>
          <a:noFill/>
          <a:ln w="9525" cap="flat" cmpd="sng">
            <a:solidFill>
              <a:srgbClr val="6AA84F"/>
            </a:solidFill>
            <a:prstDash val="solid"/>
            <a:round/>
            <a:headEnd type="none" w="med" len="med"/>
            <a:tailEnd type="none" w="med" len="med"/>
          </a:ln>
        </p:spPr>
      </p:cxnSp>
      <p:sp>
        <p:nvSpPr>
          <p:cNvPr id="143" name="Google Shape;143;p22"/>
          <p:cNvSpPr txBox="1">
            <a:spLocks noGrp="1"/>
          </p:cNvSpPr>
          <p:nvPr>
            <p:ph type="sldNum" idx="12"/>
          </p:nvPr>
        </p:nvSpPr>
        <p:spPr>
          <a:xfrm>
            <a:off x="152400" y="6310000"/>
            <a:ext cx="462800" cy="3752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fld id="{00000000-1234-1234-1234-123412341234}" type="slidenum">
              <a:rPr lang="en" smtClean="0"/>
              <a:pPr/>
              <a:t>‹#›</a:t>
            </a:fld>
            <a:endParaRPr lang="en"/>
          </a:p>
        </p:txBody>
      </p:sp>
      <p:sp>
        <p:nvSpPr>
          <p:cNvPr id="144" name="Google Shape;144;p22"/>
          <p:cNvSpPr txBox="1">
            <a:spLocks noGrp="1"/>
          </p:cNvSpPr>
          <p:nvPr>
            <p:ph type="body" idx="1"/>
          </p:nvPr>
        </p:nvSpPr>
        <p:spPr>
          <a:xfrm>
            <a:off x="415600" y="1536633"/>
            <a:ext cx="5333200" cy="4238400"/>
          </a:xfrm>
          <a:prstGeom prst="rect">
            <a:avLst/>
          </a:prstGeom>
        </p:spPr>
        <p:txBody>
          <a:bodyPr spcFirstLastPara="1" wrap="square" lIns="0" tIns="0" rIns="0" bIns="0" anchor="t" anchorCtr="0">
            <a:normAutofit/>
          </a:bodyPr>
          <a:lstStyle>
            <a:lvl1pPr marL="609585" lvl="0" indent="-423323" rtl="0">
              <a:spcBef>
                <a:spcPts val="0"/>
              </a:spcBef>
              <a:spcAft>
                <a:spcPts val="0"/>
              </a:spcAft>
              <a:buClr>
                <a:schemeClr val="dk1"/>
              </a:buClr>
              <a:buSzPts val="1400"/>
              <a:buChar char="●"/>
              <a:defRPr sz="1867">
                <a:solidFill>
                  <a:schemeClr val="dk1"/>
                </a:solidFill>
              </a:defRPr>
            </a:lvl1pPr>
            <a:lvl2pPr marL="1219170" lvl="1" indent="-406390" rtl="0">
              <a:spcBef>
                <a:spcPts val="0"/>
              </a:spcBef>
              <a:spcAft>
                <a:spcPts val="0"/>
              </a:spcAft>
              <a:buClr>
                <a:schemeClr val="dk1"/>
              </a:buClr>
              <a:buSzPts val="1200"/>
              <a:buChar char="○"/>
              <a:defRPr sz="1600">
                <a:solidFill>
                  <a:schemeClr val="dk1"/>
                </a:solidFill>
              </a:defRPr>
            </a:lvl2pPr>
            <a:lvl3pPr marL="1828754" lvl="2" indent="-406390" rtl="0">
              <a:spcBef>
                <a:spcPts val="0"/>
              </a:spcBef>
              <a:spcAft>
                <a:spcPts val="0"/>
              </a:spcAft>
              <a:buClr>
                <a:schemeClr val="dk1"/>
              </a:buClr>
              <a:buSzPts val="1200"/>
              <a:buChar char="■"/>
              <a:defRPr sz="1600">
                <a:solidFill>
                  <a:schemeClr val="dk1"/>
                </a:solidFill>
              </a:defRPr>
            </a:lvl3pPr>
            <a:lvl4pPr marL="2438339" lvl="3" indent="-406390" rtl="0">
              <a:spcBef>
                <a:spcPts val="0"/>
              </a:spcBef>
              <a:spcAft>
                <a:spcPts val="0"/>
              </a:spcAft>
              <a:buClr>
                <a:schemeClr val="dk1"/>
              </a:buClr>
              <a:buSzPts val="1200"/>
              <a:buChar char="●"/>
              <a:defRPr sz="1600">
                <a:solidFill>
                  <a:schemeClr val="dk1"/>
                </a:solidFill>
              </a:defRPr>
            </a:lvl4pPr>
            <a:lvl5pPr marL="3047924" lvl="4" indent="-406390" rtl="0">
              <a:spcBef>
                <a:spcPts val="0"/>
              </a:spcBef>
              <a:spcAft>
                <a:spcPts val="0"/>
              </a:spcAft>
              <a:buClr>
                <a:schemeClr val="dk1"/>
              </a:buClr>
              <a:buSzPts val="1200"/>
              <a:buChar char="○"/>
              <a:defRPr sz="1600">
                <a:solidFill>
                  <a:schemeClr val="dk1"/>
                </a:solidFill>
              </a:defRPr>
            </a:lvl5pPr>
            <a:lvl6pPr marL="3657509" lvl="5" indent="-406390" rtl="0">
              <a:spcBef>
                <a:spcPts val="0"/>
              </a:spcBef>
              <a:spcAft>
                <a:spcPts val="0"/>
              </a:spcAft>
              <a:buClr>
                <a:schemeClr val="dk1"/>
              </a:buClr>
              <a:buSzPts val="1200"/>
              <a:buChar char="■"/>
              <a:defRPr sz="1600">
                <a:solidFill>
                  <a:schemeClr val="dk1"/>
                </a:solidFill>
              </a:defRPr>
            </a:lvl6pPr>
            <a:lvl7pPr marL="4267093" lvl="6" indent="-406390" rtl="0">
              <a:spcBef>
                <a:spcPts val="0"/>
              </a:spcBef>
              <a:spcAft>
                <a:spcPts val="0"/>
              </a:spcAft>
              <a:buClr>
                <a:schemeClr val="dk1"/>
              </a:buClr>
              <a:buSzPts val="1200"/>
              <a:buChar char="●"/>
              <a:defRPr sz="1600">
                <a:solidFill>
                  <a:schemeClr val="dk1"/>
                </a:solidFill>
              </a:defRPr>
            </a:lvl7pPr>
            <a:lvl8pPr marL="4876678" lvl="7" indent="-406390" rtl="0">
              <a:spcBef>
                <a:spcPts val="0"/>
              </a:spcBef>
              <a:spcAft>
                <a:spcPts val="0"/>
              </a:spcAft>
              <a:buClr>
                <a:schemeClr val="dk1"/>
              </a:buClr>
              <a:buSzPts val="1200"/>
              <a:buChar char="○"/>
              <a:defRPr sz="1600">
                <a:solidFill>
                  <a:schemeClr val="dk1"/>
                </a:solidFill>
              </a:defRPr>
            </a:lvl8pPr>
            <a:lvl9pPr marL="5486263" lvl="8" indent="-406390" rtl="0">
              <a:spcBef>
                <a:spcPts val="0"/>
              </a:spcBef>
              <a:spcAft>
                <a:spcPts val="0"/>
              </a:spcAft>
              <a:buClr>
                <a:schemeClr val="dk1"/>
              </a:buClr>
              <a:buSzPts val="1200"/>
              <a:buChar char="■"/>
              <a:defRPr sz="1600">
                <a:solidFill>
                  <a:schemeClr val="dk1"/>
                </a:solidFill>
              </a:defRPr>
            </a:lvl9pPr>
          </a:lstStyle>
          <a:p>
            <a:endParaRPr/>
          </a:p>
        </p:txBody>
      </p:sp>
      <p:sp>
        <p:nvSpPr>
          <p:cNvPr id="145" name="Google Shape;145;p22"/>
          <p:cNvSpPr txBox="1">
            <a:spLocks noGrp="1"/>
          </p:cNvSpPr>
          <p:nvPr>
            <p:ph type="body" idx="2"/>
          </p:nvPr>
        </p:nvSpPr>
        <p:spPr>
          <a:xfrm>
            <a:off x="6443200" y="1536633"/>
            <a:ext cx="5333200" cy="4238400"/>
          </a:xfrm>
          <a:prstGeom prst="rect">
            <a:avLst/>
          </a:prstGeom>
        </p:spPr>
        <p:txBody>
          <a:bodyPr spcFirstLastPara="1" wrap="square" lIns="0" tIns="0" rIns="0" bIns="0" anchor="t" anchorCtr="0">
            <a:normAutofit/>
          </a:bodyPr>
          <a:lstStyle>
            <a:lvl1pPr marL="609585" lvl="0" indent="-423323" rtl="0">
              <a:spcBef>
                <a:spcPts val="0"/>
              </a:spcBef>
              <a:spcAft>
                <a:spcPts val="0"/>
              </a:spcAft>
              <a:buClr>
                <a:schemeClr val="dk1"/>
              </a:buClr>
              <a:buSzPts val="1400"/>
              <a:buChar char="●"/>
              <a:defRPr sz="1867">
                <a:solidFill>
                  <a:schemeClr val="dk1"/>
                </a:solidFill>
              </a:defRPr>
            </a:lvl1pPr>
            <a:lvl2pPr marL="1219170" lvl="1" indent="-406390" rtl="0">
              <a:spcBef>
                <a:spcPts val="0"/>
              </a:spcBef>
              <a:spcAft>
                <a:spcPts val="0"/>
              </a:spcAft>
              <a:buClr>
                <a:schemeClr val="dk1"/>
              </a:buClr>
              <a:buSzPts val="1200"/>
              <a:buChar char="○"/>
              <a:defRPr sz="1600">
                <a:solidFill>
                  <a:schemeClr val="dk1"/>
                </a:solidFill>
              </a:defRPr>
            </a:lvl2pPr>
            <a:lvl3pPr marL="1828754" lvl="2" indent="-406390" rtl="0">
              <a:spcBef>
                <a:spcPts val="0"/>
              </a:spcBef>
              <a:spcAft>
                <a:spcPts val="0"/>
              </a:spcAft>
              <a:buClr>
                <a:schemeClr val="dk1"/>
              </a:buClr>
              <a:buSzPts val="1200"/>
              <a:buChar char="■"/>
              <a:defRPr sz="1600">
                <a:solidFill>
                  <a:schemeClr val="dk1"/>
                </a:solidFill>
              </a:defRPr>
            </a:lvl3pPr>
            <a:lvl4pPr marL="2438339" lvl="3" indent="-406390" rtl="0">
              <a:spcBef>
                <a:spcPts val="0"/>
              </a:spcBef>
              <a:spcAft>
                <a:spcPts val="0"/>
              </a:spcAft>
              <a:buClr>
                <a:schemeClr val="dk1"/>
              </a:buClr>
              <a:buSzPts val="1200"/>
              <a:buChar char="●"/>
              <a:defRPr sz="1600">
                <a:solidFill>
                  <a:schemeClr val="dk1"/>
                </a:solidFill>
              </a:defRPr>
            </a:lvl4pPr>
            <a:lvl5pPr marL="3047924" lvl="4" indent="-406390" rtl="0">
              <a:spcBef>
                <a:spcPts val="0"/>
              </a:spcBef>
              <a:spcAft>
                <a:spcPts val="0"/>
              </a:spcAft>
              <a:buClr>
                <a:schemeClr val="dk1"/>
              </a:buClr>
              <a:buSzPts val="1200"/>
              <a:buChar char="○"/>
              <a:defRPr sz="1600">
                <a:solidFill>
                  <a:schemeClr val="dk1"/>
                </a:solidFill>
              </a:defRPr>
            </a:lvl5pPr>
            <a:lvl6pPr marL="3657509" lvl="5" indent="-406390" rtl="0">
              <a:spcBef>
                <a:spcPts val="0"/>
              </a:spcBef>
              <a:spcAft>
                <a:spcPts val="0"/>
              </a:spcAft>
              <a:buClr>
                <a:schemeClr val="dk1"/>
              </a:buClr>
              <a:buSzPts val="1200"/>
              <a:buChar char="■"/>
              <a:defRPr sz="1600">
                <a:solidFill>
                  <a:schemeClr val="dk1"/>
                </a:solidFill>
              </a:defRPr>
            </a:lvl6pPr>
            <a:lvl7pPr marL="4267093" lvl="6" indent="-406390" rtl="0">
              <a:spcBef>
                <a:spcPts val="0"/>
              </a:spcBef>
              <a:spcAft>
                <a:spcPts val="0"/>
              </a:spcAft>
              <a:buClr>
                <a:schemeClr val="dk1"/>
              </a:buClr>
              <a:buSzPts val="1200"/>
              <a:buChar char="●"/>
              <a:defRPr sz="1600">
                <a:solidFill>
                  <a:schemeClr val="dk1"/>
                </a:solidFill>
              </a:defRPr>
            </a:lvl7pPr>
            <a:lvl8pPr marL="4876678" lvl="7" indent="-406390" rtl="0">
              <a:spcBef>
                <a:spcPts val="0"/>
              </a:spcBef>
              <a:spcAft>
                <a:spcPts val="0"/>
              </a:spcAft>
              <a:buClr>
                <a:schemeClr val="dk1"/>
              </a:buClr>
              <a:buSzPts val="1200"/>
              <a:buChar char="○"/>
              <a:defRPr sz="1600">
                <a:solidFill>
                  <a:schemeClr val="dk1"/>
                </a:solidFill>
              </a:defRPr>
            </a:lvl8pPr>
            <a:lvl9pPr marL="5486263" lvl="8" indent="-406390" rtl="0">
              <a:spcBef>
                <a:spcPts val="0"/>
              </a:spcBef>
              <a:spcAft>
                <a:spcPts val="0"/>
              </a:spcAft>
              <a:buClr>
                <a:schemeClr val="dk1"/>
              </a:buClr>
              <a:buSzPts val="1200"/>
              <a:buChar char="■"/>
              <a:defRPr sz="1600">
                <a:solidFill>
                  <a:schemeClr val="dk1"/>
                </a:solidFill>
              </a:defRPr>
            </a:lvl9pPr>
          </a:lstStyle>
          <a:p>
            <a:endParaRPr/>
          </a:p>
        </p:txBody>
      </p:sp>
      <p:sp>
        <p:nvSpPr>
          <p:cNvPr id="146" name="Google Shape;146;p22"/>
          <p:cNvSpPr txBox="1">
            <a:spLocks noGrp="1"/>
          </p:cNvSpPr>
          <p:nvPr>
            <p:ph type="title"/>
          </p:nvPr>
        </p:nvSpPr>
        <p:spPr>
          <a:xfrm>
            <a:off x="284100" y="304800"/>
            <a:ext cx="11360800" cy="7636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667">
                <a:solidFill>
                  <a:schemeClr val="lt1"/>
                </a:solidFill>
                <a:latin typeface="Rockwell"/>
                <a:ea typeface="Rockwell"/>
                <a:cs typeface="Rockwell"/>
                <a:sym typeface="Rockwell"/>
              </a:defRPr>
            </a:lvl1pPr>
            <a:lvl2pPr lvl="1" rtl="0">
              <a:spcBef>
                <a:spcPts val="0"/>
              </a:spcBef>
              <a:spcAft>
                <a:spcPts val="0"/>
              </a:spcAft>
              <a:buSzPts val="1400"/>
              <a:buNone/>
              <a:defRPr sz="2667">
                <a:solidFill>
                  <a:srgbClr val="FFFFFF"/>
                </a:solidFill>
                <a:latin typeface="Rockwell"/>
                <a:ea typeface="Rockwell"/>
                <a:cs typeface="Rockwell"/>
                <a:sym typeface="Rockwell"/>
              </a:defRPr>
            </a:lvl2pPr>
            <a:lvl3pPr lvl="2" rtl="0">
              <a:spcBef>
                <a:spcPts val="0"/>
              </a:spcBef>
              <a:spcAft>
                <a:spcPts val="0"/>
              </a:spcAft>
              <a:buSzPts val="1400"/>
              <a:buNone/>
              <a:defRPr sz="2667">
                <a:solidFill>
                  <a:srgbClr val="FFFFFF"/>
                </a:solidFill>
                <a:latin typeface="Rockwell"/>
                <a:ea typeface="Rockwell"/>
                <a:cs typeface="Rockwell"/>
                <a:sym typeface="Rockwell"/>
              </a:defRPr>
            </a:lvl3pPr>
            <a:lvl4pPr lvl="3" rtl="0">
              <a:spcBef>
                <a:spcPts val="0"/>
              </a:spcBef>
              <a:spcAft>
                <a:spcPts val="0"/>
              </a:spcAft>
              <a:buSzPts val="1400"/>
              <a:buNone/>
              <a:defRPr sz="2667">
                <a:solidFill>
                  <a:srgbClr val="FFFFFF"/>
                </a:solidFill>
                <a:latin typeface="Rockwell"/>
                <a:ea typeface="Rockwell"/>
                <a:cs typeface="Rockwell"/>
                <a:sym typeface="Rockwell"/>
              </a:defRPr>
            </a:lvl4pPr>
            <a:lvl5pPr lvl="4" rtl="0">
              <a:spcBef>
                <a:spcPts val="0"/>
              </a:spcBef>
              <a:spcAft>
                <a:spcPts val="0"/>
              </a:spcAft>
              <a:buSzPts val="1400"/>
              <a:buNone/>
              <a:defRPr sz="2667">
                <a:solidFill>
                  <a:srgbClr val="FFFFFF"/>
                </a:solidFill>
                <a:latin typeface="Rockwell"/>
                <a:ea typeface="Rockwell"/>
                <a:cs typeface="Rockwell"/>
                <a:sym typeface="Rockwell"/>
              </a:defRPr>
            </a:lvl5pPr>
            <a:lvl6pPr lvl="5" rtl="0">
              <a:spcBef>
                <a:spcPts val="0"/>
              </a:spcBef>
              <a:spcAft>
                <a:spcPts val="0"/>
              </a:spcAft>
              <a:buSzPts val="1400"/>
              <a:buNone/>
              <a:defRPr sz="2667">
                <a:solidFill>
                  <a:srgbClr val="FFFFFF"/>
                </a:solidFill>
                <a:latin typeface="Rockwell"/>
                <a:ea typeface="Rockwell"/>
                <a:cs typeface="Rockwell"/>
                <a:sym typeface="Rockwell"/>
              </a:defRPr>
            </a:lvl6pPr>
            <a:lvl7pPr lvl="6" rtl="0">
              <a:spcBef>
                <a:spcPts val="0"/>
              </a:spcBef>
              <a:spcAft>
                <a:spcPts val="0"/>
              </a:spcAft>
              <a:buSzPts val="1400"/>
              <a:buNone/>
              <a:defRPr sz="2667">
                <a:solidFill>
                  <a:srgbClr val="FFFFFF"/>
                </a:solidFill>
                <a:latin typeface="Rockwell"/>
                <a:ea typeface="Rockwell"/>
                <a:cs typeface="Rockwell"/>
                <a:sym typeface="Rockwell"/>
              </a:defRPr>
            </a:lvl7pPr>
            <a:lvl8pPr lvl="7" rtl="0">
              <a:spcBef>
                <a:spcPts val="0"/>
              </a:spcBef>
              <a:spcAft>
                <a:spcPts val="0"/>
              </a:spcAft>
              <a:buSzPts val="1400"/>
              <a:buNone/>
              <a:defRPr sz="2667">
                <a:solidFill>
                  <a:srgbClr val="FFFFFF"/>
                </a:solidFill>
                <a:latin typeface="Rockwell"/>
                <a:ea typeface="Rockwell"/>
                <a:cs typeface="Rockwell"/>
                <a:sym typeface="Rockwell"/>
              </a:defRPr>
            </a:lvl8pPr>
            <a:lvl9pPr lvl="8" rtl="0">
              <a:spcBef>
                <a:spcPts val="0"/>
              </a:spcBef>
              <a:spcAft>
                <a:spcPts val="0"/>
              </a:spcAft>
              <a:buSzPts val="1400"/>
              <a:buNone/>
              <a:defRPr sz="2667">
                <a:solidFill>
                  <a:srgbClr val="FFFFFF"/>
                </a:solidFill>
                <a:latin typeface="Rockwell"/>
                <a:ea typeface="Rockwell"/>
                <a:cs typeface="Rockwell"/>
                <a:sym typeface="Rockwell"/>
              </a:defRPr>
            </a:lvl9pPr>
          </a:lstStyle>
          <a:p>
            <a:endParaRPr/>
          </a:p>
        </p:txBody>
      </p:sp>
    </p:spTree>
    <p:extLst>
      <p:ext uri="{BB962C8B-B14F-4D97-AF65-F5344CB8AC3E}">
        <p14:creationId xmlns:p14="http://schemas.microsoft.com/office/powerpoint/2010/main" val="1202782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828801"/>
            <a:ext cx="10972800" cy="1470025"/>
          </a:xfrm>
        </p:spPr>
        <p:txBody>
          <a:bodyPr/>
          <a:lstStyle/>
          <a:p>
            <a:r>
              <a:rPr lang="en-US"/>
              <a:t>Click to edit Master title style</a:t>
            </a:r>
          </a:p>
        </p:txBody>
      </p:sp>
      <p:sp>
        <p:nvSpPr>
          <p:cNvPr id="3" name="Subtitle 2"/>
          <p:cNvSpPr>
            <a:spLocks noGrp="1"/>
          </p:cNvSpPr>
          <p:nvPr>
            <p:ph type="subTitle" idx="1"/>
          </p:nvPr>
        </p:nvSpPr>
        <p:spPr>
          <a:xfrm>
            <a:off x="609600" y="3429000"/>
            <a:ext cx="10972800" cy="1828800"/>
          </a:xfrm>
        </p:spPr>
        <p:txBody>
          <a:bodyPr/>
          <a:lstStyle>
            <a:lvl1pPr marL="0" indent="0" algn="l">
              <a:buNone/>
              <a:defRPr>
                <a:solidFill>
                  <a:schemeClr val="bg1"/>
                </a:solidFill>
              </a:defRPr>
            </a:lvl1pPr>
            <a:lvl2pPr marL="450056" indent="0" algn="ctr">
              <a:buNone/>
              <a:defRPr>
                <a:solidFill>
                  <a:schemeClr val="tx1">
                    <a:tint val="75000"/>
                  </a:schemeClr>
                </a:solidFill>
              </a:defRPr>
            </a:lvl2pPr>
            <a:lvl3pPr marL="900113" indent="0" algn="ctr">
              <a:buNone/>
              <a:defRPr>
                <a:solidFill>
                  <a:schemeClr val="tx1">
                    <a:tint val="75000"/>
                  </a:schemeClr>
                </a:solidFill>
              </a:defRPr>
            </a:lvl3pPr>
            <a:lvl4pPr marL="1350169" indent="0" algn="ctr">
              <a:buNone/>
              <a:defRPr>
                <a:solidFill>
                  <a:schemeClr val="tx1">
                    <a:tint val="75000"/>
                  </a:schemeClr>
                </a:solidFill>
              </a:defRPr>
            </a:lvl4pPr>
            <a:lvl5pPr marL="1800225" indent="0" algn="ctr">
              <a:buNone/>
              <a:defRPr>
                <a:solidFill>
                  <a:schemeClr val="tx1">
                    <a:tint val="75000"/>
                  </a:schemeClr>
                </a:solidFill>
              </a:defRPr>
            </a:lvl5pPr>
            <a:lvl6pPr marL="2250281" indent="0" algn="ctr">
              <a:buNone/>
              <a:defRPr>
                <a:solidFill>
                  <a:schemeClr val="tx1">
                    <a:tint val="75000"/>
                  </a:schemeClr>
                </a:solidFill>
              </a:defRPr>
            </a:lvl6pPr>
            <a:lvl7pPr marL="2700338" indent="0" algn="ctr">
              <a:buNone/>
              <a:defRPr>
                <a:solidFill>
                  <a:schemeClr val="tx1">
                    <a:tint val="75000"/>
                  </a:schemeClr>
                </a:solidFill>
              </a:defRPr>
            </a:lvl7pPr>
            <a:lvl8pPr marL="3150394" indent="0" algn="ctr">
              <a:buNone/>
              <a:defRPr>
                <a:solidFill>
                  <a:schemeClr val="tx1">
                    <a:tint val="75000"/>
                  </a:schemeClr>
                </a:solidFill>
              </a:defRPr>
            </a:lvl8pPr>
            <a:lvl9pPr marL="360045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16B738D-0A81-4C51-98BD-B1736CD65614}" type="slidenum">
              <a:rPr lang="en-US" smtClean="0"/>
              <a:pPr>
                <a:defRPr/>
              </a:pPr>
              <a:t>‹#›</a:t>
            </a:fld>
            <a:endParaRPr lang="en-US" dirty="0"/>
          </a:p>
        </p:txBody>
      </p:sp>
    </p:spTree>
    <p:extLst>
      <p:ext uri="{BB962C8B-B14F-4D97-AF65-F5344CB8AC3E}">
        <p14:creationId xmlns:p14="http://schemas.microsoft.com/office/powerpoint/2010/main" val="2506076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6E6F0AD7-DCBF-4C41-9730-3E416E2D67F6}" type="slidenum">
              <a:rPr lang="en-US" smtClean="0"/>
              <a:pPr>
                <a:defRPr/>
              </a:pPr>
              <a:t>‹#›</a:t>
            </a:fld>
            <a:endParaRPr lang="en-US" dirty="0"/>
          </a:p>
        </p:txBody>
      </p:sp>
    </p:spTree>
    <p:extLst>
      <p:ext uri="{BB962C8B-B14F-4D97-AF65-F5344CB8AC3E}">
        <p14:creationId xmlns:p14="http://schemas.microsoft.com/office/powerpoint/2010/main" val="1887361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dirty="0"/>
          </a:p>
        </p:txBody>
      </p:sp>
      <p:sp>
        <p:nvSpPr>
          <p:cNvPr id="9" name="Slide Number Placeholder 8"/>
          <p:cNvSpPr>
            <a:spLocks noGrp="1"/>
          </p:cNvSpPr>
          <p:nvPr>
            <p:ph type="sldNum" sz="quarter" idx="12"/>
          </p:nvPr>
        </p:nvSpPr>
        <p:spPr/>
        <p:txBody>
          <a:bodyPr/>
          <a:lstStyle/>
          <a:p>
            <a:pPr>
              <a:defRPr/>
            </a:pPr>
            <a:fld id="{AAF88258-91DE-4EF3-9AED-62610371449A}" type="slidenum">
              <a:rPr lang="en-US" smtClean="0"/>
              <a:pPr>
                <a:defRPr/>
              </a:pPr>
              <a:t>‹#›</a:t>
            </a:fld>
            <a:endParaRPr lang="en-US" dirty="0"/>
          </a:p>
        </p:txBody>
      </p:sp>
    </p:spTree>
    <p:extLst>
      <p:ext uri="{BB962C8B-B14F-4D97-AF65-F5344CB8AC3E}">
        <p14:creationId xmlns:p14="http://schemas.microsoft.com/office/powerpoint/2010/main" val="45883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22152F03-8817-4248-97E3-D7B82149326E}" type="slidenum">
              <a:rPr lang="en-US" smtClean="0"/>
              <a:pPr>
                <a:defRPr/>
              </a:pPr>
              <a:t>‹#›</a:t>
            </a:fld>
            <a:endParaRPr lang="en-US" dirty="0"/>
          </a:p>
        </p:txBody>
      </p:sp>
    </p:spTree>
    <p:extLst>
      <p:ext uri="{BB962C8B-B14F-4D97-AF65-F5344CB8AC3E}">
        <p14:creationId xmlns:p14="http://schemas.microsoft.com/office/powerpoint/2010/main" val="2895722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3782028"/>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828801"/>
            <a:ext cx="10972800" cy="1470025"/>
          </a:xfrm>
        </p:spPr>
        <p:txBody>
          <a:bodyPr/>
          <a:lstStyle/>
          <a:p>
            <a:r>
              <a:rPr lang="en-US"/>
              <a:t>Click to edit Master title style</a:t>
            </a:r>
          </a:p>
        </p:txBody>
      </p:sp>
      <p:sp>
        <p:nvSpPr>
          <p:cNvPr id="3" name="Subtitle 2"/>
          <p:cNvSpPr>
            <a:spLocks noGrp="1"/>
          </p:cNvSpPr>
          <p:nvPr>
            <p:ph type="subTitle" idx="1"/>
          </p:nvPr>
        </p:nvSpPr>
        <p:spPr>
          <a:xfrm>
            <a:off x="609600" y="3319272"/>
            <a:ext cx="10972800" cy="2057400"/>
          </a:xfrm>
        </p:spPr>
        <p:txBody>
          <a:bodyPr/>
          <a:lstStyle>
            <a:lvl1pPr marL="0" indent="0" algn="l">
              <a:buNone/>
              <a:defRPr>
                <a:solidFill>
                  <a:schemeClr val="tx1">
                    <a:tint val="75000"/>
                  </a:schemeClr>
                </a:solidFill>
              </a:defRPr>
            </a:lvl1pPr>
            <a:lvl2pPr marL="450056" indent="0" algn="ctr">
              <a:buNone/>
              <a:defRPr>
                <a:solidFill>
                  <a:schemeClr val="tx1">
                    <a:tint val="75000"/>
                  </a:schemeClr>
                </a:solidFill>
              </a:defRPr>
            </a:lvl2pPr>
            <a:lvl3pPr marL="900113" indent="0" algn="ctr">
              <a:buNone/>
              <a:defRPr>
                <a:solidFill>
                  <a:schemeClr val="tx1">
                    <a:tint val="75000"/>
                  </a:schemeClr>
                </a:solidFill>
              </a:defRPr>
            </a:lvl3pPr>
            <a:lvl4pPr marL="1350169" indent="0" algn="ctr">
              <a:buNone/>
              <a:defRPr>
                <a:solidFill>
                  <a:schemeClr val="tx1">
                    <a:tint val="75000"/>
                  </a:schemeClr>
                </a:solidFill>
              </a:defRPr>
            </a:lvl4pPr>
            <a:lvl5pPr marL="1800225" indent="0" algn="ctr">
              <a:buNone/>
              <a:defRPr>
                <a:solidFill>
                  <a:schemeClr val="tx1">
                    <a:tint val="75000"/>
                  </a:schemeClr>
                </a:solidFill>
              </a:defRPr>
            </a:lvl5pPr>
            <a:lvl6pPr marL="2250281" indent="0" algn="ctr">
              <a:buNone/>
              <a:defRPr>
                <a:solidFill>
                  <a:schemeClr val="tx1">
                    <a:tint val="75000"/>
                  </a:schemeClr>
                </a:solidFill>
              </a:defRPr>
            </a:lvl6pPr>
            <a:lvl7pPr marL="2700338" indent="0" algn="ctr">
              <a:buNone/>
              <a:defRPr>
                <a:solidFill>
                  <a:schemeClr val="tx1">
                    <a:tint val="75000"/>
                  </a:schemeClr>
                </a:solidFill>
              </a:defRPr>
            </a:lvl7pPr>
            <a:lvl8pPr marL="3150394" indent="0" algn="ctr">
              <a:buNone/>
              <a:defRPr>
                <a:solidFill>
                  <a:schemeClr val="tx1">
                    <a:tint val="75000"/>
                  </a:schemeClr>
                </a:solidFill>
              </a:defRPr>
            </a:lvl8pPr>
            <a:lvl9pPr marL="360045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EA17BC2-B8D5-4C43-A1D3-6AC0180E5244}" type="datetimeFigureOut">
              <a:rPr lang="en-US" smtClean="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1997410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A17BC2-B8D5-4C43-A1D3-6AC0180E5244}" type="datetimeFigureOut">
              <a:rPr lang="en-US" smtClean="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3490545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a:stretch/>
        </p:blipFill>
        <p:spPr>
          <a:xfrm>
            <a:off x="3" y="0"/>
            <a:ext cx="12191996" cy="1219200"/>
          </a:xfrm>
          <a:prstGeom prst="rect">
            <a:avLst/>
          </a:prstGeom>
          <a:noFill/>
          <a:ln>
            <a:noFill/>
          </a:ln>
        </p:spPr>
      </p:pic>
      <p:sp>
        <p:nvSpPr>
          <p:cNvPr id="22" name="Google Shape;22;p3"/>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4" name="Google Shape;24;p3"/>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25" name="Google Shape;25;p3"/>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3428999"/>
            <a:ext cx="10972800" cy="1828800"/>
          </a:xfrm>
        </p:spPr>
        <p:txBody>
          <a:bodyPr anchor="t"/>
          <a:lstStyle>
            <a:lvl1pPr algn="l">
              <a:defRPr sz="3938" b="1" cap="all"/>
            </a:lvl1pPr>
          </a:lstStyle>
          <a:p>
            <a:r>
              <a:rPr lang="en-US"/>
              <a:t>Click to edit Master title style</a:t>
            </a:r>
          </a:p>
        </p:txBody>
      </p:sp>
      <p:sp>
        <p:nvSpPr>
          <p:cNvPr id="3" name="Text Placeholder 2"/>
          <p:cNvSpPr>
            <a:spLocks noGrp="1"/>
          </p:cNvSpPr>
          <p:nvPr>
            <p:ph type="body" idx="1"/>
          </p:nvPr>
        </p:nvSpPr>
        <p:spPr>
          <a:xfrm>
            <a:off x="609600" y="1828800"/>
            <a:ext cx="10972800" cy="1600200"/>
          </a:xfrm>
        </p:spPr>
        <p:txBody>
          <a:bodyPr anchor="b"/>
          <a:lstStyle>
            <a:lvl1pPr marL="0" indent="0">
              <a:buNone/>
              <a:defRPr sz="1969">
                <a:solidFill>
                  <a:schemeClr val="tx1">
                    <a:tint val="75000"/>
                  </a:schemeClr>
                </a:solidFill>
              </a:defRPr>
            </a:lvl1pPr>
            <a:lvl2pPr marL="450056" indent="0">
              <a:buNone/>
              <a:defRPr sz="1772">
                <a:solidFill>
                  <a:schemeClr val="tx1">
                    <a:tint val="75000"/>
                  </a:schemeClr>
                </a:solidFill>
              </a:defRPr>
            </a:lvl2pPr>
            <a:lvl3pPr marL="900113" indent="0">
              <a:buNone/>
              <a:defRPr sz="1575">
                <a:solidFill>
                  <a:schemeClr val="tx1">
                    <a:tint val="75000"/>
                  </a:schemeClr>
                </a:solidFill>
              </a:defRPr>
            </a:lvl3pPr>
            <a:lvl4pPr marL="1350169" indent="0">
              <a:buNone/>
              <a:defRPr sz="1378">
                <a:solidFill>
                  <a:schemeClr val="tx1">
                    <a:tint val="75000"/>
                  </a:schemeClr>
                </a:solidFill>
              </a:defRPr>
            </a:lvl4pPr>
            <a:lvl5pPr marL="1800225" indent="0">
              <a:buNone/>
              <a:defRPr sz="1378">
                <a:solidFill>
                  <a:schemeClr val="tx1">
                    <a:tint val="75000"/>
                  </a:schemeClr>
                </a:solidFill>
              </a:defRPr>
            </a:lvl5pPr>
            <a:lvl6pPr marL="2250281" indent="0">
              <a:buNone/>
              <a:defRPr sz="1378">
                <a:solidFill>
                  <a:schemeClr val="tx1">
                    <a:tint val="75000"/>
                  </a:schemeClr>
                </a:solidFill>
              </a:defRPr>
            </a:lvl6pPr>
            <a:lvl7pPr marL="2700338" indent="0">
              <a:buNone/>
              <a:defRPr sz="1378">
                <a:solidFill>
                  <a:schemeClr val="tx1">
                    <a:tint val="75000"/>
                  </a:schemeClr>
                </a:solidFill>
              </a:defRPr>
            </a:lvl7pPr>
            <a:lvl8pPr marL="3150394" indent="0">
              <a:buNone/>
              <a:defRPr sz="1378">
                <a:solidFill>
                  <a:schemeClr val="tx1">
                    <a:tint val="75000"/>
                  </a:schemeClr>
                </a:solidFill>
              </a:defRPr>
            </a:lvl8pPr>
            <a:lvl9pPr marL="3600450" indent="0">
              <a:buNone/>
              <a:defRPr sz="137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A17BC2-B8D5-4C43-A1D3-6AC0180E5244}" type="datetimeFigureOut">
              <a:rPr lang="en-US" smtClean="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887423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3886200"/>
          </a:xfrm>
        </p:spPr>
        <p:txBody>
          <a:bodyPr/>
          <a:lstStyle>
            <a:lvl1pPr>
              <a:defRPr sz="2756"/>
            </a:lvl1pPr>
            <a:lvl2pPr>
              <a:defRPr sz="2363"/>
            </a:lvl2pPr>
            <a:lvl3pPr>
              <a:defRPr sz="1969"/>
            </a:lvl3pPr>
            <a:lvl4pPr>
              <a:defRPr sz="1772"/>
            </a:lvl4pPr>
            <a:lvl5pPr>
              <a:defRPr sz="1772"/>
            </a:lvl5pPr>
            <a:lvl6pPr>
              <a:defRPr sz="1772"/>
            </a:lvl6pPr>
            <a:lvl7pPr>
              <a:defRPr sz="1772"/>
            </a:lvl7pPr>
            <a:lvl8pPr>
              <a:defRPr sz="1772"/>
            </a:lvl8pPr>
            <a:lvl9pPr>
              <a:defRPr sz="17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886200"/>
          </a:xfrm>
        </p:spPr>
        <p:txBody>
          <a:bodyPr/>
          <a:lstStyle>
            <a:lvl1pPr>
              <a:defRPr sz="2756"/>
            </a:lvl1pPr>
            <a:lvl2pPr>
              <a:defRPr sz="2363"/>
            </a:lvl2pPr>
            <a:lvl3pPr>
              <a:defRPr sz="1969"/>
            </a:lvl3pPr>
            <a:lvl4pPr>
              <a:defRPr sz="1772"/>
            </a:lvl4pPr>
            <a:lvl5pPr>
              <a:defRPr sz="1772"/>
            </a:lvl5pPr>
            <a:lvl6pPr>
              <a:defRPr sz="1772"/>
            </a:lvl6pPr>
            <a:lvl7pPr>
              <a:defRPr sz="1772"/>
            </a:lvl7pPr>
            <a:lvl8pPr>
              <a:defRPr sz="1772"/>
            </a:lvl8pPr>
            <a:lvl9pPr>
              <a:defRPr sz="17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A17BC2-B8D5-4C43-A1D3-6AC0180E5244}" type="datetimeFigureOut">
              <a:rPr lang="en-US" smtClean="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826828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2"/>
          </a:xfrm>
        </p:spPr>
        <p:txBody>
          <a:bodyPr anchor="b"/>
          <a:lstStyle>
            <a:lvl1pPr marL="0" indent="0">
              <a:buNone/>
              <a:defRPr sz="2363" b="1">
                <a:solidFill>
                  <a:srgbClr val="203C78"/>
                </a:solidFill>
              </a:defRPr>
            </a:lvl1pPr>
            <a:lvl2pPr marL="450056" indent="0">
              <a:buNone/>
              <a:defRPr sz="1969" b="1"/>
            </a:lvl2pPr>
            <a:lvl3pPr marL="900113" indent="0">
              <a:buNone/>
              <a:defRPr sz="1772" b="1"/>
            </a:lvl3pPr>
            <a:lvl4pPr marL="1350169" indent="0">
              <a:buNone/>
              <a:defRPr sz="1575" b="1"/>
            </a:lvl4pPr>
            <a:lvl5pPr marL="1800225" indent="0">
              <a:buNone/>
              <a:defRPr sz="1575" b="1"/>
            </a:lvl5pPr>
            <a:lvl6pPr marL="2250281" indent="0">
              <a:buNone/>
              <a:defRPr sz="1575" b="1"/>
            </a:lvl6pPr>
            <a:lvl7pPr marL="2700338" indent="0">
              <a:buNone/>
              <a:defRPr sz="1575" b="1"/>
            </a:lvl7pPr>
            <a:lvl8pPr marL="3150394" indent="0">
              <a:buNone/>
              <a:defRPr sz="1575" b="1"/>
            </a:lvl8pPr>
            <a:lvl9pPr marL="3600450" indent="0">
              <a:buNone/>
              <a:defRPr sz="1575" b="1"/>
            </a:lvl9pPr>
          </a:lstStyle>
          <a:p>
            <a:pPr lvl="0"/>
            <a:r>
              <a:rPr lang="en-US"/>
              <a:t>Click to edit Master text styles</a:t>
            </a:r>
          </a:p>
        </p:txBody>
      </p:sp>
      <p:sp>
        <p:nvSpPr>
          <p:cNvPr id="4" name="Content Placeholder 3"/>
          <p:cNvSpPr>
            <a:spLocks noGrp="1"/>
          </p:cNvSpPr>
          <p:nvPr>
            <p:ph sz="half" idx="2"/>
          </p:nvPr>
        </p:nvSpPr>
        <p:spPr>
          <a:xfrm>
            <a:off x="609601" y="2174876"/>
            <a:ext cx="5386917" cy="3319272"/>
          </a:xfrm>
        </p:spPr>
        <p:txBody>
          <a:bodyPr/>
          <a:lstStyle>
            <a:lvl1pPr>
              <a:defRPr sz="2363"/>
            </a:lvl1pPr>
            <a:lvl2pPr>
              <a:defRPr sz="1969"/>
            </a:lvl2pPr>
            <a:lvl3pPr>
              <a:defRPr sz="1772"/>
            </a:lvl3pPr>
            <a:lvl4pPr>
              <a:defRPr sz="1575"/>
            </a:lvl4pPr>
            <a:lvl5pPr>
              <a:defRPr sz="1575"/>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4"/>
            <a:ext cx="5389034" cy="639762"/>
          </a:xfrm>
        </p:spPr>
        <p:txBody>
          <a:bodyPr anchor="b"/>
          <a:lstStyle>
            <a:lvl1pPr marL="0" indent="0">
              <a:buNone/>
              <a:defRPr sz="2363" b="1">
                <a:solidFill>
                  <a:srgbClr val="203C78"/>
                </a:solidFill>
              </a:defRPr>
            </a:lvl1pPr>
            <a:lvl2pPr marL="450056" indent="0">
              <a:buNone/>
              <a:defRPr sz="1969" b="1"/>
            </a:lvl2pPr>
            <a:lvl3pPr marL="900113" indent="0">
              <a:buNone/>
              <a:defRPr sz="1772" b="1"/>
            </a:lvl3pPr>
            <a:lvl4pPr marL="1350169" indent="0">
              <a:buNone/>
              <a:defRPr sz="1575" b="1"/>
            </a:lvl4pPr>
            <a:lvl5pPr marL="1800225" indent="0">
              <a:buNone/>
              <a:defRPr sz="1575" b="1"/>
            </a:lvl5pPr>
            <a:lvl6pPr marL="2250281" indent="0">
              <a:buNone/>
              <a:defRPr sz="1575" b="1"/>
            </a:lvl6pPr>
            <a:lvl7pPr marL="2700338" indent="0">
              <a:buNone/>
              <a:defRPr sz="1575" b="1"/>
            </a:lvl7pPr>
            <a:lvl8pPr marL="3150394" indent="0">
              <a:buNone/>
              <a:defRPr sz="1575" b="1"/>
            </a:lvl8pPr>
            <a:lvl9pPr marL="3600450" indent="0">
              <a:buNone/>
              <a:defRPr sz="1575" b="1"/>
            </a:lvl9pPr>
          </a:lstStyle>
          <a:p>
            <a:pPr lvl="0"/>
            <a:r>
              <a:rPr lang="en-US"/>
              <a:t>Click to edit Master text styles</a:t>
            </a:r>
          </a:p>
        </p:txBody>
      </p:sp>
      <p:sp>
        <p:nvSpPr>
          <p:cNvPr id="6" name="Content Placeholder 5"/>
          <p:cNvSpPr>
            <a:spLocks noGrp="1"/>
          </p:cNvSpPr>
          <p:nvPr>
            <p:ph sz="quarter" idx="4"/>
          </p:nvPr>
        </p:nvSpPr>
        <p:spPr>
          <a:xfrm>
            <a:off x="6193367" y="2174876"/>
            <a:ext cx="5389034" cy="3319272"/>
          </a:xfrm>
        </p:spPr>
        <p:txBody>
          <a:bodyPr/>
          <a:lstStyle>
            <a:lvl1pPr>
              <a:defRPr sz="2363"/>
            </a:lvl1pPr>
            <a:lvl2pPr>
              <a:defRPr sz="1969"/>
            </a:lvl2pPr>
            <a:lvl3pPr>
              <a:defRPr sz="1772"/>
            </a:lvl3pPr>
            <a:lvl4pPr>
              <a:defRPr sz="1575"/>
            </a:lvl4pPr>
            <a:lvl5pPr>
              <a:defRPr sz="1575"/>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A17BC2-B8D5-4C43-A1D3-6AC0180E5244}" type="datetimeFigureOut">
              <a:rPr lang="en-US" smtClean="0"/>
              <a:t>1/24/2022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23097344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A17BC2-B8D5-4C43-A1D3-6AC0180E5244}" type="datetimeFigureOut">
              <a:rPr lang="en-US" smtClean="0"/>
              <a:t>1/24/2022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4857371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17BC2-B8D5-4C43-A1D3-6AC0180E5244}" type="datetimeFigureOut">
              <a:rPr lang="en-US" smtClean="0"/>
              <a:t>1/24/2022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11662849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1969" b="1"/>
            </a:lvl1pPr>
          </a:lstStyle>
          <a:p>
            <a:r>
              <a:rPr lang="en-US"/>
              <a:t>Click to edit Master title style</a:t>
            </a:r>
          </a:p>
        </p:txBody>
      </p:sp>
      <p:sp>
        <p:nvSpPr>
          <p:cNvPr id="3" name="Content Placeholder 2"/>
          <p:cNvSpPr>
            <a:spLocks noGrp="1"/>
          </p:cNvSpPr>
          <p:nvPr>
            <p:ph idx="1"/>
          </p:nvPr>
        </p:nvSpPr>
        <p:spPr>
          <a:xfrm>
            <a:off x="4766733" y="273051"/>
            <a:ext cx="6815667" cy="5143500"/>
          </a:xfrm>
        </p:spPr>
        <p:txBody>
          <a:bodyPr/>
          <a:lstStyle>
            <a:lvl1pPr>
              <a:defRPr sz="3150"/>
            </a:lvl1pPr>
            <a:lvl2pPr>
              <a:defRPr sz="2756"/>
            </a:lvl2pPr>
            <a:lvl3pPr>
              <a:defRPr sz="2363"/>
            </a:lvl3pPr>
            <a:lvl4pPr>
              <a:defRPr sz="1969"/>
            </a:lvl4pPr>
            <a:lvl5pPr>
              <a:defRPr sz="1969"/>
            </a:lvl5pPr>
            <a:lvl6pPr>
              <a:defRPr sz="1969"/>
            </a:lvl6pPr>
            <a:lvl7pPr>
              <a:defRPr sz="1969"/>
            </a:lvl7pPr>
            <a:lvl8pPr>
              <a:defRPr sz="1969"/>
            </a:lvl8pPr>
            <a:lvl9pPr>
              <a:defRPr sz="196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3981451"/>
          </a:xfrm>
        </p:spPr>
        <p:txBody>
          <a:bodyPr/>
          <a:lstStyle>
            <a:lvl1pPr marL="0" indent="0">
              <a:buNone/>
              <a:defRPr sz="1378"/>
            </a:lvl1pPr>
            <a:lvl2pPr marL="450056" indent="0">
              <a:buNone/>
              <a:defRPr sz="1181"/>
            </a:lvl2pPr>
            <a:lvl3pPr marL="900113" indent="0">
              <a:buNone/>
              <a:defRPr sz="984"/>
            </a:lvl3pPr>
            <a:lvl4pPr marL="1350169" indent="0">
              <a:buNone/>
              <a:defRPr sz="886"/>
            </a:lvl4pPr>
            <a:lvl5pPr marL="1800225" indent="0">
              <a:buNone/>
              <a:defRPr sz="886"/>
            </a:lvl5pPr>
            <a:lvl6pPr marL="2250281" indent="0">
              <a:buNone/>
              <a:defRPr sz="886"/>
            </a:lvl6pPr>
            <a:lvl7pPr marL="2700338" indent="0">
              <a:buNone/>
              <a:defRPr sz="886"/>
            </a:lvl7pPr>
            <a:lvl8pPr marL="3150394" indent="0">
              <a:buNone/>
              <a:defRPr sz="886"/>
            </a:lvl8pPr>
            <a:lvl9pPr marL="3600450" indent="0">
              <a:buNone/>
              <a:defRPr sz="886"/>
            </a:lvl9pPr>
          </a:lstStyle>
          <a:p>
            <a:pPr lvl="0"/>
            <a:r>
              <a:rPr lang="en-US"/>
              <a:t>Click to edit Master text styles</a:t>
            </a:r>
          </a:p>
        </p:txBody>
      </p:sp>
      <p:sp>
        <p:nvSpPr>
          <p:cNvPr id="5" name="Date Placeholder 4"/>
          <p:cNvSpPr>
            <a:spLocks noGrp="1"/>
          </p:cNvSpPr>
          <p:nvPr>
            <p:ph type="dt" sz="half" idx="10"/>
          </p:nvPr>
        </p:nvSpPr>
        <p:spPr/>
        <p:txBody>
          <a:bodyPr/>
          <a:lstStyle/>
          <a:p>
            <a:fld id="{0EA17BC2-B8D5-4C43-A1D3-6AC0180E5244}" type="datetimeFigureOut">
              <a:rPr lang="en-US" smtClean="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33195613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0"/>
            <a:ext cx="10972800" cy="457200"/>
          </a:xfrm>
        </p:spPr>
        <p:txBody>
          <a:bodyPr anchor="b"/>
          <a:lstStyle>
            <a:lvl1pPr algn="l">
              <a:defRPr sz="1969" b="1"/>
            </a:lvl1pPr>
          </a:lstStyle>
          <a:p>
            <a:r>
              <a:rPr lang="en-US"/>
              <a:t>Click to edit Master title style</a:t>
            </a:r>
          </a:p>
        </p:txBody>
      </p:sp>
      <p:sp>
        <p:nvSpPr>
          <p:cNvPr id="3" name="Picture Placeholder 2"/>
          <p:cNvSpPr>
            <a:spLocks noGrp="1"/>
          </p:cNvSpPr>
          <p:nvPr>
            <p:ph type="pic" idx="1"/>
          </p:nvPr>
        </p:nvSpPr>
        <p:spPr>
          <a:xfrm>
            <a:off x="609599" y="347472"/>
            <a:ext cx="10972800" cy="4114800"/>
          </a:xfrm>
        </p:spPr>
        <p:txBody>
          <a:bodyPr/>
          <a:lstStyle>
            <a:lvl1pPr marL="0" indent="0">
              <a:buNone/>
              <a:defRPr sz="3150"/>
            </a:lvl1pPr>
            <a:lvl2pPr marL="450056" indent="0">
              <a:buNone/>
              <a:defRPr sz="2756"/>
            </a:lvl2pPr>
            <a:lvl3pPr marL="900113" indent="0">
              <a:buNone/>
              <a:defRPr sz="2363"/>
            </a:lvl3pPr>
            <a:lvl4pPr marL="1350169" indent="0">
              <a:buNone/>
              <a:defRPr sz="1969"/>
            </a:lvl4pPr>
            <a:lvl5pPr marL="1800225" indent="0">
              <a:buNone/>
              <a:defRPr sz="1969"/>
            </a:lvl5pPr>
            <a:lvl6pPr marL="2250281" indent="0">
              <a:buNone/>
              <a:defRPr sz="1969"/>
            </a:lvl6pPr>
            <a:lvl7pPr marL="2700338" indent="0">
              <a:buNone/>
              <a:defRPr sz="1969"/>
            </a:lvl7pPr>
            <a:lvl8pPr marL="3150394" indent="0">
              <a:buNone/>
              <a:defRPr sz="1969"/>
            </a:lvl8pPr>
            <a:lvl9pPr marL="3600450" indent="0">
              <a:buNone/>
              <a:defRPr sz="1969"/>
            </a:lvl9pPr>
          </a:lstStyle>
          <a:p>
            <a:r>
              <a:rPr lang="en-US" dirty="0"/>
              <a:t>Click icon to add picture</a:t>
            </a:r>
          </a:p>
        </p:txBody>
      </p:sp>
      <p:sp>
        <p:nvSpPr>
          <p:cNvPr id="4" name="Text Placeholder 3"/>
          <p:cNvSpPr>
            <a:spLocks noGrp="1"/>
          </p:cNvSpPr>
          <p:nvPr>
            <p:ph type="body" sz="half" idx="2"/>
          </p:nvPr>
        </p:nvSpPr>
        <p:spPr>
          <a:xfrm>
            <a:off x="609600" y="5029200"/>
            <a:ext cx="10972800" cy="457200"/>
          </a:xfrm>
        </p:spPr>
        <p:txBody>
          <a:bodyPr/>
          <a:lstStyle>
            <a:lvl1pPr marL="0" indent="0">
              <a:buNone/>
              <a:defRPr sz="1378"/>
            </a:lvl1pPr>
            <a:lvl2pPr marL="450056" indent="0">
              <a:buNone/>
              <a:defRPr sz="1181"/>
            </a:lvl2pPr>
            <a:lvl3pPr marL="900113" indent="0">
              <a:buNone/>
              <a:defRPr sz="984"/>
            </a:lvl3pPr>
            <a:lvl4pPr marL="1350169" indent="0">
              <a:buNone/>
              <a:defRPr sz="886"/>
            </a:lvl4pPr>
            <a:lvl5pPr marL="1800225" indent="0">
              <a:buNone/>
              <a:defRPr sz="886"/>
            </a:lvl5pPr>
            <a:lvl6pPr marL="2250281" indent="0">
              <a:buNone/>
              <a:defRPr sz="886"/>
            </a:lvl6pPr>
            <a:lvl7pPr marL="2700338" indent="0">
              <a:buNone/>
              <a:defRPr sz="886"/>
            </a:lvl7pPr>
            <a:lvl8pPr marL="3150394" indent="0">
              <a:buNone/>
              <a:defRPr sz="886"/>
            </a:lvl8pPr>
            <a:lvl9pPr marL="3600450" indent="0">
              <a:buNone/>
              <a:defRPr sz="886"/>
            </a:lvl9pPr>
          </a:lstStyle>
          <a:p>
            <a:pPr lvl="0"/>
            <a:r>
              <a:rPr lang="en-US"/>
              <a:t>Click to edit Master text styles</a:t>
            </a:r>
          </a:p>
        </p:txBody>
      </p:sp>
      <p:sp>
        <p:nvSpPr>
          <p:cNvPr id="5" name="Date Placeholder 4"/>
          <p:cNvSpPr>
            <a:spLocks noGrp="1"/>
          </p:cNvSpPr>
          <p:nvPr>
            <p:ph type="dt" sz="half" idx="10"/>
          </p:nvPr>
        </p:nvSpPr>
        <p:spPr/>
        <p:txBody>
          <a:bodyPr/>
          <a:lstStyle/>
          <a:p>
            <a:fld id="{0EA17BC2-B8D5-4C43-A1D3-6AC0180E5244}" type="datetimeFigureOut">
              <a:rPr lang="en-US" smtClean="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37894396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29931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A290D-5B0B-004F-A51B-1F770704ED48}"/>
              </a:ext>
            </a:extLst>
          </p:cNvPr>
          <p:cNvSpPr>
            <a:spLocks noGrp="1"/>
          </p:cNvSpPr>
          <p:nvPr>
            <p:ph type="title"/>
          </p:nvPr>
        </p:nvSpPr>
        <p:spPr>
          <a:xfrm>
            <a:off x="838200" y="365125"/>
            <a:ext cx="10515600" cy="914400"/>
          </a:xfrm>
          <a:prstGeom prst="rect">
            <a:avLst/>
          </a:prstGeom>
          <a:noFill/>
        </p:spPr>
        <p:txBody>
          <a:bodyPr/>
          <a:lstStyle>
            <a:lvl1pPr>
              <a:defRPr lang="en-US" dirty="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5E9BE73-86F6-014A-A751-3508C186A5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14138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24C23935-37DA-CE48-953C-FF41A241084B}"/>
              </a:ext>
            </a:extLst>
          </p:cNvPr>
          <p:cNvSpPr>
            <a:spLocks noGrp="1"/>
          </p:cNvSpPr>
          <p:nvPr>
            <p:ph type="body" orient="vert" idx="1"/>
          </p:nvPr>
        </p:nvSpPr>
        <p:spPr>
          <a:xfrm>
            <a:off x="5102352" y="365124"/>
            <a:ext cx="6251448" cy="5487035"/>
          </a:xfrm>
        </p:spPr>
        <p:txBody>
          <a:bodyPr vert="horz" tIns="548640" rIns="822960" bIns="45720" anchor="ctr" anchorCtr="0"/>
          <a:lstStyle>
            <a:lvl1pPr algn="l">
              <a:defRPr lang="en-US" dirty="0"/>
            </a:lvl1pPr>
            <a:lvl2pPr algn="l">
              <a:defRPr lang="en-US" dirty="0"/>
            </a:lvl2pPr>
            <a:lvl3pPr algn="l">
              <a:defRPr lang="en-US" dirty="0"/>
            </a:lvl3pPr>
            <a:lvl4pPr algn="l">
              <a:defRPr lang="en-US" dirty="0"/>
            </a:lvl4pPr>
            <a:lvl5pPr algn="l">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A5135797-CC15-5741-9253-30BF0B2DAB72}"/>
              </a:ext>
            </a:extLst>
          </p:cNvPr>
          <p:cNvSpPr>
            <a:spLocks noGrp="1"/>
          </p:cNvSpPr>
          <p:nvPr>
            <p:ph type="title"/>
          </p:nvPr>
        </p:nvSpPr>
        <p:spPr>
          <a:xfrm>
            <a:off x="838197" y="365125"/>
            <a:ext cx="3931920" cy="5487034"/>
          </a:xfrm>
          <a:prstGeom prst="rect">
            <a:avLst/>
          </a:prstGeom>
          <a:noFill/>
        </p:spPr>
        <p:txBody>
          <a:bodyPr vert="horz" lIns="0" tIns="45720" rIns="91440" bIns="45720" rtlCol="0" anchor="ctr" anchorCtr="0">
            <a:normAutofit/>
          </a:bodyPr>
          <a:lstStyle>
            <a:lvl1pPr algn="l">
              <a:defRPr sz="4399">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5B736E6-F47B-5344-96F2-328E96E8AF52}"/>
              </a:ext>
            </a:extLst>
          </p:cNvPr>
          <p:cNvSpPr>
            <a:spLocks noGrp="1"/>
          </p:cNvSpPr>
          <p:nvPr>
            <p:ph type="ftr" sz="quarter" idx="11"/>
          </p:nvPr>
        </p:nvSpPr>
        <p:spPr>
          <a:xfrm>
            <a:off x="4038600" y="617220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5674621-CDE9-3A4D-82E4-5F2CD945205A}"/>
              </a:ext>
            </a:extLst>
          </p:cNvPr>
          <p:cNvSpPr>
            <a:spLocks noGrp="1"/>
          </p:cNvSpPr>
          <p:nvPr>
            <p:ph type="sldNum" sz="quarter" idx="12"/>
          </p:nvPr>
        </p:nvSpPr>
        <p:spPr>
          <a:xfrm>
            <a:off x="8610600" y="5464494"/>
            <a:ext cx="2743200" cy="365125"/>
          </a:xfrm>
          <a:prstGeom prst="rect">
            <a:avLst/>
          </a:prstGeom>
        </p:spPr>
        <p:txBody>
          <a:bodyPr/>
          <a:lstStyle/>
          <a:p>
            <a:fld id="{FD186694-F51D-A145-BCB3-BB4D97A1063B}" type="slidenum">
              <a:rPr lang="en-US" smtClean="0"/>
              <a:t>‹#›</a:t>
            </a:fld>
            <a:endParaRPr lang="en-US"/>
          </a:p>
        </p:txBody>
      </p:sp>
    </p:spTree>
    <p:extLst>
      <p:ext uri="{BB962C8B-B14F-4D97-AF65-F5344CB8AC3E}">
        <p14:creationId xmlns:p14="http://schemas.microsoft.com/office/powerpoint/2010/main" val="357104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6"/>
        <p:cNvGrpSpPr/>
        <p:nvPr/>
      </p:nvGrpSpPr>
      <p:grpSpPr>
        <a:xfrm>
          <a:off x="0" y="0"/>
          <a:ext cx="0" cy="0"/>
          <a:chOff x="0" y="0"/>
          <a:chExt cx="0" cy="0"/>
        </a:xfrm>
      </p:grpSpPr>
      <p:pic>
        <p:nvPicPr>
          <p:cNvPr id="27" name="Google Shape;27;p4"/>
          <p:cNvPicPr preferRelativeResize="0"/>
          <p:nvPr/>
        </p:nvPicPr>
        <p:blipFill rotWithShape="1">
          <a:blip r:embed="rId2">
            <a:alphaModFix/>
          </a:blip>
          <a:srcRect/>
          <a:stretch/>
        </p:blipFill>
        <p:spPr>
          <a:xfrm>
            <a:off x="2" y="3"/>
            <a:ext cx="12191999" cy="6857999"/>
          </a:xfrm>
          <a:prstGeom prst="rect">
            <a:avLst/>
          </a:prstGeom>
          <a:noFill/>
          <a:ln>
            <a:noFill/>
          </a:ln>
        </p:spPr>
      </p:pic>
      <p:sp>
        <p:nvSpPr>
          <p:cNvPr id="28" name="Google Shape;28;p4"/>
          <p:cNvSpPr txBox="1">
            <a:spLocks noGrp="1"/>
          </p:cNvSpPr>
          <p:nvPr>
            <p:ph type="ctrTitle"/>
          </p:nvPr>
        </p:nvSpPr>
        <p:spPr>
          <a:xfrm>
            <a:off x="914400" y="2595716"/>
            <a:ext cx="10363200"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BAB97-CE70-6E42-B5E6-0B970CAD84DE}"/>
              </a:ext>
            </a:extLst>
          </p:cNvPr>
          <p:cNvSpPr>
            <a:spLocks noGrp="1"/>
          </p:cNvSpPr>
          <p:nvPr>
            <p:ph type="title"/>
          </p:nvPr>
        </p:nvSpPr>
        <p:spPr>
          <a:xfrm>
            <a:off x="838200" y="365125"/>
            <a:ext cx="10515600" cy="914400"/>
          </a:xfrm>
          <a:prstGeom prst="rect">
            <a:avLst/>
          </a:prstGeom>
        </p:spPr>
        <p:txBody>
          <a:bodyPr/>
          <a:lstStyle>
            <a:lvl1pPr>
              <a:defRPr lang="en-US" dirty="0"/>
            </a:lvl1pPr>
          </a:lstStyle>
          <a:p>
            <a:r>
              <a:rPr lang="en-US"/>
              <a:t>Click to edit Master title style</a:t>
            </a:r>
          </a:p>
        </p:txBody>
      </p:sp>
      <p:sp>
        <p:nvSpPr>
          <p:cNvPr id="3" name="Content Placeholder 2">
            <a:extLst>
              <a:ext uri="{FF2B5EF4-FFF2-40B4-BE49-F238E27FC236}">
                <a16:creationId xmlns:a16="http://schemas.microsoft.com/office/drawing/2014/main" id="{B2547F22-99AB-F94B-BD0E-87CD9DAB47B9}"/>
              </a:ext>
            </a:extLst>
          </p:cNvPr>
          <p:cNvSpPr>
            <a:spLocks noGrp="1"/>
          </p:cNvSpPr>
          <p:nvPr>
            <p:ph sz="half" idx="1"/>
          </p:nvPr>
        </p:nvSpPr>
        <p:spPr>
          <a:xfrm>
            <a:off x="838200" y="1371600"/>
            <a:ext cx="5181600" cy="448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ED5589-B942-A146-917B-0AB04C79D07F}"/>
              </a:ext>
            </a:extLst>
          </p:cNvPr>
          <p:cNvSpPr>
            <a:spLocks noGrp="1"/>
          </p:cNvSpPr>
          <p:nvPr>
            <p:ph sz="half" idx="2"/>
          </p:nvPr>
        </p:nvSpPr>
        <p:spPr>
          <a:xfrm>
            <a:off x="6172200" y="1371600"/>
            <a:ext cx="5181600" cy="448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23261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s and 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BAB97-CE70-6E42-B5E6-0B970CAD84DE}"/>
              </a:ext>
            </a:extLst>
          </p:cNvPr>
          <p:cNvSpPr>
            <a:spLocks noGrp="1"/>
          </p:cNvSpPr>
          <p:nvPr>
            <p:ph type="title"/>
          </p:nvPr>
        </p:nvSpPr>
        <p:spPr>
          <a:xfrm>
            <a:off x="838200" y="365125"/>
            <a:ext cx="10515600" cy="914400"/>
          </a:xfrm>
          <a:prstGeom prst="rect">
            <a:avLst/>
          </a:prstGeom>
        </p:spPr>
        <p:txBody>
          <a:bodyPr/>
          <a:lstStyle>
            <a:lvl1pPr>
              <a:defRPr lang="en-US" dirty="0"/>
            </a:lvl1pPr>
          </a:lstStyle>
          <a:p>
            <a:r>
              <a:rPr lang="en-US"/>
              <a:t>Click to edit Master title style</a:t>
            </a:r>
          </a:p>
        </p:txBody>
      </p:sp>
      <p:sp>
        <p:nvSpPr>
          <p:cNvPr id="6" name="Chart Placeholder 5">
            <a:extLst>
              <a:ext uri="{FF2B5EF4-FFF2-40B4-BE49-F238E27FC236}">
                <a16:creationId xmlns:a16="http://schemas.microsoft.com/office/drawing/2014/main" id="{CAA38C7B-2D7B-E249-B252-F0BFB3C017DB}"/>
              </a:ext>
            </a:extLst>
          </p:cNvPr>
          <p:cNvSpPr>
            <a:spLocks noGrp="1"/>
          </p:cNvSpPr>
          <p:nvPr>
            <p:ph type="chart" sz="quarter" idx="13"/>
          </p:nvPr>
        </p:nvSpPr>
        <p:spPr>
          <a:xfrm>
            <a:off x="838200" y="1371601"/>
            <a:ext cx="5181600" cy="4479925"/>
          </a:xfrm>
          <a:solidFill>
            <a:schemeClr val="accent1">
              <a:alpha val="10000"/>
            </a:schemeClr>
          </a:solidFill>
        </p:spPr>
        <p:txBody>
          <a:bodyPr/>
          <a:lstStyle/>
          <a:p>
            <a:endParaRPr lang="en-US"/>
          </a:p>
        </p:txBody>
      </p:sp>
      <p:sp>
        <p:nvSpPr>
          <p:cNvPr id="9" name="Chart Placeholder 5">
            <a:extLst>
              <a:ext uri="{FF2B5EF4-FFF2-40B4-BE49-F238E27FC236}">
                <a16:creationId xmlns:a16="http://schemas.microsoft.com/office/drawing/2014/main" id="{688ED0B5-FFDC-FC4C-A984-FB246EF2F52E}"/>
              </a:ext>
            </a:extLst>
          </p:cNvPr>
          <p:cNvSpPr>
            <a:spLocks noGrp="1"/>
          </p:cNvSpPr>
          <p:nvPr>
            <p:ph type="chart" sz="quarter" idx="14"/>
          </p:nvPr>
        </p:nvSpPr>
        <p:spPr>
          <a:xfrm>
            <a:off x="6172200" y="1371600"/>
            <a:ext cx="5181600" cy="4479925"/>
          </a:xfrm>
          <a:solidFill>
            <a:schemeClr val="accent1">
              <a:alpha val="10000"/>
            </a:schemeClr>
          </a:solidFill>
        </p:spPr>
        <p:txBody>
          <a:bodyPr/>
          <a:lstStyle/>
          <a:p>
            <a:endParaRPr lang="en-US"/>
          </a:p>
        </p:txBody>
      </p:sp>
    </p:spTree>
    <p:extLst>
      <p:ext uri="{BB962C8B-B14F-4D97-AF65-F5344CB8AC3E}">
        <p14:creationId xmlns:p14="http://schemas.microsoft.com/office/powerpoint/2010/main" val="13663513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DE0AB-188A-4240-8947-E1B9A7863208}"/>
              </a:ext>
            </a:extLst>
          </p:cNvPr>
          <p:cNvSpPr>
            <a:spLocks noGrp="1"/>
          </p:cNvSpPr>
          <p:nvPr>
            <p:ph type="title"/>
          </p:nvPr>
        </p:nvSpPr>
        <p:spPr>
          <a:xfrm>
            <a:off x="838200" y="365125"/>
            <a:ext cx="10515600" cy="914400"/>
          </a:xfrm>
          <a:prstGeom prst="rect">
            <a:avLst/>
          </a:prstGeom>
          <a:noFill/>
        </p:spPr>
        <p:txBody>
          <a:bodyPr/>
          <a:lstStyle>
            <a:lvl1pPr>
              <a:defRPr lang="en-US" dirty="0">
                <a:solidFill>
                  <a:schemeClr val="tx1"/>
                </a:solidFill>
              </a:defRPr>
            </a:lvl1pPr>
          </a:lstStyle>
          <a:p>
            <a:r>
              <a:rPr lang="en-US"/>
              <a:t>Click to edit Master title style</a:t>
            </a:r>
          </a:p>
        </p:txBody>
      </p:sp>
    </p:spTree>
    <p:extLst>
      <p:ext uri="{BB962C8B-B14F-4D97-AF65-F5344CB8AC3E}">
        <p14:creationId xmlns:p14="http://schemas.microsoft.com/office/powerpoint/2010/main" val="10989481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C3D45-D85A-444C-87BB-453D35FABBDD}"/>
              </a:ext>
            </a:extLst>
          </p:cNvPr>
          <p:cNvSpPr>
            <a:spLocks noGrp="1"/>
          </p:cNvSpPr>
          <p:nvPr>
            <p:ph type="title"/>
          </p:nvPr>
        </p:nvSpPr>
        <p:spPr>
          <a:xfrm>
            <a:off x="839789" y="457200"/>
            <a:ext cx="3932237" cy="2721227"/>
          </a:xfrm>
          <a:prstGeom prst="rect">
            <a:avLst/>
          </a:prstGeom>
        </p:spPr>
        <p:txBody>
          <a:bodyPr anchor="t" anchorCtr="0">
            <a:normAutofit/>
          </a:bodyPr>
          <a:lstStyle>
            <a:lvl1pPr>
              <a:defRPr lang="en-US" sz="4799" dirty="0"/>
            </a:lvl1pPr>
          </a:lstStyle>
          <a:p>
            <a:r>
              <a:rPr lang="en-US"/>
              <a:t>Click to edit Master title style</a:t>
            </a:r>
          </a:p>
        </p:txBody>
      </p:sp>
      <p:sp>
        <p:nvSpPr>
          <p:cNvPr id="3" name="Content Placeholder 2">
            <a:extLst>
              <a:ext uri="{FF2B5EF4-FFF2-40B4-BE49-F238E27FC236}">
                <a16:creationId xmlns:a16="http://schemas.microsoft.com/office/drawing/2014/main" id="{2EABAA06-568E-034D-AC5F-B7A15036E113}"/>
              </a:ext>
            </a:extLst>
          </p:cNvPr>
          <p:cNvSpPr>
            <a:spLocks noGrp="1"/>
          </p:cNvSpPr>
          <p:nvPr>
            <p:ph idx="1"/>
          </p:nvPr>
        </p:nvSpPr>
        <p:spPr>
          <a:xfrm>
            <a:off x="5183188" y="457199"/>
            <a:ext cx="6172200" cy="5394960"/>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1BD1C4-4D32-9747-AA38-EA44A89F863A}"/>
              </a:ext>
            </a:extLst>
          </p:cNvPr>
          <p:cNvSpPr>
            <a:spLocks noGrp="1"/>
          </p:cNvSpPr>
          <p:nvPr>
            <p:ph type="body" sz="half" idx="2"/>
          </p:nvPr>
        </p:nvSpPr>
        <p:spPr>
          <a:xfrm>
            <a:off x="839789" y="3428999"/>
            <a:ext cx="3932237" cy="2423160"/>
          </a:xfrm>
          <a:noFill/>
        </p:spPr>
        <p:txBody>
          <a:bodyPr>
            <a:normAutofit/>
          </a:bodyPr>
          <a:lstStyle>
            <a:lvl1pPr marL="0" indent="0">
              <a:buNone/>
              <a:defRPr sz="24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en-US"/>
              <a:t>Click to edit Master text styles</a:t>
            </a:r>
          </a:p>
        </p:txBody>
      </p:sp>
    </p:spTree>
    <p:extLst>
      <p:ext uri="{BB962C8B-B14F-4D97-AF65-F5344CB8AC3E}">
        <p14:creationId xmlns:p14="http://schemas.microsoft.com/office/powerpoint/2010/main" val="1248289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5DD54-310E-DD4B-A2E8-D765B6172B22}"/>
              </a:ext>
            </a:extLst>
          </p:cNvPr>
          <p:cNvSpPr>
            <a:spLocks noGrp="1"/>
          </p:cNvSpPr>
          <p:nvPr>
            <p:ph type="title"/>
          </p:nvPr>
        </p:nvSpPr>
        <p:spPr>
          <a:xfrm>
            <a:off x="839789" y="457200"/>
            <a:ext cx="3932237" cy="2733148"/>
          </a:xfrm>
          <a:prstGeom prst="rect">
            <a:avLst/>
          </a:prstGeom>
        </p:spPr>
        <p:txBody>
          <a:bodyPr anchor="t" anchorCtr="0">
            <a:normAutofit/>
          </a:bodyPr>
          <a:lstStyle>
            <a:lvl1pPr>
              <a:defRPr lang="en-US" sz="4799" dirty="0"/>
            </a:lvl1pPr>
          </a:lstStyle>
          <a:p>
            <a:r>
              <a:rPr lang="en-US"/>
              <a:t>Click to edit Master title style</a:t>
            </a:r>
          </a:p>
        </p:txBody>
      </p:sp>
      <p:sp>
        <p:nvSpPr>
          <p:cNvPr id="3" name="Picture Placeholder 2">
            <a:extLst>
              <a:ext uri="{FF2B5EF4-FFF2-40B4-BE49-F238E27FC236}">
                <a16:creationId xmlns:a16="http://schemas.microsoft.com/office/drawing/2014/main" id="{465969CD-E9C3-9F44-BC45-46FFFD9C25F3}"/>
              </a:ext>
            </a:extLst>
          </p:cNvPr>
          <p:cNvSpPr>
            <a:spLocks noGrp="1"/>
          </p:cNvSpPr>
          <p:nvPr>
            <p:ph type="pic" idx="1"/>
          </p:nvPr>
        </p:nvSpPr>
        <p:spPr>
          <a:xfrm>
            <a:off x="5183188" y="457200"/>
            <a:ext cx="6172200" cy="5394960"/>
          </a:xfr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en-US"/>
          </a:p>
        </p:txBody>
      </p:sp>
      <p:sp>
        <p:nvSpPr>
          <p:cNvPr id="4" name="Text Placeholder 3">
            <a:extLst>
              <a:ext uri="{FF2B5EF4-FFF2-40B4-BE49-F238E27FC236}">
                <a16:creationId xmlns:a16="http://schemas.microsoft.com/office/drawing/2014/main" id="{217F7FCC-F38B-2241-AD56-5F304CA9196A}"/>
              </a:ext>
            </a:extLst>
          </p:cNvPr>
          <p:cNvSpPr>
            <a:spLocks noGrp="1"/>
          </p:cNvSpPr>
          <p:nvPr>
            <p:ph type="body" sz="half" idx="2"/>
          </p:nvPr>
        </p:nvSpPr>
        <p:spPr>
          <a:xfrm>
            <a:off x="839789" y="3429000"/>
            <a:ext cx="3932237" cy="2423160"/>
          </a:xfrm>
          <a:noFill/>
        </p:spPr>
        <p:txBody>
          <a:bodyPr>
            <a:normAutofit/>
          </a:bodyPr>
          <a:lstStyle>
            <a:lvl1pPr marL="0" indent="0">
              <a:buNone/>
              <a:defRPr sz="24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en-US"/>
              <a:t>Click to edit Master text styles</a:t>
            </a:r>
          </a:p>
        </p:txBody>
      </p:sp>
    </p:spTree>
    <p:extLst>
      <p:ext uri="{BB962C8B-B14F-4D97-AF65-F5344CB8AC3E}">
        <p14:creationId xmlns:p14="http://schemas.microsoft.com/office/powerpoint/2010/main" val="41884692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5DD54-310E-DD4B-A2E8-D765B6172B22}"/>
              </a:ext>
            </a:extLst>
          </p:cNvPr>
          <p:cNvSpPr>
            <a:spLocks noGrp="1"/>
          </p:cNvSpPr>
          <p:nvPr>
            <p:ph type="title"/>
          </p:nvPr>
        </p:nvSpPr>
        <p:spPr>
          <a:xfrm>
            <a:off x="7421564" y="457200"/>
            <a:ext cx="3932237" cy="2733148"/>
          </a:xfrm>
          <a:prstGeom prst="rect">
            <a:avLst/>
          </a:prstGeom>
        </p:spPr>
        <p:txBody>
          <a:bodyPr anchor="t" anchorCtr="0">
            <a:normAutofit/>
          </a:bodyPr>
          <a:lstStyle>
            <a:lvl1pPr>
              <a:defRPr lang="en-US" sz="4799" dirty="0"/>
            </a:lvl1pPr>
          </a:lstStyle>
          <a:p>
            <a:r>
              <a:rPr lang="en-US"/>
              <a:t>Click to edit Master title style</a:t>
            </a:r>
          </a:p>
        </p:txBody>
      </p:sp>
      <p:sp>
        <p:nvSpPr>
          <p:cNvPr id="3" name="Picture Placeholder 2">
            <a:extLst>
              <a:ext uri="{FF2B5EF4-FFF2-40B4-BE49-F238E27FC236}">
                <a16:creationId xmlns:a16="http://schemas.microsoft.com/office/drawing/2014/main" id="{465969CD-E9C3-9F44-BC45-46FFFD9C25F3}"/>
              </a:ext>
            </a:extLst>
          </p:cNvPr>
          <p:cNvSpPr>
            <a:spLocks noGrp="1"/>
          </p:cNvSpPr>
          <p:nvPr>
            <p:ph type="pic" idx="1"/>
          </p:nvPr>
        </p:nvSpPr>
        <p:spPr>
          <a:xfrm>
            <a:off x="838200" y="457200"/>
            <a:ext cx="6172200" cy="5394960"/>
          </a:xfr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en-US"/>
          </a:p>
        </p:txBody>
      </p:sp>
      <p:sp>
        <p:nvSpPr>
          <p:cNvPr id="4" name="Text Placeholder 3">
            <a:extLst>
              <a:ext uri="{FF2B5EF4-FFF2-40B4-BE49-F238E27FC236}">
                <a16:creationId xmlns:a16="http://schemas.microsoft.com/office/drawing/2014/main" id="{217F7FCC-F38B-2241-AD56-5F304CA9196A}"/>
              </a:ext>
            </a:extLst>
          </p:cNvPr>
          <p:cNvSpPr>
            <a:spLocks noGrp="1"/>
          </p:cNvSpPr>
          <p:nvPr>
            <p:ph type="body" sz="half" idx="2"/>
          </p:nvPr>
        </p:nvSpPr>
        <p:spPr>
          <a:xfrm>
            <a:off x="7421564" y="3429000"/>
            <a:ext cx="3932237" cy="2423160"/>
          </a:xfrm>
          <a:noFill/>
        </p:spPr>
        <p:txBody>
          <a:bodyPr>
            <a:normAutofit/>
          </a:bodyPr>
          <a:lstStyle>
            <a:lvl1pPr marL="0" indent="0">
              <a:buNone/>
              <a:defRPr sz="24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en-US"/>
              <a:t>Click to edit Master text styles</a:t>
            </a:r>
          </a:p>
        </p:txBody>
      </p:sp>
    </p:spTree>
    <p:extLst>
      <p:ext uri="{BB962C8B-B14F-4D97-AF65-F5344CB8AC3E}">
        <p14:creationId xmlns:p14="http://schemas.microsoft.com/office/powerpoint/2010/main" val="22705975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A290D-5B0B-004F-A51B-1F770704ED48}"/>
              </a:ext>
            </a:extLst>
          </p:cNvPr>
          <p:cNvSpPr>
            <a:spLocks noGrp="1"/>
          </p:cNvSpPr>
          <p:nvPr>
            <p:ph type="title"/>
          </p:nvPr>
        </p:nvSpPr>
        <p:spPr>
          <a:xfrm>
            <a:off x="838200" y="365125"/>
            <a:ext cx="10515600" cy="914400"/>
          </a:xfrm>
          <a:prstGeom prst="rect">
            <a:avLst/>
          </a:prstGeom>
          <a:noFill/>
        </p:spPr>
        <p:txBody>
          <a:bodyPr/>
          <a:lstStyle>
            <a:lvl1pPr>
              <a:defRPr lang="en-US" dirty="0">
                <a:solidFill>
                  <a:schemeClr val="tx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DC58B333-E391-5F4E-B98C-6FE674D4A8B7}"/>
              </a:ext>
            </a:extLst>
          </p:cNvPr>
          <p:cNvSpPr>
            <a:spLocks noGrp="1"/>
          </p:cNvSpPr>
          <p:nvPr>
            <p:ph type="pic" sz="quarter" idx="13"/>
          </p:nvPr>
        </p:nvSpPr>
        <p:spPr>
          <a:xfrm>
            <a:off x="838200" y="1457374"/>
            <a:ext cx="10515600" cy="4480560"/>
          </a:xfrm>
        </p:spPr>
        <p:txBody>
          <a:bodyPr/>
          <a:lstStyle/>
          <a:p>
            <a:endParaRPr lang="en-US"/>
          </a:p>
        </p:txBody>
      </p:sp>
    </p:spTree>
    <p:extLst>
      <p:ext uri="{BB962C8B-B14F-4D97-AF65-F5344CB8AC3E}">
        <p14:creationId xmlns:p14="http://schemas.microsoft.com/office/powerpoint/2010/main" val="38128735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35647E"/>
        </a:solidFill>
        <a:effectLst/>
      </p:bgPr>
    </p:bg>
    <p:spTree>
      <p:nvGrpSpPr>
        <p:cNvPr id="1" name="Shape 100"/>
        <p:cNvGrpSpPr/>
        <p:nvPr/>
      </p:nvGrpSpPr>
      <p:grpSpPr>
        <a:xfrm>
          <a:off x="0" y="0"/>
          <a:ext cx="0" cy="0"/>
          <a:chOff x="0" y="0"/>
          <a:chExt cx="0" cy="0"/>
        </a:xfrm>
      </p:grpSpPr>
      <p:sp>
        <p:nvSpPr>
          <p:cNvPr id="101" name="Google Shape;101;p26"/>
          <p:cNvSpPr/>
          <p:nvPr/>
        </p:nvSpPr>
        <p:spPr>
          <a:xfrm>
            <a:off x="-167" y="0"/>
            <a:ext cx="12192333" cy="5864133"/>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02" name="Google Shape;102;p26"/>
          <p:cNvSpPr txBox="1">
            <a:spLocks noGrp="1"/>
          </p:cNvSpPr>
          <p:nvPr>
            <p:ph type="ctrTitle"/>
          </p:nvPr>
        </p:nvSpPr>
        <p:spPr>
          <a:xfrm>
            <a:off x="415600" y="719633"/>
            <a:ext cx="11360800" cy="17100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800"/>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endParaRPr/>
          </a:p>
        </p:txBody>
      </p:sp>
      <p:sp>
        <p:nvSpPr>
          <p:cNvPr id="103" name="Google Shape;103;p26"/>
          <p:cNvSpPr txBox="1">
            <a:spLocks noGrp="1"/>
          </p:cNvSpPr>
          <p:nvPr>
            <p:ph type="subTitle" idx="1"/>
          </p:nvPr>
        </p:nvSpPr>
        <p:spPr>
          <a:xfrm>
            <a:off x="415600" y="2504747"/>
            <a:ext cx="5656800" cy="984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2"/>
              </a:buClr>
              <a:buSzPts val="1600"/>
              <a:buNone/>
              <a:defRPr sz="2133">
                <a:solidFill>
                  <a:schemeClr val="lt2"/>
                </a:solidFill>
              </a:defRPr>
            </a:lvl1pPr>
            <a:lvl2pPr lvl="1">
              <a:lnSpc>
                <a:spcPct val="100000"/>
              </a:lnSpc>
              <a:spcBef>
                <a:spcPts val="0"/>
              </a:spcBef>
              <a:spcAft>
                <a:spcPts val="0"/>
              </a:spcAft>
              <a:buClr>
                <a:schemeClr val="lt2"/>
              </a:buClr>
              <a:buSzPts val="1600"/>
              <a:buNone/>
              <a:defRPr sz="2133">
                <a:solidFill>
                  <a:schemeClr val="lt2"/>
                </a:solidFill>
              </a:defRPr>
            </a:lvl2pPr>
            <a:lvl3pPr lvl="2">
              <a:lnSpc>
                <a:spcPct val="100000"/>
              </a:lnSpc>
              <a:spcBef>
                <a:spcPts val="0"/>
              </a:spcBef>
              <a:spcAft>
                <a:spcPts val="0"/>
              </a:spcAft>
              <a:buClr>
                <a:schemeClr val="lt2"/>
              </a:buClr>
              <a:buSzPts val="1600"/>
              <a:buNone/>
              <a:defRPr sz="2133">
                <a:solidFill>
                  <a:schemeClr val="lt2"/>
                </a:solidFill>
              </a:defRPr>
            </a:lvl3pPr>
            <a:lvl4pPr lvl="3">
              <a:lnSpc>
                <a:spcPct val="100000"/>
              </a:lnSpc>
              <a:spcBef>
                <a:spcPts val="0"/>
              </a:spcBef>
              <a:spcAft>
                <a:spcPts val="0"/>
              </a:spcAft>
              <a:buClr>
                <a:schemeClr val="lt2"/>
              </a:buClr>
              <a:buSzPts val="1600"/>
              <a:buNone/>
              <a:defRPr sz="2133">
                <a:solidFill>
                  <a:schemeClr val="lt2"/>
                </a:solidFill>
              </a:defRPr>
            </a:lvl4pPr>
            <a:lvl5pPr lvl="4">
              <a:lnSpc>
                <a:spcPct val="100000"/>
              </a:lnSpc>
              <a:spcBef>
                <a:spcPts val="0"/>
              </a:spcBef>
              <a:spcAft>
                <a:spcPts val="0"/>
              </a:spcAft>
              <a:buClr>
                <a:schemeClr val="lt2"/>
              </a:buClr>
              <a:buSzPts val="1600"/>
              <a:buNone/>
              <a:defRPr sz="2133">
                <a:solidFill>
                  <a:schemeClr val="lt2"/>
                </a:solidFill>
              </a:defRPr>
            </a:lvl5pPr>
            <a:lvl6pPr lvl="5">
              <a:lnSpc>
                <a:spcPct val="100000"/>
              </a:lnSpc>
              <a:spcBef>
                <a:spcPts val="0"/>
              </a:spcBef>
              <a:spcAft>
                <a:spcPts val="0"/>
              </a:spcAft>
              <a:buClr>
                <a:schemeClr val="lt2"/>
              </a:buClr>
              <a:buSzPts val="1600"/>
              <a:buNone/>
              <a:defRPr sz="2133">
                <a:solidFill>
                  <a:schemeClr val="lt2"/>
                </a:solidFill>
              </a:defRPr>
            </a:lvl6pPr>
            <a:lvl7pPr lvl="6">
              <a:lnSpc>
                <a:spcPct val="100000"/>
              </a:lnSpc>
              <a:spcBef>
                <a:spcPts val="0"/>
              </a:spcBef>
              <a:spcAft>
                <a:spcPts val="0"/>
              </a:spcAft>
              <a:buClr>
                <a:schemeClr val="lt2"/>
              </a:buClr>
              <a:buSzPts val="1600"/>
              <a:buNone/>
              <a:defRPr sz="2133">
                <a:solidFill>
                  <a:schemeClr val="lt2"/>
                </a:solidFill>
              </a:defRPr>
            </a:lvl7pPr>
            <a:lvl8pPr lvl="7">
              <a:lnSpc>
                <a:spcPct val="100000"/>
              </a:lnSpc>
              <a:spcBef>
                <a:spcPts val="0"/>
              </a:spcBef>
              <a:spcAft>
                <a:spcPts val="0"/>
              </a:spcAft>
              <a:buClr>
                <a:schemeClr val="lt2"/>
              </a:buClr>
              <a:buSzPts val="1600"/>
              <a:buNone/>
              <a:defRPr sz="2133">
                <a:solidFill>
                  <a:schemeClr val="lt2"/>
                </a:solidFill>
              </a:defRPr>
            </a:lvl8pPr>
            <a:lvl9pPr lvl="8">
              <a:lnSpc>
                <a:spcPct val="100000"/>
              </a:lnSpc>
              <a:spcBef>
                <a:spcPts val="0"/>
              </a:spcBef>
              <a:spcAft>
                <a:spcPts val="0"/>
              </a:spcAft>
              <a:buClr>
                <a:schemeClr val="lt2"/>
              </a:buClr>
              <a:buSzPts val="1600"/>
              <a:buNone/>
              <a:defRPr sz="2133">
                <a:solidFill>
                  <a:schemeClr val="lt2"/>
                </a:solidFill>
              </a:defRPr>
            </a:lvl9pPr>
          </a:lstStyle>
          <a:p>
            <a:endParaRPr/>
          </a:p>
        </p:txBody>
      </p:sp>
      <p:sp>
        <p:nvSpPr>
          <p:cNvPr id="104" name="Google Shape;104;p2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983369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3"/>
        </a:solidFill>
        <a:effectLst/>
      </p:bgPr>
    </p:bg>
    <p:spTree>
      <p:nvGrpSpPr>
        <p:cNvPr id="1" name="Shape 105"/>
        <p:cNvGrpSpPr/>
        <p:nvPr/>
      </p:nvGrpSpPr>
      <p:grpSpPr>
        <a:xfrm>
          <a:off x="0" y="0"/>
          <a:ext cx="0" cy="0"/>
          <a:chOff x="0" y="0"/>
          <a:chExt cx="0" cy="0"/>
        </a:xfrm>
      </p:grpSpPr>
      <p:sp>
        <p:nvSpPr>
          <p:cNvPr id="106" name="Google Shape;106;p27"/>
          <p:cNvSpPr/>
          <p:nvPr/>
        </p:nvSpPr>
        <p:spPr>
          <a:xfrm>
            <a:off x="0" y="64132"/>
            <a:ext cx="12192333" cy="5864133"/>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07" name="Google Shape;107;p27"/>
          <p:cNvSpPr/>
          <p:nvPr/>
        </p:nvSpPr>
        <p:spPr>
          <a:xfrm>
            <a:off x="0" y="0"/>
            <a:ext cx="12192333" cy="5864133"/>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08" name="Google Shape;108;p27"/>
          <p:cNvSpPr txBox="1">
            <a:spLocks noGrp="1"/>
          </p:cNvSpPr>
          <p:nvPr>
            <p:ph type="title"/>
          </p:nvPr>
        </p:nvSpPr>
        <p:spPr>
          <a:xfrm>
            <a:off x="415600" y="719633"/>
            <a:ext cx="11360800" cy="17100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800"/>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endParaRPr/>
          </a:p>
        </p:txBody>
      </p:sp>
      <p:sp>
        <p:nvSpPr>
          <p:cNvPr id="109" name="Google Shape;109;p2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392155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10"/>
        <p:cNvGrpSpPr/>
        <p:nvPr/>
      </p:nvGrpSpPr>
      <p:grpSpPr>
        <a:xfrm>
          <a:off x="0" y="0"/>
          <a:ext cx="0" cy="0"/>
          <a:chOff x="0" y="0"/>
          <a:chExt cx="0" cy="0"/>
        </a:xfrm>
      </p:grpSpPr>
      <p:sp>
        <p:nvSpPr>
          <p:cNvPr id="111" name="Google Shape;111;p28"/>
          <p:cNvSpPr/>
          <p:nvPr/>
        </p:nvSpPr>
        <p:spPr>
          <a:xfrm>
            <a:off x="0" y="0"/>
            <a:ext cx="5752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2" name="Google Shape;112;p28"/>
          <p:cNvSpPr/>
          <p:nvPr/>
        </p:nvSpPr>
        <p:spPr>
          <a:xfrm>
            <a:off x="1" y="58834"/>
            <a:ext cx="5751500" cy="5865833"/>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113" name="Google Shape;113;p28"/>
          <p:cNvSpPr/>
          <p:nvPr/>
        </p:nvSpPr>
        <p:spPr>
          <a:xfrm>
            <a:off x="-167" y="0"/>
            <a:ext cx="5755867" cy="58608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114" name="Google Shape;114;p28"/>
          <p:cNvSpPr txBox="1">
            <a:spLocks noGrp="1"/>
          </p:cNvSpPr>
          <p:nvPr>
            <p:ph type="title"/>
          </p:nvPr>
        </p:nvSpPr>
        <p:spPr>
          <a:xfrm>
            <a:off x="415633" y="667900"/>
            <a:ext cx="4942000" cy="33452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115" name="Google Shape;115;p28"/>
          <p:cNvSpPr txBox="1">
            <a:spLocks noGrp="1"/>
          </p:cNvSpPr>
          <p:nvPr>
            <p:ph type="body" idx="1"/>
          </p:nvPr>
        </p:nvSpPr>
        <p:spPr>
          <a:xfrm>
            <a:off x="6192900" y="667900"/>
            <a:ext cx="5555200" cy="5464800"/>
          </a:xfrm>
          <a:prstGeom prst="rect">
            <a:avLst/>
          </a:prstGeom>
        </p:spPr>
        <p:txBody>
          <a:bodyPr spcFirstLastPara="1" wrap="square" lIns="91425" tIns="91425" rIns="91425" bIns="91425" anchor="t" anchorCtr="0">
            <a:noAutofit/>
          </a:bodyPr>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116" name="Google Shape;116;p2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04734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0"/>
        <p:cNvGrpSpPr/>
        <p:nvPr/>
      </p:nvGrpSpPr>
      <p:grpSpPr>
        <a:xfrm>
          <a:off x="0" y="0"/>
          <a:ext cx="0" cy="0"/>
          <a:chOff x="0" y="0"/>
          <a:chExt cx="0" cy="0"/>
        </a:xfrm>
      </p:grpSpPr>
      <p:pic>
        <p:nvPicPr>
          <p:cNvPr id="31" name="Google Shape;31;p5"/>
          <p:cNvPicPr preferRelativeResize="0"/>
          <p:nvPr/>
        </p:nvPicPr>
        <p:blipFill rotWithShape="1">
          <a:blip r:embed="rId2">
            <a:alphaModFix/>
          </a:blip>
          <a:srcRect/>
          <a:stretch/>
        </p:blipFill>
        <p:spPr>
          <a:xfrm>
            <a:off x="3" y="0"/>
            <a:ext cx="12191996" cy="1219200"/>
          </a:xfrm>
          <a:prstGeom prst="rect">
            <a:avLst/>
          </a:prstGeom>
          <a:noFill/>
          <a:ln>
            <a:noFill/>
          </a:ln>
        </p:spPr>
      </p:pic>
      <p:sp>
        <p:nvSpPr>
          <p:cNvPr id="32" name="Google Shape;32;p5"/>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34" name="Google Shape;34;p5"/>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35" name="Google Shape;35;p5"/>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6" name="Google Shape;36;p5"/>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17"/>
        <p:cNvGrpSpPr/>
        <p:nvPr/>
      </p:nvGrpSpPr>
      <p:grpSpPr>
        <a:xfrm>
          <a:off x="0" y="0"/>
          <a:ext cx="0" cy="0"/>
          <a:chOff x="0" y="0"/>
          <a:chExt cx="0" cy="0"/>
        </a:xfrm>
      </p:grpSpPr>
      <p:sp>
        <p:nvSpPr>
          <p:cNvPr id="118" name="Google Shape;118;p29"/>
          <p:cNvSpPr/>
          <p:nvPr/>
        </p:nvSpPr>
        <p:spPr>
          <a:xfrm>
            <a:off x="0" y="0"/>
            <a:ext cx="12192000" cy="1702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9" name="Google Shape;119;p29"/>
          <p:cNvSpPr txBox="1">
            <a:spLocks noGrp="1"/>
          </p:cNvSpPr>
          <p:nvPr>
            <p:ph type="title"/>
          </p:nvPr>
        </p:nvSpPr>
        <p:spPr>
          <a:xfrm>
            <a:off x="415633" y="667900"/>
            <a:ext cx="11360800" cy="831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120" name="Google Shape;120;p29"/>
          <p:cNvSpPr txBox="1">
            <a:spLocks noGrp="1"/>
          </p:cNvSpPr>
          <p:nvPr>
            <p:ph type="body" idx="1"/>
          </p:nvPr>
        </p:nvSpPr>
        <p:spPr>
          <a:xfrm>
            <a:off x="415600" y="2007600"/>
            <a:ext cx="5333200" cy="4101600"/>
          </a:xfrm>
          <a:prstGeom prst="rect">
            <a:avLst/>
          </a:prstGeom>
        </p:spPr>
        <p:txBody>
          <a:bodyPr spcFirstLastPara="1" wrap="square" lIns="91425" tIns="91425" rIns="91425" bIns="91425" anchor="t" anchorCtr="0">
            <a:noAutofit/>
          </a:bodyPr>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121" name="Google Shape;121;p29"/>
          <p:cNvSpPr txBox="1">
            <a:spLocks noGrp="1"/>
          </p:cNvSpPr>
          <p:nvPr>
            <p:ph type="body" idx="2"/>
          </p:nvPr>
        </p:nvSpPr>
        <p:spPr>
          <a:xfrm>
            <a:off x="6443200" y="2007600"/>
            <a:ext cx="5333200" cy="4101600"/>
          </a:xfrm>
          <a:prstGeom prst="rect">
            <a:avLst/>
          </a:prstGeom>
        </p:spPr>
        <p:txBody>
          <a:bodyPr spcFirstLastPara="1" wrap="square" lIns="91425" tIns="91425" rIns="91425" bIns="91425" anchor="t" anchorCtr="0">
            <a:noAutofit/>
          </a:bodyPr>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122" name="Google Shape;122;p2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59463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3"/>
        <p:cNvGrpSpPr/>
        <p:nvPr/>
      </p:nvGrpSpPr>
      <p:grpSpPr>
        <a:xfrm>
          <a:off x="0" y="0"/>
          <a:ext cx="0" cy="0"/>
          <a:chOff x="0" y="0"/>
          <a:chExt cx="0" cy="0"/>
        </a:xfrm>
      </p:grpSpPr>
      <p:sp>
        <p:nvSpPr>
          <p:cNvPr id="124" name="Google Shape;124;p30"/>
          <p:cNvSpPr/>
          <p:nvPr/>
        </p:nvSpPr>
        <p:spPr>
          <a:xfrm>
            <a:off x="0" y="0"/>
            <a:ext cx="12192000" cy="1702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5" name="Google Shape;125;p30"/>
          <p:cNvSpPr txBox="1">
            <a:spLocks noGrp="1"/>
          </p:cNvSpPr>
          <p:nvPr>
            <p:ph type="title"/>
          </p:nvPr>
        </p:nvSpPr>
        <p:spPr>
          <a:xfrm>
            <a:off x="415633" y="667900"/>
            <a:ext cx="11360800" cy="831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126" name="Google Shape;126;p3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197637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7"/>
        <p:cNvGrpSpPr/>
        <p:nvPr/>
      </p:nvGrpSpPr>
      <p:grpSpPr>
        <a:xfrm>
          <a:off x="0" y="0"/>
          <a:ext cx="0" cy="0"/>
          <a:chOff x="0" y="0"/>
          <a:chExt cx="0" cy="0"/>
        </a:xfrm>
      </p:grpSpPr>
      <p:sp>
        <p:nvSpPr>
          <p:cNvPr id="128" name="Google Shape;128;p31"/>
          <p:cNvSpPr/>
          <p:nvPr/>
        </p:nvSpPr>
        <p:spPr>
          <a:xfrm>
            <a:off x="0" y="0"/>
            <a:ext cx="50192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9" name="Google Shape;129;p31"/>
          <p:cNvSpPr txBox="1">
            <a:spLocks noGrp="1"/>
          </p:cNvSpPr>
          <p:nvPr>
            <p:ph type="title"/>
          </p:nvPr>
        </p:nvSpPr>
        <p:spPr>
          <a:xfrm>
            <a:off x="415633" y="667900"/>
            <a:ext cx="4170000" cy="24388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130" name="Google Shape;130;p31"/>
          <p:cNvSpPr txBox="1">
            <a:spLocks noGrp="1"/>
          </p:cNvSpPr>
          <p:nvPr>
            <p:ph type="body" idx="1"/>
          </p:nvPr>
        </p:nvSpPr>
        <p:spPr>
          <a:xfrm>
            <a:off x="415600" y="3187533"/>
            <a:ext cx="4170000" cy="3064000"/>
          </a:xfrm>
          <a:prstGeom prst="rect">
            <a:avLst/>
          </a:prstGeom>
        </p:spPr>
        <p:txBody>
          <a:bodyPr spcFirstLastPara="1" wrap="square" lIns="91425" tIns="91425" rIns="91425" bIns="91425" anchor="t" anchorCtr="0">
            <a:noAutofit/>
          </a:bodyPr>
          <a:lstStyle>
            <a:lvl1pPr marL="609585" lvl="0" indent="-414856">
              <a:spcBef>
                <a:spcPts val="0"/>
              </a:spcBef>
              <a:spcAft>
                <a:spcPts val="0"/>
              </a:spcAft>
              <a:buClr>
                <a:schemeClr val="accent2"/>
              </a:buClr>
              <a:buSzPts val="1300"/>
              <a:buChar char="●"/>
              <a:defRPr>
                <a:solidFill>
                  <a:schemeClr val="accent2"/>
                </a:solidFill>
              </a:defRPr>
            </a:lvl1pPr>
            <a:lvl2pPr marL="1219170" lvl="1" indent="-397923">
              <a:spcBef>
                <a:spcPts val="2133"/>
              </a:spcBef>
              <a:spcAft>
                <a:spcPts val="0"/>
              </a:spcAft>
              <a:buClr>
                <a:schemeClr val="accent2"/>
              </a:buClr>
              <a:buSzPts val="1100"/>
              <a:buChar char="○"/>
              <a:defRPr>
                <a:solidFill>
                  <a:schemeClr val="accent2"/>
                </a:solidFill>
              </a:defRPr>
            </a:lvl2pPr>
            <a:lvl3pPr marL="1828754" lvl="2" indent="-397923">
              <a:spcBef>
                <a:spcPts val="2133"/>
              </a:spcBef>
              <a:spcAft>
                <a:spcPts val="0"/>
              </a:spcAft>
              <a:buClr>
                <a:schemeClr val="accent2"/>
              </a:buClr>
              <a:buSzPts val="1100"/>
              <a:buChar char="■"/>
              <a:defRPr>
                <a:solidFill>
                  <a:schemeClr val="accent2"/>
                </a:solidFill>
              </a:defRPr>
            </a:lvl3pPr>
            <a:lvl4pPr marL="2438339" lvl="3" indent="-397923">
              <a:spcBef>
                <a:spcPts val="2133"/>
              </a:spcBef>
              <a:spcAft>
                <a:spcPts val="0"/>
              </a:spcAft>
              <a:buClr>
                <a:schemeClr val="accent2"/>
              </a:buClr>
              <a:buSzPts val="1100"/>
              <a:buChar char="●"/>
              <a:defRPr>
                <a:solidFill>
                  <a:schemeClr val="accent2"/>
                </a:solidFill>
              </a:defRPr>
            </a:lvl4pPr>
            <a:lvl5pPr marL="3047924" lvl="4" indent="-397923">
              <a:spcBef>
                <a:spcPts val="2133"/>
              </a:spcBef>
              <a:spcAft>
                <a:spcPts val="0"/>
              </a:spcAft>
              <a:buClr>
                <a:schemeClr val="accent2"/>
              </a:buClr>
              <a:buSzPts val="1100"/>
              <a:buChar char="○"/>
              <a:defRPr>
                <a:solidFill>
                  <a:schemeClr val="accent2"/>
                </a:solidFill>
              </a:defRPr>
            </a:lvl5pPr>
            <a:lvl6pPr marL="3657509" lvl="5" indent="-397923">
              <a:spcBef>
                <a:spcPts val="2133"/>
              </a:spcBef>
              <a:spcAft>
                <a:spcPts val="0"/>
              </a:spcAft>
              <a:buClr>
                <a:schemeClr val="accent2"/>
              </a:buClr>
              <a:buSzPts val="1100"/>
              <a:buChar char="■"/>
              <a:defRPr>
                <a:solidFill>
                  <a:schemeClr val="accent2"/>
                </a:solidFill>
              </a:defRPr>
            </a:lvl6pPr>
            <a:lvl7pPr marL="4267093" lvl="6" indent="-397923">
              <a:spcBef>
                <a:spcPts val="2133"/>
              </a:spcBef>
              <a:spcAft>
                <a:spcPts val="0"/>
              </a:spcAft>
              <a:buClr>
                <a:schemeClr val="accent2"/>
              </a:buClr>
              <a:buSzPts val="1100"/>
              <a:buChar char="●"/>
              <a:defRPr>
                <a:solidFill>
                  <a:schemeClr val="accent2"/>
                </a:solidFill>
              </a:defRPr>
            </a:lvl7pPr>
            <a:lvl8pPr marL="4876678" lvl="7" indent="-397923">
              <a:spcBef>
                <a:spcPts val="2133"/>
              </a:spcBef>
              <a:spcAft>
                <a:spcPts val="0"/>
              </a:spcAft>
              <a:buClr>
                <a:schemeClr val="accent2"/>
              </a:buClr>
              <a:buSzPts val="1100"/>
              <a:buChar char="○"/>
              <a:defRPr>
                <a:solidFill>
                  <a:schemeClr val="accent2"/>
                </a:solidFill>
              </a:defRPr>
            </a:lvl8pPr>
            <a:lvl9pPr marL="5486263" lvl="8" indent="-397923">
              <a:spcBef>
                <a:spcPts val="2133"/>
              </a:spcBef>
              <a:spcAft>
                <a:spcPts val="2133"/>
              </a:spcAft>
              <a:buClr>
                <a:schemeClr val="accent2"/>
              </a:buClr>
              <a:buSzPts val="1100"/>
              <a:buChar char="■"/>
              <a:defRPr>
                <a:solidFill>
                  <a:schemeClr val="accent2"/>
                </a:solidFill>
              </a:defRPr>
            </a:lvl9pPr>
          </a:lstStyle>
          <a:p>
            <a:endParaRPr/>
          </a:p>
        </p:txBody>
      </p:sp>
      <p:sp>
        <p:nvSpPr>
          <p:cNvPr id="131" name="Google Shape;131;p3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073184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3"/>
        </a:solidFill>
        <a:effectLst/>
      </p:bgPr>
    </p:bg>
    <p:spTree>
      <p:nvGrpSpPr>
        <p:cNvPr id="1" name="Shape 132"/>
        <p:cNvGrpSpPr/>
        <p:nvPr/>
      </p:nvGrpSpPr>
      <p:grpSpPr>
        <a:xfrm>
          <a:off x="0" y="0"/>
          <a:ext cx="0" cy="0"/>
          <a:chOff x="0" y="0"/>
          <a:chExt cx="0" cy="0"/>
        </a:xfrm>
      </p:grpSpPr>
      <p:sp>
        <p:nvSpPr>
          <p:cNvPr id="133" name="Google Shape;133;p32"/>
          <p:cNvSpPr txBox="1">
            <a:spLocks noGrp="1"/>
          </p:cNvSpPr>
          <p:nvPr>
            <p:ph type="title"/>
          </p:nvPr>
        </p:nvSpPr>
        <p:spPr>
          <a:xfrm>
            <a:off x="415567" y="1064800"/>
            <a:ext cx="8330400" cy="4728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800"/>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endParaRPr/>
          </a:p>
        </p:txBody>
      </p:sp>
      <p:sp>
        <p:nvSpPr>
          <p:cNvPr id="134" name="Google Shape;134;p3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7939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5"/>
        <p:cNvGrpSpPr/>
        <p:nvPr/>
      </p:nvGrpSpPr>
      <p:grpSpPr>
        <a:xfrm>
          <a:off x="0" y="0"/>
          <a:ext cx="0" cy="0"/>
          <a:chOff x="0" y="0"/>
          <a:chExt cx="0" cy="0"/>
        </a:xfrm>
      </p:grpSpPr>
      <p:sp>
        <p:nvSpPr>
          <p:cNvPr id="136" name="Google Shape;136;p33"/>
          <p:cNvSpPr/>
          <p:nvPr/>
        </p:nvSpPr>
        <p:spPr>
          <a:xfrm>
            <a:off x="0" y="0"/>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7" name="Google Shape;137;p33"/>
          <p:cNvSpPr txBox="1">
            <a:spLocks noGrp="1"/>
          </p:cNvSpPr>
          <p:nvPr>
            <p:ph type="title"/>
          </p:nvPr>
        </p:nvSpPr>
        <p:spPr>
          <a:xfrm>
            <a:off x="415067" y="667900"/>
            <a:ext cx="4939200" cy="27328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138" name="Google Shape;138;p33"/>
          <p:cNvSpPr txBox="1">
            <a:spLocks noGrp="1"/>
          </p:cNvSpPr>
          <p:nvPr>
            <p:ph type="subTitle" idx="1"/>
          </p:nvPr>
        </p:nvSpPr>
        <p:spPr>
          <a:xfrm>
            <a:off x="406400" y="3502300"/>
            <a:ext cx="4939200" cy="1235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1600"/>
              <a:buNone/>
              <a:defRPr sz="2133">
                <a:solidFill>
                  <a:schemeClr val="accent2"/>
                </a:solidFill>
              </a:defRPr>
            </a:lvl1pPr>
            <a:lvl2pPr lvl="1">
              <a:lnSpc>
                <a:spcPct val="100000"/>
              </a:lnSpc>
              <a:spcBef>
                <a:spcPts val="0"/>
              </a:spcBef>
              <a:spcAft>
                <a:spcPts val="0"/>
              </a:spcAft>
              <a:buClr>
                <a:schemeClr val="accent2"/>
              </a:buClr>
              <a:buSzPts val="1600"/>
              <a:buNone/>
              <a:defRPr sz="2133">
                <a:solidFill>
                  <a:schemeClr val="accent2"/>
                </a:solidFill>
              </a:defRPr>
            </a:lvl2pPr>
            <a:lvl3pPr lvl="2">
              <a:lnSpc>
                <a:spcPct val="100000"/>
              </a:lnSpc>
              <a:spcBef>
                <a:spcPts val="0"/>
              </a:spcBef>
              <a:spcAft>
                <a:spcPts val="0"/>
              </a:spcAft>
              <a:buClr>
                <a:schemeClr val="accent2"/>
              </a:buClr>
              <a:buSzPts val="1600"/>
              <a:buNone/>
              <a:defRPr sz="2133">
                <a:solidFill>
                  <a:schemeClr val="accent2"/>
                </a:solidFill>
              </a:defRPr>
            </a:lvl3pPr>
            <a:lvl4pPr lvl="3">
              <a:lnSpc>
                <a:spcPct val="100000"/>
              </a:lnSpc>
              <a:spcBef>
                <a:spcPts val="0"/>
              </a:spcBef>
              <a:spcAft>
                <a:spcPts val="0"/>
              </a:spcAft>
              <a:buClr>
                <a:schemeClr val="accent2"/>
              </a:buClr>
              <a:buSzPts val="1600"/>
              <a:buNone/>
              <a:defRPr sz="2133">
                <a:solidFill>
                  <a:schemeClr val="accent2"/>
                </a:solidFill>
              </a:defRPr>
            </a:lvl4pPr>
            <a:lvl5pPr lvl="4">
              <a:lnSpc>
                <a:spcPct val="100000"/>
              </a:lnSpc>
              <a:spcBef>
                <a:spcPts val="0"/>
              </a:spcBef>
              <a:spcAft>
                <a:spcPts val="0"/>
              </a:spcAft>
              <a:buClr>
                <a:schemeClr val="accent2"/>
              </a:buClr>
              <a:buSzPts val="1600"/>
              <a:buNone/>
              <a:defRPr sz="2133">
                <a:solidFill>
                  <a:schemeClr val="accent2"/>
                </a:solidFill>
              </a:defRPr>
            </a:lvl5pPr>
            <a:lvl6pPr lvl="5">
              <a:lnSpc>
                <a:spcPct val="100000"/>
              </a:lnSpc>
              <a:spcBef>
                <a:spcPts val="0"/>
              </a:spcBef>
              <a:spcAft>
                <a:spcPts val="0"/>
              </a:spcAft>
              <a:buClr>
                <a:schemeClr val="accent2"/>
              </a:buClr>
              <a:buSzPts val="1600"/>
              <a:buNone/>
              <a:defRPr sz="2133">
                <a:solidFill>
                  <a:schemeClr val="accent2"/>
                </a:solidFill>
              </a:defRPr>
            </a:lvl6pPr>
            <a:lvl7pPr lvl="6">
              <a:lnSpc>
                <a:spcPct val="100000"/>
              </a:lnSpc>
              <a:spcBef>
                <a:spcPts val="0"/>
              </a:spcBef>
              <a:spcAft>
                <a:spcPts val="0"/>
              </a:spcAft>
              <a:buClr>
                <a:schemeClr val="accent2"/>
              </a:buClr>
              <a:buSzPts val="1600"/>
              <a:buNone/>
              <a:defRPr sz="2133">
                <a:solidFill>
                  <a:schemeClr val="accent2"/>
                </a:solidFill>
              </a:defRPr>
            </a:lvl7pPr>
            <a:lvl8pPr lvl="7">
              <a:lnSpc>
                <a:spcPct val="100000"/>
              </a:lnSpc>
              <a:spcBef>
                <a:spcPts val="0"/>
              </a:spcBef>
              <a:spcAft>
                <a:spcPts val="0"/>
              </a:spcAft>
              <a:buClr>
                <a:schemeClr val="accent2"/>
              </a:buClr>
              <a:buSzPts val="1600"/>
              <a:buNone/>
              <a:defRPr sz="2133">
                <a:solidFill>
                  <a:schemeClr val="accent2"/>
                </a:solidFill>
              </a:defRPr>
            </a:lvl8pPr>
            <a:lvl9pPr lvl="8">
              <a:lnSpc>
                <a:spcPct val="100000"/>
              </a:lnSpc>
              <a:spcBef>
                <a:spcPts val="0"/>
              </a:spcBef>
              <a:spcAft>
                <a:spcPts val="0"/>
              </a:spcAft>
              <a:buClr>
                <a:schemeClr val="accent2"/>
              </a:buClr>
              <a:buSzPts val="1600"/>
              <a:buNone/>
              <a:defRPr sz="2133">
                <a:solidFill>
                  <a:schemeClr val="accent2"/>
                </a:solidFill>
              </a:defRPr>
            </a:lvl9pPr>
          </a:lstStyle>
          <a:p>
            <a:endParaRPr/>
          </a:p>
        </p:txBody>
      </p:sp>
      <p:sp>
        <p:nvSpPr>
          <p:cNvPr id="139" name="Google Shape;139;p33"/>
          <p:cNvSpPr txBox="1">
            <a:spLocks noGrp="1"/>
          </p:cNvSpPr>
          <p:nvPr>
            <p:ph type="body" idx="2"/>
          </p:nvPr>
        </p:nvSpPr>
        <p:spPr>
          <a:xfrm>
            <a:off x="6505367" y="667900"/>
            <a:ext cx="5272000" cy="5482000"/>
          </a:xfrm>
          <a:prstGeom prst="rect">
            <a:avLst/>
          </a:prstGeom>
        </p:spPr>
        <p:txBody>
          <a:bodyPr spcFirstLastPara="1" wrap="square" lIns="91425" tIns="91425" rIns="91425" bIns="91425" anchor="t" anchorCtr="0">
            <a:noAutofit/>
          </a:bodyPr>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140" name="Google Shape;140;p3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588332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1"/>
        <p:cNvGrpSpPr/>
        <p:nvPr/>
      </p:nvGrpSpPr>
      <p:grpSpPr>
        <a:xfrm>
          <a:off x="0" y="0"/>
          <a:ext cx="0" cy="0"/>
          <a:chOff x="0" y="0"/>
          <a:chExt cx="0" cy="0"/>
        </a:xfrm>
      </p:grpSpPr>
      <p:sp>
        <p:nvSpPr>
          <p:cNvPr id="142" name="Google Shape;142;p34"/>
          <p:cNvSpPr/>
          <p:nvPr/>
        </p:nvSpPr>
        <p:spPr>
          <a:xfrm>
            <a:off x="0" y="5825333"/>
            <a:ext cx="12192000" cy="10324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3" name="Google Shape;143;p34"/>
          <p:cNvSpPr txBox="1">
            <a:spLocks noGrp="1"/>
          </p:cNvSpPr>
          <p:nvPr>
            <p:ph type="body" idx="1"/>
          </p:nvPr>
        </p:nvSpPr>
        <p:spPr>
          <a:xfrm>
            <a:off x="415600" y="6028533"/>
            <a:ext cx="10639200" cy="6140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144" name="Google Shape;144;p3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478884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1"/>
        </a:solidFill>
        <a:effectLst/>
      </p:bgPr>
    </p:bg>
    <p:spTree>
      <p:nvGrpSpPr>
        <p:cNvPr id="1" name="Shape 145"/>
        <p:cNvGrpSpPr/>
        <p:nvPr/>
      </p:nvGrpSpPr>
      <p:grpSpPr>
        <a:xfrm>
          <a:off x="0" y="0"/>
          <a:ext cx="0" cy="0"/>
          <a:chOff x="0" y="0"/>
          <a:chExt cx="0" cy="0"/>
        </a:xfrm>
      </p:grpSpPr>
      <p:sp>
        <p:nvSpPr>
          <p:cNvPr id="146" name="Google Shape;146;p35"/>
          <p:cNvSpPr txBox="1">
            <a:spLocks noGrp="1"/>
          </p:cNvSpPr>
          <p:nvPr>
            <p:ph type="title" hasCustomPrompt="1"/>
          </p:nvPr>
        </p:nvSpPr>
        <p:spPr>
          <a:xfrm>
            <a:off x="415667" y="1108233"/>
            <a:ext cx="7113200" cy="16596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10000"/>
              <a:buNone/>
              <a:defRPr sz="13333">
                <a:solidFill>
                  <a:schemeClr val="lt1"/>
                </a:solidFill>
              </a:defRPr>
            </a:lvl1pPr>
            <a:lvl2pPr lvl="1">
              <a:spcBef>
                <a:spcPts val="0"/>
              </a:spcBef>
              <a:spcAft>
                <a:spcPts val="0"/>
              </a:spcAft>
              <a:buClr>
                <a:schemeClr val="lt1"/>
              </a:buClr>
              <a:buSzPts val="10000"/>
              <a:buNone/>
              <a:defRPr sz="13333">
                <a:solidFill>
                  <a:schemeClr val="lt1"/>
                </a:solidFill>
              </a:defRPr>
            </a:lvl2pPr>
            <a:lvl3pPr lvl="2">
              <a:spcBef>
                <a:spcPts val="0"/>
              </a:spcBef>
              <a:spcAft>
                <a:spcPts val="0"/>
              </a:spcAft>
              <a:buClr>
                <a:schemeClr val="lt1"/>
              </a:buClr>
              <a:buSzPts val="10000"/>
              <a:buNone/>
              <a:defRPr sz="13333">
                <a:solidFill>
                  <a:schemeClr val="lt1"/>
                </a:solidFill>
              </a:defRPr>
            </a:lvl3pPr>
            <a:lvl4pPr lvl="3">
              <a:spcBef>
                <a:spcPts val="0"/>
              </a:spcBef>
              <a:spcAft>
                <a:spcPts val="0"/>
              </a:spcAft>
              <a:buClr>
                <a:schemeClr val="lt1"/>
              </a:buClr>
              <a:buSzPts val="10000"/>
              <a:buNone/>
              <a:defRPr sz="13333">
                <a:solidFill>
                  <a:schemeClr val="lt1"/>
                </a:solidFill>
              </a:defRPr>
            </a:lvl4pPr>
            <a:lvl5pPr lvl="4">
              <a:spcBef>
                <a:spcPts val="0"/>
              </a:spcBef>
              <a:spcAft>
                <a:spcPts val="0"/>
              </a:spcAft>
              <a:buClr>
                <a:schemeClr val="lt1"/>
              </a:buClr>
              <a:buSzPts val="10000"/>
              <a:buNone/>
              <a:defRPr sz="13333">
                <a:solidFill>
                  <a:schemeClr val="lt1"/>
                </a:solidFill>
              </a:defRPr>
            </a:lvl5pPr>
            <a:lvl6pPr lvl="5">
              <a:spcBef>
                <a:spcPts val="0"/>
              </a:spcBef>
              <a:spcAft>
                <a:spcPts val="0"/>
              </a:spcAft>
              <a:buClr>
                <a:schemeClr val="lt1"/>
              </a:buClr>
              <a:buSzPts val="10000"/>
              <a:buNone/>
              <a:defRPr sz="13333">
                <a:solidFill>
                  <a:schemeClr val="lt1"/>
                </a:solidFill>
              </a:defRPr>
            </a:lvl6pPr>
            <a:lvl7pPr lvl="6">
              <a:spcBef>
                <a:spcPts val="0"/>
              </a:spcBef>
              <a:spcAft>
                <a:spcPts val="0"/>
              </a:spcAft>
              <a:buClr>
                <a:schemeClr val="lt1"/>
              </a:buClr>
              <a:buSzPts val="10000"/>
              <a:buNone/>
              <a:defRPr sz="13333">
                <a:solidFill>
                  <a:schemeClr val="lt1"/>
                </a:solidFill>
              </a:defRPr>
            </a:lvl7pPr>
            <a:lvl8pPr lvl="7">
              <a:spcBef>
                <a:spcPts val="0"/>
              </a:spcBef>
              <a:spcAft>
                <a:spcPts val="0"/>
              </a:spcAft>
              <a:buClr>
                <a:schemeClr val="lt1"/>
              </a:buClr>
              <a:buSzPts val="10000"/>
              <a:buNone/>
              <a:defRPr sz="13333">
                <a:solidFill>
                  <a:schemeClr val="lt1"/>
                </a:solidFill>
              </a:defRPr>
            </a:lvl8pPr>
            <a:lvl9pPr lvl="8">
              <a:spcBef>
                <a:spcPts val="0"/>
              </a:spcBef>
              <a:spcAft>
                <a:spcPts val="0"/>
              </a:spcAft>
              <a:buClr>
                <a:schemeClr val="lt1"/>
              </a:buClr>
              <a:buSzPts val="10000"/>
              <a:buNone/>
              <a:defRPr sz="13333">
                <a:solidFill>
                  <a:schemeClr val="lt1"/>
                </a:solidFill>
              </a:defRPr>
            </a:lvl9pPr>
          </a:lstStyle>
          <a:p>
            <a:r>
              <a:t>xx%</a:t>
            </a:r>
          </a:p>
        </p:txBody>
      </p:sp>
      <p:sp>
        <p:nvSpPr>
          <p:cNvPr id="147" name="Google Shape;147;p35"/>
          <p:cNvSpPr txBox="1">
            <a:spLocks noGrp="1"/>
          </p:cNvSpPr>
          <p:nvPr>
            <p:ph type="body" idx="1"/>
          </p:nvPr>
        </p:nvSpPr>
        <p:spPr>
          <a:xfrm>
            <a:off x="415600" y="2828567"/>
            <a:ext cx="7113200" cy="1256800"/>
          </a:xfrm>
          <a:prstGeom prst="rect">
            <a:avLst/>
          </a:prstGeom>
        </p:spPr>
        <p:txBody>
          <a:bodyPr spcFirstLastPara="1" wrap="square" lIns="91425" tIns="91425" rIns="91425" bIns="91425" anchor="t" anchorCtr="0">
            <a:noAutofit/>
          </a:bodyPr>
          <a:lstStyle>
            <a:lvl1pPr marL="609585" lvl="0" indent="-414856">
              <a:spcBef>
                <a:spcPts val="0"/>
              </a:spcBef>
              <a:spcAft>
                <a:spcPts val="0"/>
              </a:spcAft>
              <a:buClr>
                <a:schemeClr val="accent2"/>
              </a:buClr>
              <a:buSzPts val="1300"/>
              <a:buChar char="●"/>
              <a:defRPr>
                <a:solidFill>
                  <a:schemeClr val="accent2"/>
                </a:solidFill>
              </a:defRPr>
            </a:lvl1pPr>
            <a:lvl2pPr marL="1219170" lvl="1" indent="-397923">
              <a:spcBef>
                <a:spcPts val="2133"/>
              </a:spcBef>
              <a:spcAft>
                <a:spcPts val="0"/>
              </a:spcAft>
              <a:buClr>
                <a:schemeClr val="accent2"/>
              </a:buClr>
              <a:buSzPts val="1100"/>
              <a:buChar char="○"/>
              <a:defRPr>
                <a:solidFill>
                  <a:schemeClr val="accent2"/>
                </a:solidFill>
              </a:defRPr>
            </a:lvl2pPr>
            <a:lvl3pPr marL="1828754" lvl="2" indent="-397923">
              <a:spcBef>
                <a:spcPts val="2133"/>
              </a:spcBef>
              <a:spcAft>
                <a:spcPts val="0"/>
              </a:spcAft>
              <a:buClr>
                <a:schemeClr val="accent2"/>
              </a:buClr>
              <a:buSzPts val="1100"/>
              <a:buChar char="■"/>
              <a:defRPr>
                <a:solidFill>
                  <a:schemeClr val="accent2"/>
                </a:solidFill>
              </a:defRPr>
            </a:lvl3pPr>
            <a:lvl4pPr marL="2438339" lvl="3" indent="-397923">
              <a:spcBef>
                <a:spcPts val="2133"/>
              </a:spcBef>
              <a:spcAft>
                <a:spcPts val="0"/>
              </a:spcAft>
              <a:buClr>
                <a:schemeClr val="accent2"/>
              </a:buClr>
              <a:buSzPts val="1100"/>
              <a:buChar char="●"/>
              <a:defRPr>
                <a:solidFill>
                  <a:schemeClr val="accent2"/>
                </a:solidFill>
              </a:defRPr>
            </a:lvl4pPr>
            <a:lvl5pPr marL="3047924" lvl="4" indent="-397923">
              <a:spcBef>
                <a:spcPts val="2133"/>
              </a:spcBef>
              <a:spcAft>
                <a:spcPts val="0"/>
              </a:spcAft>
              <a:buClr>
                <a:schemeClr val="accent2"/>
              </a:buClr>
              <a:buSzPts val="1100"/>
              <a:buChar char="○"/>
              <a:defRPr>
                <a:solidFill>
                  <a:schemeClr val="accent2"/>
                </a:solidFill>
              </a:defRPr>
            </a:lvl5pPr>
            <a:lvl6pPr marL="3657509" lvl="5" indent="-397923">
              <a:spcBef>
                <a:spcPts val="2133"/>
              </a:spcBef>
              <a:spcAft>
                <a:spcPts val="0"/>
              </a:spcAft>
              <a:buClr>
                <a:schemeClr val="accent2"/>
              </a:buClr>
              <a:buSzPts val="1100"/>
              <a:buChar char="■"/>
              <a:defRPr>
                <a:solidFill>
                  <a:schemeClr val="accent2"/>
                </a:solidFill>
              </a:defRPr>
            </a:lvl6pPr>
            <a:lvl7pPr marL="4267093" lvl="6" indent="-397923">
              <a:spcBef>
                <a:spcPts val="2133"/>
              </a:spcBef>
              <a:spcAft>
                <a:spcPts val="0"/>
              </a:spcAft>
              <a:buClr>
                <a:schemeClr val="accent2"/>
              </a:buClr>
              <a:buSzPts val="1100"/>
              <a:buChar char="●"/>
              <a:defRPr>
                <a:solidFill>
                  <a:schemeClr val="accent2"/>
                </a:solidFill>
              </a:defRPr>
            </a:lvl7pPr>
            <a:lvl8pPr marL="4876678" lvl="7" indent="-397923">
              <a:spcBef>
                <a:spcPts val="2133"/>
              </a:spcBef>
              <a:spcAft>
                <a:spcPts val="0"/>
              </a:spcAft>
              <a:buClr>
                <a:schemeClr val="accent2"/>
              </a:buClr>
              <a:buSzPts val="1100"/>
              <a:buChar char="○"/>
              <a:defRPr>
                <a:solidFill>
                  <a:schemeClr val="accent2"/>
                </a:solidFill>
              </a:defRPr>
            </a:lvl8pPr>
            <a:lvl9pPr marL="5486263" lvl="8" indent="-397923">
              <a:spcBef>
                <a:spcPts val="2133"/>
              </a:spcBef>
              <a:spcAft>
                <a:spcPts val="2133"/>
              </a:spcAft>
              <a:buClr>
                <a:schemeClr val="accent2"/>
              </a:buClr>
              <a:buSzPts val="1100"/>
              <a:buChar char="■"/>
              <a:defRPr>
                <a:solidFill>
                  <a:schemeClr val="accent2"/>
                </a:solidFill>
              </a:defRPr>
            </a:lvl9pPr>
          </a:lstStyle>
          <a:p>
            <a:endParaRPr/>
          </a:p>
        </p:txBody>
      </p:sp>
      <p:sp>
        <p:nvSpPr>
          <p:cNvPr id="148" name="Google Shape;148;p3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390342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9"/>
        <p:cNvGrpSpPr/>
        <p:nvPr/>
      </p:nvGrpSpPr>
      <p:grpSpPr>
        <a:xfrm>
          <a:off x="0" y="0"/>
          <a:ext cx="0" cy="0"/>
          <a:chOff x="0" y="0"/>
          <a:chExt cx="0" cy="0"/>
        </a:xfrm>
      </p:grpSpPr>
      <p:sp>
        <p:nvSpPr>
          <p:cNvPr id="150" name="Google Shape;150;p3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22656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5"/>
        <p:cNvGrpSpPr/>
        <p:nvPr/>
      </p:nvGrpSpPr>
      <p:grpSpPr>
        <a:xfrm>
          <a:off x="0" y="0"/>
          <a:ext cx="0" cy="0"/>
          <a:chOff x="0" y="0"/>
          <a:chExt cx="0" cy="0"/>
        </a:xfrm>
      </p:grpSpPr>
      <p:sp>
        <p:nvSpPr>
          <p:cNvPr id="56" name="Google Shape;56;p14"/>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Font typeface="Trebuchet MS"/>
              <a:buNone/>
              <a:defRPr sz="6933">
                <a:latin typeface="Trebuchet MS"/>
                <a:ea typeface="Trebuchet MS"/>
                <a:cs typeface="Trebuchet MS"/>
                <a:sym typeface="Trebuchet M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57" name="Google Shape;57;p14"/>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Trebuchet MS"/>
              <a:buNone/>
              <a:defRPr sz="3733">
                <a:latin typeface="Trebuchet MS"/>
                <a:ea typeface="Trebuchet MS"/>
                <a:cs typeface="Trebuchet MS"/>
                <a:sym typeface="Trebuchet M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8" name="Google Shape;58;p1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090949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61" name="Google Shape;61;p1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8439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39" name="Google Shape;39;p6"/>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1" name="Google Shape;41;p6"/>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42" name="Google Shape;42;p6"/>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3" name="Google Shape;43;p6"/>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 name="Google Shape;64;p16"/>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65" name="Google Shape;65;p1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284690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 name="Google Shape;68;p17"/>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69" name="Google Shape;69;p17"/>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70" name="Google Shape;70;p1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918942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3" name="Google Shape;73;p1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016154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76" name="Google Shape;76;p19"/>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Char char="●"/>
              <a:defRPr sz="1600"/>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77" name="Google Shape;77;p1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489736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80" name="Google Shape;80;p2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149020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1"/>
        <p:cNvGrpSpPr/>
        <p:nvPr/>
      </p:nvGrpSpPr>
      <p:grpSpPr>
        <a:xfrm>
          <a:off x="0" y="0"/>
          <a:ext cx="0" cy="0"/>
          <a:chOff x="0" y="0"/>
          <a:chExt cx="0" cy="0"/>
        </a:xfrm>
      </p:grpSpPr>
      <p:sp>
        <p:nvSpPr>
          <p:cNvPr id="82" name="Google Shape;82;p21"/>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3" name="Google Shape;83;p21"/>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56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84" name="Google Shape;84;p21"/>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8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85" name="Google Shape;85;p21"/>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86" name="Google Shape;86;p2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593342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7"/>
        <p:cNvGrpSpPr/>
        <p:nvPr/>
      </p:nvGrpSpPr>
      <p:grpSpPr>
        <a:xfrm>
          <a:off x="0" y="0"/>
          <a:ext cx="0" cy="0"/>
          <a:chOff x="0" y="0"/>
          <a:chExt cx="0" cy="0"/>
        </a:xfrm>
      </p:grpSpPr>
      <p:sp>
        <p:nvSpPr>
          <p:cNvPr id="88" name="Google Shape;88;p22"/>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rtl="0">
              <a:lnSpc>
                <a:spcPct val="100000"/>
              </a:lnSpc>
              <a:spcBef>
                <a:spcPts val="0"/>
              </a:spcBef>
              <a:spcAft>
                <a:spcPts val="0"/>
              </a:spcAft>
              <a:buSzPts val="1800"/>
              <a:buNone/>
              <a:defRPr/>
            </a:lvl1pPr>
          </a:lstStyle>
          <a:p>
            <a:endParaRPr/>
          </a:p>
        </p:txBody>
      </p:sp>
      <p:sp>
        <p:nvSpPr>
          <p:cNvPr id="89" name="Google Shape;89;p2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760045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0"/>
        <p:cNvGrpSpPr/>
        <p:nvPr/>
      </p:nvGrpSpPr>
      <p:grpSpPr>
        <a:xfrm>
          <a:off x="0" y="0"/>
          <a:ext cx="0" cy="0"/>
          <a:chOff x="0" y="0"/>
          <a:chExt cx="0" cy="0"/>
        </a:xfrm>
      </p:grpSpPr>
      <p:sp>
        <p:nvSpPr>
          <p:cNvPr id="91" name="Google Shape;91;p23"/>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92" name="Google Shape;92;p23"/>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rtl="0">
              <a:spcBef>
                <a:spcPts val="0"/>
              </a:spcBef>
              <a:spcAft>
                <a:spcPts val="0"/>
              </a:spcAft>
              <a:buSzPts val="1800"/>
              <a:buChar char="●"/>
              <a:defRPr/>
            </a:lvl1pPr>
            <a:lvl2pPr marL="1219170" lvl="1" indent="-423323" algn="ctr" rtl="0">
              <a:spcBef>
                <a:spcPts val="2133"/>
              </a:spcBef>
              <a:spcAft>
                <a:spcPts val="0"/>
              </a:spcAft>
              <a:buSzPts val="1400"/>
              <a:buChar char="○"/>
              <a:defRPr/>
            </a:lvl2pPr>
            <a:lvl3pPr marL="1828754" lvl="2" indent="-423323" algn="ctr" rtl="0">
              <a:spcBef>
                <a:spcPts val="2133"/>
              </a:spcBef>
              <a:spcAft>
                <a:spcPts val="0"/>
              </a:spcAft>
              <a:buSzPts val="1400"/>
              <a:buChar char="■"/>
              <a:defRPr/>
            </a:lvl3pPr>
            <a:lvl4pPr marL="2438339" lvl="3" indent="-423323" algn="ctr" rtl="0">
              <a:spcBef>
                <a:spcPts val="2133"/>
              </a:spcBef>
              <a:spcAft>
                <a:spcPts val="0"/>
              </a:spcAft>
              <a:buSzPts val="1400"/>
              <a:buChar char="●"/>
              <a:defRPr/>
            </a:lvl4pPr>
            <a:lvl5pPr marL="3047924" lvl="4" indent="-423323" algn="ctr" rtl="0">
              <a:spcBef>
                <a:spcPts val="2133"/>
              </a:spcBef>
              <a:spcAft>
                <a:spcPts val="0"/>
              </a:spcAft>
              <a:buSzPts val="1400"/>
              <a:buChar char="○"/>
              <a:defRPr/>
            </a:lvl5pPr>
            <a:lvl6pPr marL="3657509" lvl="5" indent="-423323" algn="ctr" rtl="0">
              <a:spcBef>
                <a:spcPts val="2133"/>
              </a:spcBef>
              <a:spcAft>
                <a:spcPts val="0"/>
              </a:spcAft>
              <a:buSzPts val="1400"/>
              <a:buChar char="■"/>
              <a:defRPr/>
            </a:lvl6pPr>
            <a:lvl7pPr marL="4267093" lvl="6" indent="-423323" algn="ctr" rtl="0">
              <a:spcBef>
                <a:spcPts val="2133"/>
              </a:spcBef>
              <a:spcAft>
                <a:spcPts val="0"/>
              </a:spcAft>
              <a:buSzPts val="1400"/>
              <a:buChar char="●"/>
              <a:defRPr/>
            </a:lvl7pPr>
            <a:lvl8pPr marL="4876678" lvl="7" indent="-423323" algn="ctr" rtl="0">
              <a:spcBef>
                <a:spcPts val="2133"/>
              </a:spcBef>
              <a:spcAft>
                <a:spcPts val="0"/>
              </a:spcAft>
              <a:buSzPts val="1400"/>
              <a:buChar char="○"/>
              <a:defRPr/>
            </a:lvl8pPr>
            <a:lvl9pPr marL="5486263" lvl="8" indent="-423323" algn="ctr" rtl="0">
              <a:spcBef>
                <a:spcPts val="2133"/>
              </a:spcBef>
              <a:spcAft>
                <a:spcPts val="2133"/>
              </a:spcAft>
              <a:buSzPts val="1400"/>
              <a:buChar char="■"/>
              <a:defRPr/>
            </a:lvl9pPr>
          </a:lstStyle>
          <a:p>
            <a:endParaRPr/>
          </a:p>
        </p:txBody>
      </p:sp>
      <p:sp>
        <p:nvSpPr>
          <p:cNvPr id="93" name="Google Shape;93;p2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88717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4"/>
        <p:cNvGrpSpPr/>
        <p:nvPr/>
      </p:nvGrpSpPr>
      <p:grpSpPr>
        <a:xfrm>
          <a:off x="0" y="0"/>
          <a:ext cx="0" cy="0"/>
          <a:chOff x="0" y="0"/>
          <a:chExt cx="0" cy="0"/>
        </a:xfrm>
      </p:grpSpPr>
      <p:pic>
        <p:nvPicPr>
          <p:cNvPr id="45" name="Google Shape;45;p7"/>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46" name="Google Shape;46;p7"/>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8" name="Google Shape;48;p7"/>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49" name="Google Shape;49;p7"/>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0" name="Google Shape;50;p7"/>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1"/>
        <p:cNvGrpSpPr/>
        <p:nvPr/>
      </p:nvGrpSpPr>
      <p:grpSpPr>
        <a:xfrm>
          <a:off x="0" y="0"/>
          <a:ext cx="0" cy="0"/>
          <a:chOff x="0" y="0"/>
          <a:chExt cx="0" cy="0"/>
        </a:xfrm>
      </p:grpSpPr>
      <p:pic>
        <p:nvPicPr>
          <p:cNvPr id="52" name="Google Shape;52;p8"/>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53" name="Google Shape;53;p8"/>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55" name="Google Shape;55;p8"/>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56" name="Google Shape;56;p8"/>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7" name="Google Shape;57;p8"/>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58"/>
        <p:cNvGrpSpPr/>
        <p:nvPr/>
      </p:nvGrpSpPr>
      <p:grpSpPr>
        <a:xfrm>
          <a:off x="0" y="0"/>
          <a:ext cx="0" cy="0"/>
          <a:chOff x="0" y="0"/>
          <a:chExt cx="0" cy="0"/>
        </a:xfrm>
      </p:grpSpPr>
      <p:pic>
        <p:nvPicPr>
          <p:cNvPr id="59" name="Google Shape;59;p9"/>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60" name="Google Shape;60;p9"/>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62" name="Google Shape;62;p9"/>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63" name="Google Shape;63;p9"/>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4" name="Google Shape;64;p9"/>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5"/>
        <p:cNvGrpSpPr/>
        <p:nvPr/>
      </p:nvGrpSpPr>
      <p:grpSpPr>
        <a:xfrm>
          <a:off x="0" y="0"/>
          <a:ext cx="0" cy="0"/>
          <a:chOff x="0" y="0"/>
          <a:chExt cx="0" cy="0"/>
        </a:xfrm>
      </p:grpSpPr>
      <p:pic>
        <p:nvPicPr>
          <p:cNvPr id="66" name="Google Shape;66;p10"/>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67" name="Google Shape;67;p10"/>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69" name="Google Shape;69;p10"/>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70" name="Google Shape;70;p10"/>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1" name="Google Shape;71;p10"/>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15.jp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16.jpg"/><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8.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image" Target="../media/image17.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4.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9.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image" Target="../media/image20.jp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theme" Target="../theme/theme6.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326924" y="6360655"/>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94" r:id="rId10"/>
    <p:sldLayoutId id="2147483695" r:id="rId11"/>
    <p:sldLayoutId id="214748371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5943601"/>
            <a:ext cx="1219200" cy="365125"/>
          </a:xfrm>
          <a:prstGeom prst="rect">
            <a:avLst/>
          </a:prstGeom>
        </p:spPr>
        <p:txBody>
          <a:bodyPr vert="horz" lIns="91440" tIns="45720" rIns="91440" bIns="45720" rtlCol="0" anchor="ctr"/>
          <a:lstStyle>
            <a:lvl1pPr algn="l">
              <a:defRPr sz="1181">
                <a:solidFill>
                  <a:schemeClr val="bg1"/>
                </a:solidFill>
              </a:defRPr>
            </a:lvl1pPr>
          </a:lstStyle>
          <a:p>
            <a:pPr>
              <a:defRPr/>
            </a:pPr>
            <a:endParaRPr lang="en-US" dirty="0"/>
          </a:p>
        </p:txBody>
      </p:sp>
      <p:sp>
        <p:nvSpPr>
          <p:cNvPr id="5" name="Footer Placeholder 4"/>
          <p:cNvSpPr>
            <a:spLocks noGrp="1"/>
          </p:cNvSpPr>
          <p:nvPr>
            <p:ph type="ftr" sz="quarter" idx="3"/>
          </p:nvPr>
        </p:nvSpPr>
        <p:spPr>
          <a:xfrm>
            <a:off x="1828800" y="5943601"/>
            <a:ext cx="4267200" cy="365125"/>
          </a:xfrm>
          <a:prstGeom prst="rect">
            <a:avLst/>
          </a:prstGeom>
        </p:spPr>
        <p:txBody>
          <a:bodyPr vert="horz" lIns="91440" tIns="45720" rIns="91440" bIns="45720" rtlCol="0" anchor="ctr"/>
          <a:lstStyle>
            <a:lvl1pPr algn="ctr">
              <a:defRPr sz="1181">
                <a:solidFill>
                  <a:schemeClr val="bg1"/>
                </a:solidFill>
              </a:defRPr>
            </a:lvl1pPr>
          </a:lstStyle>
          <a:p>
            <a:pPr>
              <a:defRPr/>
            </a:pPr>
            <a:endParaRPr lang="en-US" dirty="0"/>
          </a:p>
        </p:txBody>
      </p:sp>
      <p:sp>
        <p:nvSpPr>
          <p:cNvPr id="6" name="Slide Number Placeholder 5"/>
          <p:cNvSpPr>
            <a:spLocks noGrp="1"/>
          </p:cNvSpPr>
          <p:nvPr>
            <p:ph type="sldNum" sz="quarter" idx="4"/>
          </p:nvPr>
        </p:nvSpPr>
        <p:spPr>
          <a:xfrm>
            <a:off x="6096000" y="5943601"/>
            <a:ext cx="1219200" cy="365125"/>
          </a:xfrm>
          <a:prstGeom prst="rect">
            <a:avLst/>
          </a:prstGeom>
        </p:spPr>
        <p:txBody>
          <a:bodyPr vert="horz" lIns="91440" tIns="45720" rIns="91440" bIns="45720" rtlCol="0" anchor="ctr"/>
          <a:lstStyle>
            <a:lvl1pPr algn="r">
              <a:defRPr sz="1181">
                <a:solidFill>
                  <a:schemeClr val="bg1"/>
                </a:solidFill>
              </a:defRPr>
            </a:lvl1pPr>
          </a:lstStyle>
          <a:p>
            <a:pPr>
              <a:defRPr/>
            </a:pPr>
            <a:fld id="{95B56987-F9BD-4C6D-9E47-949322CA1EC3}" type="slidenum">
              <a:rPr lang="en-US" smtClean="0"/>
              <a:pPr>
                <a:defRPr/>
              </a:pPr>
              <a:t>‹#›</a:t>
            </a:fld>
            <a:endParaRPr lang="en-US" dirty="0"/>
          </a:p>
        </p:txBody>
      </p:sp>
    </p:spTree>
    <p:extLst>
      <p:ext uri="{BB962C8B-B14F-4D97-AF65-F5344CB8AC3E}">
        <p14:creationId xmlns:p14="http://schemas.microsoft.com/office/powerpoint/2010/main" val="278662052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txStyles>
    <p:titleStyle>
      <a:lvl1pPr algn="l" defTabSz="450056" rtl="0" eaLnBrk="1" latinLnBrk="0" hangingPunct="1">
        <a:spcBef>
          <a:spcPct val="0"/>
        </a:spcBef>
        <a:buNone/>
        <a:defRPr sz="4331" b="1" kern="1200">
          <a:solidFill>
            <a:schemeClr val="bg1"/>
          </a:solidFill>
          <a:latin typeface="+mj-lt"/>
          <a:ea typeface="+mj-ea"/>
          <a:cs typeface="+mj-cs"/>
        </a:defRPr>
      </a:lvl1pPr>
    </p:titleStyle>
    <p:bodyStyle>
      <a:lvl1pPr marL="337542" indent="-337542" algn="l" defTabSz="450056" rtl="0" eaLnBrk="1" latinLnBrk="0" hangingPunct="1">
        <a:spcBef>
          <a:spcPct val="20000"/>
        </a:spcBef>
        <a:buFont typeface="Arial"/>
        <a:buChar char="•"/>
        <a:defRPr sz="3150" kern="1200">
          <a:solidFill>
            <a:schemeClr val="bg1"/>
          </a:solidFill>
          <a:latin typeface="+mn-lt"/>
          <a:ea typeface="+mn-ea"/>
          <a:cs typeface="+mn-cs"/>
        </a:defRPr>
      </a:lvl1pPr>
      <a:lvl2pPr marL="731342" indent="-281286" algn="l" defTabSz="450056" rtl="0" eaLnBrk="1" latinLnBrk="0" hangingPunct="1">
        <a:spcBef>
          <a:spcPct val="20000"/>
        </a:spcBef>
        <a:buFont typeface="Arial"/>
        <a:buChar char="–"/>
        <a:defRPr sz="2756" kern="1200">
          <a:solidFill>
            <a:schemeClr val="bg1"/>
          </a:solidFill>
          <a:latin typeface="+mn-lt"/>
          <a:ea typeface="+mn-ea"/>
          <a:cs typeface="+mn-cs"/>
        </a:defRPr>
      </a:lvl2pPr>
      <a:lvl3pPr marL="1125141" indent="-225028" algn="l" defTabSz="450056" rtl="0" eaLnBrk="1" latinLnBrk="0" hangingPunct="1">
        <a:spcBef>
          <a:spcPct val="20000"/>
        </a:spcBef>
        <a:buFont typeface="Arial"/>
        <a:buChar char="•"/>
        <a:defRPr sz="2363" kern="1200">
          <a:solidFill>
            <a:schemeClr val="bg1"/>
          </a:solidFill>
          <a:latin typeface="+mn-lt"/>
          <a:ea typeface="+mn-ea"/>
          <a:cs typeface="+mn-cs"/>
        </a:defRPr>
      </a:lvl3pPr>
      <a:lvl4pPr marL="1575197" indent="-225028" algn="l" defTabSz="450056" rtl="0" eaLnBrk="1" latinLnBrk="0" hangingPunct="1">
        <a:spcBef>
          <a:spcPct val="20000"/>
        </a:spcBef>
        <a:buFont typeface="Arial"/>
        <a:buChar char="–"/>
        <a:defRPr sz="1969" kern="1200">
          <a:solidFill>
            <a:schemeClr val="bg1"/>
          </a:solidFill>
          <a:latin typeface="+mn-lt"/>
          <a:ea typeface="+mn-ea"/>
          <a:cs typeface="+mn-cs"/>
        </a:defRPr>
      </a:lvl4pPr>
      <a:lvl5pPr marL="2025253" indent="-225028" algn="l" defTabSz="450056" rtl="0" eaLnBrk="1" latinLnBrk="0" hangingPunct="1">
        <a:spcBef>
          <a:spcPct val="20000"/>
        </a:spcBef>
        <a:buFont typeface="Arial"/>
        <a:buChar char="»"/>
        <a:defRPr sz="1969" kern="1200">
          <a:solidFill>
            <a:schemeClr val="bg1"/>
          </a:solidFill>
          <a:latin typeface="+mn-lt"/>
          <a:ea typeface="+mn-ea"/>
          <a:cs typeface="+mn-cs"/>
        </a:defRPr>
      </a:lvl5pPr>
      <a:lvl6pPr marL="2475309" indent="-225028" algn="l" defTabSz="450056" rtl="0" eaLnBrk="1" latinLnBrk="0" hangingPunct="1">
        <a:spcBef>
          <a:spcPct val="20000"/>
        </a:spcBef>
        <a:buFont typeface="Arial"/>
        <a:buChar char="•"/>
        <a:defRPr sz="1969" kern="1200">
          <a:solidFill>
            <a:schemeClr val="tx1"/>
          </a:solidFill>
          <a:latin typeface="+mn-lt"/>
          <a:ea typeface="+mn-ea"/>
          <a:cs typeface="+mn-cs"/>
        </a:defRPr>
      </a:lvl6pPr>
      <a:lvl7pPr marL="2925366" indent="-225028" algn="l" defTabSz="450056" rtl="0" eaLnBrk="1" latinLnBrk="0" hangingPunct="1">
        <a:spcBef>
          <a:spcPct val="20000"/>
        </a:spcBef>
        <a:buFont typeface="Arial"/>
        <a:buChar char="•"/>
        <a:defRPr sz="1969" kern="1200">
          <a:solidFill>
            <a:schemeClr val="tx1"/>
          </a:solidFill>
          <a:latin typeface="+mn-lt"/>
          <a:ea typeface="+mn-ea"/>
          <a:cs typeface="+mn-cs"/>
        </a:defRPr>
      </a:lvl7pPr>
      <a:lvl8pPr marL="3375422" indent="-225028" algn="l" defTabSz="450056" rtl="0" eaLnBrk="1" latinLnBrk="0" hangingPunct="1">
        <a:spcBef>
          <a:spcPct val="20000"/>
        </a:spcBef>
        <a:buFont typeface="Arial"/>
        <a:buChar char="•"/>
        <a:defRPr sz="1969" kern="1200">
          <a:solidFill>
            <a:schemeClr val="tx1"/>
          </a:solidFill>
          <a:latin typeface="+mn-lt"/>
          <a:ea typeface="+mn-ea"/>
          <a:cs typeface="+mn-cs"/>
        </a:defRPr>
      </a:lvl8pPr>
      <a:lvl9pPr marL="3825478" indent="-225028" algn="l" defTabSz="450056" rtl="0" eaLnBrk="1" latinLnBrk="0" hangingPunct="1">
        <a:spcBef>
          <a:spcPct val="20000"/>
        </a:spcBef>
        <a:buFont typeface="Arial"/>
        <a:buChar char="•"/>
        <a:defRPr sz="1969" kern="1200">
          <a:solidFill>
            <a:schemeClr val="tx1"/>
          </a:solidFill>
          <a:latin typeface="+mn-lt"/>
          <a:ea typeface="+mn-ea"/>
          <a:cs typeface="+mn-cs"/>
        </a:defRPr>
      </a:lvl9pPr>
    </p:bodyStyle>
    <p:otherStyle>
      <a:defPPr>
        <a:defRPr lang="en-US"/>
      </a:defPPr>
      <a:lvl1pPr marL="0" algn="l" defTabSz="450056" rtl="0" eaLnBrk="1" latinLnBrk="0" hangingPunct="1">
        <a:defRPr sz="1772" kern="1200">
          <a:solidFill>
            <a:schemeClr val="tx1"/>
          </a:solidFill>
          <a:latin typeface="+mn-lt"/>
          <a:ea typeface="+mn-ea"/>
          <a:cs typeface="+mn-cs"/>
        </a:defRPr>
      </a:lvl1pPr>
      <a:lvl2pPr marL="450056" algn="l" defTabSz="450056" rtl="0" eaLnBrk="1" latinLnBrk="0" hangingPunct="1">
        <a:defRPr sz="1772" kern="1200">
          <a:solidFill>
            <a:schemeClr val="tx1"/>
          </a:solidFill>
          <a:latin typeface="+mn-lt"/>
          <a:ea typeface="+mn-ea"/>
          <a:cs typeface="+mn-cs"/>
        </a:defRPr>
      </a:lvl2pPr>
      <a:lvl3pPr marL="900113" algn="l" defTabSz="450056" rtl="0" eaLnBrk="1" latinLnBrk="0" hangingPunct="1">
        <a:defRPr sz="1772" kern="1200">
          <a:solidFill>
            <a:schemeClr val="tx1"/>
          </a:solidFill>
          <a:latin typeface="+mn-lt"/>
          <a:ea typeface="+mn-ea"/>
          <a:cs typeface="+mn-cs"/>
        </a:defRPr>
      </a:lvl3pPr>
      <a:lvl4pPr marL="1350169" algn="l" defTabSz="450056" rtl="0" eaLnBrk="1" latinLnBrk="0" hangingPunct="1">
        <a:defRPr sz="1772" kern="1200">
          <a:solidFill>
            <a:schemeClr val="tx1"/>
          </a:solidFill>
          <a:latin typeface="+mn-lt"/>
          <a:ea typeface="+mn-ea"/>
          <a:cs typeface="+mn-cs"/>
        </a:defRPr>
      </a:lvl4pPr>
      <a:lvl5pPr marL="1800225" algn="l" defTabSz="450056" rtl="0" eaLnBrk="1" latinLnBrk="0" hangingPunct="1">
        <a:defRPr sz="1772" kern="1200">
          <a:solidFill>
            <a:schemeClr val="tx1"/>
          </a:solidFill>
          <a:latin typeface="+mn-lt"/>
          <a:ea typeface="+mn-ea"/>
          <a:cs typeface="+mn-cs"/>
        </a:defRPr>
      </a:lvl5pPr>
      <a:lvl6pPr marL="2250281" algn="l" defTabSz="450056" rtl="0" eaLnBrk="1" latinLnBrk="0" hangingPunct="1">
        <a:defRPr sz="1772" kern="1200">
          <a:solidFill>
            <a:schemeClr val="tx1"/>
          </a:solidFill>
          <a:latin typeface="+mn-lt"/>
          <a:ea typeface="+mn-ea"/>
          <a:cs typeface="+mn-cs"/>
        </a:defRPr>
      </a:lvl6pPr>
      <a:lvl7pPr marL="2700338" algn="l" defTabSz="450056" rtl="0" eaLnBrk="1" latinLnBrk="0" hangingPunct="1">
        <a:defRPr sz="1772" kern="1200">
          <a:solidFill>
            <a:schemeClr val="tx1"/>
          </a:solidFill>
          <a:latin typeface="+mn-lt"/>
          <a:ea typeface="+mn-ea"/>
          <a:cs typeface="+mn-cs"/>
        </a:defRPr>
      </a:lvl7pPr>
      <a:lvl8pPr marL="3150394" algn="l" defTabSz="450056" rtl="0" eaLnBrk="1" latinLnBrk="0" hangingPunct="1">
        <a:defRPr sz="1772" kern="1200">
          <a:solidFill>
            <a:schemeClr val="tx1"/>
          </a:solidFill>
          <a:latin typeface="+mn-lt"/>
          <a:ea typeface="+mn-ea"/>
          <a:cs typeface="+mn-cs"/>
        </a:defRPr>
      </a:lvl8pPr>
      <a:lvl9pPr marL="3600450" algn="l" defTabSz="450056" rtl="0" eaLnBrk="1" latinLnBrk="0" hangingPunct="1">
        <a:defRPr sz="177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5943601"/>
            <a:ext cx="1219200" cy="365125"/>
          </a:xfrm>
          <a:prstGeom prst="rect">
            <a:avLst/>
          </a:prstGeom>
        </p:spPr>
        <p:txBody>
          <a:bodyPr vert="horz" lIns="91440" tIns="45720" rIns="91440" bIns="45720" rtlCol="0" anchor="ctr"/>
          <a:lstStyle>
            <a:lvl1pPr algn="l">
              <a:defRPr sz="1181">
                <a:solidFill>
                  <a:srgbClr val="8D8E8D"/>
                </a:solidFill>
              </a:defRPr>
            </a:lvl1pPr>
          </a:lstStyle>
          <a:p>
            <a:fld id="{0EA17BC2-B8D5-4C43-A1D3-6AC0180E5244}" type="datetimeFigureOut">
              <a:rPr lang="en-US" smtClean="0"/>
              <a:pPr/>
              <a:t>1/24/2022</a:t>
            </a:fld>
            <a:endParaRPr lang="en-US" dirty="0"/>
          </a:p>
        </p:txBody>
      </p:sp>
      <p:sp>
        <p:nvSpPr>
          <p:cNvPr id="5" name="Footer Placeholder 4"/>
          <p:cNvSpPr>
            <a:spLocks noGrp="1"/>
          </p:cNvSpPr>
          <p:nvPr>
            <p:ph type="ftr" sz="quarter" idx="3"/>
          </p:nvPr>
        </p:nvSpPr>
        <p:spPr>
          <a:xfrm>
            <a:off x="1828800" y="5943601"/>
            <a:ext cx="4267200" cy="365125"/>
          </a:xfrm>
          <a:prstGeom prst="rect">
            <a:avLst/>
          </a:prstGeom>
        </p:spPr>
        <p:txBody>
          <a:bodyPr vert="horz" lIns="91440" tIns="45720" rIns="91440" bIns="45720" rtlCol="0" anchor="ctr"/>
          <a:lstStyle>
            <a:lvl1pPr algn="ctr">
              <a:defRPr sz="1181">
                <a:solidFill>
                  <a:srgbClr val="8D8E8D"/>
                </a:solidFill>
              </a:defRPr>
            </a:lvl1pPr>
          </a:lstStyle>
          <a:p>
            <a:endParaRPr lang="en-US" dirty="0"/>
          </a:p>
        </p:txBody>
      </p:sp>
      <p:sp>
        <p:nvSpPr>
          <p:cNvPr id="6" name="Slide Number Placeholder 5"/>
          <p:cNvSpPr>
            <a:spLocks noGrp="1"/>
          </p:cNvSpPr>
          <p:nvPr>
            <p:ph type="sldNum" sz="quarter" idx="4"/>
          </p:nvPr>
        </p:nvSpPr>
        <p:spPr>
          <a:xfrm>
            <a:off x="6096000" y="5943601"/>
            <a:ext cx="1219200" cy="365125"/>
          </a:xfrm>
          <a:prstGeom prst="rect">
            <a:avLst/>
          </a:prstGeom>
        </p:spPr>
        <p:txBody>
          <a:bodyPr vert="horz" lIns="91440" tIns="45720" rIns="91440" bIns="45720" rtlCol="0" anchor="ctr"/>
          <a:lstStyle>
            <a:lvl1pPr algn="r">
              <a:defRPr sz="1181">
                <a:solidFill>
                  <a:srgbClr val="8D8E8D"/>
                </a:solidFill>
              </a:defRPr>
            </a:lvl1pPr>
          </a:lstStyle>
          <a:p>
            <a:fld id="{ADDC453C-F228-1144-8CAA-B638CB5900D1}" type="slidenum">
              <a:rPr lang="en-US" smtClean="0"/>
              <a:pPr/>
              <a:t>‹#›</a:t>
            </a:fld>
            <a:endParaRPr lang="en-US" dirty="0"/>
          </a:p>
        </p:txBody>
      </p:sp>
    </p:spTree>
    <p:extLst>
      <p:ext uri="{BB962C8B-B14F-4D97-AF65-F5344CB8AC3E}">
        <p14:creationId xmlns:p14="http://schemas.microsoft.com/office/powerpoint/2010/main" val="225069057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Lst>
  <p:txStyles>
    <p:titleStyle>
      <a:lvl1pPr algn="l" defTabSz="450056" rtl="0" eaLnBrk="1" latinLnBrk="0" hangingPunct="1">
        <a:spcBef>
          <a:spcPct val="0"/>
        </a:spcBef>
        <a:buNone/>
        <a:defRPr sz="4331" b="1" kern="1200">
          <a:solidFill>
            <a:srgbClr val="203C78"/>
          </a:solidFill>
          <a:latin typeface="+mj-lt"/>
          <a:ea typeface="+mj-ea"/>
          <a:cs typeface="+mj-cs"/>
        </a:defRPr>
      </a:lvl1pPr>
    </p:titleStyle>
    <p:bodyStyle>
      <a:lvl1pPr marL="337542" indent="-337542" algn="l" defTabSz="450056" rtl="0" eaLnBrk="1" latinLnBrk="0" hangingPunct="1">
        <a:spcBef>
          <a:spcPct val="20000"/>
        </a:spcBef>
        <a:buFont typeface="Arial"/>
        <a:buChar char="•"/>
        <a:defRPr sz="3150" kern="1200">
          <a:solidFill>
            <a:srgbClr val="474746"/>
          </a:solidFill>
          <a:latin typeface="+mn-lt"/>
          <a:ea typeface="+mn-ea"/>
          <a:cs typeface="+mn-cs"/>
        </a:defRPr>
      </a:lvl1pPr>
      <a:lvl2pPr marL="731342" indent="-281286" algn="l" defTabSz="450056" rtl="0" eaLnBrk="1" latinLnBrk="0" hangingPunct="1">
        <a:spcBef>
          <a:spcPct val="20000"/>
        </a:spcBef>
        <a:buFont typeface="Arial"/>
        <a:buChar char="–"/>
        <a:defRPr sz="2756" kern="1200">
          <a:solidFill>
            <a:srgbClr val="474746"/>
          </a:solidFill>
          <a:latin typeface="+mn-lt"/>
          <a:ea typeface="+mn-ea"/>
          <a:cs typeface="+mn-cs"/>
        </a:defRPr>
      </a:lvl2pPr>
      <a:lvl3pPr marL="1125141" indent="-225028" algn="l" defTabSz="450056" rtl="0" eaLnBrk="1" latinLnBrk="0" hangingPunct="1">
        <a:spcBef>
          <a:spcPct val="20000"/>
        </a:spcBef>
        <a:buFont typeface="Arial"/>
        <a:buChar char="•"/>
        <a:defRPr sz="2363" kern="1200">
          <a:solidFill>
            <a:srgbClr val="474746"/>
          </a:solidFill>
          <a:latin typeface="+mn-lt"/>
          <a:ea typeface="+mn-ea"/>
          <a:cs typeface="+mn-cs"/>
        </a:defRPr>
      </a:lvl3pPr>
      <a:lvl4pPr marL="1575197" indent="-225028" algn="l" defTabSz="450056" rtl="0" eaLnBrk="1" latinLnBrk="0" hangingPunct="1">
        <a:spcBef>
          <a:spcPct val="20000"/>
        </a:spcBef>
        <a:buFont typeface="Arial"/>
        <a:buChar char="–"/>
        <a:defRPr sz="1969" kern="1200">
          <a:solidFill>
            <a:srgbClr val="474746"/>
          </a:solidFill>
          <a:latin typeface="+mn-lt"/>
          <a:ea typeface="+mn-ea"/>
          <a:cs typeface="+mn-cs"/>
        </a:defRPr>
      </a:lvl4pPr>
      <a:lvl5pPr marL="2025253" indent="-225028" algn="l" defTabSz="450056" rtl="0" eaLnBrk="1" latinLnBrk="0" hangingPunct="1">
        <a:spcBef>
          <a:spcPct val="20000"/>
        </a:spcBef>
        <a:buFont typeface="Arial"/>
        <a:buChar char="»"/>
        <a:defRPr sz="1969" kern="1200">
          <a:solidFill>
            <a:srgbClr val="474746"/>
          </a:solidFill>
          <a:latin typeface="+mn-lt"/>
          <a:ea typeface="+mn-ea"/>
          <a:cs typeface="+mn-cs"/>
        </a:defRPr>
      </a:lvl5pPr>
      <a:lvl6pPr marL="2475309" indent="-225028" algn="l" defTabSz="450056" rtl="0" eaLnBrk="1" latinLnBrk="0" hangingPunct="1">
        <a:spcBef>
          <a:spcPct val="20000"/>
        </a:spcBef>
        <a:buFont typeface="Arial"/>
        <a:buChar char="•"/>
        <a:defRPr sz="1969" kern="1200">
          <a:solidFill>
            <a:schemeClr val="tx1"/>
          </a:solidFill>
          <a:latin typeface="+mn-lt"/>
          <a:ea typeface="+mn-ea"/>
          <a:cs typeface="+mn-cs"/>
        </a:defRPr>
      </a:lvl6pPr>
      <a:lvl7pPr marL="2925366" indent="-225028" algn="l" defTabSz="450056" rtl="0" eaLnBrk="1" latinLnBrk="0" hangingPunct="1">
        <a:spcBef>
          <a:spcPct val="20000"/>
        </a:spcBef>
        <a:buFont typeface="Arial"/>
        <a:buChar char="•"/>
        <a:defRPr sz="1969" kern="1200">
          <a:solidFill>
            <a:schemeClr val="tx1"/>
          </a:solidFill>
          <a:latin typeface="+mn-lt"/>
          <a:ea typeface="+mn-ea"/>
          <a:cs typeface="+mn-cs"/>
        </a:defRPr>
      </a:lvl7pPr>
      <a:lvl8pPr marL="3375422" indent="-225028" algn="l" defTabSz="450056" rtl="0" eaLnBrk="1" latinLnBrk="0" hangingPunct="1">
        <a:spcBef>
          <a:spcPct val="20000"/>
        </a:spcBef>
        <a:buFont typeface="Arial"/>
        <a:buChar char="•"/>
        <a:defRPr sz="1969" kern="1200">
          <a:solidFill>
            <a:schemeClr val="tx1"/>
          </a:solidFill>
          <a:latin typeface="+mn-lt"/>
          <a:ea typeface="+mn-ea"/>
          <a:cs typeface="+mn-cs"/>
        </a:defRPr>
      </a:lvl8pPr>
      <a:lvl9pPr marL="3825478" indent="-225028" algn="l" defTabSz="450056" rtl="0" eaLnBrk="1" latinLnBrk="0" hangingPunct="1">
        <a:spcBef>
          <a:spcPct val="20000"/>
        </a:spcBef>
        <a:buFont typeface="Arial"/>
        <a:buChar char="•"/>
        <a:defRPr sz="1969" kern="1200">
          <a:solidFill>
            <a:schemeClr val="tx1"/>
          </a:solidFill>
          <a:latin typeface="+mn-lt"/>
          <a:ea typeface="+mn-ea"/>
          <a:cs typeface="+mn-cs"/>
        </a:defRPr>
      </a:lvl9pPr>
    </p:bodyStyle>
    <p:otherStyle>
      <a:defPPr>
        <a:defRPr lang="en-US"/>
      </a:defPPr>
      <a:lvl1pPr marL="0" algn="l" defTabSz="450056" rtl="0" eaLnBrk="1" latinLnBrk="0" hangingPunct="1">
        <a:defRPr sz="1772" kern="1200">
          <a:solidFill>
            <a:schemeClr val="tx1"/>
          </a:solidFill>
          <a:latin typeface="+mn-lt"/>
          <a:ea typeface="+mn-ea"/>
          <a:cs typeface="+mn-cs"/>
        </a:defRPr>
      </a:lvl1pPr>
      <a:lvl2pPr marL="450056" algn="l" defTabSz="450056" rtl="0" eaLnBrk="1" latinLnBrk="0" hangingPunct="1">
        <a:defRPr sz="1772" kern="1200">
          <a:solidFill>
            <a:schemeClr val="tx1"/>
          </a:solidFill>
          <a:latin typeface="+mn-lt"/>
          <a:ea typeface="+mn-ea"/>
          <a:cs typeface="+mn-cs"/>
        </a:defRPr>
      </a:lvl2pPr>
      <a:lvl3pPr marL="900113" algn="l" defTabSz="450056" rtl="0" eaLnBrk="1" latinLnBrk="0" hangingPunct="1">
        <a:defRPr sz="1772" kern="1200">
          <a:solidFill>
            <a:schemeClr val="tx1"/>
          </a:solidFill>
          <a:latin typeface="+mn-lt"/>
          <a:ea typeface="+mn-ea"/>
          <a:cs typeface="+mn-cs"/>
        </a:defRPr>
      </a:lvl3pPr>
      <a:lvl4pPr marL="1350169" algn="l" defTabSz="450056" rtl="0" eaLnBrk="1" latinLnBrk="0" hangingPunct="1">
        <a:defRPr sz="1772" kern="1200">
          <a:solidFill>
            <a:schemeClr val="tx1"/>
          </a:solidFill>
          <a:latin typeface="+mn-lt"/>
          <a:ea typeface="+mn-ea"/>
          <a:cs typeface="+mn-cs"/>
        </a:defRPr>
      </a:lvl4pPr>
      <a:lvl5pPr marL="1800225" algn="l" defTabSz="450056" rtl="0" eaLnBrk="1" latinLnBrk="0" hangingPunct="1">
        <a:defRPr sz="1772" kern="1200">
          <a:solidFill>
            <a:schemeClr val="tx1"/>
          </a:solidFill>
          <a:latin typeface="+mn-lt"/>
          <a:ea typeface="+mn-ea"/>
          <a:cs typeface="+mn-cs"/>
        </a:defRPr>
      </a:lvl5pPr>
      <a:lvl6pPr marL="2250281" algn="l" defTabSz="450056" rtl="0" eaLnBrk="1" latinLnBrk="0" hangingPunct="1">
        <a:defRPr sz="1772" kern="1200">
          <a:solidFill>
            <a:schemeClr val="tx1"/>
          </a:solidFill>
          <a:latin typeface="+mn-lt"/>
          <a:ea typeface="+mn-ea"/>
          <a:cs typeface="+mn-cs"/>
        </a:defRPr>
      </a:lvl6pPr>
      <a:lvl7pPr marL="2700338" algn="l" defTabSz="450056" rtl="0" eaLnBrk="1" latinLnBrk="0" hangingPunct="1">
        <a:defRPr sz="1772" kern="1200">
          <a:solidFill>
            <a:schemeClr val="tx1"/>
          </a:solidFill>
          <a:latin typeface="+mn-lt"/>
          <a:ea typeface="+mn-ea"/>
          <a:cs typeface="+mn-cs"/>
        </a:defRPr>
      </a:lvl7pPr>
      <a:lvl8pPr marL="3150394" algn="l" defTabSz="450056" rtl="0" eaLnBrk="1" latinLnBrk="0" hangingPunct="1">
        <a:defRPr sz="1772" kern="1200">
          <a:solidFill>
            <a:schemeClr val="tx1"/>
          </a:solidFill>
          <a:latin typeface="+mn-lt"/>
          <a:ea typeface="+mn-ea"/>
          <a:cs typeface="+mn-cs"/>
        </a:defRPr>
      </a:lvl8pPr>
      <a:lvl9pPr marL="3600450" algn="l" defTabSz="450056" rtl="0" eaLnBrk="1" latinLnBrk="0" hangingPunct="1">
        <a:defRPr sz="177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4607B2-E444-3E43-AE5A-84256C835A61}"/>
              </a:ext>
            </a:extLst>
          </p:cNvPr>
          <p:cNvSpPr>
            <a:spLocks noGrp="1"/>
          </p:cNvSpPr>
          <p:nvPr>
            <p:ph type="title"/>
          </p:nvPr>
        </p:nvSpPr>
        <p:spPr>
          <a:xfrm>
            <a:off x="838200" y="365125"/>
            <a:ext cx="10515600" cy="914400"/>
          </a:xfrm>
          <a:prstGeom prst="rect">
            <a:avLst/>
          </a:prstGeom>
          <a:noFill/>
        </p:spPr>
        <p:txBody>
          <a:bodyPr vert="horz" lIns="182880" tIns="182880" rIns="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8B7026-9597-EE44-A8AE-C0C12A40DDD7}"/>
              </a:ext>
            </a:extLst>
          </p:cNvPr>
          <p:cNvSpPr>
            <a:spLocks noGrp="1"/>
          </p:cNvSpPr>
          <p:nvPr>
            <p:ph type="body" idx="1"/>
          </p:nvPr>
        </p:nvSpPr>
        <p:spPr>
          <a:xfrm>
            <a:off x="841248" y="1371600"/>
            <a:ext cx="10515600" cy="4480560"/>
          </a:xfrm>
          <a:prstGeom prst="rect">
            <a:avLst/>
          </a:prstGeom>
          <a:noFill/>
        </p:spPr>
        <p:txBody>
          <a:bodyPr vert="horz" lIns="182880" tIns="18288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0" name="Picture 19" descr="A picture containing wire, computer&#10;&#10;Description automatically generated">
            <a:extLst>
              <a:ext uri="{FF2B5EF4-FFF2-40B4-BE49-F238E27FC236}">
                <a16:creationId xmlns:a16="http://schemas.microsoft.com/office/drawing/2014/main" id="{BEC4FA28-C6BF-434F-98AD-F685C377BC0E}"/>
              </a:ext>
            </a:extLst>
          </p:cNvPr>
          <p:cNvPicPr>
            <a:picLocks noChangeAspect="1"/>
          </p:cNvPicPr>
          <p:nvPr userDrawn="1"/>
        </p:nvPicPr>
        <p:blipFill rotWithShape="1">
          <a:blip r:embed="rId12" cstate="hqprint">
            <a:alphaModFix amt="50000"/>
            <a:extLst>
              <a:ext uri="{28A0092B-C50C-407E-A947-70E740481C1C}">
                <a14:useLocalDpi xmlns:a14="http://schemas.microsoft.com/office/drawing/2010/main"/>
              </a:ext>
            </a:extLst>
          </a:blip>
          <a:srcRect/>
          <a:stretch/>
        </p:blipFill>
        <p:spPr>
          <a:xfrm rot="10800000" flipV="1">
            <a:off x="10023683" y="-5023"/>
            <a:ext cx="3336126" cy="697788"/>
          </a:xfrm>
          <a:prstGeom prst="rect">
            <a:avLst/>
          </a:prstGeom>
        </p:spPr>
      </p:pic>
      <p:pic>
        <p:nvPicPr>
          <p:cNvPr id="21" name="Picture 20" descr="A picture containing wire, computer&#10;&#10;Description automatically generated">
            <a:extLst>
              <a:ext uri="{FF2B5EF4-FFF2-40B4-BE49-F238E27FC236}">
                <a16:creationId xmlns:a16="http://schemas.microsoft.com/office/drawing/2014/main" id="{6167C5FF-3C2E-444F-BD52-94327554A631}"/>
              </a:ext>
            </a:extLst>
          </p:cNvPr>
          <p:cNvPicPr>
            <a:picLocks noChangeAspect="1"/>
          </p:cNvPicPr>
          <p:nvPr userDrawn="1"/>
        </p:nvPicPr>
        <p:blipFill rotWithShape="1">
          <a:blip r:embed="rId13" cstate="hqprint">
            <a:alphaModFix amt="50000"/>
            <a:extLst>
              <a:ext uri="{28A0092B-C50C-407E-A947-70E740481C1C}">
                <a14:useLocalDpi xmlns:a14="http://schemas.microsoft.com/office/drawing/2010/main"/>
              </a:ext>
            </a:extLst>
          </a:blip>
          <a:srcRect/>
          <a:stretch/>
        </p:blipFill>
        <p:spPr>
          <a:xfrm rot="10800000">
            <a:off x="0" y="5969002"/>
            <a:ext cx="3638126" cy="888998"/>
          </a:xfrm>
          <a:prstGeom prst="rect">
            <a:avLst/>
          </a:prstGeom>
        </p:spPr>
      </p:pic>
      <p:pic>
        <p:nvPicPr>
          <p:cNvPr id="4" name="Picture 3" descr="A close up of a sign&#10;&#10;Description automatically generated">
            <a:extLst>
              <a:ext uri="{FF2B5EF4-FFF2-40B4-BE49-F238E27FC236}">
                <a16:creationId xmlns:a16="http://schemas.microsoft.com/office/drawing/2014/main" id="{4044408F-3AA6-42BD-84D5-5927B5B1EC50}"/>
              </a:ext>
            </a:extLst>
          </p:cNvPr>
          <p:cNvPicPr>
            <a:picLocks noChangeAspect="1"/>
          </p:cNvPicPr>
          <p:nvPr userDrawn="1"/>
        </p:nvPicPr>
        <p:blipFill>
          <a:blip r:embed="rId14" cstate="hqprint">
            <a:extLst>
              <a:ext uri="{28A0092B-C50C-407E-A947-70E740481C1C}">
                <a14:useLocalDpi xmlns:a14="http://schemas.microsoft.com/office/drawing/2010/main"/>
              </a:ext>
            </a:extLst>
          </a:blip>
          <a:stretch>
            <a:fillRect/>
          </a:stretch>
        </p:blipFill>
        <p:spPr>
          <a:xfrm>
            <a:off x="10439400" y="6453790"/>
            <a:ext cx="914400" cy="208835"/>
          </a:xfrm>
          <a:prstGeom prst="rect">
            <a:avLst/>
          </a:prstGeom>
        </p:spPr>
      </p:pic>
    </p:spTree>
    <p:extLst>
      <p:ext uri="{BB962C8B-B14F-4D97-AF65-F5344CB8AC3E}">
        <p14:creationId xmlns:p14="http://schemas.microsoft.com/office/powerpoint/2010/main" val="319805735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hf sldNum="0" hdr="0" ftr="0"/>
  <p:txStyles>
    <p:titleStyle>
      <a:lvl1pPr algn="l" defTabSz="914217" rtl="0" eaLnBrk="1" latinLnBrk="0" hangingPunct="1">
        <a:lnSpc>
          <a:spcPct val="90000"/>
        </a:lnSpc>
        <a:spcBef>
          <a:spcPct val="0"/>
        </a:spcBef>
        <a:buNone/>
        <a:defRPr sz="4399" b="0" i="0" kern="1200">
          <a:solidFill>
            <a:schemeClr val="tx1"/>
          </a:solidFill>
          <a:latin typeface="Montserrat Medium" panose="00000600000000000000" pitchFamily="2" charset="0"/>
          <a:ea typeface="+mj-ea"/>
          <a:cs typeface="+mj-cs"/>
        </a:defRPr>
      </a:lvl1pPr>
    </p:titleStyle>
    <p:bodyStyle>
      <a:lvl1pPr marL="0" indent="0" algn="l" defTabSz="914217" rtl="0" eaLnBrk="1" latinLnBrk="0" hangingPunct="1">
        <a:lnSpc>
          <a:spcPct val="100000"/>
        </a:lnSpc>
        <a:spcBef>
          <a:spcPts val="1000"/>
        </a:spcBef>
        <a:spcAft>
          <a:spcPts val="1200"/>
        </a:spcAft>
        <a:buFont typeface="Arial" panose="020B0604020202020204" pitchFamily="34" charset="0"/>
        <a:buNone/>
        <a:defRPr sz="2400" b="0" i="0" kern="1200">
          <a:solidFill>
            <a:schemeClr val="tx2"/>
          </a:solidFill>
          <a:latin typeface="Sarabun" pitchFamily="2" charset="-34"/>
          <a:ea typeface="+mn-ea"/>
          <a:cs typeface="Sarabun" pitchFamily="2" charset="-34"/>
        </a:defRPr>
      </a:lvl1pPr>
      <a:lvl2pPr marL="685663" indent="-228554" algn="l" defTabSz="914217" rtl="0" eaLnBrk="1" latinLnBrk="0" hangingPunct="1">
        <a:lnSpc>
          <a:spcPct val="90000"/>
        </a:lnSpc>
        <a:spcBef>
          <a:spcPts val="500"/>
        </a:spcBef>
        <a:spcAft>
          <a:spcPts val="600"/>
        </a:spcAft>
        <a:buFont typeface="Arial" panose="020B0604020202020204" pitchFamily="34" charset="0"/>
        <a:buChar char="•"/>
        <a:defRPr sz="2000" b="0" i="0" kern="1200">
          <a:solidFill>
            <a:schemeClr val="tx2"/>
          </a:solidFill>
          <a:latin typeface="Sarabun" pitchFamily="2" charset="-34"/>
          <a:ea typeface="+mn-ea"/>
          <a:cs typeface="Sarabun" pitchFamily="2" charset="-34"/>
        </a:defRPr>
      </a:lvl2pPr>
      <a:lvl3pPr marL="1142771" indent="-228554" algn="l" defTabSz="914217" rtl="0" eaLnBrk="1" latinLnBrk="0" hangingPunct="1">
        <a:lnSpc>
          <a:spcPct val="90000"/>
        </a:lnSpc>
        <a:spcBef>
          <a:spcPts val="500"/>
        </a:spcBef>
        <a:spcAft>
          <a:spcPts val="600"/>
        </a:spcAft>
        <a:buFont typeface="Arial" panose="020B0604020202020204" pitchFamily="34" charset="0"/>
        <a:buChar char="•"/>
        <a:defRPr sz="1800" b="0" i="0" kern="1200">
          <a:solidFill>
            <a:schemeClr val="tx2"/>
          </a:solidFill>
          <a:latin typeface="Sarabun" pitchFamily="2" charset="-34"/>
          <a:ea typeface="+mn-ea"/>
          <a:cs typeface="Sarabun" pitchFamily="2" charset="-34"/>
        </a:defRPr>
      </a:lvl3pPr>
      <a:lvl4pPr marL="1599880" indent="-228554" algn="l" defTabSz="914217" rtl="0" eaLnBrk="1" latinLnBrk="0" hangingPunct="1">
        <a:lnSpc>
          <a:spcPct val="90000"/>
        </a:lnSpc>
        <a:spcBef>
          <a:spcPts val="500"/>
        </a:spcBef>
        <a:spcAft>
          <a:spcPts val="600"/>
        </a:spcAft>
        <a:buFont typeface="Arial" panose="020B0604020202020204" pitchFamily="34" charset="0"/>
        <a:buChar char="•"/>
        <a:defRPr sz="1600" b="0" i="0" kern="1200">
          <a:solidFill>
            <a:schemeClr val="tx2"/>
          </a:solidFill>
          <a:latin typeface="Sarabun" pitchFamily="2" charset="-34"/>
          <a:ea typeface="+mn-ea"/>
          <a:cs typeface="Sarabun" pitchFamily="2" charset="-34"/>
        </a:defRPr>
      </a:lvl4pPr>
      <a:lvl5pPr marL="2056989" indent="-228554" algn="l" defTabSz="914217" rtl="0" eaLnBrk="1" latinLnBrk="0" hangingPunct="1">
        <a:lnSpc>
          <a:spcPct val="90000"/>
        </a:lnSpc>
        <a:spcBef>
          <a:spcPts val="500"/>
        </a:spcBef>
        <a:spcAft>
          <a:spcPts val="600"/>
        </a:spcAft>
        <a:buFont typeface="Arial" panose="020B0604020202020204" pitchFamily="34" charset="0"/>
        <a:buChar char="•"/>
        <a:defRPr sz="1600" b="0" i="0" kern="1200">
          <a:solidFill>
            <a:schemeClr val="tx2"/>
          </a:solidFill>
          <a:latin typeface="Sarabun" pitchFamily="2" charset="-34"/>
          <a:ea typeface="+mn-ea"/>
          <a:cs typeface="Sarabun" pitchFamily="2" charset="-34"/>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2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98" name="Google Shape;98;p25"/>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99" name="Google Shape;99;p2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latin typeface="Roboto"/>
                <a:ea typeface="Roboto"/>
                <a:cs typeface="Roboto"/>
                <a:sym typeface="Roboto"/>
              </a:defRPr>
            </a:lvl1pPr>
            <a:lvl2pPr lvl="1" algn="r">
              <a:buNone/>
              <a:defRPr sz="1333">
                <a:solidFill>
                  <a:schemeClr val="dk2"/>
                </a:solidFill>
                <a:latin typeface="Roboto"/>
                <a:ea typeface="Roboto"/>
                <a:cs typeface="Roboto"/>
                <a:sym typeface="Roboto"/>
              </a:defRPr>
            </a:lvl2pPr>
            <a:lvl3pPr lvl="2" algn="r">
              <a:buNone/>
              <a:defRPr sz="1333">
                <a:solidFill>
                  <a:schemeClr val="dk2"/>
                </a:solidFill>
                <a:latin typeface="Roboto"/>
                <a:ea typeface="Roboto"/>
                <a:cs typeface="Roboto"/>
                <a:sym typeface="Roboto"/>
              </a:defRPr>
            </a:lvl3pPr>
            <a:lvl4pPr lvl="3" algn="r">
              <a:buNone/>
              <a:defRPr sz="1333">
                <a:solidFill>
                  <a:schemeClr val="dk2"/>
                </a:solidFill>
                <a:latin typeface="Roboto"/>
                <a:ea typeface="Roboto"/>
                <a:cs typeface="Roboto"/>
                <a:sym typeface="Roboto"/>
              </a:defRPr>
            </a:lvl4pPr>
            <a:lvl5pPr lvl="4" algn="r">
              <a:buNone/>
              <a:defRPr sz="1333">
                <a:solidFill>
                  <a:schemeClr val="dk2"/>
                </a:solidFill>
                <a:latin typeface="Roboto"/>
                <a:ea typeface="Roboto"/>
                <a:cs typeface="Roboto"/>
                <a:sym typeface="Roboto"/>
              </a:defRPr>
            </a:lvl5pPr>
            <a:lvl6pPr lvl="5" algn="r">
              <a:buNone/>
              <a:defRPr sz="1333">
                <a:solidFill>
                  <a:schemeClr val="dk2"/>
                </a:solidFill>
                <a:latin typeface="Roboto"/>
                <a:ea typeface="Roboto"/>
                <a:cs typeface="Roboto"/>
                <a:sym typeface="Roboto"/>
              </a:defRPr>
            </a:lvl6pPr>
            <a:lvl7pPr lvl="6" algn="r">
              <a:buNone/>
              <a:defRPr sz="1333">
                <a:solidFill>
                  <a:schemeClr val="dk2"/>
                </a:solidFill>
                <a:latin typeface="Roboto"/>
                <a:ea typeface="Roboto"/>
                <a:cs typeface="Roboto"/>
                <a:sym typeface="Roboto"/>
              </a:defRPr>
            </a:lvl7pPr>
            <a:lvl8pPr lvl="7" algn="r">
              <a:buNone/>
              <a:defRPr sz="1333">
                <a:solidFill>
                  <a:schemeClr val="dk2"/>
                </a:solidFill>
                <a:latin typeface="Roboto"/>
                <a:ea typeface="Roboto"/>
                <a:cs typeface="Roboto"/>
                <a:sym typeface="Roboto"/>
              </a:defRPr>
            </a:lvl8pPr>
            <a:lvl9pPr lvl="8" algn="r">
              <a:buNone/>
              <a:defRPr sz="1333">
                <a:solidFill>
                  <a:schemeClr val="dk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75407052"/>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Trebuchet MS"/>
              <a:buNone/>
              <a:defRPr sz="2800">
                <a:solidFill>
                  <a:schemeClr val="dk1"/>
                </a:solidFill>
                <a:latin typeface="Trebuchet MS"/>
                <a:ea typeface="Trebuchet MS"/>
                <a:cs typeface="Trebuchet MS"/>
                <a:sym typeface="Trebuchet M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Trebuchet MS"/>
              <a:buChar char="●"/>
              <a:defRPr sz="1800">
                <a:solidFill>
                  <a:schemeClr val="dk2"/>
                </a:solidFill>
                <a:latin typeface="Trebuchet MS"/>
                <a:ea typeface="Trebuchet MS"/>
                <a:cs typeface="Trebuchet MS"/>
                <a:sym typeface="Trebuchet MS"/>
              </a:defRPr>
            </a:lvl1pPr>
            <a:lvl2pPr marL="914400" lvl="1" indent="-317500" rtl="0">
              <a:lnSpc>
                <a:spcPct val="115000"/>
              </a:lnSpc>
              <a:spcBef>
                <a:spcPts val="1600"/>
              </a:spcBef>
              <a:spcAft>
                <a:spcPts val="0"/>
              </a:spcAft>
              <a:buClr>
                <a:schemeClr val="dk2"/>
              </a:buClr>
              <a:buSzPts val="1400"/>
              <a:buFont typeface="Trebuchet MS"/>
              <a:buChar char="○"/>
              <a:defRPr>
                <a:solidFill>
                  <a:schemeClr val="dk2"/>
                </a:solidFill>
                <a:latin typeface="Trebuchet MS"/>
                <a:ea typeface="Trebuchet MS"/>
                <a:cs typeface="Trebuchet MS"/>
                <a:sym typeface="Trebuchet MS"/>
              </a:defRPr>
            </a:lvl2pPr>
            <a:lvl3pPr marL="1371600" lvl="2" indent="-317500" rtl="0">
              <a:lnSpc>
                <a:spcPct val="115000"/>
              </a:lnSpc>
              <a:spcBef>
                <a:spcPts val="1600"/>
              </a:spcBef>
              <a:spcAft>
                <a:spcPts val="0"/>
              </a:spcAft>
              <a:buClr>
                <a:schemeClr val="dk2"/>
              </a:buClr>
              <a:buSzPts val="1400"/>
              <a:buFont typeface="Trebuchet MS"/>
              <a:buChar char="■"/>
              <a:defRPr>
                <a:solidFill>
                  <a:schemeClr val="dk2"/>
                </a:solidFill>
                <a:latin typeface="Trebuchet MS"/>
                <a:ea typeface="Trebuchet MS"/>
                <a:cs typeface="Trebuchet MS"/>
                <a:sym typeface="Trebuchet MS"/>
              </a:defRPr>
            </a:lvl3pPr>
            <a:lvl4pPr marL="1828800" lvl="3" indent="-317500" rtl="0">
              <a:lnSpc>
                <a:spcPct val="115000"/>
              </a:lnSpc>
              <a:spcBef>
                <a:spcPts val="1600"/>
              </a:spcBef>
              <a:spcAft>
                <a:spcPts val="0"/>
              </a:spcAft>
              <a:buClr>
                <a:schemeClr val="dk2"/>
              </a:buClr>
              <a:buSzPts val="1400"/>
              <a:buFont typeface="Trebuchet MS"/>
              <a:buChar char="●"/>
              <a:defRPr>
                <a:solidFill>
                  <a:schemeClr val="dk2"/>
                </a:solidFill>
                <a:latin typeface="Trebuchet MS"/>
                <a:ea typeface="Trebuchet MS"/>
                <a:cs typeface="Trebuchet MS"/>
                <a:sym typeface="Trebuchet MS"/>
              </a:defRPr>
            </a:lvl4pPr>
            <a:lvl5pPr marL="2286000" lvl="4" indent="-317500" rtl="0">
              <a:lnSpc>
                <a:spcPct val="115000"/>
              </a:lnSpc>
              <a:spcBef>
                <a:spcPts val="1600"/>
              </a:spcBef>
              <a:spcAft>
                <a:spcPts val="0"/>
              </a:spcAft>
              <a:buClr>
                <a:schemeClr val="dk2"/>
              </a:buClr>
              <a:buSzPts val="1400"/>
              <a:buFont typeface="Trebuchet MS"/>
              <a:buChar char="○"/>
              <a:defRPr>
                <a:solidFill>
                  <a:schemeClr val="dk2"/>
                </a:solidFill>
                <a:latin typeface="Trebuchet MS"/>
                <a:ea typeface="Trebuchet MS"/>
                <a:cs typeface="Trebuchet MS"/>
                <a:sym typeface="Trebuchet MS"/>
              </a:defRPr>
            </a:lvl5pPr>
            <a:lvl6pPr marL="2743200" lvl="5" indent="-317500" rtl="0">
              <a:lnSpc>
                <a:spcPct val="115000"/>
              </a:lnSpc>
              <a:spcBef>
                <a:spcPts val="1600"/>
              </a:spcBef>
              <a:spcAft>
                <a:spcPts val="0"/>
              </a:spcAft>
              <a:buClr>
                <a:schemeClr val="dk2"/>
              </a:buClr>
              <a:buSzPts val="1400"/>
              <a:buFont typeface="Trebuchet MS"/>
              <a:buChar char="■"/>
              <a:defRPr>
                <a:solidFill>
                  <a:schemeClr val="dk2"/>
                </a:solidFill>
                <a:latin typeface="Trebuchet MS"/>
                <a:ea typeface="Trebuchet MS"/>
                <a:cs typeface="Trebuchet MS"/>
                <a:sym typeface="Trebuchet MS"/>
              </a:defRPr>
            </a:lvl6pPr>
            <a:lvl7pPr marL="3200400" lvl="6" indent="-317500" rtl="0">
              <a:lnSpc>
                <a:spcPct val="115000"/>
              </a:lnSpc>
              <a:spcBef>
                <a:spcPts val="1600"/>
              </a:spcBef>
              <a:spcAft>
                <a:spcPts val="0"/>
              </a:spcAft>
              <a:buClr>
                <a:schemeClr val="dk2"/>
              </a:buClr>
              <a:buSzPts val="1400"/>
              <a:buFont typeface="Trebuchet MS"/>
              <a:buChar char="●"/>
              <a:defRPr>
                <a:solidFill>
                  <a:schemeClr val="dk2"/>
                </a:solidFill>
                <a:latin typeface="Trebuchet MS"/>
                <a:ea typeface="Trebuchet MS"/>
                <a:cs typeface="Trebuchet MS"/>
                <a:sym typeface="Trebuchet MS"/>
              </a:defRPr>
            </a:lvl7pPr>
            <a:lvl8pPr marL="3657600" lvl="7" indent="-317500" rtl="0">
              <a:lnSpc>
                <a:spcPct val="115000"/>
              </a:lnSpc>
              <a:spcBef>
                <a:spcPts val="1600"/>
              </a:spcBef>
              <a:spcAft>
                <a:spcPts val="0"/>
              </a:spcAft>
              <a:buClr>
                <a:schemeClr val="dk2"/>
              </a:buClr>
              <a:buSzPts val="1400"/>
              <a:buFont typeface="Trebuchet MS"/>
              <a:buChar char="○"/>
              <a:defRPr>
                <a:solidFill>
                  <a:schemeClr val="dk2"/>
                </a:solidFill>
                <a:latin typeface="Trebuchet MS"/>
                <a:ea typeface="Trebuchet MS"/>
                <a:cs typeface="Trebuchet MS"/>
                <a:sym typeface="Trebuchet MS"/>
              </a:defRPr>
            </a:lvl8pPr>
            <a:lvl9pPr marL="4114800" lvl="8" indent="-317500" rtl="0">
              <a:lnSpc>
                <a:spcPct val="115000"/>
              </a:lnSpc>
              <a:spcBef>
                <a:spcPts val="1600"/>
              </a:spcBef>
              <a:spcAft>
                <a:spcPts val="1600"/>
              </a:spcAft>
              <a:buClr>
                <a:schemeClr val="dk2"/>
              </a:buClr>
              <a:buSzPts val="1400"/>
              <a:buFont typeface="Trebuchet MS"/>
              <a:buChar char="■"/>
              <a:defRPr>
                <a:solidFill>
                  <a:schemeClr val="dk2"/>
                </a:solidFill>
                <a:latin typeface="Trebuchet MS"/>
                <a:ea typeface="Trebuchet MS"/>
                <a:cs typeface="Trebuchet MS"/>
                <a:sym typeface="Trebuchet MS"/>
              </a:defRPr>
            </a:lvl9pPr>
          </a:lstStyle>
          <a:p>
            <a:endParaRPr/>
          </a:p>
        </p:txBody>
      </p:sp>
      <p:sp>
        <p:nvSpPr>
          <p:cNvPr id="53" name="Google Shape;53;p1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rtl="0">
              <a:buNone/>
              <a:defRPr sz="1333">
                <a:solidFill>
                  <a:schemeClr val="dk2"/>
                </a:solidFill>
              </a:defRPr>
            </a:lvl1pPr>
            <a:lvl2pPr lvl="1" algn="r" rtl="0">
              <a:buNone/>
              <a:defRPr sz="1333">
                <a:solidFill>
                  <a:schemeClr val="dk2"/>
                </a:solidFill>
              </a:defRPr>
            </a:lvl2pPr>
            <a:lvl3pPr lvl="2" algn="r" rtl="0">
              <a:buNone/>
              <a:defRPr sz="1333">
                <a:solidFill>
                  <a:schemeClr val="dk2"/>
                </a:solidFill>
              </a:defRPr>
            </a:lvl3pPr>
            <a:lvl4pPr lvl="3" algn="r" rtl="0">
              <a:buNone/>
              <a:defRPr sz="1333">
                <a:solidFill>
                  <a:schemeClr val="dk2"/>
                </a:solidFill>
              </a:defRPr>
            </a:lvl4pPr>
            <a:lvl5pPr lvl="4" algn="r" rtl="0">
              <a:buNone/>
              <a:defRPr sz="1333">
                <a:solidFill>
                  <a:schemeClr val="dk2"/>
                </a:solidFill>
              </a:defRPr>
            </a:lvl5pPr>
            <a:lvl6pPr lvl="5" algn="r" rtl="0">
              <a:buNone/>
              <a:defRPr sz="1333">
                <a:solidFill>
                  <a:schemeClr val="dk2"/>
                </a:solidFill>
              </a:defRPr>
            </a:lvl6pPr>
            <a:lvl7pPr lvl="6" algn="r" rtl="0">
              <a:buNone/>
              <a:defRPr sz="1333">
                <a:solidFill>
                  <a:schemeClr val="dk2"/>
                </a:solidFill>
              </a:defRPr>
            </a:lvl7pPr>
            <a:lvl8pPr lvl="7" algn="r" rtl="0">
              <a:buNone/>
              <a:defRPr sz="1333">
                <a:solidFill>
                  <a:schemeClr val="dk2"/>
                </a:solidFill>
              </a:defRPr>
            </a:lvl8pPr>
            <a:lvl9pPr lvl="8" algn="r" rtl="0">
              <a:buNone/>
              <a:defRPr sz="1333">
                <a:solidFill>
                  <a:schemeClr val="dk2"/>
                </a:solidFill>
              </a:defRPr>
            </a:lvl9pPr>
          </a:lstStyle>
          <a:p>
            <a:fld id="{00000000-1234-1234-1234-123412341234}" type="slidenum">
              <a:rPr lang="en" smtClean="0"/>
              <a:pPr/>
              <a:t>‹#›</a:t>
            </a:fld>
            <a:endParaRPr lang="en"/>
          </a:p>
        </p:txBody>
      </p:sp>
      <p:pic>
        <p:nvPicPr>
          <p:cNvPr id="54" name="Google Shape;54;p13"/>
          <p:cNvPicPr preferRelativeResize="0"/>
          <p:nvPr/>
        </p:nvPicPr>
        <p:blipFill>
          <a:blip r:embed="rId12">
            <a:alphaModFix/>
          </a:blip>
          <a:stretch>
            <a:fillRect/>
          </a:stretch>
        </p:blipFill>
        <p:spPr>
          <a:xfrm>
            <a:off x="141133" y="5750100"/>
            <a:ext cx="1350768" cy="992333"/>
          </a:xfrm>
          <a:prstGeom prst="rect">
            <a:avLst/>
          </a:prstGeom>
          <a:noFill/>
          <a:ln>
            <a:noFill/>
          </a:ln>
        </p:spPr>
      </p:pic>
    </p:spTree>
    <p:extLst>
      <p:ext uri="{BB962C8B-B14F-4D97-AF65-F5344CB8AC3E}">
        <p14:creationId xmlns:p14="http://schemas.microsoft.com/office/powerpoint/2010/main" val="2477297485"/>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8" Type="http://schemas.openxmlformats.org/officeDocument/2006/relationships/hyperlink" Target="mailto:Wilson_s@cde.state.co.us" TargetMode="External"/><Relationship Id="rId13" Type="http://schemas.openxmlformats.org/officeDocument/2006/relationships/hyperlink" Target="mailto:Hawkins_s@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schelke_j@cde.state.co.us" TargetMode="External"/><Relationship Id="rId12" Type="http://schemas.openxmlformats.org/officeDocument/2006/relationships/hyperlink" Target="mailto:Austin_j@cde.state.co.us" TargetMode="External"/><Relationship Id="rId17" Type="http://schemas.openxmlformats.org/officeDocument/2006/relationships/hyperlink" Target="mailto:mackey_s@cde.state.co.us" TargetMode="External"/><Relationship Id="rId2" Type="http://schemas.openxmlformats.org/officeDocument/2006/relationships/notesSlide" Target="../notesSlides/notesSlide2.xml"/><Relationship Id="rId16" Type="http://schemas.openxmlformats.org/officeDocument/2006/relationships/hyperlink" Target="mailto:morris_h@cde.state.co.us" TargetMode="External"/><Relationship Id="rId1" Type="http://schemas.openxmlformats.org/officeDocument/2006/relationships/slideLayout" Target="../slideLayouts/slideLayout2.xml"/><Relationship Id="rId6" Type="http://schemas.openxmlformats.org/officeDocument/2006/relationships/hyperlink" Target="mailto:Crumley_k@cde.state.co.us" TargetMode="External"/><Relationship Id="rId11" Type="http://schemas.openxmlformats.org/officeDocument/2006/relationships/hyperlink" Target="mailto:Bartlett_k@cde.state.co.us" TargetMode="External"/><Relationship Id="rId5" Type="http://schemas.openxmlformats.org/officeDocument/2006/relationships/hyperlink" Target="https://www.cde.state.co.us/fedprograms/regionalcontactspage" TargetMode="External"/><Relationship Id="rId15" Type="http://schemas.openxmlformats.org/officeDocument/2006/relationships/hyperlink" Target="mailto:parsley_b@cde.state.co.us" TargetMode="External"/><Relationship Id="rId10" Type="http://schemas.openxmlformats.org/officeDocument/2006/relationships/hyperlink" Target="mailto:okes_j@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owens_m@cde.state.co.us" TargetMode="External"/><Relationship Id="rId14" Type="http://schemas.openxmlformats.org/officeDocument/2006/relationships/hyperlink" Target="mailto:Kaleda_s@cde.state.co.u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www.cde.state.co.us/fedprograms/resourcesandtechnicalassistance" TargetMode="External"/><Relationship Id="rId7" Type="http://schemas.openxmlformats.org/officeDocument/2006/relationships/hyperlink" Target="https://zoom.us/rec/play/7vgQtfXGHZlpwiYMjfzM_WcgooR1qoNu5c2uwf1WlFz96SVp9k-zttGC_LWj_aTMMtSQ-nJXNgbz0M8H.DGHYuJ3IVPUHPsnI?autoplay=true&amp;startTime=1636664611000" TargetMode="External"/><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hyperlink" Target="https://www.cde.state.co.us/fedprograms/eseaofficehoursppt11112021" TargetMode="External"/><Relationship Id="rId5" Type="http://schemas.openxmlformats.org/officeDocument/2006/relationships/hyperlink" Target="https://us02web.zoom.us/rec/play/y9cpzpmClrkcVkqH20-9STlqMfKQfVx27SFwzvWgnraAHe3jNGh4amOWW3zbbn6irPlWix33upOz0-yF.F0xXIuWLESodRe7-?autoplay=true&amp;startTime=1631822547000" TargetMode="External"/><Relationship Id="rId4" Type="http://schemas.openxmlformats.org/officeDocument/2006/relationships/hyperlink" Target="https://www.cde.state.co.us/fedprograms/eseaofficehoursppt9162021"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oese.ed.gov/files/2021/12/21-0414.DCL_Labor-Shortages.pdf"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www.cde.state.co.us/studentsupport/homeless_index"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hyperlink" Target="mailto:Gumina_p@cde.state.co.us" TargetMode="External"/><Relationship Id="rId4" Type="http://schemas.openxmlformats.org/officeDocument/2006/relationships/hyperlink" Target="mailto:scott_d@cde.state.co.us"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mailto:Wilson_s@cde.state.co.us" TargetMode="External"/><Relationship Id="rId13" Type="http://schemas.openxmlformats.org/officeDocument/2006/relationships/hyperlink" Target="mailto:Hawkins_s@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schelke_j@cde.state.co.us" TargetMode="External"/><Relationship Id="rId12" Type="http://schemas.openxmlformats.org/officeDocument/2006/relationships/hyperlink" Target="mailto:Austin_j@cde.state.co.us" TargetMode="External"/><Relationship Id="rId17" Type="http://schemas.openxmlformats.org/officeDocument/2006/relationships/hyperlink" Target="mailto:mackey_s@cde.state.co.us" TargetMode="External"/><Relationship Id="rId2" Type="http://schemas.openxmlformats.org/officeDocument/2006/relationships/notesSlide" Target="../notesSlides/notesSlide27.xml"/><Relationship Id="rId16" Type="http://schemas.openxmlformats.org/officeDocument/2006/relationships/hyperlink" Target="mailto:morris_h@cde.state.co.us" TargetMode="External"/><Relationship Id="rId1" Type="http://schemas.openxmlformats.org/officeDocument/2006/relationships/slideLayout" Target="../slideLayouts/slideLayout2.xml"/><Relationship Id="rId6" Type="http://schemas.openxmlformats.org/officeDocument/2006/relationships/hyperlink" Target="mailto:Crumley_k@cde.state.co.us" TargetMode="External"/><Relationship Id="rId11" Type="http://schemas.openxmlformats.org/officeDocument/2006/relationships/hyperlink" Target="mailto:Bartlett_k@cde.state.co.us" TargetMode="External"/><Relationship Id="rId5" Type="http://schemas.openxmlformats.org/officeDocument/2006/relationships/hyperlink" Target="https://www.cde.state.co.us/fedprograms/regionalcontactspage" TargetMode="External"/><Relationship Id="rId15" Type="http://schemas.openxmlformats.org/officeDocument/2006/relationships/hyperlink" Target="mailto:parsley_w@cde.state.co.us" TargetMode="External"/><Relationship Id="rId10" Type="http://schemas.openxmlformats.org/officeDocument/2006/relationships/hyperlink" Target="mailto:okes_j@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owens_m@cde.state.co.us" TargetMode="External"/><Relationship Id="rId14" Type="http://schemas.openxmlformats.org/officeDocument/2006/relationships/hyperlink" Target="mailto:Kaleda_s@cde.state.co.u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docs.google.com/forms/d/e/1FAIpQLSeXVuHBgcVddCsUJsONq7FSKdedA9XlQapp59lVOKIPCAmx9g/viewfor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cde.state.co.us/Esser3-UseofFundsPlanGuidance" TargetMode="External"/><Relationship Id="rId3" Type="http://schemas.openxmlformats.org/officeDocument/2006/relationships/hyperlink" Target="https://app.smartsheet.com/b/form/72607a92db654aa2b777c65b833fa2af" TargetMode="External"/><Relationship Id="rId7" Type="http://schemas.openxmlformats.org/officeDocument/2006/relationships/hyperlink" Target="https://www.cde.state.co.us/caresact/esser3-requirements" TargetMode="External"/><Relationship Id="rId2" Type="http://schemas.openxmlformats.org/officeDocument/2006/relationships/hyperlink" Target="https://www.cde.state.co.us/fedprograms/esser3-leaplans" TargetMode="External"/><Relationship Id="rId1" Type="http://schemas.openxmlformats.org/officeDocument/2006/relationships/slideLayout" Target="../slideLayouts/slideLayout2.xml"/><Relationship Id="rId6" Type="http://schemas.openxmlformats.org/officeDocument/2006/relationships/hyperlink" Target="https://www.cde.state.co.us/fedprograms/eseaofficehoursppt11112021" TargetMode="External"/><Relationship Id="rId5" Type="http://schemas.openxmlformats.org/officeDocument/2006/relationships/hyperlink" Target="https://zoom.us/rec/play/7vgQtfXGHZlpwiYMjfzM_WcgooR1qoNu5c2uwf1WlFz96SVp9k-zttGC_LWj_aTMMtSQ-nJXNgbz0M8H.DGHYuJ3IVPUHPsnI?autoplay=true&amp;startTime=1636664611000" TargetMode="External"/><Relationship Id="rId4" Type="http://schemas.openxmlformats.org/officeDocument/2006/relationships/image" Target="../media/image21.png"/><Relationship Id="rId9" Type="http://schemas.openxmlformats.org/officeDocument/2006/relationships/hyperlink" Target="https://www.cde.state.co.us/fedprograms/safereturntoschoolchecklis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us02web.zoom.us/meeting/register/tZUvf--gqzwqHteAlKfldFZXq9B1Y3tK1wwG"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us02web.zoom.us/meeting/register/tZ0ldu6pqz4rEtOtz27hQ6bcDBIlWKbqa7MN"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1"/>
          <p:cNvSpPr txBox="1">
            <a:spLocks noGrp="1"/>
          </p:cNvSpPr>
          <p:nvPr>
            <p:ph type="ctrTitle"/>
          </p:nvPr>
        </p:nvSpPr>
        <p:spPr>
          <a:xfrm>
            <a:off x="2209800" y="3236240"/>
            <a:ext cx="7772400" cy="121658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Arial"/>
              <a:buNone/>
            </a:pPr>
            <a:r>
              <a:rPr lang="en-US" dirty="0"/>
              <a:t>CDE Office Hours</a:t>
            </a:r>
            <a:endParaRPr dirty="0"/>
          </a:p>
        </p:txBody>
      </p:sp>
      <p:sp>
        <p:nvSpPr>
          <p:cNvPr id="77" name="Google Shape;77;p11"/>
          <p:cNvSpPr txBox="1">
            <a:spLocks noGrp="1"/>
          </p:cNvSpPr>
          <p:nvPr>
            <p:ph type="subTitle" idx="1"/>
          </p:nvPr>
        </p:nvSpPr>
        <p:spPr>
          <a:xfrm>
            <a:off x="2209800" y="5073445"/>
            <a:ext cx="7772400" cy="106592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000"/>
              <a:buNone/>
            </a:pPr>
            <a:r>
              <a:rPr lang="en-US" dirty="0"/>
              <a:t>January 13, 2022</a:t>
            </a:r>
            <a:endParaRPr dirty="0"/>
          </a:p>
        </p:txBody>
      </p:sp>
      <p:sp>
        <p:nvSpPr>
          <p:cNvPr id="78" name="Google Shape;78;p11"/>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7"/>
          <p:cNvSpPr txBox="1">
            <a:spLocks noGrp="1"/>
          </p:cNvSpPr>
          <p:nvPr>
            <p:ph type="ctrTitle"/>
          </p:nvPr>
        </p:nvSpPr>
        <p:spPr>
          <a:xfrm>
            <a:off x="336900" y="727300"/>
            <a:ext cx="10207200" cy="1710000"/>
          </a:xfrm>
          <a:prstGeom prst="rect">
            <a:avLst/>
          </a:prstGeom>
        </p:spPr>
        <p:txBody>
          <a:bodyPr spcFirstLastPara="1" wrap="square" lIns="121900" tIns="121900" rIns="121900" bIns="121900" anchor="t" anchorCtr="0">
            <a:noAutofit/>
          </a:bodyPr>
          <a:lstStyle/>
          <a:p>
            <a:r>
              <a:rPr lang="en" sz="4000" dirty="0">
                <a:solidFill>
                  <a:srgbClr val="35647E"/>
                </a:solidFill>
                <a:latin typeface="PT Sans Narrow"/>
                <a:ea typeface="PT Sans Narrow"/>
                <a:cs typeface="PT Sans Narrow"/>
                <a:sym typeface="PT Sans Narrow"/>
              </a:rPr>
              <a:t>Coronavirus Relief Fund (CRF)</a:t>
            </a:r>
            <a:br>
              <a:rPr lang="en" sz="4000" dirty="0">
                <a:solidFill>
                  <a:srgbClr val="35647E"/>
                </a:solidFill>
                <a:latin typeface="PT Sans Narrow"/>
                <a:ea typeface="PT Sans Narrow"/>
                <a:cs typeface="PT Sans Narrow"/>
                <a:sym typeface="PT Sans Narrow"/>
              </a:rPr>
            </a:br>
            <a:r>
              <a:rPr lang="en" sz="4000" dirty="0">
                <a:solidFill>
                  <a:srgbClr val="35647E"/>
                </a:solidFill>
                <a:latin typeface="PT Sans Narrow"/>
                <a:ea typeface="PT Sans Narrow"/>
                <a:cs typeface="PT Sans Narrow"/>
                <a:sym typeface="PT Sans Narrow"/>
              </a:rPr>
              <a:t>Subrecipient Monitoring Prevailing Observations &amp; Recommendations</a:t>
            </a:r>
            <a:br>
              <a:rPr lang="en" sz="4000" dirty="0">
                <a:solidFill>
                  <a:srgbClr val="35647E"/>
                </a:solidFill>
                <a:latin typeface="PT Sans Narrow"/>
                <a:ea typeface="PT Sans Narrow"/>
                <a:cs typeface="PT Sans Narrow"/>
                <a:sym typeface="PT Sans Narrow"/>
              </a:rPr>
            </a:br>
            <a:br>
              <a:rPr lang="en" sz="4000" dirty="0">
                <a:solidFill>
                  <a:srgbClr val="35647E"/>
                </a:solidFill>
                <a:latin typeface="PT Sans Narrow"/>
                <a:ea typeface="PT Sans Narrow"/>
                <a:cs typeface="PT Sans Narrow"/>
                <a:sym typeface="PT Sans Narrow"/>
              </a:rPr>
            </a:br>
            <a:r>
              <a:rPr lang="en-US" sz="3200" i="1" dirty="0">
                <a:solidFill>
                  <a:srgbClr val="35647E"/>
                </a:solidFill>
                <a:latin typeface="PT Sans Narrow"/>
                <a:ea typeface="PT Sans Narrow"/>
                <a:cs typeface="PT Sans Narrow"/>
                <a:sym typeface="PT Sans Narrow"/>
              </a:rPr>
              <a:t>Colorado</a:t>
            </a:r>
            <a:r>
              <a:rPr lang="en" sz="3200" i="1" dirty="0">
                <a:solidFill>
                  <a:srgbClr val="35647E"/>
                </a:solidFill>
                <a:latin typeface="PT Sans Narrow"/>
                <a:ea typeface="PT Sans Narrow"/>
                <a:cs typeface="PT Sans Narrow"/>
                <a:sym typeface="PT Sans Narrow"/>
              </a:rPr>
              <a:t> </a:t>
            </a:r>
            <a:r>
              <a:rPr lang="en-US" sz="3200" i="1" dirty="0">
                <a:solidFill>
                  <a:srgbClr val="35647E"/>
                </a:solidFill>
                <a:latin typeface="PT Sans Narrow"/>
                <a:ea typeface="PT Sans Narrow"/>
                <a:cs typeface="PT Sans Narrow"/>
                <a:sym typeface="PT Sans Narrow"/>
              </a:rPr>
              <a:t>Department of Education  </a:t>
            </a:r>
            <a:r>
              <a:rPr lang="en" sz="3200" i="1" dirty="0">
                <a:solidFill>
                  <a:srgbClr val="35647E"/>
                </a:solidFill>
                <a:latin typeface="PT Sans Narrow"/>
                <a:ea typeface="PT Sans Narrow"/>
                <a:cs typeface="PT Sans Narrow"/>
                <a:sym typeface="PT Sans Narrow"/>
              </a:rPr>
              <a:t> </a:t>
            </a:r>
            <a:endParaRPr sz="3200" dirty="0">
              <a:solidFill>
                <a:srgbClr val="35647E"/>
              </a:solidFill>
              <a:latin typeface="PT Sans Narrow"/>
              <a:ea typeface="PT Sans Narrow"/>
              <a:cs typeface="PT Sans Narrow"/>
              <a:sym typeface="PT Sans Narrow"/>
            </a:endParaRPr>
          </a:p>
        </p:txBody>
      </p:sp>
      <p:sp>
        <p:nvSpPr>
          <p:cNvPr id="156" name="Google Shape;156;p37"/>
          <p:cNvSpPr txBox="1">
            <a:spLocks noGrp="1"/>
          </p:cNvSpPr>
          <p:nvPr>
            <p:ph type="subTitle" idx="1"/>
          </p:nvPr>
        </p:nvSpPr>
        <p:spPr>
          <a:xfrm>
            <a:off x="424100" y="3918701"/>
            <a:ext cx="5016400" cy="1004000"/>
          </a:xfrm>
          <a:prstGeom prst="rect">
            <a:avLst/>
          </a:prstGeom>
        </p:spPr>
        <p:txBody>
          <a:bodyPr spcFirstLastPara="1" wrap="square" lIns="121900" tIns="121900" rIns="121900" bIns="121900" anchor="t" anchorCtr="0">
            <a:noAutofit/>
          </a:bodyPr>
          <a:lstStyle/>
          <a:p>
            <a:pPr marL="0" indent="0"/>
            <a:r>
              <a:rPr lang="en-US" sz="2400" dirty="0">
                <a:solidFill>
                  <a:srgbClr val="C3002F"/>
                </a:solidFill>
                <a:latin typeface="PT Sans Narrow"/>
                <a:ea typeface="PT Sans Narrow"/>
                <a:cs typeface="PT Sans Narrow"/>
                <a:sym typeface="PT Sans Narrow"/>
              </a:rPr>
              <a:t>January 13, 2022</a:t>
            </a:r>
          </a:p>
          <a:p>
            <a:pPr marL="0" indent="0"/>
            <a:endParaRPr sz="2400" dirty="0">
              <a:solidFill>
                <a:srgbClr val="C3002F"/>
              </a:solidFill>
              <a:latin typeface="PT Sans Narrow"/>
              <a:ea typeface="PT Sans Narrow"/>
              <a:cs typeface="PT Sans Narrow"/>
              <a:sym typeface="PT Sans Narrow"/>
            </a:endParaRPr>
          </a:p>
        </p:txBody>
      </p:sp>
      <p:sp>
        <p:nvSpPr>
          <p:cNvPr id="6" name="Slide Number Placeholder 1">
            <a:extLst>
              <a:ext uri="{FF2B5EF4-FFF2-40B4-BE49-F238E27FC236}">
                <a16:creationId xmlns:a16="http://schemas.microsoft.com/office/drawing/2014/main" id="{816B18F5-B053-47E6-8E87-80BF5A2E1D0A}"/>
              </a:ext>
            </a:extLst>
          </p:cNvPr>
          <p:cNvSpPr>
            <a:spLocks noGrp="1"/>
          </p:cNvSpPr>
          <p:nvPr>
            <p:ph type="sldNum" idx="12"/>
          </p:nvPr>
        </p:nvSpPr>
        <p:spPr>
          <a:xfrm>
            <a:off x="11296611" y="6217623"/>
            <a:ext cx="731600" cy="524800"/>
          </a:xfrm>
        </p:spPr>
        <p:txBody>
          <a:bodyPr/>
          <a:lstStyle/>
          <a:p>
            <a:pPr defTabSz="1219170"/>
            <a:fld id="{00000000-1234-1234-1234-123412341234}" type="slidenum">
              <a:rPr lang="en">
                <a:solidFill>
                  <a:srgbClr val="FFFFFF"/>
                </a:solidFill>
              </a:rPr>
              <a:pPr defTabSz="1219170"/>
              <a:t>10</a:t>
            </a:fld>
            <a:endParaRPr lang="en" dirty="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40"/>
          <p:cNvSpPr txBox="1">
            <a:spLocks noGrp="1"/>
          </p:cNvSpPr>
          <p:nvPr>
            <p:ph type="title"/>
          </p:nvPr>
        </p:nvSpPr>
        <p:spPr>
          <a:xfrm>
            <a:off x="415600" y="2637800"/>
            <a:ext cx="11360800" cy="1237600"/>
          </a:xfrm>
          <a:prstGeom prst="rect">
            <a:avLst/>
          </a:prstGeom>
          <a:solidFill>
            <a:srgbClr val="C3002F"/>
          </a:solidFill>
          <a:ln w="3810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r>
              <a:rPr lang="en" dirty="0">
                <a:solidFill>
                  <a:srgbClr val="FFFFFF"/>
                </a:solidFill>
                <a:latin typeface="PT Sans Narrow"/>
                <a:ea typeface="PT Sans Narrow"/>
                <a:cs typeface="PT Sans Narrow"/>
                <a:sym typeface="PT Sans Narrow"/>
              </a:rPr>
              <a:t>Summary of Monitoring Project</a:t>
            </a:r>
            <a:endParaRPr dirty="0">
              <a:solidFill>
                <a:srgbClr val="FFFFFF"/>
              </a:solidFill>
              <a:latin typeface="PT Sans Narrow"/>
              <a:ea typeface="PT Sans Narrow"/>
              <a:cs typeface="PT Sans Narrow"/>
              <a:sym typeface="PT Sans Narrow"/>
            </a:endParaRPr>
          </a:p>
        </p:txBody>
      </p:sp>
      <p:sp>
        <p:nvSpPr>
          <p:cNvPr id="3" name="Slide Number Placeholder 1">
            <a:extLst>
              <a:ext uri="{FF2B5EF4-FFF2-40B4-BE49-F238E27FC236}">
                <a16:creationId xmlns:a16="http://schemas.microsoft.com/office/drawing/2014/main" id="{E8D38684-0A9A-4D12-B1F3-B3CFDBD40EC9}"/>
              </a:ext>
            </a:extLst>
          </p:cNvPr>
          <p:cNvSpPr>
            <a:spLocks noGrp="1"/>
          </p:cNvSpPr>
          <p:nvPr>
            <p:ph type="sldNum" idx="12"/>
          </p:nvPr>
        </p:nvSpPr>
        <p:spPr>
          <a:xfrm>
            <a:off x="11296611" y="6217623"/>
            <a:ext cx="731600" cy="524800"/>
          </a:xfrm>
        </p:spPr>
        <p:txBody>
          <a:bodyPr/>
          <a:lstStyle/>
          <a:p>
            <a:pPr defTabSz="1219170"/>
            <a:fld id="{00000000-1234-1234-1234-123412341234}" type="slidenum">
              <a:rPr lang="en">
                <a:solidFill>
                  <a:srgbClr val="595959"/>
                </a:solidFill>
              </a:rPr>
              <a:pPr defTabSz="1219170"/>
              <a:t>11</a:t>
            </a:fld>
            <a:endParaRPr lang="en" dirty="0">
              <a:solidFill>
                <a:srgbClr val="59595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70" name="Rectangle 69">
            <a:extLst>
              <a:ext uri="{FF2B5EF4-FFF2-40B4-BE49-F238E27FC236}">
                <a16:creationId xmlns:a16="http://schemas.microsoft.com/office/drawing/2014/main" id="{D8EBA917-0EC7-4B50-8E8F-B36F1B6707CA}"/>
              </a:ext>
              <a:ext uri="{C183D7F6-B498-43B3-948B-1728B52AA6E4}">
                <adec:decorative xmlns:adec="http://schemas.microsoft.com/office/drawing/2017/decorative" val="1"/>
              </a:ext>
            </a:extLst>
          </p:cNvPr>
          <p:cNvSpPr/>
          <p:nvPr/>
        </p:nvSpPr>
        <p:spPr>
          <a:xfrm>
            <a:off x="470135" y="2817445"/>
            <a:ext cx="10915788" cy="2847280"/>
          </a:xfrm>
          <a:prstGeom prst="rect">
            <a:avLst/>
          </a:prstGeom>
          <a:solidFill>
            <a:schemeClr val="tx2"/>
          </a:solidFill>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1219170"/>
            <a:endParaRPr lang="en-US" sz="1867">
              <a:solidFill>
                <a:srgbClr val="000000"/>
              </a:solidFill>
              <a:latin typeface="Arial"/>
            </a:endParaRPr>
          </a:p>
        </p:txBody>
      </p:sp>
      <p:sp>
        <p:nvSpPr>
          <p:cNvPr id="66" name="Rectangle 65">
            <a:extLst>
              <a:ext uri="{FF2B5EF4-FFF2-40B4-BE49-F238E27FC236}">
                <a16:creationId xmlns:a16="http://schemas.microsoft.com/office/drawing/2014/main" id="{359571DE-55A2-496B-8DCB-807F7A3BA585}"/>
              </a:ext>
              <a:ext uri="{C183D7F6-B498-43B3-948B-1728B52AA6E4}">
                <adec:decorative xmlns:adec="http://schemas.microsoft.com/office/drawing/2017/decorative" val="1"/>
              </a:ext>
            </a:extLst>
          </p:cNvPr>
          <p:cNvSpPr/>
          <p:nvPr/>
        </p:nvSpPr>
        <p:spPr>
          <a:xfrm>
            <a:off x="470138" y="976440"/>
            <a:ext cx="10915788" cy="1613011"/>
          </a:xfrm>
          <a:prstGeom prst="rect">
            <a:avLst/>
          </a:prstGeom>
          <a:solidFill>
            <a:schemeClr val="tx2"/>
          </a:solid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1219170"/>
            <a:endParaRPr lang="en-US" sz="1867" dirty="0">
              <a:solidFill>
                <a:srgbClr val="000000"/>
              </a:solidFill>
              <a:latin typeface="Arial"/>
            </a:endParaRPr>
          </a:p>
        </p:txBody>
      </p:sp>
      <p:sp>
        <p:nvSpPr>
          <p:cNvPr id="4" name="Google Shape;184;p42">
            <a:extLst>
              <a:ext uri="{FF2B5EF4-FFF2-40B4-BE49-F238E27FC236}">
                <a16:creationId xmlns:a16="http://schemas.microsoft.com/office/drawing/2014/main" id="{F4DCE556-5461-4750-9565-9EBB569254DD}"/>
              </a:ext>
            </a:extLst>
          </p:cNvPr>
          <p:cNvSpPr txBox="1">
            <a:spLocks noGrp="1"/>
          </p:cNvSpPr>
          <p:nvPr>
            <p:ph type="title"/>
          </p:nvPr>
        </p:nvSpPr>
        <p:spPr>
          <a:xfrm>
            <a:off x="415600" y="108653"/>
            <a:ext cx="11360800" cy="763600"/>
          </a:xfrm>
          <a:prstGeom prst="rect">
            <a:avLst/>
          </a:prstGeom>
        </p:spPr>
        <p:txBody>
          <a:bodyPr spcFirstLastPara="1" wrap="square" lIns="121900" tIns="121900" rIns="121900" bIns="121900" anchor="t" anchorCtr="0">
            <a:noAutofit/>
          </a:bodyPr>
          <a:lstStyle/>
          <a:p>
            <a:r>
              <a:rPr lang="en-US" sz="3600" dirty="0">
                <a:latin typeface="PT Sans Narrow"/>
              </a:rPr>
              <a:t>CRF Monitoring Engagement Summary </a:t>
            </a:r>
            <a:endParaRPr sz="3600" dirty="0">
              <a:latin typeface="PT Sans Narrow"/>
            </a:endParaRPr>
          </a:p>
        </p:txBody>
      </p:sp>
      <p:cxnSp>
        <p:nvCxnSpPr>
          <p:cNvPr id="5" name="Straight Connector 4">
            <a:extLst>
              <a:ext uri="{FF2B5EF4-FFF2-40B4-BE49-F238E27FC236}">
                <a16:creationId xmlns:a16="http://schemas.microsoft.com/office/drawing/2014/main" id="{D1980A65-E382-4BE8-BF34-4328AA733441}"/>
              </a:ext>
              <a:ext uri="{C183D7F6-B498-43B3-948B-1728B52AA6E4}">
                <adec:decorative xmlns:adec="http://schemas.microsoft.com/office/drawing/2017/decorative" val="1"/>
              </a:ext>
            </a:extLst>
          </p:cNvPr>
          <p:cNvCxnSpPr/>
          <p:nvPr/>
        </p:nvCxnSpPr>
        <p:spPr>
          <a:xfrm>
            <a:off x="559455" y="863695"/>
            <a:ext cx="1073715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D25AE76F-E243-4788-9A7D-06B29D445B01}"/>
              </a:ext>
            </a:extLst>
          </p:cNvPr>
          <p:cNvSpPr/>
          <p:nvPr/>
        </p:nvSpPr>
        <p:spPr>
          <a:xfrm>
            <a:off x="559455" y="2841073"/>
            <a:ext cx="10915788" cy="1785104"/>
          </a:xfrm>
          <a:prstGeom prst="rect">
            <a:avLst/>
          </a:prstGeom>
        </p:spPr>
        <p:txBody>
          <a:bodyPr wrap="square">
            <a:spAutoFit/>
          </a:bodyPr>
          <a:lstStyle/>
          <a:p>
            <a:pPr defTabSz="1219170">
              <a:spcAft>
                <a:spcPts val="800"/>
              </a:spcAft>
              <a:tabLst>
                <a:tab pos="609585" algn="l"/>
                <a:tab pos="1219170" algn="l"/>
                <a:tab pos="1828754" algn="l"/>
                <a:tab pos="2438339" algn="l"/>
                <a:tab pos="3047924" algn="l"/>
                <a:tab pos="3657509" algn="l"/>
                <a:tab pos="4267093" algn="l"/>
                <a:tab pos="4876678" algn="l"/>
                <a:tab pos="5486263" algn="l"/>
                <a:tab pos="6095848" algn="l"/>
                <a:tab pos="6705432" algn="l"/>
                <a:tab pos="7315017" algn="l"/>
                <a:tab pos="609585" algn="l"/>
              </a:tabLst>
            </a:pPr>
            <a:r>
              <a:rPr lang="en-US" sz="1800" b="1" dirty="0">
                <a:solidFill>
                  <a:srgbClr val="0097A7">
                    <a:lumMod val="50000"/>
                  </a:srgbClr>
                </a:solidFill>
                <a:latin typeface="PT Sans Narrow"/>
                <a:ea typeface="Times New Roman" panose="02020603050405020304" pitchFamily="18" charset="0"/>
                <a:cs typeface="Univers 45 Light" pitchFamily="2" charset="0"/>
              </a:rPr>
              <a:t>Objectives: </a:t>
            </a:r>
            <a:r>
              <a:rPr lang="en-US" sz="1800" dirty="0">
                <a:latin typeface="PT Sans Narrow"/>
                <a:ea typeface="Times New Roman" panose="02020603050405020304" pitchFamily="18" charset="0"/>
                <a:cs typeface="Univers 45 Light" pitchFamily="2" charset="0"/>
              </a:rPr>
              <a:t>KPMG assisted CDE with risk assessment and monitoring related to CRF use among a statistical sample of State LEA’s. Specific activities included: </a:t>
            </a:r>
            <a:endParaRPr lang="en-US" sz="1800" b="1" dirty="0">
              <a:solidFill>
                <a:srgbClr val="0097A7">
                  <a:lumMod val="50000"/>
                </a:srgbClr>
              </a:solidFill>
              <a:latin typeface="PT Sans Narrow"/>
              <a:ea typeface="Times New Roman" panose="02020603050405020304" pitchFamily="18" charset="0"/>
              <a:cs typeface="Univers 45 Light" pitchFamily="2" charset="0"/>
            </a:endParaRPr>
          </a:p>
          <a:p>
            <a:pPr marL="380990" lvl="3" indent="-380990" defTabSz="1219170">
              <a:spcAft>
                <a:spcPts val="800"/>
              </a:spcAft>
              <a:buFont typeface="Wingdings" panose="05000000000000000000" pitchFamily="2" charset="2"/>
              <a:buChar char="ü"/>
              <a:tabLst>
                <a:tab pos="609585" algn="l"/>
                <a:tab pos="1219170" algn="l"/>
                <a:tab pos="1828754" algn="l"/>
                <a:tab pos="2438339" algn="l"/>
                <a:tab pos="3047924" algn="l"/>
                <a:tab pos="3657509" algn="l"/>
                <a:tab pos="4267093" algn="l"/>
                <a:tab pos="4876678" algn="l"/>
                <a:tab pos="5486263" algn="l"/>
                <a:tab pos="6095848" algn="l"/>
                <a:tab pos="6705432" algn="l"/>
                <a:tab pos="7315017" algn="l"/>
                <a:tab pos="609585" algn="l"/>
              </a:tabLst>
            </a:pPr>
            <a:r>
              <a:rPr lang="en-US" sz="1800" dirty="0">
                <a:latin typeface="PT Sans Narrow"/>
                <a:ea typeface="Times New Roman" panose="02020603050405020304" pitchFamily="18" charset="0"/>
                <a:cs typeface="Times New Roman" panose="02020603050405020304" pitchFamily="18" charset="0"/>
              </a:rPr>
              <a:t>Conducting risk assessments and identifying appropriate monitoring measures</a:t>
            </a:r>
          </a:p>
          <a:p>
            <a:pPr marL="380990" lvl="3" indent="-380990" defTabSz="1219170">
              <a:spcAft>
                <a:spcPts val="800"/>
              </a:spcAft>
              <a:buFont typeface="Wingdings" panose="05000000000000000000" pitchFamily="2" charset="2"/>
              <a:buChar char="ü"/>
              <a:tabLst>
                <a:tab pos="609585" algn="l"/>
                <a:tab pos="1219170" algn="l"/>
                <a:tab pos="1828754" algn="l"/>
                <a:tab pos="2438339" algn="l"/>
                <a:tab pos="3047924" algn="l"/>
                <a:tab pos="3657509" algn="l"/>
                <a:tab pos="4267093" algn="l"/>
                <a:tab pos="4876678" algn="l"/>
                <a:tab pos="5486263" algn="l"/>
                <a:tab pos="6095848" algn="l"/>
                <a:tab pos="6705432" algn="l"/>
                <a:tab pos="7315017" algn="l"/>
                <a:tab pos="609585" algn="l"/>
              </a:tabLst>
            </a:pPr>
            <a:r>
              <a:rPr lang="en-US" sz="1800" dirty="0">
                <a:latin typeface="PT Sans Narrow"/>
                <a:ea typeface="Times New Roman" panose="02020603050405020304" pitchFamily="18" charset="0"/>
                <a:cs typeface="Times New Roman" panose="02020603050405020304" pitchFamily="18" charset="0"/>
              </a:rPr>
              <a:t>Developing a comprehensive plan for and conducting CRF monitoring of LEAs</a:t>
            </a:r>
          </a:p>
          <a:p>
            <a:pPr marL="380990" lvl="3" indent="-380990" defTabSz="1219170">
              <a:spcAft>
                <a:spcPts val="800"/>
              </a:spcAft>
              <a:buFont typeface="Wingdings" panose="05000000000000000000" pitchFamily="2" charset="2"/>
              <a:buChar char="ü"/>
              <a:tabLst>
                <a:tab pos="609585" algn="l"/>
                <a:tab pos="1219170" algn="l"/>
                <a:tab pos="1828754" algn="l"/>
                <a:tab pos="2438339" algn="l"/>
                <a:tab pos="3047924" algn="l"/>
                <a:tab pos="3657509" algn="l"/>
                <a:tab pos="4267093" algn="l"/>
                <a:tab pos="4876678" algn="l"/>
                <a:tab pos="5486263" algn="l"/>
                <a:tab pos="6095848" algn="l"/>
                <a:tab pos="6705432" algn="l"/>
                <a:tab pos="7315017" algn="l"/>
                <a:tab pos="609585" algn="l"/>
              </a:tabLst>
            </a:pPr>
            <a:r>
              <a:rPr lang="en-US" sz="1800" dirty="0">
                <a:latin typeface="PT Sans Narrow"/>
                <a:ea typeface="Times New Roman" panose="02020603050405020304" pitchFamily="18" charset="0"/>
                <a:cs typeface="Times New Roman" panose="02020603050405020304" pitchFamily="18" charset="0"/>
              </a:rPr>
              <a:t>Providing general observations and recommendations</a:t>
            </a:r>
          </a:p>
        </p:txBody>
      </p:sp>
      <p:sp>
        <p:nvSpPr>
          <p:cNvPr id="68" name="Google Shape;184;p42">
            <a:extLst>
              <a:ext uri="{FF2B5EF4-FFF2-40B4-BE49-F238E27FC236}">
                <a16:creationId xmlns:a16="http://schemas.microsoft.com/office/drawing/2014/main" id="{8E8722E3-430A-4522-BF51-1A6BE14AD6E5}"/>
              </a:ext>
            </a:extLst>
          </p:cNvPr>
          <p:cNvSpPr txBox="1">
            <a:spLocks/>
          </p:cNvSpPr>
          <p:nvPr/>
        </p:nvSpPr>
        <p:spPr>
          <a:xfrm>
            <a:off x="559456" y="976803"/>
            <a:ext cx="10915785"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Trebuchet MS"/>
              <a:buNone/>
              <a:defRPr sz="28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buClr>
                <a:srgbClr val="000000"/>
              </a:buClr>
              <a:tabLst>
                <a:tab pos="609585" algn="l"/>
                <a:tab pos="1219170" algn="l"/>
                <a:tab pos="1828754" algn="l"/>
                <a:tab pos="2438339" algn="l"/>
                <a:tab pos="3047924" algn="l"/>
                <a:tab pos="3657509" algn="l"/>
                <a:tab pos="4267093" algn="l"/>
                <a:tab pos="4876678" algn="l"/>
                <a:tab pos="5486263" algn="l"/>
                <a:tab pos="6095848" algn="l"/>
                <a:tab pos="6705432" algn="l"/>
                <a:tab pos="7315017" algn="l"/>
                <a:tab pos="609585" algn="l"/>
              </a:tabLst>
            </a:pPr>
            <a:r>
              <a:rPr lang="en-US" sz="1800" b="1" dirty="0">
                <a:solidFill>
                  <a:srgbClr val="FFAB40">
                    <a:lumMod val="50000"/>
                  </a:srgbClr>
                </a:solidFill>
                <a:latin typeface="PT Sans Narrow"/>
              </a:rPr>
              <a:t>Background: </a:t>
            </a:r>
            <a:r>
              <a:rPr lang="en-US" sz="1800" dirty="0">
                <a:solidFill>
                  <a:srgbClr val="000000"/>
                </a:solidFill>
                <a:latin typeface="PT Sans Narrow"/>
              </a:rPr>
              <a:t>T</a:t>
            </a:r>
            <a:r>
              <a:rPr lang="en-US" sz="1800" dirty="0">
                <a:solidFill>
                  <a:srgbClr val="000000"/>
                </a:solidFill>
                <a:latin typeface="PT Sans Narrow"/>
                <a:ea typeface="Times New Roman" panose="02020603050405020304" pitchFamily="18" charset="0"/>
                <a:cs typeface="Univers 45 Light" pitchFamily="2" charset="0"/>
              </a:rPr>
              <a:t>he State of Colorado received approximately $1.675 billion in federal CARES Act Coronavirus Relief Funds (CRF) from the US Department of Treasury to cover necessary expenses incurred due to the public health emergency. Of this amount, $510 million was distributed to Colorado’s Local Education Agencies (LEAs) as subrecipients. The Colorado Department of Education (CDE) has oversight authority over LEA use of their </a:t>
            </a:r>
            <a:r>
              <a:rPr lang="en-US" sz="1800" dirty="0" err="1">
                <a:solidFill>
                  <a:srgbClr val="000000"/>
                </a:solidFill>
                <a:latin typeface="PT Sans Narrow"/>
                <a:ea typeface="Times New Roman" panose="02020603050405020304" pitchFamily="18" charset="0"/>
                <a:cs typeface="Univers 45 Light" pitchFamily="2" charset="0"/>
              </a:rPr>
              <a:t>subgranted</a:t>
            </a:r>
            <a:r>
              <a:rPr lang="en-US" sz="1800" dirty="0">
                <a:solidFill>
                  <a:srgbClr val="000000"/>
                </a:solidFill>
                <a:latin typeface="PT Sans Narrow"/>
                <a:ea typeface="Times New Roman" panose="02020603050405020304" pitchFamily="18" charset="0"/>
                <a:cs typeface="Univers 45 Light" pitchFamily="2" charset="0"/>
              </a:rPr>
              <a:t> CRF funding. </a:t>
            </a:r>
          </a:p>
          <a:p>
            <a:pPr defTabSz="1219170">
              <a:buClr>
                <a:srgbClr val="000000"/>
              </a:buClr>
              <a:tabLst>
                <a:tab pos="609585" algn="l"/>
                <a:tab pos="1219170" algn="l"/>
                <a:tab pos="1828754" algn="l"/>
                <a:tab pos="2438339" algn="l"/>
                <a:tab pos="3047924" algn="l"/>
                <a:tab pos="3657509" algn="l"/>
                <a:tab pos="4267093" algn="l"/>
                <a:tab pos="4876678" algn="l"/>
                <a:tab pos="5486263" algn="l"/>
                <a:tab pos="6095848" algn="l"/>
                <a:tab pos="6705432" algn="l"/>
                <a:tab pos="7315017" algn="l"/>
                <a:tab pos="609585" algn="l"/>
              </a:tabLst>
            </a:pPr>
            <a:endParaRPr lang="en-US" sz="1867" dirty="0">
              <a:solidFill>
                <a:srgbClr val="000000"/>
              </a:solidFill>
              <a:latin typeface="PT Sans Narrow"/>
              <a:ea typeface="Times New Roman" panose="02020603050405020304" pitchFamily="18" charset="0"/>
              <a:cs typeface="Univers 45 Light" pitchFamily="2" charset="0"/>
            </a:endParaRPr>
          </a:p>
          <a:p>
            <a:pPr defTabSz="1219170">
              <a:buClr>
                <a:srgbClr val="000000"/>
              </a:buClr>
              <a:tabLst>
                <a:tab pos="609585" algn="l"/>
                <a:tab pos="1219170" algn="l"/>
                <a:tab pos="1828754" algn="l"/>
                <a:tab pos="2438339" algn="l"/>
                <a:tab pos="3047924" algn="l"/>
                <a:tab pos="3657509" algn="l"/>
                <a:tab pos="4267093" algn="l"/>
                <a:tab pos="4876678" algn="l"/>
                <a:tab pos="5486263" algn="l"/>
                <a:tab pos="6095848" algn="l"/>
                <a:tab pos="6705432" algn="l"/>
                <a:tab pos="7315017" algn="l"/>
                <a:tab pos="609585" algn="l"/>
              </a:tabLst>
            </a:pPr>
            <a:r>
              <a:rPr lang="en-US" sz="1867" dirty="0">
                <a:solidFill>
                  <a:srgbClr val="000000"/>
                </a:solidFill>
                <a:latin typeface="PT Sans Narrow"/>
                <a:ea typeface="Times New Roman" panose="02020603050405020304" pitchFamily="18" charset="0"/>
                <a:cs typeface="Univers 45 Light" pitchFamily="2" charset="0"/>
              </a:rPr>
              <a:t> </a:t>
            </a:r>
            <a:endParaRPr lang="en-US" sz="267" b="1" dirty="0">
              <a:solidFill>
                <a:srgbClr val="000000"/>
              </a:solidFill>
              <a:latin typeface="PT Sans Narrow"/>
            </a:endParaRPr>
          </a:p>
        </p:txBody>
      </p:sp>
      <p:sp>
        <p:nvSpPr>
          <p:cNvPr id="8" name="Slide Number Placeholder 1">
            <a:extLst>
              <a:ext uri="{FF2B5EF4-FFF2-40B4-BE49-F238E27FC236}">
                <a16:creationId xmlns:a16="http://schemas.microsoft.com/office/drawing/2014/main" id="{1C7B8DE3-4BD3-418F-B269-8EC6BC3D0C4D}"/>
              </a:ext>
            </a:extLst>
          </p:cNvPr>
          <p:cNvSpPr>
            <a:spLocks noGrp="1"/>
          </p:cNvSpPr>
          <p:nvPr>
            <p:ph type="sldNum" idx="12"/>
          </p:nvPr>
        </p:nvSpPr>
        <p:spPr>
          <a:xfrm>
            <a:off x="11296611" y="6217623"/>
            <a:ext cx="731600" cy="524800"/>
          </a:xfrm>
        </p:spPr>
        <p:txBody>
          <a:bodyPr/>
          <a:lstStyle/>
          <a:p>
            <a:pPr defTabSz="1219170"/>
            <a:fld id="{00000000-1234-1234-1234-123412341234}" type="slidenum">
              <a:rPr lang="en">
                <a:solidFill>
                  <a:srgbClr val="595959"/>
                </a:solidFill>
              </a:rPr>
              <a:pPr defTabSz="1219170"/>
              <a:t>12</a:t>
            </a:fld>
            <a:endParaRPr lang="en" dirty="0">
              <a:solidFill>
                <a:srgbClr val="595959"/>
              </a:solidFill>
            </a:endParaRPr>
          </a:p>
        </p:txBody>
      </p:sp>
    </p:spTree>
    <p:extLst>
      <p:ext uri="{BB962C8B-B14F-4D97-AF65-F5344CB8AC3E}">
        <p14:creationId xmlns:p14="http://schemas.microsoft.com/office/powerpoint/2010/main" val="2831632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4" name="Google Shape;184;p42">
            <a:extLst>
              <a:ext uri="{FF2B5EF4-FFF2-40B4-BE49-F238E27FC236}">
                <a16:creationId xmlns:a16="http://schemas.microsoft.com/office/drawing/2014/main" id="{F4DCE556-5461-4750-9565-9EBB569254DD}"/>
              </a:ext>
            </a:extLst>
          </p:cNvPr>
          <p:cNvSpPr txBox="1">
            <a:spLocks noGrp="1"/>
          </p:cNvSpPr>
          <p:nvPr>
            <p:ph type="title"/>
          </p:nvPr>
        </p:nvSpPr>
        <p:spPr>
          <a:xfrm>
            <a:off x="415600" y="317067"/>
            <a:ext cx="11360800" cy="763600"/>
          </a:xfrm>
          <a:prstGeom prst="rect">
            <a:avLst/>
          </a:prstGeom>
        </p:spPr>
        <p:txBody>
          <a:bodyPr spcFirstLastPara="1" wrap="square" lIns="121900" tIns="121900" rIns="121900" bIns="121900" anchor="t" anchorCtr="0">
            <a:noAutofit/>
          </a:bodyPr>
          <a:lstStyle/>
          <a:p>
            <a:r>
              <a:rPr lang="en-US" dirty="0">
                <a:latin typeface="PT Sans Narrow"/>
              </a:rPr>
              <a:t>Summary of CRF Monitoring Activities</a:t>
            </a:r>
            <a:endParaRPr dirty="0">
              <a:latin typeface="PT Sans Narrow"/>
            </a:endParaRPr>
          </a:p>
        </p:txBody>
      </p:sp>
      <p:cxnSp>
        <p:nvCxnSpPr>
          <p:cNvPr id="5" name="Straight Connector 4">
            <a:extLst>
              <a:ext uri="{FF2B5EF4-FFF2-40B4-BE49-F238E27FC236}">
                <a16:creationId xmlns:a16="http://schemas.microsoft.com/office/drawing/2014/main" id="{D1980A65-E382-4BE8-BF34-4328AA733441}"/>
              </a:ext>
              <a:ext uri="{C183D7F6-B498-43B3-948B-1728B52AA6E4}">
                <adec:decorative xmlns:adec="http://schemas.microsoft.com/office/drawing/2017/decorative" val="1"/>
              </a:ext>
            </a:extLst>
          </p:cNvPr>
          <p:cNvCxnSpPr/>
          <p:nvPr/>
        </p:nvCxnSpPr>
        <p:spPr>
          <a:xfrm>
            <a:off x="594233" y="1208955"/>
            <a:ext cx="1073715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2" name="Group 1" descr="Summary of CRF monitoring activiites.">
            <a:extLst>
              <a:ext uri="{FF2B5EF4-FFF2-40B4-BE49-F238E27FC236}">
                <a16:creationId xmlns:a16="http://schemas.microsoft.com/office/drawing/2014/main" id="{EEA158FA-3F65-4E6D-90D5-FD2372B5CC6F}"/>
              </a:ext>
            </a:extLst>
          </p:cNvPr>
          <p:cNvGrpSpPr/>
          <p:nvPr/>
        </p:nvGrpSpPr>
        <p:grpSpPr>
          <a:xfrm>
            <a:off x="-2291644" y="1459452"/>
            <a:ext cx="13927971" cy="2709411"/>
            <a:chOff x="610888" y="1279006"/>
            <a:chExt cx="8221162" cy="2032058"/>
          </a:xfrm>
        </p:grpSpPr>
        <p:grpSp>
          <p:nvGrpSpPr>
            <p:cNvPr id="19" name="Group 106">
              <a:extLst>
                <a:ext uri="{FF2B5EF4-FFF2-40B4-BE49-F238E27FC236}">
                  <a16:creationId xmlns:a16="http://schemas.microsoft.com/office/drawing/2014/main" id="{55AB1BC4-3180-4AB3-8F3B-5288C3CFEBB7}"/>
                </a:ext>
              </a:extLst>
            </p:cNvPr>
            <p:cNvGrpSpPr>
              <a:grpSpLocks/>
            </p:cNvGrpSpPr>
            <p:nvPr/>
          </p:nvGrpSpPr>
          <p:grpSpPr bwMode="auto">
            <a:xfrm>
              <a:off x="2503670" y="1279006"/>
              <a:ext cx="6328380" cy="2032058"/>
              <a:chOff x="1925" y="2724"/>
              <a:chExt cx="3611" cy="2258"/>
            </a:xfrm>
          </p:grpSpPr>
          <p:grpSp>
            <p:nvGrpSpPr>
              <p:cNvPr id="21" name="Group 108">
                <a:extLst>
                  <a:ext uri="{FF2B5EF4-FFF2-40B4-BE49-F238E27FC236}">
                    <a16:creationId xmlns:a16="http://schemas.microsoft.com/office/drawing/2014/main" id="{AA8491A6-3274-4A96-96E8-1E6BB9FB542A}"/>
                  </a:ext>
                </a:extLst>
              </p:cNvPr>
              <p:cNvGrpSpPr>
                <a:grpSpLocks noChangeAspect="1"/>
              </p:cNvGrpSpPr>
              <p:nvPr>
                <p:custDataLst>
                  <p:tags r:id="rId1"/>
                </p:custDataLst>
              </p:nvPr>
            </p:nvGrpSpPr>
            <p:grpSpPr bwMode="auto">
              <a:xfrm>
                <a:off x="1925" y="2724"/>
                <a:ext cx="3464" cy="649"/>
                <a:chOff x="1832" y="1467"/>
                <a:chExt cx="3471" cy="650"/>
              </a:xfrm>
            </p:grpSpPr>
            <p:sp>
              <p:nvSpPr>
                <p:cNvPr id="30" name="Freeform 110">
                  <a:extLst>
                    <a:ext uri="{FF2B5EF4-FFF2-40B4-BE49-F238E27FC236}">
                      <a16:creationId xmlns:a16="http://schemas.microsoft.com/office/drawing/2014/main" id="{1B754888-CF33-435D-ADF1-0DACD2FB9770}"/>
                    </a:ext>
                  </a:extLst>
                </p:cNvPr>
                <p:cNvSpPr>
                  <a:spLocks noChangeAspect="1"/>
                </p:cNvSpPr>
                <p:nvPr/>
              </p:nvSpPr>
              <p:spPr bwMode="gray">
                <a:xfrm>
                  <a:off x="1832" y="1467"/>
                  <a:ext cx="1211" cy="650"/>
                </a:xfrm>
                <a:custGeom>
                  <a:avLst/>
                  <a:gdLst>
                    <a:gd name="T0" fmla="*/ 1363 w 1162"/>
                    <a:gd name="T1" fmla="*/ 0 h 616"/>
                    <a:gd name="T2" fmla="*/ 0 w 1162"/>
                    <a:gd name="T3" fmla="*/ 0 h 616"/>
                    <a:gd name="T4" fmla="*/ 127 w 1162"/>
                    <a:gd name="T5" fmla="*/ 424 h 616"/>
                    <a:gd name="T6" fmla="*/ 0 w 1162"/>
                    <a:gd name="T7" fmla="*/ 850 h 616"/>
                    <a:gd name="T8" fmla="*/ 1363 w 1162"/>
                    <a:gd name="T9" fmla="*/ 850 h 616"/>
                    <a:gd name="T10" fmla="*/ 1488 w 1162"/>
                    <a:gd name="T11" fmla="*/ 424 h 616"/>
                    <a:gd name="T12" fmla="*/ 1363 w 1162"/>
                    <a:gd name="T13" fmla="*/ 0 h 6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2" h="616">
                      <a:moveTo>
                        <a:pt x="1063" y="0"/>
                      </a:moveTo>
                      <a:lnTo>
                        <a:pt x="0" y="0"/>
                      </a:lnTo>
                      <a:lnTo>
                        <a:pt x="99" y="307"/>
                      </a:lnTo>
                      <a:lnTo>
                        <a:pt x="0" y="616"/>
                      </a:lnTo>
                      <a:lnTo>
                        <a:pt x="1063" y="616"/>
                      </a:lnTo>
                      <a:lnTo>
                        <a:pt x="1162" y="307"/>
                      </a:lnTo>
                      <a:lnTo>
                        <a:pt x="1063" y="0"/>
                      </a:lnTo>
                      <a:close/>
                    </a:path>
                  </a:pathLst>
                </a:custGeom>
                <a:solidFill>
                  <a:schemeClr val="accent5">
                    <a:lumMod val="50000"/>
                  </a:schemeClr>
                </a:solidFill>
                <a:ln w="19050" cap="rnd" cmpd="sng">
                  <a:noFill/>
                  <a:prstDash val="solid"/>
                  <a:round/>
                  <a:headEnd/>
                  <a:tailEnd/>
                </a:ln>
              </p:spPr>
              <p:txBody>
                <a:bodyPr/>
                <a:lstStyle/>
                <a:p>
                  <a:pPr defTabSz="1219170"/>
                  <a:endParaRPr lang="en-US" sz="1867">
                    <a:latin typeface="PT Sans Narrow"/>
                  </a:endParaRPr>
                </a:p>
              </p:txBody>
            </p:sp>
            <p:sp>
              <p:nvSpPr>
                <p:cNvPr id="31" name="Freeform 111">
                  <a:extLst>
                    <a:ext uri="{FF2B5EF4-FFF2-40B4-BE49-F238E27FC236}">
                      <a16:creationId xmlns:a16="http://schemas.microsoft.com/office/drawing/2014/main" id="{8FBF0615-9569-4243-A45B-31A60DC92412}"/>
                    </a:ext>
                  </a:extLst>
                </p:cNvPr>
                <p:cNvSpPr>
                  <a:spLocks noChangeAspect="1"/>
                </p:cNvSpPr>
                <p:nvPr/>
              </p:nvSpPr>
              <p:spPr bwMode="gray">
                <a:xfrm>
                  <a:off x="2964" y="1467"/>
                  <a:ext cx="1207" cy="650"/>
                </a:xfrm>
                <a:custGeom>
                  <a:avLst/>
                  <a:gdLst>
                    <a:gd name="T0" fmla="*/ 1354 w 1159"/>
                    <a:gd name="T1" fmla="*/ 0 h 616"/>
                    <a:gd name="T2" fmla="*/ 0 w 1159"/>
                    <a:gd name="T3" fmla="*/ 0 h 616"/>
                    <a:gd name="T4" fmla="*/ 126 w 1159"/>
                    <a:gd name="T5" fmla="*/ 424 h 616"/>
                    <a:gd name="T6" fmla="*/ 0 w 1159"/>
                    <a:gd name="T7" fmla="*/ 850 h 616"/>
                    <a:gd name="T8" fmla="*/ 1354 w 1159"/>
                    <a:gd name="T9" fmla="*/ 850 h 616"/>
                    <a:gd name="T10" fmla="*/ 1478 w 1159"/>
                    <a:gd name="T11" fmla="*/ 424 h 616"/>
                    <a:gd name="T12" fmla="*/ 1354 w 1159"/>
                    <a:gd name="T13" fmla="*/ 0 h 6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9" h="616">
                      <a:moveTo>
                        <a:pt x="1060" y="0"/>
                      </a:moveTo>
                      <a:lnTo>
                        <a:pt x="0" y="0"/>
                      </a:lnTo>
                      <a:lnTo>
                        <a:pt x="99" y="307"/>
                      </a:lnTo>
                      <a:lnTo>
                        <a:pt x="0" y="616"/>
                      </a:lnTo>
                      <a:lnTo>
                        <a:pt x="1060" y="616"/>
                      </a:lnTo>
                      <a:lnTo>
                        <a:pt x="1159" y="307"/>
                      </a:lnTo>
                      <a:lnTo>
                        <a:pt x="1060" y="0"/>
                      </a:lnTo>
                      <a:close/>
                    </a:path>
                  </a:pathLst>
                </a:custGeom>
                <a:solidFill>
                  <a:schemeClr val="accent3">
                    <a:lumMod val="50000"/>
                  </a:schemeClr>
                </a:solidFill>
                <a:ln w="19050" cap="rnd" cmpd="sng">
                  <a:noFill/>
                  <a:prstDash val="solid"/>
                  <a:round/>
                  <a:headEnd/>
                  <a:tailEnd/>
                </a:ln>
              </p:spPr>
              <p:txBody>
                <a:bodyPr/>
                <a:lstStyle/>
                <a:p>
                  <a:pPr defTabSz="1219170"/>
                  <a:endParaRPr lang="en-US" sz="1867">
                    <a:latin typeface="PT Sans Narrow"/>
                  </a:endParaRPr>
                </a:p>
              </p:txBody>
            </p:sp>
            <p:sp>
              <p:nvSpPr>
                <p:cNvPr id="32" name="Freeform 112">
                  <a:extLst>
                    <a:ext uri="{FF2B5EF4-FFF2-40B4-BE49-F238E27FC236}">
                      <a16:creationId xmlns:a16="http://schemas.microsoft.com/office/drawing/2014/main" id="{9FFBC9C2-6373-4DDA-B3B3-12E9C879E076}"/>
                    </a:ext>
                  </a:extLst>
                </p:cNvPr>
                <p:cNvSpPr>
                  <a:spLocks noChangeAspect="1"/>
                </p:cNvSpPr>
                <p:nvPr/>
              </p:nvSpPr>
              <p:spPr bwMode="gray">
                <a:xfrm>
                  <a:off x="4093" y="1467"/>
                  <a:ext cx="1210" cy="650"/>
                </a:xfrm>
                <a:custGeom>
                  <a:avLst/>
                  <a:gdLst>
                    <a:gd name="T0" fmla="*/ 1357 w 1162"/>
                    <a:gd name="T1" fmla="*/ 0 h 616"/>
                    <a:gd name="T2" fmla="*/ 0 w 1162"/>
                    <a:gd name="T3" fmla="*/ 0 h 616"/>
                    <a:gd name="T4" fmla="*/ 126 w 1162"/>
                    <a:gd name="T5" fmla="*/ 424 h 616"/>
                    <a:gd name="T6" fmla="*/ 0 w 1162"/>
                    <a:gd name="T7" fmla="*/ 850 h 616"/>
                    <a:gd name="T8" fmla="*/ 1357 w 1162"/>
                    <a:gd name="T9" fmla="*/ 850 h 616"/>
                    <a:gd name="T10" fmla="*/ 1481 w 1162"/>
                    <a:gd name="T11" fmla="*/ 424 h 616"/>
                    <a:gd name="T12" fmla="*/ 1357 w 1162"/>
                    <a:gd name="T13" fmla="*/ 0 h 6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2" h="616">
                      <a:moveTo>
                        <a:pt x="1063" y="0"/>
                      </a:moveTo>
                      <a:lnTo>
                        <a:pt x="0" y="0"/>
                      </a:lnTo>
                      <a:lnTo>
                        <a:pt x="99" y="307"/>
                      </a:lnTo>
                      <a:lnTo>
                        <a:pt x="0" y="616"/>
                      </a:lnTo>
                      <a:lnTo>
                        <a:pt x="1063" y="616"/>
                      </a:lnTo>
                      <a:lnTo>
                        <a:pt x="1162" y="307"/>
                      </a:lnTo>
                      <a:lnTo>
                        <a:pt x="1063" y="0"/>
                      </a:lnTo>
                      <a:close/>
                    </a:path>
                  </a:pathLst>
                </a:custGeom>
                <a:solidFill>
                  <a:schemeClr val="bg2">
                    <a:lumMod val="50000"/>
                  </a:schemeClr>
                </a:solidFill>
                <a:ln w="19050" cap="rnd" cmpd="sng">
                  <a:noFill/>
                  <a:prstDash val="solid"/>
                  <a:round/>
                  <a:headEnd/>
                  <a:tailEnd/>
                </a:ln>
              </p:spPr>
              <p:txBody>
                <a:bodyPr/>
                <a:lstStyle/>
                <a:p>
                  <a:pPr defTabSz="1219170"/>
                  <a:endParaRPr lang="en-US" sz="1867">
                    <a:latin typeface="PT Sans Narrow"/>
                  </a:endParaRPr>
                </a:p>
              </p:txBody>
            </p:sp>
          </p:grpSp>
          <p:sp>
            <p:nvSpPr>
              <p:cNvPr id="23" name="Rectangle 114">
                <a:extLst>
                  <a:ext uri="{FF2B5EF4-FFF2-40B4-BE49-F238E27FC236}">
                    <a16:creationId xmlns:a16="http://schemas.microsoft.com/office/drawing/2014/main" id="{F6D87651-00D8-4803-9092-F800FAC3DBA3}"/>
                  </a:ext>
                </a:extLst>
              </p:cNvPr>
              <p:cNvSpPr>
                <a:spLocks noChangeAspect="1" noChangeArrowheads="1"/>
              </p:cNvSpPr>
              <p:nvPr>
                <p:custDataLst>
                  <p:tags r:id="rId2"/>
                </p:custDataLst>
              </p:nvPr>
            </p:nvSpPr>
            <p:spPr bwMode="gray">
              <a:xfrm>
                <a:off x="2312" y="2802"/>
                <a:ext cx="1268" cy="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defTabSz="957263">
                  <a:spcBef>
                    <a:spcPct val="50000"/>
                  </a:spcBef>
                  <a:buClr>
                    <a:srgbClr val="5F5F5F"/>
                  </a:buClr>
                  <a:buSzPct val="85000"/>
                  <a:buFont typeface="Wingdings" panose="05000000000000000000" pitchFamily="2" charset="2"/>
                  <a:defRPr sz="1600">
                    <a:solidFill>
                      <a:srgbClr val="292929"/>
                    </a:solidFill>
                    <a:latin typeface="Arial" panose="020B0604020202020204" pitchFamily="34" charset="0"/>
                  </a:defRPr>
                </a:lvl1pPr>
                <a:lvl2pPr marL="357188" indent="-177800" defTabSz="957263">
                  <a:spcBef>
                    <a:spcPct val="30000"/>
                  </a:spcBef>
                  <a:buClr>
                    <a:srgbClr val="777777"/>
                  </a:buClr>
                  <a:buFont typeface="Arial" panose="020B0604020202020204" pitchFamily="34" charset="0"/>
                  <a:buChar char="■"/>
                  <a:defRPr sz="1400">
                    <a:solidFill>
                      <a:srgbClr val="292929"/>
                    </a:solidFill>
                    <a:latin typeface="Arial" panose="020B0604020202020204" pitchFamily="34" charset="0"/>
                  </a:defRPr>
                </a:lvl2pPr>
                <a:lvl3pPr marL="714375" indent="-177800" defTabSz="957263">
                  <a:spcBef>
                    <a:spcPct val="20000"/>
                  </a:spcBef>
                  <a:buClr>
                    <a:srgbClr val="5F5F5F"/>
                  </a:buClr>
                  <a:buSzPct val="65000"/>
                  <a:buFont typeface="Wingdings" panose="05000000000000000000" pitchFamily="2" charset="2"/>
                  <a:buChar char="l"/>
                  <a:defRPr sz="1200">
                    <a:solidFill>
                      <a:srgbClr val="292929"/>
                    </a:solidFill>
                    <a:latin typeface="Arial" panose="020B0604020202020204" pitchFamily="34" charset="0"/>
                  </a:defRPr>
                </a:lvl3pPr>
                <a:lvl4pPr marL="1081088" indent="-187325" defTabSz="957263">
                  <a:spcBef>
                    <a:spcPct val="20000"/>
                  </a:spcBef>
                  <a:buClr>
                    <a:srgbClr val="4D4D4D"/>
                  </a:buClr>
                  <a:buSzPct val="70000"/>
                  <a:buFont typeface="Wingdings" panose="05000000000000000000" pitchFamily="2" charset="2"/>
                  <a:buChar char="u"/>
                  <a:defRPr sz="1100">
                    <a:solidFill>
                      <a:srgbClr val="292929"/>
                    </a:solidFill>
                    <a:latin typeface="Arial" panose="020B0604020202020204" pitchFamily="34" charset="0"/>
                  </a:defRPr>
                </a:lvl4pPr>
                <a:lvl5pPr marL="1438275" indent="-177800" defTabSz="957263">
                  <a:spcBef>
                    <a:spcPct val="20000"/>
                  </a:spcBef>
                  <a:buClr>
                    <a:srgbClr val="4D4D4D"/>
                  </a:buClr>
                  <a:buSzPct val="75000"/>
                  <a:buFont typeface="Wingdings" panose="05000000000000000000" pitchFamily="2" charset="2"/>
                  <a:buChar char="l"/>
                  <a:defRPr sz="1000">
                    <a:solidFill>
                      <a:srgbClr val="292929"/>
                    </a:solidFill>
                    <a:latin typeface="Arial" panose="020B0604020202020204" pitchFamily="34" charset="0"/>
                  </a:defRPr>
                </a:lvl5pPr>
                <a:lvl6pPr marL="1895475" indent="-177800" defTabSz="957263" eaLnBrk="0" fontAlgn="base" hangingPunct="0">
                  <a:spcBef>
                    <a:spcPct val="20000"/>
                  </a:spcBef>
                  <a:spcAft>
                    <a:spcPct val="0"/>
                  </a:spcAft>
                  <a:buClr>
                    <a:srgbClr val="4D4D4D"/>
                  </a:buClr>
                  <a:buSzPct val="75000"/>
                  <a:buFont typeface="Wingdings" panose="05000000000000000000" pitchFamily="2" charset="2"/>
                  <a:buChar char="l"/>
                  <a:defRPr sz="1000">
                    <a:solidFill>
                      <a:srgbClr val="292929"/>
                    </a:solidFill>
                    <a:latin typeface="Arial" panose="020B0604020202020204" pitchFamily="34" charset="0"/>
                  </a:defRPr>
                </a:lvl6pPr>
                <a:lvl7pPr marL="2352675" indent="-177800" defTabSz="957263" eaLnBrk="0" fontAlgn="base" hangingPunct="0">
                  <a:spcBef>
                    <a:spcPct val="20000"/>
                  </a:spcBef>
                  <a:spcAft>
                    <a:spcPct val="0"/>
                  </a:spcAft>
                  <a:buClr>
                    <a:srgbClr val="4D4D4D"/>
                  </a:buClr>
                  <a:buSzPct val="75000"/>
                  <a:buFont typeface="Wingdings" panose="05000000000000000000" pitchFamily="2" charset="2"/>
                  <a:buChar char="l"/>
                  <a:defRPr sz="1000">
                    <a:solidFill>
                      <a:srgbClr val="292929"/>
                    </a:solidFill>
                    <a:latin typeface="Arial" panose="020B0604020202020204" pitchFamily="34" charset="0"/>
                  </a:defRPr>
                </a:lvl7pPr>
                <a:lvl8pPr marL="2809875" indent="-177800" defTabSz="957263" eaLnBrk="0" fontAlgn="base" hangingPunct="0">
                  <a:spcBef>
                    <a:spcPct val="20000"/>
                  </a:spcBef>
                  <a:spcAft>
                    <a:spcPct val="0"/>
                  </a:spcAft>
                  <a:buClr>
                    <a:srgbClr val="4D4D4D"/>
                  </a:buClr>
                  <a:buSzPct val="75000"/>
                  <a:buFont typeface="Wingdings" panose="05000000000000000000" pitchFamily="2" charset="2"/>
                  <a:buChar char="l"/>
                  <a:defRPr sz="1000">
                    <a:solidFill>
                      <a:srgbClr val="292929"/>
                    </a:solidFill>
                    <a:latin typeface="Arial" panose="020B0604020202020204" pitchFamily="34" charset="0"/>
                  </a:defRPr>
                </a:lvl8pPr>
                <a:lvl9pPr marL="3267075" indent="-177800" defTabSz="957263" eaLnBrk="0" fontAlgn="base" hangingPunct="0">
                  <a:spcBef>
                    <a:spcPct val="20000"/>
                  </a:spcBef>
                  <a:spcAft>
                    <a:spcPct val="0"/>
                  </a:spcAft>
                  <a:buClr>
                    <a:srgbClr val="4D4D4D"/>
                  </a:buClr>
                  <a:buSzPct val="75000"/>
                  <a:buFont typeface="Wingdings" panose="05000000000000000000" pitchFamily="2" charset="2"/>
                  <a:buChar char="l"/>
                  <a:defRPr sz="1000">
                    <a:solidFill>
                      <a:srgbClr val="292929"/>
                    </a:solidFill>
                    <a:latin typeface="Arial" panose="020B0604020202020204" pitchFamily="34" charset="0"/>
                  </a:defRPr>
                </a:lvl9pPr>
              </a:lstStyle>
              <a:p>
                <a:pPr defTabSz="1276319">
                  <a:spcBef>
                    <a:spcPts val="0"/>
                  </a:spcBef>
                </a:pPr>
                <a:r>
                  <a:rPr lang="en-CA" altLang="ko-KR" sz="1867" b="1" dirty="0">
                    <a:solidFill>
                      <a:srgbClr val="FFFFFF"/>
                    </a:solidFill>
                    <a:latin typeface="PT Sans Narrow"/>
                    <a:ea typeface="굴림" panose="020B0600000101010101" pitchFamily="34" charset="-127"/>
                  </a:rPr>
                  <a:t>Risk </a:t>
                </a:r>
              </a:p>
              <a:p>
                <a:pPr defTabSz="1276319">
                  <a:spcBef>
                    <a:spcPts val="0"/>
                  </a:spcBef>
                </a:pPr>
                <a:r>
                  <a:rPr lang="en-CA" altLang="ko-KR" sz="1867" b="1" dirty="0">
                    <a:solidFill>
                      <a:srgbClr val="FFFFFF"/>
                    </a:solidFill>
                    <a:latin typeface="PT Sans Narrow"/>
                    <a:ea typeface="굴림" panose="020B0600000101010101" pitchFamily="34" charset="-127"/>
                  </a:rPr>
                  <a:t>Assessment </a:t>
                </a:r>
              </a:p>
            </p:txBody>
          </p:sp>
          <p:sp>
            <p:nvSpPr>
              <p:cNvPr id="24" name="Rectangle 115">
                <a:extLst>
                  <a:ext uri="{FF2B5EF4-FFF2-40B4-BE49-F238E27FC236}">
                    <a16:creationId xmlns:a16="http://schemas.microsoft.com/office/drawing/2014/main" id="{80F7A30C-07EF-4826-965E-BEE886C03638}"/>
                  </a:ext>
                </a:extLst>
              </p:cNvPr>
              <p:cNvSpPr>
                <a:spLocks noChangeAspect="1" noChangeArrowheads="1"/>
              </p:cNvSpPr>
              <p:nvPr>
                <p:custDataLst>
                  <p:tags r:id="rId3"/>
                </p:custDataLst>
              </p:nvPr>
            </p:nvSpPr>
            <p:spPr bwMode="gray">
              <a:xfrm>
                <a:off x="3405" y="2883"/>
                <a:ext cx="1003"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957263">
                  <a:spcBef>
                    <a:spcPct val="50000"/>
                  </a:spcBef>
                  <a:buClr>
                    <a:srgbClr val="5F5F5F"/>
                  </a:buClr>
                  <a:buSzPct val="85000"/>
                  <a:buFont typeface="Wingdings" panose="05000000000000000000" pitchFamily="2" charset="2"/>
                  <a:defRPr sz="1600">
                    <a:solidFill>
                      <a:srgbClr val="292929"/>
                    </a:solidFill>
                    <a:latin typeface="Arial" panose="020B0604020202020204" pitchFamily="34" charset="0"/>
                  </a:defRPr>
                </a:lvl1pPr>
                <a:lvl2pPr marL="357188" indent="-177800" defTabSz="957263">
                  <a:spcBef>
                    <a:spcPct val="30000"/>
                  </a:spcBef>
                  <a:buClr>
                    <a:srgbClr val="777777"/>
                  </a:buClr>
                  <a:buFont typeface="Arial" panose="020B0604020202020204" pitchFamily="34" charset="0"/>
                  <a:buChar char="■"/>
                  <a:defRPr sz="1400">
                    <a:solidFill>
                      <a:srgbClr val="292929"/>
                    </a:solidFill>
                    <a:latin typeface="Arial" panose="020B0604020202020204" pitchFamily="34" charset="0"/>
                  </a:defRPr>
                </a:lvl2pPr>
                <a:lvl3pPr marL="714375" indent="-177800" defTabSz="957263">
                  <a:spcBef>
                    <a:spcPct val="20000"/>
                  </a:spcBef>
                  <a:buClr>
                    <a:srgbClr val="5F5F5F"/>
                  </a:buClr>
                  <a:buSzPct val="65000"/>
                  <a:buFont typeface="Wingdings" panose="05000000000000000000" pitchFamily="2" charset="2"/>
                  <a:buChar char="l"/>
                  <a:defRPr sz="1200">
                    <a:solidFill>
                      <a:srgbClr val="292929"/>
                    </a:solidFill>
                    <a:latin typeface="Arial" panose="020B0604020202020204" pitchFamily="34" charset="0"/>
                  </a:defRPr>
                </a:lvl3pPr>
                <a:lvl4pPr marL="1081088" indent="-187325" defTabSz="957263">
                  <a:spcBef>
                    <a:spcPct val="20000"/>
                  </a:spcBef>
                  <a:buClr>
                    <a:srgbClr val="4D4D4D"/>
                  </a:buClr>
                  <a:buSzPct val="70000"/>
                  <a:buFont typeface="Wingdings" panose="05000000000000000000" pitchFamily="2" charset="2"/>
                  <a:buChar char="u"/>
                  <a:defRPr sz="1100">
                    <a:solidFill>
                      <a:srgbClr val="292929"/>
                    </a:solidFill>
                    <a:latin typeface="Arial" panose="020B0604020202020204" pitchFamily="34" charset="0"/>
                  </a:defRPr>
                </a:lvl4pPr>
                <a:lvl5pPr marL="1438275" indent="-177800" defTabSz="957263">
                  <a:spcBef>
                    <a:spcPct val="20000"/>
                  </a:spcBef>
                  <a:buClr>
                    <a:srgbClr val="4D4D4D"/>
                  </a:buClr>
                  <a:buSzPct val="75000"/>
                  <a:buFont typeface="Wingdings" panose="05000000000000000000" pitchFamily="2" charset="2"/>
                  <a:buChar char="l"/>
                  <a:defRPr sz="1000">
                    <a:solidFill>
                      <a:srgbClr val="292929"/>
                    </a:solidFill>
                    <a:latin typeface="Arial" panose="020B0604020202020204" pitchFamily="34" charset="0"/>
                  </a:defRPr>
                </a:lvl5pPr>
                <a:lvl6pPr marL="1895475" indent="-177800" defTabSz="957263" eaLnBrk="0" fontAlgn="base" hangingPunct="0">
                  <a:spcBef>
                    <a:spcPct val="20000"/>
                  </a:spcBef>
                  <a:spcAft>
                    <a:spcPct val="0"/>
                  </a:spcAft>
                  <a:buClr>
                    <a:srgbClr val="4D4D4D"/>
                  </a:buClr>
                  <a:buSzPct val="75000"/>
                  <a:buFont typeface="Wingdings" panose="05000000000000000000" pitchFamily="2" charset="2"/>
                  <a:buChar char="l"/>
                  <a:defRPr sz="1000">
                    <a:solidFill>
                      <a:srgbClr val="292929"/>
                    </a:solidFill>
                    <a:latin typeface="Arial" panose="020B0604020202020204" pitchFamily="34" charset="0"/>
                  </a:defRPr>
                </a:lvl6pPr>
                <a:lvl7pPr marL="2352675" indent="-177800" defTabSz="957263" eaLnBrk="0" fontAlgn="base" hangingPunct="0">
                  <a:spcBef>
                    <a:spcPct val="20000"/>
                  </a:spcBef>
                  <a:spcAft>
                    <a:spcPct val="0"/>
                  </a:spcAft>
                  <a:buClr>
                    <a:srgbClr val="4D4D4D"/>
                  </a:buClr>
                  <a:buSzPct val="75000"/>
                  <a:buFont typeface="Wingdings" panose="05000000000000000000" pitchFamily="2" charset="2"/>
                  <a:buChar char="l"/>
                  <a:defRPr sz="1000">
                    <a:solidFill>
                      <a:srgbClr val="292929"/>
                    </a:solidFill>
                    <a:latin typeface="Arial" panose="020B0604020202020204" pitchFamily="34" charset="0"/>
                  </a:defRPr>
                </a:lvl7pPr>
                <a:lvl8pPr marL="2809875" indent="-177800" defTabSz="957263" eaLnBrk="0" fontAlgn="base" hangingPunct="0">
                  <a:spcBef>
                    <a:spcPct val="20000"/>
                  </a:spcBef>
                  <a:spcAft>
                    <a:spcPct val="0"/>
                  </a:spcAft>
                  <a:buClr>
                    <a:srgbClr val="4D4D4D"/>
                  </a:buClr>
                  <a:buSzPct val="75000"/>
                  <a:buFont typeface="Wingdings" panose="05000000000000000000" pitchFamily="2" charset="2"/>
                  <a:buChar char="l"/>
                  <a:defRPr sz="1000">
                    <a:solidFill>
                      <a:srgbClr val="292929"/>
                    </a:solidFill>
                    <a:latin typeface="Arial" panose="020B0604020202020204" pitchFamily="34" charset="0"/>
                  </a:defRPr>
                </a:lvl8pPr>
                <a:lvl9pPr marL="3267075" indent="-177800" defTabSz="957263" eaLnBrk="0" fontAlgn="base" hangingPunct="0">
                  <a:spcBef>
                    <a:spcPct val="20000"/>
                  </a:spcBef>
                  <a:spcAft>
                    <a:spcPct val="0"/>
                  </a:spcAft>
                  <a:buClr>
                    <a:srgbClr val="4D4D4D"/>
                  </a:buClr>
                  <a:buSzPct val="75000"/>
                  <a:buFont typeface="Wingdings" panose="05000000000000000000" pitchFamily="2" charset="2"/>
                  <a:buChar char="l"/>
                  <a:defRPr sz="1000">
                    <a:solidFill>
                      <a:srgbClr val="292929"/>
                    </a:solidFill>
                    <a:latin typeface="Arial" panose="020B0604020202020204" pitchFamily="34" charset="0"/>
                  </a:defRPr>
                </a:lvl9pPr>
              </a:lstStyle>
              <a:p>
                <a:pPr defTabSz="1276319"/>
                <a:r>
                  <a:rPr lang="en-CA" altLang="ko-KR" sz="1867" b="1" dirty="0">
                    <a:solidFill>
                      <a:srgbClr val="FFFFFF"/>
                    </a:solidFill>
                    <a:latin typeface="PT Sans Narrow"/>
                    <a:ea typeface="굴림" panose="020B0600000101010101" pitchFamily="34" charset="-127"/>
                  </a:rPr>
                  <a:t>Monitoring Plan </a:t>
                </a:r>
              </a:p>
            </p:txBody>
          </p:sp>
          <p:sp>
            <p:nvSpPr>
              <p:cNvPr id="25" name="Rectangle 116">
                <a:extLst>
                  <a:ext uri="{FF2B5EF4-FFF2-40B4-BE49-F238E27FC236}">
                    <a16:creationId xmlns:a16="http://schemas.microsoft.com/office/drawing/2014/main" id="{7504ECAB-0799-4099-BE15-F85151F82F0C}"/>
                  </a:ext>
                </a:extLst>
              </p:cNvPr>
              <p:cNvSpPr>
                <a:spLocks noChangeAspect="1" noChangeArrowheads="1"/>
              </p:cNvSpPr>
              <p:nvPr>
                <p:custDataLst>
                  <p:tags r:id="rId4"/>
                </p:custDataLst>
              </p:nvPr>
            </p:nvSpPr>
            <p:spPr bwMode="gray">
              <a:xfrm>
                <a:off x="4533" y="2917"/>
                <a:ext cx="1003"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957263">
                  <a:spcBef>
                    <a:spcPct val="50000"/>
                  </a:spcBef>
                  <a:buClr>
                    <a:srgbClr val="5F5F5F"/>
                  </a:buClr>
                  <a:buSzPct val="85000"/>
                  <a:buFont typeface="Wingdings" panose="05000000000000000000" pitchFamily="2" charset="2"/>
                  <a:defRPr sz="1600">
                    <a:solidFill>
                      <a:srgbClr val="292929"/>
                    </a:solidFill>
                    <a:latin typeface="Arial" panose="020B0604020202020204" pitchFamily="34" charset="0"/>
                  </a:defRPr>
                </a:lvl1pPr>
                <a:lvl2pPr marL="357188" indent="-177800" defTabSz="957263">
                  <a:spcBef>
                    <a:spcPct val="30000"/>
                  </a:spcBef>
                  <a:buClr>
                    <a:srgbClr val="777777"/>
                  </a:buClr>
                  <a:buFont typeface="Arial" panose="020B0604020202020204" pitchFamily="34" charset="0"/>
                  <a:buChar char="■"/>
                  <a:defRPr sz="1400">
                    <a:solidFill>
                      <a:srgbClr val="292929"/>
                    </a:solidFill>
                    <a:latin typeface="Arial" panose="020B0604020202020204" pitchFamily="34" charset="0"/>
                  </a:defRPr>
                </a:lvl2pPr>
                <a:lvl3pPr marL="714375" indent="-177800" defTabSz="957263">
                  <a:spcBef>
                    <a:spcPct val="20000"/>
                  </a:spcBef>
                  <a:buClr>
                    <a:srgbClr val="5F5F5F"/>
                  </a:buClr>
                  <a:buSzPct val="65000"/>
                  <a:buFont typeface="Wingdings" panose="05000000000000000000" pitchFamily="2" charset="2"/>
                  <a:buChar char="l"/>
                  <a:defRPr sz="1200">
                    <a:solidFill>
                      <a:srgbClr val="292929"/>
                    </a:solidFill>
                    <a:latin typeface="Arial" panose="020B0604020202020204" pitchFamily="34" charset="0"/>
                  </a:defRPr>
                </a:lvl3pPr>
                <a:lvl4pPr marL="1081088" indent="-187325" defTabSz="957263">
                  <a:spcBef>
                    <a:spcPct val="20000"/>
                  </a:spcBef>
                  <a:buClr>
                    <a:srgbClr val="4D4D4D"/>
                  </a:buClr>
                  <a:buSzPct val="70000"/>
                  <a:buFont typeface="Wingdings" panose="05000000000000000000" pitchFamily="2" charset="2"/>
                  <a:buChar char="u"/>
                  <a:defRPr sz="1100">
                    <a:solidFill>
                      <a:srgbClr val="292929"/>
                    </a:solidFill>
                    <a:latin typeface="Arial" panose="020B0604020202020204" pitchFamily="34" charset="0"/>
                  </a:defRPr>
                </a:lvl4pPr>
                <a:lvl5pPr marL="1438275" indent="-177800" defTabSz="957263">
                  <a:spcBef>
                    <a:spcPct val="20000"/>
                  </a:spcBef>
                  <a:buClr>
                    <a:srgbClr val="4D4D4D"/>
                  </a:buClr>
                  <a:buSzPct val="75000"/>
                  <a:buFont typeface="Wingdings" panose="05000000000000000000" pitchFamily="2" charset="2"/>
                  <a:buChar char="l"/>
                  <a:defRPr sz="1000">
                    <a:solidFill>
                      <a:srgbClr val="292929"/>
                    </a:solidFill>
                    <a:latin typeface="Arial" panose="020B0604020202020204" pitchFamily="34" charset="0"/>
                  </a:defRPr>
                </a:lvl5pPr>
                <a:lvl6pPr marL="1895475" indent="-177800" defTabSz="957263" eaLnBrk="0" fontAlgn="base" hangingPunct="0">
                  <a:spcBef>
                    <a:spcPct val="20000"/>
                  </a:spcBef>
                  <a:spcAft>
                    <a:spcPct val="0"/>
                  </a:spcAft>
                  <a:buClr>
                    <a:srgbClr val="4D4D4D"/>
                  </a:buClr>
                  <a:buSzPct val="75000"/>
                  <a:buFont typeface="Wingdings" panose="05000000000000000000" pitchFamily="2" charset="2"/>
                  <a:buChar char="l"/>
                  <a:defRPr sz="1000">
                    <a:solidFill>
                      <a:srgbClr val="292929"/>
                    </a:solidFill>
                    <a:latin typeface="Arial" panose="020B0604020202020204" pitchFamily="34" charset="0"/>
                  </a:defRPr>
                </a:lvl6pPr>
                <a:lvl7pPr marL="2352675" indent="-177800" defTabSz="957263" eaLnBrk="0" fontAlgn="base" hangingPunct="0">
                  <a:spcBef>
                    <a:spcPct val="20000"/>
                  </a:spcBef>
                  <a:spcAft>
                    <a:spcPct val="0"/>
                  </a:spcAft>
                  <a:buClr>
                    <a:srgbClr val="4D4D4D"/>
                  </a:buClr>
                  <a:buSzPct val="75000"/>
                  <a:buFont typeface="Wingdings" panose="05000000000000000000" pitchFamily="2" charset="2"/>
                  <a:buChar char="l"/>
                  <a:defRPr sz="1000">
                    <a:solidFill>
                      <a:srgbClr val="292929"/>
                    </a:solidFill>
                    <a:latin typeface="Arial" panose="020B0604020202020204" pitchFamily="34" charset="0"/>
                  </a:defRPr>
                </a:lvl7pPr>
                <a:lvl8pPr marL="2809875" indent="-177800" defTabSz="957263" eaLnBrk="0" fontAlgn="base" hangingPunct="0">
                  <a:spcBef>
                    <a:spcPct val="20000"/>
                  </a:spcBef>
                  <a:spcAft>
                    <a:spcPct val="0"/>
                  </a:spcAft>
                  <a:buClr>
                    <a:srgbClr val="4D4D4D"/>
                  </a:buClr>
                  <a:buSzPct val="75000"/>
                  <a:buFont typeface="Wingdings" panose="05000000000000000000" pitchFamily="2" charset="2"/>
                  <a:buChar char="l"/>
                  <a:defRPr sz="1000">
                    <a:solidFill>
                      <a:srgbClr val="292929"/>
                    </a:solidFill>
                    <a:latin typeface="Arial" panose="020B0604020202020204" pitchFamily="34" charset="0"/>
                  </a:defRPr>
                </a:lvl8pPr>
                <a:lvl9pPr marL="3267075" indent="-177800" defTabSz="957263" eaLnBrk="0" fontAlgn="base" hangingPunct="0">
                  <a:spcBef>
                    <a:spcPct val="20000"/>
                  </a:spcBef>
                  <a:spcAft>
                    <a:spcPct val="0"/>
                  </a:spcAft>
                  <a:buClr>
                    <a:srgbClr val="4D4D4D"/>
                  </a:buClr>
                  <a:buSzPct val="75000"/>
                  <a:buFont typeface="Wingdings" panose="05000000000000000000" pitchFamily="2" charset="2"/>
                  <a:buChar char="l"/>
                  <a:defRPr sz="1000">
                    <a:solidFill>
                      <a:srgbClr val="292929"/>
                    </a:solidFill>
                    <a:latin typeface="Arial" panose="020B0604020202020204" pitchFamily="34" charset="0"/>
                  </a:defRPr>
                </a:lvl9pPr>
              </a:lstStyle>
              <a:p>
                <a:pPr defTabSz="1276319"/>
                <a:r>
                  <a:rPr lang="en-CA" altLang="ko-KR" sz="1867" b="1" dirty="0">
                    <a:solidFill>
                      <a:srgbClr val="FFFFFF"/>
                    </a:solidFill>
                    <a:latin typeface="PT Sans Narrow"/>
                    <a:ea typeface="굴림" panose="020B0600000101010101" pitchFamily="34" charset="-127"/>
                  </a:rPr>
                  <a:t>CRF Monitoring</a:t>
                </a:r>
              </a:p>
            </p:txBody>
          </p:sp>
          <p:sp>
            <p:nvSpPr>
              <p:cNvPr id="26" name="Rectangle 117">
                <a:extLst>
                  <a:ext uri="{FF2B5EF4-FFF2-40B4-BE49-F238E27FC236}">
                    <a16:creationId xmlns:a16="http://schemas.microsoft.com/office/drawing/2014/main" id="{0B8FE96D-A121-4F9D-8278-16B15857E311}"/>
                  </a:ext>
                </a:extLst>
              </p:cNvPr>
              <p:cNvSpPr>
                <a:spLocks noChangeArrowheads="1"/>
              </p:cNvSpPr>
              <p:nvPr>
                <p:custDataLst>
                  <p:tags r:id="rId5"/>
                </p:custDataLst>
              </p:nvPr>
            </p:nvSpPr>
            <p:spPr bwMode="gray">
              <a:xfrm>
                <a:off x="1959" y="3431"/>
                <a:ext cx="1051" cy="1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176213" indent="-176213">
                  <a:spcBef>
                    <a:spcPct val="50000"/>
                  </a:spcBef>
                  <a:buClr>
                    <a:srgbClr val="5F5F5F"/>
                  </a:buClr>
                  <a:buSzPct val="85000"/>
                  <a:buFont typeface="Wingdings" panose="05000000000000000000" pitchFamily="2" charset="2"/>
                  <a:defRPr sz="1600">
                    <a:solidFill>
                      <a:srgbClr val="292929"/>
                    </a:solidFill>
                    <a:latin typeface="Arial" panose="020B0604020202020204" pitchFamily="34" charset="0"/>
                  </a:defRPr>
                </a:lvl1pPr>
                <a:lvl2pPr marL="446088" indent="-90488">
                  <a:spcBef>
                    <a:spcPct val="30000"/>
                  </a:spcBef>
                  <a:buClr>
                    <a:srgbClr val="777777"/>
                  </a:buClr>
                  <a:buFont typeface="Arial" panose="020B0604020202020204" pitchFamily="34" charset="0"/>
                  <a:buChar char="■"/>
                  <a:defRPr sz="1400">
                    <a:solidFill>
                      <a:srgbClr val="292929"/>
                    </a:solidFill>
                    <a:latin typeface="Arial" panose="020B0604020202020204" pitchFamily="34" charset="0"/>
                  </a:defRPr>
                </a:lvl2pPr>
                <a:lvl3pPr marL="808038" indent="-88900">
                  <a:spcBef>
                    <a:spcPct val="20000"/>
                  </a:spcBef>
                  <a:buClr>
                    <a:srgbClr val="5F5F5F"/>
                  </a:buClr>
                  <a:buSzPct val="65000"/>
                  <a:buFont typeface="Wingdings" panose="05000000000000000000" pitchFamily="2" charset="2"/>
                  <a:buChar char="l"/>
                  <a:defRPr sz="1200">
                    <a:solidFill>
                      <a:srgbClr val="292929"/>
                    </a:solidFill>
                    <a:latin typeface="Arial" panose="020B0604020202020204" pitchFamily="34" charset="0"/>
                  </a:defRPr>
                </a:lvl3pPr>
                <a:lvl4pPr marL="1082675" indent="-95250">
                  <a:spcBef>
                    <a:spcPct val="20000"/>
                  </a:spcBef>
                  <a:buClr>
                    <a:srgbClr val="4D4D4D"/>
                  </a:buClr>
                  <a:buSzPct val="70000"/>
                  <a:buFont typeface="Wingdings" panose="05000000000000000000" pitchFamily="2" charset="2"/>
                  <a:buChar char="u"/>
                  <a:defRPr sz="1100">
                    <a:solidFill>
                      <a:srgbClr val="292929"/>
                    </a:solidFill>
                    <a:latin typeface="Arial" panose="020B0604020202020204" pitchFamily="34" charset="0"/>
                  </a:defRPr>
                </a:lvl4pPr>
                <a:lvl5pPr marL="1357313" indent="-95250">
                  <a:spcBef>
                    <a:spcPct val="20000"/>
                  </a:spcBef>
                  <a:buClr>
                    <a:srgbClr val="4D4D4D"/>
                  </a:buClr>
                  <a:buSzPct val="75000"/>
                  <a:buFont typeface="Wingdings" panose="05000000000000000000" pitchFamily="2" charset="2"/>
                  <a:buChar char="l"/>
                  <a:defRPr sz="1000">
                    <a:solidFill>
                      <a:srgbClr val="292929"/>
                    </a:solidFill>
                    <a:latin typeface="Arial" panose="020B0604020202020204" pitchFamily="34" charset="0"/>
                  </a:defRPr>
                </a:lvl5pPr>
                <a:lvl6pPr marL="1814513" indent="-95250" eaLnBrk="0" fontAlgn="base" hangingPunct="0">
                  <a:spcBef>
                    <a:spcPct val="20000"/>
                  </a:spcBef>
                  <a:spcAft>
                    <a:spcPct val="0"/>
                  </a:spcAft>
                  <a:buClr>
                    <a:srgbClr val="4D4D4D"/>
                  </a:buClr>
                  <a:buSzPct val="75000"/>
                  <a:buFont typeface="Wingdings" panose="05000000000000000000" pitchFamily="2" charset="2"/>
                  <a:buChar char="l"/>
                  <a:defRPr sz="1000">
                    <a:solidFill>
                      <a:srgbClr val="292929"/>
                    </a:solidFill>
                    <a:latin typeface="Arial" panose="020B0604020202020204" pitchFamily="34" charset="0"/>
                  </a:defRPr>
                </a:lvl6pPr>
                <a:lvl7pPr marL="2271713" indent="-95250" eaLnBrk="0" fontAlgn="base" hangingPunct="0">
                  <a:spcBef>
                    <a:spcPct val="20000"/>
                  </a:spcBef>
                  <a:spcAft>
                    <a:spcPct val="0"/>
                  </a:spcAft>
                  <a:buClr>
                    <a:srgbClr val="4D4D4D"/>
                  </a:buClr>
                  <a:buSzPct val="75000"/>
                  <a:buFont typeface="Wingdings" panose="05000000000000000000" pitchFamily="2" charset="2"/>
                  <a:buChar char="l"/>
                  <a:defRPr sz="1000">
                    <a:solidFill>
                      <a:srgbClr val="292929"/>
                    </a:solidFill>
                    <a:latin typeface="Arial" panose="020B0604020202020204" pitchFamily="34" charset="0"/>
                  </a:defRPr>
                </a:lvl7pPr>
                <a:lvl8pPr marL="2728913" indent="-95250" eaLnBrk="0" fontAlgn="base" hangingPunct="0">
                  <a:spcBef>
                    <a:spcPct val="20000"/>
                  </a:spcBef>
                  <a:spcAft>
                    <a:spcPct val="0"/>
                  </a:spcAft>
                  <a:buClr>
                    <a:srgbClr val="4D4D4D"/>
                  </a:buClr>
                  <a:buSzPct val="75000"/>
                  <a:buFont typeface="Wingdings" panose="05000000000000000000" pitchFamily="2" charset="2"/>
                  <a:buChar char="l"/>
                  <a:defRPr sz="1000">
                    <a:solidFill>
                      <a:srgbClr val="292929"/>
                    </a:solidFill>
                    <a:latin typeface="Arial" panose="020B0604020202020204" pitchFamily="34" charset="0"/>
                  </a:defRPr>
                </a:lvl8pPr>
                <a:lvl9pPr marL="3186113" indent="-95250" eaLnBrk="0" fontAlgn="base" hangingPunct="0">
                  <a:spcBef>
                    <a:spcPct val="20000"/>
                  </a:spcBef>
                  <a:spcAft>
                    <a:spcPct val="0"/>
                  </a:spcAft>
                  <a:buClr>
                    <a:srgbClr val="4D4D4D"/>
                  </a:buClr>
                  <a:buSzPct val="75000"/>
                  <a:buFont typeface="Wingdings" panose="05000000000000000000" pitchFamily="2" charset="2"/>
                  <a:buChar char="l"/>
                  <a:defRPr sz="1000">
                    <a:solidFill>
                      <a:srgbClr val="292929"/>
                    </a:solidFill>
                    <a:latin typeface="Arial" panose="020B0604020202020204" pitchFamily="34" charset="0"/>
                  </a:defRPr>
                </a:lvl9pPr>
              </a:lstStyle>
              <a:p>
                <a:pPr marL="138723" lvl="2" indent="-138723" defTabSz="1125416" fontAlgn="base">
                  <a:spcBef>
                    <a:spcPts val="0"/>
                  </a:spcBef>
                  <a:spcAft>
                    <a:spcPts val="739"/>
                  </a:spcAft>
                  <a:buClrTx/>
                  <a:buSzPct val="100000"/>
                  <a:buFont typeface="Wingdings" panose="05000000000000000000" pitchFamily="2" charset="2"/>
                  <a:buChar char="§"/>
                </a:pPr>
                <a:r>
                  <a:rPr lang="en-US" sz="1467" dirty="0">
                    <a:solidFill>
                      <a:srgbClr val="000000"/>
                    </a:solidFill>
                    <a:latin typeface="PT Sans Narrow"/>
                    <a:cs typeface="Arial" panose="020B0604020202020204" pitchFamily="34" charset="0"/>
                  </a:rPr>
                  <a:t>Performed risk assessments of Agencies’ CRF funded programs</a:t>
                </a:r>
              </a:p>
              <a:p>
                <a:pPr marL="138723" lvl="2" indent="-138723" defTabSz="1125416" fontAlgn="base">
                  <a:spcBef>
                    <a:spcPts val="0"/>
                  </a:spcBef>
                  <a:spcAft>
                    <a:spcPts val="739"/>
                  </a:spcAft>
                  <a:buClrTx/>
                  <a:buSzPct val="100000"/>
                  <a:buFont typeface="Wingdings" panose="05000000000000000000" pitchFamily="2" charset="2"/>
                  <a:buChar char="§"/>
                </a:pPr>
                <a:r>
                  <a:rPr lang="en-US" sz="1467" dirty="0">
                    <a:solidFill>
                      <a:srgbClr val="000000"/>
                    </a:solidFill>
                    <a:latin typeface="PT Sans Narrow"/>
                    <a:cs typeface="Arial" panose="020B0604020202020204" pitchFamily="34" charset="0"/>
                  </a:rPr>
                  <a:t>Summarized risk landscape and key risks by LEA</a:t>
                </a:r>
              </a:p>
              <a:p>
                <a:pPr marL="138723" lvl="2" indent="-138723" defTabSz="1125416" fontAlgn="base">
                  <a:spcBef>
                    <a:spcPts val="0"/>
                  </a:spcBef>
                  <a:spcAft>
                    <a:spcPts val="739"/>
                  </a:spcAft>
                  <a:buClrTx/>
                  <a:buSzPct val="100000"/>
                  <a:buFont typeface="Wingdings" panose="05000000000000000000" pitchFamily="2" charset="2"/>
                  <a:buChar char="§"/>
                </a:pPr>
                <a:r>
                  <a:rPr lang="en-US" sz="1467" dirty="0">
                    <a:solidFill>
                      <a:srgbClr val="000000"/>
                    </a:solidFill>
                    <a:latin typeface="PT Sans Narrow"/>
                    <a:cs typeface="Arial" panose="020B0604020202020204" pitchFamily="34" charset="0"/>
                  </a:rPr>
                  <a:t>Recommended mitigation actions and procedures to address identified risks  </a:t>
                </a:r>
              </a:p>
            </p:txBody>
          </p:sp>
          <p:sp>
            <p:nvSpPr>
              <p:cNvPr id="27" name="Rectangle 118">
                <a:extLst>
                  <a:ext uri="{FF2B5EF4-FFF2-40B4-BE49-F238E27FC236}">
                    <a16:creationId xmlns:a16="http://schemas.microsoft.com/office/drawing/2014/main" id="{CA3471C3-9F5C-4A86-AA13-BB8CED957CEC}"/>
                  </a:ext>
                </a:extLst>
              </p:cNvPr>
              <p:cNvSpPr>
                <a:spLocks noChangeArrowheads="1"/>
              </p:cNvSpPr>
              <p:nvPr>
                <p:custDataLst>
                  <p:tags r:id="rId6"/>
                </p:custDataLst>
              </p:nvPr>
            </p:nvSpPr>
            <p:spPr bwMode="gray">
              <a:xfrm>
                <a:off x="3098" y="3429"/>
                <a:ext cx="1051" cy="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176213" indent="-176213">
                  <a:spcBef>
                    <a:spcPct val="50000"/>
                  </a:spcBef>
                  <a:buClr>
                    <a:srgbClr val="5F5F5F"/>
                  </a:buClr>
                  <a:buSzPct val="85000"/>
                  <a:buFont typeface="Wingdings" panose="05000000000000000000" pitchFamily="2" charset="2"/>
                  <a:defRPr sz="1600">
                    <a:solidFill>
                      <a:srgbClr val="292929"/>
                    </a:solidFill>
                    <a:latin typeface="Arial" panose="020B0604020202020204" pitchFamily="34" charset="0"/>
                  </a:defRPr>
                </a:lvl1pPr>
                <a:lvl2pPr marL="446088" indent="-90488">
                  <a:spcBef>
                    <a:spcPct val="30000"/>
                  </a:spcBef>
                  <a:buClr>
                    <a:srgbClr val="777777"/>
                  </a:buClr>
                  <a:buFont typeface="Arial" panose="020B0604020202020204" pitchFamily="34" charset="0"/>
                  <a:buChar char="■"/>
                  <a:defRPr sz="1400">
                    <a:solidFill>
                      <a:srgbClr val="292929"/>
                    </a:solidFill>
                    <a:latin typeface="Arial" panose="020B0604020202020204" pitchFamily="34" charset="0"/>
                  </a:defRPr>
                </a:lvl2pPr>
                <a:lvl3pPr marL="808038" indent="-88900">
                  <a:spcBef>
                    <a:spcPct val="20000"/>
                  </a:spcBef>
                  <a:buClr>
                    <a:srgbClr val="5F5F5F"/>
                  </a:buClr>
                  <a:buSzPct val="65000"/>
                  <a:buFont typeface="Wingdings" panose="05000000000000000000" pitchFamily="2" charset="2"/>
                  <a:buChar char="l"/>
                  <a:defRPr sz="1200">
                    <a:solidFill>
                      <a:srgbClr val="292929"/>
                    </a:solidFill>
                    <a:latin typeface="Arial" panose="020B0604020202020204" pitchFamily="34" charset="0"/>
                  </a:defRPr>
                </a:lvl3pPr>
                <a:lvl4pPr marL="1082675" indent="-95250">
                  <a:spcBef>
                    <a:spcPct val="20000"/>
                  </a:spcBef>
                  <a:buClr>
                    <a:srgbClr val="4D4D4D"/>
                  </a:buClr>
                  <a:buSzPct val="70000"/>
                  <a:buFont typeface="Wingdings" panose="05000000000000000000" pitchFamily="2" charset="2"/>
                  <a:buChar char="u"/>
                  <a:defRPr sz="1100">
                    <a:solidFill>
                      <a:srgbClr val="292929"/>
                    </a:solidFill>
                    <a:latin typeface="Arial" panose="020B0604020202020204" pitchFamily="34" charset="0"/>
                  </a:defRPr>
                </a:lvl4pPr>
                <a:lvl5pPr marL="1357313" indent="-95250">
                  <a:spcBef>
                    <a:spcPct val="20000"/>
                  </a:spcBef>
                  <a:buClr>
                    <a:srgbClr val="4D4D4D"/>
                  </a:buClr>
                  <a:buSzPct val="75000"/>
                  <a:buFont typeface="Wingdings" panose="05000000000000000000" pitchFamily="2" charset="2"/>
                  <a:buChar char="l"/>
                  <a:defRPr sz="1000">
                    <a:solidFill>
                      <a:srgbClr val="292929"/>
                    </a:solidFill>
                    <a:latin typeface="Arial" panose="020B0604020202020204" pitchFamily="34" charset="0"/>
                  </a:defRPr>
                </a:lvl5pPr>
                <a:lvl6pPr marL="1814513" indent="-95250" eaLnBrk="0" fontAlgn="base" hangingPunct="0">
                  <a:spcBef>
                    <a:spcPct val="20000"/>
                  </a:spcBef>
                  <a:spcAft>
                    <a:spcPct val="0"/>
                  </a:spcAft>
                  <a:buClr>
                    <a:srgbClr val="4D4D4D"/>
                  </a:buClr>
                  <a:buSzPct val="75000"/>
                  <a:buFont typeface="Wingdings" panose="05000000000000000000" pitchFamily="2" charset="2"/>
                  <a:buChar char="l"/>
                  <a:defRPr sz="1000">
                    <a:solidFill>
                      <a:srgbClr val="292929"/>
                    </a:solidFill>
                    <a:latin typeface="Arial" panose="020B0604020202020204" pitchFamily="34" charset="0"/>
                  </a:defRPr>
                </a:lvl6pPr>
                <a:lvl7pPr marL="2271713" indent="-95250" eaLnBrk="0" fontAlgn="base" hangingPunct="0">
                  <a:spcBef>
                    <a:spcPct val="20000"/>
                  </a:spcBef>
                  <a:spcAft>
                    <a:spcPct val="0"/>
                  </a:spcAft>
                  <a:buClr>
                    <a:srgbClr val="4D4D4D"/>
                  </a:buClr>
                  <a:buSzPct val="75000"/>
                  <a:buFont typeface="Wingdings" panose="05000000000000000000" pitchFamily="2" charset="2"/>
                  <a:buChar char="l"/>
                  <a:defRPr sz="1000">
                    <a:solidFill>
                      <a:srgbClr val="292929"/>
                    </a:solidFill>
                    <a:latin typeface="Arial" panose="020B0604020202020204" pitchFamily="34" charset="0"/>
                  </a:defRPr>
                </a:lvl7pPr>
                <a:lvl8pPr marL="2728913" indent="-95250" eaLnBrk="0" fontAlgn="base" hangingPunct="0">
                  <a:spcBef>
                    <a:spcPct val="20000"/>
                  </a:spcBef>
                  <a:spcAft>
                    <a:spcPct val="0"/>
                  </a:spcAft>
                  <a:buClr>
                    <a:srgbClr val="4D4D4D"/>
                  </a:buClr>
                  <a:buSzPct val="75000"/>
                  <a:buFont typeface="Wingdings" panose="05000000000000000000" pitchFamily="2" charset="2"/>
                  <a:buChar char="l"/>
                  <a:defRPr sz="1000">
                    <a:solidFill>
                      <a:srgbClr val="292929"/>
                    </a:solidFill>
                    <a:latin typeface="Arial" panose="020B0604020202020204" pitchFamily="34" charset="0"/>
                  </a:defRPr>
                </a:lvl8pPr>
                <a:lvl9pPr marL="3186113" indent="-95250" eaLnBrk="0" fontAlgn="base" hangingPunct="0">
                  <a:spcBef>
                    <a:spcPct val="20000"/>
                  </a:spcBef>
                  <a:spcAft>
                    <a:spcPct val="0"/>
                  </a:spcAft>
                  <a:buClr>
                    <a:srgbClr val="4D4D4D"/>
                  </a:buClr>
                  <a:buSzPct val="75000"/>
                  <a:buFont typeface="Wingdings" panose="05000000000000000000" pitchFamily="2" charset="2"/>
                  <a:buChar char="l"/>
                  <a:defRPr sz="1000">
                    <a:solidFill>
                      <a:srgbClr val="292929"/>
                    </a:solidFill>
                    <a:latin typeface="Arial" panose="020B0604020202020204" pitchFamily="34" charset="0"/>
                  </a:defRPr>
                </a:lvl9pPr>
              </a:lstStyle>
              <a:p>
                <a:pPr marL="138723" lvl="2" indent="-138723" defTabSz="1125416" fontAlgn="base">
                  <a:spcBef>
                    <a:spcPts val="0"/>
                  </a:spcBef>
                  <a:spcAft>
                    <a:spcPts val="739"/>
                  </a:spcAft>
                  <a:buClrTx/>
                  <a:buSzPct val="100000"/>
                  <a:buFont typeface="Wingdings" panose="05000000000000000000" pitchFamily="2" charset="2"/>
                  <a:buChar char="§"/>
                </a:pPr>
                <a:r>
                  <a:rPr lang="en-US" sz="1467" dirty="0">
                    <a:solidFill>
                      <a:srgbClr val="000000"/>
                    </a:solidFill>
                    <a:latin typeface="PT Sans Narrow"/>
                    <a:cs typeface="Arial" panose="020B0604020202020204" pitchFamily="34" charset="0"/>
                  </a:rPr>
                  <a:t>Developed monitoring plans of LEAs CRF activities based on risks identified from the risk assessments</a:t>
                </a:r>
              </a:p>
            </p:txBody>
          </p:sp>
          <p:sp>
            <p:nvSpPr>
              <p:cNvPr id="28" name="Rectangle 119">
                <a:extLst>
                  <a:ext uri="{FF2B5EF4-FFF2-40B4-BE49-F238E27FC236}">
                    <a16:creationId xmlns:a16="http://schemas.microsoft.com/office/drawing/2014/main" id="{6626E5ED-6EA8-4BA2-AC9A-F2BBBBD37FA9}"/>
                  </a:ext>
                </a:extLst>
              </p:cNvPr>
              <p:cNvSpPr>
                <a:spLocks noChangeArrowheads="1"/>
              </p:cNvSpPr>
              <p:nvPr>
                <p:custDataLst>
                  <p:tags r:id="rId7"/>
                </p:custDataLst>
              </p:nvPr>
            </p:nvSpPr>
            <p:spPr bwMode="gray">
              <a:xfrm>
                <a:off x="4237" y="3440"/>
                <a:ext cx="1051" cy="1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176213" indent="-176213">
                  <a:spcBef>
                    <a:spcPct val="50000"/>
                  </a:spcBef>
                  <a:buClr>
                    <a:srgbClr val="5F5F5F"/>
                  </a:buClr>
                  <a:buSzPct val="85000"/>
                  <a:buFont typeface="Wingdings" panose="05000000000000000000" pitchFamily="2" charset="2"/>
                  <a:defRPr sz="1600">
                    <a:solidFill>
                      <a:srgbClr val="292929"/>
                    </a:solidFill>
                    <a:latin typeface="Arial" panose="020B0604020202020204" pitchFamily="34" charset="0"/>
                  </a:defRPr>
                </a:lvl1pPr>
                <a:lvl2pPr marL="446088" indent="-90488">
                  <a:spcBef>
                    <a:spcPct val="30000"/>
                  </a:spcBef>
                  <a:buClr>
                    <a:srgbClr val="777777"/>
                  </a:buClr>
                  <a:buFont typeface="Arial" panose="020B0604020202020204" pitchFamily="34" charset="0"/>
                  <a:buChar char="■"/>
                  <a:defRPr sz="1400">
                    <a:solidFill>
                      <a:srgbClr val="292929"/>
                    </a:solidFill>
                    <a:latin typeface="Arial" panose="020B0604020202020204" pitchFamily="34" charset="0"/>
                  </a:defRPr>
                </a:lvl2pPr>
                <a:lvl3pPr marL="808038" indent="-88900">
                  <a:spcBef>
                    <a:spcPct val="20000"/>
                  </a:spcBef>
                  <a:buClr>
                    <a:srgbClr val="5F5F5F"/>
                  </a:buClr>
                  <a:buSzPct val="65000"/>
                  <a:buFont typeface="Wingdings" panose="05000000000000000000" pitchFamily="2" charset="2"/>
                  <a:buChar char="l"/>
                  <a:defRPr sz="1200">
                    <a:solidFill>
                      <a:srgbClr val="292929"/>
                    </a:solidFill>
                    <a:latin typeface="Arial" panose="020B0604020202020204" pitchFamily="34" charset="0"/>
                  </a:defRPr>
                </a:lvl3pPr>
                <a:lvl4pPr marL="1082675" indent="-95250">
                  <a:spcBef>
                    <a:spcPct val="20000"/>
                  </a:spcBef>
                  <a:buClr>
                    <a:srgbClr val="4D4D4D"/>
                  </a:buClr>
                  <a:buSzPct val="70000"/>
                  <a:buFont typeface="Wingdings" panose="05000000000000000000" pitchFamily="2" charset="2"/>
                  <a:buChar char="u"/>
                  <a:defRPr sz="1100">
                    <a:solidFill>
                      <a:srgbClr val="292929"/>
                    </a:solidFill>
                    <a:latin typeface="Arial" panose="020B0604020202020204" pitchFamily="34" charset="0"/>
                  </a:defRPr>
                </a:lvl4pPr>
                <a:lvl5pPr marL="1357313" indent="-95250">
                  <a:spcBef>
                    <a:spcPct val="20000"/>
                  </a:spcBef>
                  <a:buClr>
                    <a:srgbClr val="4D4D4D"/>
                  </a:buClr>
                  <a:buSzPct val="75000"/>
                  <a:buFont typeface="Wingdings" panose="05000000000000000000" pitchFamily="2" charset="2"/>
                  <a:buChar char="l"/>
                  <a:defRPr sz="1000">
                    <a:solidFill>
                      <a:srgbClr val="292929"/>
                    </a:solidFill>
                    <a:latin typeface="Arial" panose="020B0604020202020204" pitchFamily="34" charset="0"/>
                  </a:defRPr>
                </a:lvl5pPr>
                <a:lvl6pPr marL="1814513" indent="-95250" eaLnBrk="0" fontAlgn="base" hangingPunct="0">
                  <a:spcBef>
                    <a:spcPct val="20000"/>
                  </a:spcBef>
                  <a:spcAft>
                    <a:spcPct val="0"/>
                  </a:spcAft>
                  <a:buClr>
                    <a:srgbClr val="4D4D4D"/>
                  </a:buClr>
                  <a:buSzPct val="75000"/>
                  <a:buFont typeface="Wingdings" panose="05000000000000000000" pitchFamily="2" charset="2"/>
                  <a:buChar char="l"/>
                  <a:defRPr sz="1000">
                    <a:solidFill>
                      <a:srgbClr val="292929"/>
                    </a:solidFill>
                    <a:latin typeface="Arial" panose="020B0604020202020204" pitchFamily="34" charset="0"/>
                  </a:defRPr>
                </a:lvl6pPr>
                <a:lvl7pPr marL="2271713" indent="-95250" eaLnBrk="0" fontAlgn="base" hangingPunct="0">
                  <a:spcBef>
                    <a:spcPct val="20000"/>
                  </a:spcBef>
                  <a:spcAft>
                    <a:spcPct val="0"/>
                  </a:spcAft>
                  <a:buClr>
                    <a:srgbClr val="4D4D4D"/>
                  </a:buClr>
                  <a:buSzPct val="75000"/>
                  <a:buFont typeface="Wingdings" panose="05000000000000000000" pitchFamily="2" charset="2"/>
                  <a:buChar char="l"/>
                  <a:defRPr sz="1000">
                    <a:solidFill>
                      <a:srgbClr val="292929"/>
                    </a:solidFill>
                    <a:latin typeface="Arial" panose="020B0604020202020204" pitchFamily="34" charset="0"/>
                  </a:defRPr>
                </a:lvl7pPr>
                <a:lvl8pPr marL="2728913" indent="-95250" eaLnBrk="0" fontAlgn="base" hangingPunct="0">
                  <a:spcBef>
                    <a:spcPct val="20000"/>
                  </a:spcBef>
                  <a:spcAft>
                    <a:spcPct val="0"/>
                  </a:spcAft>
                  <a:buClr>
                    <a:srgbClr val="4D4D4D"/>
                  </a:buClr>
                  <a:buSzPct val="75000"/>
                  <a:buFont typeface="Wingdings" panose="05000000000000000000" pitchFamily="2" charset="2"/>
                  <a:buChar char="l"/>
                  <a:defRPr sz="1000">
                    <a:solidFill>
                      <a:srgbClr val="292929"/>
                    </a:solidFill>
                    <a:latin typeface="Arial" panose="020B0604020202020204" pitchFamily="34" charset="0"/>
                  </a:defRPr>
                </a:lvl8pPr>
                <a:lvl9pPr marL="3186113" indent="-95250" eaLnBrk="0" fontAlgn="base" hangingPunct="0">
                  <a:spcBef>
                    <a:spcPct val="20000"/>
                  </a:spcBef>
                  <a:spcAft>
                    <a:spcPct val="0"/>
                  </a:spcAft>
                  <a:buClr>
                    <a:srgbClr val="4D4D4D"/>
                  </a:buClr>
                  <a:buSzPct val="75000"/>
                  <a:buFont typeface="Wingdings" panose="05000000000000000000" pitchFamily="2" charset="2"/>
                  <a:buChar char="l"/>
                  <a:defRPr sz="1000">
                    <a:solidFill>
                      <a:srgbClr val="292929"/>
                    </a:solidFill>
                    <a:latin typeface="Arial" panose="020B0604020202020204" pitchFamily="34" charset="0"/>
                  </a:defRPr>
                </a:lvl9pPr>
              </a:lstStyle>
              <a:p>
                <a:pPr marL="138723" lvl="2" indent="-138723" defTabSz="1125416" fontAlgn="base">
                  <a:spcAft>
                    <a:spcPts val="739"/>
                  </a:spcAft>
                  <a:buClrTx/>
                  <a:buSzPct val="100000"/>
                  <a:buFont typeface="Wingdings" panose="05000000000000000000" pitchFamily="2" charset="2"/>
                  <a:buChar char="§"/>
                </a:pPr>
                <a:r>
                  <a:rPr lang="en-US" sz="1467" dirty="0">
                    <a:solidFill>
                      <a:srgbClr val="000000"/>
                    </a:solidFill>
                    <a:latin typeface="PT Sans Narrow"/>
                    <a:cs typeface="Arial" panose="020B0604020202020204" pitchFamily="34" charset="0"/>
                  </a:rPr>
                  <a:t>Performed transaction-level monitoring of sampled CRF expenses</a:t>
                </a:r>
              </a:p>
              <a:p>
                <a:pPr marL="138723" lvl="2" indent="-138723" defTabSz="1125416" fontAlgn="base">
                  <a:spcAft>
                    <a:spcPts val="739"/>
                  </a:spcAft>
                  <a:buClrTx/>
                  <a:buSzPct val="100000"/>
                  <a:buFont typeface="Wingdings" panose="05000000000000000000" pitchFamily="2" charset="2"/>
                  <a:buChar char="§"/>
                </a:pPr>
                <a:r>
                  <a:rPr lang="en-US" sz="1467" dirty="0">
                    <a:solidFill>
                      <a:srgbClr val="000000"/>
                    </a:solidFill>
                    <a:latin typeface="PT Sans Narrow"/>
                    <a:cs typeface="Arial" panose="020B0604020202020204" pitchFamily="34" charset="0"/>
                  </a:rPr>
                  <a:t>Reviewed expenses against CRF eligibility per spend categories</a:t>
                </a:r>
              </a:p>
              <a:p>
                <a:pPr marL="138723" lvl="2" indent="-138723" defTabSz="1125416" fontAlgn="base">
                  <a:spcAft>
                    <a:spcPts val="739"/>
                  </a:spcAft>
                  <a:buClrTx/>
                  <a:buSzPct val="100000"/>
                  <a:buFont typeface="Wingdings" panose="05000000000000000000" pitchFamily="2" charset="2"/>
                  <a:buChar char="§"/>
                </a:pPr>
                <a:r>
                  <a:rPr lang="en-US" sz="1467" dirty="0">
                    <a:solidFill>
                      <a:srgbClr val="000000"/>
                    </a:solidFill>
                    <a:latin typeface="PT Sans Narrow"/>
                    <a:cs typeface="Arial" panose="020B0604020202020204" pitchFamily="34" charset="0"/>
                  </a:rPr>
                  <a:t>Team consolidated observations and recommendations in LEA-specific monitoring reports</a:t>
                </a:r>
              </a:p>
            </p:txBody>
          </p:sp>
        </p:grpSp>
        <p:sp>
          <p:nvSpPr>
            <p:cNvPr id="33" name="Freeform 71">
              <a:extLst>
                <a:ext uri="{FF2B5EF4-FFF2-40B4-BE49-F238E27FC236}">
                  <a16:creationId xmlns:a16="http://schemas.microsoft.com/office/drawing/2014/main" id="{E48E4452-6B91-4D65-9390-38C1F89BD278}"/>
                </a:ext>
              </a:extLst>
            </p:cNvPr>
            <p:cNvSpPr>
              <a:spLocks noEditPoints="1"/>
            </p:cNvSpPr>
            <p:nvPr/>
          </p:nvSpPr>
          <p:spPr bwMode="auto">
            <a:xfrm>
              <a:off x="610888" y="1398692"/>
              <a:ext cx="336241" cy="344688"/>
            </a:xfrm>
            <a:custGeom>
              <a:avLst/>
              <a:gdLst/>
              <a:ahLst/>
              <a:cxnLst>
                <a:cxn ang="0">
                  <a:pos x="390" y="200"/>
                </a:cxn>
                <a:cxn ang="0">
                  <a:pos x="390" y="216"/>
                </a:cxn>
                <a:cxn ang="0">
                  <a:pos x="215" y="259"/>
                </a:cxn>
                <a:cxn ang="0">
                  <a:pos x="215" y="291"/>
                </a:cxn>
                <a:cxn ang="0">
                  <a:pos x="390" y="248"/>
                </a:cxn>
                <a:cxn ang="0">
                  <a:pos x="390" y="264"/>
                </a:cxn>
                <a:cxn ang="0">
                  <a:pos x="207" y="310"/>
                </a:cxn>
                <a:cxn ang="0">
                  <a:pos x="197" y="308"/>
                </a:cxn>
                <a:cxn ang="0">
                  <a:pos x="56" y="184"/>
                </a:cxn>
                <a:cxn ang="0">
                  <a:pos x="60" y="124"/>
                </a:cxn>
                <a:cxn ang="0">
                  <a:pos x="197" y="244"/>
                </a:cxn>
                <a:cxn ang="0">
                  <a:pos x="207" y="245"/>
                </a:cxn>
                <a:cxn ang="0">
                  <a:pos x="390" y="200"/>
                </a:cxn>
                <a:cxn ang="0">
                  <a:pos x="65" y="46"/>
                </a:cxn>
                <a:cxn ang="0">
                  <a:pos x="249" y="0"/>
                </a:cxn>
                <a:cxn ang="0">
                  <a:pos x="390" y="124"/>
                </a:cxn>
                <a:cxn ang="0">
                  <a:pos x="390" y="140"/>
                </a:cxn>
                <a:cxn ang="0">
                  <a:pos x="215" y="184"/>
                </a:cxn>
                <a:cxn ang="0">
                  <a:pos x="215" y="215"/>
                </a:cxn>
                <a:cxn ang="0">
                  <a:pos x="390" y="172"/>
                </a:cxn>
                <a:cxn ang="0">
                  <a:pos x="390" y="188"/>
                </a:cxn>
                <a:cxn ang="0">
                  <a:pos x="207" y="234"/>
                </a:cxn>
                <a:cxn ang="0">
                  <a:pos x="197" y="232"/>
                </a:cxn>
                <a:cxn ang="0">
                  <a:pos x="56" y="109"/>
                </a:cxn>
                <a:cxn ang="0">
                  <a:pos x="65" y="46"/>
                </a:cxn>
                <a:cxn ang="0">
                  <a:pos x="224" y="421"/>
                </a:cxn>
                <a:cxn ang="0">
                  <a:pos x="0" y="288"/>
                </a:cxn>
                <a:cxn ang="0">
                  <a:pos x="0" y="313"/>
                </a:cxn>
                <a:cxn ang="0">
                  <a:pos x="224" y="446"/>
                </a:cxn>
                <a:cxn ang="0">
                  <a:pos x="353" y="398"/>
                </a:cxn>
                <a:cxn ang="0">
                  <a:pos x="353" y="372"/>
                </a:cxn>
                <a:cxn ang="0">
                  <a:pos x="224" y="421"/>
                </a:cxn>
                <a:cxn ang="0">
                  <a:pos x="418" y="335"/>
                </a:cxn>
                <a:cxn ang="0">
                  <a:pos x="364" y="355"/>
                </a:cxn>
                <a:cxn ang="0">
                  <a:pos x="364" y="434"/>
                </a:cxn>
                <a:cxn ang="0">
                  <a:pos x="391" y="402"/>
                </a:cxn>
                <a:cxn ang="0">
                  <a:pos x="418" y="414"/>
                </a:cxn>
                <a:cxn ang="0">
                  <a:pos x="418" y="374"/>
                </a:cxn>
                <a:cxn ang="0">
                  <a:pos x="442" y="365"/>
                </a:cxn>
                <a:cxn ang="0">
                  <a:pos x="457" y="346"/>
                </a:cxn>
                <a:cxn ang="0">
                  <a:pos x="457" y="283"/>
                </a:cxn>
                <a:cxn ang="0">
                  <a:pos x="451" y="272"/>
                </a:cxn>
                <a:cxn ang="0">
                  <a:pos x="400" y="242"/>
                </a:cxn>
                <a:cxn ang="0">
                  <a:pos x="400" y="271"/>
                </a:cxn>
                <a:cxn ang="0">
                  <a:pos x="211" y="320"/>
                </a:cxn>
                <a:cxn ang="0">
                  <a:pos x="187" y="314"/>
                </a:cxn>
                <a:cxn ang="0">
                  <a:pos x="56" y="197"/>
                </a:cxn>
                <a:cxn ang="0">
                  <a:pos x="0" y="218"/>
                </a:cxn>
                <a:cxn ang="0">
                  <a:pos x="0" y="245"/>
                </a:cxn>
                <a:cxn ang="0">
                  <a:pos x="224" y="378"/>
                </a:cxn>
                <a:cxn ang="0">
                  <a:pos x="432" y="299"/>
                </a:cxn>
                <a:cxn ang="0">
                  <a:pos x="432" y="341"/>
                </a:cxn>
                <a:cxn ang="0">
                  <a:pos x="418" y="347"/>
                </a:cxn>
                <a:cxn ang="0">
                  <a:pos x="418" y="335"/>
                </a:cxn>
              </a:cxnLst>
              <a:rect l="0" t="0" r="r" b="b"/>
              <a:pathLst>
                <a:path w="457" h="446">
                  <a:moveTo>
                    <a:pt x="390" y="200"/>
                  </a:moveTo>
                  <a:cubicBezTo>
                    <a:pt x="390" y="216"/>
                    <a:pt x="390" y="216"/>
                    <a:pt x="390" y="216"/>
                  </a:cubicBezTo>
                  <a:cubicBezTo>
                    <a:pt x="215" y="259"/>
                    <a:pt x="215" y="259"/>
                    <a:pt x="215" y="259"/>
                  </a:cubicBezTo>
                  <a:cubicBezTo>
                    <a:pt x="208" y="271"/>
                    <a:pt x="209" y="281"/>
                    <a:pt x="215" y="291"/>
                  </a:cubicBezTo>
                  <a:cubicBezTo>
                    <a:pt x="390" y="248"/>
                    <a:pt x="390" y="248"/>
                    <a:pt x="390" y="248"/>
                  </a:cubicBezTo>
                  <a:cubicBezTo>
                    <a:pt x="390" y="264"/>
                    <a:pt x="390" y="264"/>
                    <a:pt x="390" y="264"/>
                  </a:cubicBezTo>
                  <a:cubicBezTo>
                    <a:pt x="207" y="310"/>
                    <a:pt x="207" y="310"/>
                    <a:pt x="207" y="310"/>
                  </a:cubicBezTo>
                  <a:cubicBezTo>
                    <a:pt x="203" y="310"/>
                    <a:pt x="199" y="310"/>
                    <a:pt x="197" y="308"/>
                  </a:cubicBezTo>
                  <a:cubicBezTo>
                    <a:pt x="56" y="184"/>
                    <a:pt x="56" y="184"/>
                    <a:pt x="56" y="184"/>
                  </a:cubicBezTo>
                  <a:cubicBezTo>
                    <a:pt x="49" y="179"/>
                    <a:pt x="43" y="135"/>
                    <a:pt x="60" y="124"/>
                  </a:cubicBezTo>
                  <a:cubicBezTo>
                    <a:pt x="197" y="244"/>
                    <a:pt x="197" y="244"/>
                    <a:pt x="197" y="244"/>
                  </a:cubicBezTo>
                  <a:cubicBezTo>
                    <a:pt x="199" y="245"/>
                    <a:pt x="203" y="246"/>
                    <a:pt x="207" y="245"/>
                  </a:cubicBezTo>
                  <a:cubicBezTo>
                    <a:pt x="390" y="200"/>
                    <a:pt x="390" y="200"/>
                    <a:pt x="390" y="200"/>
                  </a:cubicBezTo>
                  <a:close/>
                  <a:moveTo>
                    <a:pt x="65" y="46"/>
                  </a:moveTo>
                  <a:cubicBezTo>
                    <a:pt x="249" y="0"/>
                    <a:pt x="249" y="0"/>
                    <a:pt x="249" y="0"/>
                  </a:cubicBezTo>
                  <a:cubicBezTo>
                    <a:pt x="390" y="124"/>
                    <a:pt x="390" y="124"/>
                    <a:pt x="390" y="124"/>
                  </a:cubicBezTo>
                  <a:cubicBezTo>
                    <a:pt x="390" y="140"/>
                    <a:pt x="390" y="140"/>
                    <a:pt x="390" y="140"/>
                  </a:cubicBezTo>
                  <a:cubicBezTo>
                    <a:pt x="215" y="184"/>
                    <a:pt x="215" y="184"/>
                    <a:pt x="215" y="184"/>
                  </a:cubicBezTo>
                  <a:cubicBezTo>
                    <a:pt x="208" y="195"/>
                    <a:pt x="209" y="205"/>
                    <a:pt x="215" y="215"/>
                  </a:cubicBezTo>
                  <a:cubicBezTo>
                    <a:pt x="390" y="172"/>
                    <a:pt x="390" y="172"/>
                    <a:pt x="390" y="172"/>
                  </a:cubicBezTo>
                  <a:cubicBezTo>
                    <a:pt x="390" y="188"/>
                    <a:pt x="390" y="188"/>
                    <a:pt x="390" y="188"/>
                  </a:cubicBezTo>
                  <a:cubicBezTo>
                    <a:pt x="207" y="234"/>
                    <a:pt x="207" y="234"/>
                    <a:pt x="207" y="234"/>
                  </a:cubicBezTo>
                  <a:cubicBezTo>
                    <a:pt x="203" y="235"/>
                    <a:pt x="199" y="234"/>
                    <a:pt x="197" y="232"/>
                  </a:cubicBezTo>
                  <a:cubicBezTo>
                    <a:pt x="56" y="109"/>
                    <a:pt x="56" y="109"/>
                    <a:pt x="56" y="109"/>
                  </a:cubicBezTo>
                  <a:cubicBezTo>
                    <a:pt x="48" y="102"/>
                    <a:pt x="42" y="51"/>
                    <a:pt x="65" y="46"/>
                  </a:cubicBezTo>
                  <a:close/>
                  <a:moveTo>
                    <a:pt x="224" y="421"/>
                  </a:moveTo>
                  <a:cubicBezTo>
                    <a:pt x="0" y="288"/>
                    <a:pt x="0" y="288"/>
                    <a:pt x="0" y="288"/>
                  </a:cubicBezTo>
                  <a:cubicBezTo>
                    <a:pt x="0" y="313"/>
                    <a:pt x="0" y="313"/>
                    <a:pt x="0" y="313"/>
                  </a:cubicBezTo>
                  <a:cubicBezTo>
                    <a:pt x="224" y="446"/>
                    <a:pt x="224" y="446"/>
                    <a:pt x="224" y="446"/>
                  </a:cubicBezTo>
                  <a:cubicBezTo>
                    <a:pt x="353" y="398"/>
                    <a:pt x="353" y="398"/>
                    <a:pt x="353" y="398"/>
                  </a:cubicBezTo>
                  <a:cubicBezTo>
                    <a:pt x="353" y="372"/>
                    <a:pt x="353" y="372"/>
                    <a:pt x="353" y="372"/>
                  </a:cubicBezTo>
                  <a:cubicBezTo>
                    <a:pt x="224" y="421"/>
                    <a:pt x="224" y="421"/>
                    <a:pt x="224" y="421"/>
                  </a:cubicBezTo>
                  <a:close/>
                  <a:moveTo>
                    <a:pt x="418" y="335"/>
                  </a:moveTo>
                  <a:cubicBezTo>
                    <a:pt x="364" y="355"/>
                    <a:pt x="364" y="355"/>
                    <a:pt x="364" y="355"/>
                  </a:cubicBezTo>
                  <a:cubicBezTo>
                    <a:pt x="364" y="434"/>
                    <a:pt x="364" y="434"/>
                    <a:pt x="364" y="434"/>
                  </a:cubicBezTo>
                  <a:cubicBezTo>
                    <a:pt x="391" y="402"/>
                    <a:pt x="391" y="402"/>
                    <a:pt x="391" y="402"/>
                  </a:cubicBezTo>
                  <a:cubicBezTo>
                    <a:pt x="418" y="414"/>
                    <a:pt x="418" y="414"/>
                    <a:pt x="418" y="414"/>
                  </a:cubicBezTo>
                  <a:cubicBezTo>
                    <a:pt x="418" y="374"/>
                    <a:pt x="418" y="374"/>
                    <a:pt x="418" y="374"/>
                  </a:cubicBezTo>
                  <a:cubicBezTo>
                    <a:pt x="442" y="365"/>
                    <a:pt x="442" y="365"/>
                    <a:pt x="442" y="365"/>
                  </a:cubicBezTo>
                  <a:cubicBezTo>
                    <a:pt x="453" y="360"/>
                    <a:pt x="457" y="356"/>
                    <a:pt x="457" y="346"/>
                  </a:cubicBezTo>
                  <a:cubicBezTo>
                    <a:pt x="457" y="283"/>
                    <a:pt x="457" y="283"/>
                    <a:pt x="457" y="283"/>
                  </a:cubicBezTo>
                  <a:cubicBezTo>
                    <a:pt x="457" y="278"/>
                    <a:pt x="455" y="274"/>
                    <a:pt x="451" y="272"/>
                  </a:cubicBezTo>
                  <a:cubicBezTo>
                    <a:pt x="400" y="242"/>
                    <a:pt x="400" y="242"/>
                    <a:pt x="400" y="242"/>
                  </a:cubicBezTo>
                  <a:cubicBezTo>
                    <a:pt x="400" y="271"/>
                    <a:pt x="400" y="271"/>
                    <a:pt x="400" y="271"/>
                  </a:cubicBezTo>
                  <a:cubicBezTo>
                    <a:pt x="211" y="320"/>
                    <a:pt x="211" y="320"/>
                    <a:pt x="211" y="320"/>
                  </a:cubicBezTo>
                  <a:cubicBezTo>
                    <a:pt x="203" y="322"/>
                    <a:pt x="193" y="320"/>
                    <a:pt x="187" y="314"/>
                  </a:cubicBezTo>
                  <a:cubicBezTo>
                    <a:pt x="56" y="197"/>
                    <a:pt x="56" y="197"/>
                    <a:pt x="56" y="197"/>
                  </a:cubicBezTo>
                  <a:cubicBezTo>
                    <a:pt x="0" y="218"/>
                    <a:pt x="0" y="218"/>
                    <a:pt x="0" y="218"/>
                  </a:cubicBezTo>
                  <a:cubicBezTo>
                    <a:pt x="0" y="245"/>
                    <a:pt x="0" y="245"/>
                    <a:pt x="0" y="245"/>
                  </a:cubicBezTo>
                  <a:cubicBezTo>
                    <a:pt x="224" y="378"/>
                    <a:pt x="224" y="378"/>
                    <a:pt x="224" y="378"/>
                  </a:cubicBezTo>
                  <a:cubicBezTo>
                    <a:pt x="432" y="299"/>
                    <a:pt x="432" y="299"/>
                    <a:pt x="432" y="299"/>
                  </a:cubicBezTo>
                  <a:cubicBezTo>
                    <a:pt x="432" y="341"/>
                    <a:pt x="432" y="341"/>
                    <a:pt x="432" y="341"/>
                  </a:cubicBezTo>
                  <a:cubicBezTo>
                    <a:pt x="418" y="347"/>
                    <a:pt x="418" y="347"/>
                    <a:pt x="418" y="347"/>
                  </a:cubicBezTo>
                  <a:cubicBezTo>
                    <a:pt x="418" y="335"/>
                    <a:pt x="418" y="335"/>
                    <a:pt x="418" y="335"/>
                  </a:cubicBezTo>
                  <a:close/>
                </a:path>
              </a:pathLst>
            </a:custGeom>
            <a:solidFill>
              <a:schemeClr val="bg1"/>
            </a:solidFill>
            <a:ln w="9525">
              <a:noFill/>
              <a:round/>
              <a:headEnd/>
              <a:tailEnd/>
            </a:ln>
          </p:spPr>
          <p:txBody>
            <a:bodyPr vert="horz" wrap="square" lIns="112541" tIns="56271" rIns="112541" bIns="56271" numCol="1" anchor="t" anchorCtr="0" compatLnSpc="1">
              <a:prstTxWarp prst="textNoShape">
                <a:avLst/>
              </a:prstTxWarp>
            </a:bodyPr>
            <a:lstStyle/>
            <a:p>
              <a:pPr defTabSz="1219170"/>
              <a:endParaRPr lang="en-GB" sz="2216" dirty="0"/>
            </a:p>
          </p:txBody>
        </p:sp>
        <p:grpSp>
          <p:nvGrpSpPr>
            <p:cNvPr id="34" name="Group 385">
              <a:extLst>
                <a:ext uri="{FF2B5EF4-FFF2-40B4-BE49-F238E27FC236}">
                  <a16:creationId xmlns:a16="http://schemas.microsoft.com/office/drawing/2014/main" id="{D7E6E1DD-BF72-4DAF-8370-7CD5440692C3}"/>
                </a:ext>
              </a:extLst>
            </p:cNvPr>
            <p:cNvGrpSpPr/>
            <p:nvPr/>
          </p:nvGrpSpPr>
          <p:grpSpPr>
            <a:xfrm>
              <a:off x="6663781" y="1419653"/>
              <a:ext cx="352972" cy="263985"/>
              <a:chOff x="2762251" y="2863850"/>
              <a:chExt cx="512763" cy="455613"/>
            </a:xfrm>
            <a:solidFill>
              <a:schemeClr val="bg1"/>
            </a:solidFill>
          </p:grpSpPr>
          <p:sp>
            <p:nvSpPr>
              <p:cNvPr id="36" name="Freeform 186">
                <a:extLst>
                  <a:ext uri="{FF2B5EF4-FFF2-40B4-BE49-F238E27FC236}">
                    <a16:creationId xmlns:a16="http://schemas.microsoft.com/office/drawing/2014/main" id="{BC16088F-202B-40AC-A00A-998CB7B9871A}"/>
                  </a:ext>
                </a:extLst>
              </p:cNvPr>
              <p:cNvSpPr>
                <a:spLocks/>
              </p:cNvSpPr>
              <p:nvPr/>
            </p:nvSpPr>
            <p:spPr bwMode="auto">
              <a:xfrm>
                <a:off x="2822576" y="2863850"/>
                <a:ext cx="452438" cy="455613"/>
              </a:xfrm>
              <a:custGeom>
                <a:avLst/>
                <a:gdLst>
                  <a:gd name="T0" fmla="*/ 96 w 126"/>
                  <a:gd name="T1" fmla="*/ 82 h 127"/>
                  <a:gd name="T2" fmla="*/ 105 w 126"/>
                  <a:gd name="T3" fmla="*/ 53 h 127"/>
                  <a:gd name="T4" fmla="*/ 52 w 126"/>
                  <a:gd name="T5" fmla="*/ 0 h 127"/>
                  <a:gd name="T6" fmla="*/ 0 w 126"/>
                  <a:gd name="T7" fmla="*/ 43 h 127"/>
                  <a:gd name="T8" fmla="*/ 8 w 126"/>
                  <a:gd name="T9" fmla="*/ 43 h 127"/>
                  <a:gd name="T10" fmla="*/ 16 w 126"/>
                  <a:gd name="T11" fmla="*/ 43 h 127"/>
                  <a:gd name="T12" fmla="*/ 26 w 126"/>
                  <a:gd name="T13" fmla="*/ 26 h 127"/>
                  <a:gd name="T14" fmla="*/ 52 w 126"/>
                  <a:gd name="T15" fmla="*/ 16 h 127"/>
                  <a:gd name="T16" fmla="*/ 78 w 126"/>
                  <a:gd name="T17" fmla="*/ 26 h 127"/>
                  <a:gd name="T18" fmla="*/ 89 w 126"/>
                  <a:gd name="T19" fmla="*/ 53 h 127"/>
                  <a:gd name="T20" fmla="*/ 85 w 126"/>
                  <a:gd name="T21" fmla="*/ 71 h 127"/>
                  <a:gd name="T22" fmla="*/ 78 w 126"/>
                  <a:gd name="T23" fmla="*/ 79 h 127"/>
                  <a:gd name="T24" fmla="*/ 70 w 126"/>
                  <a:gd name="T25" fmla="*/ 85 h 127"/>
                  <a:gd name="T26" fmla="*/ 52 w 126"/>
                  <a:gd name="T27" fmla="*/ 90 h 127"/>
                  <a:gd name="T28" fmla="*/ 26 w 126"/>
                  <a:gd name="T29" fmla="*/ 79 h 127"/>
                  <a:gd name="T30" fmla="*/ 16 w 126"/>
                  <a:gd name="T31" fmla="*/ 62 h 127"/>
                  <a:gd name="T32" fmla="*/ 8 w 126"/>
                  <a:gd name="T33" fmla="*/ 62 h 127"/>
                  <a:gd name="T34" fmla="*/ 0 w 126"/>
                  <a:gd name="T35" fmla="*/ 62 h 127"/>
                  <a:gd name="T36" fmla="*/ 52 w 126"/>
                  <a:gd name="T37" fmla="*/ 106 h 127"/>
                  <a:gd name="T38" fmla="*/ 81 w 126"/>
                  <a:gd name="T39" fmla="*/ 97 h 127"/>
                  <a:gd name="T40" fmla="*/ 109 w 126"/>
                  <a:gd name="T41" fmla="*/ 124 h 127"/>
                  <a:gd name="T42" fmla="*/ 119 w 126"/>
                  <a:gd name="T43" fmla="*/ 124 h 127"/>
                  <a:gd name="T44" fmla="*/ 123 w 126"/>
                  <a:gd name="T45" fmla="*/ 120 h 127"/>
                  <a:gd name="T46" fmla="*/ 123 w 126"/>
                  <a:gd name="T47" fmla="*/ 109 h 127"/>
                  <a:gd name="T48" fmla="*/ 96 w 126"/>
                  <a:gd name="T49" fmla="*/ 8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127">
                    <a:moveTo>
                      <a:pt x="96" y="82"/>
                    </a:moveTo>
                    <a:cubicBezTo>
                      <a:pt x="102" y="74"/>
                      <a:pt x="105" y="64"/>
                      <a:pt x="105" y="53"/>
                    </a:cubicBezTo>
                    <a:cubicBezTo>
                      <a:pt x="105" y="23"/>
                      <a:pt x="81" y="0"/>
                      <a:pt x="52" y="0"/>
                    </a:cubicBezTo>
                    <a:cubicBezTo>
                      <a:pt x="26" y="0"/>
                      <a:pt x="4" y="18"/>
                      <a:pt x="0" y="43"/>
                    </a:cubicBezTo>
                    <a:cubicBezTo>
                      <a:pt x="8" y="43"/>
                      <a:pt x="8" y="43"/>
                      <a:pt x="8" y="43"/>
                    </a:cubicBezTo>
                    <a:cubicBezTo>
                      <a:pt x="16" y="43"/>
                      <a:pt x="16" y="43"/>
                      <a:pt x="16" y="43"/>
                    </a:cubicBezTo>
                    <a:cubicBezTo>
                      <a:pt x="18" y="37"/>
                      <a:pt x="21" y="31"/>
                      <a:pt x="26" y="26"/>
                    </a:cubicBezTo>
                    <a:cubicBezTo>
                      <a:pt x="33" y="19"/>
                      <a:pt x="42" y="16"/>
                      <a:pt x="52" y="16"/>
                    </a:cubicBezTo>
                    <a:cubicBezTo>
                      <a:pt x="62" y="16"/>
                      <a:pt x="71" y="19"/>
                      <a:pt x="78" y="26"/>
                    </a:cubicBezTo>
                    <a:cubicBezTo>
                      <a:pt x="85" y="33"/>
                      <a:pt x="89" y="43"/>
                      <a:pt x="89" y="53"/>
                    </a:cubicBezTo>
                    <a:cubicBezTo>
                      <a:pt x="89" y="59"/>
                      <a:pt x="88" y="65"/>
                      <a:pt x="85" y="71"/>
                    </a:cubicBezTo>
                    <a:cubicBezTo>
                      <a:pt x="83" y="74"/>
                      <a:pt x="81" y="76"/>
                      <a:pt x="78" y="79"/>
                    </a:cubicBezTo>
                    <a:cubicBezTo>
                      <a:pt x="76" y="82"/>
                      <a:pt x="73" y="84"/>
                      <a:pt x="70" y="85"/>
                    </a:cubicBezTo>
                    <a:cubicBezTo>
                      <a:pt x="65" y="88"/>
                      <a:pt x="58" y="90"/>
                      <a:pt x="52" y="90"/>
                    </a:cubicBezTo>
                    <a:cubicBezTo>
                      <a:pt x="42" y="90"/>
                      <a:pt x="33" y="86"/>
                      <a:pt x="26" y="79"/>
                    </a:cubicBezTo>
                    <a:cubicBezTo>
                      <a:pt x="21" y="74"/>
                      <a:pt x="18" y="68"/>
                      <a:pt x="16" y="62"/>
                    </a:cubicBezTo>
                    <a:cubicBezTo>
                      <a:pt x="8" y="62"/>
                      <a:pt x="8" y="62"/>
                      <a:pt x="8" y="62"/>
                    </a:cubicBezTo>
                    <a:cubicBezTo>
                      <a:pt x="0" y="62"/>
                      <a:pt x="0" y="62"/>
                      <a:pt x="0" y="62"/>
                    </a:cubicBezTo>
                    <a:cubicBezTo>
                      <a:pt x="4" y="87"/>
                      <a:pt x="26" y="106"/>
                      <a:pt x="52" y="106"/>
                    </a:cubicBezTo>
                    <a:cubicBezTo>
                      <a:pt x="63" y="106"/>
                      <a:pt x="73" y="102"/>
                      <a:pt x="81" y="97"/>
                    </a:cubicBezTo>
                    <a:cubicBezTo>
                      <a:pt x="109" y="124"/>
                      <a:pt x="109" y="124"/>
                      <a:pt x="109" y="124"/>
                    </a:cubicBezTo>
                    <a:cubicBezTo>
                      <a:pt x="111" y="127"/>
                      <a:pt x="116" y="127"/>
                      <a:pt x="119" y="124"/>
                    </a:cubicBezTo>
                    <a:cubicBezTo>
                      <a:pt x="123" y="120"/>
                      <a:pt x="123" y="120"/>
                      <a:pt x="123" y="120"/>
                    </a:cubicBezTo>
                    <a:cubicBezTo>
                      <a:pt x="126" y="117"/>
                      <a:pt x="126" y="112"/>
                      <a:pt x="123" y="109"/>
                    </a:cubicBezTo>
                    <a:lnTo>
                      <a:pt x="96"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1867" dirty="0"/>
              </a:p>
            </p:txBody>
          </p:sp>
          <p:sp>
            <p:nvSpPr>
              <p:cNvPr id="37" name="Freeform 187">
                <a:extLst>
                  <a:ext uri="{FF2B5EF4-FFF2-40B4-BE49-F238E27FC236}">
                    <a16:creationId xmlns:a16="http://schemas.microsoft.com/office/drawing/2014/main" id="{DAE30805-4B47-483E-BF2A-5CA098FA1C97}"/>
                  </a:ext>
                </a:extLst>
              </p:cNvPr>
              <p:cNvSpPr>
                <a:spLocks/>
              </p:cNvSpPr>
              <p:nvPr/>
            </p:nvSpPr>
            <p:spPr bwMode="auto">
              <a:xfrm>
                <a:off x="2762251" y="2960688"/>
                <a:ext cx="347663" cy="161925"/>
              </a:xfrm>
              <a:custGeom>
                <a:avLst/>
                <a:gdLst>
                  <a:gd name="T0" fmla="*/ 32 w 97"/>
                  <a:gd name="T1" fmla="*/ 30 h 45"/>
                  <a:gd name="T2" fmla="*/ 40 w 97"/>
                  <a:gd name="T3" fmla="*/ 30 h 45"/>
                  <a:gd name="T4" fmla="*/ 43 w 97"/>
                  <a:gd name="T5" fmla="*/ 28 h 45"/>
                  <a:gd name="T6" fmla="*/ 46 w 97"/>
                  <a:gd name="T7" fmla="*/ 24 h 45"/>
                  <a:gd name="T8" fmla="*/ 55 w 97"/>
                  <a:gd name="T9" fmla="*/ 43 h 45"/>
                  <a:gd name="T10" fmla="*/ 59 w 97"/>
                  <a:gd name="T11" fmla="*/ 45 h 45"/>
                  <a:gd name="T12" fmla="*/ 59 w 97"/>
                  <a:gd name="T13" fmla="*/ 45 h 45"/>
                  <a:gd name="T14" fmla="*/ 62 w 97"/>
                  <a:gd name="T15" fmla="*/ 42 h 45"/>
                  <a:gd name="T16" fmla="*/ 72 w 97"/>
                  <a:gd name="T17" fmla="*/ 16 h 45"/>
                  <a:gd name="T18" fmla="*/ 75 w 97"/>
                  <a:gd name="T19" fmla="*/ 27 h 45"/>
                  <a:gd name="T20" fmla="*/ 75 w 97"/>
                  <a:gd name="T21" fmla="*/ 27 h 45"/>
                  <a:gd name="T22" fmla="*/ 79 w 97"/>
                  <a:gd name="T23" fmla="*/ 30 h 45"/>
                  <a:gd name="T24" fmla="*/ 88 w 97"/>
                  <a:gd name="T25" fmla="*/ 30 h 45"/>
                  <a:gd name="T26" fmla="*/ 93 w 97"/>
                  <a:gd name="T27" fmla="*/ 30 h 45"/>
                  <a:gd name="T28" fmla="*/ 97 w 97"/>
                  <a:gd name="T29" fmla="*/ 26 h 45"/>
                  <a:gd name="T30" fmla="*/ 93 w 97"/>
                  <a:gd name="T31" fmla="*/ 22 h 45"/>
                  <a:gd name="T32" fmla="*/ 82 w 97"/>
                  <a:gd name="T33" fmla="*/ 22 h 45"/>
                  <a:gd name="T34" fmla="*/ 75 w 97"/>
                  <a:gd name="T35" fmla="*/ 3 h 45"/>
                  <a:gd name="T36" fmla="*/ 71 w 97"/>
                  <a:gd name="T37" fmla="*/ 0 h 45"/>
                  <a:gd name="T38" fmla="*/ 71 w 97"/>
                  <a:gd name="T39" fmla="*/ 0 h 45"/>
                  <a:gd name="T40" fmla="*/ 68 w 97"/>
                  <a:gd name="T41" fmla="*/ 3 h 45"/>
                  <a:gd name="T42" fmla="*/ 58 w 97"/>
                  <a:gd name="T43" fmla="*/ 30 h 45"/>
                  <a:gd name="T44" fmla="*/ 49 w 97"/>
                  <a:gd name="T45" fmla="*/ 13 h 45"/>
                  <a:gd name="T46" fmla="*/ 46 w 97"/>
                  <a:gd name="T47" fmla="*/ 11 h 45"/>
                  <a:gd name="T48" fmla="*/ 46 w 97"/>
                  <a:gd name="T49" fmla="*/ 11 h 45"/>
                  <a:gd name="T50" fmla="*/ 42 w 97"/>
                  <a:gd name="T51" fmla="*/ 13 h 45"/>
                  <a:gd name="T52" fmla="*/ 37 w 97"/>
                  <a:gd name="T53" fmla="*/ 22 h 45"/>
                  <a:gd name="T54" fmla="*/ 32 w 97"/>
                  <a:gd name="T55" fmla="*/ 22 h 45"/>
                  <a:gd name="T56" fmla="*/ 24 w 97"/>
                  <a:gd name="T57" fmla="*/ 22 h 45"/>
                  <a:gd name="T58" fmla="*/ 16 w 97"/>
                  <a:gd name="T59" fmla="*/ 22 h 45"/>
                  <a:gd name="T60" fmla="*/ 4 w 97"/>
                  <a:gd name="T61" fmla="*/ 22 h 45"/>
                  <a:gd name="T62" fmla="*/ 0 w 97"/>
                  <a:gd name="T63" fmla="*/ 26 h 45"/>
                  <a:gd name="T64" fmla="*/ 4 w 97"/>
                  <a:gd name="T65" fmla="*/ 30 h 45"/>
                  <a:gd name="T66" fmla="*/ 16 w 97"/>
                  <a:gd name="T67" fmla="*/ 30 h 45"/>
                  <a:gd name="T68" fmla="*/ 24 w 97"/>
                  <a:gd name="T69" fmla="*/ 30 h 45"/>
                  <a:gd name="T70" fmla="*/ 32 w 97"/>
                  <a:gd name="T71"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45">
                    <a:moveTo>
                      <a:pt x="32" y="30"/>
                    </a:moveTo>
                    <a:cubicBezTo>
                      <a:pt x="40" y="30"/>
                      <a:pt x="40" y="30"/>
                      <a:pt x="40" y="30"/>
                    </a:cubicBezTo>
                    <a:cubicBezTo>
                      <a:pt x="41" y="30"/>
                      <a:pt x="43" y="29"/>
                      <a:pt x="43" y="28"/>
                    </a:cubicBezTo>
                    <a:cubicBezTo>
                      <a:pt x="46" y="24"/>
                      <a:pt x="46" y="24"/>
                      <a:pt x="46" y="24"/>
                    </a:cubicBezTo>
                    <a:cubicBezTo>
                      <a:pt x="55" y="43"/>
                      <a:pt x="55" y="43"/>
                      <a:pt x="55" y="43"/>
                    </a:cubicBezTo>
                    <a:cubicBezTo>
                      <a:pt x="56" y="44"/>
                      <a:pt x="57" y="45"/>
                      <a:pt x="59" y="45"/>
                    </a:cubicBezTo>
                    <a:cubicBezTo>
                      <a:pt x="59" y="45"/>
                      <a:pt x="59" y="45"/>
                      <a:pt x="59" y="45"/>
                    </a:cubicBezTo>
                    <a:cubicBezTo>
                      <a:pt x="60" y="45"/>
                      <a:pt x="62" y="44"/>
                      <a:pt x="62" y="42"/>
                    </a:cubicBezTo>
                    <a:cubicBezTo>
                      <a:pt x="72" y="16"/>
                      <a:pt x="72" y="16"/>
                      <a:pt x="72" y="16"/>
                    </a:cubicBezTo>
                    <a:cubicBezTo>
                      <a:pt x="75" y="27"/>
                      <a:pt x="75" y="27"/>
                      <a:pt x="75" y="27"/>
                    </a:cubicBezTo>
                    <a:cubicBezTo>
                      <a:pt x="75" y="27"/>
                      <a:pt x="75" y="27"/>
                      <a:pt x="75" y="27"/>
                    </a:cubicBezTo>
                    <a:cubicBezTo>
                      <a:pt x="76" y="29"/>
                      <a:pt x="78" y="30"/>
                      <a:pt x="79" y="30"/>
                    </a:cubicBezTo>
                    <a:cubicBezTo>
                      <a:pt x="88" y="30"/>
                      <a:pt x="88" y="30"/>
                      <a:pt x="88" y="30"/>
                    </a:cubicBezTo>
                    <a:cubicBezTo>
                      <a:pt x="93" y="30"/>
                      <a:pt x="93" y="30"/>
                      <a:pt x="93" y="30"/>
                    </a:cubicBezTo>
                    <a:cubicBezTo>
                      <a:pt x="95" y="30"/>
                      <a:pt x="97" y="28"/>
                      <a:pt x="97" y="26"/>
                    </a:cubicBezTo>
                    <a:cubicBezTo>
                      <a:pt x="97" y="23"/>
                      <a:pt x="95" y="22"/>
                      <a:pt x="93" y="22"/>
                    </a:cubicBezTo>
                    <a:cubicBezTo>
                      <a:pt x="82" y="22"/>
                      <a:pt x="82" y="22"/>
                      <a:pt x="82" y="22"/>
                    </a:cubicBezTo>
                    <a:cubicBezTo>
                      <a:pt x="75" y="3"/>
                      <a:pt x="75" y="3"/>
                      <a:pt x="75" y="3"/>
                    </a:cubicBezTo>
                    <a:cubicBezTo>
                      <a:pt x="75" y="1"/>
                      <a:pt x="73" y="0"/>
                      <a:pt x="71" y="0"/>
                    </a:cubicBezTo>
                    <a:cubicBezTo>
                      <a:pt x="71" y="0"/>
                      <a:pt x="71" y="0"/>
                      <a:pt x="71" y="0"/>
                    </a:cubicBezTo>
                    <a:cubicBezTo>
                      <a:pt x="70" y="0"/>
                      <a:pt x="68" y="1"/>
                      <a:pt x="68" y="3"/>
                    </a:cubicBezTo>
                    <a:cubicBezTo>
                      <a:pt x="58" y="30"/>
                      <a:pt x="58" y="30"/>
                      <a:pt x="58" y="30"/>
                    </a:cubicBezTo>
                    <a:cubicBezTo>
                      <a:pt x="49" y="13"/>
                      <a:pt x="49" y="13"/>
                      <a:pt x="49" y="13"/>
                    </a:cubicBezTo>
                    <a:cubicBezTo>
                      <a:pt x="49" y="12"/>
                      <a:pt x="47" y="11"/>
                      <a:pt x="46" y="11"/>
                    </a:cubicBezTo>
                    <a:cubicBezTo>
                      <a:pt x="46" y="11"/>
                      <a:pt x="46" y="11"/>
                      <a:pt x="46" y="11"/>
                    </a:cubicBezTo>
                    <a:cubicBezTo>
                      <a:pt x="44" y="11"/>
                      <a:pt x="43" y="12"/>
                      <a:pt x="42" y="13"/>
                    </a:cubicBezTo>
                    <a:cubicBezTo>
                      <a:pt x="37" y="22"/>
                      <a:pt x="37" y="22"/>
                      <a:pt x="37" y="22"/>
                    </a:cubicBezTo>
                    <a:cubicBezTo>
                      <a:pt x="32" y="22"/>
                      <a:pt x="32" y="22"/>
                      <a:pt x="32" y="22"/>
                    </a:cubicBezTo>
                    <a:cubicBezTo>
                      <a:pt x="24" y="22"/>
                      <a:pt x="24" y="22"/>
                      <a:pt x="24" y="22"/>
                    </a:cubicBezTo>
                    <a:cubicBezTo>
                      <a:pt x="16" y="22"/>
                      <a:pt x="16" y="22"/>
                      <a:pt x="16" y="22"/>
                    </a:cubicBezTo>
                    <a:cubicBezTo>
                      <a:pt x="4" y="22"/>
                      <a:pt x="4" y="22"/>
                      <a:pt x="4" y="22"/>
                    </a:cubicBezTo>
                    <a:cubicBezTo>
                      <a:pt x="2" y="22"/>
                      <a:pt x="0" y="23"/>
                      <a:pt x="0" y="26"/>
                    </a:cubicBezTo>
                    <a:cubicBezTo>
                      <a:pt x="0" y="28"/>
                      <a:pt x="2" y="30"/>
                      <a:pt x="4" y="30"/>
                    </a:cubicBezTo>
                    <a:cubicBezTo>
                      <a:pt x="16" y="30"/>
                      <a:pt x="16" y="30"/>
                      <a:pt x="16" y="30"/>
                    </a:cubicBezTo>
                    <a:cubicBezTo>
                      <a:pt x="24" y="30"/>
                      <a:pt x="24" y="30"/>
                      <a:pt x="24" y="30"/>
                    </a:cubicBezTo>
                    <a:lnTo>
                      <a:pt x="3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1867" dirty="0"/>
              </a:p>
            </p:txBody>
          </p:sp>
        </p:grpSp>
        <p:grpSp>
          <p:nvGrpSpPr>
            <p:cNvPr id="38" name="Group 173">
              <a:extLst>
                <a:ext uri="{FF2B5EF4-FFF2-40B4-BE49-F238E27FC236}">
                  <a16:creationId xmlns:a16="http://schemas.microsoft.com/office/drawing/2014/main" id="{55EA90E3-6BFA-4C7B-BFB5-D9BBFEC4DF98}"/>
                </a:ext>
              </a:extLst>
            </p:cNvPr>
            <p:cNvGrpSpPr/>
            <p:nvPr/>
          </p:nvGrpSpPr>
          <p:grpSpPr>
            <a:xfrm>
              <a:off x="4743942" y="1391909"/>
              <a:ext cx="258019" cy="327654"/>
              <a:chOff x="5845175" y="4713288"/>
              <a:chExt cx="708025" cy="839788"/>
            </a:xfrm>
            <a:solidFill>
              <a:schemeClr val="bg1"/>
            </a:solidFill>
          </p:grpSpPr>
          <p:sp>
            <p:nvSpPr>
              <p:cNvPr id="41" name="Freeform 187">
                <a:extLst>
                  <a:ext uri="{FF2B5EF4-FFF2-40B4-BE49-F238E27FC236}">
                    <a16:creationId xmlns:a16="http://schemas.microsoft.com/office/drawing/2014/main" id="{6759E2D9-C57D-47F2-9AEA-51A30AA883A8}"/>
                  </a:ext>
                </a:extLst>
              </p:cNvPr>
              <p:cNvSpPr>
                <a:spLocks/>
              </p:cNvSpPr>
              <p:nvPr/>
            </p:nvSpPr>
            <p:spPr bwMode="auto">
              <a:xfrm>
                <a:off x="6042025" y="4713288"/>
                <a:ext cx="511175" cy="534988"/>
              </a:xfrm>
              <a:custGeom>
                <a:avLst/>
                <a:gdLst/>
                <a:ahLst/>
                <a:cxnLst>
                  <a:cxn ang="0">
                    <a:pos x="322" y="0"/>
                  </a:cxn>
                  <a:cxn ang="0">
                    <a:pos x="322" y="317"/>
                  </a:cxn>
                  <a:cxn ang="0">
                    <a:pos x="302" y="337"/>
                  </a:cxn>
                  <a:cxn ang="0">
                    <a:pos x="302" y="23"/>
                  </a:cxn>
                  <a:cxn ang="0">
                    <a:pos x="0" y="23"/>
                  </a:cxn>
                  <a:cxn ang="0">
                    <a:pos x="0" y="0"/>
                  </a:cxn>
                  <a:cxn ang="0">
                    <a:pos x="322" y="0"/>
                  </a:cxn>
                </a:cxnLst>
                <a:rect l="0" t="0" r="r" b="b"/>
                <a:pathLst>
                  <a:path w="322" h="337">
                    <a:moveTo>
                      <a:pt x="322" y="0"/>
                    </a:moveTo>
                    <a:lnTo>
                      <a:pt x="322" y="317"/>
                    </a:lnTo>
                    <a:lnTo>
                      <a:pt x="302" y="337"/>
                    </a:lnTo>
                    <a:lnTo>
                      <a:pt x="302" y="23"/>
                    </a:lnTo>
                    <a:lnTo>
                      <a:pt x="0" y="23"/>
                    </a:lnTo>
                    <a:lnTo>
                      <a:pt x="0" y="0"/>
                    </a:lnTo>
                    <a:lnTo>
                      <a:pt x="32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9170"/>
                <a:endParaRPr lang="en-GB" sz="1800" dirty="0"/>
              </a:p>
            </p:txBody>
          </p:sp>
          <p:sp>
            <p:nvSpPr>
              <p:cNvPr id="42" name="Freeform 188">
                <a:extLst>
                  <a:ext uri="{FF2B5EF4-FFF2-40B4-BE49-F238E27FC236}">
                    <a16:creationId xmlns:a16="http://schemas.microsoft.com/office/drawing/2014/main" id="{F8C92407-15B1-46F7-B7F3-4564C84E4480}"/>
                  </a:ext>
                </a:extLst>
              </p:cNvPr>
              <p:cNvSpPr>
                <a:spLocks/>
              </p:cNvSpPr>
              <p:nvPr/>
            </p:nvSpPr>
            <p:spPr bwMode="auto">
              <a:xfrm>
                <a:off x="5973763" y="4791075"/>
                <a:ext cx="511175" cy="534988"/>
              </a:xfrm>
              <a:custGeom>
                <a:avLst/>
                <a:gdLst/>
                <a:ahLst/>
                <a:cxnLst>
                  <a:cxn ang="0">
                    <a:pos x="322" y="0"/>
                  </a:cxn>
                  <a:cxn ang="0">
                    <a:pos x="322" y="317"/>
                  </a:cxn>
                  <a:cxn ang="0">
                    <a:pos x="302" y="337"/>
                  </a:cxn>
                  <a:cxn ang="0">
                    <a:pos x="302" y="24"/>
                  </a:cxn>
                  <a:cxn ang="0">
                    <a:pos x="0" y="24"/>
                  </a:cxn>
                  <a:cxn ang="0">
                    <a:pos x="0" y="0"/>
                  </a:cxn>
                  <a:cxn ang="0">
                    <a:pos x="322" y="0"/>
                  </a:cxn>
                </a:cxnLst>
                <a:rect l="0" t="0" r="r" b="b"/>
                <a:pathLst>
                  <a:path w="322" h="337">
                    <a:moveTo>
                      <a:pt x="322" y="0"/>
                    </a:moveTo>
                    <a:lnTo>
                      <a:pt x="322" y="317"/>
                    </a:lnTo>
                    <a:lnTo>
                      <a:pt x="302" y="337"/>
                    </a:lnTo>
                    <a:lnTo>
                      <a:pt x="302" y="24"/>
                    </a:lnTo>
                    <a:lnTo>
                      <a:pt x="0" y="24"/>
                    </a:lnTo>
                    <a:lnTo>
                      <a:pt x="0" y="0"/>
                    </a:lnTo>
                    <a:lnTo>
                      <a:pt x="32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9170"/>
                <a:endParaRPr lang="en-GB" sz="1800" dirty="0"/>
              </a:p>
            </p:txBody>
          </p:sp>
          <p:sp>
            <p:nvSpPr>
              <p:cNvPr id="43" name="Freeform 189">
                <a:extLst>
                  <a:ext uri="{FF2B5EF4-FFF2-40B4-BE49-F238E27FC236}">
                    <a16:creationId xmlns:a16="http://schemas.microsoft.com/office/drawing/2014/main" id="{B0C54B85-E40E-4897-909D-94062091D254}"/>
                  </a:ext>
                </a:extLst>
              </p:cNvPr>
              <p:cNvSpPr>
                <a:spLocks/>
              </p:cNvSpPr>
              <p:nvPr/>
            </p:nvSpPr>
            <p:spPr bwMode="auto">
              <a:xfrm>
                <a:off x="5845175" y="4868863"/>
                <a:ext cx="563563" cy="684213"/>
              </a:xfrm>
              <a:custGeom>
                <a:avLst/>
                <a:gdLst/>
                <a:ahLst/>
                <a:cxnLst>
                  <a:cxn ang="0">
                    <a:pos x="355" y="0"/>
                  </a:cxn>
                  <a:cxn ang="0">
                    <a:pos x="355" y="318"/>
                  </a:cxn>
                  <a:cxn ang="0">
                    <a:pos x="335" y="338"/>
                  </a:cxn>
                  <a:cxn ang="0">
                    <a:pos x="335" y="23"/>
                  </a:cxn>
                  <a:cxn ang="0">
                    <a:pos x="22" y="23"/>
                  </a:cxn>
                  <a:cxn ang="0">
                    <a:pos x="22" y="408"/>
                  </a:cxn>
                  <a:cxn ang="0">
                    <a:pos x="262" y="408"/>
                  </a:cxn>
                  <a:cxn ang="0">
                    <a:pos x="238" y="431"/>
                  </a:cxn>
                  <a:cxn ang="0">
                    <a:pos x="0" y="431"/>
                  </a:cxn>
                  <a:cxn ang="0">
                    <a:pos x="0" y="0"/>
                  </a:cxn>
                  <a:cxn ang="0">
                    <a:pos x="355" y="0"/>
                  </a:cxn>
                </a:cxnLst>
                <a:rect l="0" t="0" r="r" b="b"/>
                <a:pathLst>
                  <a:path w="355" h="431">
                    <a:moveTo>
                      <a:pt x="355" y="0"/>
                    </a:moveTo>
                    <a:lnTo>
                      <a:pt x="355" y="318"/>
                    </a:lnTo>
                    <a:lnTo>
                      <a:pt x="335" y="338"/>
                    </a:lnTo>
                    <a:lnTo>
                      <a:pt x="335" y="23"/>
                    </a:lnTo>
                    <a:lnTo>
                      <a:pt x="22" y="23"/>
                    </a:lnTo>
                    <a:lnTo>
                      <a:pt x="22" y="408"/>
                    </a:lnTo>
                    <a:lnTo>
                      <a:pt x="262" y="408"/>
                    </a:lnTo>
                    <a:lnTo>
                      <a:pt x="238" y="431"/>
                    </a:lnTo>
                    <a:lnTo>
                      <a:pt x="0" y="431"/>
                    </a:lnTo>
                    <a:lnTo>
                      <a:pt x="0" y="0"/>
                    </a:lnTo>
                    <a:lnTo>
                      <a:pt x="35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9170"/>
                <a:endParaRPr lang="en-GB" sz="1800" dirty="0"/>
              </a:p>
            </p:txBody>
          </p:sp>
          <p:sp>
            <p:nvSpPr>
              <p:cNvPr id="44" name="Freeform 190">
                <a:extLst>
                  <a:ext uri="{FF2B5EF4-FFF2-40B4-BE49-F238E27FC236}">
                    <a16:creationId xmlns:a16="http://schemas.microsoft.com/office/drawing/2014/main" id="{A529DD9A-F258-4E75-9E0E-4A6821341A82}"/>
                  </a:ext>
                </a:extLst>
              </p:cNvPr>
              <p:cNvSpPr>
                <a:spLocks/>
              </p:cNvSpPr>
              <p:nvPr/>
            </p:nvSpPr>
            <p:spPr bwMode="auto">
              <a:xfrm>
                <a:off x="6259513" y="5405438"/>
                <a:ext cx="117475" cy="111125"/>
              </a:xfrm>
              <a:custGeom>
                <a:avLst/>
                <a:gdLst/>
                <a:ahLst/>
                <a:cxnLst>
                  <a:cxn ang="0">
                    <a:pos x="74" y="0"/>
                  </a:cxn>
                  <a:cxn ang="0">
                    <a:pos x="1" y="70"/>
                  </a:cxn>
                  <a:cxn ang="0">
                    <a:pos x="0" y="0"/>
                  </a:cxn>
                  <a:cxn ang="0">
                    <a:pos x="74" y="0"/>
                  </a:cxn>
                </a:cxnLst>
                <a:rect l="0" t="0" r="r" b="b"/>
                <a:pathLst>
                  <a:path w="74" h="70">
                    <a:moveTo>
                      <a:pt x="74" y="0"/>
                    </a:moveTo>
                    <a:lnTo>
                      <a:pt x="1" y="70"/>
                    </a:lnTo>
                    <a:lnTo>
                      <a:pt x="0" y="0"/>
                    </a:lnTo>
                    <a:lnTo>
                      <a:pt x="7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9170"/>
                <a:endParaRPr lang="en-GB" sz="1800" dirty="0"/>
              </a:p>
            </p:txBody>
          </p:sp>
          <p:sp>
            <p:nvSpPr>
              <p:cNvPr id="45" name="Rectangle 191">
                <a:extLst>
                  <a:ext uri="{FF2B5EF4-FFF2-40B4-BE49-F238E27FC236}">
                    <a16:creationId xmlns:a16="http://schemas.microsoft.com/office/drawing/2014/main" id="{BA182315-488D-4A05-95DE-41049557E883}"/>
                  </a:ext>
                </a:extLst>
              </p:cNvPr>
              <p:cNvSpPr>
                <a:spLocks noChangeArrowheads="1"/>
              </p:cNvSpPr>
              <p:nvPr/>
            </p:nvSpPr>
            <p:spPr bwMode="auto">
              <a:xfrm>
                <a:off x="6127750" y="5329238"/>
                <a:ext cx="122238" cy="222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defTabSz="1219170"/>
                <a:endParaRPr lang="en-GB" sz="1800" dirty="0"/>
              </a:p>
            </p:txBody>
          </p:sp>
          <p:sp>
            <p:nvSpPr>
              <p:cNvPr id="46" name="Rectangle 192">
                <a:extLst>
                  <a:ext uri="{FF2B5EF4-FFF2-40B4-BE49-F238E27FC236}">
                    <a16:creationId xmlns:a16="http://schemas.microsoft.com/office/drawing/2014/main" id="{D2621BF9-B681-40CA-9549-F85CE7DBE70A}"/>
                  </a:ext>
                </a:extLst>
              </p:cNvPr>
              <p:cNvSpPr>
                <a:spLocks noChangeArrowheads="1"/>
              </p:cNvSpPr>
              <p:nvPr/>
            </p:nvSpPr>
            <p:spPr bwMode="auto">
              <a:xfrm>
                <a:off x="6127750" y="5278438"/>
                <a:ext cx="122238" cy="206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defTabSz="1219170"/>
                <a:endParaRPr lang="en-GB" sz="1800" dirty="0"/>
              </a:p>
            </p:txBody>
          </p:sp>
          <p:sp>
            <p:nvSpPr>
              <p:cNvPr id="47" name="Rectangle 193">
                <a:extLst>
                  <a:ext uri="{FF2B5EF4-FFF2-40B4-BE49-F238E27FC236}">
                    <a16:creationId xmlns:a16="http://schemas.microsoft.com/office/drawing/2014/main" id="{A8494F72-3064-4257-9CC0-2578591268DF}"/>
                  </a:ext>
                </a:extLst>
              </p:cNvPr>
              <p:cNvSpPr>
                <a:spLocks noChangeArrowheads="1"/>
              </p:cNvSpPr>
              <p:nvPr/>
            </p:nvSpPr>
            <p:spPr bwMode="auto">
              <a:xfrm>
                <a:off x="6127750" y="5102225"/>
                <a:ext cx="122238" cy="222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defTabSz="1219170"/>
                <a:endParaRPr lang="en-GB" sz="1800" dirty="0"/>
              </a:p>
            </p:txBody>
          </p:sp>
          <p:sp>
            <p:nvSpPr>
              <p:cNvPr id="48" name="Rectangle 194">
                <a:extLst>
                  <a:ext uri="{FF2B5EF4-FFF2-40B4-BE49-F238E27FC236}">
                    <a16:creationId xmlns:a16="http://schemas.microsoft.com/office/drawing/2014/main" id="{EE75CA89-ADCB-435C-A460-D58E9AE9CB75}"/>
                  </a:ext>
                </a:extLst>
              </p:cNvPr>
              <p:cNvSpPr>
                <a:spLocks noChangeArrowheads="1"/>
              </p:cNvSpPr>
              <p:nvPr/>
            </p:nvSpPr>
            <p:spPr bwMode="auto">
              <a:xfrm>
                <a:off x="6127750" y="5051425"/>
                <a:ext cx="122238" cy="206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defTabSz="1219170"/>
                <a:endParaRPr lang="en-GB" sz="1800" dirty="0"/>
              </a:p>
            </p:txBody>
          </p:sp>
          <p:sp>
            <p:nvSpPr>
              <p:cNvPr id="49" name="Rectangle 195">
                <a:extLst>
                  <a:ext uri="{FF2B5EF4-FFF2-40B4-BE49-F238E27FC236}">
                    <a16:creationId xmlns:a16="http://schemas.microsoft.com/office/drawing/2014/main" id="{FA67F287-31F5-401C-8A5D-D2B8B1094492}"/>
                  </a:ext>
                </a:extLst>
              </p:cNvPr>
              <p:cNvSpPr>
                <a:spLocks noChangeArrowheads="1"/>
              </p:cNvSpPr>
              <p:nvPr/>
            </p:nvSpPr>
            <p:spPr bwMode="auto">
              <a:xfrm>
                <a:off x="6127750" y="4999038"/>
                <a:ext cx="122238" cy="222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defTabSz="1219170"/>
                <a:endParaRPr lang="en-GB" sz="1800" dirty="0"/>
              </a:p>
            </p:txBody>
          </p:sp>
          <p:sp>
            <p:nvSpPr>
              <p:cNvPr id="50" name="Rectangle 196">
                <a:extLst>
                  <a:ext uri="{FF2B5EF4-FFF2-40B4-BE49-F238E27FC236}">
                    <a16:creationId xmlns:a16="http://schemas.microsoft.com/office/drawing/2014/main" id="{EE12656F-8B0A-40ED-9AD1-B6146E08A947}"/>
                  </a:ext>
                </a:extLst>
              </p:cNvPr>
              <p:cNvSpPr>
                <a:spLocks noChangeArrowheads="1"/>
              </p:cNvSpPr>
              <p:nvPr/>
            </p:nvSpPr>
            <p:spPr bwMode="auto">
              <a:xfrm>
                <a:off x="5953125" y="5214938"/>
                <a:ext cx="122238" cy="206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defTabSz="1219170"/>
                <a:endParaRPr lang="en-GB" sz="1800" dirty="0"/>
              </a:p>
            </p:txBody>
          </p:sp>
          <p:sp>
            <p:nvSpPr>
              <p:cNvPr id="51" name="Rectangle 197">
                <a:extLst>
                  <a:ext uri="{FF2B5EF4-FFF2-40B4-BE49-F238E27FC236}">
                    <a16:creationId xmlns:a16="http://schemas.microsoft.com/office/drawing/2014/main" id="{440DA1F9-5D29-4A9A-9BDB-32E8699ACB97}"/>
                  </a:ext>
                </a:extLst>
              </p:cNvPr>
              <p:cNvSpPr>
                <a:spLocks noChangeArrowheads="1"/>
              </p:cNvSpPr>
              <p:nvPr/>
            </p:nvSpPr>
            <p:spPr bwMode="auto">
              <a:xfrm>
                <a:off x="5953125" y="5162550"/>
                <a:ext cx="122238" cy="222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defTabSz="1219170"/>
                <a:endParaRPr lang="en-GB" sz="1800" dirty="0"/>
              </a:p>
            </p:txBody>
          </p:sp>
          <p:sp>
            <p:nvSpPr>
              <p:cNvPr id="52" name="Rectangle 198">
                <a:extLst>
                  <a:ext uri="{FF2B5EF4-FFF2-40B4-BE49-F238E27FC236}">
                    <a16:creationId xmlns:a16="http://schemas.microsoft.com/office/drawing/2014/main" id="{2DF2281F-545D-4788-A4F1-5FFFAAF9A70F}"/>
                  </a:ext>
                </a:extLst>
              </p:cNvPr>
              <p:cNvSpPr>
                <a:spLocks noChangeArrowheads="1"/>
              </p:cNvSpPr>
              <p:nvPr/>
            </p:nvSpPr>
            <p:spPr bwMode="auto">
              <a:xfrm>
                <a:off x="5953125" y="5102225"/>
                <a:ext cx="122238" cy="206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defTabSz="1219170"/>
                <a:endParaRPr lang="en-GB" sz="1800" dirty="0"/>
              </a:p>
            </p:txBody>
          </p:sp>
          <p:sp>
            <p:nvSpPr>
              <p:cNvPr id="53" name="Rectangle 199">
                <a:extLst>
                  <a:ext uri="{FF2B5EF4-FFF2-40B4-BE49-F238E27FC236}">
                    <a16:creationId xmlns:a16="http://schemas.microsoft.com/office/drawing/2014/main" id="{5D1FEE80-811F-4814-924A-223A2934C699}"/>
                  </a:ext>
                </a:extLst>
              </p:cNvPr>
              <p:cNvSpPr>
                <a:spLocks noChangeArrowheads="1"/>
              </p:cNvSpPr>
              <p:nvPr/>
            </p:nvSpPr>
            <p:spPr bwMode="auto">
              <a:xfrm>
                <a:off x="5953125" y="5049838"/>
                <a:ext cx="122238" cy="222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defTabSz="1219170"/>
                <a:endParaRPr lang="en-GB" sz="1800" dirty="0"/>
              </a:p>
            </p:txBody>
          </p:sp>
          <p:sp>
            <p:nvSpPr>
              <p:cNvPr id="54" name="Rectangle 200">
                <a:extLst>
                  <a:ext uri="{FF2B5EF4-FFF2-40B4-BE49-F238E27FC236}">
                    <a16:creationId xmlns:a16="http://schemas.microsoft.com/office/drawing/2014/main" id="{005BEA27-2313-4815-B180-E5C3AE24AE6A}"/>
                  </a:ext>
                </a:extLst>
              </p:cNvPr>
              <p:cNvSpPr>
                <a:spLocks noChangeArrowheads="1"/>
              </p:cNvSpPr>
              <p:nvPr/>
            </p:nvSpPr>
            <p:spPr bwMode="auto">
              <a:xfrm>
                <a:off x="5953125" y="4997450"/>
                <a:ext cx="122238" cy="222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defTabSz="1219170"/>
                <a:endParaRPr lang="en-GB" sz="1800" dirty="0"/>
              </a:p>
            </p:txBody>
          </p:sp>
        </p:grpSp>
        <p:grpSp>
          <p:nvGrpSpPr>
            <p:cNvPr id="55" name="Group 455">
              <a:extLst>
                <a:ext uri="{FF2B5EF4-FFF2-40B4-BE49-F238E27FC236}">
                  <a16:creationId xmlns:a16="http://schemas.microsoft.com/office/drawing/2014/main" id="{41700489-F303-4FC9-A549-2395D03E203D}"/>
                </a:ext>
              </a:extLst>
            </p:cNvPr>
            <p:cNvGrpSpPr/>
            <p:nvPr/>
          </p:nvGrpSpPr>
          <p:grpSpPr>
            <a:xfrm>
              <a:off x="2743140" y="1426486"/>
              <a:ext cx="317192" cy="289918"/>
              <a:chOff x="6700840" y="7343776"/>
              <a:chExt cx="774700" cy="773113"/>
            </a:xfrm>
            <a:solidFill>
              <a:schemeClr val="bg1"/>
            </a:solidFill>
          </p:grpSpPr>
          <p:sp>
            <p:nvSpPr>
              <p:cNvPr id="56" name="Rectangle 425">
                <a:extLst>
                  <a:ext uri="{FF2B5EF4-FFF2-40B4-BE49-F238E27FC236}">
                    <a16:creationId xmlns:a16="http://schemas.microsoft.com/office/drawing/2014/main" id="{EDEE4DB7-7E4C-4ADB-89FE-2BF5321E7A82}"/>
                  </a:ext>
                </a:extLst>
              </p:cNvPr>
              <p:cNvSpPr>
                <a:spLocks noChangeArrowheads="1"/>
              </p:cNvSpPr>
              <p:nvPr/>
            </p:nvSpPr>
            <p:spPr bwMode="auto">
              <a:xfrm>
                <a:off x="7319963" y="7729538"/>
                <a:ext cx="60325" cy="222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defTabSz="1219170"/>
                <a:endParaRPr lang="en-GB" sz="1800" dirty="0"/>
              </a:p>
            </p:txBody>
          </p:sp>
          <p:sp>
            <p:nvSpPr>
              <p:cNvPr id="57" name="Freeform 426">
                <a:extLst>
                  <a:ext uri="{FF2B5EF4-FFF2-40B4-BE49-F238E27FC236}">
                    <a16:creationId xmlns:a16="http://schemas.microsoft.com/office/drawing/2014/main" id="{07B5FD36-2A2D-4879-AE26-A43512DD7E5A}"/>
                  </a:ext>
                </a:extLst>
              </p:cNvPr>
              <p:cNvSpPr>
                <a:spLocks noEditPoints="1"/>
              </p:cNvSpPr>
              <p:nvPr/>
            </p:nvSpPr>
            <p:spPr bwMode="auto">
              <a:xfrm>
                <a:off x="6700840" y="7343776"/>
                <a:ext cx="774700" cy="773113"/>
              </a:xfrm>
              <a:custGeom>
                <a:avLst/>
                <a:gdLst/>
                <a:ahLst/>
                <a:cxnLst>
                  <a:cxn ang="0">
                    <a:pos x="197" y="0"/>
                  </a:cxn>
                  <a:cxn ang="0">
                    <a:pos x="394" y="197"/>
                  </a:cxn>
                  <a:cxn ang="0">
                    <a:pos x="197" y="394"/>
                  </a:cxn>
                  <a:cxn ang="0">
                    <a:pos x="0" y="197"/>
                  </a:cxn>
                  <a:cxn ang="0">
                    <a:pos x="197" y="0"/>
                  </a:cxn>
                  <a:cxn ang="0">
                    <a:pos x="361" y="197"/>
                  </a:cxn>
                  <a:cxn ang="0">
                    <a:pos x="197" y="33"/>
                  </a:cxn>
                  <a:cxn ang="0">
                    <a:pos x="32" y="197"/>
                  </a:cxn>
                  <a:cxn ang="0">
                    <a:pos x="197" y="362"/>
                  </a:cxn>
                  <a:cxn ang="0">
                    <a:pos x="361" y="197"/>
                  </a:cxn>
                </a:cxnLst>
                <a:rect l="0" t="0" r="r" b="b"/>
                <a:pathLst>
                  <a:path w="394" h="394">
                    <a:moveTo>
                      <a:pt x="197" y="0"/>
                    </a:moveTo>
                    <a:cubicBezTo>
                      <a:pt x="305" y="0"/>
                      <a:pt x="394" y="88"/>
                      <a:pt x="394" y="197"/>
                    </a:cubicBezTo>
                    <a:cubicBezTo>
                      <a:pt x="394" y="306"/>
                      <a:pt x="305" y="394"/>
                      <a:pt x="197" y="394"/>
                    </a:cubicBezTo>
                    <a:cubicBezTo>
                      <a:pt x="88" y="394"/>
                      <a:pt x="0" y="306"/>
                      <a:pt x="0" y="197"/>
                    </a:cubicBezTo>
                    <a:cubicBezTo>
                      <a:pt x="0" y="88"/>
                      <a:pt x="88" y="0"/>
                      <a:pt x="197" y="0"/>
                    </a:cubicBezTo>
                    <a:close/>
                    <a:moveTo>
                      <a:pt x="361" y="197"/>
                    </a:moveTo>
                    <a:cubicBezTo>
                      <a:pt x="361" y="106"/>
                      <a:pt x="288" y="33"/>
                      <a:pt x="197" y="33"/>
                    </a:cubicBezTo>
                    <a:cubicBezTo>
                      <a:pt x="106" y="33"/>
                      <a:pt x="32" y="106"/>
                      <a:pt x="32" y="197"/>
                    </a:cubicBezTo>
                    <a:cubicBezTo>
                      <a:pt x="32" y="288"/>
                      <a:pt x="106" y="362"/>
                      <a:pt x="197" y="362"/>
                    </a:cubicBezTo>
                    <a:cubicBezTo>
                      <a:pt x="288" y="362"/>
                      <a:pt x="361" y="288"/>
                      <a:pt x="361" y="19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9170"/>
                <a:endParaRPr lang="en-GB" sz="1800" dirty="0"/>
              </a:p>
            </p:txBody>
          </p:sp>
          <p:sp>
            <p:nvSpPr>
              <p:cNvPr id="58" name="Freeform 427">
                <a:extLst>
                  <a:ext uri="{FF2B5EF4-FFF2-40B4-BE49-F238E27FC236}">
                    <a16:creationId xmlns:a16="http://schemas.microsoft.com/office/drawing/2014/main" id="{3E22EE5A-724A-4419-9133-3CC48C6F7A03}"/>
                  </a:ext>
                </a:extLst>
              </p:cNvPr>
              <p:cNvSpPr>
                <a:spLocks/>
              </p:cNvSpPr>
              <p:nvPr/>
            </p:nvSpPr>
            <p:spPr bwMode="auto">
              <a:xfrm>
                <a:off x="7261225" y="7527926"/>
                <a:ext cx="58738" cy="57150"/>
              </a:xfrm>
              <a:custGeom>
                <a:avLst/>
                <a:gdLst/>
                <a:ahLst/>
                <a:cxnLst>
                  <a:cxn ang="0">
                    <a:pos x="37" y="8"/>
                  </a:cxn>
                  <a:cxn ang="0">
                    <a:pos x="9" y="36"/>
                  </a:cxn>
                  <a:cxn ang="0">
                    <a:pos x="0" y="27"/>
                  </a:cxn>
                  <a:cxn ang="0">
                    <a:pos x="27" y="0"/>
                  </a:cxn>
                  <a:cxn ang="0">
                    <a:pos x="37" y="8"/>
                  </a:cxn>
                </a:cxnLst>
                <a:rect l="0" t="0" r="r" b="b"/>
                <a:pathLst>
                  <a:path w="37" h="36">
                    <a:moveTo>
                      <a:pt x="37" y="8"/>
                    </a:moveTo>
                    <a:lnTo>
                      <a:pt x="9" y="36"/>
                    </a:lnTo>
                    <a:lnTo>
                      <a:pt x="0" y="27"/>
                    </a:lnTo>
                    <a:lnTo>
                      <a:pt x="27" y="0"/>
                    </a:lnTo>
                    <a:lnTo>
                      <a:pt x="37"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9170"/>
                <a:endParaRPr lang="en-GB" sz="1800" dirty="0"/>
              </a:p>
            </p:txBody>
          </p:sp>
          <p:sp>
            <p:nvSpPr>
              <p:cNvPr id="59" name="Oval 428">
                <a:extLst>
                  <a:ext uri="{FF2B5EF4-FFF2-40B4-BE49-F238E27FC236}">
                    <a16:creationId xmlns:a16="http://schemas.microsoft.com/office/drawing/2014/main" id="{E547231C-7D66-41D9-9376-0A3FDF4EDF70}"/>
                  </a:ext>
                </a:extLst>
              </p:cNvPr>
              <p:cNvSpPr>
                <a:spLocks noChangeArrowheads="1"/>
              </p:cNvSpPr>
              <p:nvPr/>
            </p:nvSpPr>
            <p:spPr bwMode="auto">
              <a:xfrm>
                <a:off x="7121525" y="7874001"/>
                <a:ext cx="38100" cy="365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defTabSz="1219170"/>
                <a:endParaRPr lang="en-GB" sz="1800" dirty="0"/>
              </a:p>
            </p:txBody>
          </p:sp>
          <p:sp>
            <p:nvSpPr>
              <p:cNvPr id="60" name="Freeform 429">
                <a:extLst>
                  <a:ext uri="{FF2B5EF4-FFF2-40B4-BE49-F238E27FC236}">
                    <a16:creationId xmlns:a16="http://schemas.microsoft.com/office/drawing/2014/main" id="{A6C31E62-70E0-4DE4-BA88-D4B6B3979607}"/>
                  </a:ext>
                </a:extLst>
              </p:cNvPr>
              <p:cNvSpPr>
                <a:spLocks noEditPoints="1"/>
              </p:cNvSpPr>
              <p:nvPr/>
            </p:nvSpPr>
            <p:spPr bwMode="auto">
              <a:xfrm>
                <a:off x="7027863" y="7620001"/>
                <a:ext cx="109538" cy="185738"/>
              </a:xfrm>
              <a:custGeom>
                <a:avLst/>
                <a:gdLst/>
                <a:ahLst/>
                <a:cxnLst>
                  <a:cxn ang="0">
                    <a:pos x="52" y="62"/>
                  </a:cxn>
                  <a:cxn ang="0">
                    <a:pos x="39" y="91"/>
                  </a:cxn>
                  <a:cxn ang="0">
                    <a:pos x="11" y="78"/>
                  </a:cxn>
                  <a:cxn ang="0">
                    <a:pos x="19" y="52"/>
                  </a:cxn>
                  <a:cxn ang="0">
                    <a:pos x="1" y="6"/>
                  </a:cxn>
                  <a:cxn ang="0">
                    <a:pos x="3" y="1"/>
                  </a:cxn>
                  <a:cxn ang="0">
                    <a:pos x="9" y="3"/>
                  </a:cxn>
                  <a:cxn ang="0">
                    <a:pos x="27" y="48"/>
                  </a:cxn>
                  <a:cxn ang="0">
                    <a:pos x="52" y="62"/>
                  </a:cxn>
                  <a:cxn ang="0">
                    <a:pos x="42" y="71"/>
                  </a:cxn>
                  <a:cxn ang="0">
                    <a:pos x="31" y="59"/>
                  </a:cxn>
                  <a:cxn ang="0">
                    <a:pos x="19" y="71"/>
                  </a:cxn>
                  <a:cxn ang="0">
                    <a:pos x="31" y="82"/>
                  </a:cxn>
                  <a:cxn ang="0">
                    <a:pos x="42" y="71"/>
                  </a:cxn>
                </a:cxnLst>
                <a:rect l="0" t="0" r="r" b="b"/>
                <a:pathLst>
                  <a:path w="56" h="95">
                    <a:moveTo>
                      <a:pt x="52" y="62"/>
                    </a:moveTo>
                    <a:cubicBezTo>
                      <a:pt x="56" y="73"/>
                      <a:pt x="51" y="86"/>
                      <a:pt x="39" y="91"/>
                    </a:cubicBezTo>
                    <a:cubicBezTo>
                      <a:pt x="28" y="95"/>
                      <a:pt x="15" y="90"/>
                      <a:pt x="11" y="78"/>
                    </a:cubicBezTo>
                    <a:cubicBezTo>
                      <a:pt x="7" y="68"/>
                      <a:pt x="10" y="57"/>
                      <a:pt x="19" y="52"/>
                    </a:cubicBezTo>
                    <a:cubicBezTo>
                      <a:pt x="1" y="6"/>
                      <a:pt x="1" y="6"/>
                      <a:pt x="1" y="6"/>
                    </a:cubicBezTo>
                    <a:cubicBezTo>
                      <a:pt x="0" y="4"/>
                      <a:pt x="1" y="2"/>
                      <a:pt x="3" y="1"/>
                    </a:cubicBezTo>
                    <a:cubicBezTo>
                      <a:pt x="5" y="0"/>
                      <a:pt x="8" y="1"/>
                      <a:pt x="9" y="3"/>
                    </a:cubicBezTo>
                    <a:cubicBezTo>
                      <a:pt x="27" y="48"/>
                      <a:pt x="27" y="48"/>
                      <a:pt x="27" y="48"/>
                    </a:cubicBezTo>
                    <a:cubicBezTo>
                      <a:pt x="37" y="47"/>
                      <a:pt x="48" y="52"/>
                      <a:pt x="52" y="62"/>
                    </a:cubicBezTo>
                    <a:close/>
                    <a:moveTo>
                      <a:pt x="42" y="71"/>
                    </a:moveTo>
                    <a:cubicBezTo>
                      <a:pt x="42" y="64"/>
                      <a:pt x="37" y="59"/>
                      <a:pt x="31" y="59"/>
                    </a:cubicBezTo>
                    <a:cubicBezTo>
                      <a:pt x="24" y="59"/>
                      <a:pt x="19" y="64"/>
                      <a:pt x="19" y="71"/>
                    </a:cubicBezTo>
                    <a:cubicBezTo>
                      <a:pt x="19" y="77"/>
                      <a:pt x="24" y="82"/>
                      <a:pt x="31" y="82"/>
                    </a:cubicBezTo>
                    <a:cubicBezTo>
                      <a:pt x="37" y="82"/>
                      <a:pt x="42" y="77"/>
                      <a:pt x="42" y="7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9170"/>
                <a:endParaRPr lang="en-GB" sz="1800" dirty="0"/>
              </a:p>
            </p:txBody>
          </p:sp>
          <p:sp>
            <p:nvSpPr>
              <p:cNvPr id="61" name="Oval 430">
                <a:extLst>
                  <a:ext uri="{FF2B5EF4-FFF2-40B4-BE49-F238E27FC236}">
                    <a16:creationId xmlns:a16="http://schemas.microsoft.com/office/drawing/2014/main" id="{77180ABE-EE45-4E1E-89BF-A6BB676B9E47}"/>
                  </a:ext>
                </a:extLst>
              </p:cNvPr>
              <p:cNvSpPr>
                <a:spLocks noChangeArrowheads="1"/>
              </p:cNvSpPr>
              <p:nvPr/>
            </p:nvSpPr>
            <p:spPr bwMode="auto">
              <a:xfrm>
                <a:off x="7069138" y="7874001"/>
                <a:ext cx="36513" cy="365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defTabSz="1219170"/>
                <a:endParaRPr lang="en-GB" sz="1800" dirty="0"/>
              </a:p>
            </p:txBody>
          </p:sp>
          <p:sp>
            <p:nvSpPr>
              <p:cNvPr id="62" name="Rectangle 431">
                <a:extLst>
                  <a:ext uri="{FF2B5EF4-FFF2-40B4-BE49-F238E27FC236}">
                    <a16:creationId xmlns:a16="http://schemas.microsoft.com/office/drawing/2014/main" id="{15ED0B20-D06C-4996-A0A9-1A7C4CAE84CF}"/>
                  </a:ext>
                </a:extLst>
              </p:cNvPr>
              <p:cNvSpPr>
                <a:spLocks noChangeArrowheads="1"/>
              </p:cNvSpPr>
              <p:nvPr/>
            </p:nvSpPr>
            <p:spPr bwMode="auto">
              <a:xfrm>
                <a:off x="7077075" y="7437438"/>
                <a:ext cx="20638" cy="603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defTabSz="1219170"/>
                <a:endParaRPr lang="en-GB" sz="1800" dirty="0"/>
              </a:p>
            </p:txBody>
          </p:sp>
          <p:sp>
            <p:nvSpPr>
              <p:cNvPr id="63" name="Oval 432">
                <a:extLst>
                  <a:ext uri="{FF2B5EF4-FFF2-40B4-BE49-F238E27FC236}">
                    <a16:creationId xmlns:a16="http://schemas.microsoft.com/office/drawing/2014/main" id="{EA16A0A1-945B-4C33-956F-667C96C13F1E}"/>
                  </a:ext>
                </a:extLst>
              </p:cNvPr>
              <p:cNvSpPr>
                <a:spLocks noChangeArrowheads="1"/>
              </p:cNvSpPr>
              <p:nvPr/>
            </p:nvSpPr>
            <p:spPr bwMode="auto">
              <a:xfrm>
                <a:off x="7015163" y="7874001"/>
                <a:ext cx="38100" cy="365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defTabSz="1219170"/>
                <a:endParaRPr lang="en-GB" sz="1800" dirty="0"/>
              </a:p>
            </p:txBody>
          </p:sp>
          <p:sp>
            <p:nvSpPr>
              <p:cNvPr id="64" name="Freeform 433">
                <a:extLst>
                  <a:ext uri="{FF2B5EF4-FFF2-40B4-BE49-F238E27FC236}">
                    <a16:creationId xmlns:a16="http://schemas.microsoft.com/office/drawing/2014/main" id="{FB43CB3E-5770-4D0A-B925-633192E426E4}"/>
                  </a:ext>
                </a:extLst>
              </p:cNvPr>
              <p:cNvSpPr>
                <a:spLocks/>
              </p:cNvSpPr>
              <p:nvPr/>
            </p:nvSpPr>
            <p:spPr bwMode="auto">
              <a:xfrm>
                <a:off x="6856413" y="7527926"/>
                <a:ext cx="58738" cy="57150"/>
              </a:xfrm>
              <a:custGeom>
                <a:avLst/>
                <a:gdLst/>
                <a:ahLst/>
                <a:cxnLst>
                  <a:cxn ang="0">
                    <a:pos x="37" y="27"/>
                  </a:cxn>
                  <a:cxn ang="0">
                    <a:pos x="28" y="36"/>
                  </a:cxn>
                  <a:cxn ang="0">
                    <a:pos x="0" y="8"/>
                  </a:cxn>
                  <a:cxn ang="0">
                    <a:pos x="10" y="0"/>
                  </a:cxn>
                  <a:cxn ang="0">
                    <a:pos x="37" y="27"/>
                  </a:cxn>
                </a:cxnLst>
                <a:rect l="0" t="0" r="r" b="b"/>
                <a:pathLst>
                  <a:path w="37" h="36">
                    <a:moveTo>
                      <a:pt x="37" y="27"/>
                    </a:moveTo>
                    <a:lnTo>
                      <a:pt x="28" y="36"/>
                    </a:lnTo>
                    <a:lnTo>
                      <a:pt x="0" y="8"/>
                    </a:lnTo>
                    <a:lnTo>
                      <a:pt x="10" y="0"/>
                    </a:lnTo>
                    <a:lnTo>
                      <a:pt x="37" y="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9170"/>
                <a:endParaRPr lang="en-GB" sz="1800" dirty="0"/>
              </a:p>
            </p:txBody>
          </p:sp>
          <p:sp>
            <p:nvSpPr>
              <p:cNvPr id="65" name="Rectangle 434">
                <a:extLst>
                  <a:ext uri="{FF2B5EF4-FFF2-40B4-BE49-F238E27FC236}">
                    <a16:creationId xmlns:a16="http://schemas.microsoft.com/office/drawing/2014/main" id="{0271C54F-42C5-4771-9638-AB0EF71D56C1}"/>
                  </a:ext>
                </a:extLst>
              </p:cNvPr>
              <p:cNvSpPr>
                <a:spLocks noChangeArrowheads="1"/>
              </p:cNvSpPr>
              <p:nvPr/>
            </p:nvSpPr>
            <p:spPr bwMode="auto">
              <a:xfrm>
                <a:off x="6796088" y="7729538"/>
                <a:ext cx="60325" cy="222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defTabSz="1219170"/>
                <a:endParaRPr lang="en-GB" sz="1800" dirty="0"/>
              </a:p>
            </p:txBody>
          </p:sp>
        </p:grpSp>
      </p:grpSp>
      <p:sp>
        <p:nvSpPr>
          <p:cNvPr id="66" name="Slide Number Placeholder 1">
            <a:extLst>
              <a:ext uri="{FF2B5EF4-FFF2-40B4-BE49-F238E27FC236}">
                <a16:creationId xmlns:a16="http://schemas.microsoft.com/office/drawing/2014/main" id="{37651A10-17FB-42C5-9A0B-4361E2D65854}"/>
              </a:ext>
            </a:extLst>
          </p:cNvPr>
          <p:cNvSpPr>
            <a:spLocks noGrp="1"/>
          </p:cNvSpPr>
          <p:nvPr>
            <p:ph type="sldNum" idx="12"/>
          </p:nvPr>
        </p:nvSpPr>
        <p:spPr>
          <a:xfrm>
            <a:off x="11296611" y="6217623"/>
            <a:ext cx="731600" cy="524800"/>
          </a:xfrm>
        </p:spPr>
        <p:txBody>
          <a:bodyPr/>
          <a:lstStyle/>
          <a:p>
            <a:pPr defTabSz="1219170"/>
            <a:fld id="{00000000-1234-1234-1234-123412341234}" type="slidenum">
              <a:rPr lang="en">
                <a:solidFill>
                  <a:srgbClr val="595959"/>
                </a:solidFill>
              </a:rPr>
              <a:pPr defTabSz="1219170"/>
              <a:t>13</a:t>
            </a:fld>
            <a:endParaRPr lang="en" dirty="0">
              <a:solidFill>
                <a:srgbClr val="595959"/>
              </a:solidFill>
            </a:endParaRPr>
          </a:p>
        </p:txBody>
      </p:sp>
    </p:spTree>
    <p:extLst>
      <p:ext uri="{BB962C8B-B14F-4D97-AF65-F5344CB8AC3E}">
        <p14:creationId xmlns:p14="http://schemas.microsoft.com/office/powerpoint/2010/main" val="151431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40"/>
          <p:cNvSpPr txBox="1">
            <a:spLocks noGrp="1"/>
          </p:cNvSpPr>
          <p:nvPr>
            <p:ph type="title"/>
          </p:nvPr>
        </p:nvSpPr>
        <p:spPr>
          <a:xfrm>
            <a:off x="415600" y="2637800"/>
            <a:ext cx="11360800" cy="1651977"/>
          </a:xfrm>
          <a:prstGeom prst="rect">
            <a:avLst/>
          </a:prstGeom>
          <a:solidFill>
            <a:srgbClr val="C3002F"/>
          </a:solidFill>
          <a:ln w="3810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r>
              <a:rPr lang="en" dirty="0">
                <a:solidFill>
                  <a:srgbClr val="FFFFFF"/>
                </a:solidFill>
                <a:latin typeface="PT Sans Narrow"/>
                <a:ea typeface="PT Sans Narrow"/>
                <a:cs typeface="PT Sans Narrow"/>
                <a:sym typeface="PT Sans Narrow"/>
              </a:rPr>
              <a:t>Substantive &amp; Procedural CRF Use </a:t>
            </a:r>
            <a:r>
              <a:rPr lang="en-US" dirty="0">
                <a:solidFill>
                  <a:srgbClr val="FFFFFF"/>
                </a:solidFill>
                <a:latin typeface="PT Sans Narrow"/>
                <a:ea typeface="PT Sans Narrow"/>
                <a:cs typeface="PT Sans Narrow"/>
                <a:sym typeface="PT Sans Narrow"/>
              </a:rPr>
              <a:t>Observations</a:t>
            </a:r>
            <a:r>
              <a:rPr lang="en" dirty="0">
                <a:solidFill>
                  <a:srgbClr val="FFFFFF"/>
                </a:solidFill>
                <a:latin typeface="PT Sans Narrow"/>
                <a:ea typeface="PT Sans Narrow"/>
                <a:cs typeface="PT Sans Narrow"/>
                <a:sym typeface="PT Sans Narrow"/>
              </a:rPr>
              <a:t> and Recommendations</a:t>
            </a:r>
            <a:endParaRPr dirty="0">
              <a:solidFill>
                <a:srgbClr val="FFFFFF"/>
              </a:solidFill>
              <a:latin typeface="PT Sans Narrow"/>
              <a:ea typeface="PT Sans Narrow"/>
              <a:cs typeface="PT Sans Narrow"/>
              <a:sym typeface="PT Sans Narrow"/>
            </a:endParaRPr>
          </a:p>
        </p:txBody>
      </p:sp>
      <p:sp>
        <p:nvSpPr>
          <p:cNvPr id="3" name="Slide Number Placeholder 1">
            <a:extLst>
              <a:ext uri="{FF2B5EF4-FFF2-40B4-BE49-F238E27FC236}">
                <a16:creationId xmlns:a16="http://schemas.microsoft.com/office/drawing/2014/main" id="{1B88C066-777A-4F6D-9E9E-494BB57B0A48}"/>
              </a:ext>
            </a:extLst>
          </p:cNvPr>
          <p:cNvSpPr>
            <a:spLocks noGrp="1"/>
          </p:cNvSpPr>
          <p:nvPr>
            <p:ph type="sldNum" idx="12"/>
          </p:nvPr>
        </p:nvSpPr>
        <p:spPr>
          <a:xfrm>
            <a:off x="11296611" y="6217623"/>
            <a:ext cx="731600" cy="524800"/>
          </a:xfrm>
        </p:spPr>
        <p:txBody>
          <a:bodyPr/>
          <a:lstStyle/>
          <a:p>
            <a:pPr defTabSz="1219170"/>
            <a:fld id="{00000000-1234-1234-1234-123412341234}" type="slidenum">
              <a:rPr lang="en">
                <a:solidFill>
                  <a:srgbClr val="595959"/>
                </a:solidFill>
              </a:rPr>
              <a:pPr defTabSz="1219170"/>
              <a:t>14</a:t>
            </a:fld>
            <a:endParaRPr lang="en" dirty="0">
              <a:solidFill>
                <a:srgbClr val="595959"/>
              </a:solidFill>
            </a:endParaRPr>
          </a:p>
        </p:txBody>
      </p:sp>
    </p:spTree>
    <p:extLst>
      <p:ext uri="{BB962C8B-B14F-4D97-AF65-F5344CB8AC3E}">
        <p14:creationId xmlns:p14="http://schemas.microsoft.com/office/powerpoint/2010/main" val="1595824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5" name="Google Shape;184;p42">
            <a:extLst>
              <a:ext uri="{FF2B5EF4-FFF2-40B4-BE49-F238E27FC236}">
                <a16:creationId xmlns:a16="http://schemas.microsoft.com/office/drawing/2014/main" id="{504A6286-AB32-4E96-8473-58EE20640D18}"/>
              </a:ext>
            </a:extLst>
          </p:cNvPr>
          <p:cNvSpPr txBox="1">
            <a:spLocks noGrp="1"/>
          </p:cNvSpPr>
          <p:nvPr>
            <p:ph type="title"/>
          </p:nvPr>
        </p:nvSpPr>
        <p:spPr>
          <a:xfrm>
            <a:off x="415600" y="101777"/>
            <a:ext cx="11360800" cy="763600"/>
          </a:xfrm>
          <a:prstGeom prst="rect">
            <a:avLst/>
          </a:prstGeom>
        </p:spPr>
        <p:txBody>
          <a:bodyPr spcFirstLastPara="1" wrap="square" lIns="121900" tIns="121900" rIns="121900" bIns="121900" anchor="t" anchorCtr="0">
            <a:noAutofit/>
          </a:bodyPr>
          <a:lstStyle/>
          <a:p>
            <a:r>
              <a:rPr lang="en-US" dirty="0">
                <a:latin typeface="PT Sans Narrow"/>
              </a:rPr>
              <a:t>Monitoring Observations and Recommendations</a:t>
            </a:r>
            <a:endParaRPr dirty="0">
              <a:latin typeface="PT Sans Narrow"/>
            </a:endParaRPr>
          </a:p>
        </p:txBody>
      </p:sp>
      <p:cxnSp>
        <p:nvCxnSpPr>
          <p:cNvPr id="6" name="Straight Connector 5">
            <a:extLst>
              <a:ext uri="{FF2B5EF4-FFF2-40B4-BE49-F238E27FC236}">
                <a16:creationId xmlns:a16="http://schemas.microsoft.com/office/drawing/2014/main" id="{FF3B54B2-6FB9-481D-917E-5A945DF02D28}"/>
              </a:ext>
              <a:ext uri="{C183D7F6-B498-43B3-948B-1728B52AA6E4}">
                <adec:decorative xmlns:adec="http://schemas.microsoft.com/office/drawing/2017/decorative" val="1"/>
              </a:ext>
            </a:extLst>
          </p:cNvPr>
          <p:cNvCxnSpPr/>
          <p:nvPr/>
        </p:nvCxnSpPr>
        <p:spPr>
          <a:xfrm>
            <a:off x="559455" y="777860"/>
            <a:ext cx="1073715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lide Number Placeholder 1">
            <a:extLst>
              <a:ext uri="{FF2B5EF4-FFF2-40B4-BE49-F238E27FC236}">
                <a16:creationId xmlns:a16="http://schemas.microsoft.com/office/drawing/2014/main" id="{ED20DF77-6C73-4A00-BA38-CB138096DA5B}"/>
              </a:ext>
            </a:extLst>
          </p:cNvPr>
          <p:cNvSpPr>
            <a:spLocks noGrp="1"/>
          </p:cNvSpPr>
          <p:nvPr>
            <p:ph type="sldNum" idx="12"/>
          </p:nvPr>
        </p:nvSpPr>
        <p:spPr>
          <a:xfrm>
            <a:off x="11296611" y="6217623"/>
            <a:ext cx="731600" cy="524800"/>
          </a:xfrm>
        </p:spPr>
        <p:txBody>
          <a:bodyPr/>
          <a:lstStyle/>
          <a:p>
            <a:pPr defTabSz="1219170"/>
            <a:fld id="{00000000-1234-1234-1234-123412341234}" type="slidenum">
              <a:rPr lang="en">
                <a:solidFill>
                  <a:srgbClr val="595959"/>
                </a:solidFill>
              </a:rPr>
              <a:pPr defTabSz="1219170"/>
              <a:t>15</a:t>
            </a:fld>
            <a:endParaRPr lang="en" dirty="0">
              <a:solidFill>
                <a:srgbClr val="595959"/>
              </a:solidFill>
            </a:endParaRPr>
          </a:p>
        </p:txBody>
      </p:sp>
      <p:graphicFrame>
        <p:nvGraphicFramePr>
          <p:cNvPr id="2" name="Table 1">
            <a:extLst>
              <a:ext uri="{FF2B5EF4-FFF2-40B4-BE49-F238E27FC236}">
                <a16:creationId xmlns:a16="http://schemas.microsoft.com/office/drawing/2014/main" id="{A4A3DA1F-BD0B-4487-BB03-2383A11EA549}"/>
              </a:ext>
            </a:extLst>
          </p:cNvPr>
          <p:cNvGraphicFramePr>
            <a:graphicFrameLocks noGrp="1"/>
          </p:cNvGraphicFramePr>
          <p:nvPr>
            <p:extLst>
              <p:ext uri="{D42A27DB-BD31-4B8C-83A1-F6EECF244321}">
                <p14:modId xmlns:p14="http://schemas.microsoft.com/office/powerpoint/2010/main" val="2047470714"/>
              </p:ext>
            </p:extLst>
          </p:nvPr>
        </p:nvGraphicFramePr>
        <p:xfrm>
          <a:off x="537211" y="994852"/>
          <a:ext cx="10888742" cy="4612130"/>
        </p:xfrm>
        <a:graphic>
          <a:graphicData uri="http://schemas.openxmlformats.org/drawingml/2006/table">
            <a:tbl>
              <a:tblPr firstRow="1"/>
              <a:tblGrid>
                <a:gridCol w="5377281">
                  <a:extLst>
                    <a:ext uri="{9D8B030D-6E8A-4147-A177-3AD203B41FA5}">
                      <a16:colId xmlns:a16="http://schemas.microsoft.com/office/drawing/2014/main" val="1405256362"/>
                    </a:ext>
                  </a:extLst>
                </a:gridCol>
                <a:gridCol w="5511461">
                  <a:extLst>
                    <a:ext uri="{9D8B030D-6E8A-4147-A177-3AD203B41FA5}">
                      <a16:colId xmlns:a16="http://schemas.microsoft.com/office/drawing/2014/main" val="2538648693"/>
                    </a:ext>
                  </a:extLst>
                </a:gridCol>
              </a:tblGrid>
              <a:tr h="1463040">
                <a:tc gridSpan="2">
                  <a:txBody>
                    <a:bodyPr/>
                    <a:lstStyle/>
                    <a:p>
                      <a:pPr marL="57150" indent="0" algn="l" fontAlgn="ctr"/>
                      <a:r>
                        <a:rPr lang="en-US" sz="1600" b="0" i="0" u="none" strike="noStrike" dirty="0">
                          <a:solidFill>
                            <a:srgbClr val="000000"/>
                          </a:solidFill>
                          <a:effectLst/>
                          <a:latin typeface="Univers 45 Light" pitchFamily="2" charset="0"/>
                        </a:rPr>
                        <a:t>A statistical sampling of CRF transactions were reviewed across LEAs to assess consistency with CRF funding use rules and cost documentation requirements, along with general processes for cost tracking and documentation. Transactions were delineated as either entailing potential CRF use violations or CRF cost documentation errors for recommended corrective action or process improvement recommendations to increase cost tracking/documenting effectiveness. The following tallies the number of recommendations for each of these flagging categories.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032944410"/>
                  </a:ext>
                </a:extLst>
              </a:tr>
              <a:tr h="894080">
                <a:tc>
                  <a:txBody>
                    <a:bodyPr/>
                    <a:lstStyle/>
                    <a:p>
                      <a:pPr algn="ctr" fontAlgn="ctr"/>
                      <a:r>
                        <a:rPr lang="en-US" sz="1600" b="1" i="0" u="none" strike="noStrike" dirty="0">
                          <a:solidFill>
                            <a:srgbClr val="000000"/>
                          </a:solidFill>
                          <a:effectLst/>
                          <a:latin typeface="Univers 45 Light" pitchFamily="2" charset="0"/>
                        </a:rPr>
                        <a:t>CRF Use Corrective Action Recommendations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marL="57150" indent="0" algn="l" fontAlgn="ctr"/>
                      <a:r>
                        <a:rPr lang="en-US" sz="1500" b="0" i="0" u="none" strike="noStrike" dirty="0">
                          <a:solidFill>
                            <a:srgbClr val="000000"/>
                          </a:solidFill>
                          <a:effectLst/>
                          <a:latin typeface="Univers 45 Light" pitchFamily="2" charset="0"/>
                        </a:rPr>
                        <a:t>These recommendations pertain to potential CRF use violations that present the risk of fund claw-back or other negative findings and for which corrective actions are suggested.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678082508"/>
                  </a:ext>
                </a:extLst>
              </a:tr>
              <a:tr h="800307">
                <a:tc>
                  <a:txBody>
                    <a:bodyPr/>
                    <a:lstStyle/>
                    <a:p>
                      <a:pPr algn="ctr" fontAlgn="ctr"/>
                      <a:r>
                        <a:rPr lang="en-US" sz="1600" b="1" i="0" u="none" strike="noStrike" dirty="0">
                          <a:solidFill>
                            <a:srgbClr val="000000"/>
                          </a:solidFill>
                          <a:effectLst/>
                          <a:latin typeface="Univers 45 Light" pitchFamily="2" charset="0"/>
                        </a:rPr>
                        <a:t>CRF Cost Documentation Corrective Action Recommendations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57150" indent="0" algn="l" fontAlgn="ctr"/>
                      <a:r>
                        <a:rPr lang="en-US" sz="1500" b="0" i="0" u="none" strike="noStrike" dirty="0">
                          <a:solidFill>
                            <a:srgbClr val="000000"/>
                          </a:solidFill>
                          <a:effectLst/>
                          <a:latin typeface="Univers 45 Light" pitchFamily="2" charset="0"/>
                        </a:rPr>
                        <a:t>These recommendations pertain to potential CRF documentation errors or incompletions for which corrective actions are presented.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57902166"/>
                  </a:ext>
                </a:extLst>
              </a:tr>
              <a:tr h="1454703">
                <a:tc>
                  <a:txBody>
                    <a:bodyPr/>
                    <a:lstStyle/>
                    <a:p>
                      <a:pPr algn="ctr" fontAlgn="ctr"/>
                      <a:r>
                        <a:rPr lang="en-US" sz="1600" b="1" i="0" u="none" strike="noStrike">
                          <a:solidFill>
                            <a:srgbClr val="000000"/>
                          </a:solidFill>
                          <a:effectLst/>
                          <a:latin typeface="Univers 45 Light" pitchFamily="2" charset="0"/>
                        </a:rPr>
                        <a:t>General Cost </a:t>
                      </a:r>
                      <a:r>
                        <a:rPr lang="en-US" sz="1600" b="1" i="0" u="none" strike="noStrike" dirty="0">
                          <a:solidFill>
                            <a:srgbClr val="000000"/>
                          </a:solidFill>
                          <a:effectLst/>
                          <a:latin typeface="Univers 45 Light" pitchFamily="2" charset="0"/>
                        </a:rPr>
                        <a:t>Documenting Improvement Recommendations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marL="112713" indent="0" algn="l" fontAlgn="ctr"/>
                      <a:r>
                        <a:rPr lang="en-US" sz="1500" b="0" i="0" u="none" strike="noStrike" dirty="0">
                          <a:solidFill>
                            <a:srgbClr val="000000"/>
                          </a:solidFill>
                          <a:effectLst/>
                          <a:latin typeface="Univers 45 Light" pitchFamily="2" charset="0"/>
                        </a:rPr>
                        <a:t>These recommendations center on opportunities to enhance the consistency and/or thoroughness of CRF use tracking and supporting transaction documentation in line with prevailing federal award use practices.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849908777"/>
                  </a:ext>
                </a:extLst>
              </a:tr>
            </a:tbl>
          </a:graphicData>
        </a:graphic>
      </p:graphicFrame>
    </p:spTree>
    <p:extLst>
      <p:ext uri="{BB962C8B-B14F-4D97-AF65-F5344CB8AC3E}">
        <p14:creationId xmlns:p14="http://schemas.microsoft.com/office/powerpoint/2010/main" val="760386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5" name="Google Shape;184;p42">
            <a:extLst>
              <a:ext uri="{FF2B5EF4-FFF2-40B4-BE49-F238E27FC236}">
                <a16:creationId xmlns:a16="http://schemas.microsoft.com/office/drawing/2014/main" id="{504A6286-AB32-4E96-8473-58EE20640D18}"/>
              </a:ext>
            </a:extLst>
          </p:cNvPr>
          <p:cNvSpPr txBox="1">
            <a:spLocks noGrp="1"/>
          </p:cNvSpPr>
          <p:nvPr>
            <p:ph type="title"/>
          </p:nvPr>
        </p:nvSpPr>
        <p:spPr>
          <a:xfrm>
            <a:off x="415600" y="158535"/>
            <a:ext cx="11360800" cy="763600"/>
          </a:xfrm>
          <a:prstGeom prst="rect">
            <a:avLst/>
          </a:prstGeom>
        </p:spPr>
        <p:txBody>
          <a:bodyPr spcFirstLastPara="1" wrap="square" lIns="121900" tIns="121900" rIns="121900" bIns="121900" anchor="t" anchorCtr="0">
            <a:noAutofit/>
          </a:bodyPr>
          <a:lstStyle/>
          <a:p>
            <a:r>
              <a:rPr lang="en-US" dirty="0">
                <a:latin typeface="PT Sans Narrow"/>
              </a:rPr>
              <a:t>Monitoring Observations and Recommendations</a:t>
            </a:r>
            <a:endParaRPr dirty="0">
              <a:latin typeface="PT Sans Narrow"/>
            </a:endParaRPr>
          </a:p>
        </p:txBody>
      </p:sp>
      <p:cxnSp>
        <p:nvCxnSpPr>
          <p:cNvPr id="6" name="Straight Connector 5">
            <a:extLst>
              <a:ext uri="{FF2B5EF4-FFF2-40B4-BE49-F238E27FC236}">
                <a16:creationId xmlns:a16="http://schemas.microsoft.com/office/drawing/2014/main" id="{FF3B54B2-6FB9-481D-917E-5A945DF02D28}"/>
              </a:ext>
              <a:ext uri="{C183D7F6-B498-43B3-948B-1728B52AA6E4}">
                <adec:decorative xmlns:adec="http://schemas.microsoft.com/office/drawing/2017/decorative" val="1"/>
              </a:ext>
            </a:extLst>
          </p:cNvPr>
          <p:cNvCxnSpPr/>
          <p:nvPr/>
        </p:nvCxnSpPr>
        <p:spPr>
          <a:xfrm>
            <a:off x="559455" y="1020065"/>
            <a:ext cx="1073715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Google Shape;184;p42">
            <a:extLst>
              <a:ext uri="{FF2B5EF4-FFF2-40B4-BE49-F238E27FC236}">
                <a16:creationId xmlns:a16="http://schemas.microsoft.com/office/drawing/2014/main" id="{4D9B06CF-6A5F-400C-8DA1-7F0B96FFF662}"/>
              </a:ext>
            </a:extLst>
          </p:cNvPr>
          <p:cNvSpPr txBox="1">
            <a:spLocks/>
          </p:cNvSpPr>
          <p:nvPr/>
        </p:nvSpPr>
        <p:spPr>
          <a:xfrm>
            <a:off x="557862" y="1113746"/>
            <a:ext cx="10736039" cy="588412"/>
          </a:xfrm>
          <a:prstGeom prst="rect">
            <a:avLst/>
          </a:prstGeom>
          <a:solidFill>
            <a:srgbClr val="FFCCCC"/>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Trebuchet MS"/>
              <a:buNone/>
              <a:defRPr sz="28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spcAft>
                <a:spcPts val="1600"/>
              </a:spcAft>
              <a:buClr>
                <a:srgbClr val="000000"/>
              </a:buClr>
            </a:pPr>
            <a:r>
              <a:rPr lang="en-US" sz="2000" b="1" dirty="0">
                <a:solidFill>
                  <a:srgbClr val="000000"/>
                </a:solidFill>
                <a:latin typeface="PT Sans Narrow"/>
              </a:rPr>
              <a:t>CRF Use Non-Compliance Observations &amp; Corrective Action Recommendations </a:t>
            </a:r>
          </a:p>
        </p:txBody>
      </p:sp>
      <p:sp>
        <p:nvSpPr>
          <p:cNvPr id="11" name="Slide Number Placeholder 1">
            <a:extLst>
              <a:ext uri="{FF2B5EF4-FFF2-40B4-BE49-F238E27FC236}">
                <a16:creationId xmlns:a16="http://schemas.microsoft.com/office/drawing/2014/main" id="{ED20DF77-6C73-4A00-BA38-CB138096DA5B}"/>
              </a:ext>
            </a:extLst>
          </p:cNvPr>
          <p:cNvSpPr>
            <a:spLocks noGrp="1"/>
          </p:cNvSpPr>
          <p:nvPr>
            <p:ph type="sldNum" idx="12"/>
          </p:nvPr>
        </p:nvSpPr>
        <p:spPr>
          <a:xfrm>
            <a:off x="11296611" y="6217623"/>
            <a:ext cx="731600" cy="524800"/>
          </a:xfrm>
        </p:spPr>
        <p:txBody>
          <a:bodyPr/>
          <a:lstStyle/>
          <a:p>
            <a:pPr defTabSz="1219170"/>
            <a:fld id="{00000000-1234-1234-1234-123412341234}" type="slidenum">
              <a:rPr lang="en">
                <a:solidFill>
                  <a:srgbClr val="595959"/>
                </a:solidFill>
              </a:rPr>
              <a:pPr defTabSz="1219170"/>
              <a:t>16</a:t>
            </a:fld>
            <a:endParaRPr lang="en" dirty="0">
              <a:solidFill>
                <a:srgbClr val="595959"/>
              </a:solidFill>
            </a:endParaRPr>
          </a:p>
        </p:txBody>
      </p:sp>
      <p:sp>
        <p:nvSpPr>
          <p:cNvPr id="12" name="TextBox 11">
            <a:extLst>
              <a:ext uri="{FF2B5EF4-FFF2-40B4-BE49-F238E27FC236}">
                <a16:creationId xmlns:a16="http://schemas.microsoft.com/office/drawing/2014/main" id="{474D3247-AA94-4CB4-95E0-274CE0EA852E}"/>
              </a:ext>
            </a:extLst>
          </p:cNvPr>
          <p:cNvSpPr txBox="1"/>
          <p:nvPr/>
        </p:nvSpPr>
        <p:spPr>
          <a:xfrm>
            <a:off x="557862" y="1812785"/>
            <a:ext cx="10942025" cy="3395866"/>
          </a:xfrm>
          <a:prstGeom prst="rect">
            <a:avLst/>
          </a:prstGeom>
          <a:noFill/>
          <a:ln w="12700">
            <a:solidFill>
              <a:schemeClr val="accent1"/>
            </a:solidFill>
          </a:ln>
        </p:spPr>
        <p:txBody>
          <a:bodyPr wrap="square">
            <a:spAutoFit/>
          </a:bodyPr>
          <a:lstStyle/>
          <a:p>
            <a:pPr defTabSz="1219170"/>
            <a:r>
              <a:rPr lang="en-US" sz="1600" dirty="0">
                <a:solidFill>
                  <a:srgbClr val="FF0000"/>
                </a:solidFill>
                <a:latin typeface="PT Sans Narrow" panose="020B0604020202020204" charset="0"/>
                <a:ea typeface="Calibri" panose="020F0502020204030204" pitchFamily="34" charset="0"/>
                <a:cs typeface="Calibri" panose="020F0502020204030204" pitchFamily="34" charset="0"/>
              </a:rPr>
              <a:t>Observation: </a:t>
            </a:r>
            <a:r>
              <a:rPr lang="en-US" sz="1600" dirty="0">
                <a:latin typeface="PT Sans Narrow" panose="020B0604020202020204" charset="0"/>
                <a:ea typeface="Calibri" panose="020F0502020204030204" pitchFamily="34" charset="0"/>
                <a:cs typeface="Calibri" panose="020F0502020204030204" pitchFamily="34" charset="0"/>
              </a:rPr>
              <a:t>Potential use of CRF to issue bonuses independent of any linkage to demonstrating that payments are associated with work involving physical hardship that in each case is related to COVID–19. </a:t>
            </a:r>
          </a:p>
          <a:p>
            <a:pPr defTabSz="1219170"/>
            <a:endParaRPr lang="en-US" sz="933" dirty="0">
              <a:latin typeface="PT Sans Narrow" panose="020B0604020202020204" charset="0"/>
              <a:ea typeface="Calibri" panose="020F0502020204030204" pitchFamily="34" charset="0"/>
              <a:cs typeface="Calibri" panose="020F0502020204030204" pitchFamily="34" charset="0"/>
            </a:endParaRPr>
          </a:p>
          <a:p>
            <a:pPr defTabSz="1219170"/>
            <a:r>
              <a:rPr lang="en-US" sz="1600" dirty="0">
                <a:solidFill>
                  <a:srgbClr val="FF0000"/>
                </a:solidFill>
                <a:latin typeface="PT Sans Narrow" panose="020B0604020202020204" charset="0"/>
                <a:ea typeface="Calibri" panose="020F0502020204030204" pitchFamily="34" charset="0"/>
                <a:cs typeface="Calibri" panose="020F0502020204030204" pitchFamily="34" charset="0"/>
              </a:rPr>
              <a:t>Key Recommendation: </a:t>
            </a:r>
            <a:r>
              <a:rPr lang="en-US" sz="1600" dirty="0">
                <a:latin typeface="PT Sans Narrow" panose="020B0604020202020204" charset="0"/>
                <a:ea typeface="Calibri" panose="020F0502020204030204" pitchFamily="34" charset="0"/>
                <a:cs typeface="Calibri" panose="020F0502020204030204" pitchFamily="34" charset="0"/>
              </a:rPr>
              <a:t>Bonuses are ineligible CRF expenses. Extra payments beyond salary and benefits must be associated with “work involving physical hardship that in each case is related to COVID– 19” as permissible hazard pay. “Both hazard pay and overtime (including supplemental) pay for employees that are not substantially dedicated may only be covered using the Fund if the hazard pay and overtime pay is for COVID–19 related duties.” </a:t>
            </a:r>
          </a:p>
          <a:p>
            <a:pPr defTabSz="1219170"/>
            <a:endParaRPr lang="en-US" sz="667" dirty="0">
              <a:latin typeface="PT Sans Narrow" panose="020B0604020202020204" charset="0"/>
              <a:ea typeface="Calibri" panose="020F0502020204030204" pitchFamily="34" charset="0"/>
              <a:cs typeface="Calibri" panose="020F0502020204030204" pitchFamily="34" charset="0"/>
            </a:endParaRPr>
          </a:p>
          <a:p>
            <a:pPr defTabSz="1219170"/>
            <a:r>
              <a:rPr lang="en-US" sz="1600" dirty="0">
                <a:latin typeface="PT Sans Narrow" panose="020B0604020202020204" charset="0"/>
                <a:ea typeface="Calibri" panose="020F0502020204030204" pitchFamily="34" charset="0"/>
                <a:cs typeface="Calibri" panose="020F0502020204030204" pitchFamily="34" charset="0"/>
              </a:rPr>
              <a:t>As such, extra salary payments should only be issued to personnel who carried out COVID-19 related functions and experienced physical hardship in carrying out those pandemic related responsibilities. While specific activities constituting such hardship are not included in Treasury guidance, demonstrated proximity to others – particularly potentially exposed individuals – without the benefit of maintaining social distance (e.g., assistance in administering COVID-19 related tests and/or vaccines) is provided as a non-exclusive example. </a:t>
            </a:r>
          </a:p>
          <a:p>
            <a:pPr defTabSz="1219170"/>
            <a:endParaRPr lang="en-US" sz="667" dirty="0">
              <a:latin typeface="PT Sans Narrow" panose="020B0604020202020204" charset="0"/>
              <a:ea typeface="Calibri" panose="020F0502020204030204" pitchFamily="34" charset="0"/>
              <a:cs typeface="Calibri" panose="020F0502020204030204" pitchFamily="34" charset="0"/>
            </a:endParaRPr>
          </a:p>
          <a:p>
            <a:pPr defTabSz="1219170"/>
            <a:r>
              <a:rPr lang="en-US" sz="1600" dirty="0">
                <a:latin typeface="PT Sans Narrow" panose="020B0604020202020204" charset="0"/>
                <a:ea typeface="Calibri" panose="020F0502020204030204" pitchFamily="34" charset="0"/>
                <a:cs typeface="Calibri" panose="020F0502020204030204" pitchFamily="34" charset="0"/>
              </a:rPr>
              <a:t>Further, written policies for fund disbursal must clearly articulate the above elements and evidence that payments to personnel adhere to those elements. Short of that, an otherwise supported basis for using CRF as hazard pay to certain personnel runs the risk of presenting as impermissible personnel bonuses. </a:t>
            </a:r>
          </a:p>
        </p:txBody>
      </p:sp>
    </p:spTree>
    <p:extLst>
      <p:ext uri="{BB962C8B-B14F-4D97-AF65-F5344CB8AC3E}">
        <p14:creationId xmlns:p14="http://schemas.microsoft.com/office/powerpoint/2010/main" val="1108694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5" name="Google Shape;184;p42">
            <a:extLst>
              <a:ext uri="{FF2B5EF4-FFF2-40B4-BE49-F238E27FC236}">
                <a16:creationId xmlns:a16="http://schemas.microsoft.com/office/drawing/2014/main" id="{504A6286-AB32-4E96-8473-58EE20640D18}"/>
              </a:ext>
            </a:extLst>
          </p:cNvPr>
          <p:cNvSpPr txBox="1">
            <a:spLocks noGrp="1"/>
          </p:cNvSpPr>
          <p:nvPr>
            <p:ph type="title"/>
          </p:nvPr>
        </p:nvSpPr>
        <p:spPr>
          <a:xfrm>
            <a:off x="379068" y="226165"/>
            <a:ext cx="11360800" cy="763600"/>
          </a:xfrm>
          <a:prstGeom prst="rect">
            <a:avLst/>
          </a:prstGeom>
        </p:spPr>
        <p:txBody>
          <a:bodyPr spcFirstLastPara="1" wrap="square" lIns="121900" tIns="121900" rIns="121900" bIns="121900" anchor="t" anchorCtr="0">
            <a:noAutofit/>
          </a:bodyPr>
          <a:lstStyle/>
          <a:p>
            <a:r>
              <a:rPr lang="en-US" dirty="0">
                <a:latin typeface="PT Sans Narrow"/>
              </a:rPr>
              <a:t>Monitoring Observations and Recommendations</a:t>
            </a:r>
            <a:endParaRPr dirty="0">
              <a:latin typeface="PT Sans Narrow"/>
            </a:endParaRPr>
          </a:p>
        </p:txBody>
      </p:sp>
      <p:cxnSp>
        <p:nvCxnSpPr>
          <p:cNvPr id="6" name="Straight Connector 5">
            <a:extLst>
              <a:ext uri="{FF2B5EF4-FFF2-40B4-BE49-F238E27FC236}">
                <a16:creationId xmlns:a16="http://schemas.microsoft.com/office/drawing/2014/main" id="{FF3B54B2-6FB9-481D-917E-5A945DF02D28}"/>
              </a:ext>
              <a:ext uri="{C183D7F6-B498-43B3-948B-1728B52AA6E4}">
                <adec:decorative xmlns:adec="http://schemas.microsoft.com/office/drawing/2017/decorative" val="1"/>
              </a:ext>
            </a:extLst>
          </p:cNvPr>
          <p:cNvCxnSpPr/>
          <p:nvPr/>
        </p:nvCxnSpPr>
        <p:spPr>
          <a:xfrm>
            <a:off x="559455" y="1020065"/>
            <a:ext cx="1073715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lide Number Placeholder 1">
            <a:extLst>
              <a:ext uri="{FF2B5EF4-FFF2-40B4-BE49-F238E27FC236}">
                <a16:creationId xmlns:a16="http://schemas.microsoft.com/office/drawing/2014/main" id="{ED20DF77-6C73-4A00-BA38-CB138096DA5B}"/>
              </a:ext>
            </a:extLst>
          </p:cNvPr>
          <p:cNvSpPr>
            <a:spLocks noGrp="1"/>
          </p:cNvSpPr>
          <p:nvPr>
            <p:ph type="sldNum" idx="12"/>
          </p:nvPr>
        </p:nvSpPr>
        <p:spPr>
          <a:xfrm>
            <a:off x="11296611" y="6217623"/>
            <a:ext cx="731600" cy="524800"/>
          </a:xfrm>
        </p:spPr>
        <p:txBody>
          <a:bodyPr/>
          <a:lstStyle/>
          <a:p>
            <a:pPr defTabSz="1219170"/>
            <a:fld id="{00000000-1234-1234-1234-123412341234}" type="slidenum">
              <a:rPr lang="en">
                <a:solidFill>
                  <a:srgbClr val="595959"/>
                </a:solidFill>
              </a:rPr>
              <a:pPr defTabSz="1219170"/>
              <a:t>17</a:t>
            </a:fld>
            <a:endParaRPr lang="en" dirty="0">
              <a:solidFill>
                <a:srgbClr val="595959"/>
              </a:solidFill>
            </a:endParaRPr>
          </a:p>
        </p:txBody>
      </p:sp>
      <p:sp>
        <p:nvSpPr>
          <p:cNvPr id="12" name="TextBox 11">
            <a:extLst>
              <a:ext uri="{FF2B5EF4-FFF2-40B4-BE49-F238E27FC236}">
                <a16:creationId xmlns:a16="http://schemas.microsoft.com/office/drawing/2014/main" id="{474D3247-AA94-4CB4-95E0-274CE0EA852E}"/>
              </a:ext>
            </a:extLst>
          </p:cNvPr>
          <p:cNvSpPr txBox="1"/>
          <p:nvPr/>
        </p:nvSpPr>
        <p:spPr>
          <a:xfrm>
            <a:off x="557862" y="1767007"/>
            <a:ext cx="10942025" cy="3293209"/>
          </a:xfrm>
          <a:prstGeom prst="rect">
            <a:avLst/>
          </a:prstGeom>
          <a:noFill/>
          <a:ln w="12700">
            <a:solidFill>
              <a:schemeClr val="accent1"/>
            </a:solidFill>
          </a:ln>
        </p:spPr>
        <p:txBody>
          <a:bodyPr wrap="square">
            <a:spAutoFit/>
          </a:bodyPr>
          <a:lstStyle/>
          <a:p>
            <a:pPr defTabSz="1219170"/>
            <a:r>
              <a:rPr lang="en-US" sz="1600" dirty="0">
                <a:solidFill>
                  <a:srgbClr val="FF0000"/>
                </a:solidFill>
                <a:latin typeface="PT Sans Narrow" panose="020B0604020202020204" charset="0"/>
                <a:ea typeface="Calibri" panose="020F0502020204030204" pitchFamily="34" charset="0"/>
                <a:cs typeface="Calibri" panose="020F0502020204030204" pitchFamily="34" charset="0"/>
              </a:rPr>
              <a:t>Observation: </a:t>
            </a:r>
            <a:r>
              <a:rPr lang="en-US" sz="1600" dirty="0">
                <a:latin typeface="PT Sans Narrow" panose="020B0604020202020204" charset="0"/>
                <a:ea typeface="Calibri" panose="020F0502020204030204" pitchFamily="34" charset="0"/>
                <a:cs typeface="Calibri" panose="020F0502020204030204" pitchFamily="34" charset="0"/>
              </a:rPr>
              <a:t>Potential use of CRF to pay for executive salaries in some instances and for others a lack of descriptions as the either the role of a covered personnel and/or the degree to which non-instructional time was related to COVID-19 response or recovery. The latter was most commonly observed among Budgeted Diverted Personnel who were substantially diverted to COVID related duties and additional instructional hours for teachers. </a:t>
            </a:r>
          </a:p>
          <a:p>
            <a:pPr defTabSz="1219170"/>
            <a:endParaRPr lang="en-US" sz="1600" dirty="0">
              <a:latin typeface="PT Sans Narrow" panose="020B0604020202020204" charset="0"/>
              <a:ea typeface="Calibri" panose="020F0502020204030204" pitchFamily="34" charset="0"/>
              <a:cs typeface="Calibri" panose="020F0502020204030204" pitchFamily="34" charset="0"/>
            </a:endParaRPr>
          </a:p>
          <a:p>
            <a:pPr defTabSz="1219170"/>
            <a:r>
              <a:rPr lang="en-US" sz="1600" dirty="0">
                <a:solidFill>
                  <a:srgbClr val="FF0000"/>
                </a:solidFill>
                <a:latin typeface="PT Sans Narrow" panose="020B0604020202020204" charset="0"/>
                <a:ea typeface="Calibri" panose="020F0502020204030204" pitchFamily="34" charset="0"/>
                <a:cs typeface="Calibri" panose="020F0502020204030204" pitchFamily="34" charset="0"/>
              </a:rPr>
              <a:t>Key Recommendation: </a:t>
            </a:r>
            <a:r>
              <a:rPr lang="en-US" sz="1600" dirty="0">
                <a:latin typeface="PT Sans Narrow" panose="020B0604020202020204" charset="0"/>
                <a:ea typeface="Calibri" panose="020F0502020204030204" pitchFamily="34" charset="0"/>
                <a:cs typeface="Calibri" panose="020F0502020204030204" pitchFamily="34" charset="0"/>
              </a:rPr>
              <a:t>Payroll or benefits expenses for employees whose work duties are not substantially dedicated to mitigating or responding to the COVID–19 public health emergency is a Nonexclusive Example of Ineligible Expenditures. Separately, certain executive salaries are Nonexclusive Example of Ineligible Expenditures without documentation substantiating direct COVID-related responsibilities.</a:t>
            </a:r>
            <a:endParaRPr lang="en-US" sz="667" dirty="0">
              <a:latin typeface="PT Sans Narrow" panose="020B0604020202020204" charset="0"/>
              <a:ea typeface="Calibri" panose="020F0502020204030204" pitchFamily="34" charset="0"/>
              <a:cs typeface="Calibri" panose="020F0502020204030204" pitchFamily="34" charset="0"/>
            </a:endParaRPr>
          </a:p>
          <a:p>
            <a:pPr defTabSz="1219170"/>
            <a:endParaRPr lang="en-US" sz="1600" dirty="0">
              <a:latin typeface="PT Sans Narrow" panose="020B0604020202020204" charset="0"/>
              <a:ea typeface="Calibri" panose="020F0502020204030204" pitchFamily="34" charset="0"/>
              <a:cs typeface="Calibri" panose="020F0502020204030204" pitchFamily="34" charset="0"/>
            </a:endParaRPr>
          </a:p>
          <a:p>
            <a:pPr defTabSz="1219170"/>
            <a:r>
              <a:rPr lang="en-US" sz="1600" dirty="0">
                <a:latin typeface="PT Sans Narrow" panose="020B0604020202020204" charset="0"/>
                <a:ea typeface="Calibri" panose="020F0502020204030204" pitchFamily="34" charset="0"/>
                <a:cs typeface="Calibri" panose="020F0502020204030204" pitchFamily="34" charset="0"/>
              </a:rPr>
              <a:t>Payroll and benefits expenses should be supported by an explanation of the individuals’ responsibilities and how they relate to responding to and/or mitigating the COVID-19 pandemic. As applicable documentation should also demonstrate the LEA determined the time allocation between COVID and non-COVID related activities and how the amount declared as time expensed to CRF. Finally, meeting minutes, electronic communications, or other written evidence of decisions directing staff to undertake diverted COVID-19 purposes (e.g., conducting temperature checks, facilitating social distancing, etc.) should be included. </a:t>
            </a:r>
          </a:p>
        </p:txBody>
      </p:sp>
      <p:sp>
        <p:nvSpPr>
          <p:cNvPr id="7" name="Google Shape;184;p42">
            <a:extLst>
              <a:ext uri="{FF2B5EF4-FFF2-40B4-BE49-F238E27FC236}">
                <a16:creationId xmlns:a16="http://schemas.microsoft.com/office/drawing/2014/main" id="{28695DC4-0028-4833-8204-30D560BC82F8}"/>
              </a:ext>
            </a:extLst>
          </p:cNvPr>
          <p:cNvSpPr txBox="1">
            <a:spLocks/>
          </p:cNvSpPr>
          <p:nvPr/>
        </p:nvSpPr>
        <p:spPr>
          <a:xfrm>
            <a:off x="557862" y="1099331"/>
            <a:ext cx="10736039" cy="588412"/>
          </a:xfrm>
          <a:prstGeom prst="rect">
            <a:avLst/>
          </a:prstGeom>
          <a:solidFill>
            <a:srgbClr val="FFCCCC"/>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Trebuchet MS"/>
              <a:buNone/>
              <a:defRPr sz="28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spcAft>
                <a:spcPts val="1600"/>
              </a:spcAft>
              <a:buClr>
                <a:srgbClr val="000000"/>
              </a:buClr>
            </a:pPr>
            <a:r>
              <a:rPr lang="en-US" sz="2000" b="1" dirty="0">
                <a:solidFill>
                  <a:srgbClr val="000000"/>
                </a:solidFill>
                <a:latin typeface="PT Sans Narrow"/>
              </a:rPr>
              <a:t>CRF Use Non-Compliance Observations &amp; Corrective Action Recommendations </a:t>
            </a:r>
          </a:p>
        </p:txBody>
      </p:sp>
    </p:spTree>
    <p:extLst>
      <p:ext uri="{BB962C8B-B14F-4D97-AF65-F5344CB8AC3E}">
        <p14:creationId xmlns:p14="http://schemas.microsoft.com/office/powerpoint/2010/main" val="544133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5" name="Google Shape;184;p42">
            <a:extLst>
              <a:ext uri="{FF2B5EF4-FFF2-40B4-BE49-F238E27FC236}">
                <a16:creationId xmlns:a16="http://schemas.microsoft.com/office/drawing/2014/main" id="{504A6286-AB32-4E96-8473-58EE20640D18}"/>
              </a:ext>
            </a:extLst>
          </p:cNvPr>
          <p:cNvSpPr txBox="1">
            <a:spLocks noGrp="1"/>
          </p:cNvSpPr>
          <p:nvPr>
            <p:ph type="title"/>
          </p:nvPr>
        </p:nvSpPr>
        <p:spPr>
          <a:xfrm>
            <a:off x="415600" y="317067"/>
            <a:ext cx="11360800" cy="763600"/>
          </a:xfrm>
          <a:prstGeom prst="rect">
            <a:avLst/>
          </a:prstGeom>
        </p:spPr>
        <p:txBody>
          <a:bodyPr spcFirstLastPara="1" wrap="square" lIns="121900" tIns="121900" rIns="121900" bIns="121900" anchor="t" anchorCtr="0">
            <a:noAutofit/>
          </a:bodyPr>
          <a:lstStyle/>
          <a:p>
            <a:r>
              <a:rPr lang="en-US" dirty="0">
                <a:latin typeface="PT Sans Narrow"/>
              </a:rPr>
              <a:t>Monitoring Observations and Recommendations</a:t>
            </a:r>
            <a:endParaRPr dirty="0">
              <a:latin typeface="PT Sans Narrow"/>
            </a:endParaRPr>
          </a:p>
        </p:txBody>
      </p:sp>
      <p:cxnSp>
        <p:nvCxnSpPr>
          <p:cNvPr id="6" name="Straight Connector 5">
            <a:extLst>
              <a:ext uri="{FF2B5EF4-FFF2-40B4-BE49-F238E27FC236}">
                <a16:creationId xmlns:a16="http://schemas.microsoft.com/office/drawing/2014/main" id="{FF3B54B2-6FB9-481D-917E-5A945DF02D28}"/>
              </a:ext>
              <a:ext uri="{C183D7F6-B498-43B3-948B-1728B52AA6E4}">
                <adec:decorative xmlns:adec="http://schemas.microsoft.com/office/drawing/2017/decorative" val="1"/>
              </a:ext>
            </a:extLst>
          </p:cNvPr>
          <p:cNvCxnSpPr/>
          <p:nvPr/>
        </p:nvCxnSpPr>
        <p:spPr>
          <a:xfrm>
            <a:off x="559455" y="1020065"/>
            <a:ext cx="1073715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Google Shape;184;p42">
            <a:extLst>
              <a:ext uri="{FF2B5EF4-FFF2-40B4-BE49-F238E27FC236}">
                <a16:creationId xmlns:a16="http://schemas.microsoft.com/office/drawing/2014/main" id="{4D9B06CF-6A5F-400C-8DA1-7F0B96FFF662}"/>
              </a:ext>
            </a:extLst>
          </p:cNvPr>
          <p:cNvSpPr txBox="1">
            <a:spLocks/>
          </p:cNvSpPr>
          <p:nvPr/>
        </p:nvSpPr>
        <p:spPr>
          <a:xfrm>
            <a:off x="415601" y="995022"/>
            <a:ext cx="10736039" cy="43039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Trebuchet MS"/>
              <a:buNone/>
              <a:defRPr sz="28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spcAft>
                <a:spcPts val="1600"/>
              </a:spcAft>
              <a:buClr>
                <a:srgbClr val="000000"/>
              </a:buClr>
            </a:pPr>
            <a:r>
              <a:rPr lang="en-US" sz="2000" b="1" dirty="0">
                <a:solidFill>
                  <a:srgbClr val="000000"/>
                </a:solidFill>
                <a:latin typeface="PT Sans Narrow"/>
              </a:rPr>
              <a:t>Cost Documentation Error Corrective Action Recommendations</a:t>
            </a:r>
          </a:p>
          <a:p>
            <a:pPr defTabSz="1219170">
              <a:spcAft>
                <a:spcPts val="1600"/>
              </a:spcAft>
              <a:buClr>
                <a:srgbClr val="000000"/>
              </a:buClr>
            </a:pPr>
            <a:r>
              <a:rPr lang="en-US" sz="2000" b="1" dirty="0">
                <a:solidFill>
                  <a:srgbClr val="000000"/>
                </a:solidFill>
                <a:latin typeface="PT Sans Narrow"/>
              </a:rPr>
              <a:t> </a:t>
            </a:r>
            <a:endParaRPr lang="en-US" sz="2000" dirty="0">
              <a:solidFill>
                <a:srgbClr val="000000"/>
              </a:solidFill>
              <a:latin typeface="PT Sans Narrow"/>
            </a:endParaRPr>
          </a:p>
        </p:txBody>
      </p:sp>
      <p:sp>
        <p:nvSpPr>
          <p:cNvPr id="11" name="Slide Number Placeholder 1">
            <a:extLst>
              <a:ext uri="{FF2B5EF4-FFF2-40B4-BE49-F238E27FC236}">
                <a16:creationId xmlns:a16="http://schemas.microsoft.com/office/drawing/2014/main" id="{ED20DF77-6C73-4A00-BA38-CB138096DA5B}"/>
              </a:ext>
            </a:extLst>
          </p:cNvPr>
          <p:cNvSpPr>
            <a:spLocks noGrp="1"/>
          </p:cNvSpPr>
          <p:nvPr>
            <p:ph type="sldNum" idx="12"/>
          </p:nvPr>
        </p:nvSpPr>
        <p:spPr>
          <a:xfrm>
            <a:off x="11296611" y="6217623"/>
            <a:ext cx="731600" cy="524800"/>
          </a:xfrm>
        </p:spPr>
        <p:txBody>
          <a:bodyPr/>
          <a:lstStyle/>
          <a:p>
            <a:pPr defTabSz="1219170"/>
            <a:fld id="{00000000-1234-1234-1234-123412341234}" type="slidenum">
              <a:rPr lang="en">
                <a:solidFill>
                  <a:srgbClr val="595959"/>
                </a:solidFill>
              </a:rPr>
              <a:pPr defTabSz="1219170"/>
              <a:t>18</a:t>
            </a:fld>
            <a:endParaRPr lang="en" dirty="0">
              <a:solidFill>
                <a:srgbClr val="595959"/>
              </a:solidFill>
            </a:endParaRPr>
          </a:p>
        </p:txBody>
      </p:sp>
      <p:sp>
        <p:nvSpPr>
          <p:cNvPr id="12" name="TextBox 11">
            <a:extLst>
              <a:ext uri="{FF2B5EF4-FFF2-40B4-BE49-F238E27FC236}">
                <a16:creationId xmlns:a16="http://schemas.microsoft.com/office/drawing/2014/main" id="{474D3247-AA94-4CB4-95E0-274CE0EA852E}"/>
              </a:ext>
            </a:extLst>
          </p:cNvPr>
          <p:cNvSpPr txBox="1"/>
          <p:nvPr/>
        </p:nvSpPr>
        <p:spPr>
          <a:xfrm>
            <a:off x="559455" y="1623378"/>
            <a:ext cx="10844187" cy="1528560"/>
          </a:xfrm>
          <a:prstGeom prst="rect">
            <a:avLst/>
          </a:prstGeom>
          <a:noFill/>
          <a:ln w="12700">
            <a:solidFill>
              <a:schemeClr val="accent1"/>
            </a:solidFill>
          </a:ln>
        </p:spPr>
        <p:txBody>
          <a:bodyPr wrap="square">
            <a:spAutoFit/>
          </a:bodyPr>
          <a:lstStyle/>
          <a:p>
            <a:pPr defTabSz="1219170"/>
            <a:r>
              <a:rPr lang="en-US" sz="1600" dirty="0">
                <a:solidFill>
                  <a:srgbClr val="FF0000"/>
                </a:solidFill>
                <a:latin typeface="PT Sans Narrow" panose="020B0604020202020204" charset="0"/>
                <a:ea typeface="Calibri" panose="020F0502020204030204" pitchFamily="34" charset="0"/>
                <a:cs typeface="Calibri" panose="020F0502020204030204" pitchFamily="34" charset="0"/>
              </a:rPr>
              <a:t>Key Observation: </a:t>
            </a:r>
            <a:r>
              <a:rPr lang="en-US" sz="1600" dirty="0">
                <a:latin typeface="PT Sans Narrow" panose="020B0604020202020204" charset="0"/>
                <a:ea typeface="Calibri" panose="020F0502020204030204" pitchFamily="34" charset="0"/>
                <a:cs typeface="Calibri" panose="020F0502020204030204" pitchFamily="34" charset="0"/>
              </a:rPr>
              <a:t>Consistently LEAs lacked sufficient supporting documentation to evidence the purpose or intent of a covered cost relative to a COVID-19 response or recovery need. </a:t>
            </a:r>
          </a:p>
          <a:p>
            <a:pPr defTabSz="1219170"/>
            <a:endParaRPr lang="en-US" sz="1333" dirty="0">
              <a:latin typeface="PT Sans Narrow" panose="020B0604020202020204" charset="0"/>
              <a:ea typeface="Calibri" panose="020F0502020204030204" pitchFamily="34" charset="0"/>
              <a:cs typeface="Calibri" panose="020F0502020204030204" pitchFamily="34" charset="0"/>
            </a:endParaRPr>
          </a:p>
          <a:p>
            <a:pPr defTabSz="1219170"/>
            <a:r>
              <a:rPr lang="en-US" sz="1600" dirty="0">
                <a:solidFill>
                  <a:srgbClr val="FF0000"/>
                </a:solidFill>
                <a:latin typeface="PT Sans Narrow" panose="020B0604020202020204" charset="0"/>
                <a:ea typeface="Calibri" panose="020F0502020204030204" pitchFamily="34" charset="0"/>
                <a:cs typeface="Calibri" panose="020F0502020204030204" pitchFamily="34" charset="0"/>
              </a:rPr>
              <a:t>Key Recommendation: </a:t>
            </a:r>
            <a:r>
              <a:rPr lang="en-US" sz="1600" dirty="0">
                <a:latin typeface="PT Sans Narrow" panose="020B0604020202020204" charset="0"/>
                <a:ea typeface="Calibri" panose="020F0502020204030204" pitchFamily="34" charset="0"/>
                <a:cs typeface="Calibri" panose="020F0502020204030204" pitchFamily="34" charset="0"/>
              </a:rPr>
              <a:t>LEAs should prepare document templates that prompt for each cost or cluster or related costs, a narrative that describes the purpose and intent of each CRF fund use relative to COVID-19 impacts or related recovery/response needs and corresponding documentation evidencing LEA leadership decision-making giving rise to a funding use for mentioned pandemic purposes. </a:t>
            </a:r>
          </a:p>
        </p:txBody>
      </p:sp>
      <p:sp>
        <p:nvSpPr>
          <p:cNvPr id="13" name="TextBox 12">
            <a:extLst>
              <a:ext uri="{FF2B5EF4-FFF2-40B4-BE49-F238E27FC236}">
                <a16:creationId xmlns:a16="http://schemas.microsoft.com/office/drawing/2014/main" id="{D51B125D-6942-46CC-86E5-79A7AD6C5156}"/>
              </a:ext>
            </a:extLst>
          </p:cNvPr>
          <p:cNvSpPr txBox="1"/>
          <p:nvPr/>
        </p:nvSpPr>
        <p:spPr>
          <a:xfrm>
            <a:off x="559455" y="3625014"/>
            <a:ext cx="10844187" cy="1528560"/>
          </a:xfrm>
          <a:prstGeom prst="rect">
            <a:avLst/>
          </a:prstGeom>
          <a:noFill/>
          <a:ln w="12700">
            <a:solidFill>
              <a:schemeClr val="accent1"/>
            </a:solidFill>
          </a:ln>
        </p:spPr>
        <p:txBody>
          <a:bodyPr wrap="square">
            <a:spAutoFit/>
          </a:bodyPr>
          <a:lstStyle/>
          <a:p>
            <a:pPr defTabSz="1219170"/>
            <a:r>
              <a:rPr lang="en-US" sz="1600" dirty="0">
                <a:solidFill>
                  <a:srgbClr val="FF0000"/>
                </a:solidFill>
                <a:latin typeface="PT Sans Narrow" panose="020B0604020202020204" charset="0"/>
                <a:ea typeface="Calibri" panose="020F0502020204030204" pitchFamily="34" charset="0"/>
              </a:rPr>
              <a:t>Key Observation: </a:t>
            </a:r>
            <a:r>
              <a:rPr lang="en-US" sz="1600" dirty="0">
                <a:latin typeface="PT Sans Narrow" panose="020B0604020202020204" charset="0"/>
                <a:ea typeface="Calibri" panose="020F0502020204030204" pitchFamily="34" charset="0"/>
              </a:rPr>
              <a:t>Several LEAs provided incomplete supporting documentation with regards to covered personnel’s COVID-related responsibilities.</a:t>
            </a:r>
          </a:p>
          <a:p>
            <a:pPr defTabSz="1219170"/>
            <a:endParaRPr lang="en-US" sz="1333" dirty="0">
              <a:latin typeface="PT Sans Narrow" panose="020B0604020202020204" charset="0"/>
              <a:ea typeface="Calibri" panose="020F0502020204030204" pitchFamily="34" charset="0"/>
            </a:endParaRPr>
          </a:p>
          <a:p>
            <a:pPr defTabSz="1219170"/>
            <a:r>
              <a:rPr lang="en-US" sz="1600" dirty="0">
                <a:solidFill>
                  <a:srgbClr val="FF0000"/>
                </a:solidFill>
                <a:latin typeface="PT Sans Narrow" panose="020B0604020202020204" charset="0"/>
                <a:ea typeface="Calibri" panose="020F0502020204030204" pitchFamily="34" charset="0"/>
              </a:rPr>
              <a:t>Key Recommendation: </a:t>
            </a:r>
            <a:r>
              <a:rPr lang="en-US" sz="1600" dirty="0">
                <a:latin typeface="PT Sans Narrow" panose="020B0604020202020204" charset="0"/>
                <a:ea typeface="Calibri" panose="020F0502020204030204" pitchFamily="34" charset="0"/>
              </a:rPr>
              <a:t>In addition to describing personnel regular and COVID-19 related responsibilities, supporting documentation should also include payroll documentation and general ledger expenditure reports denoting when the grant funds were debited. Moreover, to the extent it is not already being done, LEAs should maintain a detailed record of each employee’s payroll information, which should outline the exact amount of time that the employee dedicated to a COVID-19 related activity. </a:t>
            </a:r>
          </a:p>
        </p:txBody>
      </p:sp>
    </p:spTree>
    <p:extLst>
      <p:ext uri="{BB962C8B-B14F-4D97-AF65-F5344CB8AC3E}">
        <p14:creationId xmlns:p14="http://schemas.microsoft.com/office/powerpoint/2010/main" val="3382179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5" name="Google Shape;184;p42">
            <a:extLst>
              <a:ext uri="{FF2B5EF4-FFF2-40B4-BE49-F238E27FC236}">
                <a16:creationId xmlns:a16="http://schemas.microsoft.com/office/drawing/2014/main" id="{504A6286-AB32-4E96-8473-58EE20640D18}"/>
              </a:ext>
            </a:extLst>
          </p:cNvPr>
          <p:cNvSpPr txBox="1">
            <a:spLocks noGrp="1"/>
          </p:cNvSpPr>
          <p:nvPr>
            <p:ph type="title"/>
          </p:nvPr>
        </p:nvSpPr>
        <p:spPr>
          <a:xfrm>
            <a:off x="415600" y="317067"/>
            <a:ext cx="11360800" cy="763600"/>
          </a:xfrm>
          <a:prstGeom prst="rect">
            <a:avLst/>
          </a:prstGeom>
        </p:spPr>
        <p:txBody>
          <a:bodyPr spcFirstLastPara="1" wrap="square" lIns="121900" tIns="121900" rIns="121900" bIns="121900" anchor="t" anchorCtr="0">
            <a:noAutofit/>
          </a:bodyPr>
          <a:lstStyle/>
          <a:p>
            <a:r>
              <a:rPr lang="en-US" dirty="0">
                <a:latin typeface="PT Sans Narrow"/>
              </a:rPr>
              <a:t>Monitoring Observations and Recommendations</a:t>
            </a:r>
            <a:endParaRPr dirty="0">
              <a:latin typeface="PT Sans Narrow"/>
            </a:endParaRPr>
          </a:p>
        </p:txBody>
      </p:sp>
      <p:cxnSp>
        <p:nvCxnSpPr>
          <p:cNvPr id="6" name="Straight Connector 5">
            <a:extLst>
              <a:ext uri="{FF2B5EF4-FFF2-40B4-BE49-F238E27FC236}">
                <a16:creationId xmlns:a16="http://schemas.microsoft.com/office/drawing/2014/main" id="{FF3B54B2-6FB9-481D-917E-5A945DF02D28}"/>
              </a:ext>
              <a:ext uri="{C183D7F6-B498-43B3-948B-1728B52AA6E4}">
                <adec:decorative xmlns:adec="http://schemas.microsoft.com/office/drawing/2017/decorative" val="1"/>
              </a:ext>
            </a:extLst>
          </p:cNvPr>
          <p:cNvCxnSpPr/>
          <p:nvPr/>
        </p:nvCxnSpPr>
        <p:spPr>
          <a:xfrm>
            <a:off x="559455" y="1020065"/>
            <a:ext cx="1073715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lide Number Placeholder 1">
            <a:extLst>
              <a:ext uri="{FF2B5EF4-FFF2-40B4-BE49-F238E27FC236}">
                <a16:creationId xmlns:a16="http://schemas.microsoft.com/office/drawing/2014/main" id="{ED20DF77-6C73-4A00-BA38-CB138096DA5B}"/>
              </a:ext>
            </a:extLst>
          </p:cNvPr>
          <p:cNvSpPr>
            <a:spLocks noGrp="1"/>
          </p:cNvSpPr>
          <p:nvPr>
            <p:ph type="sldNum" idx="12"/>
          </p:nvPr>
        </p:nvSpPr>
        <p:spPr>
          <a:xfrm>
            <a:off x="11296611" y="6217623"/>
            <a:ext cx="731600" cy="524800"/>
          </a:xfrm>
        </p:spPr>
        <p:txBody>
          <a:bodyPr/>
          <a:lstStyle/>
          <a:p>
            <a:pPr defTabSz="1219170"/>
            <a:fld id="{00000000-1234-1234-1234-123412341234}" type="slidenum">
              <a:rPr lang="en">
                <a:solidFill>
                  <a:srgbClr val="595959"/>
                </a:solidFill>
              </a:rPr>
              <a:pPr defTabSz="1219170"/>
              <a:t>19</a:t>
            </a:fld>
            <a:endParaRPr lang="en" dirty="0">
              <a:solidFill>
                <a:srgbClr val="595959"/>
              </a:solidFill>
            </a:endParaRPr>
          </a:p>
        </p:txBody>
      </p:sp>
      <p:sp>
        <p:nvSpPr>
          <p:cNvPr id="12" name="TextBox 11">
            <a:extLst>
              <a:ext uri="{FF2B5EF4-FFF2-40B4-BE49-F238E27FC236}">
                <a16:creationId xmlns:a16="http://schemas.microsoft.com/office/drawing/2014/main" id="{474D3247-AA94-4CB4-95E0-274CE0EA852E}"/>
              </a:ext>
            </a:extLst>
          </p:cNvPr>
          <p:cNvSpPr txBox="1"/>
          <p:nvPr/>
        </p:nvSpPr>
        <p:spPr>
          <a:xfrm>
            <a:off x="559455" y="1705453"/>
            <a:ext cx="10882747" cy="3375219"/>
          </a:xfrm>
          <a:prstGeom prst="rect">
            <a:avLst/>
          </a:prstGeom>
          <a:noFill/>
          <a:ln w="12700">
            <a:solidFill>
              <a:schemeClr val="accent1"/>
            </a:solidFill>
          </a:ln>
        </p:spPr>
        <p:txBody>
          <a:bodyPr wrap="square">
            <a:spAutoFit/>
          </a:bodyPr>
          <a:lstStyle/>
          <a:p>
            <a:pPr defTabSz="1219170"/>
            <a:r>
              <a:rPr lang="en-US" sz="1600" dirty="0">
                <a:solidFill>
                  <a:srgbClr val="FF0000"/>
                </a:solidFill>
                <a:latin typeface="PT Sans Narrow" panose="020B0604020202020204" charset="0"/>
                <a:ea typeface="Calibri" panose="020F0502020204030204" pitchFamily="34" charset="0"/>
                <a:cs typeface="Calibri" panose="020F0502020204030204" pitchFamily="34" charset="0"/>
              </a:rPr>
              <a:t>Key Observation: </a:t>
            </a:r>
            <a:r>
              <a:rPr lang="en-US" sz="1600" dirty="0">
                <a:latin typeface="PT Sans Narrow" panose="020B0604020202020204" charset="0"/>
                <a:ea typeface="Calibri" panose="020F0502020204030204" pitchFamily="34" charset="0"/>
                <a:cs typeface="Calibri" panose="020F0502020204030204" pitchFamily="34" charset="0"/>
              </a:rPr>
              <a:t>Overall consistency for supporting documentation appeared to be a challenge for several LEA’s. </a:t>
            </a:r>
          </a:p>
          <a:p>
            <a:pPr defTabSz="1219170"/>
            <a:br>
              <a:rPr lang="en-US" sz="1600" dirty="0">
                <a:latin typeface="PT Sans Narrow" panose="020B0604020202020204" charset="0"/>
                <a:ea typeface="Calibri" panose="020F0502020204030204" pitchFamily="34" charset="0"/>
                <a:cs typeface="Calibri" panose="020F0502020204030204" pitchFamily="34" charset="0"/>
              </a:rPr>
            </a:br>
            <a:endParaRPr lang="en-US" sz="933" dirty="0">
              <a:latin typeface="PT Sans Narrow" panose="020B0604020202020204" charset="0"/>
              <a:ea typeface="Calibri" panose="020F0502020204030204" pitchFamily="34" charset="0"/>
              <a:cs typeface="Calibri" panose="020F0502020204030204" pitchFamily="34" charset="0"/>
            </a:endParaRPr>
          </a:p>
          <a:p>
            <a:pPr defTabSz="1219170"/>
            <a:r>
              <a:rPr lang="en-US" sz="1600" dirty="0">
                <a:solidFill>
                  <a:srgbClr val="FF0000"/>
                </a:solidFill>
                <a:latin typeface="PT Sans Narrow" panose="020B0604020202020204" charset="0"/>
                <a:ea typeface="Calibri" panose="020F0502020204030204" pitchFamily="34" charset="0"/>
                <a:cs typeface="Calibri" panose="020F0502020204030204" pitchFamily="34" charset="0"/>
              </a:rPr>
              <a:t>Key Recommendation: </a:t>
            </a:r>
            <a:r>
              <a:rPr lang="en-US" sz="1600" dirty="0">
                <a:latin typeface="PT Sans Narrow" panose="020B0604020202020204" charset="0"/>
                <a:ea typeface="Calibri" panose="020F0502020204030204" pitchFamily="34" charset="0"/>
                <a:cs typeface="Calibri" panose="020F0502020204030204" pitchFamily="34" charset="0"/>
              </a:rPr>
              <a:t>While many LEA’s presented a majority of necessary documentation, CRF cost documentations can be bolstered by including procurement approval processes and more descriptive narratives relating to a cost’s COVID-19 purpose and/or service or time utilized by personnel related to COVID-19.</a:t>
            </a:r>
          </a:p>
          <a:p>
            <a:pPr defTabSz="1219170"/>
            <a:endParaRPr lang="en-US" sz="1600" dirty="0">
              <a:solidFill>
                <a:srgbClr val="FF0000"/>
              </a:solidFill>
              <a:latin typeface="PT Sans Narrow" panose="020B0604020202020204" charset="0"/>
              <a:ea typeface="Calibri" panose="020F0502020204030204" pitchFamily="34" charset="0"/>
              <a:cs typeface="Calibri" panose="020F0502020204030204" pitchFamily="34" charset="0"/>
            </a:endParaRPr>
          </a:p>
          <a:p>
            <a:pPr defTabSz="1219170"/>
            <a:r>
              <a:rPr lang="en-US" sz="1600" dirty="0">
                <a:latin typeface="PT Sans Narrow" panose="020B0604020202020204" charset="0"/>
                <a:ea typeface="Calibri" panose="020F0502020204030204" pitchFamily="34" charset="0"/>
                <a:cs typeface="Calibri" panose="020F0502020204030204" pitchFamily="34" charset="0"/>
              </a:rPr>
              <a:t>For products and services, supporting documentation could be enhanced with line item invoices, purchase orders, payment confirmations (checks issued, payment screen captures, </a:t>
            </a:r>
            <a:r>
              <a:rPr lang="en-US" sz="1600" dirty="0" err="1">
                <a:latin typeface="PT Sans Narrow" panose="020B0604020202020204" charset="0"/>
                <a:ea typeface="Calibri" panose="020F0502020204030204" pitchFamily="34" charset="0"/>
                <a:cs typeface="Calibri" panose="020F0502020204030204" pitchFamily="34" charset="0"/>
              </a:rPr>
              <a:t>etc</a:t>
            </a:r>
            <a:r>
              <a:rPr lang="en-US" sz="1600" dirty="0">
                <a:latin typeface="PT Sans Narrow" panose="020B0604020202020204" charset="0"/>
                <a:ea typeface="Calibri" panose="020F0502020204030204" pitchFamily="34" charset="0"/>
                <a:cs typeface="Calibri" panose="020F0502020204030204" pitchFamily="34" charset="0"/>
              </a:rPr>
              <a:t>), expenditure general ledgers accounting for amount, date, and debit from a CRF grant account, procurement approval processes, receipts, and a description of the purpose and use of the product or service in relation to COVID-19. </a:t>
            </a:r>
          </a:p>
          <a:p>
            <a:pPr defTabSz="1219170"/>
            <a:endParaRPr lang="en-US" sz="1200" dirty="0">
              <a:latin typeface="PT Sans Narrow" panose="020B0604020202020204" charset="0"/>
              <a:ea typeface="Calibri" panose="020F0502020204030204" pitchFamily="34" charset="0"/>
              <a:cs typeface="Calibri" panose="020F0502020204030204" pitchFamily="34" charset="0"/>
            </a:endParaRPr>
          </a:p>
          <a:p>
            <a:pPr defTabSz="1219170"/>
            <a:r>
              <a:rPr lang="en-US" sz="1600" dirty="0">
                <a:latin typeface="PT Sans Narrow" panose="020B0604020202020204" charset="0"/>
                <a:ea typeface="Calibri" panose="020F0502020204030204" pitchFamily="34" charset="0"/>
                <a:cs typeface="Calibri" panose="020F0502020204030204" pitchFamily="34" charset="0"/>
              </a:rPr>
              <a:t>For any expenditure that is not clearly aligned with a typical COVID PPE/public health precaution (masks, sanitizer, HVAC systems, etc.) LEAs should consider keeping detailed notes/records that outline the COVID related rationale for the purchase, which should directly tie to an eligible CRF spend category. </a:t>
            </a:r>
          </a:p>
        </p:txBody>
      </p:sp>
      <p:sp>
        <p:nvSpPr>
          <p:cNvPr id="14" name="TextBox 13">
            <a:extLst>
              <a:ext uri="{FF2B5EF4-FFF2-40B4-BE49-F238E27FC236}">
                <a16:creationId xmlns:a16="http://schemas.microsoft.com/office/drawing/2014/main" id="{29086C44-4D6E-445F-BB91-F703E2F8A82C}"/>
              </a:ext>
            </a:extLst>
          </p:cNvPr>
          <p:cNvSpPr txBox="1"/>
          <p:nvPr/>
        </p:nvSpPr>
        <p:spPr>
          <a:xfrm>
            <a:off x="559455" y="1080667"/>
            <a:ext cx="8129589" cy="400110"/>
          </a:xfrm>
          <a:prstGeom prst="rect">
            <a:avLst/>
          </a:prstGeom>
          <a:solidFill>
            <a:srgbClr val="EEECE1"/>
          </a:solidFill>
        </p:spPr>
        <p:txBody>
          <a:bodyPr wrap="square">
            <a:spAutoFit/>
          </a:bodyPr>
          <a:lstStyle/>
          <a:p>
            <a:pPr defTabSz="1219170"/>
            <a:r>
              <a:rPr lang="en-US" sz="2000" b="1" dirty="0"/>
              <a:t>Cost Documenting Process Related Recommendations</a:t>
            </a:r>
          </a:p>
        </p:txBody>
      </p:sp>
    </p:spTree>
    <p:extLst>
      <p:ext uri="{BB962C8B-B14F-4D97-AF65-F5344CB8AC3E}">
        <p14:creationId xmlns:p14="http://schemas.microsoft.com/office/powerpoint/2010/main" val="2126771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4268481" y="1004889"/>
            <a:ext cx="3951789" cy="66865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br>
              <a:rPr lang="en-US"/>
            </a:br>
            <a:r>
              <a:rPr lang="en-US"/>
              <a:t>CDE Team!</a:t>
            </a:r>
            <a:endParaRPr/>
          </a:p>
        </p:txBody>
      </p:sp>
      <p:sp>
        <p:nvSpPr>
          <p:cNvPr id="84" name="Google Shape;84;p12">
            <a:extLst>
              <a:ext uri="{C183D7F6-B498-43B3-948B-1728B52AA6E4}">
                <adec:decorative xmlns:adec="http://schemas.microsoft.com/office/drawing/2017/decorative" val="1"/>
              </a:ext>
            </a:extLst>
          </p:cNvPr>
          <p:cNvSpPr/>
          <p:nvPr/>
        </p:nvSpPr>
        <p:spPr>
          <a:xfrm>
            <a:off x="0" y="1204913"/>
            <a:ext cx="2550549" cy="1426528"/>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85" name="Google Shape;85;p12" descr=" CDE team introductions and contact information."/>
          <p:cNvSpPr/>
          <p:nvPr/>
        </p:nvSpPr>
        <p:spPr>
          <a:xfrm>
            <a:off x="286993" y="1206182"/>
            <a:ext cx="11618015" cy="5560378"/>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019"/>
            </a:srgbClr>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86" name="Google Shape;86;p12">
            <a:extLst>
              <a:ext uri="{C183D7F6-B498-43B3-948B-1728B52AA6E4}">
                <adec:decorative xmlns:adec="http://schemas.microsoft.com/office/drawing/2017/decorative" val="1"/>
              </a:ext>
            </a:extLst>
          </p:cNvPr>
          <p:cNvSpPr/>
          <p:nvPr/>
        </p:nvSpPr>
        <p:spPr>
          <a:xfrm>
            <a:off x="286993" y="1809969"/>
            <a:ext cx="1849120" cy="3238062"/>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87" name="Google Shape;87;p12"/>
          <p:cNvSpPr txBox="1">
            <a:spLocks noGrp="1"/>
          </p:cNvSpPr>
          <p:nvPr>
            <p:ph type="body" idx="1"/>
          </p:nvPr>
        </p:nvSpPr>
        <p:spPr>
          <a:xfrm>
            <a:off x="2255519" y="1339216"/>
            <a:ext cx="4814183" cy="4880927"/>
          </a:xfrm>
          <a:prstGeom prst="rect">
            <a:avLst/>
          </a:prstGeom>
          <a:noFill/>
          <a:ln>
            <a:noFill/>
          </a:ln>
        </p:spPr>
        <p:txBody>
          <a:bodyPr spcFirstLastPara="1" wrap="square" lIns="0" tIns="0" rIns="0" bIns="25700" anchor="t" anchorCtr="0">
            <a:noAutofit/>
          </a:bodyPr>
          <a:lstStyle/>
          <a:p>
            <a:pPr marL="0" lvl="0" indent="0" algn="ctr" rtl="0">
              <a:lnSpc>
                <a:spcPct val="90000"/>
              </a:lnSpc>
              <a:spcBef>
                <a:spcPts val="750"/>
              </a:spcBef>
              <a:spcAft>
                <a:spcPts val="0"/>
              </a:spcAft>
              <a:buSzPts val="1500"/>
              <a:buNone/>
            </a:pPr>
            <a:r>
              <a:rPr lang="en-US" sz="1600" b="1" u="sng" dirty="0"/>
              <a:t>ESSER/ESEA Program Partners</a:t>
            </a:r>
            <a:endParaRPr sz="3200" dirty="0"/>
          </a:p>
          <a:p>
            <a:pPr marL="128588" lvl="0" indent="-128588" algn="l" rtl="0">
              <a:lnSpc>
                <a:spcPct val="90000"/>
              </a:lnSpc>
              <a:spcBef>
                <a:spcPts val="750"/>
              </a:spcBef>
              <a:spcAft>
                <a:spcPts val="0"/>
              </a:spcAft>
              <a:buSzPts val="1500"/>
              <a:buChar char="•"/>
            </a:pPr>
            <a:r>
              <a:rPr lang="en-US" sz="1600" dirty="0"/>
              <a:t>Nazie Mohajeri-Nelson, Director of ESEA Office (</a:t>
            </a:r>
            <a:r>
              <a:rPr lang="en-US" sz="1600" u="sng" dirty="0">
                <a:solidFill>
                  <a:schemeClr val="hlink"/>
                </a:solidFill>
                <a:hlinkClick r:id="rId3"/>
              </a:rPr>
              <a:t>mohajeri-nelson_n@cde.state.co.us</a:t>
            </a:r>
            <a:r>
              <a:rPr lang="en-US" sz="1600" dirty="0"/>
              <a:t>) </a:t>
            </a:r>
            <a:endParaRPr dirty="0"/>
          </a:p>
          <a:p>
            <a:pPr marL="128588" lvl="0" indent="-128588" algn="l" rtl="0">
              <a:lnSpc>
                <a:spcPct val="90000"/>
              </a:lnSpc>
              <a:spcBef>
                <a:spcPts val="750"/>
              </a:spcBef>
              <a:spcAft>
                <a:spcPts val="0"/>
              </a:spcAft>
              <a:buSzPts val="1500"/>
              <a:buChar char="•"/>
            </a:pPr>
            <a:r>
              <a:rPr lang="en-US" sz="1600" dirty="0"/>
              <a:t>DeLilah Collins, Assistant Director of ESEA Office (</a:t>
            </a:r>
            <a:r>
              <a:rPr lang="en-US" sz="1600" u="sng" dirty="0">
                <a:solidFill>
                  <a:schemeClr val="hlink"/>
                </a:solidFill>
                <a:hlinkClick r:id="rId4"/>
              </a:rPr>
              <a:t>collins_d@cde.state.co.us</a:t>
            </a:r>
            <a:r>
              <a:rPr lang="en-US" sz="1600" dirty="0"/>
              <a:t>) </a:t>
            </a:r>
            <a:endParaRPr dirty="0"/>
          </a:p>
          <a:p>
            <a:pPr marL="128588" lvl="0" indent="-128588" algn="l" rtl="0">
              <a:lnSpc>
                <a:spcPct val="90000"/>
              </a:lnSpc>
              <a:spcBef>
                <a:spcPts val="750"/>
              </a:spcBef>
              <a:spcAft>
                <a:spcPts val="0"/>
              </a:spcAft>
              <a:buSzPts val="1500"/>
              <a:buChar char="•"/>
            </a:pPr>
            <a:r>
              <a:rPr lang="en-US" sz="1600" u="sng" dirty="0">
                <a:solidFill>
                  <a:schemeClr val="hlink"/>
                </a:solidFill>
                <a:hlinkClick r:id="rId5"/>
              </a:rPr>
              <a:t>ESEA Regional Contacts </a:t>
            </a:r>
            <a:r>
              <a:rPr lang="en-US" sz="1600" dirty="0"/>
              <a:t>assigned by district</a:t>
            </a:r>
            <a:endParaRPr dirty="0"/>
          </a:p>
          <a:p>
            <a:pPr marL="471488" lvl="1" indent="-128587" algn="l" rtl="0">
              <a:lnSpc>
                <a:spcPct val="90000"/>
              </a:lnSpc>
              <a:spcBef>
                <a:spcPts val="375"/>
              </a:spcBef>
              <a:spcAft>
                <a:spcPts val="0"/>
              </a:spcAft>
              <a:buSzPts val="1500"/>
              <a:buChar char="•"/>
            </a:pPr>
            <a:r>
              <a:rPr lang="en-US" sz="1300" dirty="0"/>
              <a:t>Title I: Laura Meushaw, Kathryn Wisner, Niko Kaloudis</a:t>
            </a:r>
            <a:endParaRPr sz="1000" dirty="0"/>
          </a:p>
          <a:p>
            <a:pPr marL="471488" lvl="1" indent="-128587" algn="l" rtl="0">
              <a:lnSpc>
                <a:spcPct val="90000"/>
              </a:lnSpc>
              <a:spcBef>
                <a:spcPts val="375"/>
              </a:spcBef>
              <a:spcAft>
                <a:spcPts val="0"/>
              </a:spcAft>
              <a:buSzPts val="1500"/>
              <a:buChar char="•"/>
            </a:pPr>
            <a:r>
              <a:rPr lang="en-US" sz="1300" dirty="0"/>
              <a:t>Title II: Niko Kaloudis</a:t>
            </a:r>
            <a:endParaRPr sz="1000" dirty="0"/>
          </a:p>
          <a:p>
            <a:pPr marL="471488" lvl="1" indent="-128587" algn="l" rtl="0">
              <a:lnSpc>
                <a:spcPct val="90000"/>
              </a:lnSpc>
              <a:spcBef>
                <a:spcPts val="375"/>
              </a:spcBef>
              <a:spcAft>
                <a:spcPts val="0"/>
              </a:spcAft>
              <a:buSzPts val="1500"/>
              <a:buChar char="•"/>
            </a:pPr>
            <a:r>
              <a:rPr lang="en-US" sz="1300" dirty="0"/>
              <a:t>Title III: Kathryn Wisner</a:t>
            </a:r>
            <a:endParaRPr dirty="0"/>
          </a:p>
          <a:p>
            <a:pPr marL="471488" lvl="1" indent="-128587" algn="l" rtl="0">
              <a:lnSpc>
                <a:spcPct val="90000"/>
              </a:lnSpc>
              <a:spcBef>
                <a:spcPts val="375"/>
              </a:spcBef>
              <a:spcAft>
                <a:spcPts val="0"/>
              </a:spcAft>
              <a:buSzPts val="1500"/>
              <a:buChar char="•"/>
            </a:pPr>
            <a:r>
              <a:rPr lang="en-US" sz="1300" dirty="0"/>
              <a:t>Title IV: Tammy Giessinger, Michelle Prael</a:t>
            </a:r>
            <a:endParaRPr dirty="0"/>
          </a:p>
          <a:p>
            <a:pPr marL="471488" lvl="1" indent="-128587" algn="l" rtl="0">
              <a:lnSpc>
                <a:spcPct val="90000"/>
              </a:lnSpc>
              <a:spcBef>
                <a:spcPts val="375"/>
              </a:spcBef>
              <a:spcAft>
                <a:spcPts val="0"/>
              </a:spcAft>
              <a:buSzPts val="1500"/>
              <a:buChar char="•"/>
            </a:pPr>
            <a:r>
              <a:rPr lang="en-US" sz="1300" dirty="0"/>
              <a:t>Title V: Kristen Collins</a:t>
            </a:r>
            <a:endParaRPr dirty="0"/>
          </a:p>
          <a:p>
            <a:pPr marL="128588" lvl="0" indent="-128588" algn="l" rtl="0">
              <a:lnSpc>
                <a:spcPct val="90000"/>
              </a:lnSpc>
              <a:spcBef>
                <a:spcPts val="750"/>
              </a:spcBef>
              <a:spcAft>
                <a:spcPts val="0"/>
              </a:spcAft>
              <a:buSzPts val="1500"/>
              <a:buChar char="•"/>
            </a:pPr>
            <a:r>
              <a:rPr lang="en-US" sz="1600" dirty="0"/>
              <a:t>ESSER Team</a:t>
            </a:r>
            <a:endParaRPr dirty="0"/>
          </a:p>
          <a:p>
            <a:pPr marL="471488" lvl="1" indent="-128587" algn="l" rtl="0">
              <a:lnSpc>
                <a:spcPct val="90000"/>
              </a:lnSpc>
              <a:spcBef>
                <a:spcPts val="375"/>
              </a:spcBef>
              <a:spcAft>
                <a:spcPts val="0"/>
              </a:spcAft>
              <a:buSzPts val="1500"/>
              <a:buChar char="•"/>
            </a:pPr>
            <a:r>
              <a:rPr lang="en-US" sz="1200" dirty="0"/>
              <a:t>Kristin Crumley, ESSER Monitoring Specialist (</a:t>
            </a:r>
            <a:r>
              <a:rPr lang="en-US" sz="1200" u="sng" dirty="0">
                <a:solidFill>
                  <a:schemeClr val="hlink"/>
                </a:solidFill>
                <a:hlinkClick r:id="rId6"/>
              </a:rPr>
              <a:t>Crumley_k@cde.state.co.us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Jonathan Schelke, ESSER Monitoring Specialist (</a:t>
            </a:r>
            <a:r>
              <a:rPr lang="en-US" sz="1200" u="sng" dirty="0">
                <a:solidFill>
                  <a:schemeClr val="hlink"/>
                </a:solidFill>
                <a:hlinkClick r:id="rId7"/>
              </a:rPr>
              <a:t>schelke_j@cde.state.co.us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Shannon Wilson, ESSER/ESEA Grants Administration Coordinator (</a:t>
            </a:r>
            <a:r>
              <a:rPr lang="en-US" sz="1200" u="sng" dirty="0">
                <a:solidFill>
                  <a:schemeClr val="hlink"/>
                </a:solidFill>
                <a:hlinkClick r:id="rId8"/>
              </a:rPr>
              <a:t>Wilson_s@cde.state.co.us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Mackenzie Owens, ESSER Reporting Specialist (</a:t>
            </a:r>
            <a:r>
              <a:rPr lang="en-US" sz="1200" u="sng" dirty="0">
                <a:solidFill>
                  <a:schemeClr val="hlink"/>
                </a:solidFill>
                <a:hlinkClick r:id="rId9"/>
              </a:rPr>
              <a:t>owens_m@cde.state.co.us</a:t>
            </a:r>
            <a:r>
              <a:rPr lang="en-US" sz="1200" dirty="0"/>
              <a:t>) </a:t>
            </a:r>
            <a:endParaRPr dirty="0"/>
          </a:p>
          <a:p>
            <a:pPr marL="128588" lvl="0" indent="-128588" algn="l" rtl="0">
              <a:lnSpc>
                <a:spcPct val="90000"/>
              </a:lnSpc>
              <a:spcBef>
                <a:spcPts val="750"/>
              </a:spcBef>
              <a:spcAft>
                <a:spcPts val="0"/>
              </a:spcAft>
              <a:buSzPts val="1500"/>
              <a:buChar char="•"/>
            </a:pPr>
            <a:r>
              <a:rPr lang="en-US" sz="1500" dirty="0"/>
              <a:t>Data, Accountability, Reporting, and Evaluation</a:t>
            </a:r>
            <a:endParaRPr dirty="0"/>
          </a:p>
          <a:p>
            <a:pPr marL="471488" lvl="1" indent="-128587" algn="l" rtl="0">
              <a:lnSpc>
                <a:spcPct val="90000"/>
              </a:lnSpc>
              <a:spcBef>
                <a:spcPts val="375"/>
              </a:spcBef>
              <a:spcAft>
                <a:spcPts val="0"/>
              </a:spcAft>
              <a:buSzPts val="1500"/>
              <a:buChar char="•"/>
            </a:pPr>
            <a:r>
              <a:rPr lang="en-US" sz="1200" dirty="0"/>
              <a:t>Tina Negley, Alan Shimmin, Mary Shen, and Mackenzie Owens</a:t>
            </a:r>
            <a:endParaRPr dirty="0"/>
          </a:p>
          <a:p>
            <a:pPr marL="471488" lvl="1" indent="-33336" algn="l" rtl="0">
              <a:lnSpc>
                <a:spcPct val="90000"/>
              </a:lnSpc>
              <a:spcBef>
                <a:spcPts val="375"/>
              </a:spcBef>
              <a:spcAft>
                <a:spcPts val="0"/>
              </a:spcAft>
              <a:buSzPts val="1500"/>
              <a:buNone/>
            </a:pPr>
            <a:endParaRPr sz="1300" dirty="0"/>
          </a:p>
          <a:p>
            <a:pPr marL="0" lvl="0" indent="0" algn="l" rtl="0">
              <a:lnSpc>
                <a:spcPct val="90000"/>
              </a:lnSpc>
              <a:spcBef>
                <a:spcPts val="0"/>
              </a:spcBef>
              <a:spcAft>
                <a:spcPts val="0"/>
              </a:spcAft>
              <a:buSzPts val="1500"/>
              <a:buNone/>
            </a:pPr>
            <a:endParaRPr sz="1200" dirty="0"/>
          </a:p>
        </p:txBody>
      </p:sp>
      <p:sp>
        <p:nvSpPr>
          <p:cNvPr id="88" name="Google Shape;88;p12"/>
          <p:cNvSpPr txBox="1"/>
          <p:nvPr/>
        </p:nvSpPr>
        <p:spPr>
          <a:xfrm>
            <a:off x="1769194" y="254514"/>
            <a:ext cx="6081865" cy="75641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dk1"/>
                </a:solidFill>
                <a:latin typeface="Arial"/>
                <a:ea typeface="Arial"/>
                <a:cs typeface="Arial"/>
                <a:sym typeface="Arial"/>
              </a:rPr>
              <a:t>CDE Contacts!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2400"/>
              <a:buFont typeface="Arial"/>
              <a:buNone/>
            </a:pPr>
            <a:r>
              <a:rPr lang="en-US" sz="2000" b="0" i="0" u="none" strike="noStrike" cap="none">
                <a:solidFill>
                  <a:schemeClr val="dk1"/>
                </a:solidFill>
                <a:latin typeface="Arial"/>
                <a:ea typeface="Arial"/>
                <a:cs typeface="Arial"/>
                <a:sym typeface="Arial"/>
              </a:rPr>
              <a:t>Emails: LastName_FirstInital@cde.state.co.us</a:t>
            </a:r>
            <a:endParaRPr sz="1400" b="0" i="0" u="none" strike="noStrike" cap="none">
              <a:solidFill>
                <a:srgbClr val="000000"/>
              </a:solidFill>
              <a:latin typeface="Arial"/>
              <a:ea typeface="Arial"/>
              <a:cs typeface="Arial"/>
              <a:sym typeface="Arial"/>
            </a:endParaRPr>
          </a:p>
        </p:txBody>
      </p:sp>
      <p:sp>
        <p:nvSpPr>
          <p:cNvPr id="89" name="Google Shape;89;p12"/>
          <p:cNvSpPr txBox="1"/>
          <p:nvPr/>
        </p:nvSpPr>
        <p:spPr>
          <a:xfrm>
            <a:off x="7484139" y="1430777"/>
            <a:ext cx="3972560" cy="4880927"/>
          </a:xfrm>
          <a:prstGeom prst="rect">
            <a:avLst/>
          </a:prstGeom>
          <a:noFill/>
          <a:ln>
            <a:noFill/>
          </a:ln>
        </p:spPr>
        <p:txBody>
          <a:bodyPr spcFirstLastPara="1" wrap="square" lIns="0" tIns="0" rIns="0" bIns="25700" anchor="t" anchorCtr="0">
            <a:noAutofit/>
          </a:bodyPr>
          <a:lstStyle/>
          <a:p>
            <a:pPr marL="0" marR="0" lvl="0" indent="0" algn="ctr" rtl="0">
              <a:lnSpc>
                <a:spcPct val="90000"/>
              </a:lnSpc>
              <a:spcBef>
                <a:spcPts val="0"/>
              </a:spcBef>
              <a:spcAft>
                <a:spcPts val="0"/>
              </a:spcAft>
              <a:buClr>
                <a:schemeClr val="dk1"/>
              </a:buClr>
              <a:buSzPts val="1500"/>
              <a:buFont typeface="Arial"/>
              <a:buNone/>
            </a:pPr>
            <a:r>
              <a:rPr lang="en-US" sz="1600" b="1" i="0" u="sng" strike="noStrike" cap="none" dirty="0">
                <a:solidFill>
                  <a:schemeClr val="dk1"/>
                </a:solidFill>
                <a:latin typeface="Calibri"/>
                <a:ea typeface="Calibri"/>
                <a:cs typeface="Calibri"/>
                <a:sym typeface="Calibri"/>
              </a:rPr>
              <a:t>Fiscal Partners</a:t>
            </a:r>
            <a:endParaRPr sz="2800" b="0" i="0" u="none" strike="noStrike" cap="none" dirty="0">
              <a:solidFill>
                <a:schemeClr val="dk1"/>
              </a:solidFill>
              <a:latin typeface="Calibri"/>
              <a:ea typeface="Calibri"/>
              <a:cs typeface="Calibri"/>
              <a:sym typeface="Calibri"/>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dirty="0">
                <a:solidFill>
                  <a:schemeClr val="dk1"/>
                </a:solidFill>
                <a:latin typeface="Calibri"/>
                <a:ea typeface="Calibri"/>
                <a:cs typeface="Calibri"/>
                <a:sym typeface="Calibri"/>
              </a:rPr>
              <a:t>Jennifer Okes, Chief Operating Officer (</a:t>
            </a:r>
            <a:r>
              <a:rPr lang="en-US" sz="1600" b="0" i="0" u="sng" strike="noStrike" cap="none" dirty="0">
                <a:solidFill>
                  <a:schemeClr val="hlink"/>
                </a:solidFill>
                <a:latin typeface="Calibri"/>
                <a:ea typeface="Calibri"/>
                <a:cs typeface="Calibri"/>
                <a:sym typeface="Calibri"/>
                <a:hlinkClick r:id="rId10"/>
              </a:rPr>
              <a:t>okes_j@cde.state.co.us</a:t>
            </a:r>
            <a:r>
              <a:rPr lang="en-US" sz="16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dirty="0">
                <a:solidFill>
                  <a:schemeClr val="dk1"/>
                </a:solidFill>
                <a:latin typeface="Calibri"/>
                <a:ea typeface="Calibri"/>
                <a:cs typeface="Calibri"/>
                <a:sym typeface="Calibri"/>
              </a:rPr>
              <a:t>Kate Bartlett, Executive Director of School District Operations (</a:t>
            </a:r>
            <a:r>
              <a:rPr lang="en-US" sz="1600" b="0" i="0" u="sng" strike="noStrike" cap="none" dirty="0">
                <a:solidFill>
                  <a:schemeClr val="hlink"/>
                </a:solidFill>
                <a:latin typeface="Calibri"/>
                <a:ea typeface="Calibri"/>
                <a:cs typeface="Calibri"/>
                <a:sym typeface="Calibri"/>
                <a:hlinkClick r:id="rId11"/>
              </a:rPr>
              <a:t>Bartlett_k@cde.state.co.us</a:t>
            </a:r>
            <a:r>
              <a:rPr lang="en-US" sz="16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dirty="0">
                <a:solidFill>
                  <a:schemeClr val="dk1"/>
                </a:solidFill>
                <a:latin typeface="Calibri"/>
                <a:ea typeface="Calibri"/>
                <a:cs typeface="Calibri"/>
                <a:sym typeface="Calibri"/>
              </a:rPr>
              <a:t>Jennifer Austin, Director of Grants Fiscal Management (</a:t>
            </a:r>
            <a:r>
              <a:rPr lang="en-US" sz="1600" b="0" i="0" u="sng" strike="noStrike" cap="none" dirty="0">
                <a:solidFill>
                  <a:schemeClr val="hlink"/>
                </a:solidFill>
                <a:latin typeface="Calibri"/>
                <a:ea typeface="Calibri"/>
                <a:cs typeface="Calibri"/>
                <a:sym typeface="Calibri"/>
                <a:hlinkClick r:id="rId12"/>
              </a:rPr>
              <a:t>Austin_j@cde.state.co.us</a:t>
            </a:r>
            <a:r>
              <a:rPr lang="en-US" sz="16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dirty="0">
                <a:solidFill>
                  <a:schemeClr val="dk1"/>
                </a:solidFill>
                <a:latin typeface="Calibri"/>
                <a:ea typeface="Calibri"/>
                <a:cs typeface="Calibri"/>
                <a:sym typeface="Calibri"/>
              </a:rPr>
              <a:t>Robert Hawkins, Grants Fiscal Analyst (</a:t>
            </a:r>
            <a:r>
              <a:rPr lang="en-US" sz="1600" b="0" i="0" u="sng" strike="noStrike" cap="none" dirty="0">
                <a:solidFill>
                  <a:schemeClr val="hlink"/>
                </a:solidFill>
                <a:latin typeface="Calibri"/>
                <a:ea typeface="Calibri"/>
                <a:cs typeface="Calibri"/>
                <a:sym typeface="Calibri"/>
                <a:hlinkClick r:id="rId13"/>
              </a:rPr>
              <a:t>Hawkins_s@cde.state.co.us</a:t>
            </a:r>
            <a:r>
              <a:rPr lang="en-US" sz="16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dirty="0">
                <a:solidFill>
                  <a:schemeClr val="dk1"/>
                </a:solidFill>
                <a:latin typeface="Calibri"/>
                <a:ea typeface="Calibri"/>
                <a:cs typeface="Calibri"/>
                <a:sym typeface="Calibri"/>
              </a:rPr>
              <a:t>Steven Kaleda, Grants Fiscal Analyst (</a:t>
            </a:r>
            <a:r>
              <a:rPr lang="en-US" sz="1600" b="0" i="0" u="sng" strike="noStrike" cap="none" dirty="0">
                <a:solidFill>
                  <a:schemeClr val="hlink"/>
                </a:solidFill>
                <a:latin typeface="Calibri"/>
                <a:ea typeface="Calibri"/>
                <a:cs typeface="Calibri"/>
                <a:sym typeface="Calibri"/>
                <a:hlinkClick r:id="rId14"/>
              </a:rPr>
              <a:t>Kaleda_s@cde.state.co.us</a:t>
            </a:r>
            <a:r>
              <a:rPr lang="en-US" sz="16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dirty="0">
                <a:solidFill>
                  <a:schemeClr val="dk1"/>
                </a:solidFill>
                <a:latin typeface="Calibri"/>
                <a:ea typeface="Calibri"/>
                <a:cs typeface="Calibri"/>
                <a:sym typeface="Calibri"/>
              </a:rPr>
              <a:t>ESSER Team</a:t>
            </a:r>
            <a:endParaRPr sz="1400" b="0" i="0" u="none" strike="noStrike" cap="none" dirty="0">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Bill Parsley, ESSER Fiscal Monitoring Supervisor (</a:t>
            </a:r>
            <a:r>
              <a:rPr lang="en-US" sz="1200" b="0" i="0" u="sng" strike="noStrike" cap="none">
                <a:solidFill>
                  <a:schemeClr val="hlink"/>
                </a:solidFill>
                <a:latin typeface="Calibri"/>
                <a:ea typeface="Calibri"/>
                <a:cs typeface="Calibri"/>
                <a:sym typeface="Calibri"/>
                <a:hlinkClick r:id="rId15"/>
              </a:rPr>
              <a:t>parsley_b@cde.state.co.us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dirty="0">
                <a:solidFill>
                  <a:schemeClr val="dk1"/>
                </a:solidFill>
                <a:latin typeface="Calibri"/>
                <a:ea typeface="Calibri"/>
                <a:cs typeface="Calibri"/>
                <a:sym typeface="Calibri"/>
              </a:rPr>
              <a:t>Hilery Morris, ESSER Fiscal Monitoring (</a:t>
            </a:r>
            <a:r>
              <a:rPr lang="en-US" sz="1200" b="0" i="0" u="sng" strike="noStrike" cap="none" dirty="0">
                <a:solidFill>
                  <a:schemeClr val="hlink"/>
                </a:solidFill>
                <a:latin typeface="Calibri"/>
                <a:ea typeface="Calibri"/>
                <a:cs typeface="Calibri"/>
                <a:sym typeface="Calibri"/>
                <a:hlinkClick r:id="rId16"/>
              </a:rPr>
              <a:t>morris_h@cde.state.co.us</a:t>
            </a:r>
            <a:r>
              <a:rPr lang="en-US" sz="12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dirty="0">
                <a:solidFill>
                  <a:schemeClr val="dk1"/>
                </a:solidFill>
                <a:latin typeface="Calibri"/>
                <a:ea typeface="Calibri"/>
                <a:cs typeface="Calibri"/>
                <a:sym typeface="Calibri"/>
              </a:rPr>
              <a:t>Sharon Mackey, ESSER Fiscal Monitoring (</a:t>
            </a:r>
            <a:r>
              <a:rPr lang="en-US" sz="1200" b="0" i="0" u="sng" strike="noStrike" cap="none" dirty="0">
                <a:solidFill>
                  <a:schemeClr val="hlink"/>
                </a:solidFill>
                <a:latin typeface="Calibri"/>
                <a:ea typeface="Calibri"/>
                <a:cs typeface="Calibri"/>
                <a:sym typeface="Calibri"/>
                <a:hlinkClick r:id="rId17"/>
              </a:rPr>
              <a:t>mackey_s@cde.state.co.us</a:t>
            </a:r>
            <a:r>
              <a:rPr lang="en-US" sz="12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9"/>
        <p:cNvGrpSpPr/>
        <p:nvPr/>
      </p:nvGrpSpPr>
      <p:grpSpPr>
        <a:xfrm>
          <a:off x="0" y="0"/>
          <a:ext cx="0" cy="0"/>
          <a:chOff x="0" y="0"/>
          <a:chExt cx="0" cy="0"/>
        </a:xfrm>
      </p:grpSpPr>
      <p:sp>
        <p:nvSpPr>
          <p:cNvPr id="520" name="Google Shape;520;p97"/>
          <p:cNvSpPr txBox="1">
            <a:spLocks noGrp="1"/>
          </p:cNvSpPr>
          <p:nvPr>
            <p:ph type="title"/>
          </p:nvPr>
        </p:nvSpPr>
        <p:spPr>
          <a:xfrm>
            <a:off x="415600" y="2321800"/>
            <a:ext cx="11360800" cy="2214400"/>
          </a:xfrm>
          <a:prstGeom prst="rect">
            <a:avLst/>
          </a:prstGeom>
          <a:solidFill>
            <a:srgbClr val="35647E"/>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r>
              <a:rPr lang="en" sz="6400">
                <a:solidFill>
                  <a:srgbClr val="FFFFFF"/>
                </a:solidFill>
                <a:latin typeface="PT Sans Narrow"/>
                <a:ea typeface="PT Sans Narrow"/>
                <a:cs typeface="PT Sans Narrow"/>
                <a:sym typeface="PT Sans Narrow"/>
              </a:rPr>
              <a:t>Thank You!</a:t>
            </a:r>
            <a:endParaRPr sz="6400">
              <a:solidFill>
                <a:srgbClr val="FFFFFF"/>
              </a:solidFill>
              <a:latin typeface="PT Sans Narrow"/>
              <a:ea typeface="PT Sans Narrow"/>
              <a:cs typeface="PT Sans Narrow"/>
              <a:sym typeface="PT Sans Narrow"/>
            </a:endParaRPr>
          </a:p>
        </p:txBody>
      </p:sp>
      <p:sp>
        <p:nvSpPr>
          <p:cNvPr id="6" name="Slide Number Placeholder 1">
            <a:extLst>
              <a:ext uri="{FF2B5EF4-FFF2-40B4-BE49-F238E27FC236}">
                <a16:creationId xmlns:a16="http://schemas.microsoft.com/office/drawing/2014/main" id="{2103DB73-0556-44A1-967F-2E51947CE516}"/>
              </a:ext>
            </a:extLst>
          </p:cNvPr>
          <p:cNvSpPr>
            <a:spLocks noGrp="1"/>
          </p:cNvSpPr>
          <p:nvPr>
            <p:ph type="sldNum" idx="12"/>
          </p:nvPr>
        </p:nvSpPr>
        <p:spPr>
          <a:xfrm>
            <a:off x="11296611" y="6217623"/>
            <a:ext cx="731600" cy="524800"/>
          </a:xfrm>
        </p:spPr>
        <p:txBody>
          <a:bodyPr/>
          <a:lstStyle/>
          <a:p>
            <a:pPr defTabSz="1219170"/>
            <a:fld id="{00000000-1234-1234-1234-123412341234}" type="slidenum">
              <a:rPr lang="en">
                <a:solidFill>
                  <a:srgbClr val="595959"/>
                </a:solidFill>
              </a:rPr>
              <a:pPr defTabSz="1219170"/>
              <a:t>20</a:t>
            </a:fld>
            <a:endParaRPr lang="en" dirty="0">
              <a:solidFill>
                <a:srgbClr val="595959"/>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F9C9A-59A8-41B6-9CF0-978D52B0169A}"/>
              </a:ext>
            </a:extLst>
          </p:cNvPr>
          <p:cNvSpPr>
            <a:spLocks noGrp="1"/>
          </p:cNvSpPr>
          <p:nvPr>
            <p:ph type="ctrTitle"/>
          </p:nvPr>
        </p:nvSpPr>
        <p:spPr/>
        <p:txBody>
          <a:bodyPr/>
          <a:lstStyle/>
          <a:p>
            <a:r>
              <a:rPr lang="en-US" dirty="0"/>
              <a:t>Staff Retention and Recruitment</a:t>
            </a:r>
          </a:p>
        </p:txBody>
      </p:sp>
      <p:sp>
        <p:nvSpPr>
          <p:cNvPr id="3" name="Slide Number Placeholder 2">
            <a:extLst>
              <a:ext uri="{FF2B5EF4-FFF2-40B4-BE49-F238E27FC236}">
                <a16:creationId xmlns:a16="http://schemas.microsoft.com/office/drawing/2014/main" id="{311718F0-7CAA-4F7D-8837-4E54E4CED1F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21</a:t>
            </a:fld>
            <a:endParaRPr lang="en-US"/>
          </a:p>
        </p:txBody>
      </p:sp>
    </p:spTree>
    <p:extLst>
      <p:ext uri="{BB962C8B-B14F-4D97-AF65-F5344CB8AC3E}">
        <p14:creationId xmlns:p14="http://schemas.microsoft.com/office/powerpoint/2010/main" val="3759438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5"/>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t" anchorCtr="0">
            <a:noAutofit/>
          </a:bodyPr>
          <a:lstStyle/>
          <a:p>
            <a:pPr algn="r"/>
            <a:fld id="{00000000-1234-1234-1234-123412341234}" type="slidenum">
              <a:rPr lang="en"/>
              <a:pPr algn="r"/>
              <a:t>22</a:t>
            </a:fld>
            <a:endParaRPr/>
          </a:p>
        </p:txBody>
      </p:sp>
      <p:sp>
        <p:nvSpPr>
          <p:cNvPr id="218" name="Google Shape;218;p35"/>
          <p:cNvSpPr txBox="1">
            <a:spLocks noGrp="1"/>
          </p:cNvSpPr>
          <p:nvPr>
            <p:ph type="ctrTitle" idx="2"/>
          </p:nvPr>
        </p:nvSpPr>
        <p:spPr>
          <a:xfrm>
            <a:off x="415600" y="992600"/>
            <a:ext cx="11360800" cy="2436400"/>
          </a:xfrm>
          <a:prstGeom prst="rect">
            <a:avLst/>
          </a:prstGeom>
        </p:spPr>
        <p:txBody>
          <a:bodyPr spcFirstLastPara="1" wrap="square" lIns="121900" tIns="121900" rIns="121900" bIns="121900" anchor="b" anchorCtr="0">
            <a:noAutofit/>
          </a:bodyPr>
          <a:lstStyle/>
          <a:p>
            <a:r>
              <a:rPr lang="en"/>
              <a:t>Strategies for Hiring and Retaining Qualified and Effective Educators</a:t>
            </a:r>
            <a:endParaRPr/>
          </a:p>
        </p:txBody>
      </p:sp>
      <p:sp>
        <p:nvSpPr>
          <p:cNvPr id="219" name="Google Shape;219;p35"/>
          <p:cNvSpPr txBox="1">
            <a:spLocks noGrp="1"/>
          </p:cNvSpPr>
          <p:nvPr>
            <p:ph type="subTitle" idx="3"/>
          </p:nvPr>
        </p:nvSpPr>
        <p:spPr>
          <a:xfrm>
            <a:off x="415600" y="3925800"/>
            <a:ext cx="11360800" cy="1056800"/>
          </a:xfrm>
          <a:prstGeom prst="rect">
            <a:avLst/>
          </a:prstGeom>
        </p:spPr>
        <p:txBody>
          <a:bodyPr spcFirstLastPara="1" wrap="square" lIns="0" tIns="0" rIns="0" bIns="0" anchor="t" anchorCtr="0">
            <a:normAutofit/>
          </a:bodyPr>
          <a:lstStyle/>
          <a:p>
            <a:pPr marL="0" indent="0">
              <a:spcAft>
                <a:spcPts val="1600"/>
              </a:spcAft>
            </a:pPr>
            <a:r>
              <a:rPr lang="en"/>
              <a:t>Niko Kaloudis, ESEA Title I &amp; II Specialist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6"/>
          <p:cNvSpPr txBox="1">
            <a:spLocks noGrp="1"/>
          </p:cNvSpPr>
          <p:nvPr>
            <p:ph type="title"/>
          </p:nvPr>
        </p:nvSpPr>
        <p:spPr>
          <a:xfrm>
            <a:off x="284100" y="304800"/>
            <a:ext cx="11360800" cy="763600"/>
          </a:xfrm>
          <a:prstGeom prst="rect">
            <a:avLst/>
          </a:prstGeom>
        </p:spPr>
        <p:txBody>
          <a:bodyPr spcFirstLastPara="1" wrap="square" lIns="0" tIns="0" rIns="0" bIns="0" anchor="ctr" anchorCtr="0">
            <a:noAutofit/>
          </a:bodyPr>
          <a:lstStyle/>
          <a:p>
            <a:r>
              <a:rPr lang="en"/>
              <a:t>Refresher</a:t>
            </a:r>
            <a:endParaRPr/>
          </a:p>
        </p:txBody>
      </p:sp>
      <p:sp>
        <p:nvSpPr>
          <p:cNvPr id="225" name="Google Shape;225;p36"/>
          <p:cNvSpPr txBox="1">
            <a:spLocks noGrp="1"/>
          </p:cNvSpPr>
          <p:nvPr>
            <p:ph type="body" idx="1"/>
          </p:nvPr>
        </p:nvSpPr>
        <p:spPr>
          <a:xfrm>
            <a:off x="609600" y="1524000"/>
            <a:ext cx="11360800" cy="4255600"/>
          </a:xfrm>
          <a:prstGeom prst="rect">
            <a:avLst/>
          </a:prstGeom>
        </p:spPr>
        <p:txBody>
          <a:bodyPr spcFirstLastPara="1" wrap="square" lIns="0" tIns="0" rIns="0" bIns="0" anchor="t" anchorCtr="0">
            <a:normAutofit/>
          </a:bodyPr>
          <a:lstStyle/>
          <a:p>
            <a:r>
              <a:rPr lang="en"/>
              <a:t>USDE had previously emphasized using ESSER funds to help address staffing shortages, recruitment, and retention.</a:t>
            </a:r>
            <a:endParaRPr/>
          </a:p>
          <a:p>
            <a:r>
              <a:rPr lang="en"/>
              <a:t>CDE included information in a previous </a:t>
            </a:r>
            <a:r>
              <a:rPr lang="en" u="sng">
                <a:solidFill>
                  <a:schemeClr val="hlink"/>
                </a:solidFill>
                <a:hlinkClick r:id="rId3"/>
              </a:rPr>
              <a:t>Office Hours</a:t>
            </a:r>
            <a:r>
              <a:rPr lang="en"/>
              <a:t>.</a:t>
            </a:r>
            <a:endParaRPr/>
          </a:p>
          <a:p>
            <a:pPr lvl="1"/>
            <a:r>
              <a:rPr lang="en"/>
              <a:t>Sept 16 - Using ESSER to Address Educator Workforce Needs </a:t>
            </a:r>
            <a:r>
              <a:rPr lang="en" sz="1400" u="sng">
                <a:solidFill>
                  <a:srgbClr val="403F3B"/>
                </a:solidFill>
                <a:highlight>
                  <a:srgbClr val="FFFFFF"/>
                </a:highlight>
                <a:latin typeface="Arial"/>
                <a:ea typeface="Arial"/>
                <a:cs typeface="Arial"/>
                <a:sym typeface="Arial"/>
                <a:hlinkClick r:id="rId4">
                  <a:extLst>
                    <a:ext uri="{A12FA001-AC4F-418D-AE19-62706E023703}">
                      <ahyp:hlinkClr xmlns:ahyp="http://schemas.microsoft.com/office/drawing/2018/hyperlinkcolor" val="tx"/>
                    </a:ext>
                  </a:extLst>
                </a:hlinkClick>
              </a:rPr>
              <a:t>PowerPoint</a:t>
            </a:r>
            <a:r>
              <a:rPr lang="en" sz="1400">
                <a:solidFill>
                  <a:srgbClr val="333333"/>
                </a:solidFill>
                <a:highlight>
                  <a:srgbClr val="FFFFFF"/>
                </a:highlight>
                <a:latin typeface="Arial"/>
                <a:ea typeface="Arial"/>
                <a:cs typeface="Arial"/>
                <a:sym typeface="Arial"/>
              </a:rPr>
              <a:t> | </a:t>
            </a:r>
            <a:r>
              <a:rPr lang="en" sz="1400" u="sng">
                <a:solidFill>
                  <a:srgbClr val="403F3B"/>
                </a:solidFill>
                <a:highlight>
                  <a:srgbClr val="FFFFFF"/>
                </a:highlight>
                <a:latin typeface="Arial"/>
                <a:ea typeface="Arial"/>
                <a:cs typeface="Arial"/>
                <a:sym typeface="Arial"/>
                <a:hlinkClick r:id="rId5">
                  <a:extLst>
                    <a:ext uri="{A12FA001-AC4F-418D-AE19-62706E023703}">
                      <ahyp:hlinkClr xmlns:ahyp="http://schemas.microsoft.com/office/drawing/2018/hyperlinkcolor" val="tx"/>
                    </a:ext>
                  </a:extLst>
                </a:hlinkClick>
              </a:rPr>
              <a:t>Recording</a:t>
            </a:r>
            <a:endParaRPr/>
          </a:p>
          <a:p>
            <a:pPr lvl="1"/>
            <a:r>
              <a:rPr lang="en"/>
              <a:t>Nov 11 - Staff Recruitment &amp; Retention from Ed Talent </a:t>
            </a:r>
            <a:r>
              <a:rPr lang="en" sz="1400" u="sng">
                <a:solidFill>
                  <a:srgbClr val="403F3B"/>
                </a:solidFill>
                <a:highlight>
                  <a:srgbClr val="FFFFFF"/>
                </a:highlight>
                <a:latin typeface="Arial"/>
                <a:ea typeface="Arial"/>
                <a:cs typeface="Arial"/>
                <a:sym typeface="Arial"/>
                <a:hlinkClick r:id="rId6">
                  <a:extLst>
                    <a:ext uri="{A12FA001-AC4F-418D-AE19-62706E023703}">
                      <ahyp:hlinkClr xmlns:ahyp="http://schemas.microsoft.com/office/drawing/2018/hyperlinkcolor" val="tx"/>
                    </a:ext>
                  </a:extLst>
                </a:hlinkClick>
              </a:rPr>
              <a:t>PowerPoint</a:t>
            </a:r>
            <a:r>
              <a:rPr lang="en" sz="1400">
                <a:solidFill>
                  <a:srgbClr val="333333"/>
                </a:solidFill>
                <a:highlight>
                  <a:srgbClr val="FFFFFF"/>
                </a:highlight>
                <a:latin typeface="Arial"/>
                <a:ea typeface="Arial"/>
                <a:cs typeface="Arial"/>
                <a:sym typeface="Arial"/>
              </a:rPr>
              <a:t> | </a:t>
            </a:r>
            <a:r>
              <a:rPr lang="en" sz="1400" u="sng">
                <a:solidFill>
                  <a:srgbClr val="403F3B"/>
                </a:solidFill>
                <a:highlight>
                  <a:srgbClr val="FFFFFF"/>
                </a:highlight>
                <a:latin typeface="Arial"/>
                <a:ea typeface="Arial"/>
                <a:cs typeface="Arial"/>
                <a:sym typeface="Arial"/>
                <a:hlinkClick r:id="rId7">
                  <a:extLst>
                    <a:ext uri="{A12FA001-AC4F-418D-AE19-62706E023703}">
                      <ahyp:hlinkClr xmlns:ahyp="http://schemas.microsoft.com/office/drawing/2018/hyperlinkcolor" val="tx"/>
                    </a:ext>
                  </a:extLst>
                </a:hlinkClick>
              </a:rPr>
              <a:t>Recording</a:t>
            </a:r>
            <a:endParaRPr/>
          </a:p>
        </p:txBody>
      </p:sp>
      <p:sp>
        <p:nvSpPr>
          <p:cNvPr id="226" name="Google Shape;226;p36"/>
          <p:cNvSpPr txBox="1">
            <a:spLocks noGrp="1"/>
          </p:cNvSpPr>
          <p:nvPr>
            <p:ph type="sldNum" idx="12"/>
          </p:nvPr>
        </p:nvSpPr>
        <p:spPr>
          <a:xfrm>
            <a:off x="152400" y="6310000"/>
            <a:ext cx="462800" cy="375200"/>
          </a:xfrm>
          <a:prstGeom prst="rect">
            <a:avLst/>
          </a:prstGeom>
        </p:spPr>
        <p:txBody>
          <a:bodyPr spcFirstLastPara="1" wrap="square" lIns="0" tIns="0" rIns="0" bIns="0" anchor="ctr" anchorCtr="0">
            <a:noAutofit/>
          </a:bodyPr>
          <a:lstStyle/>
          <a:p>
            <a:fld id="{00000000-1234-1234-1234-123412341234}" type="slidenum">
              <a:rPr lang="en"/>
              <a:pPr/>
              <a:t>23</a:t>
            </a:fld>
            <a:endParaRPr/>
          </a:p>
        </p:txBody>
      </p:sp>
      <p:pic>
        <p:nvPicPr>
          <p:cNvPr id="227" name="Google Shape;227;p36">
            <a:extLst>
              <a:ext uri="{C183D7F6-B498-43B3-948B-1728B52AA6E4}">
                <adec:decorative xmlns:adec="http://schemas.microsoft.com/office/drawing/2017/decorative" val="1"/>
              </a:ext>
            </a:extLst>
          </p:cNvPr>
          <p:cNvPicPr preferRelativeResize="0"/>
          <p:nvPr/>
        </p:nvPicPr>
        <p:blipFill>
          <a:blip r:embed="rId8">
            <a:alphaModFix/>
          </a:blip>
          <a:stretch>
            <a:fillRect/>
          </a:stretch>
        </p:blipFill>
        <p:spPr>
          <a:xfrm>
            <a:off x="3693484" y="3680769"/>
            <a:ext cx="4542033" cy="2271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7"/>
          <p:cNvSpPr txBox="1">
            <a:spLocks noGrp="1"/>
          </p:cNvSpPr>
          <p:nvPr>
            <p:ph type="title"/>
          </p:nvPr>
        </p:nvSpPr>
        <p:spPr>
          <a:xfrm>
            <a:off x="284100" y="304800"/>
            <a:ext cx="11360800" cy="763600"/>
          </a:xfrm>
          <a:prstGeom prst="rect">
            <a:avLst/>
          </a:prstGeom>
        </p:spPr>
        <p:txBody>
          <a:bodyPr spcFirstLastPara="1" wrap="square" lIns="0" tIns="0" rIns="0" bIns="0" anchor="ctr" anchorCtr="0">
            <a:noAutofit/>
          </a:bodyPr>
          <a:lstStyle/>
          <a:p>
            <a:r>
              <a:rPr lang="en"/>
              <a:t>Update</a:t>
            </a:r>
            <a:endParaRPr/>
          </a:p>
        </p:txBody>
      </p:sp>
      <p:sp>
        <p:nvSpPr>
          <p:cNvPr id="233" name="Google Shape;233;p37"/>
          <p:cNvSpPr txBox="1">
            <a:spLocks noGrp="1"/>
          </p:cNvSpPr>
          <p:nvPr>
            <p:ph type="body" idx="1"/>
          </p:nvPr>
        </p:nvSpPr>
        <p:spPr>
          <a:xfrm>
            <a:off x="609600" y="1524000"/>
            <a:ext cx="11360800" cy="4489200"/>
          </a:xfrm>
          <a:prstGeom prst="rect">
            <a:avLst/>
          </a:prstGeom>
        </p:spPr>
        <p:txBody>
          <a:bodyPr spcFirstLastPara="1" wrap="square" lIns="0" tIns="0" rIns="0" bIns="0" anchor="t" anchorCtr="0">
            <a:normAutofit lnSpcReduction="10000"/>
          </a:bodyPr>
          <a:lstStyle/>
          <a:p>
            <a:r>
              <a:rPr lang="en"/>
              <a:t>USDE published </a:t>
            </a:r>
            <a:r>
              <a:rPr lang="en" u="sng">
                <a:solidFill>
                  <a:schemeClr val="hlink"/>
                </a:solidFill>
                <a:hlinkClick r:id="rId3"/>
              </a:rPr>
              <a:t>Dear Colleague letter on Dec. 16, 2021</a:t>
            </a:r>
            <a:r>
              <a:rPr lang="en"/>
              <a:t>.</a:t>
            </a:r>
            <a:endParaRPr/>
          </a:p>
          <a:p>
            <a:r>
              <a:rPr lang="en"/>
              <a:t>Stressed:</a:t>
            </a:r>
            <a:endParaRPr/>
          </a:p>
          <a:p>
            <a:pPr lvl="1"/>
            <a:r>
              <a:rPr lang="en"/>
              <a:t>Difficulties in providing student transportation.</a:t>
            </a:r>
            <a:endParaRPr/>
          </a:p>
          <a:p>
            <a:pPr lvl="1"/>
            <a:r>
              <a:rPr lang="en"/>
              <a:t>Interrupted mental health services.</a:t>
            </a:r>
            <a:endParaRPr/>
          </a:p>
          <a:p>
            <a:pPr lvl="1"/>
            <a:r>
              <a:rPr lang="en"/>
              <a:t>Larger class sizes.</a:t>
            </a:r>
            <a:endParaRPr/>
          </a:p>
          <a:p>
            <a:pPr lvl="1"/>
            <a:r>
              <a:rPr lang="en"/>
              <a:t>High number of students being taught by substitute teachers or out-of-field teachers.</a:t>
            </a:r>
            <a:endParaRPr/>
          </a:p>
          <a:p>
            <a:r>
              <a:rPr lang="en"/>
              <a:t>Preexisting teacher shortages in critical areas such as special education; bilingual education; science, technology, engineering, and math; and CTE have been made worse by COVID.</a:t>
            </a:r>
            <a:endParaRPr/>
          </a:p>
          <a:p>
            <a:r>
              <a:rPr lang="en"/>
              <a:t>Greatest impact to students of color, students from low-income backgrounds, students with disabilities, and rural communities.</a:t>
            </a:r>
            <a:endParaRPr/>
          </a:p>
          <a:p>
            <a:r>
              <a:rPr lang="en"/>
              <a:t>Emphasized using ESSER funds to implement the following evidence-based strategies for addressing teacher and staff shortages.</a:t>
            </a:r>
            <a:endParaRPr/>
          </a:p>
        </p:txBody>
      </p:sp>
      <p:sp>
        <p:nvSpPr>
          <p:cNvPr id="234" name="Google Shape;234;p37"/>
          <p:cNvSpPr txBox="1">
            <a:spLocks noGrp="1"/>
          </p:cNvSpPr>
          <p:nvPr>
            <p:ph type="sldNum" idx="12"/>
          </p:nvPr>
        </p:nvSpPr>
        <p:spPr>
          <a:xfrm>
            <a:off x="152400" y="6310000"/>
            <a:ext cx="462800" cy="375200"/>
          </a:xfrm>
          <a:prstGeom prst="rect">
            <a:avLst/>
          </a:prstGeom>
        </p:spPr>
        <p:txBody>
          <a:bodyPr spcFirstLastPara="1" wrap="square" lIns="0" tIns="0" rIns="0" bIns="0" anchor="ctr" anchorCtr="0">
            <a:noAutofit/>
          </a:bodyPr>
          <a:lstStyle/>
          <a:p>
            <a:fld id="{00000000-1234-1234-1234-123412341234}" type="slidenum">
              <a:rPr lang="en"/>
              <a:pPr/>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8"/>
          <p:cNvSpPr txBox="1">
            <a:spLocks noGrp="1"/>
          </p:cNvSpPr>
          <p:nvPr>
            <p:ph type="title"/>
          </p:nvPr>
        </p:nvSpPr>
        <p:spPr>
          <a:xfrm>
            <a:off x="284100" y="304800"/>
            <a:ext cx="11360800" cy="763600"/>
          </a:xfrm>
          <a:prstGeom prst="rect">
            <a:avLst/>
          </a:prstGeom>
        </p:spPr>
        <p:txBody>
          <a:bodyPr spcFirstLastPara="1" wrap="square" lIns="0" tIns="0" rIns="0" bIns="0" anchor="ctr" anchorCtr="0">
            <a:noAutofit/>
          </a:bodyPr>
          <a:lstStyle/>
          <a:p>
            <a:r>
              <a:rPr lang="en"/>
              <a:t>1. Increase Educator and Staff Compensation</a:t>
            </a:r>
            <a:endParaRPr/>
          </a:p>
        </p:txBody>
      </p:sp>
      <p:sp>
        <p:nvSpPr>
          <p:cNvPr id="240" name="Google Shape;240;p38"/>
          <p:cNvSpPr txBox="1">
            <a:spLocks noGrp="1"/>
          </p:cNvSpPr>
          <p:nvPr>
            <p:ph type="body" idx="1"/>
          </p:nvPr>
        </p:nvSpPr>
        <p:spPr>
          <a:xfrm>
            <a:off x="609600" y="1524000"/>
            <a:ext cx="11360800" cy="4255600"/>
          </a:xfrm>
          <a:prstGeom prst="rect">
            <a:avLst/>
          </a:prstGeom>
        </p:spPr>
        <p:txBody>
          <a:bodyPr spcFirstLastPara="1" wrap="square" lIns="0" tIns="0" rIns="0" bIns="0" anchor="t" anchorCtr="0">
            <a:normAutofit/>
          </a:bodyPr>
          <a:lstStyle/>
          <a:p>
            <a:r>
              <a:rPr lang="en"/>
              <a:t>Most common reason educators have cited for leaving school employment in the last year is stress, followed by insufficient pay.</a:t>
            </a:r>
            <a:endParaRPr/>
          </a:p>
          <a:p>
            <a:r>
              <a:rPr lang="en"/>
              <a:t>Allowable uses mentioned in letter:</a:t>
            </a:r>
            <a:endParaRPr/>
          </a:p>
          <a:p>
            <a:pPr lvl="1"/>
            <a:r>
              <a:rPr lang="en"/>
              <a:t>Offering hiring and retention bonuses.</a:t>
            </a:r>
            <a:endParaRPr/>
          </a:p>
          <a:p>
            <a:pPr lvl="1"/>
            <a:r>
              <a:rPr lang="en"/>
              <a:t>Working towards permanent salary increases.</a:t>
            </a:r>
            <a:endParaRPr/>
          </a:p>
          <a:p>
            <a:pPr lvl="1"/>
            <a:r>
              <a:rPr lang="en"/>
              <a:t>Paying for licensure in high needs areas.</a:t>
            </a:r>
            <a:endParaRPr/>
          </a:p>
          <a:p>
            <a:pPr lvl="1"/>
            <a:r>
              <a:rPr lang="en"/>
              <a:t>3% salary increase.</a:t>
            </a:r>
            <a:endParaRPr/>
          </a:p>
          <a:p>
            <a:pPr lvl="1"/>
            <a:r>
              <a:rPr lang="en"/>
              <a:t>Flexibilities around hiring back retired educators.</a:t>
            </a:r>
            <a:endParaRPr/>
          </a:p>
        </p:txBody>
      </p:sp>
      <p:sp>
        <p:nvSpPr>
          <p:cNvPr id="241" name="Google Shape;241;p38"/>
          <p:cNvSpPr txBox="1">
            <a:spLocks noGrp="1"/>
          </p:cNvSpPr>
          <p:nvPr>
            <p:ph type="sldNum" idx="12"/>
          </p:nvPr>
        </p:nvSpPr>
        <p:spPr>
          <a:xfrm>
            <a:off x="152400" y="6310000"/>
            <a:ext cx="462800" cy="375200"/>
          </a:xfrm>
          <a:prstGeom prst="rect">
            <a:avLst/>
          </a:prstGeom>
        </p:spPr>
        <p:txBody>
          <a:bodyPr spcFirstLastPara="1" wrap="square" lIns="0" tIns="0" rIns="0" bIns="0" anchor="ctr" anchorCtr="0">
            <a:noAutofit/>
          </a:bodyPr>
          <a:lstStyle/>
          <a:p>
            <a:fld id="{00000000-1234-1234-1234-123412341234}" type="slidenum">
              <a:rPr lang="en"/>
              <a:pPr/>
              <a:t>25</a:t>
            </a:fld>
            <a:endParaRPr/>
          </a:p>
        </p:txBody>
      </p:sp>
      <p:pic>
        <p:nvPicPr>
          <p:cNvPr id="242" name="Google Shape;242;p3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224167" y="2843418"/>
            <a:ext cx="3581400" cy="22733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9"/>
          <p:cNvSpPr txBox="1">
            <a:spLocks noGrp="1"/>
          </p:cNvSpPr>
          <p:nvPr>
            <p:ph type="title"/>
          </p:nvPr>
        </p:nvSpPr>
        <p:spPr>
          <a:xfrm>
            <a:off x="284100" y="304800"/>
            <a:ext cx="11360800" cy="763600"/>
          </a:xfrm>
          <a:prstGeom prst="rect">
            <a:avLst/>
          </a:prstGeom>
        </p:spPr>
        <p:txBody>
          <a:bodyPr spcFirstLastPara="1" wrap="square" lIns="0" tIns="0" rIns="0" bIns="0" anchor="ctr" anchorCtr="0">
            <a:noAutofit/>
          </a:bodyPr>
          <a:lstStyle/>
          <a:p>
            <a:r>
              <a:rPr lang="en"/>
              <a:t>2. Build and Maintain a Cadre of High-Quality Substitute Teachers</a:t>
            </a:r>
            <a:endParaRPr/>
          </a:p>
        </p:txBody>
      </p:sp>
      <p:sp>
        <p:nvSpPr>
          <p:cNvPr id="248" name="Google Shape;248;p39"/>
          <p:cNvSpPr txBox="1">
            <a:spLocks noGrp="1"/>
          </p:cNvSpPr>
          <p:nvPr>
            <p:ph type="body" idx="1"/>
          </p:nvPr>
        </p:nvSpPr>
        <p:spPr>
          <a:xfrm>
            <a:off x="609600" y="1524000"/>
            <a:ext cx="11360800" cy="4255600"/>
          </a:xfrm>
          <a:prstGeom prst="rect">
            <a:avLst/>
          </a:prstGeom>
        </p:spPr>
        <p:txBody>
          <a:bodyPr spcFirstLastPara="1" wrap="square" lIns="0" tIns="0" rIns="0" bIns="0" anchor="t" anchorCtr="0">
            <a:normAutofit/>
          </a:bodyPr>
          <a:lstStyle/>
          <a:p>
            <a:r>
              <a:rPr lang="en"/>
              <a:t>Allowable uses mentioned in letter:</a:t>
            </a:r>
            <a:endParaRPr/>
          </a:p>
          <a:p>
            <a:pPr lvl="1"/>
            <a:r>
              <a:rPr lang="en"/>
              <a:t>Recruitment pay &amp; recruitment strategies.</a:t>
            </a:r>
            <a:endParaRPr/>
          </a:p>
          <a:p>
            <a:pPr lvl="1"/>
            <a:r>
              <a:rPr lang="en"/>
              <a:t>Covering the cost of licencing.</a:t>
            </a:r>
            <a:endParaRPr/>
          </a:p>
          <a:p>
            <a:pPr lvl="1"/>
            <a:r>
              <a:rPr lang="en"/>
              <a:t>Hiring substitute teachers at a school for the entire school year.</a:t>
            </a:r>
            <a:endParaRPr/>
          </a:p>
          <a:p>
            <a:pPr lvl="1"/>
            <a:r>
              <a:rPr lang="en"/>
              <a:t>Increasing hourly rates.</a:t>
            </a:r>
            <a:endParaRPr/>
          </a:p>
        </p:txBody>
      </p:sp>
      <p:sp>
        <p:nvSpPr>
          <p:cNvPr id="249" name="Google Shape;249;p39"/>
          <p:cNvSpPr txBox="1">
            <a:spLocks noGrp="1"/>
          </p:cNvSpPr>
          <p:nvPr>
            <p:ph type="sldNum" idx="12"/>
          </p:nvPr>
        </p:nvSpPr>
        <p:spPr>
          <a:xfrm>
            <a:off x="152400" y="6310000"/>
            <a:ext cx="462800" cy="375200"/>
          </a:xfrm>
          <a:prstGeom prst="rect">
            <a:avLst/>
          </a:prstGeom>
        </p:spPr>
        <p:txBody>
          <a:bodyPr spcFirstLastPara="1" wrap="square" lIns="0" tIns="0" rIns="0" bIns="0" anchor="ctr" anchorCtr="0">
            <a:noAutofit/>
          </a:bodyPr>
          <a:lstStyle/>
          <a:p>
            <a:fld id="{00000000-1234-1234-1234-123412341234}" type="slidenum">
              <a:rPr lang="en"/>
              <a:pPr/>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0"/>
          <p:cNvSpPr txBox="1">
            <a:spLocks noGrp="1"/>
          </p:cNvSpPr>
          <p:nvPr>
            <p:ph type="title"/>
          </p:nvPr>
        </p:nvSpPr>
        <p:spPr>
          <a:xfrm>
            <a:off x="284100" y="304800"/>
            <a:ext cx="11360800" cy="763600"/>
          </a:xfrm>
          <a:prstGeom prst="rect">
            <a:avLst/>
          </a:prstGeom>
        </p:spPr>
        <p:txBody>
          <a:bodyPr spcFirstLastPara="1" wrap="square" lIns="0" tIns="0" rIns="0" bIns="0" anchor="ctr" anchorCtr="0">
            <a:noAutofit/>
          </a:bodyPr>
          <a:lstStyle/>
          <a:p>
            <a:r>
              <a:rPr lang="en"/>
              <a:t>3. Support Educator and Staff Well-Being, Including Improved Working Conditions</a:t>
            </a:r>
            <a:endParaRPr/>
          </a:p>
        </p:txBody>
      </p:sp>
      <p:sp>
        <p:nvSpPr>
          <p:cNvPr id="255" name="Google Shape;255;p40"/>
          <p:cNvSpPr txBox="1">
            <a:spLocks noGrp="1"/>
          </p:cNvSpPr>
          <p:nvPr>
            <p:ph type="body" idx="1"/>
          </p:nvPr>
        </p:nvSpPr>
        <p:spPr>
          <a:xfrm>
            <a:off x="609600" y="1524000"/>
            <a:ext cx="11360800" cy="4255600"/>
          </a:xfrm>
          <a:prstGeom prst="rect">
            <a:avLst/>
          </a:prstGeom>
        </p:spPr>
        <p:txBody>
          <a:bodyPr spcFirstLastPara="1" wrap="square" lIns="0" tIns="0" rIns="0" bIns="0" anchor="t" anchorCtr="0">
            <a:normAutofit/>
          </a:bodyPr>
          <a:lstStyle/>
          <a:p>
            <a:r>
              <a:rPr lang="en" dirty="0"/>
              <a:t>Allowable uses mentioned in letter:</a:t>
            </a:r>
            <a:endParaRPr dirty="0"/>
          </a:p>
          <a:p>
            <a:pPr lvl="1"/>
            <a:r>
              <a:rPr lang="en" dirty="0"/>
              <a:t>Building intentional systems that support educator and staff well-being:</a:t>
            </a:r>
            <a:endParaRPr dirty="0"/>
          </a:p>
          <a:p>
            <a:pPr lvl="2"/>
            <a:r>
              <a:rPr lang="en" dirty="0"/>
              <a:t>Developing school leader-to-educator support systems (ex. staff debrief sessions).</a:t>
            </a:r>
            <a:endParaRPr dirty="0"/>
          </a:p>
          <a:p>
            <a:pPr lvl="2"/>
            <a:r>
              <a:rPr lang="en" dirty="0"/>
              <a:t>Educator mentoring programs to prevent burnout.</a:t>
            </a:r>
            <a:endParaRPr dirty="0"/>
          </a:p>
          <a:p>
            <a:pPr lvl="2"/>
            <a:r>
              <a:rPr lang="en" dirty="0"/>
              <a:t>Reducing educator workloads (ex. adding additional planning time).</a:t>
            </a:r>
            <a:endParaRPr dirty="0"/>
          </a:p>
          <a:p>
            <a:pPr lvl="2"/>
            <a:r>
              <a:rPr lang="en" dirty="0"/>
              <a:t>Communicating mental health supports.</a:t>
            </a:r>
            <a:endParaRPr dirty="0"/>
          </a:p>
          <a:p>
            <a:pPr lvl="2"/>
            <a:r>
              <a:rPr lang="en" dirty="0"/>
              <a:t>Supporting educators in recharging, including providing designated spaces.</a:t>
            </a:r>
            <a:endParaRPr dirty="0"/>
          </a:p>
          <a:p>
            <a:pPr lvl="2"/>
            <a:r>
              <a:rPr lang="en" dirty="0"/>
              <a:t>Providing paid-time for educators and staff to get vaccinated &amp; sick leave to recover.</a:t>
            </a:r>
            <a:endParaRPr dirty="0"/>
          </a:p>
        </p:txBody>
      </p:sp>
      <p:sp>
        <p:nvSpPr>
          <p:cNvPr id="256" name="Google Shape;256;p40"/>
          <p:cNvSpPr txBox="1">
            <a:spLocks noGrp="1"/>
          </p:cNvSpPr>
          <p:nvPr>
            <p:ph type="sldNum" idx="12"/>
          </p:nvPr>
        </p:nvSpPr>
        <p:spPr>
          <a:xfrm>
            <a:off x="152400" y="6310000"/>
            <a:ext cx="462800" cy="375200"/>
          </a:xfrm>
          <a:prstGeom prst="rect">
            <a:avLst/>
          </a:prstGeom>
        </p:spPr>
        <p:txBody>
          <a:bodyPr spcFirstLastPara="1" wrap="square" lIns="0" tIns="0" rIns="0" bIns="0" anchor="ctr" anchorCtr="0">
            <a:noAutofit/>
          </a:bodyPr>
          <a:lstStyle/>
          <a:p>
            <a:fld id="{00000000-1234-1234-1234-123412341234}" type="slidenum">
              <a:rPr lang="en"/>
              <a:pPr/>
              <a:t>27</a:t>
            </a:fld>
            <a:endParaRPr/>
          </a:p>
        </p:txBody>
      </p:sp>
      <p:pic>
        <p:nvPicPr>
          <p:cNvPr id="257" name="Google Shape;257;p40">
            <a:extLst>
              <a:ext uri="{C183D7F6-B498-43B3-948B-1728B52AA6E4}">
                <adec:decorative xmlns:adec="http://schemas.microsoft.com/office/drawing/2017/decorative" val="1"/>
              </a:ext>
            </a:extLst>
          </p:cNvPr>
          <p:cNvPicPr preferRelativeResize="0"/>
          <p:nvPr/>
        </p:nvPicPr>
        <p:blipFill rotWithShape="1">
          <a:blip r:embed="rId3">
            <a:alphaModFix/>
          </a:blip>
          <a:srcRect t="27559" b="31805"/>
          <a:stretch/>
        </p:blipFill>
        <p:spPr>
          <a:xfrm>
            <a:off x="4762500" y="4837331"/>
            <a:ext cx="4038600" cy="82053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1"/>
          <p:cNvSpPr txBox="1">
            <a:spLocks noGrp="1"/>
          </p:cNvSpPr>
          <p:nvPr>
            <p:ph type="title"/>
          </p:nvPr>
        </p:nvSpPr>
        <p:spPr>
          <a:xfrm>
            <a:off x="284100" y="304800"/>
            <a:ext cx="11360800" cy="763600"/>
          </a:xfrm>
          <a:prstGeom prst="rect">
            <a:avLst/>
          </a:prstGeom>
        </p:spPr>
        <p:txBody>
          <a:bodyPr spcFirstLastPara="1" wrap="square" lIns="0" tIns="0" rIns="0" bIns="0" anchor="ctr" anchorCtr="0">
            <a:noAutofit/>
          </a:bodyPr>
          <a:lstStyle/>
          <a:p>
            <a:r>
              <a:rPr lang="en"/>
              <a:t>3. Support Educator and Staff Well-Being, Including Improved Working Conditions</a:t>
            </a:r>
            <a:endParaRPr/>
          </a:p>
        </p:txBody>
      </p:sp>
      <p:sp>
        <p:nvSpPr>
          <p:cNvPr id="263" name="Google Shape;263;p41"/>
          <p:cNvSpPr txBox="1">
            <a:spLocks noGrp="1"/>
          </p:cNvSpPr>
          <p:nvPr>
            <p:ph type="body" idx="1"/>
          </p:nvPr>
        </p:nvSpPr>
        <p:spPr>
          <a:xfrm>
            <a:off x="609600" y="1524000"/>
            <a:ext cx="11360800" cy="4255600"/>
          </a:xfrm>
          <a:prstGeom prst="rect">
            <a:avLst/>
          </a:prstGeom>
        </p:spPr>
        <p:txBody>
          <a:bodyPr spcFirstLastPara="1" wrap="square" lIns="0" tIns="0" rIns="0" bIns="0" anchor="t" anchorCtr="0">
            <a:normAutofit/>
          </a:bodyPr>
          <a:lstStyle/>
          <a:p>
            <a:pPr lvl="1"/>
            <a:r>
              <a:rPr lang="en"/>
              <a:t>Increasing the availability of qualified adults and personnel to support educators, students, and staff:</a:t>
            </a:r>
            <a:endParaRPr/>
          </a:p>
          <a:p>
            <a:pPr lvl="2"/>
            <a:r>
              <a:rPr lang="en"/>
              <a:t>Partnering with external partners to get teaching candidates and well-trained volunteers.</a:t>
            </a:r>
            <a:endParaRPr/>
          </a:p>
          <a:p>
            <a:pPr lvl="2"/>
            <a:r>
              <a:rPr lang="en"/>
              <a:t>Hiring AmeriCorps members to tutor or mentor students.</a:t>
            </a:r>
            <a:endParaRPr/>
          </a:p>
          <a:p>
            <a:pPr lvl="2"/>
            <a:r>
              <a:rPr lang="en"/>
              <a:t>Hiring school counselors, mental health professionals, nurses, social workers, psychologists, and recreational therapists.</a:t>
            </a:r>
            <a:endParaRPr/>
          </a:p>
          <a:p>
            <a:pPr lvl="1"/>
            <a:r>
              <a:rPr lang="en"/>
              <a:t>Implementing flexible and creative scheduling to support students for full-week in-person learning while providing planning and collaboration time for teachers:</a:t>
            </a:r>
            <a:endParaRPr/>
          </a:p>
          <a:p>
            <a:pPr lvl="2"/>
            <a:r>
              <a:rPr lang="en"/>
              <a:t>Hold entire days focused on a single core academic subject.</a:t>
            </a:r>
            <a:endParaRPr/>
          </a:p>
          <a:p>
            <a:pPr lvl="2"/>
            <a:r>
              <a:rPr lang="en"/>
              <a:t>Offer all “special” subjects (e.g., music, art, physical education) on the same day so grade-level teams can plan together.</a:t>
            </a:r>
            <a:endParaRPr/>
          </a:p>
        </p:txBody>
      </p:sp>
      <p:sp>
        <p:nvSpPr>
          <p:cNvPr id="264" name="Google Shape;264;p41"/>
          <p:cNvSpPr txBox="1">
            <a:spLocks noGrp="1"/>
          </p:cNvSpPr>
          <p:nvPr>
            <p:ph type="sldNum" idx="12"/>
          </p:nvPr>
        </p:nvSpPr>
        <p:spPr>
          <a:xfrm>
            <a:off x="152400" y="6310000"/>
            <a:ext cx="462800" cy="375200"/>
          </a:xfrm>
          <a:prstGeom prst="rect">
            <a:avLst/>
          </a:prstGeom>
        </p:spPr>
        <p:txBody>
          <a:bodyPr spcFirstLastPara="1" wrap="square" lIns="0" tIns="0" rIns="0" bIns="0" anchor="ctr" anchorCtr="0">
            <a:noAutofit/>
          </a:bodyPr>
          <a:lstStyle/>
          <a:p>
            <a:fld id="{00000000-1234-1234-1234-123412341234}" type="slidenum">
              <a:rPr lang="en"/>
              <a:pPr/>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2"/>
          <p:cNvSpPr txBox="1">
            <a:spLocks noGrp="1"/>
          </p:cNvSpPr>
          <p:nvPr>
            <p:ph type="title"/>
          </p:nvPr>
        </p:nvSpPr>
        <p:spPr>
          <a:xfrm>
            <a:off x="284100" y="304800"/>
            <a:ext cx="11360800" cy="763600"/>
          </a:xfrm>
          <a:prstGeom prst="rect">
            <a:avLst/>
          </a:prstGeom>
        </p:spPr>
        <p:txBody>
          <a:bodyPr spcFirstLastPara="1" wrap="square" lIns="0" tIns="0" rIns="0" bIns="0" anchor="ctr" anchorCtr="0">
            <a:noAutofit/>
          </a:bodyPr>
          <a:lstStyle/>
          <a:p>
            <a:r>
              <a:rPr lang="en"/>
              <a:t>4. Make Investments in the Educator Pipeline</a:t>
            </a:r>
            <a:endParaRPr/>
          </a:p>
        </p:txBody>
      </p:sp>
      <p:sp>
        <p:nvSpPr>
          <p:cNvPr id="270" name="Google Shape;270;p42"/>
          <p:cNvSpPr txBox="1">
            <a:spLocks noGrp="1"/>
          </p:cNvSpPr>
          <p:nvPr>
            <p:ph type="body" idx="1"/>
          </p:nvPr>
        </p:nvSpPr>
        <p:spPr>
          <a:xfrm>
            <a:off x="609600" y="1524000"/>
            <a:ext cx="11360800" cy="4255600"/>
          </a:xfrm>
          <a:prstGeom prst="rect">
            <a:avLst/>
          </a:prstGeom>
        </p:spPr>
        <p:txBody>
          <a:bodyPr spcFirstLastPara="1" wrap="square" lIns="0" tIns="0" rIns="0" bIns="0" anchor="t" anchorCtr="0">
            <a:normAutofit/>
          </a:bodyPr>
          <a:lstStyle/>
          <a:p>
            <a:r>
              <a:rPr lang="en"/>
              <a:t>Providing loan forgiveness, grants, or service scholarship programs that significantly underwrite the cost of postsecondary education in exchange for a commitment to teach in a high-need field or school for a minimum number of years.</a:t>
            </a:r>
            <a:endParaRPr/>
          </a:p>
          <a:p>
            <a:r>
              <a:rPr lang="en"/>
              <a:t>Teacher residency programs that provide extensive clinical experience.</a:t>
            </a:r>
            <a:endParaRPr/>
          </a:p>
          <a:p>
            <a:r>
              <a:rPr lang="en"/>
              <a:t>Professional development programs and mentoring models.</a:t>
            </a:r>
            <a:endParaRPr/>
          </a:p>
          <a:p>
            <a:r>
              <a:rPr lang="en"/>
              <a:t>Provide time for ongoing collaboration.</a:t>
            </a:r>
            <a:endParaRPr/>
          </a:p>
        </p:txBody>
      </p:sp>
      <p:sp>
        <p:nvSpPr>
          <p:cNvPr id="271" name="Google Shape;271;p42"/>
          <p:cNvSpPr txBox="1">
            <a:spLocks noGrp="1"/>
          </p:cNvSpPr>
          <p:nvPr>
            <p:ph type="sldNum" idx="12"/>
          </p:nvPr>
        </p:nvSpPr>
        <p:spPr>
          <a:xfrm>
            <a:off x="152400" y="6310000"/>
            <a:ext cx="462800" cy="375200"/>
          </a:xfrm>
          <a:prstGeom prst="rect">
            <a:avLst/>
          </a:prstGeom>
        </p:spPr>
        <p:txBody>
          <a:bodyPr spcFirstLastPara="1" wrap="square" lIns="0" tIns="0" rIns="0" bIns="0" anchor="ctr" anchorCtr="0">
            <a:noAutofit/>
          </a:bodyPr>
          <a:lstStyle/>
          <a:p>
            <a:fld id="{00000000-1234-1234-1234-123412341234}" type="slidenum">
              <a:rPr lang="en"/>
              <a:pPr/>
              <a:t>29</a:t>
            </a:fld>
            <a:endParaRPr/>
          </a:p>
        </p:txBody>
      </p:sp>
      <p:pic>
        <p:nvPicPr>
          <p:cNvPr id="272" name="Google Shape;272;p4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674768" y="3910262"/>
            <a:ext cx="3367550" cy="205285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3"/>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ESSER Office Hours</a:t>
            </a:r>
            <a:endParaRPr/>
          </a:p>
        </p:txBody>
      </p:sp>
      <p:sp>
        <p:nvSpPr>
          <p:cNvPr id="96" name="Google Shape;96;p13"/>
          <p:cNvSpPr txBox="1">
            <a:spLocks noGrp="1"/>
          </p:cNvSpPr>
          <p:nvPr>
            <p:ph type="body" idx="1"/>
          </p:nvPr>
        </p:nvSpPr>
        <p:spPr>
          <a:xfrm>
            <a:off x="838200" y="1463040"/>
            <a:ext cx="10515600" cy="4640674"/>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0"/>
              </a:spcBef>
              <a:spcAft>
                <a:spcPts val="0"/>
              </a:spcAft>
              <a:buSzPts val="2400"/>
              <a:buNone/>
            </a:pPr>
            <a:r>
              <a:rPr lang="en-US" sz="2400" b="1" u="sng" dirty="0"/>
              <a:t>Topics</a:t>
            </a:r>
          </a:p>
          <a:p>
            <a:pPr marL="495300" indent="-285750"/>
            <a:r>
              <a:rPr lang="en-US" dirty="0"/>
              <a:t>Updates and Reminders</a:t>
            </a:r>
          </a:p>
          <a:p>
            <a:pPr marL="495300" indent="-285750"/>
            <a:r>
              <a:rPr lang="en-US" dirty="0"/>
              <a:t>KPMG Update on CRF Monitoring</a:t>
            </a:r>
          </a:p>
          <a:p>
            <a:pPr marL="495300" indent="-285750"/>
            <a:r>
              <a:rPr lang="en-US"/>
              <a:t>Staff </a:t>
            </a:r>
            <a:r>
              <a:rPr lang="en-US" dirty="0"/>
              <a:t>Recruitment &amp; Retention</a:t>
            </a:r>
          </a:p>
        </p:txBody>
      </p:sp>
      <p:sp>
        <p:nvSpPr>
          <p:cNvPr id="97" name="Google Shape;97;p13"/>
          <p:cNvSpPr txBox="1">
            <a:spLocks noGrp="1"/>
          </p:cNvSpPr>
          <p:nvPr>
            <p:ph type="sldNum" idx="12"/>
          </p:nvPr>
        </p:nvSpPr>
        <p:spPr>
          <a:xfrm>
            <a:off x="297428" y="6427021"/>
            <a:ext cx="2743200" cy="365125"/>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200"/>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A71EB9-AF58-4583-B570-EC200FF2D072}"/>
              </a:ext>
            </a:extLst>
          </p:cNvPr>
          <p:cNvSpPr>
            <a:spLocks noGrp="1"/>
          </p:cNvSpPr>
          <p:nvPr>
            <p:ph type="ctrTitle"/>
          </p:nvPr>
        </p:nvSpPr>
        <p:spPr/>
        <p:txBody>
          <a:bodyPr/>
          <a:lstStyle/>
          <a:p>
            <a:r>
              <a:rPr lang="en-US" dirty="0"/>
              <a:t>Upcoming Meetings</a:t>
            </a:r>
          </a:p>
        </p:txBody>
      </p:sp>
    </p:spTree>
    <p:extLst>
      <p:ext uri="{BB962C8B-B14F-4D97-AF65-F5344CB8AC3E}">
        <p14:creationId xmlns:p14="http://schemas.microsoft.com/office/powerpoint/2010/main" val="3207788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4"/>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dirty="0"/>
              <a:t>Any Requests for Upcoming Topics or Questions! </a:t>
            </a:r>
            <a:endParaRPr dirty="0"/>
          </a:p>
        </p:txBody>
      </p:sp>
      <p:sp>
        <p:nvSpPr>
          <p:cNvPr id="330" name="Google Shape;330;p34"/>
          <p:cNvSpPr txBox="1">
            <a:spLocks noGrp="1"/>
          </p:cNvSpPr>
          <p:nvPr>
            <p:ph type="body" idx="1"/>
          </p:nvPr>
        </p:nvSpPr>
        <p:spPr>
          <a:prstGeom prst="rect">
            <a:avLst/>
          </a:prstGeom>
          <a:noFill/>
          <a:ln>
            <a:noFill/>
          </a:ln>
        </p:spPr>
        <p:txBody>
          <a:bodyPr spcFirstLastPara="1" wrap="square" lIns="0" tIns="0" rIns="0" bIns="45700" anchor="t" anchorCtr="0">
            <a:noAutofit/>
          </a:bodyPr>
          <a:lstStyle/>
          <a:p>
            <a:pPr marL="342900" lvl="0" indent="-133350" algn="l" rtl="0">
              <a:lnSpc>
                <a:spcPct val="90000"/>
              </a:lnSpc>
              <a:spcBef>
                <a:spcPts val="750"/>
              </a:spcBef>
              <a:spcAft>
                <a:spcPts val="0"/>
              </a:spcAft>
              <a:buClr>
                <a:schemeClr val="dk1"/>
              </a:buClr>
              <a:buSzPts val="2400"/>
              <a:buNone/>
            </a:pPr>
            <a:r>
              <a:rPr lang="en-US" sz="2400" dirty="0"/>
              <a:t>Upcoming Office Hours:</a:t>
            </a:r>
          </a:p>
          <a:p>
            <a:pPr marL="495300" indent="-285750"/>
            <a:r>
              <a:rPr lang="en-US" sz="2400" dirty="0"/>
              <a:t>January 20 – Special Session for Grantees receiving ARP ESSER III from State Reserve funds</a:t>
            </a:r>
          </a:p>
          <a:p>
            <a:pPr marL="495300" indent="-285750"/>
            <a:r>
              <a:rPr lang="en-US" sz="2400" dirty="0"/>
              <a:t>February 3 – ARP-HCY </a:t>
            </a:r>
          </a:p>
          <a:p>
            <a:pPr marL="952500" lvl="1" indent="-285750"/>
            <a:r>
              <a:rPr lang="en-US" sz="2100" dirty="0">
                <a:hlinkClick r:id="rId3"/>
              </a:rPr>
              <a:t>Website</a:t>
            </a:r>
            <a:endParaRPr lang="en-US" sz="2100" dirty="0"/>
          </a:p>
          <a:p>
            <a:pPr marL="952500" lvl="1" indent="-285750"/>
            <a:r>
              <a:rPr lang="en-US" sz="2100" dirty="0"/>
              <a:t>Contacts: Dana Scott (</a:t>
            </a:r>
            <a:r>
              <a:rPr lang="en-US" sz="2100" dirty="0">
                <a:hlinkClick r:id="rId4"/>
              </a:rPr>
              <a:t>scott_d@cde.state.co.us</a:t>
            </a:r>
            <a:r>
              <a:rPr lang="en-US" sz="2100" dirty="0"/>
              <a:t>) or Paula Gumina (</a:t>
            </a:r>
            <a:r>
              <a:rPr lang="en-US" sz="2100" dirty="0">
                <a:hlinkClick r:id="rId5"/>
              </a:rPr>
              <a:t>Gumina_p@cde.state.co.us</a:t>
            </a:r>
            <a:r>
              <a:rPr lang="en-US" sz="2100" dirty="0"/>
              <a:t>) </a:t>
            </a:r>
          </a:p>
          <a:p>
            <a:pPr marL="342900" indent="-285750"/>
            <a:endParaRPr sz="2400" dirty="0"/>
          </a:p>
        </p:txBody>
      </p:sp>
      <p:sp>
        <p:nvSpPr>
          <p:cNvPr id="331" name="Google Shape;331;p34"/>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31</a:t>
            </a:fld>
            <a:endParaRPr/>
          </a:p>
        </p:txBody>
      </p:sp>
      <p:pic>
        <p:nvPicPr>
          <p:cNvPr id="332" name="Google Shape;332;p34" descr="Text, whiteboard&#10;&#10;Description automatically generated"/>
          <p:cNvPicPr preferRelativeResize="0"/>
          <p:nvPr/>
        </p:nvPicPr>
        <p:blipFill rotWithShape="1">
          <a:blip r:embed="rId6">
            <a:alphaModFix/>
          </a:blip>
          <a:srcRect/>
          <a:stretch/>
        </p:blipFill>
        <p:spPr>
          <a:xfrm>
            <a:off x="6576563" y="4365268"/>
            <a:ext cx="3494702" cy="232980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7"/>
          <p:cNvSpPr txBox="1">
            <a:spLocks noGrp="1"/>
          </p:cNvSpPr>
          <p:nvPr>
            <p:ph type="title"/>
          </p:nvPr>
        </p:nvSpPr>
        <p:spPr>
          <a:xfrm>
            <a:off x="4268481" y="1004889"/>
            <a:ext cx="3951789" cy="66865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br>
              <a:rPr lang="en-US" dirty="0"/>
            </a:br>
            <a:r>
              <a:rPr lang="en-US" dirty="0"/>
              <a:t>CDE Team!</a:t>
            </a:r>
            <a:endParaRPr dirty="0"/>
          </a:p>
        </p:txBody>
      </p:sp>
      <p:sp>
        <p:nvSpPr>
          <p:cNvPr id="349" name="Google Shape;349;p37">
            <a:extLst>
              <a:ext uri="{C183D7F6-B498-43B3-948B-1728B52AA6E4}">
                <adec:decorative xmlns:adec="http://schemas.microsoft.com/office/drawing/2017/decorative" val="1"/>
              </a:ext>
            </a:extLst>
          </p:cNvPr>
          <p:cNvSpPr/>
          <p:nvPr/>
        </p:nvSpPr>
        <p:spPr>
          <a:xfrm>
            <a:off x="0" y="1204913"/>
            <a:ext cx="2550549" cy="1426528"/>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350" name="Google Shape;350;p37" descr=" CDE team introductions and contact information."/>
          <p:cNvSpPr/>
          <p:nvPr/>
        </p:nvSpPr>
        <p:spPr>
          <a:xfrm>
            <a:off x="286993" y="1206182"/>
            <a:ext cx="11618015" cy="5560378"/>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019"/>
            </a:srgbClr>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351" name="Google Shape;351;p37">
            <a:extLst>
              <a:ext uri="{C183D7F6-B498-43B3-948B-1728B52AA6E4}">
                <adec:decorative xmlns:adec="http://schemas.microsoft.com/office/drawing/2017/decorative" val="1"/>
              </a:ext>
            </a:extLst>
          </p:cNvPr>
          <p:cNvSpPr/>
          <p:nvPr/>
        </p:nvSpPr>
        <p:spPr>
          <a:xfrm>
            <a:off x="286993" y="1809969"/>
            <a:ext cx="1849120" cy="3238062"/>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352" name="Google Shape;352;p37"/>
          <p:cNvSpPr txBox="1">
            <a:spLocks noGrp="1"/>
          </p:cNvSpPr>
          <p:nvPr>
            <p:ph type="body" idx="1"/>
          </p:nvPr>
        </p:nvSpPr>
        <p:spPr>
          <a:xfrm>
            <a:off x="2255519" y="1339216"/>
            <a:ext cx="4814183" cy="4880927"/>
          </a:xfrm>
          <a:prstGeom prst="rect">
            <a:avLst/>
          </a:prstGeom>
          <a:noFill/>
          <a:ln>
            <a:noFill/>
          </a:ln>
        </p:spPr>
        <p:txBody>
          <a:bodyPr spcFirstLastPara="1" wrap="square" lIns="0" tIns="0" rIns="0" bIns="25700" anchor="t" anchorCtr="0">
            <a:noAutofit/>
          </a:bodyPr>
          <a:lstStyle/>
          <a:p>
            <a:pPr marL="0" lvl="0" indent="0" algn="ctr" rtl="0">
              <a:lnSpc>
                <a:spcPct val="90000"/>
              </a:lnSpc>
              <a:spcBef>
                <a:spcPts val="750"/>
              </a:spcBef>
              <a:spcAft>
                <a:spcPts val="0"/>
              </a:spcAft>
              <a:buSzPts val="1500"/>
              <a:buNone/>
            </a:pPr>
            <a:r>
              <a:rPr lang="en-US" sz="1600" b="1" u="sng" dirty="0"/>
              <a:t>ESSER/ESEA Program Partners</a:t>
            </a:r>
            <a:endParaRPr sz="3200" dirty="0"/>
          </a:p>
          <a:p>
            <a:pPr marL="128588" lvl="0" indent="-128588" algn="l" rtl="0">
              <a:lnSpc>
                <a:spcPct val="90000"/>
              </a:lnSpc>
              <a:spcBef>
                <a:spcPts val="750"/>
              </a:spcBef>
              <a:spcAft>
                <a:spcPts val="0"/>
              </a:spcAft>
              <a:buSzPts val="1500"/>
              <a:buChar char="•"/>
            </a:pPr>
            <a:r>
              <a:rPr lang="en-US" sz="1600" dirty="0"/>
              <a:t>Nazie Mohajeri-Nelson, Director of ESEA Office (</a:t>
            </a:r>
            <a:r>
              <a:rPr lang="en-US" sz="1600" u="sng" dirty="0">
                <a:solidFill>
                  <a:schemeClr val="hlink"/>
                </a:solidFill>
                <a:hlinkClick r:id="rId3"/>
              </a:rPr>
              <a:t>mohajeri-nelson_n@cde.state.co.us</a:t>
            </a:r>
            <a:r>
              <a:rPr lang="en-US" sz="1600" dirty="0"/>
              <a:t>) </a:t>
            </a:r>
            <a:endParaRPr dirty="0"/>
          </a:p>
          <a:p>
            <a:pPr marL="128588" lvl="0" indent="-128588" algn="l" rtl="0">
              <a:lnSpc>
                <a:spcPct val="90000"/>
              </a:lnSpc>
              <a:spcBef>
                <a:spcPts val="750"/>
              </a:spcBef>
              <a:spcAft>
                <a:spcPts val="0"/>
              </a:spcAft>
              <a:buSzPts val="1500"/>
              <a:buChar char="•"/>
            </a:pPr>
            <a:r>
              <a:rPr lang="en-US" sz="1600" dirty="0"/>
              <a:t>DeLilah Collins, Assistant Director of ESEA Office (</a:t>
            </a:r>
            <a:r>
              <a:rPr lang="en-US" sz="1600" u="sng" dirty="0">
                <a:solidFill>
                  <a:schemeClr val="hlink"/>
                </a:solidFill>
                <a:hlinkClick r:id="rId4"/>
              </a:rPr>
              <a:t>collins_d@cde.state.co.us</a:t>
            </a:r>
            <a:r>
              <a:rPr lang="en-US" sz="1600" dirty="0"/>
              <a:t>) </a:t>
            </a:r>
            <a:endParaRPr dirty="0"/>
          </a:p>
          <a:p>
            <a:pPr marL="128588" lvl="0" indent="-128588" algn="l" rtl="0">
              <a:lnSpc>
                <a:spcPct val="90000"/>
              </a:lnSpc>
              <a:spcBef>
                <a:spcPts val="750"/>
              </a:spcBef>
              <a:spcAft>
                <a:spcPts val="0"/>
              </a:spcAft>
              <a:buSzPts val="1500"/>
              <a:buChar char="•"/>
            </a:pPr>
            <a:r>
              <a:rPr lang="en-US" sz="1600" u="sng" dirty="0">
                <a:solidFill>
                  <a:schemeClr val="hlink"/>
                </a:solidFill>
                <a:hlinkClick r:id="rId5"/>
              </a:rPr>
              <a:t>ESEA Regional Contacts </a:t>
            </a:r>
            <a:r>
              <a:rPr lang="en-US" sz="1600" dirty="0"/>
              <a:t>assigned by district</a:t>
            </a:r>
            <a:endParaRPr dirty="0"/>
          </a:p>
          <a:p>
            <a:pPr marL="471488" lvl="1" indent="-128587" algn="l" rtl="0">
              <a:lnSpc>
                <a:spcPct val="90000"/>
              </a:lnSpc>
              <a:spcBef>
                <a:spcPts val="375"/>
              </a:spcBef>
              <a:spcAft>
                <a:spcPts val="0"/>
              </a:spcAft>
              <a:buSzPts val="1500"/>
              <a:buChar char="•"/>
            </a:pPr>
            <a:r>
              <a:rPr lang="en-US" sz="1300" dirty="0"/>
              <a:t>Title I: Laura Meushaw, Kathryn Wisner, Niko Kaloudis</a:t>
            </a:r>
            <a:endParaRPr sz="1000" dirty="0"/>
          </a:p>
          <a:p>
            <a:pPr marL="471488" lvl="1" indent="-128587" algn="l" rtl="0">
              <a:lnSpc>
                <a:spcPct val="90000"/>
              </a:lnSpc>
              <a:spcBef>
                <a:spcPts val="375"/>
              </a:spcBef>
              <a:spcAft>
                <a:spcPts val="0"/>
              </a:spcAft>
              <a:buSzPts val="1500"/>
              <a:buChar char="•"/>
            </a:pPr>
            <a:r>
              <a:rPr lang="en-US" sz="1300" dirty="0"/>
              <a:t>Title II: Niko Kaloudis</a:t>
            </a:r>
            <a:endParaRPr sz="1000" dirty="0"/>
          </a:p>
          <a:p>
            <a:pPr marL="471488" lvl="1" indent="-128587" algn="l" rtl="0">
              <a:lnSpc>
                <a:spcPct val="90000"/>
              </a:lnSpc>
              <a:spcBef>
                <a:spcPts val="375"/>
              </a:spcBef>
              <a:spcAft>
                <a:spcPts val="0"/>
              </a:spcAft>
              <a:buSzPts val="1500"/>
              <a:buChar char="•"/>
            </a:pPr>
            <a:r>
              <a:rPr lang="en-US" sz="1300" dirty="0"/>
              <a:t>Title III: Kathryn Wisner</a:t>
            </a:r>
            <a:endParaRPr dirty="0"/>
          </a:p>
          <a:p>
            <a:pPr marL="471488" lvl="1" indent="-128587" algn="l" rtl="0">
              <a:lnSpc>
                <a:spcPct val="90000"/>
              </a:lnSpc>
              <a:spcBef>
                <a:spcPts val="375"/>
              </a:spcBef>
              <a:spcAft>
                <a:spcPts val="0"/>
              </a:spcAft>
              <a:buSzPts val="1500"/>
              <a:buChar char="•"/>
            </a:pPr>
            <a:r>
              <a:rPr lang="en-US" sz="1300" dirty="0"/>
              <a:t>Title IV: Tammy Giessinger, Michelle Prael</a:t>
            </a:r>
            <a:endParaRPr dirty="0"/>
          </a:p>
          <a:p>
            <a:pPr marL="471488" lvl="1" indent="-128587" algn="l" rtl="0">
              <a:lnSpc>
                <a:spcPct val="90000"/>
              </a:lnSpc>
              <a:spcBef>
                <a:spcPts val="375"/>
              </a:spcBef>
              <a:spcAft>
                <a:spcPts val="0"/>
              </a:spcAft>
              <a:buSzPts val="1500"/>
              <a:buChar char="•"/>
            </a:pPr>
            <a:r>
              <a:rPr lang="en-US" sz="1300" dirty="0"/>
              <a:t>Title V: Kristen Collins</a:t>
            </a:r>
            <a:endParaRPr dirty="0"/>
          </a:p>
          <a:p>
            <a:pPr marL="128588" lvl="0" indent="-128588" algn="l" rtl="0">
              <a:lnSpc>
                <a:spcPct val="90000"/>
              </a:lnSpc>
              <a:spcBef>
                <a:spcPts val="750"/>
              </a:spcBef>
              <a:spcAft>
                <a:spcPts val="0"/>
              </a:spcAft>
              <a:buSzPts val="1500"/>
              <a:buChar char="•"/>
            </a:pPr>
            <a:r>
              <a:rPr lang="en-US" sz="1600" dirty="0"/>
              <a:t>ESSER Team</a:t>
            </a:r>
            <a:endParaRPr dirty="0"/>
          </a:p>
          <a:p>
            <a:pPr marL="471488" lvl="1" indent="-128587" algn="l" rtl="0">
              <a:lnSpc>
                <a:spcPct val="90000"/>
              </a:lnSpc>
              <a:spcBef>
                <a:spcPts val="375"/>
              </a:spcBef>
              <a:spcAft>
                <a:spcPts val="0"/>
              </a:spcAft>
              <a:buSzPts val="1500"/>
              <a:buChar char="•"/>
            </a:pPr>
            <a:r>
              <a:rPr lang="en-US" sz="1200" dirty="0"/>
              <a:t>Kristin Crumley, ESSER Monitoring Specialist (</a:t>
            </a:r>
            <a:r>
              <a:rPr lang="en-US" sz="1200" u="sng" dirty="0">
                <a:solidFill>
                  <a:schemeClr val="hlink"/>
                </a:solidFill>
                <a:hlinkClick r:id="rId6"/>
              </a:rPr>
              <a:t>Crumley_k@cde.state.co.us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Jonathan Schelke, ESSER Monitoring Specialist (</a:t>
            </a:r>
            <a:r>
              <a:rPr lang="en-US" sz="1200" u="sng" dirty="0">
                <a:solidFill>
                  <a:schemeClr val="hlink"/>
                </a:solidFill>
                <a:hlinkClick r:id="rId7"/>
              </a:rPr>
              <a:t>schelke_j@cde.state.co.us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Shannon Wilson, ESSER/ESEA Grants Administration Coordinator (</a:t>
            </a:r>
            <a:r>
              <a:rPr lang="en-US" sz="1200" u="sng" dirty="0">
                <a:solidFill>
                  <a:schemeClr val="hlink"/>
                </a:solidFill>
                <a:hlinkClick r:id="rId8"/>
              </a:rPr>
              <a:t>Wilson_s@cde.state.co.us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Mackenzie Owens, ESSER Reporting Specialist (</a:t>
            </a:r>
            <a:r>
              <a:rPr lang="en-US" sz="1200" u="sng" dirty="0">
                <a:solidFill>
                  <a:schemeClr val="hlink"/>
                </a:solidFill>
                <a:hlinkClick r:id="rId9"/>
              </a:rPr>
              <a:t>owens_m@cde.state.co.us</a:t>
            </a:r>
            <a:r>
              <a:rPr lang="en-US" sz="1200" dirty="0"/>
              <a:t>) </a:t>
            </a:r>
            <a:endParaRPr dirty="0"/>
          </a:p>
          <a:p>
            <a:pPr marL="128588" lvl="0" indent="-128588" algn="l" rtl="0">
              <a:lnSpc>
                <a:spcPct val="90000"/>
              </a:lnSpc>
              <a:spcBef>
                <a:spcPts val="750"/>
              </a:spcBef>
              <a:spcAft>
                <a:spcPts val="0"/>
              </a:spcAft>
              <a:buSzPts val="1500"/>
              <a:buChar char="•"/>
            </a:pPr>
            <a:r>
              <a:rPr lang="en-US" sz="1500" dirty="0"/>
              <a:t>Data, Accountability, Reporting, and Evaluation</a:t>
            </a:r>
            <a:endParaRPr dirty="0"/>
          </a:p>
          <a:p>
            <a:pPr marL="471488" lvl="1" indent="-128587" algn="l" rtl="0">
              <a:lnSpc>
                <a:spcPct val="90000"/>
              </a:lnSpc>
              <a:spcBef>
                <a:spcPts val="375"/>
              </a:spcBef>
              <a:spcAft>
                <a:spcPts val="0"/>
              </a:spcAft>
              <a:buSzPts val="1500"/>
              <a:buChar char="•"/>
            </a:pPr>
            <a:r>
              <a:rPr lang="en-US" sz="1200" dirty="0"/>
              <a:t>Tina Negley, Alan Shimmin, Mary Shen, and Mackenzie Owens</a:t>
            </a:r>
            <a:endParaRPr dirty="0"/>
          </a:p>
          <a:p>
            <a:pPr marL="471488" lvl="1" indent="-33336" algn="l" rtl="0">
              <a:lnSpc>
                <a:spcPct val="90000"/>
              </a:lnSpc>
              <a:spcBef>
                <a:spcPts val="375"/>
              </a:spcBef>
              <a:spcAft>
                <a:spcPts val="0"/>
              </a:spcAft>
              <a:buSzPts val="1500"/>
              <a:buNone/>
            </a:pPr>
            <a:endParaRPr sz="1300" dirty="0"/>
          </a:p>
          <a:p>
            <a:pPr marL="0" lvl="0" indent="0" algn="l" rtl="0">
              <a:lnSpc>
                <a:spcPct val="90000"/>
              </a:lnSpc>
              <a:spcBef>
                <a:spcPts val="0"/>
              </a:spcBef>
              <a:spcAft>
                <a:spcPts val="0"/>
              </a:spcAft>
              <a:buSzPts val="1500"/>
              <a:buNone/>
            </a:pPr>
            <a:endParaRPr sz="1200" dirty="0"/>
          </a:p>
        </p:txBody>
      </p:sp>
      <p:sp>
        <p:nvSpPr>
          <p:cNvPr id="353" name="Google Shape;353;p37"/>
          <p:cNvSpPr txBox="1"/>
          <p:nvPr/>
        </p:nvSpPr>
        <p:spPr>
          <a:xfrm>
            <a:off x="1769194" y="254514"/>
            <a:ext cx="6081865" cy="75641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dk1"/>
                </a:solidFill>
                <a:latin typeface="Arial"/>
                <a:ea typeface="Arial"/>
                <a:cs typeface="Arial"/>
                <a:sym typeface="Arial"/>
              </a:rPr>
              <a:t>CDE Contacts!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2400"/>
              <a:buFont typeface="Arial"/>
              <a:buNone/>
            </a:pPr>
            <a:r>
              <a:rPr lang="en-US" sz="2000" b="0" i="0" u="none" strike="noStrike" cap="none">
                <a:solidFill>
                  <a:schemeClr val="dk1"/>
                </a:solidFill>
                <a:latin typeface="Arial"/>
                <a:ea typeface="Arial"/>
                <a:cs typeface="Arial"/>
                <a:sym typeface="Arial"/>
              </a:rPr>
              <a:t>Emails: LastName_FirstInital@cde.state.co.us</a:t>
            </a:r>
            <a:endParaRPr sz="1400" b="0" i="0" u="none" strike="noStrike" cap="none">
              <a:solidFill>
                <a:srgbClr val="000000"/>
              </a:solidFill>
              <a:latin typeface="Arial"/>
              <a:ea typeface="Arial"/>
              <a:cs typeface="Arial"/>
              <a:sym typeface="Arial"/>
            </a:endParaRPr>
          </a:p>
        </p:txBody>
      </p:sp>
      <p:sp>
        <p:nvSpPr>
          <p:cNvPr id="354" name="Google Shape;354;p37"/>
          <p:cNvSpPr txBox="1"/>
          <p:nvPr/>
        </p:nvSpPr>
        <p:spPr>
          <a:xfrm>
            <a:off x="7484139" y="1430777"/>
            <a:ext cx="3972560" cy="4880927"/>
          </a:xfrm>
          <a:prstGeom prst="rect">
            <a:avLst/>
          </a:prstGeom>
          <a:noFill/>
          <a:ln>
            <a:noFill/>
          </a:ln>
        </p:spPr>
        <p:txBody>
          <a:bodyPr spcFirstLastPara="1" wrap="square" lIns="0" tIns="0" rIns="0" bIns="25700" anchor="t" anchorCtr="0">
            <a:noAutofit/>
          </a:bodyPr>
          <a:lstStyle/>
          <a:p>
            <a:pPr marL="0" marR="0" lvl="0" indent="0" algn="ctr" rtl="0">
              <a:lnSpc>
                <a:spcPct val="90000"/>
              </a:lnSpc>
              <a:spcBef>
                <a:spcPts val="0"/>
              </a:spcBef>
              <a:spcAft>
                <a:spcPts val="0"/>
              </a:spcAft>
              <a:buClr>
                <a:schemeClr val="dk1"/>
              </a:buClr>
              <a:buSzPts val="1500"/>
              <a:buFont typeface="Arial"/>
              <a:buNone/>
            </a:pPr>
            <a:r>
              <a:rPr lang="en-US" sz="1600" b="1" i="0" u="sng" strike="noStrike" cap="none" dirty="0">
                <a:solidFill>
                  <a:schemeClr val="dk1"/>
                </a:solidFill>
                <a:latin typeface="Calibri"/>
                <a:ea typeface="Calibri"/>
                <a:cs typeface="Calibri"/>
                <a:sym typeface="Calibri"/>
              </a:rPr>
              <a:t>Fiscal Partners</a:t>
            </a:r>
            <a:endParaRPr sz="2800" b="0" i="0" u="none" strike="noStrike" cap="none" dirty="0">
              <a:solidFill>
                <a:schemeClr val="dk1"/>
              </a:solidFill>
              <a:latin typeface="Calibri"/>
              <a:ea typeface="Calibri"/>
              <a:cs typeface="Calibri"/>
              <a:sym typeface="Calibri"/>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dirty="0">
                <a:solidFill>
                  <a:schemeClr val="dk1"/>
                </a:solidFill>
                <a:latin typeface="Calibri"/>
                <a:ea typeface="Calibri"/>
                <a:cs typeface="Calibri"/>
                <a:sym typeface="Calibri"/>
              </a:rPr>
              <a:t>Jennifer Okes, Chief Operating Officer (</a:t>
            </a:r>
            <a:r>
              <a:rPr lang="en-US" sz="1600" b="0" i="0" u="sng" strike="noStrike" cap="none" dirty="0">
                <a:solidFill>
                  <a:schemeClr val="hlink"/>
                </a:solidFill>
                <a:latin typeface="Calibri"/>
                <a:ea typeface="Calibri"/>
                <a:cs typeface="Calibri"/>
                <a:sym typeface="Calibri"/>
                <a:hlinkClick r:id="rId10"/>
              </a:rPr>
              <a:t>okes_j@cde.state.co.us</a:t>
            </a:r>
            <a:r>
              <a:rPr lang="en-US" sz="16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dirty="0">
                <a:solidFill>
                  <a:schemeClr val="dk1"/>
                </a:solidFill>
                <a:latin typeface="Calibri"/>
                <a:ea typeface="Calibri"/>
                <a:cs typeface="Calibri"/>
                <a:sym typeface="Calibri"/>
              </a:rPr>
              <a:t>Kate Bartlett, Executive Director of School District Operations (</a:t>
            </a:r>
            <a:r>
              <a:rPr lang="en-US" sz="1600" b="0" i="0" u="sng" strike="noStrike" cap="none" dirty="0">
                <a:solidFill>
                  <a:schemeClr val="hlink"/>
                </a:solidFill>
                <a:latin typeface="Calibri"/>
                <a:ea typeface="Calibri"/>
                <a:cs typeface="Calibri"/>
                <a:sym typeface="Calibri"/>
                <a:hlinkClick r:id="rId11"/>
              </a:rPr>
              <a:t>Bartlett_k@cde.state.co.us</a:t>
            </a:r>
            <a:r>
              <a:rPr lang="en-US" sz="16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dirty="0">
                <a:solidFill>
                  <a:schemeClr val="dk1"/>
                </a:solidFill>
                <a:latin typeface="Calibri"/>
                <a:ea typeface="Calibri"/>
                <a:cs typeface="Calibri"/>
                <a:sym typeface="Calibri"/>
              </a:rPr>
              <a:t>Jennifer Austin, Director of Grants Fiscal Management (</a:t>
            </a:r>
            <a:r>
              <a:rPr lang="en-US" sz="1600" b="0" i="0" u="sng" strike="noStrike" cap="none" dirty="0">
                <a:solidFill>
                  <a:schemeClr val="hlink"/>
                </a:solidFill>
                <a:latin typeface="Calibri"/>
                <a:ea typeface="Calibri"/>
                <a:cs typeface="Calibri"/>
                <a:sym typeface="Calibri"/>
                <a:hlinkClick r:id="rId12"/>
              </a:rPr>
              <a:t>Austin_j@cde.state.co.us</a:t>
            </a:r>
            <a:r>
              <a:rPr lang="en-US" sz="16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dirty="0">
                <a:solidFill>
                  <a:schemeClr val="dk1"/>
                </a:solidFill>
                <a:latin typeface="Calibri"/>
                <a:ea typeface="Calibri"/>
                <a:cs typeface="Calibri"/>
                <a:sym typeface="Calibri"/>
              </a:rPr>
              <a:t>Robert Hawkins, Grants Fiscal Analyst (</a:t>
            </a:r>
            <a:r>
              <a:rPr lang="en-US" sz="1600" b="0" i="0" u="sng" strike="noStrike" cap="none" dirty="0">
                <a:solidFill>
                  <a:schemeClr val="hlink"/>
                </a:solidFill>
                <a:latin typeface="Calibri"/>
                <a:ea typeface="Calibri"/>
                <a:cs typeface="Calibri"/>
                <a:sym typeface="Calibri"/>
                <a:hlinkClick r:id="rId13"/>
              </a:rPr>
              <a:t>Hawkins_s@cde.state.co.us</a:t>
            </a:r>
            <a:r>
              <a:rPr lang="en-US" sz="16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dirty="0">
                <a:solidFill>
                  <a:schemeClr val="dk1"/>
                </a:solidFill>
                <a:latin typeface="Calibri"/>
                <a:ea typeface="Calibri"/>
                <a:cs typeface="Calibri"/>
                <a:sym typeface="Calibri"/>
              </a:rPr>
              <a:t>Steven Kaleda, Grants Fiscal Analyst (</a:t>
            </a:r>
            <a:r>
              <a:rPr lang="en-US" sz="1600" b="0" i="0" u="sng" strike="noStrike" cap="none" dirty="0">
                <a:solidFill>
                  <a:schemeClr val="hlink"/>
                </a:solidFill>
                <a:latin typeface="Calibri"/>
                <a:ea typeface="Calibri"/>
                <a:cs typeface="Calibri"/>
                <a:sym typeface="Calibri"/>
                <a:hlinkClick r:id="rId14"/>
              </a:rPr>
              <a:t>Kaleda_s@cde.state.co.us</a:t>
            </a:r>
            <a:r>
              <a:rPr lang="en-US" sz="16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dirty="0">
                <a:solidFill>
                  <a:schemeClr val="dk1"/>
                </a:solidFill>
                <a:latin typeface="Calibri"/>
                <a:ea typeface="Calibri"/>
                <a:cs typeface="Calibri"/>
                <a:sym typeface="Calibri"/>
              </a:rPr>
              <a:t>ESSER Team</a:t>
            </a:r>
            <a:endParaRPr sz="1400" b="0" i="0" u="none" strike="noStrike" cap="none" dirty="0">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dirty="0">
                <a:solidFill>
                  <a:schemeClr val="dk1"/>
                </a:solidFill>
                <a:latin typeface="Calibri"/>
                <a:ea typeface="Calibri"/>
                <a:cs typeface="Calibri"/>
                <a:sym typeface="Calibri"/>
              </a:rPr>
              <a:t>Bill Parsley, ESSER Fiscal Monitoring Supervisor (</a:t>
            </a:r>
            <a:r>
              <a:rPr lang="en-US" sz="1200" b="0" i="0" u="sng" strike="noStrike" cap="none" dirty="0">
                <a:solidFill>
                  <a:schemeClr val="hlink"/>
                </a:solidFill>
                <a:latin typeface="Calibri"/>
                <a:ea typeface="Calibri"/>
                <a:cs typeface="Calibri"/>
                <a:sym typeface="Calibri"/>
                <a:hlinkClick r:id="rId15"/>
              </a:rPr>
              <a:t>parsley_b@cde.state.co.us</a:t>
            </a:r>
            <a:r>
              <a:rPr lang="en-US" sz="12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dirty="0">
                <a:solidFill>
                  <a:schemeClr val="dk1"/>
                </a:solidFill>
                <a:latin typeface="Calibri"/>
                <a:ea typeface="Calibri"/>
                <a:cs typeface="Calibri"/>
                <a:sym typeface="Calibri"/>
              </a:rPr>
              <a:t>Hilery Morris, ESSER Fiscal Monitoring (</a:t>
            </a:r>
            <a:r>
              <a:rPr lang="en-US" sz="1200" b="0" i="0" u="sng" strike="noStrike" cap="none" dirty="0">
                <a:solidFill>
                  <a:schemeClr val="hlink"/>
                </a:solidFill>
                <a:latin typeface="Calibri"/>
                <a:ea typeface="Calibri"/>
                <a:cs typeface="Calibri"/>
                <a:sym typeface="Calibri"/>
                <a:hlinkClick r:id="rId16"/>
              </a:rPr>
              <a:t>morris_h@cde.state.co.us</a:t>
            </a:r>
            <a:r>
              <a:rPr lang="en-US" sz="12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dirty="0">
                <a:solidFill>
                  <a:schemeClr val="dk1"/>
                </a:solidFill>
                <a:latin typeface="Calibri"/>
                <a:ea typeface="Calibri"/>
                <a:cs typeface="Calibri"/>
                <a:sym typeface="Calibri"/>
              </a:rPr>
              <a:t>Sharon Mackey, ESSER Fiscal Monitoring (</a:t>
            </a:r>
            <a:r>
              <a:rPr lang="en-US" sz="1200" b="0" i="0" u="sng" strike="noStrike" cap="none" dirty="0">
                <a:solidFill>
                  <a:schemeClr val="hlink"/>
                </a:solidFill>
                <a:latin typeface="Calibri"/>
                <a:ea typeface="Calibri"/>
                <a:cs typeface="Calibri"/>
                <a:sym typeface="Calibri"/>
                <a:hlinkClick r:id="rId17"/>
              </a:rPr>
              <a:t>mackey_s@cde.state.co.us</a:t>
            </a:r>
            <a:r>
              <a:rPr lang="en-US" sz="12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1"/>
          <p:cNvSpPr txBox="1">
            <a:spLocks noGrp="1"/>
          </p:cNvSpPr>
          <p:nvPr>
            <p:ph type="ctrTitle"/>
          </p:nvPr>
        </p:nvSpPr>
        <p:spPr>
          <a:xfrm>
            <a:off x="914400" y="2595716"/>
            <a:ext cx="10363200" cy="2337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dirty="0"/>
              <a:t>Updates, Reminders, and Clarifications</a:t>
            </a:r>
            <a:endParaRPr dirty="0"/>
          </a:p>
        </p:txBody>
      </p:sp>
      <p:sp>
        <p:nvSpPr>
          <p:cNvPr id="308" name="Google Shape;308;p31"/>
          <p:cNvSpPr txBox="1">
            <a:spLocks noGrp="1"/>
          </p:cNvSpPr>
          <p:nvPr>
            <p:ph type="sldNum" idx="12"/>
          </p:nvPr>
        </p:nvSpPr>
        <p:spPr>
          <a:xfrm>
            <a:off x="297428" y="6427021"/>
            <a:ext cx="27432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4</a:t>
            </a:fld>
            <a:endParaRPr/>
          </a:p>
        </p:txBody>
      </p:sp>
    </p:spTree>
    <p:extLst>
      <p:ext uri="{BB962C8B-B14F-4D97-AF65-F5344CB8AC3E}">
        <p14:creationId xmlns:p14="http://schemas.microsoft.com/office/powerpoint/2010/main" val="3621912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34CC4-CFA4-43C7-B195-D644C81AF249}"/>
              </a:ext>
            </a:extLst>
          </p:cNvPr>
          <p:cNvSpPr>
            <a:spLocks noGrp="1"/>
          </p:cNvSpPr>
          <p:nvPr>
            <p:ph type="title"/>
          </p:nvPr>
        </p:nvSpPr>
        <p:spPr/>
        <p:txBody>
          <a:bodyPr/>
          <a:lstStyle/>
          <a:p>
            <a:r>
              <a:rPr lang="en-US" dirty="0"/>
              <a:t>Updates </a:t>
            </a:r>
          </a:p>
        </p:txBody>
      </p:sp>
      <p:sp>
        <p:nvSpPr>
          <p:cNvPr id="4" name="Slide Number Placeholder 3">
            <a:extLst>
              <a:ext uri="{FF2B5EF4-FFF2-40B4-BE49-F238E27FC236}">
                <a16:creationId xmlns:a16="http://schemas.microsoft.com/office/drawing/2014/main" id="{B920D351-FD6D-4069-A125-99E96EC397C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5</a:t>
            </a:fld>
            <a:endParaRPr lang="en-US"/>
          </a:p>
        </p:txBody>
      </p:sp>
      <p:sp>
        <p:nvSpPr>
          <p:cNvPr id="6" name="Text Placeholder 5">
            <a:extLst>
              <a:ext uri="{FF2B5EF4-FFF2-40B4-BE49-F238E27FC236}">
                <a16:creationId xmlns:a16="http://schemas.microsoft.com/office/drawing/2014/main" id="{241ECDD7-5920-4F4A-ABF8-943919BD952D}"/>
              </a:ext>
            </a:extLst>
          </p:cNvPr>
          <p:cNvSpPr>
            <a:spLocks noGrp="1"/>
          </p:cNvSpPr>
          <p:nvPr>
            <p:ph type="body" idx="1"/>
          </p:nvPr>
        </p:nvSpPr>
        <p:spPr/>
        <p:txBody>
          <a:bodyPr/>
          <a:lstStyle/>
          <a:p>
            <a:r>
              <a:rPr lang="en-US" sz="2800" dirty="0"/>
              <a:t>Results of Office Hours Evaluation Survey</a:t>
            </a:r>
          </a:p>
          <a:p>
            <a:pPr lvl="1"/>
            <a:r>
              <a:rPr lang="en-US" sz="2000" dirty="0"/>
              <a:t>20 responses so far! THANK YOU! </a:t>
            </a:r>
          </a:p>
          <a:p>
            <a:pPr lvl="1"/>
            <a:r>
              <a:rPr lang="en-US" sz="2000" dirty="0"/>
              <a:t>Would love to receive more feedback before we implement any changes. </a:t>
            </a:r>
          </a:p>
          <a:p>
            <a:pPr lvl="1"/>
            <a:r>
              <a:rPr lang="en-US" sz="2000" dirty="0"/>
              <a:t>Please take a few minutes to provide feedback by COB tomorrow: </a:t>
            </a:r>
          </a:p>
          <a:p>
            <a:pPr lvl="2"/>
            <a:r>
              <a:rPr lang="en-US" sz="2800" u="sng" dirty="0">
                <a:solidFill>
                  <a:srgbClr val="0563C1"/>
                </a:solidFill>
                <a:effectLst/>
                <a:latin typeface="Calibri" panose="020F0502020204030204" pitchFamily="34" charset="0"/>
                <a:ea typeface="Calibri" panose="020F0502020204030204" pitchFamily="34" charset="0"/>
                <a:hlinkClick r:id="rId2"/>
              </a:rPr>
              <a:t>evaluation questions</a:t>
            </a:r>
            <a:r>
              <a:rPr lang="en-US" sz="2800" dirty="0">
                <a:effectLst/>
                <a:latin typeface="Calibri" panose="020F0502020204030204" pitchFamily="34" charset="0"/>
                <a:ea typeface="Calibri" panose="020F0502020204030204" pitchFamily="34" charset="0"/>
              </a:rPr>
              <a:t> </a:t>
            </a:r>
          </a:p>
          <a:p>
            <a:pPr lvl="2"/>
            <a:endParaRPr lang="en-US" sz="2800" dirty="0">
              <a:latin typeface="Calibri" panose="020F0502020204030204" pitchFamily="34" charset="0"/>
            </a:endParaRPr>
          </a:p>
          <a:p>
            <a:pPr lvl="2"/>
            <a:endParaRPr lang="en-US" sz="1800" dirty="0"/>
          </a:p>
        </p:txBody>
      </p:sp>
    </p:spTree>
    <p:extLst>
      <p:ext uri="{BB962C8B-B14F-4D97-AF65-F5344CB8AC3E}">
        <p14:creationId xmlns:p14="http://schemas.microsoft.com/office/powerpoint/2010/main" val="893470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CCFBE-2EE4-4651-853C-892C98639720}"/>
              </a:ext>
            </a:extLst>
          </p:cNvPr>
          <p:cNvSpPr>
            <a:spLocks noGrp="1"/>
          </p:cNvSpPr>
          <p:nvPr>
            <p:ph type="title"/>
          </p:nvPr>
        </p:nvSpPr>
        <p:spPr/>
        <p:txBody>
          <a:bodyPr/>
          <a:lstStyle/>
          <a:p>
            <a:r>
              <a:rPr lang="en-US" sz="2800" dirty="0"/>
              <a:t>LEA Use of Funds Plans Website List</a:t>
            </a:r>
          </a:p>
        </p:txBody>
      </p:sp>
      <p:sp>
        <p:nvSpPr>
          <p:cNvPr id="3" name="Text Placeholder 2">
            <a:extLst>
              <a:ext uri="{FF2B5EF4-FFF2-40B4-BE49-F238E27FC236}">
                <a16:creationId xmlns:a16="http://schemas.microsoft.com/office/drawing/2014/main" id="{8C0F2640-5926-460F-8084-C5A11A61030A}"/>
              </a:ext>
            </a:extLst>
          </p:cNvPr>
          <p:cNvSpPr>
            <a:spLocks noGrp="1"/>
          </p:cNvSpPr>
          <p:nvPr>
            <p:ph type="body" idx="1"/>
          </p:nvPr>
        </p:nvSpPr>
        <p:spPr>
          <a:xfrm>
            <a:off x="297428" y="1398639"/>
            <a:ext cx="5798572" cy="4640674"/>
          </a:xfrm>
        </p:spPr>
        <p:txBody>
          <a:bodyPr/>
          <a:lstStyle/>
          <a:p>
            <a:pPr marL="342900" indent="-342900">
              <a:lnSpc>
                <a:spcPct val="100000"/>
              </a:lnSpc>
              <a:spcBef>
                <a:spcPts val="0"/>
              </a:spcBef>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ESSER III requires that LEAs post two plans on their website: </a:t>
            </a:r>
          </a:p>
          <a:p>
            <a:pPr marL="800100" lvl="1" indent="-342900">
              <a:lnSpc>
                <a:spcPct val="100000"/>
              </a:lnSpc>
              <a:spcBef>
                <a:spcPts val="0"/>
              </a:spcBef>
            </a:pPr>
            <a:r>
              <a:rPr lang="en-US" sz="2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Safe In-Person Instruction plan</a:t>
            </a:r>
          </a:p>
          <a:p>
            <a:pPr marL="800100" lvl="1" indent="-342900">
              <a:lnSpc>
                <a:spcPct val="100000"/>
              </a:lnSpc>
              <a:spcBef>
                <a:spcPts val="0"/>
              </a:spcBef>
              <a:spcAft>
                <a:spcPts val="1200"/>
              </a:spcAft>
            </a:pPr>
            <a:r>
              <a:rPr lang="en-US" sz="2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Use of Funds plan. </a:t>
            </a:r>
          </a:p>
          <a:p>
            <a:pPr marL="342900" indent="-342900">
              <a:lnSpc>
                <a:spcPct val="107000"/>
              </a:lnSpc>
              <a:spcBef>
                <a:spcPts val="0"/>
              </a:spcBef>
              <a:spcAft>
                <a:spcPts val="120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CDE is required by the U.S. Department of Education to collect and make these plans publicly available. </a:t>
            </a:r>
          </a:p>
          <a:p>
            <a:pPr marL="342900" indent="-342900">
              <a:lnSpc>
                <a:spcPct val="107000"/>
              </a:lnSpc>
              <a:spcBef>
                <a:spcPts val="0"/>
              </a:spcBef>
              <a:spcAft>
                <a:spcPts val="120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plans that we have received from LEAs are listed </a:t>
            </a:r>
            <a:r>
              <a:rPr lang="en-US" sz="2400" u="sng" dirty="0">
                <a:solidFill>
                  <a:srgbClr val="1155CC"/>
                </a:solidFill>
                <a:effectLst/>
                <a:latin typeface="Calibri" panose="020F0502020204030204" pitchFamily="34" charset="0"/>
                <a:ea typeface="Times New Roman" panose="02020603050405020304" pitchFamily="18" charset="0"/>
                <a:cs typeface="Calibri" panose="020F0502020204030204" pitchFamily="34" charset="0"/>
                <a:hlinkClick r:id="rId2"/>
              </a:rPr>
              <a:t>here</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p>
          <a:p>
            <a:pPr marL="342900" indent="-342900">
              <a:lnSpc>
                <a:spcPct val="107000"/>
              </a:lnSpc>
              <a:spcBef>
                <a:spcPts val="0"/>
              </a:spcBef>
              <a:spcAft>
                <a:spcPts val="120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 your LEA’s plans are not listed or are out of date, please submit the links through </a:t>
            </a:r>
            <a:r>
              <a:rPr lang="en-US" sz="2400" b="1" u="sng" dirty="0">
                <a:solidFill>
                  <a:srgbClr val="1155CC"/>
                </a:solidFill>
                <a:effectLst/>
                <a:latin typeface="Calibri" panose="020F0502020204030204" pitchFamily="34" charset="0"/>
                <a:ea typeface="Times New Roman" panose="02020603050405020304" pitchFamily="18" charset="0"/>
                <a:cs typeface="Calibri" panose="020F0502020204030204" pitchFamily="34" charset="0"/>
                <a:hlinkClick r:id="rId3"/>
              </a:rPr>
              <a:t>this form</a:t>
            </a: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9B887413-635A-4E7C-903B-9F2FB3C2490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6</a:t>
            </a:fld>
            <a:endParaRPr lang="en-US"/>
          </a:p>
        </p:txBody>
      </p:sp>
      <p:pic>
        <p:nvPicPr>
          <p:cNvPr id="6" name="Picture 5">
            <a:extLst>
              <a:ext uri="{FF2B5EF4-FFF2-40B4-BE49-F238E27FC236}">
                <a16:creationId xmlns:a16="http://schemas.microsoft.com/office/drawing/2014/main" id="{68BC2521-747D-413D-B99E-9346B9A9528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691759" y="1757218"/>
            <a:ext cx="5119686" cy="2100262"/>
          </a:xfrm>
          <a:prstGeom prst="rect">
            <a:avLst/>
          </a:prstGeom>
        </p:spPr>
      </p:pic>
      <p:sp>
        <p:nvSpPr>
          <p:cNvPr id="8" name="TextBox 7">
            <a:extLst>
              <a:ext uri="{FF2B5EF4-FFF2-40B4-BE49-F238E27FC236}">
                <a16:creationId xmlns:a16="http://schemas.microsoft.com/office/drawing/2014/main" id="{E7E31A8D-0125-45F8-8DA2-2940E7528E68}"/>
              </a:ext>
            </a:extLst>
          </p:cNvPr>
          <p:cNvSpPr txBox="1"/>
          <p:nvPr/>
        </p:nvSpPr>
        <p:spPr>
          <a:xfrm>
            <a:off x="6691759" y="4073236"/>
            <a:ext cx="4964532" cy="1815882"/>
          </a:xfrm>
          <a:prstGeom prst="rect">
            <a:avLst/>
          </a:prstGeom>
          <a:noFill/>
        </p:spPr>
        <p:txBody>
          <a:bodyPr wrap="square" rtlCol="0">
            <a:spAutoFit/>
          </a:bodyPr>
          <a:lstStyle/>
          <a:p>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Resources to help you meet these requirements:</a:t>
            </a:r>
          </a:p>
          <a:p>
            <a:pPr marL="285750" indent="-285750">
              <a:buFont typeface="Arial" panose="020B0604020202020204" pitchFamily="34" charset="0"/>
              <a:buChar char="•"/>
            </a:pPr>
            <a:r>
              <a:rPr lang="en-US" sz="1600" dirty="0">
                <a:latin typeface="Calibri" panose="020F0502020204030204" pitchFamily="34" charset="0"/>
                <a:ea typeface="Times New Roman" panose="02020603050405020304" pitchFamily="18" charset="0"/>
                <a:cs typeface="Calibri" panose="020F0502020204030204" pitchFamily="34" charset="0"/>
              </a:rPr>
              <a:t>Office Hours </a:t>
            </a:r>
            <a:r>
              <a:rPr lang="en-US" sz="1600" dirty="0">
                <a:latin typeface="Calibri" panose="020F0502020204030204" pitchFamily="34" charset="0"/>
                <a:ea typeface="Times New Roman" panose="02020603050405020304" pitchFamily="18" charset="0"/>
                <a:cs typeface="Calibri" panose="020F0502020204030204" pitchFamily="34" charset="0"/>
                <a:hlinkClick r:id="rId5"/>
              </a:rPr>
              <a:t>recording</a:t>
            </a:r>
            <a:r>
              <a:rPr lang="en-US" sz="1600" dirty="0">
                <a:latin typeface="Calibri" panose="020F0502020204030204" pitchFamily="34" charset="0"/>
                <a:ea typeface="Times New Roman" panose="02020603050405020304" pitchFamily="18" charset="0"/>
                <a:cs typeface="Calibri" panose="020F0502020204030204" pitchFamily="34" charset="0"/>
              </a:rPr>
              <a:t> and </a:t>
            </a:r>
            <a:r>
              <a:rPr lang="en-US" sz="1600" dirty="0">
                <a:latin typeface="Calibri" panose="020F0502020204030204" pitchFamily="34" charset="0"/>
                <a:ea typeface="Times New Roman" panose="02020603050405020304" pitchFamily="18" charset="0"/>
                <a:cs typeface="Calibri" panose="020F0502020204030204" pitchFamily="34" charset="0"/>
                <a:hlinkClick r:id="rId6"/>
              </a:rPr>
              <a:t>slides</a:t>
            </a:r>
            <a:r>
              <a:rPr lang="en-US" sz="1600" dirty="0">
                <a:latin typeface="Calibri" panose="020F0502020204030204" pitchFamily="34" charset="0"/>
                <a:ea typeface="Times New Roman" panose="02020603050405020304" pitchFamily="18" charset="0"/>
                <a:cs typeface="Calibri" panose="020F0502020204030204" pitchFamily="34" charset="0"/>
              </a:rPr>
              <a:t> from Nov. 11 presentation on Use of Funds plan website requirements</a:t>
            </a:r>
            <a:endPar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US" sz="1600" u="sng" dirty="0">
                <a:solidFill>
                  <a:srgbClr val="1155CC"/>
                </a:solidFill>
                <a:effectLst/>
                <a:latin typeface="Calibri" panose="020F0502020204030204" pitchFamily="34" charset="0"/>
                <a:ea typeface="Times New Roman" panose="02020603050405020304" pitchFamily="18" charset="0"/>
                <a:cs typeface="Calibri" panose="020F0502020204030204" pitchFamily="34" charset="0"/>
                <a:hlinkClick r:id="rId7"/>
              </a:rPr>
              <a:t>ESSER III requirements page</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on the CDE website. </a:t>
            </a:r>
          </a:p>
          <a:p>
            <a:pPr marL="285750" indent="-285750">
              <a:buFont typeface="Arial" panose="020B0604020202020204" pitchFamily="34" charset="0"/>
              <a:buChar char="•"/>
            </a:pPr>
            <a:r>
              <a:rPr lang="en-US" sz="1600" u="sng" dirty="0">
                <a:solidFill>
                  <a:srgbClr val="1155CC"/>
                </a:solidFill>
                <a:effectLst/>
                <a:latin typeface="Calibri" panose="020F0502020204030204" pitchFamily="34" charset="0"/>
                <a:ea typeface="Times New Roman" panose="02020603050405020304" pitchFamily="18" charset="0"/>
                <a:cs typeface="Calibri" panose="020F0502020204030204" pitchFamily="34" charset="0"/>
                <a:hlinkClick r:id="rId8"/>
              </a:rPr>
              <a:t>Use of Funds Plan Guidance</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p>
          <a:p>
            <a:pPr marL="285750" indent="-285750">
              <a:buFont typeface="Arial" panose="020B0604020202020204" pitchFamily="34" charset="0"/>
              <a:buChar char="•"/>
            </a:pPr>
            <a:r>
              <a:rPr lang="en-US" sz="1600" u="sng" dirty="0">
                <a:solidFill>
                  <a:srgbClr val="1155CC"/>
                </a:solidFill>
                <a:effectLst/>
                <a:latin typeface="Calibri" panose="020F0502020204030204" pitchFamily="34" charset="0"/>
                <a:ea typeface="Times New Roman" panose="02020603050405020304" pitchFamily="18" charset="0"/>
                <a:cs typeface="Calibri" panose="020F0502020204030204" pitchFamily="34" charset="0"/>
                <a:hlinkClick r:id="rId9"/>
              </a:rPr>
              <a:t>Safe Return to School Checklist</a:t>
            </a:r>
            <a:endParaRPr lang="en-US" sz="1600" u="sng" dirty="0">
              <a:solidFill>
                <a:srgbClr val="1155CC"/>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038305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8"/>
          <p:cNvSpPr txBox="1">
            <a:spLocks noGrp="1"/>
          </p:cNvSpPr>
          <p:nvPr>
            <p:ph type="body" idx="2"/>
          </p:nvPr>
        </p:nvSpPr>
        <p:spPr>
          <a:xfrm>
            <a:off x="6443200" y="1536633"/>
            <a:ext cx="5333200" cy="3423200"/>
          </a:xfrm>
          <a:prstGeom prst="rect">
            <a:avLst/>
          </a:prstGeom>
        </p:spPr>
        <p:txBody>
          <a:bodyPr spcFirstLastPara="1" wrap="square" lIns="0" tIns="0" rIns="0" bIns="0" anchor="t" anchorCtr="0">
            <a:normAutofit/>
          </a:bodyPr>
          <a:lstStyle/>
          <a:p>
            <a:pPr marL="0" indent="0">
              <a:buSzPts val="1100"/>
              <a:buNone/>
            </a:pPr>
            <a:r>
              <a:rPr lang="en" b="1" dirty="0"/>
              <a:t>Date: January 25, 2022</a:t>
            </a:r>
            <a:br>
              <a:rPr lang="en" b="1" dirty="0"/>
            </a:br>
            <a:r>
              <a:rPr lang="en" b="1" dirty="0"/>
              <a:t>Time: 1-3pm</a:t>
            </a:r>
            <a:endParaRPr b="1" dirty="0"/>
          </a:p>
          <a:p>
            <a:pPr marL="0" indent="0">
              <a:spcBef>
                <a:spcPts val="1600"/>
              </a:spcBef>
              <a:buSzPts val="1100"/>
              <a:buNone/>
            </a:pPr>
            <a:r>
              <a:rPr lang="en-US" dirty="0">
                <a:hlinkClick r:id="rId3"/>
              </a:rPr>
              <a:t>Register Here</a:t>
            </a:r>
            <a:endParaRPr u="sng" dirty="0"/>
          </a:p>
          <a:p>
            <a:pPr marL="0" indent="0">
              <a:spcBef>
                <a:spcPts val="1600"/>
              </a:spcBef>
              <a:buNone/>
            </a:pPr>
            <a:r>
              <a:rPr lang="en" u="sng" dirty="0"/>
              <a:t>Agenda</a:t>
            </a:r>
            <a:endParaRPr u="sng" dirty="0"/>
          </a:p>
          <a:p>
            <a:pPr>
              <a:spcBef>
                <a:spcPts val="1600"/>
              </a:spcBef>
            </a:pPr>
            <a:r>
              <a:rPr lang="en" dirty="0"/>
              <a:t>Reading LEA Level Data</a:t>
            </a:r>
            <a:endParaRPr dirty="0"/>
          </a:p>
          <a:p>
            <a:r>
              <a:rPr lang="en" dirty="0"/>
              <a:t>Small vs Med/Large Gaps</a:t>
            </a:r>
            <a:endParaRPr dirty="0"/>
          </a:p>
          <a:p>
            <a:r>
              <a:rPr lang="en" dirty="0"/>
              <a:t>Reading School Level Data</a:t>
            </a:r>
            <a:endParaRPr dirty="0"/>
          </a:p>
          <a:p>
            <a:r>
              <a:rPr lang="en" dirty="0"/>
              <a:t>Common “Ah-has”</a:t>
            </a:r>
            <a:endParaRPr dirty="0"/>
          </a:p>
          <a:p>
            <a:r>
              <a:rPr lang="en" dirty="0"/>
              <a:t>LEA Specific Analyses &amp; Realizations</a:t>
            </a:r>
            <a:endParaRPr dirty="0"/>
          </a:p>
        </p:txBody>
      </p:sp>
      <p:sp>
        <p:nvSpPr>
          <p:cNvPr id="237" name="Google Shape;237;p38"/>
          <p:cNvSpPr txBox="1">
            <a:spLocks noGrp="1"/>
          </p:cNvSpPr>
          <p:nvPr>
            <p:ph type="sldNum" idx="12"/>
          </p:nvPr>
        </p:nvSpPr>
        <p:spPr>
          <a:xfrm>
            <a:off x="152400" y="6310000"/>
            <a:ext cx="462800" cy="375200"/>
          </a:xfrm>
          <a:prstGeom prst="rect">
            <a:avLst/>
          </a:prstGeom>
        </p:spPr>
        <p:txBody>
          <a:bodyPr spcFirstLastPara="1" wrap="square" lIns="0" tIns="0" rIns="0" bIns="0" anchor="t" anchorCtr="0">
            <a:noAutofit/>
          </a:bodyPr>
          <a:lstStyle/>
          <a:p>
            <a:fld id="{00000000-1234-1234-1234-123412341234}" type="slidenum">
              <a:rPr lang="en"/>
              <a:pPr/>
              <a:t>7</a:t>
            </a:fld>
            <a:endParaRPr/>
          </a:p>
        </p:txBody>
      </p:sp>
      <p:sp>
        <p:nvSpPr>
          <p:cNvPr id="238" name="Google Shape;238;p38"/>
          <p:cNvSpPr txBox="1">
            <a:spLocks noGrp="1"/>
          </p:cNvSpPr>
          <p:nvPr>
            <p:ph type="body" idx="1"/>
          </p:nvPr>
        </p:nvSpPr>
        <p:spPr>
          <a:xfrm>
            <a:off x="415600" y="1536633"/>
            <a:ext cx="5333200" cy="4525200"/>
          </a:xfrm>
          <a:prstGeom prst="rect">
            <a:avLst/>
          </a:prstGeom>
        </p:spPr>
        <p:txBody>
          <a:bodyPr spcFirstLastPara="1" wrap="square" lIns="0" tIns="0" rIns="0" bIns="0" anchor="t" anchorCtr="0">
            <a:normAutofit/>
          </a:bodyPr>
          <a:lstStyle/>
          <a:p>
            <a:pPr marL="0" indent="0">
              <a:buNone/>
            </a:pPr>
            <a:r>
              <a:rPr lang="en" b="1" u="sng" dirty="0"/>
              <a:t>Equitable Distribution of Teachers Series Training #2: Interpreting EDT Data Workshop</a:t>
            </a:r>
            <a:endParaRPr b="1" u="sng" dirty="0"/>
          </a:p>
          <a:p>
            <a:pPr marL="0" indent="0">
              <a:spcBef>
                <a:spcPts val="1600"/>
              </a:spcBef>
              <a:buNone/>
            </a:pPr>
            <a:r>
              <a:rPr lang="en" dirty="0"/>
              <a:t>This training will guide LEAs through reading and then interpreting their annual EDT data from CDE. LEAs will then draw actionable conclusions about how equitably minority students and students of poverty are being served in their schools.</a:t>
            </a:r>
            <a:endParaRPr dirty="0"/>
          </a:p>
          <a:p>
            <a:pPr marL="0" indent="0">
              <a:spcBef>
                <a:spcPts val="1600"/>
              </a:spcBef>
              <a:buNone/>
            </a:pPr>
            <a:r>
              <a:rPr lang="en" b="1" dirty="0"/>
              <a:t>Target Audience:</a:t>
            </a:r>
            <a:r>
              <a:rPr lang="en" dirty="0"/>
              <a:t> LEAs with 1,000+ students and more than 1 school per grade span (district leadership, HR, hiring managers, principals)</a:t>
            </a:r>
            <a:endParaRPr dirty="0"/>
          </a:p>
          <a:p>
            <a:pPr marL="0" indent="0">
              <a:spcBef>
                <a:spcPts val="1600"/>
              </a:spcBef>
              <a:spcAft>
                <a:spcPts val="1600"/>
              </a:spcAft>
              <a:buNone/>
            </a:pPr>
            <a:r>
              <a:rPr lang="en" b="1" dirty="0"/>
              <a:t>Prep:</a:t>
            </a:r>
            <a:r>
              <a:rPr lang="en" dirty="0"/>
              <a:t> LEAs will need access to their 20-21 EDT data from Syncplicity.</a:t>
            </a:r>
            <a:endParaRPr dirty="0"/>
          </a:p>
        </p:txBody>
      </p:sp>
      <p:sp>
        <p:nvSpPr>
          <p:cNvPr id="239" name="Google Shape;239;p38"/>
          <p:cNvSpPr txBox="1">
            <a:spLocks noGrp="1"/>
          </p:cNvSpPr>
          <p:nvPr>
            <p:ph type="title"/>
          </p:nvPr>
        </p:nvSpPr>
        <p:spPr>
          <a:xfrm>
            <a:off x="284133" y="268067"/>
            <a:ext cx="11360800" cy="763600"/>
          </a:xfrm>
          <a:prstGeom prst="rect">
            <a:avLst/>
          </a:prstGeom>
        </p:spPr>
        <p:txBody>
          <a:bodyPr spcFirstLastPara="1" wrap="square" lIns="0" tIns="0" rIns="0" bIns="0" anchor="ctr" anchorCtr="0">
            <a:noAutofit/>
          </a:bodyPr>
          <a:lstStyle/>
          <a:p>
            <a:r>
              <a:rPr lang="en"/>
              <a:t>Upcoming Training</a:t>
            </a:r>
            <a:endParaRPr/>
          </a:p>
        </p:txBody>
      </p:sp>
      <p:sp>
        <p:nvSpPr>
          <p:cNvPr id="240" name="Google Shape;240;p38"/>
          <p:cNvSpPr/>
          <p:nvPr/>
        </p:nvSpPr>
        <p:spPr>
          <a:xfrm>
            <a:off x="5748800" y="4959833"/>
            <a:ext cx="6268800" cy="979600"/>
          </a:xfrm>
          <a:prstGeom prst="roundRect">
            <a:avLst>
              <a:gd name="adj" fmla="val 16667"/>
            </a:avLst>
          </a:prstGeom>
          <a:solidFill>
            <a:srgbClr val="E7E6E6"/>
          </a:solidFill>
          <a:ln w="9525" cap="flat" cmpd="sng">
            <a:solidFill>
              <a:srgbClr val="44546A"/>
            </a:solidFill>
            <a:prstDash val="solid"/>
            <a:round/>
            <a:headEnd type="none" w="sm" len="sm"/>
            <a:tailEnd type="none" w="sm" len="sm"/>
          </a:ln>
        </p:spPr>
        <p:txBody>
          <a:bodyPr spcFirstLastPara="1" wrap="square" lIns="121900" tIns="121900" rIns="121900" bIns="121900" anchor="ctr" anchorCtr="0">
            <a:noAutofit/>
          </a:bodyPr>
          <a:lstStyle/>
          <a:p>
            <a:pPr algn="ctr"/>
            <a:r>
              <a:rPr lang="en" sz="1733"/>
              <a:t>Contact Wilson_S@cde.state.co.us for any logistics questions or Kaloudis_N@cde.state.co.us with questions about the training.</a:t>
            </a:r>
            <a:endParaRPr sz="1733"/>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8"/>
          <p:cNvSpPr txBox="1">
            <a:spLocks noGrp="1"/>
          </p:cNvSpPr>
          <p:nvPr>
            <p:ph type="body" idx="2"/>
          </p:nvPr>
        </p:nvSpPr>
        <p:spPr>
          <a:xfrm>
            <a:off x="6443200" y="1536633"/>
            <a:ext cx="5333200" cy="3423200"/>
          </a:xfrm>
          <a:prstGeom prst="rect">
            <a:avLst/>
          </a:prstGeom>
        </p:spPr>
        <p:txBody>
          <a:bodyPr spcFirstLastPara="1" wrap="square" lIns="0" tIns="0" rIns="0" bIns="0" anchor="t" anchorCtr="0">
            <a:normAutofit/>
          </a:bodyPr>
          <a:lstStyle/>
          <a:p>
            <a:pPr marL="0" indent="0">
              <a:buSzPts val="1100"/>
              <a:buNone/>
            </a:pPr>
            <a:r>
              <a:rPr lang="en" b="1" dirty="0"/>
              <a:t>Date: Februrary 15, 2022</a:t>
            </a:r>
            <a:br>
              <a:rPr lang="en" b="1" dirty="0"/>
            </a:br>
            <a:r>
              <a:rPr lang="en" b="1" dirty="0"/>
              <a:t>Time: 9am- 12pm</a:t>
            </a:r>
            <a:endParaRPr b="1" dirty="0"/>
          </a:p>
          <a:p>
            <a:pPr marL="0" indent="0">
              <a:spcBef>
                <a:spcPts val="1600"/>
              </a:spcBef>
              <a:buSzPts val="1100"/>
              <a:buNone/>
            </a:pPr>
            <a:r>
              <a:rPr lang="en-US" dirty="0">
                <a:hlinkClick r:id="rId3"/>
              </a:rPr>
              <a:t>Register Here</a:t>
            </a:r>
            <a:endParaRPr lang="en-US" u="sng" dirty="0"/>
          </a:p>
          <a:p>
            <a:pPr marL="0" indent="0">
              <a:spcBef>
                <a:spcPts val="1600"/>
              </a:spcBef>
              <a:buNone/>
            </a:pPr>
            <a:r>
              <a:rPr lang="en-US" i="1" dirty="0"/>
              <a:t>Register for all sessions with the same link. Attend by joining the Zoom room at the designated times for each session. </a:t>
            </a:r>
          </a:p>
        </p:txBody>
      </p:sp>
      <p:sp>
        <p:nvSpPr>
          <p:cNvPr id="237" name="Google Shape;237;p38"/>
          <p:cNvSpPr txBox="1">
            <a:spLocks noGrp="1"/>
          </p:cNvSpPr>
          <p:nvPr>
            <p:ph type="sldNum" idx="12"/>
          </p:nvPr>
        </p:nvSpPr>
        <p:spPr>
          <a:xfrm>
            <a:off x="152400" y="6310000"/>
            <a:ext cx="462800" cy="375200"/>
          </a:xfrm>
          <a:prstGeom prst="rect">
            <a:avLst/>
          </a:prstGeom>
        </p:spPr>
        <p:txBody>
          <a:bodyPr spcFirstLastPara="1" wrap="square" lIns="0" tIns="0" rIns="0" bIns="0" anchor="t" anchorCtr="0">
            <a:noAutofit/>
          </a:bodyPr>
          <a:lstStyle/>
          <a:p>
            <a:fld id="{00000000-1234-1234-1234-123412341234}" type="slidenum">
              <a:rPr lang="en"/>
              <a:pPr/>
              <a:t>8</a:t>
            </a:fld>
            <a:endParaRPr/>
          </a:p>
        </p:txBody>
      </p:sp>
      <p:sp>
        <p:nvSpPr>
          <p:cNvPr id="238" name="Google Shape;238;p38"/>
          <p:cNvSpPr txBox="1">
            <a:spLocks noGrp="1"/>
          </p:cNvSpPr>
          <p:nvPr>
            <p:ph type="body" idx="1"/>
          </p:nvPr>
        </p:nvSpPr>
        <p:spPr>
          <a:xfrm>
            <a:off x="415600" y="1536633"/>
            <a:ext cx="5333200" cy="4525200"/>
          </a:xfrm>
          <a:prstGeom prst="rect">
            <a:avLst/>
          </a:prstGeom>
        </p:spPr>
        <p:txBody>
          <a:bodyPr spcFirstLastPara="1" wrap="square" lIns="0" tIns="0" rIns="0" bIns="0" anchor="t" anchorCtr="0">
            <a:normAutofit fontScale="92500" lnSpcReduction="20000"/>
          </a:bodyPr>
          <a:lstStyle/>
          <a:p>
            <a:pPr marL="0" indent="0">
              <a:buNone/>
            </a:pPr>
            <a:r>
              <a:rPr lang="en-US" sz="2800" b="1" u="sng" dirty="0"/>
              <a:t>February Virtual Regional Networking Meeting</a:t>
            </a:r>
            <a:endParaRPr sz="2800" b="1" u="sng" dirty="0"/>
          </a:p>
          <a:p>
            <a:pPr marL="0" indent="0">
              <a:buNone/>
            </a:pPr>
            <a:endParaRPr lang="en-US" sz="2400" b="1" dirty="0">
              <a:solidFill>
                <a:srgbClr val="000000"/>
              </a:solidFill>
              <a:latin typeface="Calibri" panose="020F0502020204030204" pitchFamily="34" charset="0"/>
            </a:endParaRPr>
          </a:p>
          <a:p>
            <a:pPr marL="0" indent="0">
              <a:buNone/>
            </a:pPr>
            <a:r>
              <a:rPr lang="en-US" sz="2400" b="1" dirty="0">
                <a:solidFill>
                  <a:srgbClr val="000000"/>
                </a:solidFill>
                <a:latin typeface="Calibri" panose="020F0502020204030204" pitchFamily="34" charset="0"/>
              </a:rPr>
              <a:t>9:00-10:00- Consolidating Funds Schoolwide</a:t>
            </a:r>
            <a:endParaRPr lang="en-US" b="0" dirty="0">
              <a:effectLst/>
            </a:endParaRPr>
          </a:p>
          <a:p>
            <a:pPr marL="38099"/>
            <a:r>
              <a:rPr lang="en-US" sz="2400" dirty="0">
                <a:solidFill>
                  <a:srgbClr val="000000"/>
                </a:solidFill>
                <a:latin typeface="Calibri" panose="020F0502020204030204" pitchFamily="34" charset="0"/>
              </a:rPr>
              <a:t>This training will discuss how to consolidate ESEA funds schoolwide, how they can support LEA efforts, and how to meet requirements after selecting this flexibility.</a:t>
            </a:r>
            <a:r>
              <a:rPr lang="en-US" sz="2400" i="1" dirty="0">
                <a:solidFill>
                  <a:srgbClr val="000000"/>
                </a:solidFill>
                <a:latin typeface="Calibri" panose="020F0502020204030204" pitchFamily="34" charset="0"/>
              </a:rPr>
              <a:t> </a:t>
            </a:r>
            <a:br>
              <a:rPr lang="en-US" b="0" dirty="0">
                <a:effectLst/>
              </a:rPr>
            </a:br>
            <a:r>
              <a:rPr lang="en-US" sz="2400" b="1" dirty="0">
                <a:solidFill>
                  <a:srgbClr val="000000"/>
                </a:solidFill>
                <a:latin typeface="Calibri" panose="020F0502020204030204" pitchFamily="34" charset="0"/>
              </a:rPr>
              <a:t>10:00-10:45- Title III</a:t>
            </a:r>
            <a:endParaRPr lang="en-US" b="0" dirty="0">
              <a:effectLst/>
            </a:endParaRPr>
          </a:p>
          <a:p>
            <a:pPr marL="38099"/>
            <a:r>
              <a:rPr lang="en-US" sz="2400" dirty="0">
                <a:solidFill>
                  <a:srgbClr val="000000"/>
                </a:solidFill>
                <a:latin typeface="Calibri" panose="020F0502020204030204" pitchFamily="34" charset="0"/>
              </a:rPr>
              <a:t>This training will discuss the definitions and allowable activities under core instruction vs intervention vs supplemental instruction within Title III. </a:t>
            </a:r>
            <a:br>
              <a:rPr lang="en-US" b="0" dirty="0">
                <a:effectLst/>
              </a:rPr>
            </a:br>
            <a:r>
              <a:rPr lang="en-US" sz="2400" b="1" dirty="0">
                <a:solidFill>
                  <a:srgbClr val="000000"/>
                </a:solidFill>
                <a:latin typeface="Calibri" panose="020F0502020204030204" pitchFamily="34" charset="0"/>
              </a:rPr>
              <a:t>11:00-12:00- Monitoring</a:t>
            </a:r>
            <a:endParaRPr lang="en-US" b="0" dirty="0">
              <a:effectLst/>
            </a:endParaRPr>
          </a:p>
          <a:p>
            <a:pPr marL="38099"/>
            <a:r>
              <a:rPr lang="en-US" sz="2400" dirty="0">
                <a:solidFill>
                  <a:srgbClr val="000000"/>
                </a:solidFill>
                <a:latin typeface="Calibri" panose="020F0502020204030204" pitchFamily="34" charset="0"/>
              </a:rPr>
              <a:t>This training will provide an overview of current monitoring processes for both ESEA and ESSER monitoring. </a:t>
            </a:r>
            <a:br>
              <a:rPr lang="en-US" dirty="0"/>
            </a:br>
            <a:endParaRPr dirty="0"/>
          </a:p>
        </p:txBody>
      </p:sp>
      <p:sp>
        <p:nvSpPr>
          <p:cNvPr id="239" name="Google Shape;239;p38"/>
          <p:cNvSpPr txBox="1">
            <a:spLocks noGrp="1"/>
          </p:cNvSpPr>
          <p:nvPr>
            <p:ph type="title"/>
          </p:nvPr>
        </p:nvSpPr>
        <p:spPr>
          <a:xfrm>
            <a:off x="284133" y="268067"/>
            <a:ext cx="11360800" cy="763600"/>
          </a:xfrm>
          <a:prstGeom prst="rect">
            <a:avLst/>
          </a:prstGeom>
        </p:spPr>
        <p:txBody>
          <a:bodyPr spcFirstLastPara="1" wrap="square" lIns="0" tIns="0" rIns="0" bIns="0" anchor="ctr" anchorCtr="0">
            <a:noAutofit/>
          </a:bodyPr>
          <a:lstStyle/>
          <a:p>
            <a:r>
              <a:rPr lang="en"/>
              <a:t>Upcoming Training</a:t>
            </a:r>
            <a:endParaRPr/>
          </a:p>
        </p:txBody>
      </p:sp>
      <p:sp>
        <p:nvSpPr>
          <p:cNvPr id="240" name="Google Shape;240;p38"/>
          <p:cNvSpPr/>
          <p:nvPr/>
        </p:nvSpPr>
        <p:spPr>
          <a:xfrm>
            <a:off x="5748800" y="4959833"/>
            <a:ext cx="6268800" cy="979600"/>
          </a:xfrm>
          <a:prstGeom prst="roundRect">
            <a:avLst>
              <a:gd name="adj" fmla="val 16667"/>
            </a:avLst>
          </a:prstGeom>
          <a:solidFill>
            <a:srgbClr val="E7E6E6"/>
          </a:solidFill>
          <a:ln w="9525" cap="flat" cmpd="sng">
            <a:solidFill>
              <a:srgbClr val="44546A"/>
            </a:solidFill>
            <a:prstDash val="solid"/>
            <a:round/>
            <a:headEnd type="none" w="sm" len="sm"/>
            <a:tailEnd type="none" w="sm" len="sm"/>
          </a:ln>
        </p:spPr>
        <p:txBody>
          <a:bodyPr spcFirstLastPara="1" wrap="square" lIns="121900" tIns="121900" rIns="121900" bIns="121900" anchor="ctr" anchorCtr="0">
            <a:noAutofit/>
          </a:bodyPr>
          <a:lstStyle/>
          <a:p>
            <a:pPr algn="ctr"/>
            <a:r>
              <a:rPr lang="en" sz="1733" dirty="0"/>
              <a:t>Contact Wilson_S@cde.state.co.us or your Regional Contact with any questions.</a:t>
            </a:r>
            <a:endParaRPr sz="1733" dirty="0"/>
          </a:p>
        </p:txBody>
      </p:sp>
    </p:spTree>
    <p:extLst>
      <p:ext uri="{BB962C8B-B14F-4D97-AF65-F5344CB8AC3E}">
        <p14:creationId xmlns:p14="http://schemas.microsoft.com/office/powerpoint/2010/main" val="4136255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272F7-6908-4BE8-85BF-FD675BCCC30E}"/>
              </a:ext>
            </a:extLst>
          </p:cNvPr>
          <p:cNvSpPr>
            <a:spLocks noGrp="1"/>
          </p:cNvSpPr>
          <p:nvPr>
            <p:ph type="ctrTitle"/>
          </p:nvPr>
        </p:nvSpPr>
        <p:spPr/>
        <p:txBody>
          <a:bodyPr/>
          <a:lstStyle/>
          <a:p>
            <a:r>
              <a:rPr lang="en-US" dirty="0"/>
              <a:t>CRF Monitoring</a:t>
            </a:r>
            <a:br>
              <a:rPr lang="en-US" dirty="0"/>
            </a:br>
            <a:r>
              <a:rPr lang="en-US" dirty="0"/>
              <a:t>KPMG</a:t>
            </a:r>
          </a:p>
        </p:txBody>
      </p:sp>
      <p:sp>
        <p:nvSpPr>
          <p:cNvPr id="3" name="Slide Number Placeholder 2">
            <a:extLst>
              <a:ext uri="{FF2B5EF4-FFF2-40B4-BE49-F238E27FC236}">
                <a16:creationId xmlns:a16="http://schemas.microsoft.com/office/drawing/2014/main" id="{749BF5A7-4214-4556-B699-B0E070267F0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29751390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hPLRNaNruEyRj.l8kK5qpA"/>
</p:tagLst>
</file>

<file path=ppt/tags/tag2.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9zYwTvC.FEy1DETBeBWRpw"/>
</p:tagLst>
</file>

<file path=ppt/tags/tag3.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9zYwTvC.FEy1DETBeBWRpw"/>
</p:tagLst>
</file>

<file path=ppt/tags/tag4.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9zYwTvC.FEy1DETBeBWRp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fPA0sKDV90255uGY7LGKq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fPA0sKDV90255uGY7LGKq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fPA0sKDV90255uGY7LGKqQ"/>
</p:tagLst>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SD20_PowerpointTemplate_new">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Body Slides">
  <a:themeElements>
    <a:clrScheme name="Custom 4">
      <a:dk1>
        <a:srgbClr val="495E82"/>
      </a:dk1>
      <a:lt1>
        <a:srgbClr val="FFFFFF"/>
      </a:lt1>
      <a:dk2>
        <a:srgbClr val="34383F"/>
      </a:dk2>
      <a:lt2>
        <a:srgbClr val="D3DCEC"/>
      </a:lt2>
      <a:accent1>
        <a:srgbClr val="6E8CBE"/>
      </a:accent1>
      <a:accent2>
        <a:srgbClr val="C7632A"/>
      </a:accent2>
      <a:accent3>
        <a:srgbClr val="515963"/>
      </a:accent3>
      <a:accent4>
        <a:srgbClr val="8A415D"/>
      </a:accent4>
      <a:accent5>
        <a:srgbClr val="2B7D8A"/>
      </a:accent5>
      <a:accent6>
        <a:srgbClr val="648A3C"/>
      </a:accent6>
      <a:hlink>
        <a:srgbClr val="495E82"/>
      </a:hlink>
      <a:folHlink>
        <a:srgbClr val="BC4E7C"/>
      </a:folHlink>
    </a:clrScheme>
    <a:fontScheme name="Marzano Research">
      <a:majorFont>
        <a:latin typeface="Montserrat"/>
        <a:ea typeface=""/>
        <a:cs typeface=""/>
      </a:majorFont>
      <a:minorFont>
        <a:latin typeface="Sarabu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ZR_PPT_10062020_kl" id="{9F98704D-2192-854A-A431-8338456DF8C7}" vid="{7D806798-FAB3-AF4B-AD26-38AED15E2587}"/>
    </a:ext>
  </a:extLst>
</a:theme>
</file>

<file path=ppt/theme/theme5.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3067</TotalTime>
  <Words>3240</Words>
  <Application>Microsoft Office PowerPoint</Application>
  <PresentationFormat>Widescreen</PresentationFormat>
  <Paragraphs>269</Paragraphs>
  <Slides>32</Slides>
  <Notes>27</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32</vt:i4>
      </vt:variant>
    </vt:vector>
  </HeadingPairs>
  <TitlesOfParts>
    <vt:vector size="49" baseType="lpstr">
      <vt:lpstr>Arial</vt:lpstr>
      <vt:lpstr>Calibri</vt:lpstr>
      <vt:lpstr>Merriweather</vt:lpstr>
      <vt:lpstr>Montserrat Medium</vt:lpstr>
      <vt:lpstr>PT Sans Narrow</vt:lpstr>
      <vt:lpstr>Roboto</vt:lpstr>
      <vt:lpstr>Rockwell</vt:lpstr>
      <vt:lpstr>Sarabun</vt:lpstr>
      <vt:lpstr>Trebuchet MS</vt:lpstr>
      <vt:lpstr>Univers 45 Light</vt:lpstr>
      <vt:lpstr>Wingdings</vt:lpstr>
      <vt:lpstr>Office Theme</vt:lpstr>
      <vt:lpstr>ASD20_PowerpointTemplate_new</vt:lpstr>
      <vt:lpstr>Custom Design</vt:lpstr>
      <vt:lpstr>4_Body Slides</vt:lpstr>
      <vt:lpstr>Paradigm</vt:lpstr>
      <vt:lpstr>Simple Light</vt:lpstr>
      <vt:lpstr>CDE Office Hours</vt:lpstr>
      <vt:lpstr> CDE Team!</vt:lpstr>
      <vt:lpstr>ESSER Office Hours</vt:lpstr>
      <vt:lpstr>Updates, Reminders, and Clarifications</vt:lpstr>
      <vt:lpstr>Updates </vt:lpstr>
      <vt:lpstr>LEA Use of Funds Plans Website List</vt:lpstr>
      <vt:lpstr>Upcoming Training</vt:lpstr>
      <vt:lpstr>Upcoming Training</vt:lpstr>
      <vt:lpstr>CRF Monitoring KPMG</vt:lpstr>
      <vt:lpstr>Coronavirus Relief Fund (CRF) Subrecipient Monitoring Prevailing Observations &amp; Recommendations  Colorado Department of Education   </vt:lpstr>
      <vt:lpstr>Summary of Monitoring Project</vt:lpstr>
      <vt:lpstr>CRF Monitoring Engagement Summary </vt:lpstr>
      <vt:lpstr>Summary of CRF Monitoring Activities</vt:lpstr>
      <vt:lpstr>Substantive &amp; Procedural CRF Use Observations and Recommendations</vt:lpstr>
      <vt:lpstr>Monitoring Observations and Recommendations</vt:lpstr>
      <vt:lpstr>Monitoring Observations and Recommendations</vt:lpstr>
      <vt:lpstr>Monitoring Observations and Recommendations</vt:lpstr>
      <vt:lpstr>Monitoring Observations and Recommendations</vt:lpstr>
      <vt:lpstr>Monitoring Observations and Recommendations</vt:lpstr>
      <vt:lpstr>Thank You!</vt:lpstr>
      <vt:lpstr>Staff Retention and Recruitment</vt:lpstr>
      <vt:lpstr>Strategies for Hiring and Retaining Qualified and Effective Educators</vt:lpstr>
      <vt:lpstr>Refresher</vt:lpstr>
      <vt:lpstr>Update</vt:lpstr>
      <vt:lpstr>1. Increase Educator and Staff Compensation</vt:lpstr>
      <vt:lpstr>2. Build and Maintain a Cadre of High-Quality Substitute Teachers</vt:lpstr>
      <vt:lpstr>3. Support Educator and Staff Well-Being, Including Improved Working Conditions</vt:lpstr>
      <vt:lpstr>3. Support Educator and Staff Well-Being, Including Improved Working Conditions</vt:lpstr>
      <vt:lpstr>4. Make Investments in the Educator Pipeline</vt:lpstr>
      <vt:lpstr>Upcoming Meetings</vt:lpstr>
      <vt:lpstr>Any Requests for Upcoming Topics or Questions! </vt:lpstr>
      <vt:lpstr> CDE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Mohajeri-Nelson, Nazanin</dc:creator>
  <cp:lastModifiedBy>Owen, Emily</cp:lastModifiedBy>
  <cp:revision>68</cp:revision>
  <dcterms:modified xsi:type="dcterms:W3CDTF">2022-01-24T19:47:16Z</dcterms:modified>
</cp:coreProperties>
</file>