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 id="2147483664" r:id="rId3"/>
    <p:sldMasterId id="2147483683" r:id="rId4"/>
  </p:sldMasterIdLst>
  <p:notesMasterIdLst>
    <p:notesMasterId r:id="rId19"/>
  </p:notesMasterIdLst>
  <p:sldIdLst>
    <p:sldId id="256" r:id="rId5"/>
    <p:sldId id="257" r:id="rId6"/>
    <p:sldId id="258" r:id="rId7"/>
    <p:sldId id="276" r:id="rId8"/>
    <p:sldId id="469" r:id="rId9"/>
    <p:sldId id="1432" r:id="rId10"/>
    <p:sldId id="1434" r:id="rId11"/>
    <p:sldId id="1436" r:id="rId12"/>
    <p:sldId id="1437" r:id="rId13"/>
    <p:sldId id="1433" r:id="rId14"/>
    <p:sldId id="391" r:id="rId15"/>
    <p:sldId id="679" r:id="rId16"/>
    <p:sldId id="279" r:id="rId17"/>
    <p:sldId id="28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69" autoAdjust="0"/>
  </p:normalViewPr>
  <p:slideViewPr>
    <p:cSldViewPr snapToGrid="0">
      <p:cViewPr varScale="1">
        <p:scale>
          <a:sx n="96" d="100"/>
          <a:sy n="96" d="100"/>
        </p:scale>
        <p:origin x="354" y="96"/>
      </p:cViewPr>
      <p:guideLst/>
    </p:cSldViewPr>
  </p:slideViewPr>
  <p:outlineViewPr>
    <p:cViewPr>
      <p:scale>
        <a:sx n="33" d="100"/>
        <a:sy n="33" d="100"/>
      </p:scale>
      <p:origin x="0" y="-3446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4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9818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b93bb8cb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b93bb8cb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347296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86319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green">
  <p:cSld name="Content slide-2 column - green">
    <p:spTree>
      <p:nvGrpSpPr>
        <p:cNvPr id="1" name="Shape 139"/>
        <p:cNvGrpSpPr/>
        <p:nvPr/>
      </p:nvGrpSpPr>
      <p:grpSpPr>
        <a:xfrm>
          <a:off x="0" y="0"/>
          <a:ext cx="0" cy="0"/>
          <a:chOff x="0" y="0"/>
          <a:chExt cx="0" cy="0"/>
        </a:xfrm>
      </p:grpSpPr>
      <p:pic>
        <p:nvPicPr>
          <p:cNvPr id="140" name="Google Shape;140;p22"/>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141" name="Google Shape;141;p22"/>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142" name="Google Shape;142;p22"/>
          <p:cNvCxnSpPr/>
          <p:nvPr/>
        </p:nvCxnSpPr>
        <p:spPr>
          <a:xfrm>
            <a:off x="0" y="6082133"/>
            <a:ext cx="12203600" cy="0"/>
          </a:xfrm>
          <a:prstGeom prst="straightConnector1">
            <a:avLst/>
          </a:prstGeom>
          <a:noFill/>
          <a:ln w="9525" cap="flat" cmpd="sng">
            <a:solidFill>
              <a:srgbClr val="6AA84F"/>
            </a:solidFill>
            <a:prstDash val="solid"/>
            <a:round/>
            <a:headEnd type="none" w="med" len="med"/>
            <a:tailEnd type="none" w="med" len="med"/>
          </a:ln>
        </p:spPr>
      </p:cxnSp>
      <p:sp>
        <p:nvSpPr>
          <p:cNvPr id="143" name="Google Shape;143;p22"/>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
        <p:nvSpPr>
          <p:cNvPr id="144" name="Google Shape;144;p22"/>
          <p:cNvSpPr txBox="1">
            <a:spLocks noGrp="1"/>
          </p:cNvSpPr>
          <p:nvPr>
            <p:ph type="body" idx="1"/>
          </p:nvPr>
        </p:nvSpPr>
        <p:spPr>
          <a:xfrm>
            <a:off x="4156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145" name="Google Shape;145;p22"/>
          <p:cNvSpPr txBox="1">
            <a:spLocks noGrp="1"/>
          </p:cNvSpPr>
          <p:nvPr>
            <p:ph type="body" idx="2"/>
          </p:nvPr>
        </p:nvSpPr>
        <p:spPr>
          <a:xfrm>
            <a:off x="64432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146" name="Google Shape;146;p22"/>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667">
                <a:solidFill>
                  <a:schemeClr val="lt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1221276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429000"/>
            <a:ext cx="10972800" cy="1828800"/>
          </a:xfrm>
        </p:spPr>
        <p:txBody>
          <a:bodyPr/>
          <a:lstStyle>
            <a:lvl1pPr marL="0" indent="0" algn="l">
              <a:buNone/>
              <a:defRPr>
                <a:solidFill>
                  <a:schemeClr val="bg1"/>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16B738D-0A81-4C51-98BD-B1736CD65614}" type="slidenum">
              <a:rPr lang="en-US" smtClean="0"/>
              <a:pPr>
                <a:defRPr/>
              </a:pPr>
              <a:t>‹#›</a:t>
            </a:fld>
            <a:endParaRPr lang="en-US" dirty="0"/>
          </a:p>
        </p:txBody>
      </p:sp>
    </p:spTree>
    <p:extLst>
      <p:ext uri="{BB962C8B-B14F-4D97-AF65-F5344CB8AC3E}">
        <p14:creationId xmlns:p14="http://schemas.microsoft.com/office/powerpoint/2010/main" val="250607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6F0AD7-DCBF-4C41-9730-3E416E2D67F6}" type="slidenum">
              <a:rPr lang="en-US" smtClean="0"/>
              <a:pPr>
                <a:defRPr/>
              </a:pPr>
              <a:t>‹#›</a:t>
            </a:fld>
            <a:endParaRPr lang="en-US" dirty="0"/>
          </a:p>
        </p:txBody>
      </p:sp>
    </p:spTree>
    <p:extLst>
      <p:ext uri="{BB962C8B-B14F-4D97-AF65-F5344CB8AC3E}">
        <p14:creationId xmlns:p14="http://schemas.microsoft.com/office/powerpoint/2010/main" val="1887361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AAF88258-91DE-4EF3-9AED-62610371449A}" type="slidenum">
              <a:rPr lang="en-US" smtClean="0"/>
              <a:pPr>
                <a:defRPr/>
              </a:pPr>
              <a:t>‹#›</a:t>
            </a:fld>
            <a:endParaRPr lang="en-US" dirty="0"/>
          </a:p>
        </p:txBody>
      </p:sp>
    </p:spTree>
    <p:extLst>
      <p:ext uri="{BB962C8B-B14F-4D97-AF65-F5344CB8AC3E}">
        <p14:creationId xmlns:p14="http://schemas.microsoft.com/office/powerpoint/2010/main" val="45883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2152F03-8817-4248-97E3-D7B82149326E}" type="slidenum">
              <a:rPr lang="en-US" smtClean="0"/>
              <a:pPr>
                <a:defRPr/>
              </a:pPr>
              <a:t>‹#›</a:t>
            </a:fld>
            <a:endParaRPr lang="en-US" dirty="0"/>
          </a:p>
        </p:txBody>
      </p:sp>
    </p:spTree>
    <p:extLst>
      <p:ext uri="{BB962C8B-B14F-4D97-AF65-F5344CB8AC3E}">
        <p14:creationId xmlns:p14="http://schemas.microsoft.com/office/powerpoint/2010/main" val="2895722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78202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319272"/>
            <a:ext cx="10972800" cy="2057400"/>
          </a:xfrm>
        </p:spPr>
        <p:txBody>
          <a:bodyPr/>
          <a:lstStyle>
            <a:lvl1pPr marL="0" indent="0" algn="l">
              <a:buNone/>
              <a:defRPr>
                <a:solidFill>
                  <a:schemeClr val="tx1">
                    <a:tint val="75000"/>
                  </a:schemeClr>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A17BC2-B8D5-4C43-A1D3-6AC0180E5244}" type="datetimeFigureOut">
              <a:rPr lang="en-US" smtClean="0"/>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997410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17BC2-B8D5-4C43-A1D3-6AC0180E5244}" type="datetimeFigureOut">
              <a:rPr lang="en-US" smtClean="0"/>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49054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428999"/>
            <a:ext cx="10972800" cy="1828800"/>
          </a:xfrm>
        </p:spPr>
        <p:txBody>
          <a:bodyPr anchor="t"/>
          <a:lstStyle>
            <a:lvl1pPr algn="l">
              <a:defRPr sz="3938" b="1" cap="all"/>
            </a:lvl1pPr>
          </a:lstStyle>
          <a:p>
            <a:r>
              <a:rPr lang="en-US"/>
              <a:t>Click to edit Master title style</a:t>
            </a:r>
          </a:p>
        </p:txBody>
      </p:sp>
      <p:sp>
        <p:nvSpPr>
          <p:cNvPr id="3" name="Text Placeholder 2"/>
          <p:cNvSpPr>
            <a:spLocks noGrp="1"/>
          </p:cNvSpPr>
          <p:nvPr>
            <p:ph type="body" idx="1"/>
          </p:nvPr>
        </p:nvSpPr>
        <p:spPr>
          <a:xfrm>
            <a:off x="609600" y="1828800"/>
            <a:ext cx="10972800" cy="1600200"/>
          </a:xfrm>
        </p:spPr>
        <p:txBody>
          <a:bodyPr anchor="b"/>
          <a:lstStyle>
            <a:lvl1pPr marL="0" indent="0">
              <a:buNone/>
              <a:defRPr sz="1969">
                <a:solidFill>
                  <a:schemeClr val="tx1">
                    <a:tint val="75000"/>
                  </a:schemeClr>
                </a:solidFill>
              </a:defRPr>
            </a:lvl1pPr>
            <a:lvl2pPr marL="450056" indent="0">
              <a:buNone/>
              <a:defRPr sz="1772">
                <a:solidFill>
                  <a:schemeClr val="tx1">
                    <a:tint val="75000"/>
                  </a:schemeClr>
                </a:solidFill>
              </a:defRPr>
            </a:lvl2pPr>
            <a:lvl3pPr marL="900113" indent="0">
              <a:buNone/>
              <a:defRPr sz="1575">
                <a:solidFill>
                  <a:schemeClr val="tx1">
                    <a:tint val="75000"/>
                  </a:schemeClr>
                </a:solidFill>
              </a:defRPr>
            </a:lvl3pPr>
            <a:lvl4pPr marL="1350169" indent="0">
              <a:buNone/>
              <a:defRPr sz="1378">
                <a:solidFill>
                  <a:schemeClr val="tx1">
                    <a:tint val="75000"/>
                  </a:schemeClr>
                </a:solidFill>
              </a:defRPr>
            </a:lvl4pPr>
            <a:lvl5pPr marL="1800225" indent="0">
              <a:buNone/>
              <a:defRPr sz="1378">
                <a:solidFill>
                  <a:schemeClr val="tx1">
                    <a:tint val="75000"/>
                  </a:schemeClr>
                </a:solidFill>
              </a:defRPr>
            </a:lvl5pPr>
            <a:lvl6pPr marL="2250281" indent="0">
              <a:buNone/>
              <a:defRPr sz="1378">
                <a:solidFill>
                  <a:schemeClr val="tx1">
                    <a:tint val="75000"/>
                  </a:schemeClr>
                </a:solidFill>
              </a:defRPr>
            </a:lvl6pPr>
            <a:lvl7pPr marL="2700338" indent="0">
              <a:buNone/>
              <a:defRPr sz="1378">
                <a:solidFill>
                  <a:schemeClr val="tx1">
                    <a:tint val="75000"/>
                  </a:schemeClr>
                </a:solidFill>
              </a:defRPr>
            </a:lvl7pPr>
            <a:lvl8pPr marL="3150394" indent="0">
              <a:buNone/>
              <a:defRPr sz="1378">
                <a:solidFill>
                  <a:schemeClr val="tx1">
                    <a:tint val="75000"/>
                  </a:schemeClr>
                </a:solidFill>
              </a:defRPr>
            </a:lvl8pPr>
            <a:lvl9pPr marL="3600450" indent="0">
              <a:buNone/>
              <a:defRPr sz="13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17BC2-B8D5-4C43-A1D3-6AC0180E5244}" type="datetimeFigureOut">
              <a:rPr lang="en-US" smtClean="0"/>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8742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17BC2-B8D5-4C43-A1D3-6AC0180E5244}" type="datetimeFigureOut">
              <a:rPr lang="en-US" smtClean="0"/>
              <a:t>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26828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4"/>
            <a:ext cx="5389034"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67" y="2174876"/>
            <a:ext cx="5389034"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17BC2-B8D5-4C43-A1D3-6AC0180E5244}" type="datetimeFigureOut">
              <a:rPr lang="en-US" smtClean="0"/>
              <a:t>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2309734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17BC2-B8D5-4C43-A1D3-6AC0180E5244}" type="datetimeFigureOut">
              <a:rPr lang="en-US" smtClean="0"/>
              <a:t>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485737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17BC2-B8D5-4C43-A1D3-6AC0180E5244}" type="datetimeFigureOut">
              <a:rPr lang="en-US" smtClean="0"/>
              <a:t>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166284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4766733" y="273051"/>
            <a:ext cx="6815667" cy="5143500"/>
          </a:xfrm>
        </p:spPr>
        <p:txBody>
          <a:bodyPr/>
          <a:lstStyle>
            <a:lvl1pPr>
              <a:defRPr sz="3150"/>
            </a:lvl1pPr>
            <a:lvl2pPr>
              <a:defRPr sz="2756"/>
            </a:lvl2pPr>
            <a:lvl3pPr>
              <a:defRPr sz="2363"/>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3981451"/>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319561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10972800" cy="457200"/>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609599" y="347472"/>
            <a:ext cx="10972800" cy="4114800"/>
          </a:xfrm>
        </p:spPr>
        <p:txBody>
          <a:bodyPr/>
          <a:lstStyle>
            <a:lvl1pPr marL="0" indent="0">
              <a:buNone/>
              <a:defRPr sz="3150"/>
            </a:lvl1pPr>
            <a:lvl2pPr marL="450056" indent="0">
              <a:buNone/>
              <a:defRPr sz="2756"/>
            </a:lvl2pPr>
            <a:lvl3pPr marL="900113" indent="0">
              <a:buNone/>
              <a:defRPr sz="2363"/>
            </a:lvl3pPr>
            <a:lvl4pPr marL="1350169" indent="0">
              <a:buNone/>
              <a:defRPr sz="1969"/>
            </a:lvl4pPr>
            <a:lvl5pPr marL="1800225" indent="0">
              <a:buNone/>
              <a:defRPr sz="1969"/>
            </a:lvl5pPr>
            <a:lvl6pPr marL="2250281" indent="0">
              <a:buNone/>
              <a:defRPr sz="1969"/>
            </a:lvl6pPr>
            <a:lvl7pPr marL="2700338" indent="0">
              <a:buNone/>
              <a:defRPr sz="1969"/>
            </a:lvl7pPr>
            <a:lvl8pPr marL="3150394" indent="0">
              <a:buNone/>
              <a:defRPr sz="1969"/>
            </a:lvl8pPr>
            <a:lvl9pPr marL="3600450" indent="0">
              <a:buNone/>
              <a:defRPr sz="1969"/>
            </a:lvl9pPr>
          </a:lstStyle>
          <a:p>
            <a:r>
              <a:rPr lang="en-US" dirty="0"/>
              <a:t>Click icon to add picture</a:t>
            </a:r>
          </a:p>
        </p:txBody>
      </p:sp>
      <p:sp>
        <p:nvSpPr>
          <p:cNvPr id="4" name="Text Placeholder 3"/>
          <p:cNvSpPr>
            <a:spLocks noGrp="1"/>
          </p:cNvSpPr>
          <p:nvPr>
            <p:ph type="body" sz="half" idx="2"/>
          </p:nvPr>
        </p:nvSpPr>
        <p:spPr>
          <a:xfrm>
            <a:off x="609600" y="5029200"/>
            <a:ext cx="10972800" cy="457200"/>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789439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993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E9BE73-86F6-014A-A751-3508C186A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413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4C23935-37DA-CE48-953C-FF41A241084B}"/>
              </a:ext>
            </a:extLst>
          </p:cNvPr>
          <p:cNvSpPr>
            <a:spLocks noGrp="1"/>
          </p:cNvSpPr>
          <p:nvPr>
            <p:ph type="body" orient="vert" idx="1"/>
          </p:nvPr>
        </p:nvSpPr>
        <p:spPr>
          <a:xfrm>
            <a:off x="5102352" y="365124"/>
            <a:ext cx="6251448" cy="5487035"/>
          </a:xfrm>
        </p:spPr>
        <p:txBody>
          <a:bodyPr vert="horz" tIns="548640" rIns="822960" bIns="45720" anchor="ctr" anchorCtr="0"/>
          <a:lstStyle>
            <a:lvl1pPr algn="l">
              <a:defRPr lang="en-US" dirty="0"/>
            </a:lvl1pPr>
            <a:lvl2pPr algn="l">
              <a:defRPr lang="en-US" dirty="0"/>
            </a:lvl2pPr>
            <a:lvl3pPr algn="l">
              <a:defRPr lang="en-US" dirty="0"/>
            </a:lvl3pPr>
            <a:lvl4pPr algn="l">
              <a:defRPr lang="en-US" dirty="0"/>
            </a:lvl4pPr>
            <a:lvl5pPr algn="l">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A5135797-CC15-5741-9253-30BF0B2DAB72}"/>
              </a:ext>
            </a:extLst>
          </p:cNvPr>
          <p:cNvSpPr>
            <a:spLocks noGrp="1"/>
          </p:cNvSpPr>
          <p:nvPr>
            <p:ph type="title"/>
          </p:nvPr>
        </p:nvSpPr>
        <p:spPr>
          <a:xfrm>
            <a:off x="838197" y="365125"/>
            <a:ext cx="3931920" cy="5487034"/>
          </a:xfrm>
          <a:prstGeom prst="rect">
            <a:avLst/>
          </a:prstGeom>
          <a:noFill/>
        </p:spPr>
        <p:txBody>
          <a:bodyPr vert="horz" lIns="0" tIns="45720" rIns="91440" bIns="45720" rtlCol="0" anchor="ctr" anchorCtr="0">
            <a:normAutofit/>
          </a:bodyPr>
          <a:lstStyle>
            <a:lvl1pPr algn="l">
              <a:defRPr sz="4399">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5B736E6-F47B-5344-96F2-328E96E8AF52}"/>
              </a:ext>
            </a:extLst>
          </p:cNvPr>
          <p:cNvSpPr>
            <a:spLocks noGrp="1"/>
          </p:cNvSpPr>
          <p:nvPr>
            <p:ph type="ftr" sz="quarter" idx="11"/>
          </p:nvPr>
        </p:nvSpPr>
        <p:spPr>
          <a:xfrm>
            <a:off x="4038600" y="617220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674621-CDE9-3A4D-82E4-5F2CD945205A}"/>
              </a:ext>
            </a:extLst>
          </p:cNvPr>
          <p:cNvSpPr>
            <a:spLocks noGrp="1"/>
          </p:cNvSpPr>
          <p:nvPr>
            <p:ph type="sldNum" sz="quarter" idx="12"/>
          </p:nvPr>
        </p:nvSpPr>
        <p:spPr>
          <a:xfrm>
            <a:off x="8610600" y="5464494"/>
            <a:ext cx="2743200" cy="365125"/>
          </a:xfrm>
          <a:prstGeom prst="rect">
            <a:avLst/>
          </a:prstGeom>
        </p:spPr>
        <p:txBody>
          <a:bodyPr/>
          <a:lstStyle/>
          <a:p>
            <a:fld id="{FD186694-F51D-A145-BCB3-BB4D97A1063B}" type="slidenum">
              <a:rPr lang="en-US" smtClean="0"/>
              <a:t>‹#›</a:t>
            </a:fld>
            <a:endParaRPr lang="en-US"/>
          </a:p>
        </p:txBody>
      </p:sp>
    </p:spTree>
    <p:extLst>
      <p:ext uri="{BB962C8B-B14F-4D97-AF65-F5344CB8AC3E}">
        <p14:creationId xmlns:p14="http://schemas.microsoft.com/office/powerpoint/2010/main" val="357104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3" name="Content Placeholder 2">
            <a:extLst>
              <a:ext uri="{FF2B5EF4-FFF2-40B4-BE49-F238E27FC236}">
                <a16:creationId xmlns:a16="http://schemas.microsoft.com/office/drawing/2014/main" id="{B2547F22-99AB-F94B-BD0E-87CD9DAB47B9}"/>
              </a:ext>
            </a:extLst>
          </p:cNvPr>
          <p:cNvSpPr>
            <a:spLocks noGrp="1"/>
          </p:cNvSpPr>
          <p:nvPr>
            <p:ph sz="half" idx="1"/>
          </p:nvPr>
        </p:nvSpPr>
        <p:spPr>
          <a:xfrm>
            <a:off x="838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D5589-B942-A146-917B-0AB04C79D07F}"/>
              </a:ext>
            </a:extLst>
          </p:cNvPr>
          <p:cNvSpPr>
            <a:spLocks noGrp="1"/>
          </p:cNvSpPr>
          <p:nvPr>
            <p:ph sz="half" idx="2"/>
          </p:nvPr>
        </p:nvSpPr>
        <p:spPr>
          <a:xfrm>
            <a:off x="6172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32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6" name="Chart Placeholder 5">
            <a:extLst>
              <a:ext uri="{FF2B5EF4-FFF2-40B4-BE49-F238E27FC236}">
                <a16:creationId xmlns:a16="http://schemas.microsoft.com/office/drawing/2014/main" id="{CAA38C7B-2D7B-E249-B252-F0BFB3C017DB}"/>
              </a:ext>
            </a:extLst>
          </p:cNvPr>
          <p:cNvSpPr>
            <a:spLocks noGrp="1"/>
          </p:cNvSpPr>
          <p:nvPr>
            <p:ph type="chart" sz="quarter" idx="13"/>
          </p:nvPr>
        </p:nvSpPr>
        <p:spPr>
          <a:xfrm>
            <a:off x="838200" y="1371601"/>
            <a:ext cx="5181600" cy="4479925"/>
          </a:xfrm>
          <a:solidFill>
            <a:schemeClr val="accent1">
              <a:alpha val="10000"/>
            </a:schemeClr>
          </a:solidFill>
        </p:spPr>
        <p:txBody>
          <a:bodyPr/>
          <a:lstStyle/>
          <a:p>
            <a:endParaRPr lang="en-US"/>
          </a:p>
        </p:txBody>
      </p:sp>
      <p:sp>
        <p:nvSpPr>
          <p:cNvPr id="9" name="Chart Placeholder 5">
            <a:extLst>
              <a:ext uri="{FF2B5EF4-FFF2-40B4-BE49-F238E27FC236}">
                <a16:creationId xmlns:a16="http://schemas.microsoft.com/office/drawing/2014/main" id="{688ED0B5-FFDC-FC4C-A984-FB246EF2F52E}"/>
              </a:ext>
            </a:extLst>
          </p:cNvPr>
          <p:cNvSpPr>
            <a:spLocks noGrp="1"/>
          </p:cNvSpPr>
          <p:nvPr>
            <p:ph type="chart" sz="quarter" idx="14"/>
          </p:nvPr>
        </p:nvSpPr>
        <p:spPr>
          <a:xfrm>
            <a:off x="6172200" y="1371600"/>
            <a:ext cx="5181600" cy="4479925"/>
          </a:xfrm>
          <a:solidFill>
            <a:schemeClr val="accent1">
              <a:alpha val="10000"/>
            </a:schemeClr>
          </a:solidFill>
        </p:spPr>
        <p:txBody>
          <a:bodyPr/>
          <a:lstStyle/>
          <a:p>
            <a:endParaRPr lang="en-US"/>
          </a:p>
        </p:txBody>
      </p:sp>
    </p:spTree>
    <p:extLst>
      <p:ext uri="{BB962C8B-B14F-4D97-AF65-F5344CB8AC3E}">
        <p14:creationId xmlns:p14="http://schemas.microsoft.com/office/powerpoint/2010/main" val="1366351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E0AB-188A-4240-8947-E1B9A786320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Tree>
    <p:extLst>
      <p:ext uri="{BB962C8B-B14F-4D97-AF65-F5344CB8AC3E}">
        <p14:creationId xmlns:p14="http://schemas.microsoft.com/office/powerpoint/2010/main" val="1098948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3D45-D85A-444C-87BB-453D35FABBDD}"/>
              </a:ext>
            </a:extLst>
          </p:cNvPr>
          <p:cNvSpPr>
            <a:spLocks noGrp="1"/>
          </p:cNvSpPr>
          <p:nvPr>
            <p:ph type="title"/>
          </p:nvPr>
        </p:nvSpPr>
        <p:spPr>
          <a:xfrm>
            <a:off x="839789" y="457200"/>
            <a:ext cx="3932237" cy="2721227"/>
          </a:xfrm>
          <a:prstGeom prst="rect">
            <a:avLst/>
          </a:prstGeom>
        </p:spPr>
        <p:txBody>
          <a:bodyPr anchor="t" anchorCtr="0">
            <a:normAutofit/>
          </a:bodyPr>
          <a:lstStyle>
            <a:lvl1pPr>
              <a:defRPr lang="en-US" sz="4799" dirty="0"/>
            </a:lvl1pPr>
          </a:lstStyle>
          <a:p>
            <a:r>
              <a:rPr lang="en-US"/>
              <a:t>Click to edit Master title style</a:t>
            </a:r>
          </a:p>
        </p:txBody>
      </p:sp>
      <p:sp>
        <p:nvSpPr>
          <p:cNvPr id="3" name="Content Placeholder 2">
            <a:extLst>
              <a:ext uri="{FF2B5EF4-FFF2-40B4-BE49-F238E27FC236}">
                <a16:creationId xmlns:a16="http://schemas.microsoft.com/office/drawing/2014/main" id="{2EABAA06-568E-034D-AC5F-B7A15036E113}"/>
              </a:ext>
            </a:extLst>
          </p:cNvPr>
          <p:cNvSpPr>
            <a:spLocks noGrp="1"/>
          </p:cNvSpPr>
          <p:nvPr>
            <p:ph idx="1"/>
          </p:nvPr>
        </p:nvSpPr>
        <p:spPr>
          <a:xfrm>
            <a:off x="5183188" y="457199"/>
            <a:ext cx="6172200" cy="5394960"/>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BD1C4-4D32-9747-AA38-EA44A89F863A}"/>
              </a:ext>
            </a:extLst>
          </p:cNvPr>
          <p:cNvSpPr>
            <a:spLocks noGrp="1"/>
          </p:cNvSpPr>
          <p:nvPr>
            <p:ph type="body" sz="half" idx="2"/>
          </p:nvPr>
        </p:nvSpPr>
        <p:spPr>
          <a:xfrm>
            <a:off x="839789" y="3428999"/>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124828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839789"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5183188"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839789"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4188469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7421564"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838200"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7421564"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2270597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DC58B333-E391-5F4E-B98C-6FE674D4A8B7}"/>
              </a:ext>
            </a:extLst>
          </p:cNvPr>
          <p:cNvSpPr>
            <a:spLocks noGrp="1"/>
          </p:cNvSpPr>
          <p:nvPr>
            <p:ph type="pic" sz="quarter" idx="13"/>
          </p:nvPr>
        </p:nvSpPr>
        <p:spPr>
          <a:xfrm>
            <a:off x="838200" y="1457374"/>
            <a:ext cx="10515600" cy="4480560"/>
          </a:xfrm>
        </p:spPr>
        <p:txBody>
          <a:bodyPr/>
          <a:lstStyle/>
          <a:p>
            <a:endParaRPr lang="en-US"/>
          </a:p>
        </p:txBody>
      </p:sp>
    </p:spTree>
    <p:extLst>
      <p:ext uri="{BB962C8B-B14F-4D97-AF65-F5344CB8AC3E}">
        <p14:creationId xmlns:p14="http://schemas.microsoft.com/office/powerpoint/2010/main" val="381287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5.jp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7.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95" r:id="rId10"/>
    <p:sldLayoutId id="214748369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chemeClr val="bg1"/>
                </a:solidFill>
              </a:defRPr>
            </a:lvl1pPr>
          </a:lstStyle>
          <a:p>
            <a:pPr>
              <a:defRPr/>
            </a:pPr>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chemeClr val="bg1"/>
                </a:solidFill>
              </a:defRPr>
            </a:lvl1pPr>
          </a:lstStyle>
          <a:p>
            <a:pPr>
              <a:defRPr/>
            </a:pPr>
            <a:fld id="{95B56987-F9BD-4C6D-9E47-949322CA1EC3}" type="slidenum">
              <a:rPr lang="en-US" smtClean="0"/>
              <a:pPr>
                <a:defRPr/>
              </a:pPr>
              <a:t>‹#›</a:t>
            </a:fld>
            <a:endParaRPr lang="en-US" dirty="0"/>
          </a:p>
        </p:txBody>
      </p:sp>
    </p:spTree>
    <p:extLst>
      <p:ext uri="{BB962C8B-B14F-4D97-AF65-F5344CB8AC3E}">
        <p14:creationId xmlns:p14="http://schemas.microsoft.com/office/powerpoint/2010/main" val="2786620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450056" rtl="0" eaLnBrk="1" latinLnBrk="0" hangingPunct="1">
        <a:spcBef>
          <a:spcPct val="0"/>
        </a:spcBef>
        <a:buNone/>
        <a:defRPr sz="4331" b="1" kern="1200">
          <a:solidFill>
            <a:schemeClr val="bg1"/>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chemeClr val="bg1"/>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chemeClr val="bg1"/>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chemeClr val="bg1"/>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chemeClr val="bg1"/>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chemeClr val="bg1"/>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rgbClr val="8D8E8D"/>
                </a:solidFill>
              </a:defRPr>
            </a:lvl1pPr>
          </a:lstStyle>
          <a:p>
            <a:fld id="{0EA17BC2-B8D5-4C43-A1D3-6AC0180E5244}" type="datetimeFigureOut">
              <a:rPr lang="en-US" smtClean="0"/>
              <a:pPr/>
              <a:t>1/7/2022</a:t>
            </a:fld>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rgbClr val="8D8E8D"/>
                </a:solidFill>
              </a:defRPr>
            </a:lvl1pPr>
          </a:lstStyle>
          <a:p>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rgbClr val="8D8E8D"/>
                </a:solidFill>
              </a:defRPr>
            </a:lvl1pPr>
          </a:lstStyle>
          <a:p>
            <a:fld id="{ADDC453C-F228-1144-8CAA-B638CB5900D1}" type="slidenum">
              <a:rPr lang="en-US" smtClean="0"/>
              <a:pPr/>
              <a:t>‹#›</a:t>
            </a:fld>
            <a:endParaRPr lang="en-US" dirty="0"/>
          </a:p>
        </p:txBody>
      </p:sp>
    </p:spTree>
    <p:extLst>
      <p:ext uri="{BB962C8B-B14F-4D97-AF65-F5344CB8AC3E}">
        <p14:creationId xmlns:p14="http://schemas.microsoft.com/office/powerpoint/2010/main" val="22506905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450056" rtl="0" eaLnBrk="1" latinLnBrk="0" hangingPunct="1">
        <a:spcBef>
          <a:spcPct val="0"/>
        </a:spcBef>
        <a:buNone/>
        <a:defRPr sz="4331" b="1" kern="1200">
          <a:solidFill>
            <a:srgbClr val="203C78"/>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rgbClr val="474746"/>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rgbClr val="474746"/>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rgbClr val="474746"/>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rgbClr val="474746"/>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rgbClr val="474746"/>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607B2-E444-3E43-AE5A-84256C835A61}"/>
              </a:ext>
            </a:extLst>
          </p:cNvPr>
          <p:cNvSpPr>
            <a:spLocks noGrp="1"/>
          </p:cNvSpPr>
          <p:nvPr>
            <p:ph type="title"/>
          </p:nvPr>
        </p:nvSpPr>
        <p:spPr>
          <a:xfrm>
            <a:off x="838200" y="365125"/>
            <a:ext cx="10515600" cy="914400"/>
          </a:xfrm>
          <a:prstGeom prst="rect">
            <a:avLst/>
          </a:prstGeom>
          <a:noFill/>
        </p:spPr>
        <p:txBody>
          <a:bodyPr vert="horz" lIns="182880" tIns="18288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B7026-9597-EE44-A8AE-C0C12A40DDD7}"/>
              </a:ext>
            </a:extLst>
          </p:cNvPr>
          <p:cNvSpPr>
            <a:spLocks noGrp="1"/>
          </p:cNvSpPr>
          <p:nvPr>
            <p:ph type="body" idx="1"/>
          </p:nvPr>
        </p:nvSpPr>
        <p:spPr>
          <a:xfrm>
            <a:off x="841248" y="1371600"/>
            <a:ext cx="10515600" cy="4480560"/>
          </a:xfrm>
          <a:prstGeom prst="rect">
            <a:avLst/>
          </a:prstGeom>
          <a:noFill/>
        </p:spPr>
        <p:txBody>
          <a:bodyPr vert="horz" lIns="182880" tIns="18288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descr="A picture containing wire, computer&#10;&#10;Description automatically generated">
            <a:extLst>
              <a:ext uri="{FF2B5EF4-FFF2-40B4-BE49-F238E27FC236}">
                <a16:creationId xmlns:a16="http://schemas.microsoft.com/office/drawing/2014/main" id="{BEC4FA28-C6BF-434F-98AD-F685C377BC0E}"/>
              </a:ext>
            </a:extLst>
          </p:cNvPr>
          <p:cNvPicPr>
            <a:picLocks noChangeAspect="1"/>
          </p:cNvPicPr>
          <p:nvPr userDrawn="1"/>
        </p:nvPicPr>
        <p:blipFill rotWithShape="1">
          <a:blip r:embed="rId12" cstate="hqprint">
            <a:alphaModFix amt="50000"/>
            <a:extLst>
              <a:ext uri="{28A0092B-C50C-407E-A947-70E740481C1C}">
                <a14:useLocalDpi xmlns:a14="http://schemas.microsoft.com/office/drawing/2010/main"/>
              </a:ext>
            </a:extLst>
          </a:blip>
          <a:srcRect/>
          <a:stretch/>
        </p:blipFill>
        <p:spPr>
          <a:xfrm rot="10800000" flipV="1">
            <a:off x="10023683" y="-5023"/>
            <a:ext cx="3336126" cy="697788"/>
          </a:xfrm>
          <a:prstGeom prst="rect">
            <a:avLst/>
          </a:prstGeom>
        </p:spPr>
      </p:pic>
      <p:pic>
        <p:nvPicPr>
          <p:cNvPr id="21" name="Picture 20" descr="A picture containing wire, computer&#10;&#10;Description automatically generated">
            <a:extLst>
              <a:ext uri="{FF2B5EF4-FFF2-40B4-BE49-F238E27FC236}">
                <a16:creationId xmlns:a16="http://schemas.microsoft.com/office/drawing/2014/main" id="{6167C5FF-3C2E-444F-BD52-94327554A631}"/>
              </a:ext>
            </a:extLst>
          </p:cNvPr>
          <p:cNvPicPr>
            <a:picLocks noChangeAspect="1"/>
          </p:cNvPicPr>
          <p:nvPr userDrawn="1"/>
        </p:nvPicPr>
        <p:blipFill rotWithShape="1">
          <a:blip r:embed="rId13" cstate="hqprint">
            <a:alphaModFix amt="50000"/>
            <a:extLst>
              <a:ext uri="{28A0092B-C50C-407E-A947-70E740481C1C}">
                <a14:useLocalDpi xmlns:a14="http://schemas.microsoft.com/office/drawing/2010/main"/>
              </a:ext>
            </a:extLst>
          </a:blip>
          <a:srcRect/>
          <a:stretch/>
        </p:blipFill>
        <p:spPr>
          <a:xfrm rot="10800000">
            <a:off x="0" y="5969002"/>
            <a:ext cx="3638126" cy="888998"/>
          </a:xfrm>
          <a:prstGeom prst="rect">
            <a:avLst/>
          </a:prstGeom>
        </p:spPr>
      </p:pic>
      <p:pic>
        <p:nvPicPr>
          <p:cNvPr id="4" name="Picture 3" descr="A close up of a sign&#10;&#10;Description automatically generated">
            <a:extLst>
              <a:ext uri="{FF2B5EF4-FFF2-40B4-BE49-F238E27FC236}">
                <a16:creationId xmlns:a16="http://schemas.microsoft.com/office/drawing/2014/main" id="{4044408F-3AA6-42BD-84D5-5927B5B1EC50}"/>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10439400" y="6453790"/>
            <a:ext cx="914400" cy="208835"/>
          </a:xfrm>
          <a:prstGeom prst="rect">
            <a:avLst/>
          </a:prstGeom>
        </p:spPr>
      </p:pic>
    </p:spTree>
    <p:extLst>
      <p:ext uri="{BB962C8B-B14F-4D97-AF65-F5344CB8AC3E}">
        <p14:creationId xmlns:p14="http://schemas.microsoft.com/office/powerpoint/2010/main" val="31980573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p:txStyles>
    <p:titleStyle>
      <a:lvl1pPr algn="l" defTabSz="914217" rtl="0" eaLnBrk="1" latinLnBrk="0" hangingPunct="1">
        <a:lnSpc>
          <a:spcPct val="90000"/>
        </a:lnSpc>
        <a:spcBef>
          <a:spcPct val="0"/>
        </a:spcBef>
        <a:buNone/>
        <a:defRPr sz="4399" b="0" i="0" kern="1200">
          <a:solidFill>
            <a:schemeClr val="tx1"/>
          </a:solidFill>
          <a:latin typeface="Montserrat Medium" panose="00000600000000000000" pitchFamily="2" charset="0"/>
          <a:ea typeface="+mj-ea"/>
          <a:cs typeface="+mj-cs"/>
        </a:defRPr>
      </a:lvl1pPr>
    </p:titleStyle>
    <p:bodyStyle>
      <a:lvl1pPr marL="0" indent="0" algn="l" defTabSz="914217" rtl="0" eaLnBrk="1" latinLnBrk="0" hangingPunct="1">
        <a:lnSpc>
          <a:spcPct val="100000"/>
        </a:lnSpc>
        <a:spcBef>
          <a:spcPts val="1000"/>
        </a:spcBef>
        <a:spcAft>
          <a:spcPts val="1200"/>
        </a:spcAft>
        <a:buFont typeface="Arial" panose="020B0604020202020204" pitchFamily="34" charset="0"/>
        <a:buNone/>
        <a:defRPr sz="2400" b="0" i="0" kern="1200">
          <a:solidFill>
            <a:schemeClr val="tx2"/>
          </a:solidFill>
          <a:latin typeface="Sarabun" pitchFamily="2" charset="-34"/>
          <a:ea typeface="+mn-ea"/>
          <a:cs typeface="Sarabun" pitchFamily="2" charset="-34"/>
        </a:defRPr>
      </a:lvl1pPr>
      <a:lvl2pPr marL="685663" indent="-228554" algn="l" defTabSz="914217" rtl="0" eaLnBrk="1" latinLnBrk="0" hangingPunct="1">
        <a:lnSpc>
          <a:spcPct val="90000"/>
        </a:lnSpc>
        <a:spcBef>
          <a:spcPts val="500"/>
        </a:spcBef>
        <a:spcAft>
          <a:spcPts val="600"/>
        </a:spcAft>
        <a:buFont typeface="Arial" panose="020B0604020202020204" pitchFamily="34" charset="0"/>
        <a:buChar char="•"/>
        <a:defRPr sz="2000" b="0" i="0" kern="1200">
          <a:solidFill>
            <a:schemeClr val="tx2"/>
          </a:solidFill>
          <a:latin typeface="Sarabun" pitchFamily="2" charset="-34"/>
          <a:ea typeface="+mn-ea"/>
          <a:cs typeface="Sarabun" pitchFamily="2" charset="-34"/>
        </a:defRPr>
      </a:lvl2pPr>
      <a:lvl3pPr marL="1142771" indent="-228554" algn="l" defTabSz="914217" rtl="0" eaLnBrk="1" latinLnBrk="0" hangingPunct="1">
        <a:lnSpc>
          <a:spcPct val="90000"/>
        </a:lnSpc>
        <a:spcBef>
          <a:spcPts val="500"/>
        </a:spcBef>
        <a:spcAft>
          <a:spcPts val="600"/>
        </a:spcAft>
        <a:buFont typeface="Arial" panose="020B0604020202020204" pitchFamily="34" charset="0"/>
        <a:buChar char="•"/>
        <a:defRPr sz="1800" b="0" i="0" kern="1200">
          <a:solidFill>
            <a:schemeClr val="tx2"/>
          </a:solidFill>
          <a:latin typeface="Sarabun" pitchFamily="2" charset="-34"/>
          <a:ea typeface="+mn-ea"/>
          <a:cs typeface="Sarabun" pitchFamily="2" charset="-34"/>
        </a:defRPr>
      </a:lvl3pPr>
      <a:lvl4pPr marL="1599880"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4pPr>
      <a:lvl5pPr marL="2056989"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d/e/1FAIpQLSeXVuHBgcVddCsUJsONq7FSKdedA9XlQapp59lVOKIPCAmx9g/viewfor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9.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2.ed.gov/pubs/COVID%20Guidance_Handout_Final_508.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January 6, 2022</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F5D03D-CC4A-4360-B4A4-6CE168E094F2}"/>
              </a:ext>
            </a:extLst>
          </p:cNvPr>
          <p:cNvSpPr>
            <a:spLocks noGrp="1"/>
          </p:cNvSpPr>
          <p:nvPr>
            <p:ph type="ctrTitle"/>
          </p:nvPr>
        </p:nvSpPr>
        <p:spPr/>
        <p:txBody>
          <a:bodyPr>
            <a:normAutofit/>
          </a:bodyPr>
          <a:lstStyle/>
          <a:p>
            <a:r>
              <a:rPr lang="en-US" sz="3000" dirty="0">
                <a:latin typeface="+mj-lt"/>
              </a:rPr>
              <a:t>Office Hours in 2022</a:t>
            </a:r>
          </a:p>
        </p:txBody>
      </p:sp>
      <p:sp>
        <p:nvSpPr>
          <p:cNvPr id="4" name="Slide Number Placeholder 3">
            <a:extLst>
              <a:ext uri="{FF2B5EF4-FFF2-40B4-BE49-F238E27FC236}">
                <a16:creationId xmlns:a16="http://schemas.microsoft.com/office/drawing/2014/main" id="{C1AFA4AC-C9FC-4DBE-BEB9-7455A4A17B66}"/>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372145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EF93-336D-4E19-8E42-2F83A30E131A}"/>
              </a:ext>
            </a:extLst>
          </p:cNvPr>
          <p:cNvSpPr>
            <a:spLocks noGrp="1"/>
          </p:cNvSpPr>
          <p:nvPr>
            <p:ph type="title"/>
          </p:nvPr>
        </p:nvSpPr>
        <p:spPr/>
        <p:txBody>
          <a:bodyPr/>
          <a:lstStyle/>
          <a:p>
            <a:r>
              <a:rPr lang="en-US" dirty="0"/>
              <a:t>Please provide feedback</a:t>
            </a:r>
          </a:p>
        </p:txBody>
      </p:sp>
      <p:sp>
        <p:nvSpPr>
          <p:cNvPr id="4" name="Slide Number Placeholder 3">
            <a:extLst>
              <a:ext uri="{FF2B5EF4-FFF2-40B4-BE49-F238E27FC236}">
                <a16:creationId xmlns:a16="http://schemas.microsoft.com/office/drawing/2014/main" id="{73E10265-DF95-43F1-B99D-91C7560B35D5}"/>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5" name="Text Placeholder 4">
            <a:extLst>
              <a:ext uri="{FF2B5EF4-FFF2-40B4-BE49-F238E27FC236}">
                <a16:creationId xmlns:a16="http://schemas.microsoft.com/office/drawing/2014/main" id="{B4EEC0AF-4142-4FF4-94C9-2F6DF923282B}"/>
              </a:ext>
            </a:extLst>
          </p:cNvPr>
          <p:cNvSpPr>
            <a:spLocks noGrp="1"/>
          </p:cNvSpPr>
          <p:nvPr>
            <p:ph type="body" idx="1"/>
          </p:nvPr>
        </p:nvSpPr>
        <p:spPr/>
        <p:txBody>
          <a:bodyPr/>
          <a:lstStyle/>
          <a:p>
            <a:r>
              <a:rPr lang="en-US" dirty="0"/>
              <a:t>Frequency</a:t>
            </a:r>
          </a:p>
          <a:p>
            <a:r>
              <a:rPr lang="en-US" dirty="0"/>
              <a:t>Day of the week</a:t>
            </a:r>
          </a:p>
          <a:p>
            <a:pPr lvl="1"/>
            <a:endParaRPr lang="en-US" dirty="0"/>
          </a:p>
          <a:p>
            <a:r>
              <a:rPr lang="en-US" dirty="0"/>
              <a:t>Should the formatting be</a:t>
            </a:r>
          </a:p>
          <a:p>
            <a:pPr lvl="1"/>
            <a:r>
              <a:rPr lang="en-US" dirty="0"/>
              <a:t>Large group presentation with questions posted in chat? </a:t>
            </a:r>
          </a:p>
          <a:p>
            <a:pPr lvl="1"/>
            <a:r>
              <a:rPr lang="en-US" dirty="0"/>
              <a:t>Large group presentation with questions and dialogue in small group?</a:t>
            </a:r>
          </a:p>
          <a:p>
            <a:pPr lvl="1"/>
            <a:r>
              <a:rPr lang="en-US" dirty="0"/>
              <a:t>Other? [please explain]</a:t>
            </a:r>
          </a:p>
          <a:p>
            <a:pPr lvl="1"/>
            <a:endParaRPr lang="en-US" dirty="0"/>
          </a:p>
          <a:p>
            <a:r>
              <a:rPr lang="en-US" dirty="0"/>
              <a:t>Are their specific topics that would be helpful to cover in upcoming Office Hours?</a:t>
            </a:r>
          </a:p>
          <a:p>
            <a:pPr marL="76200" indent="0">
              <a:buNone/>
            </a:pPr>
            <a:r>
              <a:rPr lang="en-US" dirty="0"/>
              <a:t> </a:t>
            </a:r>
          </a:p>
          <a:p>
            <a:r>
              <a:rPr lang="en-US" dirty="0"/>
              <a:t>What other ideas or suggestions do you have for improving the Office Hours?</a:t>
            </a:r>
          </a:p>
          <a:p>
            <a:endParaRPr lang="en-US" dirty="0"/>
          </a:p>
          <a:p>
            <a:r>
              <a:rPr lang="en-US" dirty="0">
                <a:hlinkClick r:id="rId3"/>
              </a:rPr>
              <a:t>Survey</a:t>
            </a:r>
            <a:r>
              <a:rPr lang="en-US" dirty="0"/>
              <a:t> </a:t>
            </a:r>
          </a:p>
        </p:txBody>
      </p:sp>
    </p:spTree>
    <p:extLst>
      <p:ext uri="{BB962C8B-B14F-4D97-AF65-F5344CB8AC3E}">
        <p14:creationId xmlns:p14="http://schemas.microsoft.com/office/powerpoint/2010/main" val="1781284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71EB9-AF58-4583-B570-EC200FF2D072}"/>
              </a:ext>
            </a:extLst>
          </p:cNvPr>
          <p:cNvSpPr>
            <a:spLocks noGrp="1"/>
          </p:cNvSpPr>
          <p:nvPr>
            <p:ph type="ctrTitle"/>
          </p:nvPr>
        </p:nvSpPr>
        <p:spPr/>
        <p:txBody>
          <a:bodyPr/>
          <a:lstStyle/>
          <a:p>
            <a:r>
              <a:rPr lang="en-US" dirty="0"/>
              <a:t>Upcoming Meetings</a:t>
            </a:r>
          </a:p>
        </p:txBody>
      </p:sp>
    </p:spTree>
    <p:extLst>
      <p:ext uri="{BB962C8B-B14F-4D97-AF65-F5344CB8AC3E}">
        <p14:creationId xmlns:p14="http://schemas.microsoft.com/office/powerpoint/2010/main" val="3207788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Any Requests for Upcoming Topics or Questions! </a:t>
            </a:r>
            <a:endParaRPr dirty="0"/>
          </a:p>
        </p:txBody>
      </p:sp>
      <p:sp>
        <p:nvSpPr>
          <p:cNvPr id="330" name="Google Shape;330;p34"/>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342900" lvl="0" indent="-133350" algn="l" rtl="0">
              <a:lnSpc>
                <a:spcPct val="90000"/>
              </a:lnSpc>
              <a:spcBef>
                <a:spcPts val="750"/>
              </a:spcBef>
              <a:spcAft>
                <a:spcPts val="0"/>
              </a:spcAft>
              <a:buClr>
                <a:schemeClr val="dk1"/>
              </a:buClr>
              <a:buSzPts val="2400"/>
              <a:buNone/>
            </a:pPr>
            <a:r>
              <a:rPr lang="en-US" sz="2400" dirty="0"/>
              <a:t>Upcoming Office Hours:</a:t>
            </a:r>
          </a:p>
          <a:p>
            <a:pPr marL="495300" indent="-285750"/>
            <a:r>
              <a:rPr lang="en-US" sz="2400" dirty="0"/>
              <a:t>January 13 – </a:t>
            </a:r>
          </a:p>
          <a:p>
            <a:pPr marL="952500" lvl="1" indent="-285750"/>
            <a:r>
              <a:rPr lang="en-US" sz="1800" dirty="0"/>
              <a:t>ARP HCY Q&amp;A Session</a:t>
            </a:r>
          </a:p>
          <a:p>
            <a:pPr marL="952500" lvl="1" indent="-285750"/>
            <a:r>
              <a:rPr lang="en-US" sz="1800" dirty="0"/>
              <a:t>Staff Recruitment &amp; Retention</a:t>
            </a:r>
          </a:p>
          <a:p>
            <a:pPr marL="495300" indent="-285750"/>
            <a:endParaRPr lang="en-US" sz="2400" dirty="0"/>
          </a:p>
          <a:p>
            <a:pPr marL="342900" indent="-285750"/>
            <a:endParaRPr sz="2400" dirty="0"/>
          </a:p>
        </p:txBody>
      </p:sp>
      <p:sp>
        <p:nvSpPr>
          <p:cNvPr id="331" name="Google Shape;33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pic>
        <p:nvPicPr>
          <p:cNvPr id="332" name="Google Shape;332;p34" descr="Text, whiteboard&#10;&#10;Description automatically generated"/>
          <p:cNvPicPr preferRelativeResize="0"/>
          <p:nvPr/>
        </p:nvPicPr>
        <p:blipFill rotWithShape="1">
          <a:blip r:embed="rId3">
            <a:alphaModFix/>
          </a:blip>
          <a:srcRect/>
          <a:stretch/>
        </p:blipFill>
        <p:spPr>
          <a:xfrm>
            <a:off x="6576563" y="4365268"/>
            <a:ext cx="3494702" cy="2329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p>
          <a:p>
            <a:pPr marL="495300" indent="-285750"/>
            <a:r>
              <a:rPr lang="en-US" dirty="0"/>
              <a:t>Updates and Reminders</a:t>
            </a:r>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
        <p:nvSpPr>
          <p:cNvPr id="2" name="Rectangle: Rounded Corners 1">
            <a:extLst>
              <a:ext uri="{FF2B5EF4-FFF2-40B4-BE49-F238E27FC236}">
                <a16:creationId xmlns:a16="http://schemas.microsoft.com/office/drawing/2014/main" id="{74920316-9DE2-4FC1-90BE-D05DDAE9219D}"/>
              </a:ext>
            </a:extLst>
          </p:cNvPr>
          <p:cNvSpPr/>
          <p:nvPr/>
        </p:nvSpPr>
        <p:spPr>
          <a:xfrm>
            <a:off x="2261754" y="2588422"/>
            <a:ext cx="7668491" cy="23899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t>If your district has been impacted by the fires and need additional time or support, please do not hesitate to reach out to anyone on our team!</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Updates, Reminders, and Clarifications</a:t>
            </a:r>
            <a:endParaRPr dirty="0"/>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extLst>
      <p:ext uri="{BB962C8B-B14F-4D97-AF65-F5344CB8AC3E}">
        <p14:creationId xmlns:p14="http://schemas.microsoft.com/office/powerpoint/2010/main" val="362191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C81-E770-4D0B-890B-5DB015102474}"/>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E01B6A0D-AF54-44BB-B26C-6908AAC43489}"/>
              </a:ext>
            </a:extLst>
          </p:cNvPr>
          <p:cNvSpPr>
            <a:spLocks noGrp="1"/>
          </p:cNvSpPr>
          <p:nvPr>
            <p:ph type="body" idx="1"/>
          </p:nvPr>
        </p:nvSpPr>
        <p:spPr/>
        <p:txBody>
          <a:bodyPr/>
          <a:lstStyle/>
          <a:p>
            <a:r>
              <a:rPr lang="en-US" sz="2000" dirty="0"/>
              <a:t>ESSER II applications must have final approval by today! </a:t>
            </a:r>
          </a:p>
          <a:p>
            <a:r>
              <a:rPr lang="en-US" sz="2000" dirty="0"/>
              <a:t>ESSER III budget must have final approval by March 24. But we will need them by March 1 to be able to review and provide final approval – the sooner the better! Please let us know how we can help. </a:t>
            </a:r>
          </a:p>
          <a:p>
            <a:endParaRPr lang="en-US" sz="2000" dirty="0"/>
          </a:p>
        </p:txBody>
      </p:sp>
      <p:sp>
        <p:nvSpPr>
          <p:cNvPr id="4" name="Slide Number Placeholder 3">
            <a:extLst>
              <a:ext uri="{FF2B5EF4-FFF2-40B4-BE49-F238E27FC236}">
                <a16:creationId xmlns:a16="http://schemas.microsoft.com/office/drawing/2014/main" id="{B1C05702-2987-49A9-A33B-C2244217325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22996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4CC4-CFA4-43C7-B195-D644C81AF249}"/>
              </a:ext>
            </a:extLst>
          </p:cNvPr>
          <p:cNvSpPr>
            <a:spLocks noGrp="1"/>
          </p:cNvSpPr>
          <p:nvPr>
            <p:ph type="title"/>
          </p:nvPr>
        </p:nvSpPr>
        <p:spPr/>
        <p:txBody>
          <a:bodyPr/>
          <a:lstStyle/>
          <a:p>
            <a:r>
              <a:rPr lang="en-US" dirty="0"/>
              <a:t>Updates </a:t>
            </a:r>
          </a:p>
        </p:txBody>
      </p:sp>
      <p:sp>
        <p:nvSpPr>
          <p:cNvPr id="3" name="Text Placeholder 2">
            <a:extLst>
              <a:ext uri="{FF2B5EF4-FFF2-40B4-BE49-F238E27FC236}">
                <a16:creationId xmlns:a16="http://schemas.microsoft.com/office/drawing/2014/main" id="{B291B78A-44D6-4E32-B29F-0FCCBC51C802}"/>
              </a:ext>
            </a:extLst>
          </p:cNvPr>
          <p:cNvSpPr>
            <a:spLocks noGrp="1"/>
          </p:cNvSpPr>
          <p:nvPr>
            <p:ph type="body" idx="1"/>
          </p:nvPr>
        </p:nvSpPr>
        <p:spPr/>
        <p:txBody>
          <a:bodyPr/>
          <a:lstStyle/>
          <a:p>
            <a:pPr marL="76200" indent="0">
              <a:buNone/>
            </a:pPr>
            <a:r>
              <a:rPr lang="en-US" sz="2800" dirty="0"/>
              <a:t>U.S. Department of Education updates</a:t>
            </a:r>
          </a:p>
          <a:p>
            <a:r>
              <a:rPr lang="en-US" sz="2800" dirty="0"/>
              <a:t>Extended the deadline for ESSER reporting from February 1 to May 2022! </a:t>
            </a:r>
          </a:p>
          <a:p>
            <a:r>
              <a:rPr lang="en-US" sz="2800" dirty="0">
                <a:hlinkClick r:id="rId2"/>
              </a:rPr>
              <a:t>2022 Staying in School In-Person</a:t>
            </a:r>
            <a:r>
              <a:rPr lang="en-US" sz="2800" dirty="0"/>
              <a:t> handbook</a:t>
            </a:r>
          </a:p>
          <a:p>
            <a:r>
              <a:rPr lang="en-US" sz="2800" dirty="0"/>
              <a:t>Clarified what is meant by “prevent, prepare for, and respond to” COVID-19 </a:t>
            </a:r>
          </a:p>
          <a:p>
            <a:pPr lvl="1"/>
            <a:r>
              <a:rPr lang="en-US" sz="2000" dirty="0"/>
              <a:t>“Wide range of activities to address diverse needs </a:t>
            </a:r>
            <a:r>
              <a:rPr lang="en-US" sz="2000" u="sng" dirty="0"/>
              <a:t>arising from or exacerbated by</a:t>
            </a:r>
            <a:r>
              <a:rPr lang="en-US" sz="2000" dirty="0"/>
              <a:t> the COVID-19 pandemic, </a:t>
            </a:r>
            <a:r>
              <a:rPr lang="en-US" sz="2000" u="sng" dirty="0"/>
              <a:t>or to emerge stronger post-pandemic.</a:t>
            </a:r>
            <a:r>
              <a:rPr lang="en-US" sz="2000" dirty="0"/>
              <a:t>”</a:t>
            </a:r>
            <a:endParaRPr lang="en-US" sz="2800" b="0" i="0" u="none" strike="noStrike" baseline="0" dirty="0">
              <a:solidFill>
                <a:srgbClr val="000000"/>
              </a:solidFill>
              <a:latin typeface="Calibri" panose="020F0502020204030204" pitchFamily="34" charset="0"/>
            </a:endParaRPr>
          </a:p>
          <a:p>
            <a:pPr lvl="2"/>
            <a:r>
              <a:rPr lang="en-US" sz="1800" b="0" i="0" u="none" strike="noStrike" baseline="0" dirty="0">
                <a:solidFill>
                  <a:srgbClr val="000000"/>
                </a:solidFill>
                <a:latin typeface="Calibri" panose="020F0502020204030204" pitchFamily="34" charset="0"/>
              </a:rPr>
              <a:t>Supporting physical health and safety, such as developing strategies and implementing public health protocols including, to the greatest extent practicable, policies in line with guidance from the Centers for Disease Control and Prevention (CDC) </a:t>
            </a:r>
          </a:p>
          <a:p>
            <a:pPr lvl="2"/>
            <a:r>
              <a:rPr lang="en-US" sz="1800" b="0" i="0" u="none" strike="noStrike" baseline="0" dirty="0">
                <a:solidFill>
                  <a:srgbClr val="000000"/>
                </a:solidFill>
                <a:latin typeface="Calibri" panose="020F0502020204030204" pitchFamily="34" charset="0"/>
              </a:rPr>
              <a:t>Meeting students’ social, emotional, mental health, academic, and other needs; and </a:t>
            </a:r>
          </a:p>
          <a:p>
            <a:pPr lvl="2"/>
            <a:r>
              <a:rPr lang="en-US" sz="1800" b="0" i="0" u="none" strike="noStrike" baseline="0" dirty="0">
                <a:solidFill>
                  <a:srgbClr val="000000"/>
                </a:solidFill>
                <a:latin typeface="Calibri" panose="020F0502020204030204" pitchFamily="34" charset="0"/>
              </a:rPr>
              <a:t>Operational continuity and other allowed uses. </a:t>
            </a:r>
          </a:p>
          <a:p>
            <a:pPr lvl="3"/>
            <a:endParaRPr lang="en-US" sz="2800" dirty="0"/>
          </a:p>
          <a:p>
            <a:pPr lvl="1"/>
            <a:endParaRPr lang="en-US" sz="2000" dirty="0"/>
          </a:p>
        </p:txBody>
      </p:sp>
      <p:sp>
        <p:nvSpPr>
          <p:cNvPr id="4" name="Slide Number Placeholder 3">
            <a:extLst>
              <a:ext uri="{FF2B5EF4-FFF2-40B4-BE49-F238E27FC236}">
                <a16:creationId xmlns:a16="http://schemas.microsoft.com/office/drawing/2014/main" id="{B920D351-FD6D-4069-A125-99E96EC397C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89347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C89B-2E92-4FD3-BD07-711C3C5A80AC}"/>
              </a:ext>
            </a:extLst>
          </p:cNvPr>
          <p:cNvSpPr>
            <a:spLocks noGrp="1"/>
          </p:cNvSpPr>
          <p:nvPr>
            <p:ph type="title"/>
          </p:nvPr>
        </p:nvSpPr>
        <p:spPr/>
        <p:txBody>
          <a:bodyPr/>
          <a:lstStyle/>
          <a:p>
            <a:r>
              <a:rPr lang="en-US" dirty="0"/>
              <a:t>Additional Resources Made Available by the US Department of Education</a:t>
            </a:r>
          </a:p>
        </p:txBody>
      </p:sp>
      <p:sp>
        <p:nvSpPr>
          <p:cNvPr id="3" name="Text Placeholder 2">
            <a:extLst>
              <a:ext uri="{FF2B5EF4-FFF2-40B4-BE49-F238E27FC236}">
                <a16:creationId xmlns:a16="http://schemas.microsoft.com/office/drawing/2014/main" id="{09CBD552-3A3D-4D60-863A-03CE4625F9AE}"/>
              </a:ext>
            </a:extLst>
          </p:cNvPr>
          <p:cNvSpPr>
            <a:spLocks noGrp="1"/>
          </p:cNvSpPr>
          <p:nvPr>
            <p:ph type="body" idx="1"/>
          </p:nvPr>
        </p:nvSpPr>
        <p:spPr/>
        <p:txBody>
          <a:bodyPr/>
          <a:lstStyle/>
          <a:p>
            <a:r>
              <a:rPr lang="en-US" sz="1800" b="0" i="1" u="none" strike="noStrike" baseline="0" dirty="0">
                <a:solidFill>
                  <a:srgbClr val="000000"/>
                </a:solidFill>
                <a:latin typeface="Calibri" panose="020F0502020204030204" pitchFamily="34" charset="0"/>
              </a:rPr>
              <a:t>American Rescue Plan Elementary and Secondary School Emergency Relief (ARP ESSER) Guidance Documents and Frequently Asked Questions (FAQs)</a:t>
            </a:r>
            <a:r>
              <a:rPr lang="en-US" sz="1800" b="0" i="0" u="none" strike="noStrike" baseline="0" dirty="0">
                <a:solidFill>
                  <a:srgbClr val="000000"/>
                </a:solidFill>
                <a:latin typeface="Calibri" panose="020F0502020204030204" pitchFamily="34" charset="0"/>
              </a:rPr>
              <a:t>, available at: </a:t>
            </a:r>
            <a:r>
              <a:rPr lang="en-US" sz="1800" b="0" i="0" u="none" strike="noStrike" baseline="0" dirty="0">
                <a:solidFill>
                  <a:srgbClr val="0462C1"/>
                </a:solidFill>
                <a:latin typeface="Calibri" panose="020F0502020204030204" pitchFamily="34" charset="0"/>
              </a:rPr>
              <a:t>https://oese.ed.gov/offices/american-rescue-plan/american-rescue-plan-elementary-and-secondary-school-emergency-relief/resources</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 </a:t>
            </a:r>
            <a:r>
              <a:rPr lang="en-US" sz="1800" b="0" i="1" u="none" strike="noStrike" baseline="0" dirty="0">
                <a:solidFill>
                  <a:srgbClr val="000000"/>
                </a:solidFill>
                <a:latin typeface="Calibri" panose="020F0502020204030204" pitchFamily="34" charset="0"/>
              </a:rPr>
              <a:t>Strategies for Using American Rescue Plan Funding to Address the Impact of Lost Instructional Time</a:t>
            </a:r>
            <a:r>
              <a:rPr lang="en-US" sz="1800" b="0" i="0" u="none" strike="noStrike" baseline="0" dirty="0">
                <a:solidFill>
                  <a:srgbClr val="000000"/>
                </a:solidFill>
                <a:latin typeface="Calibri" panose="020F0502020204030204" pitchFamily="34" charset="0"/>
              </a:rPr>
              <a:t>, available at: </a:t>
            </a:r>
            <a:r>
              <a:rPr lang="en-US" sz="1800" b="0" i="0" u="none" strike="noStrike" baseline="0" dirty="0">
                <a:solidFill>
                  <a:srgbClr val="0462C1"/>
                </a:solidFill>
                <a:latin typeface="Calibri" panose="020F0502020204030204" pitchFamily="34" charset="0"/>
              </a:rPr>
              <a:t>https://www2.ed.gov/documents/coronavirus/lost-instructional-time.pdf</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 </a:t>
            </a:r>
            <a:r>
              <a:rPr lang="en-US" sz="1800" b="0" i="1" u="none" strike="noStrike" baseline="0" dirty="0">
                <a:solidFill>
                  <a:srgbClr val="000000"/>
                </a:solidFill>
                <a:latin typeface="Calibri" panose="020F0502020204030204" pitchFamily="34" charset="0"/>
              </a:rPr>
              <a:t>COVID-19 Handbook Vol. 2: Roadmap to Reopening Safely and Meeting All Students’ Needs</a:t>
            </a:r>
            <a:r>
              <a:rPr lang="en-US" sz="1800" b="0" i="0" u="none" strike="noStrike" baseline="0" dirty="0">
                <a:solidFill>
                  <a:srgbClr val="000000"/>
                </a:solidFill>
                <a:latin typeface="Calibri" panose="020F0502020204030204" pitchFamily="34" charset="0"/>
              </a:rPr>
              <a:t>, available at: </a:t>
            </a:r>
            <a:r>
              <a:rPr lang="en-US" sz="1800" b="0" i="0" u="none" strike="noStrike" baseline="0" dirty="0">
                <a:solidFill>
                  <a:srgbClr val="0462C1"/>
                </a:solidFill>
                <a:latin typeface="Calibri" panose="020F0502020204030204" pitchFamily="34" charset="0"/>
              </a:rPr>
              <a:t>https://www2.ed.gov/documents/coronavirus/reopening-2.pdf</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 </a:t>
            </a:r>
            <a:r>
              <a:rPr lang="en-US" sz="1800" b="0" i="1" u="none" strike="noStrike" baseline="0" dirty="0">
                <a:solidFill>
                  <a:srgbClr val="000000"/>
                </a:solidFill>
                <a:latin typeface="Calibri" panose="020F0502020204030204" pitchFamily="34" charset="0"/>
              </a:rPr>
              <a:t>Frequently Asked Questions: Using American Rescue Plan Funding to Support Full-Service Community Schools &amp; Related Strategies</a:t>
            </a:r>
            <a:r>
              <a:rPr lang="en-US" sz="1800" b="0" i="0" u="none" strike="noStrike" baseline="0" dirty="0">
                <a:solidFill>
                  <a:srgbClr val="000000"/>
                </a:solidFill>
                <a:latin typeface="Calibri" panose="020F0502020204030204" pitchFamily="34" charset="0"/>
              </a:rPr>
              <a:t>, available at: </a:t>
            </a:r>
            <a:r>
              <a:rPr lang="en-US" sz="1800" b="0" i="0" u="none" strike="noStrike" baseline="0" dirty="0">
                <a:solidFill>
                  <a:srgbClr val="0462C1"/>
                </a:solidFill>
                <a:latin typeface="Calibri" panose="020F0502020204030204" pitchFamily="34" charset="0"/>
              </a:rPr>
              <a:t>21-0138-ARP-Community-Schools-OMB-and-OS-Approved-071421-1.pdf </a:t>
            </a:r>
            <a:r>
              <a:rPr lang="en-US" sz="1800" b="0" i="0" u="none" strike="noStrike" baseline="0" dirty="0">
                <a:solidFill>
                  <a:srgbClr val="000000"/>
                </a:solidFill>
                <a:latin typeface="Calibri" panose="020F0502020204030204" pitchFamily="34" charset="0"/>
              </a:rPr>
              <a:t>(English) and </a:t>
            </a:r>
            <a:r>
              <a:rPr lang="en-US" sz="1800" b="0" i="0" u="none" strike="noStrike" baseline="0" dirty="0">
                <a:solidFill>
                  <a:srgbClr val="0462C1"/>
                </a:solidFill>
                <a:latin typeface="Calibri" panose="020F0502020204030204" pitchFamily="34" charset="0"/>
              </a:rPr>
              <a:t>https://oese.ed.gov/files/2021/11/21-0138-ARP-Community-Schools-OMB-and-OS-Approved-071421-1_SPA.508dh.pdf </a:t>
            </a:r>
            <a:r>
              <a:rPr lang="en-US" sz="1800" b="0" i="0" u="none" strike="noStrike" baseline="0" dirty="0">
                <a:solidFill>
                  <a:srgbClr val="000000"/>
                </a:solidFill>
                <a:latin typeface="Calibri" panose="020F0502020204030204" pitchFamily="34" charset="0"/>
              </a:rPr>
              <a:t>(Spanish). </a:t>
            </a:r>
          </a:p>
          <a:p>
            <a:r>
              <a:rPr lang="en-US" sz="1800" b="0" i="0" u="none" strike="noStrike" baseline="0" dirty="0">
                <a:solidFill>
                  <a:srgbClr val="000000"/>
                </a:solidFill>
                <a:latin typeface="Calibri" panose="020F0502020204030204" pitchFamily="34" charset="0"/>
              </a:rPr>
              <a:t>• </a:t>
            </a:r>
            <a:r>
              <a:rPr lang="en-US" sz="1800" b="0" i="1" u="none" strike="noStrike" baseline="0" dirty="0">
                <a:solidFill>
                  <a:srgbClr val="000000"/>
                </a:solidFill>
                <a:latin typeface="Calibri" panose="020F0502020204030204" pitchFamily="34" charset="0"/>
              </a:rPr>
              <a:t>How American Rescue Plan Funds Can Prevent and Respond to Crime and Promote Public Safety</a:t>
            </a:r>
            <a:r>
              <a:rPr lang="en-US" sz="1800" b="0" i="0" u="none" strike="noStrike" baseline="0" dirty="0">
                <a:solidFill>
                  <a:srgbClr val="000000"/>
                </a:solidFill>
                <a:latin typeface="Calibri" panose="020F0502020204030204" pitchFamily="34" charset="0"/>
              </a:rPr>
              <a:t>, available at: </a:t>
            </a:r>
            <a:r>
              <a:rPr lang="en-US" sz="1800" b="0" i="0" u="none" strike="noStrike" baseline="0" dirty="0">
                <a:solidFill>
                  <a:srgbClr val="0462C1"/>
                </a:solidFill>
                <a:latin typeface="Calibri" panose="020F0502020204030204" pitchFamily="34" charset="0"/>
              </a:rPr>
              <a:t>https://oese.ed.gov/files/2021/06/21-0130-ARP-Public-Safety-ED-FAQ-06-16-2021.pdf</a:t>
            </a:r>
            <a:r>
              <a:rPr lang="en-US" sz="1800" b="0" i="0" u="none" strike="noStrike" baseline="0" dirty="0">
                <a:solidFill>
                  <a:srgbClr val="000000"/>
                </a:solidFill>
                <a:latin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28426559-8A47-4D40-B69C-72995A4EBCE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77724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1107-053C-48E3-B009-29606A80ABBE}"/>
              </a:ext>
            </a:extLst>
          </p:cNvPr>
          <p:cNvSpPr>
            <a:spLocks noGrp="1"/>
          </p:cNvSpPr>
          <p:nvPr>
            <p:ph type="title"/>
          </p:nvPr>
        </p:nvSpPr>
        <p:spPr/>
        <p:txBody>
          <a:bodyPr/>
          <a:lstStyle/>
          <a:p>
            <a:r>
              <a:rPr lang="en-US" dirty="0"/>
              <a:t>Maintenance of Equity	</a:t>
            </a:r>
          </a:p>
        </p:txBody>
      </p:sp>
      <p:sp>
        <p:nvSpPr>
          <p:cNvPr id="3" name="Text Placeholder 2">
            <a:extLst>
              <a:ext uri="{FF2B5EF4-FFF2-40B4-BE49-F238E27FC236}">
                <a16:creationId xmlns:a16="http://schemas.microsoft.com/office/drawing/2014/main" id="{AF47FAC7-841E-47FF-AB13-223A00B05FF4}"/>
              </a:ext>
            </a:extLst>
          </p:cNvPr>
          <p:cNvSpPr>
            <a:spLocks noGrp="1"/>
          </p:cNvSpPr>
          <p:nvPr>
            <p:ph type="body" idx="1"/>
          </p:nvPr>
        </p:nvSpPr>
        <p:spPr/>
        <p:txBody>
          <a:bodyPr/>
          <a:lstStyle/>
          <a:p>
            <a:r>
              <a:rPr lang="en-US" sz="2400" dirty="0"/>
              <a:t>Opportunity for an exception for 2022-2023 due to “exceptional or uncontrollable circumstances”</a:t>
            </a:r>
          </a:p>
          <a:p>
            <a:pPr lvl="1"/>
            <a:r>
              <a:rPr lang="en-US" sz="1800" dirty="0"/>
              <a:t>Not required to demonstrate </a:t>
            </a:r>
            <a:r>
              <a:rPr lang="en-US" sz="1800" dirty="0" err="1"/>
              <a:t>MoEq</a:t>
            </a:r>
            <a:r>
              <a:rPr lang="en-US" sz="1800" dirty="0"/>
              <a:t> if can certify that the LEA will not implement an aggregate reduction in combined state and local per-pupil funding in FY2023 (i.e., not facing overall budget reductions) </a:t>
            </a:r>
          </a:p>
          <a:p>
            <a:pPr lvl="1"/>
            <a:endParaRPr lang="en-US" sz="1800" dirty="0"/>
          </a:p>
        </p:txBody>
      </p:sp>
      <p:sp>
        <p:nvSpPr>
          <p:cNvPr id="4" name="Slide Number Placeholder 3">
            <a:extLst>
              <a:ext uri="{FF2B5EF4-FFF2-40B4-BE49-F238E27FC236}">
                <a16:creationId xmlns:a16="http://schemas.microsoft.com/office/drawing/2014/main" id="{840BDE56-9BF7-4B3D-84CD-FBD373C07B3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113115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body" idx="2"/>
          </p:nvPr>
        </p:nvSpPr>
        <p:spPr>
          <a:xfrm>
            <a:off x="6443200" y="1536633"/>
            <a:ext cx="5333200" cy="3423200"/>
          </a:xfrm>
          <a:prstGeom prst="rect">
            <a:avLst/>
          </a:prstGeom>
        </p:spPr>
        <p:txBody>
          <a:bodyPr spcFirstLastPara="1" wrap="square" lIns="0" tIns="0" rIns="0" bIns="0" anchor="t" anchorCtr="0">
            <a:normAutofit/>
          </a:bodyPr>
          <a:lstStyle/>
          <a:p>
            <a:pPr marL="0" indent="0">
              <a:buSzPts val="1100"/>
              <a:buNone/>
            </a:pPr>
            <a:r>
              <a:rPr lang="en" b="1"/>
              <a:t>Date: January 25, 2022</a:t>
            </a:r>
            <a:br>
              <a:rPr lang="en" b="1"/>
            </a:br>
            <a:r>
              <a:rPr lang="en" b="1"/>
              <a:t>Time: 1-3pm</a:t>
            </a:r>
            <a:endParaRPr b="1"/>
          </a:p>
          <a:p>
            <a:pPr marL="0" indent="0">
              <a:spcBef>
                <a:spcPts val="1600"/>
              </a:spcBef>
              <a:buSzPts val="1100"/>
              <a:buNone/>
            </a:pPr>
            <a:r>
              <a:rPr lang="en"/>
              <a:t>Registration opens SOON!</a:t>
            </a:r>
            <a:endParaRPr u="sng"/>
          </a:p>
          <a:p>
            <a:pPr marL="0" indent="0">
              <a:spcBef>
                <a:spcPts val="1600"/>
              </a:spcBef>
              <a:buNone/>
            </a:pPr>
            <a:r>
              <a:rPr lang="en" u="sng"/>
              <a:t>Agenda</a:t>
            </a:r>
            <a:endParaRPr u="sng"/>
          </a:p>
          <a:p>
            <a:pPr>
              <a:spcBef>
                <a:spcPts val="1600"/>
              </a:spcBef>
            </a:pPr>
            <a:r>
              <a:rPr lang="en"/>
              <a:t>Reading LEA Level Data</a:t>
            </a:r>
            <a:endParaRPr/>
          </a:p>
          <a:p>
            <a:r>
              <a:rPr lang="en"/>
              <a:t>Small vs Med/Large Gaps</a:t>
            </a:r>
            <a:endParaRPr/>
          </a:p>
          <a:p>
            <a:r>
              <a:rPr lang="en"/>
              <a:t>Reading School Level Data</a:t>
            </a:r>
            <a:endParaRPr/>
          </a:p>
          <a:p>
            <a:r>
              <a:rPr lang="en"/>
              <a:t>Common “Ah-has”</a:t>
            </a:r>
            <a:endParaRPr/>
          </a:p>
          <a:p>
            <a:r>
              <a:rPr lang="en"/>
              <a:t>LEA Specific Analyses &amp; Realizations</a:t>
            </a:r>
            <a:endParaRPr/>
          </a:p>
        </p:txBody>
      </p:sp>
      <p:sp>
        <p:nvSpPr>
          <p:cNvPr id="237" name="Google Shape;237;p38"/>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p>
            <a:fld id="{00000000-1234-1234-1234-123412341234}" type="slidenum">
              <a:rPr lang="en"/>
              <a:pPr/>
              <a:t>9</a:t>
            </a:fld>
            <a:endParaRPr/>
          </a:p>
        </p:txBody>
      </p:sp>
      <p:sp>
        <p:nvSpPr>
          <p:cNvPr id="238" name="Google Shape;238;p38"/>
          <p:cNvSpPr txBox="1">
            <a:spLocks noGrp="1"/>
          </p:cNvSpPr>
          <p:nvPr>
            <p:ph type="body" idx="1"/>
          </p:nvPr>
        </p:nvSpPr>
        <p:spPr>
          <a:xfrm>
            <a:off x="415600" y="1536633"/>
            <a:ext cx="5333200" cy="4525200"/>
          </a:xfrm>
          <a:prstGeom prst="rect">
            <a:avLst/>
          </a:prstGeom>
        </p:spPr>
        <p:txBody>
          <a:bodyPr spcFirstLastPara="1" wrap="square" lIns="0" tIns="0" rIns="0" bIns="0" anchor="t" anchorCtr="0">
            <a:normAutofit/>
          </a:bodyPr>
          <a:lstStyle/>
          <a:p>
            <a:pPr marL="0" indent="0">
              <a:buNone/>
            </a:pPr>
            <a:r>
              <a:rPr lang="en" b="1" u="sng"/>
              <a:t>Equitable Distribution of Teachers Series Training #2: Interpreting EDT Data Workshop</a:t>
            </a:r>
            <a:endParaRPr b="1" u="sng"/>
          </a:p>
          <a:p>
            <a:pPr marL="0" indent="0">
              <a:spcBef>
                <a:spcPts val="1600"/>
              </a:spcBef>
              <a:buNone/>
            </a:pPr>
            <a:r>
              <a:rPr lang="en"/>
              <a:t>This training will guide LEAs through reading and then interpreting their annual EDT data from CDE. LEAs will then draw actionable conclusions about how equitably minority students and students of poverty are being served in their schools.</a:t>
            </a:r>
            <a:endParaRPr/>
          </a:p>
          <a:p>
            <a:pPr marL="0" indent="0">
              <a:spcBef>
                <a:spcPts val="1600"/>
              </a:spcBef>
              <a:buNone/>
            </a:pPr>
            <a:r>
              <a:rPr lang="en" b="1"/>
              <a:t>Target Audience:</a:t>
            </a:r>
            <a:r>
              <a:rPr lang="en"/>
              <a:t> LEAs with 1,000+ students and more than 1 school per grade span (district leadership, HR, hiring managers, principals)</a:t>
            </a:r>
            <a:endParaRPr/>
          </a:p>
          <a:p>
            <a:pPr marL="0" indent="0">
              <a:spcBef>
                <a:spcPts val="1600"/>
              </a:spcBef>
              <a:spcAft>
                <a:spcPts val="1600"/>
              </a:spcAft>
              <a:buNone/>
            </a:pPr>
            <a:r>
              <a:rPr lang="en" b="1"/>
              <a:t>Prep:</a:t>
            </a:r>
            <a:r>
              <a:rPr lang="en"/>
              <a:t> LEAs will need access to their 20-21 EDT data from Syncplicity.</a:t>
            </a:r>
            <a:endParaRPr/>
          </a:p>
        </p:txBody>
      </p:sp>
      <p:sp>
        <p:nvSpPr>
          <p:cNvPr id="239" name="Google Shape;239;p38"/>
          <p:cNvSpPr txBox="1">
            <a:spLocks noGrp="1"/>
          </p:cNvSpPr>
          <p:nvPr>
            <p:ph type="title"/>
          </p:nvPr>
        </p:nvSpPr>
        <p:spPr>
          <a:xfrm>
            <a:off x="284133" y="268067"/>
            <a:ext cx="11360800" cy="763600"/>
          </a:xfrm>
          <a:prstGeom prst="rect">
            <a:avLst/>
          </a:prstGeom>
        </p:spPr>
        <p:txBody>
          <a:bodyPr spcFirstLastPara="1" wrap="square" lIns="0" tIns="0" rIns="0" bIns="0" anchor="ctr" anchorCtr="0">
            <a:noAutofit/>
          </a:bodyPr>
          <a:lstStyle/>
          <a:p>
            <a:r>
              <a:rPr lang="en"/>
              <a:t>Upcoming Training</a:t>
            </a:r>
            <a:endParaRPr/>
          </a:p>
        </p:txBody>
      </p:sp>
      <p:sp>
        <p:nvSpPr>
          <p:cNvPr id="240" name="Google Shape;240;p38"/>
          <p:cNvSpPr/>
          <p:nvPr/>
        </p:nvSpPr>
        <p:spPr>
          <a:xfrm>
            <a:off x="5748800" y="4959833"/>
            <a:ext cx="6268800" cy="9796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algn="ctr"/>
            <a:r>
              <a:rPr lang="en" sz="1733"/>
              <a:t>Contact Wilson_S@cde.state.co.us for any logistics questions or Kaloudis_N@cde.state.co.us with questions about the training.</a:t>
            </a:r>
            <a:endParaRPr sz="1733"/>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D20_PowerpointTemplate_n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Body Slides">
  <a:themeElements>
    <a:clrScheme name="Custom 4">
      <a:dk1>
        <a:srgbClr val="495E82"/>
      </a:dk1>
      <a:lt1>
        <a:srgbClr val="FFFFFF"/>
      </a:lt1>
      <a:dk2>
        <a:srgbClr val="34383F"/>
      </a:dk2>
      <a:lt2>
        <a:srgbClr val="D3DCEC"/>
      </a:lt2>
      <a:accent1>
        <a:srgbClr val="6E8CBE"/>
      </a:accent1>
      <a:accent2>
        <a:srgbClr val="C7632A"/>
      </a:accent2>
      <a:accent3>
        <a:srgbClr val="515963"/>
      </a:accent3>
      <a:accent4>
        <a:srgbClr val="8A415D"/>
      </a:accent4>
      <a:accent5>
        <a:srgbClr val="2B7D8A"/>
      </a:accent5>
      <a:accent6>
        <a:srgbClr val="648A3C"/>
      </a:accent6>
      <a:hlink>
        <a:srgbClr val="495E82"/>
      </a:hlink>
      <a:folHlink>
        <a:srgbClr val="BC4E7C"/>
      </a:folHlink>
    </a:clrScheme>
    <a:fontScheme name="Marzano Research">
      <a:majorFont>
        <a:latin typeface="Montserrat"/>
        <a:ea typeface=""/>
        <a:cs typeface=""/>
      </a:majorFont>
      <a:minorFont>
        <a:latin typeface="Sarabu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R_PPT_10062020_kl" id="{9F98704D-2192-854A-A431-8338456DF8C7}" vid="{7D806798-FAB3-AF4B-AD26-38AED15E2587}"/>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2212</TotalTime>
  <Words>1516</Words>
  <Application>Microsoft Office PowerPoint</Application>
  <PresentationFormat>Widescreen</PresentationFormat>
  <Paragraphs>136</Paragraphs>
  <Slides>14</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Arial</vt:lpstr>
      <vt:lpstr>Calibri</vt:lpstr>
      <vt:lpstr>Montserrat Medium</vt:lpstr>
      <vt:lpstr>Museo Slab 500</vt:lpstr>
      <vt:lpstr>Rockwell</vt:lpstr>
      <vt:lpstr>Sarabun</vt:lpstr>
      <vt:lpstr>Office Theme</vt:lpstr>
      <vt:lpstr>ASD20_PowerpointTemplate_new</vt:lpstr>
      <vt:lpstr>Custom Design</vt:lpstr>
      <vt:lpstr>4_Body Slides</vt:lpstr>
      <vt:lpstr>CDE Office Hours</vt:lpstr>
      <vt:lpstr> CDE Team!</vt:lpstr>
      <vt:lpstr>ESSER Office Hours</vt:lpstr>
      <vt:lpstr>Updates, Reminders, and Clarifications</vt:lpstr>
      <vt:lpstr>Reminders</vt:lpstr>
      <vt:lpstr>Updates </vt:lpstr>
      <vt:lpstr>Additional Resources Made Available by the US Department of Education</vt:lpstr>
      <vt:lpstr>Maintenance of Equity </vt:lpstr>
      <vt:lpstr>Upcoming Training</vt:lpstr>
      <vt:lpstr>Office Hours in 2022</vt:lpstr>
      <vt:lpstr>Please provide feedback</vt:lpstr>
      <vt:lpstr>Upcoming Meetings</vt:lpstr>
      <vt:lpstr>Any Requests for Upcoming Topics or Questions! </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55</cp:revision>
  <dcterms:modified xsi:type="dcterms:W3CDTF">2022-01-07T22:16:51Z</dcterms:modified>
</cp:coreProperties>
</file>