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9" r:id="rId2"/>
    <p:sldId id="441" r:id="rId3"/>
    <p:sldId id="442" r:id="rId4"/>
    <p:sldId id="42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jeri-Nelson, Nazanin" initials="MN" lastIdx="1" clrIdx="0">
    <p:extLst>
      <p:ext uri="{19B8F6BF-5375-455C-9EA6-DF929625EA0E}">
        <p15:presenceInfo xmlns:p15="http://schemas.microsoft.com/office/powerpoint/2012/main" userId="S::Mohajeri-Nelson_n@cde.state.co.us::a9da618a-a76d-43dd-a63a-6c6fdf3f5685" providerId="AD"/>
      </p:ext>
    </p:extLst>
  </p:cmAuthor>
  <p:cmAuthor id="2" name="Jeremy" initials="J" lastIdx="8" clrIdx="1">
    <p:extLst>
      <p:ext uri="{19B8F6BF-5375-455C-9EA6-DF929625EA0E}">
        <p15:presenceInfo xmlns:p15="http://schemas.microsoft.com/office/powerpoint/2012/main" userId="S::Meredith_J@cde.state.co.us::e819f79e-d45f-4b7f-a2c1-c67ab051aa44" providerId="AD"/>
      </p:ext>
    </p:extLst>
  </p:cmAuthor>
  <p:cmAuthor id="3" name="Bartlett, Kate" initials="BK" lastIdx="1" clrIdx="2">
    <p:extLst>
      <p:ext uri="{19B8F6BF-5375-455C-9EA6-DF929625EA0E}">
        <p15:presenceInfo xmlns:p15="http://schemas.microsoft.com/office/powerpoint/2012/main" userId="S::Bartlett_k@cde.state.co.us::b4c80ec5-b3fa-43dc-bde4-01f0a8c1c4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3A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3" autoAdjust="0"/>
    <p:restoredTop sz="89560" autoAdjust="0"/>
  </p:normalViewPr>
  <p:slideViewPr>
    <p:cSldViewPr snapToGrid="0">
      <p:cViewPr varScale="1">
        <p:scale>
          <a:sx n="114" d="100"/>
          <a:sy n="114" d="100"/>
        </p:scale>
        <p:origin x="1332" y="102"/>
      </p:cViewPr>
      <p:guideLst/>
    </p:cSldViewPr>
  </p:slideViewPr>
  <p:outlineViewPr>
    <p:cViewPr>
      <p:scale>
        <a:sx n="33" d="100"/>
        <a:sy n="33" d="100"/>
      </p:scale>
      <p:origin x="0" y="-2540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953A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009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64" r:id="rId9"/>
    <p:sldLayoutId id="2147483666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wkins_s@cde.state.co.us" TargetMode="External"/><Relationship Id="rId3" Type="http://schemas.openxmlformats.org/officeDocument/2006/relationships/hyperlink" Target="mailto:Williams_a@cde.state.co.us" TargetMode="External"/><Relationship Id="rId7" Type="http://schemas.openxmlformats.org/officeDocument/2006/relationships/hyperlink" Target="mailto:Austin_j@cde.state.co.us" TargetMode="External"/><Relationship Id="rId2" Type="http://schemas.openxmlformats.org/officeDocument/2006/relationships/hyperlink" Target="mailto:okes_j@cde.state.co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llins_d@cde.state.co.us" TargetMode="External"/><Relationship Id="rId5" Type="http://schemas.openxmlformats.org/officeDocument/2006/relationships/hyperlink" Target="mailto:mohajeri-nelson_n@cde.state.co.us" TargetMode="External"/><Relationship Id="rId4" Type="http://schemas.openxmlformats.org/officeDocument/2006/relationships/hyperlink" Target="mailto:Bartlett_k@cde.state.co.us" TargetMode="External"/><Relationship Id="rId9" Type="http://schemas.openxmlformats.org/officeDocument/2006/relationships/hyperlink" Target="mailto:Kaleda_s@cde.state.co.u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6D8D8-9071-4262-BA8F-429F20F123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ESEA Office Hours: </a:t>
            </a:r>
            <a:br>
              <a:rPr lang="en-US" b="1" dirty="0"/>
            </a:br>
            <a:r>
              <a:rPr lang="en-US" b="1" dirty="0"/>
              <a:t>Q&amp;A on ESSER, CRF, or ESEA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6D6F0-0B49-4122-B7C3-F8B079ED9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5242560"/>
            <a:ext cx="7772400" cy="896809"/>
          </a:xfrm>
        </p:spPr>
        <p:txBody>
          <a:bodyPr/>
          <a:lstStyle/>
          <a:p>
            <a:r>
              <a:rPr lang="en-US" dirty="0"/>
              <a:t>August 13, 2020</a:t>
            </a:r>
          </a:p>
        </p:txBody>
      </p:sp>
    </p:spTree>
    <p:extLst>
      <p:ext uri="{BB962C8B-B14F-4D97-AF65-F5344CB8AC3E}">
        <p14:creationId xmlns:p14="http://schemas.microsoft.com/office/powerpoint/2010/main" val="258334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044D1-A0F0-4085-9D82-0026A8E8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Introductions! CDE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B913B-CDC0-43F8-9646-8B339C9D8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/>
              <a:t>CRF</a:t>
            </a:r>
          </a:p>
          <a:p>
            <a:r>
              <a:rPr lang="en-US" dirty="0"/>
              <a:t>Jennifer Okes, Chief Operating Officer (</a:t>
            </a:r>
            <a:r>
              <a:rPr lang="en-US" dirty="0">
                <a:hlinkClick r:id="rId2"/>
              </a:rPr>
              <a:t>okes_j@cde.state.co.us</a:t>
            </a:r>
            <a:r>
              <a:rPr lang="en-US" dirty="0"/>
              <a:t>) </a:t>
            </a:r>
          </a:p>
          <a:p>
            <a:r>
              <a:rPr lang="en-US" dirty="0"/>
              <a:t>Adam Williams, Financial Data Coordinator (</a:t>
            </a:r>
            <a:r>
              <a:rPr lang="en-US" dirty="0">
                <a:hlinkClick r:id="rId3"/>
              </a:rPr>
              <a:t>Williams_a@cde.state.co.us</a:t>
            </a:r>
            <a:r>
              <a:rPr lang="en-US" dirty="0"/>
              <a:t>) </a:t>
            </a:r>
          </a:p>
          <a:p>
            <a:r>
              <a:rPr lang="en-US" dirty="0"/>
              <a:t>Kate Bartlett, Turnaround Program Manager (</a:t>
            </a:r>
            <a:r>
              <a:rPr lang="en-US" dirty="0">
                <a:hlinkClick r:id="rId4"/>
              </a:rPr>
              <a:t>Bartlett_k@cde.state.co.us</a:t>
            </a:r>
            <a:r>
              <a:rPr lang="en-US" dirty="0"/>
              <a:t>) </a:t>
            </a:r>
          </a:p>
          <a:p>
            <a:pPr marL="0" indent="0" algn="ctr">
              <a:buNone/>
            </a:pPr>
            <a:r>
              <a:rPr lang="en-US" i="1" dirty="0"/>
              <a:t>…in partnership with the Governor’s Office and Office of the State Controller</a:t>
            </a:r>
          </a:p>
          <a:p>
            <a:pPr marL="0" indent="0">
              <a:buNone/>
            </a:pPr>
            <a:r>
              <a:rPr lang="en-US" b="1" u="sng" dirty="0"/>
              <a:t>ESSER</a:t>
            </a:r>
          </a:p>
          <a:p>
            <a:r>
              <a:rPr lang="en-US" dirty="0"/>
              <a:t>Nazie Mohajeri-Nelson, Director of ESEA Office (</a:t>
            </a:r>
            <a:r>
              <a:rPr lang="en-US" dirty="0">
                <a:hlinkClick r:id="rId5"/>
              </a:rPr>
              <a:t>mohajeri-nelson_n@cde.state.co.us</a:t>
            </a:r>
            <a:r>
              <a:rPr lang="en-US" dirty="0"/>
              <a:t>) </a:t>
            </a:r>
          </a:p>
          <a:p>
            <a:r>
              <a:rPr lang="en-US" dirty="0"/>
              <a:t>DeLilah Collins, Assistant Director of ESEA Office (</a:t>
            </a:r>
            <a:r>
              <a:rPr lang="en-US" dirty="0">
                <a:hlinkClick r:id="rId6"/>
              </a:rPr>
              <a:t>collins_d@cde.state.co.us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b="1" u="sng" dirty="0"/>
              <a:t>Grants Fiscal</a:t>
            </a:r>
          </a:p>
          <a:p>
            <a:r>
              <a:rPr lang="en-US" dirty="0"/>
              <a:t>Jennifer Austin, Director of Grants Fiscal Management (</a:t>
            </a:r>
            <a:r>
              <a:rPr lang="en-US" dirty="0">
                <a:hlinkClick r:id="rId7"/>
              </a:rPr>
              <a:t>Austin_j@cde.state.co.us</a:t>
            </a:r>
            <a:r>
              <a:rPr lang="en-US" dirty="0"/>
              <a:t>) </a:t>
            </a:r>
          </a:p>
          <a:p>
            <a:r>
              <a:rPr lang="en-US" dirty="0"/>
              <a:t>Robert Hawkins, Grants Fiscal Analyst (</a:t>
            </a:r>
            <a:r>
              <a:rPr lang="en-US" dirty="0">
                <a:hlinkClick r:id="rId8"/>
              </a:rPr>
              <a:t>Hawkins_s@cde.state.co.us</a:t>
            </a:r>
            <a:r>
              <a:rPr lang="en-US" dirty="0"/>
              <a:t>) </a:t>
            </a:r>
          </a:p>
          <a:p>
            <a:r>
              <a:rPr lang="en-US" dirty="0"/>
              <a:t>Steven Kaleda, Grants Fiscal Analyst (</a:t>
            </a:r>
            <a:r>
              <a:rPr lang="en-US" dirty="0">
                <a:hlinkClick r:id="rId9"/>
              </a:rPr>
              <a:t>Kaleda_s@cde.state.co.us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D2EA8-A2EE-48DC-AA0A-0D3C73FE7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74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77B38-D500-4BA7-AD27-597BE406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 and Clarifications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679DE-EE2B-4057-86D7-B67342803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Award Period</a:t>
            </a:r>
          </a:p>
          <a:p>
            <a:pPr lvl="1"/>
            <a:r>
              <a:rPr lang="en-US" dirty="0"/>
              <a:t>May 7, 2020 through September 30, 2021</a:t>
            </a:r>
          </a:p>
          <a:p>
            <a:pPr lvl="1"/>
            <a:r>
              <a:rPr lang="en-US" dirty="0"/>
              <a:t>One year </a:t>
            </a:r>
            <a:r>
              <a:rPr lang="en-US" dirty="0" err="1"/>
              <a:t>tydings</a:t>
            </a:r>
            <a:r>
              <a:rPr lang="en-US" dirty="0"/>
              <a:t> period (carry-over) </a:t>
            </a:r>
          </a:p>
          <a:p>
            <a:r>
              <a:rPr lang="en-US" dirty="0"/>
              <a:t>Budgeted activities must be reasonable, necessary, and allocable: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 activity allowable under 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of the 12 listed allowable activities under ESSER?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ESEA, IDEA, AEFLA, McKinney-Vento, or Perkins?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activity prevent spread of, prepare for, and respond to the Coronavirus?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1FA61-7647-4999-9AFB-B91C087B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8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919B-C5D6-4F88-8B57-DEF2368FE6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E97C6D-98FA-4DDC-887F-7EDED5FE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97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8255</TotalTime>
  <Words>265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Museo Slab 500</vt:lpstr>
      <vt:lpstr>Office Theme</vt:lpstr>
      <vt:lpstr>ESEA Office Hours:  Q&amp;A on ESSER, CRF, or ESEA</vt:lpstr>
      <vt:lpstr>Introductions! CDE Team</vt:lpstr>
      <vt:lpstr>Reminders and Clarifications</vt:lpstr>
      <vt:lpstr>Questions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Hollingshead, Jessica</cp:lastModifiedBy>
  <cp:revision>253</cp:revision>
  <dcterms:created xsi:type="dcterms:W3CDTF">2019-06-25T17:30:52Z</dcterms:created>
  <dcterms:modified xsi:type="dcterms:W3CDTF">2020-08-17T18:04:17Z</dcterms:modified>
</cp:coreProperties>
</file>