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3" r:id="rId14"/>
    <p:sldId id="274" r:id="rId15"/>
    <p:sldId id="259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46"/>
    <a:srgbClr val="00953A"/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B12EC-DD13-42CA-822E-4A90D61CF792}" v="28" dt="2023-10-04T20:16:39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130" d="100"/>
          <a:sy n="130" d="100"/>
        </p:scale>
        <p:origin x="31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ckman, Nathan" userId="ba87e504-4ce3-4590-aa77-166a8af9e975" providerId="ADAL" clId="{B1DB12EC-DD13-42CA-822E-4A90D61CF792}"/>
    <pc:docChg chg="undo custSel addSld delSld modSld">
      <pc:chgData name="Hickman, Nathan" userId="ba87e504-4ce3-4590-aa77-166a8af9e975" providerId="ADAL" clId="{B1DB12EC-DD13-42CA-822E-4A90D61CF792}" dt="2023-10-04T20:15:55.843" v="1785" actId="20577"/>
      <pc:docMkLst>
        <pc:docMk/>
      </pc:docMkLst>
      <pc:sldChg chg="addSp delSp modSp mod">
        <pc:chgData name="Hickman, Nathan" userId="ba87e504-4ce3-4590-aa77-166a8af9e975" providerId="ADAL" clId="{B1DB12EC-DD13-42CA-822E-4A90D61CF792}" dt="2023-10-04T19:50:44.388" v="1403" actId="313"/>
        <pc:sldMkLst>
          <pc:docMk/>
          <pc:sldMk cId="3044915438" sldId="256"/>
        </pc:sldMkLst>
        <pc:spChg chg="mod">
          <ac:chgData name="Hickman, Nathan" userId="ba87e504-4ce3-4590-aa77-166a8af9e975" providerId="ADAL" clId="{B1DB12EC-DD13-42CA-822E-4A90D61CF792}" dt="2023-10-04T19:50:44.388" v="1403" actId="313"/>
          <ac:spMkLst>
            <pc:docMk/>
            <pc:sldMk cId="3044915438" sldId="256"/>
            <ac:spMk id="2" creationId="{00000000-0000-0000-0000-000000000000}"/>
          </ac:spMkLst>
        </pc:spChg>
        <pc:spChg chg="del mod">
          <ac:chgData name="Hickman, Nathan" userId="ba87e504-4ce3-4590-aa77-166a8af9e975" providerId="ADAL" clId="{B1DB12EC-DD13-42CA-822E-4A90D61CF792}" dt="2023-10-03T20:48:37.856" v="1335" actId="478"/>
          <ac:spMkLst>
            <pc:docMk/>
            <pc:sldMk cId="3044915438" sldId="256"/>
            <ac:spMk id="3" creationId="{00000000-0000-0000-0000-000000000000}"/>
          </ac:spMkLst>
        </pc:spChg>
        <pc:spChg chg="add del mod">
          <ac:chgData name="Hickman, Nathan" userId="ba87e504-4ce3-4590-aa77-166a8af9e975" providerId="ADAL" clId="{B1DB12EC-DD13-42CA-822E-4A90D61CF792}" dt="2023-10-03T20:48:41.298" v="1336" actId="478"/>
          <ac:spMkLst>
            <pc:docMk/>
            <pc:sldMk cId="3044915438" sldId="256"/>
            <ac:spMk id="6" creationId="{6F7A72AA-8F57-DE23-0457-3A042C4015BC}"/>
          </ac:spMkLst>
        </pc:spChg>
      </pc:sldChg>
      <pc:sldChg chg="modSp mod">
        <pc:chgData name="Hickman, Nathan" userId="ba87e504-4ce3-4590-aa77-166a8af9e975" providerId="ADAL" clId="{B1DB12EC-DD13-42CA-822E-4A90D61CF792}" dt="2023-10-04T20:03:38.406" v="1421" actId="20577"/>
        <pc:sldMkLst>
          <pc:docMk/>
          <pc:sldMk cId="638276779" sldId="257"/>
        </pc:sldMkLst>
        <pc:spChg chg="mod">
          <ac:chgData name="Hickman, Nathan" userId="ba87e504-4ce3-4590-aa77-166a8af9e975" providerId="ADAL" clId="{B1DB12EC-DD13-42CA-822E-4A90D61CF792}" dt="2023-10-04T20:03:38.406" v="1421" actId="20577"/>
          <ac:spMkLst>
            <pc:docMk/>
            <pc:sldMk cId="638276779" sldId="257"/>
            <ac:spMk id="3" creationId="{00000000-0000-0000-0000-000000000000}"/>
          </ac:spMkLst>
        </pc:spChg>
      </pc:sldChg>
      <pc:sldChg chg="modSp mod">
        <pc:chgData name="Hickman, Nathan" userId="ba87e504-4ce3-4590-aa77-166a8af9e975" providerId="ADAL" clId="{B1DB12EC-DD13-42CA-822E-4A90D61CF792}" dt="2023-10-04T20:05:28.617" v="1498" actId="20577"/>
        <pc:sldMkLst>
          <pc:docMk/>
          <pc:sldMk cId="4206900600" sldId="258"/>
        </pc:sldMkLst>
        <pc:spChg chg="mod">
          <ac:chgData name="Hickman, Nathan" userId="ba87e504-4ce3-4590-aa77-166a8af9e975" providerId="ADAL" clId="{B1DB12EC-DD13-42CA-822E-4A90D61CF792}" dt="2023-10-04T20:04:03.409" v="1439" actId="20577"/>
          <ac:spMkLst>
            <pc:docMk/>
            <pc:sldMk cId="4206900600" sldId="258"/>
            <ac:spMk id="2" creationId="{00000000-0000-0000-0000-000000000000}"/>
          </ac:spMkLst>
        </pc:spChg>
        <pc:spChg chg="mod">
          <ac:chgData name="Hickman, Nathan" userId="ba87e504-4ce3-4590-aa77-166a8af9e975" providerId="ADAL" clId="{B1DB12EC-DD13-42CA-822E-4A90D61CF792}" dt="2023-10-04T20:05:28.617" v="1498" actId="20577"/>
          <ac:spMkLst>
            <pc:docMk/>
            <pc:sldMk cId="4206900600" sldId="258"/>
            <ac:spMk id="3" creationId="{00000000-0000-0000-0000-000000000000}"/>
          </ac:spMkLst>
        </pc:spChg>
      </pc:sldChg>
      <pc:sldChg chg="modSp mod">
        <pc:chgData name="Hickman, Nathan" userId="ba87e504-4ce3-4590-aa77-166a8af9e975" providerId="ADAL" clId="{B1DB12EC-DD13-42CA-822E-4A90D61CF792}" dt="2023-10-04T20:15:55.843" v="1785" actId="20577"/>
        <pc:sldMkLst>
          <pc:docMk/>
          <pc:sldMk cId="1540298492" sldId="259"/>
        </pc:sldMkLst>
        <pc:spChg chg="mod">
          <ac:chgData name="Hickman, Nathan" userId="ba87e504-4ce3-4590-aa77-166a8af9e975" providerId="ADAL" clId="{B1DB12EC-DD13-42CA-822E-4A90D61CF792}" dt="2023-10-04T20:15:55.843" v="1785" actId="20577"/>
          <ac:spMkLst>
            <pc:docMk/>
            <pc:sldMk cId="1540298492" sldId="259"/>
            <ac:spMk id="2" creationId="{00000000-0000-0000-0000-000000000000}"/>
          </ac:spMkLst>
        </pc:spChg>
      </pc:sldChg>
      <pc:sldChg chg="modSp mod">
        <pc:chgData name="Hickman, Nathan" userId="ba87e504-4ce3-4590-aa77-166a8af9e975" providerId="ADAL" clId="{B1DB12EC-DD13-42CA-822E-4A90D61CF792}" dt="2023-10-03T20:34:24.023" v="830" actId="5793"/>
        <pc:sldMkLst>
          <pc:docMk/>
          <pc:sldMk cId="704153224" sldId="264"/>
        </pc:sldMkLst>
        <pc:spChg chg="mod">
          <ac:chgData name="Hickman, Nathan" userId="ba87e504-4ce3-4590-aa77-166a8af9e975" providerId="ADAL" clId="{B1DB12EC-DD13-42CA-822E-4A90D61CF792}" dt="2023-10-03T20:34:24.023" v="830" actId="5793"/>
          <ac:spMkLst>
            <pc:docMk/>
            <pc:sldMk cId="704153224" sldId="264"/>
            <ac:spMk id="2" creationId="{00000000-0000-0000-0000-000000000000}"/>
          </ac:spMkLst>
        </pc:spChg>
      </pc:sldChg>
      <pc:sldChg chg="modSp del mod">
        <pc:chgData name="Hickman, Nathan" userId="ba87e504-4ce3-4590-aa77-166a8af9e975" providerId="ADAL" clId="{B1DB12EC-DD13-42CA-822E-4A90D61CF792}" dt="2023-10-04T20:05:55.789" v="1499" actId="2696"/>
        <pc:sldMkLst>
          <pc:docMk/>
          <pc:sldMk cId="2267932973" sldId="265"/>
        </pc:sldMkLst>
        <pc:spChg chg="mod">
          <ac:chgData name="Hickman, Nathan" userId="ba87e504-4ce3-4590-aa77-166a8af9e975" providerId="ADAL" clId="{B1DB12EC-DD13-42CA-822E-4A90D61CF792}" dt="2023-10-03T20:34:20.172" v="828" actId="5793"/>
          <ac:spMkLst>
            <pc:docMk/>
            <pc:sldMk cId="2267932973" sldId="265"/>
            <ac:spMk id="2" creationId="{00000000-0000-0000-0000-000000000000}"/>
          </ac:spMkLst>
        </pc:spChg>
      </pc:sldChg>
      <pc:sldChg chg="modSp mod">
        <pc:chgData name="Hickman, Nathan" userId="ba87e504-4ce3-4590-aa77-166a8af9e975" providerId="ADAL" clId="{B1DB12EC-DD13-42CA-822E-4A90D61CF792}" dt="2023-10-04T20:06:07.519" v="1501" actId="20577"/>
        <pc:sldMkLst>
          <pc:docMk/>
          <pc:sldMk cId="792433865" sldId="266"/>
        </pc:sldMkLst>
        <pc:spChg chg="mod">
          <ac:chgData name="Hickman, Nathan" userId="ba87e504-4ce3-4590-aa77-166a8af9e975" providerId="ADAL" clId="{B1DB12EC-DD13-42CA-822E-4A90D61CF792}" dt="2023-10-03T20:34:15.340" v="826" actId="5793"/>
          <ac:spMkLst>
            <pc:docMk/>
            <pc:sldMk cId="792433865" sldId="266"/>
            <ac:spMk id="2" creationId="{00000000-0000-0000-0000-000000000000}"/>
          </ac:spMkLst>
        </pc:spChg>
        <pc:spChg chg="mod">
          <ac:chgData name="Hickman, Nathan" userId="ba87e504-4ce3-4590-aa77-166a8af9e975" providerId="ADAL" clId="{B1DB12EC-DD13-42CA-822E-4A90D61CF792}" dt="2023-10-04T20:06:07.519" v="1501" actId="20577"/>
          <ac:spMkLst>
            <pc:docMk/>
            <pc:sldMk cId="792433865" sldId="266"/>
            <ac:spMk id="3" creationId="{00000000-0000-0000-0000-000000000000}"/>
          </ac:spMkLst>
        </pc:spChg>
      </pc:sldChg>
      <pc:sldChg chg="addSp delSp modSp mod">
        <pc:chgData name="Hickman, Nathan" userId="ba87e504-4ce3-4590-aa77-166a8af9e975" providerId="ADAL" clId="{B1DB12EC-DD13-42CA-822E-4A90D61CF792}" dt="2023-10-03T20:33:36.840" v="819" actId="20577"/>
        <pc:sldMkLst>
          <pc:docMk/>
          <pc:sldMk cId="109072070" sldId="267"/>
        </pc:sldMkLst>
        <pc:spChg chg="mod">
          <ac:chgData name="Hickman, Nathan" userId="ba87e504-4ce3-4590-aa77-166a8af9e975" providerId="ADAL" clId="{B1DB12EC-DD13-42CA-822E-4A90D61CF792}" dt="2023-10-03T20:33:36.840" v="819" actId="20577"/>
          <ac:spMkLst>
            <pc:docMk/>
            <pc:sldMk cId="109072070" sldId="267"/>
            <ac:spMk id="2" creationId="{00000000-0000-0000-0000-000000000000}"/>
          </ac:spMkLst>
        </pc:spChg>
        <pc:spChg chg="mod">
          <ac:chgData name="Hickman, Nathan" userId="ba87e504-4ce3-4590-aa77-166a8af9e975" providerId="ADAL" clId="{B1DB12EC-DD13-42CA-822E-4A90D61CF792}" dt="2023-10-03T20:29:26.793" v="762" actId="20577"/>
          <ac:spMkLst>
            <pc:docMk/>
            <pc:sldMk cId="109072070" sldId="267"/>
            <ac:spMk id="3" creationId="{00000000-0000-0000-0000-000000000000}"/>
          </ac:spMkLst>
        </pc:spChg>
        <pc:spChg chg="del">
          <ac:chgData name="Hickman, Nathan" userId="ba87e504-4ce3-4590-aa77-166a8af9e975" providerId="ADAL" clId="{B1DB12EC-DD13-42CA-822E-4A90D61CF792}" dt="2023-10-03T20:28:38.538" v="687" actId="478"/>
          <ac:spMkLst>
            <pc:docMk/>
            <pc:sldMk cId="109072070" sldId="267"/>
            <ac:spMk id="6" creationId="{084F28FD-E14F-4D3D-A1D4-F155C9EBA58D}"/>
          </ac:spMkLst>
        </pc:spChg>
        <pc:picChg chg="del">
          <ac:chgData name="Hickman, Nathan" userId="ba87e504-4ce3-4590-aa77-166a8af9e975" providerId="ADAL" clId="{B1DB12EC-DD13-42CA-822E-4A90D61CF792}" dt="2023-10-03T20:27:29.792" v="636" actId="478"/>
          <ac:picMkLst>
            <pc:docMk/>
            <pc:sldMk cId="109072070" sldId="267"/>
            <ac:picMk id="5" creationId="{2DB56438-7EB4-4A81-94DD-0097AFB0C9D6}"/>
          </ac:picMkLst>
        </pc:picChg>
        <pc:picChg chg="add mod">
          <ac:chgData name="Hickman, Nathan" userId="ba87e504-4ce3-4590-aa77-166a8af9e975" providerId="ADAL" clId="{B1DB12EC-DD13-42CA-822E-4A90D61CF792}" dt="2023-10-03T20:29:52.382" v="766" actId="1076"/>
          <ac:picMkLst>
            <pc:docMk/>
            <pc:sldMk cId="109072070" sldId="267"/>
            <ac:picMk id="8" creationId="{9799440F-F48D-ABEA-BEAB-81AA9D5E7F82}"/>
          </ac:picMkLst>
        </pc:picChg>
        <pc:picChg chg="add mod">
          <ac:chgData name="Hickman, Nathan" userId="ba87e504-4ce3-4590-aa77-166a8af9e975" providerId="ADAL" clId="{B1DB12EC-DD13-42CA-822E-4A90D61CF792}" dt="2023-10-03T20:28:51.802" v="692" actId="1076"/>
          <ac:picMkLst>
            <pc:docMk/>
            <pc:sldMk cId="109072070" sldId="267"/>
            <ac:picMk id="9" creationId="{0CBB6BED-8A64-1613-CC79-8A272F78AEBE}"/>
          </ac:picMkLst>
        </pc:picChg>
      </pc:sldChg>
      <pc:sldChg chg="addSp delSp modSp mod">
        <pc:chgData name="Hickman, Nathan" userId="ba87e504-4ce3-4590-aa77-166a8af9e975" providerId="ADAL" clId="{B1DB12EC-DD13-42CA-822E-4A90D61CF792}" dt="2023-10-03T20:46:34.809" v="1331" actId="1076"/>
        <pc:sldMkLst>
          <pc:docMk/>
          <pc:sldMk cId="2933628171" sldId="268"/>
        </pc:sldMkLst>
        <pc:spChg chg="mod">
          <ac:chgData name="Hickman, Nathan" userId="ba87e504-4ce3-4590-aa77-166a8af9e975" providerId="ADAL" clId="{B1DB12EC-DD13-42CA-822E-4A90D61CF792}" dt="2023-10-03T20:33:26.783" v="809" actId="20577"/>
          <ac:spMkLst>
            <pc:docMk/>
            <pc:sldMk cId="2933628171" sldId="268"/>
            <ac:spMk id="2" creationId="{00000000-0000-0000-0000-000000000000}"/>
          </ac:spMkLst>
        </pc:spChg>
        <pc:spChg chg="mod">
          <ac:chgData name="Hickman, Nathan" userId="ba87e504-4ce3-4590-aa77-166a8af9e975" providerId="ADAL" clId="{B1DB12EC-DD13-42CA-822E-4A90D61CF792}" dt="2023-10-03T20:46:23.955" v="1328" actId="20577"/>
          <ac:spMkLst>
            <pc:docMk/>
            <pc:sldMk cId="2933628171" sldId="268"/>
            <ac:spMk id="3" creationId="{00000000-0000-0000-0000-000000000000}"/>
          </ac:spMkLst>
        </pc:spChg>
        <pc:picChg chg="del mod">
          <ac:chgData name="Hickman, Nathan" userId="ba87e504-4ce3-4590-aa77-166a8af9e975" providerId="ADAL" clId="{B1DB12EC-DD13-42CA-822E-4A90D61CF792}" dt="2023-10-03T20:30:04.318" v="767" actId="478"/>
          <ac:picMkLst>
            <pc:docMk/>
            <pc:sldMk cId="2933628171" sldId="268"/>
            <ac:picMk id="6" creationId="{5534F069-BA42-46A3-BDE7-0D12310DDFA1}"/>
          </ac:picMkLst>
        </pc:picChg>
        <pc:picChg chg="add del mod">
          <ac:chgData name="Hickman, Nathan" userId="ba87e504-4ce3-4590-aa77-166a8af9e975" providerId="ADAL" clId="{B1DB12EC-DD13-42CA-822E-4A90D61CF792}" dt="2023-10-03T20:27:09.255" v="626" actId="21"/>
          <ac:picMkLst>
            <pc:docMk/>
            <pc:sldMk cId="2933628171" sldId="268"/>
            <ac:picMk id="7" creationId="{17D9B78D-6C02-7AAD-3F4A-44555EAE800A}"/>
          </ac:picMkLst>
        </pc:picChg>
        <pc:picChg chg="del">
          <ac:chgData name="Hickman, Nathan" userId="ba87e504-4ce3-4590-aa77-166a8af9e975" providerId="ADAL" clId="{B1DB12EC-DD13-42CA-822E-4A90D61CF792}" dt="2023-10-03T19:50:55.715" v="75" actId="478"/>
          <ac:picMkLst>
            <pc:docMk/>
            <pc:sldMk cId="2933628171" sldId="268"/>
            <ac:picMk id="8" creationId="{EEE90F60-8BD5-276C-A648-A3885B595A77}"/>
          </ac:picMkLst>
        </pc:picChg>
        <pc:picChg chg="add mod">
          <ac:chgData name="Hickman, Nathan" userId="ba87e504-4ce3-4590-aa77-166a8af9e975" providerId="ADAL" clId="{B1DB12EC-DD13-42CA-822E-4A90D61CF792}" dt="2023-10-03T20:46:27.839" v="1329" actId="1076"/>
          <ac:picMkLst>
            <pc:docMk/>
            <pc:sldMk cId="2933628171" sldId="268"/>
            <ac:picMk id="10" creationId="{A6729462-2073-023B-2EFC-119715F24FD9}"/>
          </ac:picMkLst>
        </pc:picChg>
        <pc:picChg chg="add mod">
          <ac:chgData name="Hickman, Nathan" userId="ba87e504-4ce3-4590-aa77-166a8af9e975" providerId="ADAL" clId="{B1DB12EC-DD13-42CA-822E-4A90D61CF792}" dt="2023-10-03T20:46:34.809" v="1331" actId="1076"/>
          <ac:picMkLst>
            <pc:docMk/>
            <pc:sldMk cId="2933628171" sldId="268"/>
            <ac:picMk id="12" creationId="{ED71BFE9-BBEA-8493-143D-0D2112E30AB9}"/>
          </ac:picMkLst>
        </pc:picChg>
      </pc:sldChg>
      <pc:sldChg chg="modSp mod">
        <pc:chgData name="Hickman, Nathan" userId="ba87e504-4ce3-4590-aa77-166a8af9e975" providerId="ADAL" clId="{B1DB12EC-DD13-42CA-822E-4A90D61CF792}" dt="2023-10-03T20:34:12.653" v="824" actId="5793"/>
        <pc:sldMkLst>
          <pc:docMk/>
          <pc:sldMk cId="400151076" sldId="269"/>
        </pc:sldMkLst>
        <pc:spChg chg="mod">
          <ac:chgData name="Hickman, Nathan" userId="ba87e504-4ce3-4590-aa77-166a8af9e975" providerId="ADAL" clId="{B1DB12EC-DD13-42CA-822E-4A90D61CF792}" dt="2023-10-03T20:34:12.653" v="824" actId="5793"/>
          <ac:spMkLst>
            <pc:docMk/>
            <pc:sldMk cId="400151076" sldId="269"/>
            <ac:spMk id="2" creationId="{8707FC5B-2ED2-4CE7-9DCD-56819762DB78}"/>
          </ac:spMkLst>
        </pc:spChg>
      </pc:sldChg>
      <pc:sldChg chg="modSp mod">
        <pc:chgData name="Hickman, Nathan" userId="ba87e504-4ce3-4590-aa77-166a8af9e975" providerId="ADAL" clId="{B1DB12EC-DD13-42CA-822E-4A90D61CF792}" dt="2023-10-03T20:34:45.916" v="832" actId="5793"/>
        <pc:sldMkLst>
          <pc:docMk/>
          <pc:sldMk cId="615764866" sldId="270"/>
        </pc:sldMkLst>
        <pc:spChg chg="mod">
          <ac:chgData name="Hickman, Nathan" userId="ba87e504-4ce3-4590-aa77-166a8af9e975" providerId="ADAL" clId="{B1DB12EC-DD13-42CA-822E-4A90D61CF792}" dt="2023-10-03T20:34:45.916" v="832" actId="5793"/>
          <ac:spMkLst>
            <pc:docMk/>
            <pc:sldMk cId="615764866" sldId="270"/>
            <ac:spMk id="2" creationId="{00000000-0000-0000-0000-000000000000}"/>
          </ac:spMkLst>
        </pc:spChg>
      </pc:sldChg>
      <pc:sldChg chg="modSp mod">
        <pc:chgData name="Hickman, Nathan" userId="ba87e504-4ce3-4590-aa77-166a8af9e975" providerId="ADAL" clId="{B1DB12EC-DD13-42CA-822E-4A90D61CF792}" dt="2023-10-03T20:38:52.328" v="858" actId="20577"/>
        <pc:sldMkLst>
          <pc:docMk/>
          <pc:sldMk cId="2126759538" sldId="271"/>
        </pc:sldMkLst>
        <pc:spChg chg="mod">
          <ac:chgData name="Hickman, Nathan" userId="ba87e504-4ce3-4590-aa77-166a8af9e975" providerId="ADAL" clId="{B1DB12EC-DD13-42CA-822E-4A90D61CF792}" dt="2023-10-03T20:38:52.328" v="858" actId="20577"/>
          <ac:spMkLst>
            <pc:docMk/>
            <pc:sldMk cId="2126759538" sldId="271"/>
            <ac:spMk id="2" creationId="{00000000-0000-0000-0000-000000000000}"/>
          </ac:spMkLst>
        </pc:spChg>
      </pc:sldChg>
      <pc:sldChg chg="modSp mod">
        <pc:chgData name="Hickman, Nathan" userId="ba87e504-4ce3-4590-aa77-166a8af9e975" providerId="ADAL" clId="{B1DB12EC-DD13-42CA-822E-4A90D61CF792}" dt="2023-10-03T20:40:15.384" v="863" actId="20577"/>
        <pc:sldMkLst>
          <pc:docMk/>
          <pc:sldMk cId="1481835029" sldId="272"/>
        </pc:sldMkLst>
        <pc:spChg chg="mod">
          <ac:chgData name="Hickman, Nathan" userId="ba87e504-4ce3-4590-aa77-166a8af9e975" providerId="ADAL" clId="{B1DB12EC-DD13-42CA-822E-4A90D61CF792}" dt="2023-10-03T20:38:39.586" v="850" actId="20577"/>
          <ac:spMkLst>
            <pc:docMk/>
            <pc:sldMk cId="1481835029" sldId="272"/>
            <ac:spMk id="2" creationId="{00000000-0000-0000-0000-000000000000}"/>
          </ac:spMkLst>
        </pc:spChg>
        <pc:spChg chg="mod">
          <ac:chgData name="Hickman, Nathan" userId="ba87e504-4ce3-4590-aa77-166a8af9e975" providerId="ADAL" clId="{B1DB12EC-DD13-42CA-822E-4A90D61CF792}" dt="2023-10-03T20:40:15.384" v="863" actId="20577"/>
          <ac:spMkLst>
            <pc:docMk/>
            <pc:sldMk cId="1481835029" sldId="272"/>
            <ac:spMk id="3" creationId="{00000000-0000-0000-0000-000000000000}"/>
          </ac:spMkLst>
        </pc:spChg>
      </pc:sldChg>
      <pc:sldChg chg="addSp delSp modSp mod">
        <pc:chgData name="Hickman, Nathan" userId="ba87e504-4ce3-4590-aa77-166a8af9e975" providerId="ADAL" clId="{B1DB12EC-DD13-42CA-822E-4A90D61CF792}" dt="2023-10-03T20:35:01.666" v="838" actId="5793"/>
        <pc:sldMkLst>
          <pc:docMk/>
          <pc:sldMk cId="257945160" sldId="273"/>
        </pc:sldMkLst>
        <pc:spChg chg="mod">
          <ac:chgData name="Hickman, Nathan" userId="ba87e504-4ce3-4590-aa77-166a8af9e975" providerId="ADAL" clId="{B1DB12EC-DD13-42CA-822E-4A90D61CF792}" dt="2023-10-03T20:35:01.666" v="838" actId="5793"/>
          <ac:spMkLst>
            <pc:docMk/>
            <pc:sldMk cId="257945160" sldId="273"/>
            <ac:spMk id="2" creationId="{1BFB1BCD-DE5A-4EF1-ACFB-A4549F4CBC3D}"/>
          </ac:spMkLst>
        </pc:spChg>
        <pc:spChg chg="mod">
          <ac:chgData name="Hickman, Nathan" userId="ba87e504-4ce3-4590-aa77-166a8af9e975" providerId="ADAL" clId="{B1DB12EC-DD13-42CA-822E-4A90D61CF792}" dt="2023-10-03T20:15:48.498" v="470" actId="20577"/>
          <ac:spMkLst>
            <pc:docMk/>
            <pc:sldMk cId="257945160" sldId="273"/>
            <ac:spMk id="3" creationId="{961169D8-4AA3-4E86-B303-B04E0F2FBF0B}"/>
          </ac:spMkLst>
        </pc:spChg>
        <pc:picChg chg="del">
          <ac:chgData name="Hickman, Nathan" userId="ba87e504-4ce3-4590-aa77-166a8af9e975" providerId="ADAL" clId="{B1DB12EC-DD13-42CA-822E-4A90D61CF792}" dt="2023-10-03T20:13:44.496" v="356" actId="478"/>
          <ac:picMkLst>
            <pc:docMk/>
            <pc:sldMk cId="257945160" sldId="273"/>
            <ac:picMk id="5" creationId="{A0B4BDF3-C35C-41E6-B27E-6C6E91C532E3}"/>
          </ac:picMkLst>
        </pc:picChg>
        <pc:picChg chg="del">
          <ac:chgData name="Hickman, Nathan" userId="ba87e504-4ce3-4590-aa77-166a8af9e975" providerId="ADAL" clId="{B1DB12EC-DD13-42CA-822E-4A90D61CF792}" dt="2023-10-03T20:13:38.784" v="355" actId="478"/>
          <ac:picMkLst>
            <pc:docMk/>
            <pc:sldMk cId="257945160" sldId="273"/>
            <ac:picMk id="6" creationId="{CE6CFEE4-B60A-4A37-819F-4FB12A83BB90}"/>
          </ac:picMkLst>
        </pc:picChg>
        <pc:picChg chg="add mod">
          <ac:chgData name="Hickman, Nathan" userId="ba87e504-4ce3-4590-aa77-166a8af9e975" providerId="ADAL" clId="{B1DB12EC-DD13-42CA-822E-4A90D61CF792}" dt="2023-10-03T20:15:57.041" v="473" actId="1076"/>
          <ac:picMkLst>
            <pc:docMk/>
            <pc:sldMk cId="257945160" sldId="273"/>
            <ac:picMk id="8" creationId="{D4577C64-6C86-439F-9590-24E26B355E60}"/>
          </ac:picMkLst>
        </pc:picChg>
      </pc:sldChg>
      <pc:sldChg chg="modSp mod">
        <pc:chgData name="Hickman, Nathan" userId="ba87e504-4ce3-4590-aa77-166a8af9e975" providerId="ADAL" clId="{B1DB12EC-DD13-42CA-822E-4A90D61CF792}" dt="2023-10-03T20:16:15.852" v="477" actId="20577"/>
        <pc:sldMkLst>
          <pc:docMk/>
          <pc:sldMk cId="149856877" sldId="274"/>
        </pc:sldMkLst>
        <pc:spChg chg="mod">
          <ac:chgData name="Hickman, Nathan" userId="ba87e504-4ce3-4590-aa77-166a8af9e975" providerId="ADAL" clId="{B1DB12EC-DD13-42CA-822E-4A90D61CF792}" dt="2023-10-03T20:16:15.852" v="477" actId="20577"/>
          <ac:spMkLst>
            <pc:docMk/>
            <pc:sldMk cId="149856877" sldId="274"/>
            <ac:spMk id="3" creationId="{AA636BD7-6494-467B-AADE-1EC4DCA15074}"/>
          </ac:spMkLst>
        </pc:spChg>
      </pc:sldChg>
      <pc:sldChg chg="addSp delSp modSp add del mod">
        <pc:chgData name="Hickman, Nathan" userId="ba87e504-4ce3-4590-aa77-166a8af9e975" providerId="ADAL" clId="{B1DB12EC-DD13-42CA-822E-4A90D61CF792}" dt="2023-10-03T20:00:36.173" v="209" actId="2696"/>
        <pc:sldMkLst>
          <pc:docMk/>
          <pc:sldMk cId="945202487" sldId="275"/>
        </pc:sldMkLst>
        <pc:spChg chg="mod">
          <ac:chgData name="Hickman, Nathan" userId="ba87e504-4ce3-4590-aa77-166a8af9e975" providerId="ADAL" clId="{B1DB12EC-DD13-42CA-822E-4A90D61CF792}" dt="2023-10-03T20:00:27.850" v="208" actId="5793"/>
          <ac:spMkLst>
            <pc:docMk/>
            <pc:sldMk cId="945202487" sldId="275"/>
            <ac:spMk id="3" creationId="{00000000-0000-0000-0000-000000000000}"/>
          </ac:spMkLst>
        </pc:spChg>
        <pc:picChg chg="add del mod">
          <ac:chgData name="Hickman, Nathan" userId="ba87e504-4ce3-4590-aa77-166a8af9e975" providerId="ADAL" clId="{B1DB12EC-DD13-42CA-822E-4A90D61CF792}" dt="2023-10-03T20:00:24.040" v="200" actId="1076"/>
          <ac:picMkLst>
            <pc:docMk/>
            <pc:sldMk cId="945202487" sldId="275"/>
            <ac:picMk id="6" creationId="{5534F069-BA42-46A3-BDE7-0D12310DDFA1}"/>
          </ac:picMkLst>
        </pc:picChg>
        <pc:picChg chg="mod">
          <ac:chgData name="Hickman, Nathan" userId="ba87e504-4ce3-4590-aa77-166a8af9e975" providerId="ADAL" clId="{B1DB12EC-DD13-42CA-822E-4A90D61CF792}" dt="2023-10-03T20:00:24.472" v="201" actId="1076"/>
          <ac:picMkLst>
            <pc:docMk/>
            <pc:sldMk cId="945202487" sldId="275"/>
            <ac:picMk id="7" creationId="{17D9B78D-6C02-7AAD-3F4A-44555EAE800A}"/>
          </ac:picMkLst>
        </pc:picChg>
        <pc:picChg chg="add del mod">
          <ac:chgData name="Hickman, Nathan" userId="ba87e504-4ce3-4590-aa77-166a8af9e975" providerId="ADAL" clId="{B1DB12EC-DD13-42CA-822E-4A90D61CF792}" dt="2023-10-03T20:00:26.841" v="206"/>
          <ac:picMkLst>
            <pc:docMk/>
            <pc:sldMk cId="945202487" sldId="275"/>
            <ac:picMk id="8" creationId="{A973B9F3-2330-8376-8E39-43521A3D822C}"/>
          </ac:picMkLst>
        </pc:picChg>
      </pc:sldChg>
      <pc:sldChg chg="add del">
        <pc:chgData name="Hickman, Nathan" userId="ba87e504-4ce3-4590-aa77-166a8af9e975" providerId="ADAL" clId="{B1DB12EC-DD13-42CA-822E-4A90D61CF792}" dt="2023-10-03T20:27:00.837" v="624" actId="2696"/>
        <pc:sldMkLst>
          <pc:docMk/>
          <pc:sldMk cId="2560787061" sldId="275"/>
        </pc:sldMkLst>
      </pc:sldChg>
      <pc:sldChg chg="modSp add mod">
        <pc:chgData name="Hickman, Nathan" userId="ba87e504-4ce3-4590-aa77-166a8af9e975" providerId="ADAL" clId="{B1DB12EC-DD13-42CA-822E-4A90D61CF792}" dt="2023-10-04T20:08:06.344" v="1698" actId="255"/>
        <pc:sldMkLst>
          <pc:docMk/>
          <pc:sldMk cId="4043952789" sldId="275"/>
        </pc:sldMkLst>
        <pc:spChg chg="mod">
          <ac:chgData name="Hickman, Nathan" userId="ba87e504-4ce3-4590-aa77-166a8af9e975" providerId="ADAL" clId="{B1DB12EC-DD13-42CA-822E-4A90D61CF792}" dt="2023-10-03T20:41:10.575" v="879" actId="20577"/>
          <ac:spMkLst>
            <pc:docMk/>
            <pc:sldMk cId="4043952789" sldId="275"/>
            <ac:spMk id="2" creationId="{00000000-0000-0000-0000-000000000000}"/>
          </ac:spMkLst>
        </pc:spChg>
        <pc:spChg chg="mod">
          <ac:chgData name="Hickman, Nathan" userId="ba87e504-4ce3-4590-aa77-166a8af9e975" providerId="ADAL" clId="{B1DB12EC-DD13-42CA-822E-4A90D61CF792}" dt="2023-10-04T20:08:06.344" v="1698" actId="255"/>
          <ac:spMkLst>
            <pc:docMk/>
            <pc:sldMk cId="4043952789" sldId="275"/>
            <ac:spMk id="3" creationId="{00000000-0000-0000-0000-000000000000}"/>
          </ac:spMkLst>
        </pc:spChg>
      </pc:sldChg>
      <pc:sldChg chg="add del">
        <pc:chgData name="Hickman, Nathan" userId="ba87e504-4ce3-4590-aa77-166a8af9e975" providerId="ADAL" clId="{B1DB12EC-DD13-42CA-822E-4A90D61CF792}" dt="2023-10-03T20:00:18.494" v="191" actId="2890"/>
        <pc:sldMkLst>
          <pc:docMk/>
          <pc:sldMk cId="384645502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846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FFC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haffin_m@cde.state.co.us" TargetMode="External"/><Relationship Id="rId2" Type="http://schemas.openxmlformats.org/officeDocument/2006/relationships/hyperlink" Target="mailto:Negley_t@cde.state.co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ckman_n@cde.state.co.u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2649"/>
            <a:ext cx="7772400" cy="1216589"/>
          </a:xfrm>
        </p:spPr>
        <p:txBody>
          <a:bodyPr>
            <a:normAutofit fontScale="90000"/>
          </a:bodyPr>
          <a:lstStyle/>
          <a:p>
            <a:r>
              <a:rPr lang="en-US" dirty="0"/>
              <a:t>Neglected and Delinquent </a:t>
            </a:r>
            <a:br>
              <a:rPr lang="en-US" dirty="0"/>
            </a:br>
            <a:r>
              <a:rPr lang="en-US" dirty="0"/>
              <a:t>CSPR Data Collection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Program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Based on unduplicated counts only</a:t>
            </a:r>
            <a:r>
              <a:rPr lang="en-US" dirty="0"/>
              <a:t>:</a:t>
            </a:r>
          </a:p>
          <a:p>
            <a:r>
              <a:rPr lang="en-US" dirty="0"/>
              <a:t>Enrolled in local school district</a:t>
            </a:r>
          </a:p>
          <a:p>
            <a:pPr lvl="1"/>
            <a:r>
              <a:rPr lang="en-US" dirty="0"/>
              <a:t>Only reported after exiting</a:t>
            </a:r>
          </a:p>
          <a:p>
            <a:r>
              <a:rPr lang="en-US" dirty="0"/>
              <a:t>Earned high school course credits</a:t>
            </a:r>
          </a:p>
          <a:p>
            <a:r>
              <a:rPr lang="en-US" dirty="0"/>
              <a:t>Enrolled in GED program</a:t>
            </a:r>
          </a:p>
          <a:p>
            <a:r>
              <a:rPr lang="en-US" dirty="0"/>
              <a:t>Earned a GED</a:t>
            </a:r>
          </a:p>
          <a:p>
            <a:r>
              <a:rPr lang="en-US" dirty="0"/>
              <a:t>Obtained high school diploma</a:t>
            </a:r>
          </a:p>
          <a:p>
            <a:r>
              <a:rPr lang="en-US" dirty="0"/>
              <a:t>Accepted and/or enrolled in post-secondary education</a:t>
            </a:r>
          </a:p>
          <a:p>
            <a:r>
              <a:rPr lang="en-US" dirty="0"/>
              <a:t>Enrolled in job training courses/programs</a:t>
            </a:r>
          </a:p>
          <a:p>
            <a:r>
              <a:rPr lang="en-US" dirty="0"/>
              <a:t>Obtained employment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4ADFE-D933-45E7-A2B3-EF8CD761B5F1}"/>
              </a:ext>
            </a:extLst>
          </p:cNvPr>
          <p:cNvSpPr txBox="1"/>
          <p:nvPr/>
        </p:nvSpPr>
        <p:spPr>
          <a:xfrm>
            <a:off x="5462737" y="1385776"/>
            <a:ext cx="3266335" cy="286232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u="sng" dirty="0"/>
              <a:t>NOTE</a:t>
            </a:r>
            <a:r>
              <a:rPr lang="en-US" dirty="0"/>
              <a:t>: All outcomes, except for enrollment in local school district, are reported for students while in facility, and again for students within 90 days after exiting.  If a student attained an outcome once in the facility, and again after exiting, that student may be counted once in each column.</a:t>
            </a:r>
          </a:p>
        </p:txBody>
      </p:sp>
    </p:spTree>
    <p:extLst>
      <p:ext uri="{BB962C8B-B14F-4D97-AF65-F5344CB8AC3E}">
        <p14:creationId xmlns:p14="http://schemas.microsoft.com/office/powerpoint/2010/main" val="212675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Academic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Only report academic performance of long-term students</a:t>
            </a:r>
          </a:p>
          <a:p>
            <a:r>
              <a:rPr lang="en-US" dirty="0"/>
              <a:t>Students who took both initial and follow-up tests</a:t>
            </a:r>
          </a:p>
          <a:p>
            <a:r>
              <a:rPr lang="en-US" dirty="0"/>
              <a:t>For students taking both an initial and follow-up, report the change in grade-level performance:</a:t>
            </a:r>
          </a:p>
          <a:p>
            <a:pPr lvl="1"/>
            <a:r>
              <a:rPr lang="en-US" dirty="0"/>
              <a:t>Negative change</a:t>
            </a:r>
          </a:p>
          <a:p>
            <a:pPr lvl="1"/>
            <a:r>
              <a:rPr lang="en-US" dirty="0"/>
              <a:t>No change</a:t>
            </a:r>
          </a:p>
          <a:p>
            <a:pPr lvl="1"/>
            <a:r>
              <a:rPr lang="en-US" dirty="0"/>
              <a:t>Improvement up to one grade-level</a:t>
            </a:r>
          </a:p>
          <a:p>
            <a:pPr lvl="1"/>
            <a:r>
              <a:rPr lang="en-US" dirty="0"/>
              <a:t>Improvement more than one grade-level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NOTE</a:t>
            </a:r>
            <a:r>
              <a:rPr lang="en-US" dirty="0"/>
              <a:t>: Students who took an initial test prior to July 1 of the reporting year may be included if their follow-up test occurred during the reporting year.  Students who completed the follow-up test after the reporting year ended should be counted in the following year CSPR.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State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Report the total number of students, served by Title I, Part D, who took a state assessment. </a:t>
            </a:r>
          </a:p>
          <a:p>
            <a:r>
              <a:rPr lang="en-US" dirty="0"/>
              <a:t>Total number of students who took the State Assessment in Reading Language Arts and Math </a:t>
            </a:r>
          </a:p>
          <a:p>
            <a:pPr lvl="1"/>
            <a:r>
              <a:rPr lang="en-US" dirty="0"/>
              <a:t>Number of students considered proficient </a:t>
            </a:r>
          </a:p>
          <a:p>
            <a:pPr lvl="1"/>
            <a:r>
              <a:rPr lang="en-US" dirty="0"/>
              <a:t>Number of students considered non-proficient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/>
              <a:t>N</a:t>
            </a:r>
            <a:r>
              <a:rPr lang="en-US" b="1" dirty="0"/>
              <a:t>ote: This is a new data element that will be required beginning in SY 2023-2024. Requirements are being presented for informational purposes only – data is not being collected for SY 2022-23.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5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1BCD-DE5A-4EF1-ACFB-A4549F4C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Validation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69D8-4AA3-4E86-B303-B04E0F2F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721" y="1312020"/>
            <a:ext cx="8292279" cy="5140446"/>
          </a:xfrm>
        </p:spPr>
        <p:txBody>
          <a:bodyPr>
            <a:normAutofit/>
          </a:bodyPr>
          <a:lstStyle/>
          <a:p>
            <a:r>
              <a:rPr lang="en-US" dirty="0"/>
              <a:t>Review the “Basic Data Quality Report” tab to ensure accuracy and consistency: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B2B58-F0E0-4DEF-8DD9-313FF114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A screenshot of a data quality report&#10;&#10;Description automatically generated">
            <a:extLst>
              <a:ext uri="{FF2B5EF4-FFF2-40B4-BE49-F238E27FC236}">
                <a16:creationId xmlns:a16="http://schemas.microsoft.com/office/drawing/2014/main" id="{D4577C64-6C86-439F-9590-24E26B355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1944490"/>
            <a:ext cx="5924782" cy="44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BA2A-4253-4CF2-8F2A-9B1C9B71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Data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6BD7-6494-467B-AADE-1EC4DCA15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i="1" u="sng" dirty="0">
                <a:solidFill>
                  <a:srgbClr val="FF0000"/>
                </a:solidFill>
              </a:rPr>
              <a:t>Do not send the template via e-mail!</a:t>
            </a:r>
          </a:p>
          <a:p>
            <a:endParaRPr lang="en-US" dirty="0"/>
          </a:p>
          <a:p>
            <a:r>
              <a:rPr lang="en-US" dirty="0"/>
              <a:t>You will receive a link to register with and submit your template through Syncplicity</a:t>
            </a:r>
          </a:p>
          <a:p>
            <a:endParaRPr lang="en-US" dirty="0"/>
          </a:p>
          <a:p>
            <a:r>
              <a:rPr lang="en-US" dirty="0"/>
              <a:t>Templates are due November 3, 2023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F251A-B948-47E4-A73B-E41ECE1D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regarding data collection and program evaluation of Title I, Part D:</a:t>
            </a:r>
          </a:p>
          <a:p>
            <a:pPr lvl="1"/>
            <a:r>
              <a:rPr lang="en-US" dirty="0"/>
              <a:t>Tina Negley</a:t>
            </a:r>
          </a:p>
          <a:p>
            <a:pPr lvl="2"/>
            <a:r>
              <a:rPr lang="en-US" dirty="0">
                <a:hlinkClick r:id="rId2"/>
              </a:rPr>
              <a:t>Negley_t@cde.state.co.us</a:t>
            </a:r>
            <a:endParaRPr lang="en-US" dirty="0"/>
          </a:p>
          <a:p>
            <a:pPr lvl="1"/>
            <a:r>
              <a:rPr lang="en-US" dirty="0"/>
              <a:t>Melissa Chaffin</a:t>
            </a:r>
          </a:p>
          <a:p>
            <a:pPr lvl="2"/>
            <a:r>
              <a:rPr lang="en-US" dirty="0">
                <a:hlinkClick r:id="rId3"/>
              </a:rPr>
              <a:t>Chaffin_m@cde.state.co.us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Questions regarding Title I, Part D program:</a:t>
            </a:r>
          </a:p>
          <a:p>
            <a:pPr lvl="1"/>
            <a:r>
              <a:rPr lang="en-US" dirty="0"/>
              <a:t>Nathan Hickman</a:t>
            </a:r>
          </a:p>
          <a:p>
            <a:pPr lvl="2"/>
            <a:r>
              <a:rPr lang="en-US" dirty="0">
                <a:hlinkClick r:id="rId4"/>
              </a:rPr>
              <a:t>Hickman_n@cde.state.co.us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9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1460"/>
            <a:ext cx="7886700" cy="4640674"/>
          </a:xfrm>
        </p:spPr>
        <p:txBody>
          <a:bodyPr/>
          <a:lstStyle/>
          <a:p>
            <a:r>
              <a:rPr lang="en-US" dirty="0"/>
              <a:t>Reporting requirements</a:t>
            </a:r>
          </a:p>
          <a:p>
            <a:r>
              <a:rPr lang="en-US" dirty="0"/>
              <a:t>Walkthrough of Facility-Level data collection template</a:t>
            </a:r>
          </a:p>
          <a:p>
            <a:r>
              <a:rPr lang="en-US" dirty="0"/>
              <a:t>Submission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must be submitted for all facilities that received FY 2022-23 funding</a:t>
            </a:r>
          </a:p>
          <a:p>
            <a:pPr lvl="1"/>
            <a:r>
              <a:rPr lang="en-US" dirty="0"/>
              <a:t>Title I, Part D</a:t>
            </a:r>
          </a:p>
          <a:p>
            <a:pPr lvl="2"/>
            <a:r>
              <a:rPr lang="en-US" dirty="0"/>
              <a:t>Subpart 1 – State agencies</a:t>
            </a:r>
          </a:p>
          <a:p>
            <a:pPr lvl="2"/>
            <a:r>
              <a:rPr lang="en-US" dirty="0"/>
              <a:t>Subpart 2 – Delinquent</a:t>
            </a:r>
          </a:p>
          <a:p>
            <a:pPr lvl="1"/>
            <a:r>
              <a:rPr lang="en-US" dirty="0"/>
              <a:t>Title I, Part A Neglected Set-Aside </a:t>
            </a:r>
          </a:p>
          <a:p>
            <a:pPr lvl="2"/>
            <a:r>
              <a:rPr lang="en-US" dirty="0"/>
              <a:t>Neglected Facilities </a:t>
            </a:r>
          </a:p>
          <a:p>
            <a:endParaRPr lang="en-US" dirty="0"/>
          </a:p>
          <a:p>
            <a:r>
              <a:rPr lang="en-US" dirty="0"/>
              <a:t>Complete CDE’s Facility-Level data collection template</a:t>
            </a:r>
          </a:p>
          <a:p>
            <a:pPr lvl="1"/>
            <a:r>
              <a:rPr lang="en-US" dirty="0"/>
              <a:t>Separately for each facility</a:t>
            </a:r>
          </a:p>
          <a:p>
            <a:pPr lvl="1"/>
            <a:r>
              <a:rPr lang="en-US" dirty="0"/>
              <a:t>Facilities running more than one program must submit a separate template for each program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0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  <a:p>
            <a:r>
              <a:rPr lang="en-US" dirty="0"/>
              <a:t>Required elements:</a:t>
            </a:r>
          </a:p>
          <a:p>
            <a:pPr lvl="1"/>
            <a:r>
              <a:rPr lang="en-US" dirty="0"/>
              <a:t>Contact Info (person completing template)</a:t>
            </a:r>
          </a:p>
          <a:p>
            <a:pPr lvl="1"/>
            <a:r>
              <a:rPr lang="en-US" dirty="0"/>
              <a:t>Programs and Facilities </a:t>
            </a:r>
          </a:p>
          <a:p>
            <a:pPr lvl="1"/>
            <a:r>
              <a:rPr lang="en-US" dirty="0"/>
              <a:t>Students Served</a:t>
            </a:r>
          </a:p>
          <a:p>
            <a:pPr lvl="1"/>
            <a:r>
              <a:rPr lang="en-US" dirty="0"/>
              <a:t>Academic &amp; Vocational Outcomes</a:t>
            </a:r>
          </a:p>
          <a:p>
            <a:pPr lvl="1"/>
            <a:r>
              <a:rPr lang="en-US" dirty="0"/>
              <a:t>Academic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5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include facilities/programs that received funding, and students that </a:t>
            </a:r>
            <a:r>
              <a:rPr lang="en-US" u="sng" dirty="0"/>
              <a:t>directly benefited</a:t>
            </a:r>
          </a:p>
          <a:p>
            <a:pPr lvl="1"/>
            <a:r>
              <a:rPr lang="en-US" dirty="0"/>
              <a:t>Students who are housed in facilities that received funding, but did not benefit from those funds during the reporting year should not be included</a:t>
            </a:r>
          </a:p>
          <a:p>
            <a:r>
              <a:rPr lang="en-US" dirty="0"/>
              <a:t>July 1, 2022 – June 30, 2023</a:t>
            </a:r>
          </a:p>
          <a:p>
            <a:r>
              <a:rPr lang="en-US" dirty="0"/>
              <a:t>Complete tabs in order</a:t>
            </a:r>
          </a:p>
          <a:p>
            <a:r>
              <a:rPr lang="en-US" dirty="0"/>
              <a:t>Zero values vs. missing data</a:t>
            </a:r>
          </a:p>
          <a:p>
            <a:pPr lvl="1"/>
            <a:r>
              <a:rPr lang="en-US" dirty="0"/>
              <a:t>Type “Missing” in any fields for which a data element is not collected or is missing, and provide an explanation in the Comments field as to why the information is not available</a:t>
            </a:r>
          </a:p>
          <a:p>
            <a:pPr lvl="1"/>
            <a:r>
              <a:rPr lang="en-US" dirty="0"/>
              <a:t>If the number of students to be reported for a data element is zero, insert the number zero (0)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3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Programs and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236"/>
            <a:ext cx="7886700" cy="46406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Delinquent Facilities: Choose a program 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Neglected Facilities: Select neglected from the dropdown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Neglected facilities table: select neglected from the dropdown.">
            <a:extLst>
              <a:ext uri="{FF2B5EF4-FFF2-40B4-BE49-F238E27FC236}">
                <a16:creationId xmlns:a16="http://schemas.microsoft.com/office/drawing/2014/main" id="{9799440F-F48D-ABEA-BEAB-81AA9D5E7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434670"/>
            <a:ext cx="7627436" cy="79175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CBB6BED-8A64-1613-CC79-8A272F78A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3094"/>
            <a:ext cx="6777108" cy="32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Programs and Facilities,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8638"/>
            <a:ext cx="7886700" cy="4640674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Provide average length of stay for each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Provide a</a:t>
            </a:r>
            <a:r>
              <a:rPr lang="en-US" sz="2400" dirty="0"/>
              <a:t>verage number of days served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Image of the data collection template: what is the average number of days students received services under Title I, Part D at your facility?">
            <a:extLst>
              <a:ext uri="{FF2B5EF4-FFF2-40B4-BE49-F238E27FC236}">
                <a16:creationId xmlns:a16="http://schemas.microsoft.com/office/drawing/2014/main" id="{A6729462-2073-023B-2EFC-119715F24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01475"/>
            <a:ext cx="8070088" cy="826534"/>
          </a:xfrm>
          <a:prstGeom prst="rect">
            <a:avLst/>
          </a:prstGeom>
        </p:spPr>
      </p:pic>
      <p:pic>
        <p:nvPicPr>
          <p:cNvPr id="12" name="Picture 11" descr="What is the average length of stay (in days) at your facility?">
            <a:extLst>
              <a:ext uri="{FF2B5EF4-FFF2-40B4-BE49-F238E27FC236}">
                <a16:creationId xmlns:a16="http://schemas.microsoft.com/office/drawing/2014/main" id="{ED71BFE9-BBEA-8493-143D-0D2112E30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1" y="2336790"/>
            <a:ext cx="8575289" cy="8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2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FC5B-2ED2-4CE7-9DCD-56819762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Students 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7CFC-CCC1-4154-8B30-0CF6A0082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Unduplicated count</a:t>
            </a:r>
          </a:p>
          <a:p>
            <a:pPr lvl="1"/>
            <a:r>
              <a:rPr lang="en-US" dirty="0"/>
              <a:t>Students are counted only once, even if they were admitted to a facility or program multiple times within the reporting year</a:t>
            </a:r>
          </a:p>
          <a:p>
            <a:endParaRPr lang="en-US" dirty="0"/>
          </a:p>
          <a:p>
            <a:r>
              <a:rPr lang="en-US" dirty="0"/>
              <a:t>Duplicated count</a:t>
            </a:r>
          </a:p>
          <a:p>
            <a:pPr lvl="1"/>
            <a:r>
              <a:rPr lang="en-US" dirty="0"/>
              <a:t>Multiple admissions counted each time (e.g. a student in the facility who exits, then is entered back into the program at a later date, would be counted twice)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9E85D-D976-466B-B226-841B9C2A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Collection Template – </a:t>
            </a:r>
            <a:br>
              <a:rPr lang="en-US" dirty="0"/>
            </a:br>
            <a:r>
              <a:rPr lang="en-US" dirty="0"/>
              <a:t>Students Served,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Based on unduplicated counts only</a:t>
            </a:r>
            <a:r>
              <a:rPr lang="en-US" dirty="0"/>
              <a:t>:</a:t>
            </a:r>
          </a:p>
          <a:p>
            <a:r>
              <a:rPr lang="en-US" dirty="0"/>
              <a:t>Long-term students</a:t>
            </a:r>
          </a:p>
          <a:p>
            <a:pPr lvl="1"/>
            <a:r>
              <a:rPr lang="en-US" dirty="0"/>
              <a:t>Students enrolled for 90 or more consecutive days</a:t>
            </a:r>
          </a:p>
          <a:p>
            <a:r>
              <a:rPr lang="en-US" dirty="0"/>
              <a:t>Students with disabilities (IDEA)</a:t>
            </a:r>
          </a:p>
          <a:p>
            <a:r>
              <a:rPr lang="en-US" dirty="0"/>
              <a:t>Limited-English proficient (LEP) students</a:t>
            </a:r>
          </a:p>
          <a:p>
            <a:pPr lvl="1"/>
            <a:r>
              <a:rPr lang="en-US" dirty="0"/>
              <a:t>Federal definition, includes NEP and LEP</a:t>
            </a:r>
          </a:p>
          <a:p>
            <a:r>
              <a:rPr lang="en-US" dirty="0"/>
              <a:t>Race/ethnicity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Age</a:t>
            </a:r>
          </a:p>
          <a:p>
            <a:pPr marL="0" indent="0">
              <a:buNone/>
            </a:pPr>
            <a:r>
              <a:rPr lang="en-US" u="sng" dirty="0"/>
              <a:t>NOTE</a:t>
            </a:r>
            <a:r>
              <a:rPr lang="en-US" dirty="0"/>
              <a:t>: Each subtotal should equal the number of unduplicated students reported, otherwise provide explanation in comments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6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10499</TotalTime>
  <Words>852</Words>
  <Application>Microsoft Office PowerPoint</Application>
  <PresentationFormat>On-screen Show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Museo Slab 500</vt:lpstr>
      <vt:lpstr>Office Theme</vt:lpstr>
      <vt:lpstr>Neglected and Delinquent  CSPR Data Collection </vt:lpstr>
      <vt:lpstr>Overview</vt:lpstr>
      <vt:lpstr>Reporting requirements</vt:lpstr>
      <vt:lpstr>Data Collection Template –  Layout</vt:lpstr>
      <vt:lpstr>Data Collection Template –  Instructions</vt:lpstr>
      <vt:lpstr>Data Collection Template –  Programs and Facilities</vt:lpstr>
      <vt:lpstr>Data Collection Template –  Programs and Facilities, Cont.</vt:lpstr>
      <vt:lpstr>Data Collection Template –  Students Served</vt:lpstr>
      <vt:lpstr>Data Collection Template –  Students Served, Cont.</vt:lpstr>
      <vt:lpstr>Data Collection Template –  Program Outcomes</vt:lpstr>
      <vt:lpstr>Data Collection Template –  Academic Achievement</vt:lpstr>
      <vt:lpstr>Data Collection Template –  State Assessment</vt:lpstr>
      <vt:lpstr>Data Collection Template –  Validation Checking</vt:lpstr>
      <vt:lpstr>Submit Data Template</vt:lpstr>
      <vt:lpstr>Questions?</vt:lpstr>
      <vt:lpstr>Thank you!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Owen, Emily</cp:lastModifiedBy>
  <cp:revision>29</cp:revision>
  <dcterms:created xsi:type="dcterms:W3CDTF">2019-06-25T17:30:52Z</dcterms:created>
  <dcterms:modified xsi:type="dcterms:W3CDTF">2023-10-12T23:08:18Z</dcterms:modified>
</cp:coreProperties>
</file>