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50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600" b="0" i="0">
                <a:solidFill>
                  <a:schemeClr val="bg1"/>
                </a:solidFill>
                <a:latin typeface="Book Antiqua"/>
                <a:cs typeface="Book Antiqu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400" b="1" i="0">
                <a:solidFill>
                  <a:srgbClr val="5C666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6" name="Holder 6"/>
          <p:cNvSpPr>
            <a:spLocks noGrp="1"/>
          </p:cNvSpPr>
          <p:nvPr>
            <p:ph type="sldNum" sz="quarter" idx="7"/>
          </p:nvPr>
        </p:nvSpPr>
        <p:spPr/>
        <p:txBody>
          <a:bodyPr lIns="0" tIns="0" rIns="0" bIns="0"/>
          <a:lstStyle>
            <a:lvl1pPr>
              <a:defRPr sz="1000" b="1" i="0">
                <a:solidFill>
                  <a:srgbClr val="45454B"/>
                </a:solidFill>
                <a:latin typeface="Calibri"/>
                <a:cs typeface="Calibri"/>
              </a:defRPr>
            </a:lvl1pPr>
          </a:lstStyle>
          <a:p>
            <a:pPr marL="38100">
              <a:lnSpc>
                <a:spcPts val="1150"/>
              </a:lnSpc>
            </a:pPr>
            <a:fld id="{81D60167-4931-47E6-BA6A-407CBD079E47}" type="slidenum">
              <a:rPr sz="1100" spc="-25" dirty="0"/>
              <a:t>‹#›</a:t>
            </a:fld>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Book Antiqua"/>
                <a:cs typeface="Book Antiqua"/>
              </a:defRPr>
            </a:lvl1pPr>
          </a:lstStyle>
          <a:p>
            <a:endParaRPr/>
          </a:p>
        </p:txBody>
      </p:sp>
      <p:sp>
        <p:nvSpPr>
          <p:cNvPr id="3" name="Holder 3"/>
          <p:cNvSpPr>
            <a:spLocks noGrp="1"/>
          </p:cNvSpPr>
          <p:nvPr>
            <p:ph type="body" idx="1"/>
          </p:nvPr>
        </p:nvSpPr>
        <p:spPr/>
        <p:txBody>
          <a:bodyPr lIns="0" tIns="0" rIns="0" bIns="0"/>
          <a:lstStyle>
            <a:lvl1pPr>
              <a:defRPr sz="2400" b="1" i="0">
                <a:solidFill>
                  <a:srgbClr val="5C666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6" name="Holder 6"/>
          <p:cNvSpPr>
            <a:spLocks noGrp="1"/>
          </p:cNvSpPr>
          <p:nvPr>
            <p:ph type="sldNum" sz="quarter" idx="7"/>
          </p:nvPr>
        </p:nvSpPr>
        <p:spPr/>
        <p:txBody>
          <a:bodyPr lIns="0" tIns="0" rIns="0" bIns="0"/>
          <a:lstStyle>
            <a:lvl1pPr>
              <a:defRPr sz="1000" b="1" i="0">
                <a:solidFill>
                  <a:srgbClr val="45454B"/>
                </a:solidFill>
                <a:latin typeface="Calibri"/>
                <a:cs typeface="Calibri"/>
              </a:defRPr>
            </a:lvl1pPr>
          </a:lstStyle>
          <a:p>
            <a:pPr marL="38100">
              <a:lnSpc>
                <a:spcPts val="1150"/>
              </a:lnSpc>
            </a:pPr>
            <a:fld id="{81D60167-4931-47E6-BA6A-407CBD079E47}" type="slidenum">
              <a:rPr sz="1100" spc="-25" dirty="0"/>
              <a:t>‹#›</a:t>
            </a:fld>
            <a:endParaRPr sz="11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Book Antiqua"/>
                <a:cs typeface="Book Antiqu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7" name="Holder 7"/>
          <p:cNvSpPr>
            <a:spLocks noGrp="1"/>
          </p:cNvSpPr>
          <p:nvPr>
            <p:ph type="sldNum" sz="quarter" idx="7"/>
          </p:nvPr>
        </p:nvSpPr>
        <p:spPr/>
        <p:txBody>
          <a:bodyPr lIns="0" tIns="0" rIns="0" bIns="0"/>
          <a:lstStyle>
            <a:lvl1pPr>
              <a:defRPr sz="1000" b="1" i="0">
                <a:solidFill>
                  <a:srgbClr val="45454B"/>
                </a:solidFill>
                <a:latin typeface="Calibri"/>
                <a:cs typeface="Calibri"/>
              </a:defRPr>
            </a:lvl1pPr>
          </a:lstStyle>
          <a:p>
            <a:pPr marL="38100">
              <a:lnSpc>
                <a:spcPts val="1150"/>
              </a:lnSpc>
            </a:pPr>
            <a:fld id="{81D60167-4931-47E6-BA6A-407CBD079E47}" type="slidenum">
              <a:rPr sz="1100" spc="-25" dirty="0"/>
              <a:t>‹#›</a:t>
            </a:fld>
            <a:endParaRPr sz="11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sp>
        <p:nvSpPr>
          <p:cNvPr id="17" name="bg object 17"/>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8004281" y="6207166"/>
            <a:ext cx="196552" cy="193515"/>
          </a:xfrm>
          <a:prstGeom prst="rect">
            <a:avLst/>
          </a:prstGeom>
        </p:spPr>
      </p:pic>
      <p:pic>
        <p:nvPicPr>
          <p:cNvPr id="19" name="bg object 19"/>
          <p:cNvPicPr/>
          <p:nvPr/>
        </p:nvPicPr>
        <p:blipFill>
          <a:blip r:embed="rId4" cstate="print"/>
          <a:stretch>
            <a:fillRect/>
          </a:stretch>
        </p:blipFill>
        <p:spPr>
          <a:xfrm>
            <a:off x="7938892" y="6461149"/>
            <a:ext cx="317548" cy="161116"/>
          </a:xfrm>
          <a:prstGeom prst="rect">
            <a:avLst/>
          </a:prstGeom>
        </p:spPr>
      </p:pic>
      <p:sp>
        <p:nvSpPr>
          <p:cNvPr id="20" name="bg object 20"/>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21" name="bg object 21"/>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22" name="bg object 22"/>
          <p:cNvPicPr/>
          <p:nvPr/>
        </p:nvPicPr>
        <p:blipFill>
          <a:blip r:embed="rId5" cstate="print"/>
          <a:stretch>
            <a:fillRect/>
          </a:stretch>
        </p:blipFill>
        <p:spPr>
          <a:xfrm>
            <a:off x="8407554" y="6474413"/>
            <a:ext cx="200493" cy="162871"/>
          </a:xfrm>
          <a:prstGeom prst="rect">
            <a:avLst/>
          </a:prstGeom>
        </p:spPr>
      </p:pic>
      <p:pic>
        <p:nvPicPr>
          <p:cNvPr id="23" name="bg object 23"/>
          <p:cNvPicPr/>
          <p:nvPr/>
        </p:nvPicPr>
        <p:blipFill>
          <a:blip r:embed="rId6" cstate="print"/>
          <a:stretch>
            <a:fillRect/>
          </a:stretch>
        </p:blipFill>
        <p:spPr>
          <a:xfrm>
            <a:off x="8395810" y="6193907"/>
            <a:ext cx="65769" cy="77261"/>
          </a:xfrm>
          <a:prstGeom prst="rect">
            <a:avLst/>
          </a:prstGeom>
        </p:spPr>
      </p:pic>
      <p:pic>
        <p:nvPicPr>
          <p:cNvPr id="24" name="bg object 24"/>
          <p:cNvPicPr/>
          <p:nvPr/>
        </p:nvPicPr>
        <p:blipFill>
          <a:blip r:embed="rId7" cstate="print"/>
          <a:stretch>
            <a:fillRect/>
          </a:stretch>
        </p:blipFill>
        <p:spPr>
          <a:xfrm>
            <a:off x="8487835" y="6194687"/>
            <a:ext cx="65769" cy="75311"/>
          </a:xfrm>
          <a:prstGeom prst="rect">
            <a:avLst/>
          </a:prstGeom>
        </p:spPr>
      </p:pic>
      <p:sp>
        <p:nvSpPr>
          <p:cNvPr id="25" name="bg object 25"/>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26" name="bg object 26"/>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27" name="bg object 27"/>
          <p:cNvPicPr/>
          <p:nvPr/>
        </p:nvPicPr>
        <p:blipFill>
          <a:blip r:embed="rId8" cstate="print"/>
          <a:stretch>
            <a:fillRect/>
          </a:stretch>
        </p:blipFill>
        <p:spPr>
          <a:xfrm>
            <a:off x="8378218" y="6296132"/>
            <a:ext cx="329266" cy="186865"/>
          </a:xfrm>
          <a:prstGeom prst="rect">
            <a:avLst/>
          </a:prstGeom>
        </p:spPr>
      </p:pic>
      <p:sp>
        <p:nvSpPr>
          <p:cNvPr id="2" name="Holder 2"/>
          <p:cNvSpPr>
            <a:spLocks noGrp="1"/>
          </p:cNvSpPr>
          <p:nvPr>
            <p:ph type="title"/>
          </p:nvPr>
        </p:nvSpPr>
        <p:spPr/>
        <p:txBody>
          <a:bodyPr lIns="0" tIns="0" rIns="0" bIns="0"/>
          <a:lstStyle>
            <a:lvl1pPr>
              <a:defRPr sz="3600" b="0" i="0">
                <a:solidFill>
                  <a:schemeClr val="bg1"/>
                </a:solidFill>
                <a:latin typeface="Book Antiqua"/>
                <a:cs typeface="Book Antiqu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5" name="Holder 5"/>
          <p:cNvSpPr>
            <a:spLocks noGrp="1"/>
          </p:cNvSpPr>
          <p:nvPr>
            <p:ph type="sldNum" sz="quarter" idx="7"/>
          </p:nvPr>
        </p:nvSpPr>
        <p:spPr/>
        <p:txBody>
          <a:bodyPr lIns="0" tIns="0" rIns="0" bIns="0"/>
          <a:lstStyle>
            <a:lvl1pPr>
              <a:defRPr sz="1000" b="1" i="0">
                <a:solidFill>
                  <a:srgbClr val="45454B"/>
                </a:solidFill>
                <a:latin typeface="Calibri"/>
                <a:cs typeface="Calibri"/>
              </a:defRPr>
            </a:lvl1pPr>
          </a:lstStyle>
          <a:p>
            <a:pPr marL="38100">
              <a:lnSpc>
                <a:spcPts val="1150"/>
              </a:lnSpc>
            </a:pPr>
            <a:fld id="{81D60167-4931-47E6-BA6A-407CBD079E47}" type="slidenum">
              <a:rPr sz="1100" spc="-25" dirty="0"/>
              <a:t>‹#›</a:t>
            </a:fld>
            <a:endParaRPr sz="11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4" name="Holder 4"/>
          <p:cNvSpPr>
            <a:spLocks noGrp="1"/>
          </p:cNvSpPr>
          <p:nvPr>
            <p:ph type="sldNum" sz="quarter" idx="7"/>
          </p:nvPr>
        </p:nvSpPr>
        <p:spPr/>
        <p:txBody>
          <a:bodyPr lIns="0" tIns="0" rIns="0" bIns="0"/>
          <a:lstStyle>
            <a:lvl1pPr>
              <a:defRPr sz="1000" b="1" i="0">
                <a:solidFill>
                  <a:srgbClr val="45454B"/>
                </a:solidFill>
                <a:latin typeface="Calibri"/>
                <a:cs typeface="Calibri"/>
              </a:defRPr>
            </a:lvl1pPr>
          </a:lstStyle>
          <a:p>
            <a:pPr marL="38100">
              <a:lnSpc>
                <a:spcPts val="1150"/>
              </a:lnSpc>
            </a:pPr>
            <a:fld id="{81D60167-4931-47E6-BA6A-407CBD079E47}" type="slidenum">
              <a:rPr sz="1100" spc="-25" dirty="0"/>
              <a:t>‹#›</a:t>
            </a:fld>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17" name="bg object 17"/>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8004281" y="6207166"/>
            <a:ext cx="196552" cy="193515"/>
          </a:xfrm>
          <a:prstGeom prst="rect">
            <a:avLst/>
          </a:prstGeom>
        </p:spPr>
      </p:pic>
      <p:pic>
        <p:nvPicPr>
          <p:cNvPr id="19" name="bg object 19"/>
          <p:cNvPicPr/>
          <p:nvPr/>
        </p:nvPicPr>
        <p:blipFill>
          <a:blip r:embed="rId9" cstate="print"/>
          <a:stretch>
            <a:fillRect/>
          </a:stretch>
        </p:blipFill>
        <p:spPr>
          <a:xfrm>
            <a:off x="7938892" y="6461149"/>
            <a:ext cx="317548" cy="161116"/>
          </a:xfrm>
          <a:prstGeom prst="rect">
            <a:avLst/>
          </a:prstGeom>
        </p:spPr>
      </p:pic>
      <p:sp>
        <p:nvSpPr>
          <p:cNvPr id="20" name="bg object 20"/>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21" name="bg object 21"/>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22" name="bg object 22"/>
          <p:cNvPicPr/>
          <p:nvPr/>
        </p:nvPicPr>
        <p:blipFill>
          <a:blip r:embed="rId10" cstate="print"/>
          <a:stretch>
            <a:fillRect/>
          </a:stretch>
        </p:blipFill>
        <p:spPr>
          <a:xfrm>
            <a:off x="8407554" y="6474413"/>
            <a:ext cx="200493" cy="162871"/>
          </a:xfrm>
          <a:prstGeom prst="rect">
            <a:avLst/>
          </a:prstGeom>
        </p:spPr>
      </p:pic>
      <p:pic>
        <p:nvPicPr>
          <p:cNvPr id="23" name="bg object 23"/>
          <p:cNvPicPr/>
          <p:nvPr/>
        </p:nvPicPr>
        <p:blipFill>
          <a:blip r:embed="rId11" cstate="print"/>
          <a:stretch>
            <a:fillRect/>
          </a:stretch>
        </p:blipFill>
        <p:spPr>
          <a:xfrm>
            <a:off x="8395810" y="6193907"/>
            <a:ext cx="65769" cy="77261"/>
          </a:xfrm>
          <a:prstGeom prst="rect">
            <a:avLst/>
          </a:prstGeom>
        </p:spPr>
      </p:pic>
      <p:pic>
        <p:nvPicPr>
          <p:cNvPr id="24" name="bg object 24"/>
          <p:cNvPicPr/>
          <p:nvPr/>
        </p:nvPicPr>
        <p:blipFill>
          <a:blip r:embed="rId12" cstate="print"/>
          <a:stretch>
            <a:fillRect/>
          </a:stretch>
        </p:blipFill>
        <p:spPr>
          <a:xfrm>
            <a:off x="8487835" y="6194687"/>
            <a:ext cx="65769" cy="75311"/>
          </a:xfrm>
          <a:prstGeom prst="rect">
            <a:avLst/>
          </a:prstGeom>
        </p:spPr>
      </p:pic>
      <p:sp>
        <p:nvSpPr>
          <p:cNvPr id="25" name="bg object 25"/>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26" name="bg object 26"/>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27" name="bg object 27"/>
          <p:cNvPicPr/>
          <p:nvPr/>
        </p:nvPicPr>
        <p:blipFill>
          <a:blip r:embed="rId13" cstate="print"/>
          <a:stretch>
            <a:fillRect/>
          </a:stretch>
        </p:blipFill>
        <p:spPr>
          <a:xfrm>
            <a:off x="8378218" y="6296132"/>
            <a:ext cx="329266" cy="186865"/>
          </a:xfrm>
          <a:prstGeom prst="rect">
            <a:avLst/>
          </a:prstGeom>
        </p:spPr>
      </p:pic>
      <p:sp>
        <p:nvSpPr>
          <p:cNvPr id="2" name="Holder 2"/>
          <p:cNvSpPr>
            <a:spLocks noGrp="1"/>
          </p:cNvSpPr>
          <p:nvPr>
            <p:ph type="title"/>
          </p:nvPr>
        </p:nvSpPr>
        <p:spPr>
          <a:xfrm>
            <a:off x="613968" y="562736"/>
            <a:ext cx="7874634" cy="574040"/>
          </a:xfrm>
          <a:prstGeom prst="rect">
            <a:avLst/>
          </a:prstGeom>
        </p:spPr>
        <p:txBody>
          <a:bodyPr wrap="square" lIns="0" tIns="0" rIns="0" bIns="0">
            <a:spAutoFit/>
          </a:bodyPr>
          <a:lstStyle>
            <a:lvl1pPr>
              <a:defRPr sz="3600" b="0" i="0">
                <a:solidFill>
                  <a:schemeClr val="bg1"/>
                </a:solidFill>
                <a:latin typeface="Book Antiqua"/>
                <a:cs typeface="Book Antiqua"/>
              </a:defRPr>
            </a:lvl1pPr>
          </a:lstStyle>
          <a:p>
            <a:endParaRPr/>
          </a:p>
        </p:txBody>
      </p:sp>
      <p:sp>
        <p:nvSpPr>
          <p:cNvPr id="3" name="Holder 3"/>
          <p:cNvSpPr>
            <a:spLocks noGrp="1"/>
          </p:cNvSpPr>
          <p:nvPr>
            <p:ph type="body" idx="1"/>
          </p:nvPr>
        </p:nvSpPr>
        <p:spPr>
          <a:xfrm>
            <a:off x="505459" y="1729181"/>
            <a:ext cx="8127365" cy="3525520"/>
          </a:xfrm>
          <a:prstGeom prst="rect">
            <a:avLst/>
          </a:prstGeom>
        </p:spPr>
        <p:txBody>
          <a:bodyPr wrap="square" lIns="0" tIns="0" rIns="0" bIns="0">
            <a:spAutoFit/>
          </a:bodyPr>
          <a:lstStyle>
            <a:lvl1pPr>
              <a:defRPr sz="2400" b="1" i="0">
                <a:solidFill>
                  <a:srgbClr val="5C666F"/>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3/17/2025</a:t>
            </a:fld>
            <a:endParaRPr lang="en-US"/>
          </a:p>
        </p:txBody>
      </p:sp>
      <p:sp>
        <p:nvSpPr>
          <p:cNvPr id="6" name="Holder 6"/>
          <p:cNvSpPr>
            <a:spLocks noGrp="1"/>
          </p:cNvSpPr>
          <p:nvPr>
            <p:ph type="sldNum" sz="quarter" idx="7"/>
          </p:nvPr>
        </p:nvSpPr>
        <p:spPr>
          <a:xfrm>
            <a:off x="434340" y="6341617"/>
            <a:ext cx="320675" cy="299720"/>
          </a:xfrm>
          <a:prstGeom prst="rect">
            <a:avLst/>
          </a:prstGeom>
        </p:spPr>
        <p:txBody>
          <a:bodyPr wrap="square" lIns="0" tIns="0" rIns="0" bIns="0">
            <a:spAutoFit/>
          </a:bodyPr>
          <a:lstStyle>
            <a:lvl1pPr>
              <a:defRPr sz="1000" b="1" i="0">
                <a:solidFill>
                  <a:srgbClr val="45454B"/>
                </a:solidFill>
                <a:latin typeface="Calibri"/>
                <a:cs typeface="Calibri"/>
              </a:defRPr>
            </a:lvl1pPr>
          </a:lstStyle>
          <a:p>
            <a:pPr marL="38100">
              <a:lnSpc>
                <a:spcPts val="1150"/>
              </a:lnSpc>
            </a:pPr>
            <a:fld id="{81D60167-4931-47E6-BA6A-407CBD079E47}" type="slidenum">
              <a:rPr sz="1100" spc="-25" dirty="0"/>
              <a:t>‹#›</a:t>
            </a:fld>
            <a:endParaRPr sz="11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3.png"/><Relationship Id="rId7" Type="http://schemas.openxmlformats.org/officeDocument/2006/relationships/image" Target="../media/image4.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54.pn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62.pn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61.png"/><Relationship Id="rId5" Type="http://schemas.openxmlformats.org/officeDocument/2006/relationships/image" Target="../media/image4.png"/><Relationship Id="rId10" Type="http://schemas.openxmlformats.org/officeDocument/2006/relationships/image" Target="../media/image60.png"/><Relationship Id="rId4" Type="http://schemas.openxmlformats.org/officeDocument/2006/relationships/image" Target="../media/image3.png"/><Relationship Id="rId9" Type="http://schemas.openxmlformats.org/officeDocument/2006/relationships/image" Target="../media/image5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66.pn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60.png"/><Relationship Id="rId5" Type="http://schemas.openxmlformats.org/officeDocument/2006/relationships/image" Target="../media/image4.png"/><Relationship Id="rId15" Type="http://schemas.openxmlformats.org/officeDocument/2006/relationships/image" Target="../media/image69.png"/><Relationship Id="rId10" Type="http://schemas.openxmlformats.org/officeDocument/2006/relationships/image" Target="../media/image65.png"/><Relationship Id="rId4" Type="http://schemas.openxmlformats.org/officeDocument/2006/relationships/image" Target="../media/image3.png"/><Relationship Id="rId9" Type="http://schemas.openxmlformats.org/officeDocument/2006/relationships/image" Target="../media/image64.png"/><Relationship Id="rId14" Type="http://schemas.openxmlformats.org/officeDocument/2006/relationships/image" Target="../media/image68.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1.png"/><Relationship Id="rId7" Type="http://schemas.openxmlformats.org/officeDocument/2006/relationships/image" Target="../media/image5.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4.png"/><Relationship Id="rId7" Type="http://schemas.openxmlformats.org/officeDocument/2006/relationships/image" Target="../media/image5.png"/><Relationship Id="rId2" Type="http://schemas.openxmlformats.org/officeDocument/2006/relationships/image" Target="../media/image83.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6.jpg"/><Relationship Id="rId5" Type="http://schemas.openxmlformats.org/officeDocument/2006/relationships/image" Target="../media/image3.png"/><Relationship Id="rId10" Type="http://schemas.openxmlformats.org/officeDocument/2006/relationships/image" Target="../media/image85.jpg"/><Relationship Id="rId4" Type="http://schemas.openxmlformats.org/officeDocument/2006/relationships/image" Target="../media/image2.png"/><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 Id="rId4" Type="http://schemas.openxmlformats.org/officeDocument/2006/relationships/image" Target="../media/image89.jpg"/></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 Id="rId4" Type="http://schemas.openxmlformats.org/officeDocument/2006/relationships/image" Target="../media/image90.jpg"/></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5.xml"/><Relationship Id="rId4" Type="http://schemas.openxmlformats.org/officeDocument/2006/relationships/image" Target="../media/image93.jpg"/></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5.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00.png"/><Relationship Id="rId1" Type="http://schemas.openxmlformats.org/officeDocument/2006/relationships/slideLayout" Target="../slideLayouts/slideLayout5.xml"/><Relationship Id="rId5" Type="http://schemas.openxmlformats.org/officeDocument/2006/relationships/image" Target="../media/image102.jpg"/><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03.png"/><Relationship Id="rId1" Type="http://schemas.openxmlformats.org/officeDocument/2006/relationships/slideLayout" Target="../slideLayouts/slideLayout5.xml"/><Relationship Id="rId5" Type="http://schemas.openxmlformats.org/officeDocument/2006/relationships/image" Target="../media/image104.png"/><Relationship Id="rId4" Type="http://schemas.openxmlformats.org/officeDocument/2006/relationships/image" Target="../media/image101.png"/></Relationships>
</file>

<file path=ppt/slides/_rels/slide6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09.jp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08.jpg"/><Relationship Id="rId5" Type="http://schemas.openxmlformats.org/officeDocument/2006/relationships/image" Target="../media/image5.png"/><Relationship Id="rId10" Type="http://schemas.openxmlformats.org/officeDocument/2006/relationships/image" Target="../media/image107.jpg"/><Relationship Id="rId4" Type="http://schemas.openxmlformats.org/officeDocument/2006/relationships/image" Target="../media/image4.png"/><Relationship Id="rId9" Type="http://schemas.openxmlformats.org/officeDocument/2006/relationships/image" Target="../media/image106.png"/></Relationships>
</file>

<file path=ppt/slides/_rels/slide6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5.xml"/><Relationship Id="rId4" Type="http://schemas.openxmlformats.org/officeDocument/2006/relationships/image" Target="../media/image113.jpg"/></Relationships>
</file>

<file path=ppt/slides/_rels/slide6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5.xml"/><Relationship Id="rId4" Type="http://schemas.openxmlformats.org/officeDocument/2006/relationships/image" Target="../media/image116.jpg"/></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6.jp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18.png"/><Relationship Id="rId5" Type="http://schemas.openxmlformats.org/officeDocument/2006/relationships/image" Target="../media/image4.png"/><Relationship Id="rId10" Type="http://schemas.openxmlformats.org/officeDocument/2006/relationships/image" Target="../media/image117.png"/><Relationship Id="rId4" Type="http://schemas.openxmlformats.org/officeDocument/2006/relationships/image" Target="../media/image3.png"/><Relationship Id="rId9"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5.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6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5.xml"/><Relationship Id="rId5" Type="http://schemas.openxmlformats.org/officeDocument/2006/relationships/image" Target="../media/image126.png"/><Relationship Id="rId4" Type="http://schemas.openxmlformats.org/officeDocument/2006/relationships/image" Target="../media/image120.png"/></Relationships>
</file>

<file path=ppt/slides/_rels/slide67.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5.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68.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9.jpg"/><Relationship Id="rId4" Type="http://schemas.openxmlformats.org/officeDocument/2006/relationships/image" Target="../media/image3.png"/><Relationship Id="rId9" Type="http://schemas.openxmlformats.org/officeDocument/2006/relationships/image" Target="../media/image16.png"/></Relationships>
</file>

<file path=ppt/slides/_rels/slide7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5.xml"/><Relationship Id="rId5" Type="http://schemas.openxmlformats.org/officeDocument/2006/relationships/image" Target="../media/image144.jpg"/><Relationship Id="rId4" Type="http://schemas.openxmlformats.org/officeDocument/2006/relationships/image" Target="../media/image143.jpg"/></Relationships>
</file>

<file path=ppt/slides/_rels/slide7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5.xml"/><Relationship Id="rId5" Type="http://schemas.openxmlformats.org/officeDocument/2006/relationships/image" Target="../media/image146.jpg"/><Relationship Id="rId4" Type="http://schemas.openxmlformats.org/officeDocument/2006/relationships/image" Target="../media/image145.png"/></Relationships>
</file>

<file path=ppt/slides/_rels/slide7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5.xml"/><Relationship Id="rId5" Type="http://schemas.openxmlformats.org/officeDocument/2006/relationships/image" Target="../media/image150.png"/><Relationship Id="rId4" Type="http://schemas.openxmlformats.org/officeDocument/2006/relationships/image" Target="../media/image149.png"/></Relationships>
</file>

<file path=ppt/slides/_rels/slide7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5.xml"/><Relationship Id="rId6" Type="http://schemas.openxmlformats.org/officeDocument/2006/relationships/image" Target="../media/image155.jpg"/><Relationship Id="rId5" Type="http://schemas.openxmlformats.org/officeDocument/2006/relationships/image" Target="../media/image154.png"/><Relationship Id="rId4" Type="http://schemas.openxmlformats.org/officeDocument/2006/relationships/image" Target="../media/image153.png"/></Relationships>
</file>

<file path=ppt/slides/_rels/slide7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5.xml"/><Relationship Id="rId5" Type="http://schemas.openxmlformats.org/officeDocument/2006/relationships/image" Target="../media/image161.png"/><Relationship Id="rId4" Type="http://schemas.openxmlformats.org/officeDocument/2006/relationships/image" Target="../media/image16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8" Type="http://schemas.openxmlformats.org/officeDocument/2006/relationships/image" Target="../media/image168.jpg"/><Relationship Id="rId3" Type="http://schemas.openxmlformats.org/officeDocument/2006/relationships/image" Target="../media/image163.png"/><Relationship Id="rId7" Type="http://schemas.openxmlformats.org/officeDocument/2006/relationships/image" Target="../media/image167.jpg"/><Relationship Id="rId2" Type="http://schemas.openxmlformats.org/officeDocument/2006/relationships/image" Target="../media/image162.png"/><Relationship Id="rId1" Type="http://schemas.openxmlformats.org/officeDocument/2006/relationships/slideLayout" Target="../slideLayouts/slideLayout5.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81.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2.jpg"/><Relationship Id="rId2" Type="http://schemas.openxmlformats.org/officeDocument/2006/relationships/image" Target="../media/image141.png"/><Relationship Id="rId1" Type="http://schemas.openxmlformats.org/officeDocument/2006/relationships/slideLayout" Target="../slideLayouts/slideLayout5.xml"/><Relationship Id="rId6" Type="http://schemas.openxmlformats.org/officeDocument/2006/relationships/image" Target="../media/image149.png"/><Relationship Id="rId5" Type="http://schemas.openxmlformats.org/officeDocument/2006/relationships/image" Target="../media/image171.png"/><Relationship Id="rId4" Type="http://schemas.openxmlformats.org/officeDocument/2006/relationships/image" Target="../media/image170.png"/></Relationships>
</file>

<file path=ppt/slides/_rels/slide8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5.xml"/><Relationship Id="rId4" Type="http://schemas.openxmlformats.org/officeDocument/2006/relationships/image" Target="../media/image175.png"/></Relationships>
</file>

<file path=ppt/slides/_rels/slide8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51.png"/><Relationship Id="rId1" Type="http://schemas.openxmlformats.org/officeDocument/2006/relationships/slideLayout" Target="../slideLayouts/slideLayout5.xml"/><Relationship Id="rId5" Type="http://schemas.openxmlformats.org/officeDocument/2006/relationships/image" Target="../media/image178.png"/><Relationship Id="rId4" Type="http://schemas.openxmlformats.org/officeDocument/2006/relationships/image" Target="../media/image177.png"/></Relationships>
</file>

<file path=ppt/slides/_rels/slide84.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5.xml"/><Relationship Id="rId5" Type="http://schemas.openxmlformats.org/officeDocument/2006/relationships/image" Target="../media/image183.png"/><Relationship Id="rId4" Type="http://schemas.openxmlformats.org/officeDocument/2006/relationships/image" Target="../media/image182.png"/></Relationships>
</file>

<file path=ppt/slides/_rels/slide86.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hyperlink" Target="http://www.cde.state.co.us/assessment/coalt-sciencesocial-dataandresults" TargetMode="External"/><Relationship Id="rId2" Type="http://schemas.openxmlformats.org/officeDocument/2006/relationships/image" Target="../media/image184.png"/><Relationship Id="rId1" Type="http://schemas.openxmlformats.org/officeDocument/2006/relationships/slideLayout" Target="../slideLayouts/slideLayout5.xml"/><Relationship Id="rId6" Type="http://schemas.openxmlformats.org/officeDocument/2006/relationships/hyperlink" Target="http://www.cde.state.co.us/assessment/cmas-sciencesocial-dataandresults" TargetMode="External"/><Relationship Id="rId5" Type="http://schemas.openxmlformats.org/officeDocument/2006/relationships/hyperlink" Target="http://www.cde.state.co.us/assessment/csla" TargetMode="External"/><Relationship Id="rId4" Type="http://schemas.openxmlformats.org/officeDocument/2006/relationships/hyperlink" Target="http://www.cde.state.co.us/assessment/cmas-englishmath-dataandresults"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8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9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9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8" Type="http://schemas.openxmlformats.org/officeDocument/2006/relationships/hyperlink" Target="http://www.cde.state.co.us/assessment/2016cslaguidespanish" TargetMode="External"/><Relationship Id="rId3" Type="http://schemas.openxmlformats.org/officeDocument/2006/relationships/image" Target="../media/image193.png"/><Relationship Id="rId7" Type="http://schemas.openxmlformats.org/officeDocument/2006/relationships/hyperlink" Target="http://www.cde.state.co.us/assessment/2016cslainterpguid" TargetMode="External"/><Relationship Id="rId2" Type="http://schemas.openxmlformats.org/officeDocument/2006/relationships/image" Target="../media/image192.png"/><Relationship Id="rId1" Type="http://schemas.openxmlformats.org/officeDocument/2006/relationships/slideLayout" Target="../slideLayouts/slideLayout5.xml"/><Relationship Id="rId6" Type="http://schemas.openxmlformats.org/officeDocument/2006/relationships/hyperlink" Target="http://www.cde.state.co.us/assessment/2016parccscoreinterpguideparents" TargetMode="External"/><Relationship Id="rId5" Type="http://schemas.openxmlformats.org/officeDocument/2006/relationships/hyperlink" Target="http://www.cde.state.co.us/assessment/2016cmassssinterpspanish" TargetMode="External"/><Relationship Id="rId4" Type="http://schemas.openxmlformats.org/officeDocument/2006/relationships/hyperlink" Target="http://www.cde.state.co.us/assessment/cmas_science_socialstudies_interpretiveguidejune16"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www.cde.state.co.us/communications/cmasaccountability" TargetMode="External"/><Relationship Id="rId3" Type="http://schemas.openxmlformats.org/officeDocument/2006/relationships/hyperlink" Target="http://www.cde.state.co.us/assessment/resources" TargetMode="External"/><Relationship Id="rId7" Type="http://schemas.openxmlformats.org/officeDocument/2006/relationships/hyperlink" Target="http://www.cde.state.co.us/communications/parcc-mockscorecardenglish" TargetMode="External"/><Relationship Id="rId2" Type="http://schemas.openxmlformats.org/officeDocument/2006/relationships/image" Target="../media/image194.png"/><Relationship Id="rId1" Type="http://schemas.openxmlformats.org/officeDocument/2006/relationships/slideLayout" Target="../slideLayouts/slideLayout5.xml"/><Relationship Id="rId6" Type="http://schemas.openxmlformats.org/officeDocument/2006/relationships/hyperlink" Target="http://www.cde.state.co.us/communications/parcc-mockscorecardmath" TargetMode="External"/><Relationship Id="rId5" Type="http://schemas.openxmlformats.org/officeDocument/2006/relationships/hyperlink" Target="http://www.cde.state.co.us/communications/parcc-scorecardsupportyourstudent" TargetMode="External"/><Relationship Id="rId4" Type="http://schemas.openxmlformats.org/officeDocument/2006/relationships/hyperlink" Target="http://www.cde.state.co.us/communications/parcc-scorecardexplaine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ESSA Assessment Spoke Committee - Oct 20, 2016"/>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1735716" y="1145207"/>
              <a:ext cx="1109345" cy="971550"/>
            </a:xfrm>
            <a:custGeom>
              <a:avLst/>
              <a:gdLst/>
              <a:ahLst/>
              <a:cxnLst/>
              <a:rect l="l" t="t" r="r" b="b"/>
              <a:pathLst>
                <a:path w="1109345" h="971550">
                  <a:moveTo>
                    <a:pt x="554414" y="0"/>
                  </a:moveTo>
                  <a:lnTo>
                    <a:pt x="535509" y="6346"/>
                  </a:lnTo>
                  <a:lnTo>
                    <a:pt x="519085" y="25386"/>
                  </a:lnTo>
                  <a:lnTo>
                    <a:pt x="8348" y="910117"/>
                  </a:lnTo>
                  <a:lnTo>
                    <a:pt x="0" y="933947"/>
                  </a:lnTo>
                  <a:lnTo>
                    <a:pt x="3932" y="953361"/>
                  </a:lnTo>
                  <a:lnTo>
                    <a:pt x="18904" y="966426"/>
                  </a:lnTo>
                  <a:lnTo>
                    <a:pt x="43673" y="971211"/>
                  </a:lnTo>
                  <a:lnTo>
                    <a:pt x="1065204" y="971211"/>
                  </a:lnTo>
                  <a:lnTo>
                    <a:pt x="1089941" y="966426"/>
                  </a:lnTo>
                  <a:lnTo>
                    <a:pt x="1104901" y="953361"/>
                  </a:lnTo>
                  <a:lnTo>
                    <a:pt x="1108842" y="933947"/>
                  </a:lnTo>
                  <a:lnTo>
                    <a:pt x="1100523" y="910117"/>
                  </a:lnTo>
                  <a:lnTo>
                    <a:pt x="589743" y="25386"/>
                  </a:lnTo>
                  <a:lnTo>
                    <a:pt x="573319" y="6346"/>
                  </a:lnTo>
                  <a:lnTo>
                    <a:pt x="554414" y="0"/>
                  </a:lnTo>
                  <a:close/>
                </a:path>
              </a:pathLst>
            </a:custGeom>
            <a:solidFill>
              <a:srgbClr val="2A9741"/>
            </a:solidFill>
          </p:spPr>
          <p:txBody>
            <a:bodyPr wrap="square" lIns="0" tIns="0" rIns="0" bIns="0" rtlCol="0"/>
            <a:lstStyle/>
            <a:p>
              <a:endParaRPr/>
            </a:p>
          </p:txBody>
        </p:sp>
        <p:sp>
          <p:nvSpPr>
            <p:cNvPr id="5" name="object 5"/>
            <p:cNvSpPr/>
            <p:nvPr/>
          </p:nvSpPr>
          <p:spPr>
            <a:xfrm>
              <a:off x="1995754" y="1223581"/>
              <a:ext cx="596900" cy="782955"/>
            </a:xfrm>
            <a:custGeom>
              <a:avLst/>
              <a:gdLst/>
              <a:ahLst/>
              <a:cxnLst/>
              <a:rect l="l" t="t" r="r" b="b"/>
              <a:pathLst>
                <a:path w="596900" h="782955">
                  <a:moveTo>
                    <a:pt x="273773" y="539534"/>
                  </a:moveTo>
                  <a:lnTo>
                    <a:pt x="272300" y="538060"/>
                  </a:lnTo>
                  <a:lnTo>
                    <a:pt x="272300" y="537324"/>
                  </a:lnTo>
                  <a:lnTo>
                    <a:pt x="248564" y="512914"/>
                  </a:lnTo>
                  <a:lnTo>
                    <a:pt x="219951" y="494372"/>
                  </a:lnTo>
                  <a:lnTo>
                    <a:pt x="187325" y="482587"/>
                  </a:lnTo>
                  <a:lnTo>
                    <a:pt x="151599" y="478459"/>
                  </a:lnTo>
                  <a:lnTo>
                    <a:pt x="103619" y="486244"/>
                  </a:lnTo>
                  <a:lnTo>
                    <a:pt x="61988" y="507923"/>
                  </a:lnTo>
                  <a:lnTo>
                    <a:pt x="30581" y="539534"/>
                  </a:lnTo>
                  <a:lnTo>
                    <a:pt x="7708" y="582752"/>
                  </a:lnTo>
                  <a:lnTo>
                    <a:pt x="0" y="630809"/>
                  </a:lnTo>
                  <a:lnTo>
                    <a:pt x="7708" y="678802"/>
                  </a:lnTo>
                  <a:lnTo>
                    <a:pt x="29197" y="720432"/>
                  </a:lnTo>
                  <a:lnTo>
                    <a:pt x="61988" y="753237"/>
                  </a:lnTo>
                  <a:lnTo>
                    <a:pt x="103619" y="774725"/>
                  </a:lnTo>
                  <a:lnTo>
                    <a:pt x="151599" y="782434"/>
                  </a:lnTo>
                  <a:lnTo>
                    <a:pt x="185280" y="778713"/>
                  </a:lnTo>
                  <a:lnTo>
                    <a:pt x="216268" y="768083"/>
                  </a:lnTo>
                  <a:lnTo>
                    <a:pt x="243814" y="751382"/>
                  </a:lnTo>
                  <a:lnTo>
                    <a:pt x="267144" y="729437"/>
                  </a:lnTo>
                  <a:lnTo>
                    <a:pt x="267881" y="729437"/>
                  </a:lnTo>
                  <a:lnTo>
                    <a:pt x="267881" y="728700"/>
                  </a:lnTo>
                  <a:lnTo>
                    <a:pt x="271564" y="723557"/>
                  </a:lnTo>
                  <a:lnTo>
                    <a:pt x="242252" y="706615"/>
                  </a:lnTo>
                  <a:lnTo>
                    <a:pt x="205320" y="685279"/>
                  </a:lnTo>
                  <a:lnTo>
                    <a:pt x="200901" y="688962"/>
                  </a:lnTo>
                  <a:lnTo>
                    <a:pt x="200164" y="689698"/>
                  </a:lnTo>
                  <a:lnTo>
                    <a:pt x="189572" y="697001"/>
                  </a:lnTo>
                  <a:lnTo>
                    <a:pt x="177812" y="702297"/>
                  </a:lnTo>
                  <a:lnTo>
                    <a:pt x="165087" y="705523"/>
                  </a:lnTo>
                  <a:lnTo>
                    <a:pt x="151599" y="706615"/>
                  </a:lnTo>
                  <a:lnTo>
                    <a:pt x="122059" y="700671"/>
                  </a:lnTo>
                  <a:lnTo>
                    <a:pt x="97967" y="684441"/>
                  </a:lnTo>
                  <a:lnTo>
                    <a:pt x="81737" y="660349"/>
                  </a:lnTo>
                  <a:lnTo>
                    <a:pt x="75793" y="630809"/>
                  </a:lnTo>
                  <a:lnTo>
                    <a:pt x="81737" y="600837"/>
                  </a:lnTo>
                  <a:lnTo>
                    <a:pt x="97967" y="576529"/>
                  </a:lnTo>
                  <a:lnTo>
                    <a:pt x="122059" y="560222"/>
                  </a:lnTo>
                  <a:lnTo>
                    <a:pt x="151599" y="554266"/>
                  </a:lnTo>
                  <a:lnTo>
                    <a:pt x="166712" y="555739"/>
                  </a:lnTo>
                  <a:lnTo>
                    <a:pt x="180936" y="559968"/>
                  </a:lnTo>
                  <a:lnTo>
                    <a:pt x="193929" y="566686"/>
                  </a:lnTo>
                  <a:lnTo>
                    <a:pt x="205320" y="575602"/>
                  </a:lnTo>
                  <a:lnTo>
                    <a:pt x="205320" y="576338"/>
                  </a:lnTo>
                  <a:lnTo>
                    <a:pt x="209003" y="579297"/>
                  </a:lnTo>
                  <a:lnTo>
                    <a:pt x="212686" y="577088"/>
                  </a:lnTo>
                  <a:lnTo>
                    <a:pt x="252361" y="554266"/>
                  </a:lnTo>
                  <a:lnTo>
                    <a:pt x="271564" y="543217"/>
                  </a:lnTo>
                  <a:lnTo>
                    <a:pt x="273037" y="541743"/>
                  </a:lnTo>
                  <a:lnTo>
                    <a:pt x="273037" y="541007"/>
                  </a:lnTo>
                  <a:lnTo>
                    <a:pt x="273773" y="539534"/>
                  </a:lnTo>
                  <a:close/>
                </a:path>
                <a:path w="596900" h="782955">
                  <a:moveTo>
                    <a:pt x="492340" y="337858"/>
                  </a:moveTo>
                  <a:lnTo>
                    <a:pt x="303199" y="8140"/>
                  </a:lnTo>
                  <a:lnTo>
                    <a:pt x="298780" y="0"/>
                  </a:lnTo>
                  <a:lnTo>
                    <a:pt x="290690" y="0"/>
                  </a:lnTo>
                  <a:lnTo>
                    <a:pt x="285546" y="8140"/>
                  </a:lnTo>
                  <a:lnTo>
                    <a:pt x="128054" y="283400"/>
                  </a:lnTo>
                  <a:lnTo>
                    <a:pt x="122897" y="291490"/>
                  </a:lnTo>
                  <a:lnTo>
                    <a:pt x="126580" y="295173"/>
                  </a:lnTo>
                  <a:lnTo>
                    <a:pt x="134670" y="290753"/>
                  </a:lnTo>
                  <a:lnTo>
                    <a:pt x="195021" y="259842"/>
                  </a:lnTo>
                  <a:lnTo>
                    <a:pt x="201485" y="258000"/>
                  </a:lnTo>
                  <a:lnTo>
                    <a:pt x="208076" y="258927"/>
                  </a:lnTo>
                  <a:lnTo>
                    <a:pt x="213855" y="262331"/>
                  </a:lnTo>
                  <a:lnTo>
                    <a:pt x="217830" y="267944"/>
                  </a:lnTo>
                  <a:lnTo>
                    <a:pt x="258305" y="355536"/>
                  </a:lnTo>
                  <a:lnTo>
                    <a:pt x="261988" y="364363"/>
                  </a:lnTo>
                  <a:lnTo>
                    <a:pt x="270090" y="364363"/>
                  </a:lnTo>
                  <a:lnTo>
                    <a:pt x="275234" y="356273"/>
                  </a:lnTo>
                  <a:lnTo>
                    <a:pt x="346621" y="239966"/>
                  </a:lnTo>
                  <a:lnTo>
                    <a:pt x="351320" y="234734"/>
                  </a:lnTo>
                  <a:lnTo>
                    <a:pt x="357200" y="232333"/>
                  </a:lnTo>
                  <a:lnTo>
                    <a:pt x="363486" y="232829"/>
                  </a:lnTo>
                  <a:lnTo>
                    <a:pt x="369430" y="236283"/>
                  </a:lnTo>
                  <a:lnTo>
                    <a:pt x="482765" y="332714"/>
                  </a:lnTo>
                  <a:lnTo>
                    <a:pt x="490131" y="339331"/>
                  </a:lnTo>
                  <a:lnTo>
                    <a:pt x="492340" y="337858"/>
                  </a:lnTo>
                  <a:close/>
                </a:path>
                <a:path w="596900" h="782955">
                  <a:moveTo>
                    <a:pt x="596836" y="630809"/>
                  </a:moveTo>
                  <a:lnTo>
                    <a:pt x="589114" y="582752"/>
                  </a:lnTo>
                  <a:lnTo>
                    <a:pt x="567588" y="540931"/>
                  </a:lnTo>
                  <a:lnTo>
                    <a:pt x="534682" y="507923"/>
                  </a:lnTo>
                  <a:lnTo>
                    <a:pt x="521042" y="500862"/>
                  </a:lnTo>
                  <a:lnTo>
                    <a:pt x="521042" y="630809"/>
                  </a:lnTo>
                  <a:lnTo>
                    <a:pt x="515086" y="660349"/>
                  </a:lnTo>
                  <a:lnTo>
                    <a:pt x="498779" y="684441"/>
                  </a:lnTo>
                  <a:lnTo>
                    <a:pt x="474472" y="700671"/>
                  </a:lnTo>
                  <a:lnTo>
                    <a:pt x="444500" y="706615"/>
                  </a:lnTo>
                  <a:lnTo>
                    <a:pt x="414959" y="700671"/>
                  </a:lnTo>
                  <a:lnTo>
                    <a:pt x="390867" y="684441"/>
                  </a:lnTo>
                  <a:lnTo>
                    <a:pt x="374637" y="660349"/>
                  </a:lnTo>
                  <a:lnTo>
                    <a:pt x="368693" y="630809"/>
                  </a:lnTo>
                  <a:lnTo>
                    <a:pt x="374637" y="600837"/>
                  </a:lnTo>
                  <a:lnTo>
                    <a:pt x="390867" y="576529"/>
                  </a:lnTo>
                  <a:lnTo>
                    <a:pt x="414959" y="560222"/>
                  </a:lnTo>
                  <a:lnTo>
                    <a:pt x="444500" y="554266"/>
                  </a:lnTo>
                  <a:lnTo>
                    <a:pt x="474472" y="560222"/>
                  </a:lnTo>
                  <a:lnTo>
                    <a:pt x="498779" y="576529"/>
                  </a:lnTo>
                  <a:lnTo>
                    <a:pt x="515086" y="600837"/>
                  </a:lnTo>
                  <a:lnTo>
                    <a:pt x="521042" y="630809"/>
                  </a:lnTo>
                  <a:lnTo>
                    <a:pt x="521042" y="500862"/>
                  </a:lnTo>
                  <a:lnTo>
                    <a:pt x="492848" y="486244"/>
                  </a:lnTo>
                  <a:lnTo>
                    <a:pt x="444500" y="478459"/>
                  </a:lnTo>
                  <a:lnTo>
                    <a:pt x="396519" y="486244"/>
                  </a:lnTo>
                  <a:lnTo>
                    <a:pt x="354888" y="507923"/>
                  </a:lnTo>
                  <a:lnTo>
                    <a:pt x="322097" y="540931"/>
                  </a:lnTo>
                  <a:lnTo>
                    <a:pt x="300609" y="582752"/>
                  </a:lnTo>
                  <a:lnTo>
                    <a:pt x="292900" y="630809"/>
                  </a:lnTo>
                  <a:lnTo>
                    <a:pt x="300609" y="678802"/>
                  </a:lnTo>
                  <a:lnTo>
                    <a:pt x="322097" y="720432"/>
                  </a:lnTo>
                  <a:lnTo>
                    <a:pt x="354888" y="753237"/>
                  </a:lnTo>
                  <a:lnTo>
                    <a:pt x="396519" y="774725"/>
                  </a:lnTo>
                  <a:lnTo>
                    <a:pt x="444500" y="782434"/>
                  </a:lnTo>
                  <a:lnTo>
                    <a:pt x="492848" y="774725"/>
                  </a:lnTo>
                  <a:lnTo>
                    <a:pt x="534682" y="753237"/>
                  </a:lnTo>
                  <a:lnTo>
                    <a:pt x="567588" y="720432"/>
                  </a:lnTo>
                  <a:lnTo>
                    <a:pt x="574738" y="706615"/>
                  </a:lnTo>
                  <a:lnTo>
                    <a:pt x="589114" y="678802"/>
                  </a:lnTo>
                  <a:lnTo>
                    <a:pt x="596836" y="630809"/>
                  </a:lnTo>
                  <a:close/>
                </a:path>
              </a:pathLst>
            </a:custGeom>
            <a:solidFill>
              <a:srgbClr val="FDFDFD"/>
            </a:solidFill>
          </p:spPr>
          <p:txBody>
            <a:bodyPr wrap="square" lIns="0" tIns="0" rIns="0" bIns="0" rtlCol="0"/>
            <a:lstStyle/>
            <a:p>
              <a:endParaRPr/>
            </a:p>
          </p:txBody>
        </p:sp>
        <p:sp>
          <p:nvSpPr>
            <p:cNvPr id="6" name="object 6"/>
            <p:cNvSpPr/>
            <p:nvPr/>
          </p:nvSpPr>
          <p:spPr>
            <a:xfrm>
              <a:off x="2878912" y="2067851"/>
              <a:ext cx="96520" cy="48895"/>
            </a:xfrm>
            <a:custGeom>
              <a:avLst/>
              <a:gdLst/>
              <a:ahLst/>
              <a:cxnLst/>
              <a:rect l="l" t="t" r="r" b="b"/>
              <a:pathLst>
                <a:path w="96519" h="48894">
                  <a:moveTo>
                    <a:pt x="32372" y="736"/>
                  </a:moveTo>
                  <a:lnTo>
                    <a:pt x="685" y="736"/>
                  </a:lnTo>
                  <a:lnTo>
                    <a:pt x="0" y="1473"/>
                  </a:lnTo>
                  <a:lnTo>
                    <a:pt x="0" y="8089"/>
                  </a:lnTo>
                  <a:lnTo>
                    <a:pt x="685" y="8826"/>
                  </a:lnTo>
                  <a:lnTo>
                    <a:pt x="11772" y="8826"/>
                  </a:lnTo>
                  <a:lnTo>
                    <a:pt x="11772" y="47840"/>
                  </a:lnTo>
                  <a:lnTo>
                    <a:pt x="12458" y="48577"/>
                  </a:lnTo>
                  <a:lnTo>
                    <a:pt x="20599" y="48577"/>
                  </a:lnTo>
                  <a:lnTo>
                    <a:pt x="20599" y="8826"/>
                  </a:lnTo>
                  <a:lnTo>
                    <a:pt x="32372" y="8826"/>
                  </a:lnTo>
                  <a:lnTo>
                    <a:pt x="32372" y="736"/>
                  </a:lnTo>
                  <a:close/>
                </a:path>
                <a:path w="96519" h="48894">
                  <a:moveTo>
                    <a:pt x="96342" y="47840"/>
                  </a:moveTo>
                  <a:lnTo>
                    <a:pt x="95656" y="46367"/>
                  </a:lnTo>
                  <a:lnTo>
                    <a:pt x="91186" y="21336"/>
                  </a:lnTo>
                  <a:lnTo>
                    <a:pt x="87515" y="736"/>
                  </a:lnTo>
                  <a:lnTo>
                    <a:pt x="87515" y="0"/>
                  </a:lnTo>
                  <a:lnTo>
                    <a:pt x="84569" y="0"/>
                  </a:lnTo>
                  <a:lnTo>
                    <a:pt x="84569" y="736"/>
                  </a:lnTo>
                  <a:lnTo>
                    <a:pt x="69164" y="32385"/>
                  </a:lnTo>
                  <a:lnTo>
                    <a:pt x="64033" y="21336"/>
                  </a:lnTo>
                  <a:lnTo>
                    <a:pt x="54444" y="736"/>
                  </a:lnTo>
                  <a:lnTo>
                    <a:pt x="53657" y="0"/>
                  </a:lnTo>
                  <a:lnTo>
                    <a:pt x="50723" y="0"/>
                  </a:lnTo>
                  <a:lnTo>
                    <a:pt x="50723" y="736"/>
                  </a:lnTo>
                  <a:lnTo>
                    <a:pt x="42672" y="46367"/>
                  </a:lnTo>
                  <a:lnTo>
                    <a:pt x="42672" y="48577"/>
                  </a:lnTo>
                  <a:lnTo>
                    <a:pt x="50723" y="48577"/>
                  </a:lnTo>
                  <a:lnTo>
                    <a:pt x="51511" y="47840"/>
                  </a:lnTo>
                  <a:lnTo>
                    <a:pt x="51612" y="46367"/>
                  </a:lnTo>
                  <a:lnTo>
                    <a:pt x="55130" y="21336"/>
                  </a:lnTo>
                  <a:lnTo>
                    <a:pt x="67691" y="47840"/>
                  </a:lnTo>
                  <a:lnTo>
                    <a:pt x="67691" y="48577"/>
                  </a:lnTo>
                  <a:lnTo>
                    <a:pt x="70637" y="48577"/>
                  </a:lnTo>
                  <a:lnTo>
                    <a:pt x="71323" y="47840"/>
                  </a:lnTo>
                  <a:lnTo>
                    <a:pt x="78193" y="32385"/>
                  </a:lnTo>
                  <a:lnTo>
                    <a:pt x="83096" y="21336"/>
                  </a:lnTo>
                  <a:lnTo>
                    <a:pt x="86715" y="46367"/>
                  </a:lnTo>
                  <a:lnTo>
                    <a:pt x="86829" y="47104"/>
                  </a:lnTo>
                  <a:lnTo>
                    <a:pt x="87515" y="47840"/>
                  </a:lnTo>
                  <a:lnTo>
                    <a:pt x="87515" y="48577"/>
                  </a:lnTo>
                  <a:lnTo>
                    <a:pt x="95656" y="48577"/>
                  </a:lnTo>
                  <a:lnTo>
                    <a:pt x="96342" y="47840"/>
                  </a:lnTo>
                  <a:close/>
                </a:path>
              </a:pathLst>
            </a:custGeom>
            <a:solidFill>
              <a:srgbClr val="2A9741"/>
            </a:solidFill>
          </p:spPr>
          <p:txBody>
            <a:bodyPr wrap="square" lIns="0" tIns="0" rIns="0" bIns="0" rtlCol="0"/>
            <a:lstStyle/>
            <a:p>
              <a:endParaRPr/>
            </a:p>
          </p:txBody>
        </p:sp>
        <p:sp>
          <p:nvSpPr>
            <p:cNvPr id="7" name="object 7"/>
            <p:cNvSpPr/>
            <p:nvPr/>
          </p:nvSpPr>
          <p:spPr>
            <a:xfrm>
              <a:off x="3948188" y="1286179"/>
              <a:ext cx="2826385" cy="281305"/>
            </a:xfrm>
            <a:custGeom>
              <a:avLst/>
              <a:gdLst/>
              <a:ahLst/>
              <a:cxnLst/>
              <a:rect l="l" t="t" r="r" b="b"/>
              <a:pathLst>
                <a:path w="2826384" h="281305">
                  <a:moveTo>
                    <a:pt x="238404" y="39725"/>
                  </a:moveTo>
                  <a:lnTo>
                    <a:pt x="214363" y="20891"/>
                  </a:lnTo>
                  <a:lnTo>
                    <a:pt x="192354" y="9626"/>
                  </a:lnTo>
                  <a:lnTo>
                    <a:pt x="168008" y="2908"/>
                  </a:lnTo>
                  <a:lnTo>
                    <a:pt x="140589" y="685"/>
                  </a:lnTo>
                  <a:lnTo>
                    <a:pt x="96024" y="7810"/>
                  </a:lnTo>
                  <a:lnTo>
                    <a:pt x="57404" y="27711"/>
                  </a:lnTo>
                  <a:lnTo>
                    <a:pt x="27025" y="58102"/>
                  </a:lnTo>
                  <a:lnTo>
                    <a:pt x="7137" y="96723"/>
                  </a:lnTo>
                  <a:lnTo>
                    <a:pt x="0" y="141300"/>
                  </a:lnTo>
                  <a:lnTo>
                    <a:pt x="7137" y="185813"/>
                  </a:lnTo>
                  <a:lnTo>
                    <a:pt x="27025" y="224231"/>
                  </a:lnTo>
                  <a:lnTo>
                    <a:pt x="57404" y="254393"/>
                  </a:lnTo>
                  <a:lnTo>
                    <a:pt x="96024" y="274091"/>
                  </a:lnTo>
                  <a:lnTo>
                    <a:pt x="140589" y="281152"/>
                  </a:lnTo>
                  <a:lnTo>
                    <a:pt x="166255" y="278904"/>
                  </a:lnTo>
                  <a:lnTo>
                    <a:pt x="191046" y="272046"/>
                  </a:lnTo>
                  <a:lnTo>
                    <a:pt x="214325" y="260350"/>
                  </a:lnTo>
                  <a:lnTo>
                    <a:pt x="235458" y="243611"/>
                  </a:lnTo>
                  <a:lnTo>
                    <a:pt x="238404" y="240665"/>
                  </a:lnTo>
                  <a:lnTo>
                    <a:pt x="238404" y="235521"/>
                  </a:lnTo>
                  <a:lnTo>
                    <a:pt x="235458" y="232575"/>
                  </a:lnTo>
                  <a:lnTo>
                    <a:pt x="205346" y="200190"/>
                  </a:lnTo>
                  <a:lnTo>
                    <a:pt x="203085" y="197980"/>
                  </a:lnTo>
                  <a:lnTo>
                    <a:pt x="197980" y="197980"/>
                  </a:lnTo>
                  <a:lnTo>
                    <a:pt x="195046" y="200190"/>
                  </a:lnTo>
                  <a:lnTo>
                    <a:pt x="183540" y="208026"/>
                  </a:lnTo>
                  <a:lnTo>
                    <a:pt x="170548" y="213804"/>
                  </a:lnTo>
                  <a:lnTo>
                    <a:pt x="156730" y="217373"/>
                  </a:lnTo>
                  <a:lnTo>
                    <a:pt x="142748" y="218592"/>
                  </a:lnTo>
                  <a:lnTo>
                    <a:pt x="112166" y="212394"/>
                  </a:lnTo>
                  <a:lnTo>
                    <a:pt x="87934" y="195491"/>
                  </a:lnTo>
                  <a:lnTo>
                    <a:pt x="71970" y="170459"/>
                  </a:lnTo>
                  <a:lnTo>
                    <a:pt x="66230" y="139827"/>
                  </a:lnTo>
                  <a:lnTo>
                    <a:pt x="71970" y="108661"/>
                  </a:lnTo>
                  <a:lnTo>
                    <a:pt x="87934" y="83159"/>
                  </a:lnTo>
                  <a:lnTo>
                    <a:pt x="112166" y="65925"/>
                  </a:lnTo>
                  <a:lnTo>
                    <a:pt x="142748" y="59601"/>
                  </a:lnTo>
                  <a:lnTo>
                    <a:pt x="157022" y="60845"/>
                  </a:lnTo>
                  <a:lnTo>
                    <a:pt x="170815" y="64579"/>
                  </a:lnTo>
                  <a:lnTo>
                    <a:pt x="183642" y="70777"/>
                  </a:lnTo>
                  <a:lnTo>
                    <a:pt x="197980" y="81686"/>
                  </a:lnTo>
                  <a:lnTo>
                    <a:pt x="202399" y="81686"/>
                  </a:lnTo>
                  <a:lnTo>
                    <a:pt x="235458" y="47828"/>
                  </a:lnTo>
                  <a:lnTo>
                    <a:pt x="238404" y="44145"/>
                  </a:lnTo>
                  <a:lnTo>
                    <a:pt x="238404" y="39725"/>
                  </a:lnTo>
                  <a:close/>
                </a:path>
                <a:path w="2826384" h="281305">
                  <a:moveTo>
                    <a:pt x="628484" y="141300"/>
                  </a:moveTo>
                  <a:lnTo>
                    <a:pt x="621360" y="96647"/>
                  </a:lnTo>
                  <a:lnTo>
                    <a:pt x="603885" y="62547"/>
                  </a:lnTo>
                  <a:lnTo>
                    <a:pt x="601484" y="57861"/>
                  </a:lnTo>
                  <a:lnTo>
                    <a:pt x="571119" y="27266"/>
                  </a:lnTo>
                  <a:lnTo>
                    <a:pt x="565988" y="24612"/>
                  </a:lnTo>
                  <a:lnTo>
                    <a:pt x="565988" y="141300"/>
                  </a:lnTo>
                  <a:lnTo>
                    <a:pt x="559790" y="171399"/>
                  </a:lnTo>
                  <a:lnTo>
                    <a:pt x="542950" y="195961"/>
                  </a:lnTo>
                  <a:lnTo>
                    <a:pt x="518096" y="212521"/>
                  </a:lnTo>
                  <a:lnTo>
                    <a:pt x="487895" y="218592"/>
                  </a:lnTo>
                  <a:lnTo>
                    <a:pt x="457708" y="212521"/>
                  </a:lnTo>
                  <a:lnTo>
                    <a:pt x="432892" y="195961"/>
                  </a:lnTo>
                  <a:lnTo>
                    <a:pt x="416077" y="171399"/>
                  </a:lnTo>
                  <a:lnTo>
                    <a:pt x="409892" y="141300"/>
                  </a:lnTo>
                  <a:lnTo>
                    <a:pt x="416077" y="110985"/>
                  </a:lnTo>
                  <a:lnTo>
                    <a:pt x="432892" y="85915"/>
                  </a:lnTo>
                  <a:lnTo>
                    <a:pt x="457708" y="68846"/>
                  </a:lnTo>
                  <a:lnTo>
                    <a:pt x="487895" y="62547"/>
                  </a:lnTo>
                  <a:lnTo>
                    <a:pt x="518096" y="68846"/>
                  </a:lnTo>
                  <a:lnTo>
                    <a:pt x="542950" y="85915"/>
                  </a:lnTo>
                  <a:lnTo>
                    <a:pt x="559790" y="110985"/>
                  </a:lnTo>
                  <a:lnTo>
                    <a:pt x="565988" y="141300"/>
                  </a:lnTo>
                  <a:lnTo>
                    <a:pt x="565988" y="24612"/>
                  </a:lnTo>
                  <a:lnTo>
                    <a:pt x="532498" y="7200"/>
                  </a:lnTo>
                  <a:lnTo>
                    <a:pt x="487895" y="0"/>
                  </a:lnTo>
                  <a:lnTo>
                    <a:pt x="443331" y="7200"/>
                  </a:lnTo>
                  <a:lnTo>
                    <a:pt x="404749" y="27266"/>
                  </a:lnTo>
                  <a:lnTo>
                    <a:pt x="374396" y="57861"/>
                  </a:lnTo>
                  <a:lnTo>
                    <a:pt x="354520" y="96647"/>
                  </a:lnTo>
                  <a:lnTo>
                    <a:pt x="347408" y="141300"/>
                  </a:lnTo>
                  <a:lnTo>
                    <a:pt x="354520" y="185813"/>
                  </a:lnTo>
                  <a:lnTo>
                    <a:pt x="374396" y="224231"/>
                  </a:lnTo>
                  <a:lnTo>
                    <a:pt x="404749" y="254393"/>
                  </a:lnTo>
                  <a:lnTo>
                    <a:pt x="443331" y="274091"/>
                  </a:lnTo>
                  <a:lnTo>
                    <a:pt x="487895" y="281152"/>
                  </a:lnTo>
                  <a:lnTo>
                    <a:pt x="532498" y="274091"/>
                  </a:lnTo>
                  <a:lnTo>
                    <a:pt x="571119" y="254393"/>
                  </a:lnTo>
                  <a:lnTo>
                    <a:pt x="601484" y="224231"/>
                  </a:lnTo>
                  <a:lnTo>
                    <a:pt x="604405" y="218592"/>
                  </a:lnTo>
                  <a:lnTo>
                    <a:pt x="621360" y="185813"/>
                  </a:lnTo>
                  <a:lnTo>
                    <a:pt x="628484" y="141300"/>
                  </a:lnTo>
                  <a:close/>
                </a:path>
                <a:path w="2826384" h="281305">
                  <a:moveTo>
                    <a:pt x="921435" y="223748"/>
                  </a:moveTo>
                  <a:lnTo>
                    <a:pt x="917702" y="220065"/>
                  </a:lnTo>
                  <a:lnTo>
                    <a:pt x="914069" y="220065"/>
                  </a:lnTo>
                  <a:lnTo>
                    <a:pt x="819797" y="220065"/>
                  </a:lnTo>
                  <a:lnTo>
                    <a:pt x="819797" y="8077"/>
                  </a:lnTo>
                  <a:lnTo>
                    <a:pt x="816165" y="4394"/>
                  </a:lnTo>
                  <a:lnTo>
                    <a:pt x="761707" y="4394"/>
                  </a:lnTo>
                  <a:lnTo>
                    <a:pt x="757986" y="8077"/>
                  </a:lnTo>
                  <a:lnTo>
                    <a:pt x="757986" y="273786"/>
                  </a:lnTo>
                  <a:lnTo>
                    <a:pt x="761707" y="277469"/>
                  </a:lnTo>
                  <a:lnTo>
                    <a:pt x="917702" y="277469"/>
                  </a:lnTo>
                  <a:lnTo>
                    <a:pt x="921435" y="273786"/>
                  </a:lnTo>
                  <a:lnTo>
                    <a:pt x="921435" y="223748"/>
                  </a:lnTo>
                  <a:close/>
                </a:path>
                <a:path w="2826384" h="281305">
                  <a:moveTo>
                    <a:pt x="1309255" y="141300"/>
                  </a:moveTo>
                  <a:lnTo>
                    <a:pt x="1302118" y="96647"/>
                  </a:lnTo>
                  <a:lnTo>
                    <a:pt x="1284630" y="62547"/>
                  </a:lnTo>
                  <a:lnTo>
                    <a:pt x="1282230" y="57861"/>
                  </a:lnTo>
                  <a:lnTo>
                    <a:pt x="1251851" y="27266"/>
                  </a:lnTo>
                  <a:lnTo>
                    <a:pt x="1246657" y="24574"/>
                  </a:lnTo>
                  <a:lnTo>
                    <a:pt x="1246657" y="141300"/>
                  </a:lnTo>
                  <a:lnTo>
                    <a:pt x="1240472" y="171399"/>
                  </a:lnTo>
                  <a:lnTo>
                    <a:pt x="1223670" y="195961"/>
                  </a:lnTo>
                  <a:lnTo>
                    <a:pt x="1198854" y="212521"/>
                  </a:lnTo>
                  <a:lnTo>
                    <a:pt x="1168666" y="218592"/>
                  </a:lnTo>
                  <a:lnTo>
                    <a:pt x="1138478" y="212521"/>
                  </a:lnTo>
                  <a:lnTo>
                    <a:pt x="1113663" y="195961"/>
                  </a:lnTo>
                  <a:lnTo>
                    <a:pt x="1096860" y="171399"/>
                  </a:lnTo>
                  <a:lnTo>
                    <a:pt x="1090676" y="141300"/>
                  </a:lnTo>
                  <a:lnTo>
                    <a:pt x="1096860" y="110985"/>
                  </a:lnTo>
                  <a:lnTo>
                    <a:pt x="1113663" y="85915"/>
                  </a:lnTo>
                  <a:lnTo>
                    <a:pt x="1138478" y="68846"/>
                  </a:lnTo>
                  <a:lnTo>
                    <a:pt x="1168666" y="62547"/>
                  </a:lnTo>
                  <a:lnTo>
                    <a:pt x="1198854" y="68846"/>
                  </a:lnTo>
                  <a:lnTo>
                    <a:pt x="1223670" y="85915"/>
                  </a:lnTo>
                  <a:lnTo>
                    <a:pt x="1240472" y="110985"/>
                  </a:lnTo>
                  <a:lnTo>
                    <a:pt x="1246657" y="141300"/>
                  </a:lnTo>
                  <a:lnTo>
                    <a:pt x="1246657" y="24574"/>
                  </a:lnTo>
                  <a:lnTo>
                    <a:pt x="1213243" y="7200"/>
                  </a:lnTo>
                  <a:lnTo>
                    <a:pt x="1168666" y="0"/>
                  </a:lnTo>
                  <a:lnTo>
                    <a:pt x="1124178" y="7200"/>
                  </a:lnTo>
                  <a:lnTo>
                    <a:pt x="1085761" y="27266"/>
                  </a:lnTo>
                  <a:lnTo>
                    <a:pt x="1055611" y="57861"/>
                  </a:lnTo>
                  <a:lnTo>
                    <a:pt x="1035913" y="96647"/>
                  </a:lnTo>
                  <a:lnTo>
                    <a:pt x="1028865" y="141300"/>
                  </a:lnTo>
                  <a:lnTo>
                    <a:pt x="1035913" y="185813"/>
                  </a:lnTo>
                  <a:lnTo>
                    <a:pt x="1055611" y="224231"/>
                  </a:lnTo>
                  <a:lnTo>
                    <a:pt x="1085761" y="254393"/>
                  </a:lnTo>
                  <a:lnTo>
                    <a:pt x="1124178" y="274091"/>
                  </a:lnTo>
                  <a:lnTo>
                    <a:pt x="1168666" y="281152"/>
                  </a:lnTo>
                  <a:lnTo>
                    <a:pt x="1213243" y="274091"/>
                  </a:lnTo>
                  <a:lnTo>
                    <a:pt x="1251851" y="254393"/>
                  </a:lnTo>
                  <a:lnTo>
                    <a:pt x="1282230" y="224231"/>
                  </a:lnTo>
                  <a:lnTo>
                    <a:pt x="1285151" y="218592"/>
                  </a:lnTo>
                  <a:lnTo>
                    <a:pt x="1302118" y="185813"/>
                  </a:lnTo>
                  <a:lnTo>
                    <a:pt x="1309255" y="141300"/>
                  </a:lnTo>
                  <a:close/>
                </a:path>
                <a:path w="2826384" h="281305">
                  <a:moveTo>
                    <a:pt x="1658810" y="271589"/>
                  </a:moveTo>
                  <a:lnTo>
                    <a:pt x="1655876" y="266433"/>
                  </a:lnTo>
                  <a:lnTo>
                    <a:pt x="1600606" y="170751"/>
                  </a:lnTo>
                  <a:lnTo>
                    <a:pt x="1598472" y="167068"/>
                  </a:lnTo>
                  <a:lnTo>
                    <a:pt x="1621828" y="153936"/>
                  </a:lnTo>
                  <a:lnTo>
                    <a:pt x="1640205" y="135966"/>
                  </a:lnTo>
                  <a:lnTo>
                    <a:pt x="1648523" y="120700"/>
                  </a:lnTo>
                  <a:lnTo>
                    <a:pt x="1652244" y="113868"/>
                  </a:lnTo>
                  <a:lnTo>
                    <a:pt x="1656562" y="88315"/>
                  </a:lnTo>
                  <a:lnTo>
                    <a:pt x="1650809" y="60337"/>
                  </a:lnTo>
                  <a:lnTo>
                    <a:pt x="1649844" y="55638"/>
                  </a:lnTo>
                  <a:lnTo>
                    <a:pt x="1631543" y="28968"/>
                  </a:lnTo>
                  <a:lnTo>
                    <a:pt x="1604403" y="10985"/>
                  </a:lnTo>
                  <a:lnTo>
                    <a:pt x="1596224" y="9372"/>
                  </a:lnTo>
                  <a:lnTo>
                    <a:pt x="1596224" y="89789"/>
                  </a:lnTo>
                  <a:lnTo>
                    <a:pt x="1593786" y="101447"/>
                  </a:lnTo>
                  <a:lnTo>
                    <a:pt x="1587233" y="111315"/>
                  </a:lnTo>
                  <a:lnTo>
                    <a:pt x="1577632" y="118148"/>
                  </a:lnTo>
                  <a:lnTo>
                    <a:pt x="1566100" y="120700"/>
                  </a:lnTo>
                  <a:lnTo>
                    <a:pt x="1508709" y="120700"/>
                  </a:lnTo>
                  <a:lnTo>
                    <a:pt x="1508709" y="60337"/>
                  </a:lnTo>
                  <a:lnTo>
                    <a:pt x="1566100" y="60337"/>
                  </a:lnTo>
                  <a:lnTo>
                    <a:pt x="1577632" y="62661"/>
                  </a:lnTo>
                  <a:lnTo>
                    <a:pt x="1587233" y="68986"/>
                  </a:lnTo>
                  <a:lnTo>
                    <a:pt x="1593786" y="78346"/>
                  </a:lnTo>
                  <a:lnTo>
                    <a:pt x="1596224" y="89789"/>
                  </a:lnTo>
                  <a:lnTo>
                    <a:pt x="1596224" y="9372"/>
                  </a:lnTo>
                  <a:lnTo>
                    <a:pt x="1571205" y="4394"/>
                  </a:lnTo>
                  <a:lnTo>
                    <a:pt x="1450530" y="4394"/>
                  </a:lnTo>
                  <a:lnTo>
                    <a:pt x="1447584" y="8077"/>
                  </a:lnTo>
                  <a:lnTo>
                    <a:pt x="1447584" y="273786"/>
                  </a:lnTo>
                  <a:lnTo>
                    <a:pt x="1450530" y="277469"/>
                  </a:lnTo>
                  <a:lnTo>
                    <a:pt x="1504975" y="277469"/>
                  </a:lnTo>
                  <a:lnTo>
                    <a:pt x="1508709" y="273786"/>
                  </a:lnTo>
                  <a:lnTo>
                    <a:pt x="1508709" y="170751"/>
                  </a:lnTo>
                  <a:lnTo>
                    <a:pt x="1535201" y="170751"/>
                  </a:lnTo>
                  <a:lnTo>
                    <a:pt x="1591119" y="273786"/>
                  </a:lnTo>
                  <a:lnTo>
                    <a:pt x="1591805" y="275259"/>
                  </a:lnTo>
                  <a:lnTo>
                    <a:pt x="1594065" y="277469"/>
                  </a:lnTo>
                  <a:lnTo>
                    <a:pt x="1655876" y="277469"/>
                  </a:lnTo>
                  <a:lnTo>
                    <a:pt x="1658810" y="271589"/>
                  </a:lnTo>
                  <a:close/>
                </a:path>
                <a:path w="2826384" h="281305">
                  <a:moveTo>
                    <a:pt x="2050364" y="272326"/>
                  </a:moveTo>
                  <a:lnTo>
                    <a:pt x="2048103" y="267169"/>
                  </a:lnTo>
                  <a:lnTo>
                    <a:pt x="2034082" y="236994"/>
                  </a:lnTo>
                  <a:lnTo>
                    <a:pt x="2012530" y="190627"/>
                  </a:lnTo>
                  <a:lnTo>
                    <a:pt x="1974545" y="108915"/>
                  </a:lnTo>
                  <a:lnTo>
                    <a:pt x="1953133" y="62852"/>
                  </a:lnTo>
                  <a:lnTo>
                    <a:pt x="1953133" y="190627"/>
                  </a:lnTo>
                  <a:lnTo>
                    <a:pt x="1881809" y="190627"/>
                  </a:lnTo>
                  <a:lnTo>
                    <a:pt x="1917128" y="108915"/>
                  </a:lnTo>
                  <a:lnTo>
                    <a:pt x="1953133" y="190627"/>
                  </a:lnTo>
                  <a:lnTo>
                    <a:pt x="1953133" y="62852"/>
                  </a:lnTo>
                  <a:lnTo>
                    <a:pt x="1925967" y="4394"/>
                  </a:lnTo>
                  <a:lnTo>
                    <a:pt x="1924494" y="2197"/>
                  </a:lnTo>
                  <a:lnTo>
                    <a:pt x="1922233" y="0"/>
                  </a:lnTo>
                  <a:lnTo>
                    <a:pt x="1912721" y="0"/>
                  </a:lnTo>
                  <a:lnTo>
                    <a:pt x="1909775" y="2197"/>
                  </a:lnTo>
                  <a:lnTo>
                    <a:pt x="1908987" y="4394"/>
                  </a:lnTo>
                  <a:lnTo>
                    <a:pt x="1786851" y="267169"/>
                  </a:lnTo>
                  <a:lnTo>
                    <a:pt x="1783905" y="272326"/>
                  </a:lnTo>
                  <a:lnTo>
                    <a:pt x="1787626" y="277469"/>
                  </a:lnTo>
                  <a:lnTo>
                    <a:pt x="1844243" y="277469"/>
                  </a:lnTo>
                  <a:lnTo>
                    <a:pt x="1847176" y="275259"/>
                  </a:lnTo>
                  <a:lnTo>
                    <a:pt x="1850123" y="267906"/>
                  </a:lnTo>
                  <a:lnTo>
                    <a:pt x="1864156" y="236994"/>
                  </a:lnTo>
                  <a:lnTo>
                    <a:pt x="1970900" y="236994"/>
                  </a:lnTo>
                  <a:lnTo>
                    <a:pt x="1984832" y="267906"/>
                  </a:lnTo>
                  <a:lnTo>
                    <a:pt x="1988553" y="275996"/>
                  </a:lnTo>
                  <a:lnTo>
                    <a:pt x="1990026" y="277469"/>
                  </a:lnTo>
                  <a:lnTo>
                    <a:pt x="2047417" y="277469"/>
                  </a:lnTo>
                  <a:lnTo>
                    <a:pt x="2050364" y="272326"/>
                  </a:lnTo>
                  <a:close/>
                </a:path>
                <a:path w="2826384" h="281305">
                  <a:moveTo>
                    <a:pt x="2422690" y="140563"/>
                  </a:moveTo>
                  <a:lnTo>
                    <a:pt x="2415730" y="97574"/>
                  </a:lnTo>
                  <a:lnTo>
                    <a:pt x="2397188" y="61810"/>
                  </a:lnTo>
                  <a:lnTo>
                    <a:pt x="2366759" y="30708"/>
                  </a:lnTo>
                  <a:lnTo>
                    <a:pt x="2357932" y="26174"/>
                  </a:lnTo>
                  <a:lnTo>
                    <a:pt x="2357932" y="140563"/>
                  </a:lnTo>
                  <a:lnTo>
                    <a:pt x="2352306" y="171513"/>
                  </a:lnTo>
                  <a:lnTo>
                    <a:pt x="2336622" y="196507"/>
                  </a:lnTo>
                  <a:lnTo>
                    <a:pt x="2312657" y="213233"/>
                  </a:lnTo>
                  <a:lnTo>
                    <a:pt x="2282190" y="219329"/>
                  </a:lnTo>
                  <a:lnTo>
                    <a:pt x="2244623" y="219329"/>
                  </a:lnTo>
                  <a:lnTo>
                    <a:pt x="2244623" y="61810"/>
                  </a:lnTo>
                  <a:lnTo>
                    <a:pt x="2282190" y="61810"/>
                  </a:lnTo>
                  <a:lnTo>
                    <a:pt x="2312657" y="67906"/>
                  </a:lnTo>
                  <a:lnTo>
                    <a:pt x="2336622" y="84632"/>
                  </a:lnTo>
                  <a:lnTo>
                    <a:pt x="2352306" y="109626"/>
                  </a:lnTo>
                  <a:lnTo>
                    <a:pt x="2357932" y="140563"/>
                  </a:lnTo>
                  <a:lnTo>
                    <a:pt x="2357932" y="26174"/>
                  </a:lnTo>
                  <a:lnTo>
                    <a:pt x="2329180" y="11353"/>
                  </a:lnTo>
                  <a:lnTo>
                    <a:pt x="2285822" y="4394"/>
                  </a:lnTo>
                  <a:lnTo>
                    <a:pt x="2187219" y="4394"/>
                  </a:lnTo>
                  <a:lnTo>
                    <a:pt x="2183498" y="8077"/>
                  </a:lnTo>
                  <a:lnTo>
                    <a:pt x="2183498" y="273786"/>
                  </a:lnTo>
                  <a:lnTo>
                    <a:pt x="2187219" y="277469"/>
                  </a:lnTo>
                  <a:lnTo>
                    <a:pt x="2285822" y="277469"/>
                  </a:lnTo>
                  <a:lnTo>
                    <a:pt x="2329180" y="270510"/>
                  </a:lnTo>
                  <a:lnTo>
                    <a:pt x="2366759" y="251117"/>
                  </a:lnTo>
                  <a:lnTo>
                    <a:pt x="2396350" y="221513"/>
                  </a:lnTo>
                  <a:lnTo>
                    <a:pt x="2397468" y="219329"/>
                  </a:lnTo>
                  <a:lnTo>
                    <a:pt x="2415730" y="183921"/>
                  </a:lnTo>
                  <a:lnTo>
                    <a:pt x="2422690" y="140563"/>
                  </a:lnTo>
                  <a:close/>
                </a:path>
                <a:path w="2826384" h="281305">
                  <a:moveTo>
                    <a:pt x="2826004" y="141300"/>
                  </a:moveTo>
                  <a:lnTo>
                    <a:pt x="2818879" y="96647"/>
                  </a:lnTo>
                  <a:lnTo>
                    <a:pt x="2801391" y="62547"/>
                  </a:lnTo>
                  <a:lnTo>
                    <a:pt x="2768600" y="27266"/>
                  </a:lnTo>
                  <a:lnTo>
                    <a:pt x="2763418" y="24574"/>
                  </a:lnTo>
                  <a:lnTo>
                    <a:pt x="2763418" y="141300"/>
                  </a:lnTo>
                  <a:lnTo>
                    <a:pt x="2757233" y="171399"/>
                  </a:lnTo>
                  <a:lnTo>
                    <a:pt x="2740418" y="195961"/>
                  </a:lnTo>
                  <a:lnTo>
                    <a:pt x="2715603" y="212521"/>
                  </a:lnTo>
                  <a:lnTo>
                    <a:pt x="2685415" y="218592"/>
                  </a:lnTo>
                  <a:lnTo>
                    <a:pt x="2655227" y="212521"/>
                  </a:lnTo>
                  <a:lnTo>
                    <a:pt x="2630411" y="195961"/>
                  </a:lnTo>
                  <a:lnTo>
                    <a:pt x="2613609" y="171399"/>
                  </a:lnTo>
                  <a:lnTo>
                    <a:pt x="2607424" y="141300"/>
                  </a:lnTo>
                  <a:lnTo>
                    <a:pt x="2613609" y="110985"/>
                  </a:lnTo>
                  <a:lnTo>
                    <a:pt x="2630411" y="85915"/>
                  </a:lnTo>
                  <a:lnTo>
                    <a:pt x="2655227" y="68846"/>
                  </a:lnTo>
                  <a:lnTo>
                    <a:pt x="2685415" y="62547"/>
                  </a:lnTo>
                  <a:lnTo>
                    <a:pt x="2715603" y="68846"/>
                  </a:lnTo>
                  <a:lnTo>
                    <a:pt x="2740418" y="85915"/>
                  </a:lnTo>
                  <a:lnTo>
                    <a:pt x="2757233" y="110985"/>
                  </a:lnTo>
                  <a:lnTo>
                    <a:pt x="2763418" y="141300"/>
                  </a:lnTo>
                  <a:lnTo>
                    <a:pt x="2763418" y="24574"/>
                  </a:lnTo>
                  <a:lnTo>
                    <a:pt x="2729992" y="7200"/>
                  </a:lnTo>
                  <a:lnTo>
                    <a:pt x="2685415" y="0"/>
                  </a:lnTo>
                  <a:lnTo>
                    <a:pt x="2640850" y="7200"/>
                  </a:lnTo>
                  <a:lnTo>
                    <a:pt x="2602268" y="27266"/>
                  </a:lnTo>
                  <a:lnTo>
                    <a:pt x="2571915" y="57861"/>
                  </a:lnTo>
                  <a:lnTo>
                    <a:pt x="2552052" y="96647"/>
                  </a:lnTo>
                  <a:lnTo>
                    <a:pt x="2544927" y="141300"/>
                  </a:lnTo>
                  <a:lnTo>
                    <a:pt x="2552052" y="185813"/>
                  </a:lnTo>
                  <a:lnTo>
                    <a:pt x="2571915" y="224231"/>
                  </a:lnTo>
                  <a:lnTo>
                    <a:pt x="2602268" y="254393"/>
                  </a:lnTo>
                  <a:lnTo>
                    <a:pt x="2640850" y="274091"/>
                  </a:lnTo>
                  <a:lnTo>
                    <a:pt x="2685415" y="281152"/>
                  </a:lnTo>
                  <a:lnTo>
                    <a:pt x="2729992" y="274091"/>
                  </a:lnTo>
                  <a:lnTo>
                    <a:pt x="2768600" y="254393"/>
                  </a:lnTo>
                  <a:lnTo>
                    <a:pt x="2798978" y="224231"/>
                  </a:lnTo>
                  <a:lnTo>
                    <a:pt x="2801899" y="218592"/>
                  </a:lnTo>
                  <a:lnTo>
                    <a:pt x="2818879" y="185813"/>
                  </a:lnTo>
                  <a:lnTo>
                    <a:pt x="2826004" y="141300"/>
                  </a:lnTo>
                  <a:close/>
                </a:path>
              </a:pathLst>
            </a:custGeom>
            <a:solidFill>
              <a:srgbClr val="535F6D"/>
            </a:solidFill>
          </p:spPr>
          <p:txBody>
            <a:bodyPr wrap="square" lIns="0" tIns="0" rIns="0" bIns="0" rtlCol="0"/>
            <a:lstStyle/>
            <a:p>
              <a:endParaRPr/>
            </a:p>
          </p:txBody>
        </p:sp>
        <p:pic>
          <p:nvPicPr>
            <p:cNvPr id="8" name="object 8"/>
            <p:cNvPicPr/>
            <p:nvPr/>
          </p:nvPicPr>
          <p:blipFill>
            <a:blip r:embed="rId3" cstate="print"/>
            <a:stretch>
              <a:fillRect/>
            </a:stretch>
          </p:blipFill>
          <p:spPr>
            <a:xfrm>
              <a:off x="3948197" y="1789612"/>
              <a:ext cx="181009" cy="187695"/>
            </a:xfrm>
            <a:prstGeom prst="rect">
              <a:avLst/>
            </a:prstGeom>
          </p:spPr>
        </p:pic>
        <p:sp>
          <p:nvSpPr>
            <p:cNvPr id="9" name="object 9"/>
            <p:cNvSpPr/>
            <p:nvPr/>
          </p:nvSpPr>
          <p:spPr>
            <a:xfrm>
              <a:off x="4148328" y="1805812"/>
              <a:ext cx="1348105" cy="224790"/>
            </a:xfrm>
            <a:custGeom>
              <a:avLst/>
              <a:gdLst/>
              <a:ahLst/>
              <a:cxnLst/>
              <a:rect l="l" t="t" r="r" b="b"/>
              <a:pathLst>
                <a:path w="1348104" h="224789">
                  <a:moveTo>
                    <a:pt x="128816" y="97167"/>
                  </a:moveTo>
                  <a:lnTo>
                    <a:pt x="127533" y="89065"/>
                  </a:lnTo>
                  <a:lnTo>
                    <a:pt x="124879" y="72250"/>
                  </a:lnTo>
                  <a:lnTo>
                    <a:pt x="117690" y="59613"/>
                  </a:lnTo>
                  <a:lnTo>
                    <a:pt x="113296" y="51892"/>
                  </a:lnTo>
                  <a:lnTo>
                    <a:pt x="94386" y="38163"/>
                  </a:lnTo>
                  <a:lnTo>
                    <a:pt x="94284" y="89065"/>
                  </a:lnTo>
                  <a:lnTo>
                    <a:pt x="35318" y="89065"/>
                  </a:lnTo>
                  <a:lnTo>
                    <a:pt x="39255" y="77012"/>
                  </a:lnTo>
                  <a:lnTo>
                    <a:pt x="46304" y="67716"/>
                  </a:lnTo>
                  <a:lnTo>
                    <a:pt x="55981" y="61734"/>
                  </a:lnTo>
                  <a:lnTo>
                    <a:pt x="67792" y="59613"/>
                  </a:lnTo>
                  <a:lnTo>
                    <a:pt x="78206" y="61734"/>
                  </a:lnTo>
                  <a:lnTo>
                    <a:pt x="77851" y="61734"/>
                  </a:lnTo>
                  <a:lnTo>
                    <a:pt x="85966" y="67437"/>
                  </a:lnTo>
                  <a:lnTo>
                    <a:pt x="91770" y="76695"/>
                  </a:lnTo>
                  <a:lnTo>
                    <a:pt x="94284" y="89065"/>
                  </a:lnTo>
                  <a:lnTo>
                    <a:pt x="94284" y="38150"/>
                  </a:lnTo>
                  <a:lnTo>
                    <a:pt x="40690" y="38366"/>
                  </a:lnTo>
                  <a:lnTo>
                    <a:pt x="5003" y="75361"/>
                  </a:lnTo>
                  <a:lnTo>
                    <a:pt x="0" y="103784"/>
                  </a:lnTo>
                  <a:lnTo>
                    <a:pt x="5067" y="131394"/>
                  </a:lnTo>
                  <a:lnTo>
                    <a:pt x="19519" y="154114"/>
                  </a:lnTo>
                  <a:lnTo>
                    <a:pt x="42265" y="169506"/>
                  </a:lnTo>
                  <a:lnTo>
                    <a:pt x="72212" y="175183"/>
                  </a:lnTo>
                  <a:lnTo>
                    <a:pt x="95110" y="172186"/>
                  </a:lnTo>
                  <a:lnTo>
                    <a:pt x="112471" y="165608"/>
                  </a:lnTo>
                  <a:lnTo>
                    <a:pt x="123494" y="159029"/>
                  </a:lnTo>
                  <a:lnTo>
                    <a:pt x="127342" y="156044"/>
                  </a:lnTo>
                  <a:lnTo>
                    <a:pt x="121970" y="146469"/>
                  </a:lnTo>
                  <a:lnTo>
                    <a:pt x="114109" y="132486"/>
                  </a:lnTo>
                  <a:lnTo>
                    <a:pt x="111125" y="134670"/>
                  </a:lnTo>
                  <a:lnTo>
                    <a:pt x="102908" y="139484"/>
                  </a:lnTo>
                  <a:lnTo>
                    <a:pt x="90551" y="144284"/>
                  </a:lnTo>
                  <a:lnTo>
                    <a:pt x="75158" y="146469"/>
                  </a:lnTo>
                  <a:lnTo>
                    <a:pt x="60299" y="144132"/>
                  </a:lnTo>
                  <a:lnTo>
                    <a:pt x="47688" y="137096"/>
                  </a:lnTo>
                  <a:lnTo>
                    <a:pt x="38671" y="125361"/>
                  </a:lnTo>
                  <a:lnTo>
                    <a:pt x="34632" y="108940"/>
                  </a:lnTo>
                  <a:lnTo>
                    <a:pt x="128130" y="108940"/>
                  </a:lnTo>
                  <a:lnTo>
                    <a:pt x="128816" y="101574"/>
                  </a:lnTo>
                  <a:lnTo>
                    <a:pt x="128816" y="97167"/>
                  </a:lnTo>
                  <a:close/>
                </a:path>
                <a:path w="1348104" h="224789">
                  <a:moveTo>
                    <a:pt x="298056" y="103784"/>
                  </a:moveTo>
                  <a:lnTo>
                    <a:pt x="293928" y="75361"/>
                  </a:lnTo>
                  <a:lnTo>
                    <a:pt x="287147" y="62572"/>
                  </a:lnTo>
                  <a:lnTo>
                    <a:pt x="283629" y="55930"/>
                  </a:lnTo>
                  <a:lnTo>
                    <a:pt x="282079" y="52997"/>
                  </a:lnTo>
                  <a:lnTo>
                    <a:pt x="264210" y="39052"/>
                  </a:lnTo>
                  <a:lnTo>
                    <a:pt x="264210" y="104521"/>
                  </a:lnTo>
                  <a:lnTo>
                    <a:pt x="261518" y="122250"/>
                  </a:lnTo>
                  <a:lnTo>
                    <a:pt x="254203" y="135432"/>
                  </a:lnTo>
                  <a:lnTo>
                    <a:pt x="243433" y="143649"/>
                  </a:lnTo>
                  <a:lnTo>
                    <a:pt x="230365" y="146469"/>
                  </a:lnTo>
                  <a:lnTo>
                    <a:pt x="215887" y="142913"/>
                  </a:lnTo>
                  <a:lnTo>
                    <a:pt x="205549" y="133502"/>
                  </a:lnTo>
                  <a:lnTo>
                    <a:pt x="199364" y="120078"/>
                  </a:lnTo>
                  <a:lnTo>
                    <a:pt x="197294" y="104521"/>
                  </a:lnTo>
                  <a:lnTo>
                    <a:pt x="200101" y="85547"/>
                  </a:lnTo>
                  <a:lnTo>
                    <a:pt x="207594" y="72504"/>
                  </a:lnTo>
                  <a:lnTo>
                    <a:pt x="218401" y="64985"/>
                  </a:lnTo>
                  <a:lnTo>
                    <a:pt x="231152" y="62572"/>
                  </a:lnTo>
                  <a:lnTo>
                    <a:pt x="244678" y="65506"/>
                  </a:lnTo>
                  <a:lnTo>
                    <a:pt x="255104" y="73888"/>
                  </a:lnTo>
                  <a:lnTo>
                    <a:pt x="261835" y="87096"/>
                  </a:lnTo>
                  <a:lnTo>
                    <a:pt x="264109" y="103784"/>
                  </a:lnTo>
                  <a:lnTo>
                    <a:pt x="264210" y="104521"/>
                  </a:lnTo>
                  <a:lnTo>
                    <a:pt x="264210" y="39052"/>
                  </a:lnTo>
                  <a:lnTo>
                    <a:pt x="263334" y="38366"/>
                  </a:lnTo>
                  <a:lnTo>
                    <a:pt x="238506" y="33121"/>
                  </a:lnTo>
                  <a:lnTo>
                    <a:pt x="217690" y="36804"/>
                  </a:lnTo>
                  <a:lnTo>
                    <a:pt x="218147" y="36804"/>
                  </a:lnTo>
                  <a:lnTo>
                    <a:pt x="204889" y="44526"/>
                  </a:lnTo>
                  <a:lnTo>
                    <a:pt x="197383" y="52374"/>
                  </a:lnTo>
                  <a:lnTo>
                    <a:pt x="195046" y="55930"/>
                  </a:lnTo>
                  <a:lnTo>
                    <a:pt x="194360" y="55930"/>
                  </a:lnTo>
                  <a:lnTo>
                    <a:pt x="195046" y="52997"/>
                  </a:lnTo>
                  <a:lnTo>
                    <a:pt x="195046" y="42697"/>
                  </a:lnTo>
                  <a:lnTo>
                    <a:pt x="190627" y="36804"/>
                  </a:lnTo>
                  <a:lnTo>
                    <a:pt x="143535" y="36804"/>
                  </a:lnTo>
                  <a:lnTo>
                    <a:pt x="143535" y="61836"/>
                  </a:lnTo>
                  <a:lnTo>
                    <a:pt x="161975" y="61836"/>
                  </a:lnTo>
                  <a:lnTo>
                    <a:pt x="164134" y="64046"/>
                  </a:lnTo>
                  <a:lnTo>
                    <a:pt x="164134" y="199478"/>
                  </a:lnTo>
                  <a:lnTo>
                    <a:pt x="145008" y="199478"/>
                  </a:lnTo>
                  <a:lnTo>
                    <a:pt x="145008" y="224485"/>
                  </a:lnTo>
                  <a:lnTo>
                    <a:pt x="217906" y="224485"/>
                  </a:lnTo>
                  <a:lnTo>
                    <a:pt x="217906" y="199478"/>
                  </a:lnTo>
                  <a:lnTo>
                    <a:pt x="197980" y="199478"/>
                  </a:lnTo>
                  <a:lnTo>
                    <a:pt x="197980" y="160464"/>
                  </a:lnTo>
                  <a:lnTo>
                    <a:pt x="197294" y="156044"/>
                  </a:lnTo>
                  <a:lnTo>
                    <a:pt x="197980" y="156044"/>
                  </a:lnTo>
                  <a:lnTo>
                    <a:pt x="200253" y="159029"/>
                  </a:lnTo>
                  <a:lnTo>
                    <a:pt x="207276" y="165608"/>
                  </a:lnTo>
                  <a:lnTo>
                    <a:pt x="219430" y="172186"/>
                  </a:lnTo>
                  <a:lnTo>
                    <a:pt x="237032" y="175183"/>
                  </a:lnTo>
                  <a:lnTo>
                    <a:pt x="261467" y="170129"/>
                  </a:lnTo>
                  <a:lnTo>
                    <a:pt x="280428" y="156044"/>
                  </a:lnTo>
                  <a:lnTo>
                    <a:pt x="280784" y="155765"/>
                  </a:lnTo>
                  <a:lnTo>
                    <a:pt x="286029" y="146469"/>
                  </a:lnTo>
                  <a:lnTo>
                    <a:pt x="293484" y="133261"/>
                  </a:lnTo>
                  <a:lnTo>
                    <a:pt x="297942" y="104521"/>
                  </a:lnTo>
                  <a:lnTo>
                    <a:pt x="298056" y="103784"/>
                  </a:lnTo>
                  <a:close/>
                </a:path>
                <a:path w="1348104" h="224789">
                  <a:moveTo>
                    <a:pt x="448945" y="146469"/>
                  </a:moveTo>
                  <a:lnTo>
                    <a:pt x="432752" y="146469"/>
                  </a:lnTo>
                  <a:lnTo>
                    <a:pt x="430606" y="144272"/>
                  </a:lnTo>
                  <a:lnTo>
                    <a:pt x="430606" y="108940"/>
                  </a:lnTo>
                  <a:lnTo>
                    <a:pt x="430606" y="86855"/>
                  </a:lnTo>
                  <a:lnTo>
                    <a:pt x="416521" y="47015"/>
                  </a:lnTo>
                  <a:lnTo>
                    <a:pt x="375361" y="33121"/>
                  </a:lnTo>
                  <a:lnTo>
                    <a:pt x="353301" y="35775"/>
                  </a:lnTo>
                  <a:lnTo>
                    <a:pt x="336346" y="41592"/>
                  </a:lnTo>
                  <a:lnTo>
                    <a:pt x="325450" y="47409"/>
                  </a:lnTo>
                  <a:lnTo>
                    <a:pt x="321602" y="50050"/>
                  </a:lnTo>
                  <a:lnTo>
                    <a:pt x="334162" y="73609"/>
                  </a:lnTo>
                  <a:lnTo>
                    <a:pt x="337350" y="71539"/>
                  </a:lnTo>
                  <a:lnTo>
                    <a:pt x="345859" y="66979"/>
                  </a:lnTo>
                  <a:lnTo>
                    <a:pt x="358089" y="62433"/>
                  </a:lnTo>
                  <a:lnTo>
                    <a:pt x="372427" y="60363"/>
                  </a:lnTo>
                  <a:lnTo>
                    <a:pt x="382244" y="61556"/>
                  </a:lnTo>
                  <a:lnTo>
                    <a:pt x="390194" y="65506"/>
                  </a:lnTo>
                  <a:lnTo>
                    <a:pt x="395503" y="72783"/>
                  </a:lnTo>
                  <a:lnTo>
                    <a:pt x="397433" y="83908"/>
                  </a:lnTo>
                  <a:lnTo>
                    <a:pt x="397433" y="88328"/>
                  </a:lnTo>
                  <a:lnTo>
                    <a:pt x="397433" y="108940"/>
                  </a:lnTo>
                  <a:lnTo>
                    <a:pt x="397433" y="113347"/>
                  </a:lnTo>
                  <a:lnTo>
                    <a:pt x="395097" y="126136"/>
                  </a:lnTo>
                  <a:lnTo>
                    <a:pt x="388607" y="137731"/>
                  </a:lnTo>
                  <a:lnTo>
                    <a:pt x="378815" y="146164"/>
                  </a:lnTo>
                  <a:lnTo>
                    <a:pt x="366534" y="149415"/>
                  </a:lnTo>
                  <a:lnTo>
                    <a:pt x="358178" y="147993"/>
                  </a:lnTo>
                  <a:lnTo>
                    <a:pt x="351955" y="144081"/>
                  </a:lnTo>
                  <a:lnTo>
                    <a:pt x="348056" y="138239"/>
                  </a:lnTo>
                  <a:lnTo>
                    <a:pt x="346722" y="131025"/>
                  </a:lnTo>
                  <a:lnTo>
                    <a:pt x="351980" y="118872"/>
                  </a:lnTo>
                  <a:lnTo>
                    <a:pt x="364566" y="112242"/>
                  </a:lnTo>
                  <a:lnTo>
                    <a:pt x="379628" y="109486"/>
                  </a:lnTo>
                  <a:lnTo>
                    <a:pt x="392341" y="108940"/>
                  </a:lnTo>
                  <a:lnTo>
                    <a:pt x="397433" y="108940"/>
                  </a:lnTo>
                  <a:lnTo>
                    <a:pt x="397433" y="88328"/>
                  </a:lnTo>
                  <a:lnTo>
                    <a:pt x="388607" y="88328"/>
                  </a:lnTo>
                  <a:lnTo>
                    <a:pt x="367779" y="89662"/>
                  </a:lnTo>
                  <a:lnTo>
                    <a:pt x="342709" y="95681"/>
                  </a:lnTo>
                  <a:lnTo>
                    <a:pt x="322402" y="108940"/>
                  </a:lnTo>
                  <a:lnTo>
                    <a:pt x="321614" y="109486"/>
                  </a:lnTo>
                  <a:lnTo>
                    <a:pt x="312775" y="133959"/>
                  </a:lnTo>
                  <a:lnTo>
                    <a:pt x="316420" y="151625"/>
                  </a:lnTo>
                  <a:lnTo>
                    <a:pt x="357708" y="175183"/>
                  </a:lnTo>
                  <a:lnTo>
                    <a:pt x="377405" y="171043"/>
                  </a:lnTo>
                  <a:lnTo>
                    <a:pt x="390639" y="161925"/>
                  </a:lnTo>
                  <a:lnTo>
                    <a:pt x="398056" y="152819"/>
                  </a:lnTo>
                  <a:lnTo>
                    <a:pt x="399973" y="149415"/>
                  </a:lnTo>
                  <a:lnTo>
                    <a:pt x="400380" y="148678"/>
                  </a:lnTo>
                  <a:lnTo>
                    <a:pt x="399694" y="151625"/>
                  </a:lnTo>
                  <a:lnTo>
                    <a:pt x="399694" y="164884"/>
                  </a:lnTo>
                  <a:lnTo>
                    <a:pt x="404799" y="171500"/>
                  </a:lnTo>
                  <a:lnTo>
                    <a:pt x="448945" y="171500"/>
                  </a:lnTo>
                  <a:lnTo>
                    <a:pt x="448945" y="148678"/>
                  </a:lnTo>
                  <a:lnTo>
                    <a:pt x="448945" y="146469"/>
                  </a:lnTo>
                  <a:close/>
                </a:path>
                <a:path w="1348104" h="224789">
                  <a:moveTo>
                    <a:pt x="565200" y="35331"/>
                  </a:moveTo>
                  <a:lnTo>
                    <a:pt x="562267" y="34594"/>
                  </a:lnTo>
                  <a:lnTo>
                    <a:pt x="559320" y="34594"/>
                  </a:lnTo>
                  <a:lnTo>
                    <a:pt x="544791" y="37312"/>
                  </a:lnTo>
                  <a:lnTo>
                    <a:pt x="532460" y="44716"/>
                  </a:lnTo>
                  <a:lnTo>
                    <a:pt x="522897" y="55714"/>
                  </a:lnTo>
                  <a:lnTo>
                    <a:pt x="516636" y="69189"/>
                  </a:lnTo>
                  <a:lnTo>
                    <a:pt x="515950" y="69189"/>
                  </a:lnTo>
                  <a:lnTo>
                    <a:pt x="516636" y="66243"/>
                  </a:lnTo>
                  <a:lnTo>
                    <a:pt x="516636" y="41224"/>
                  </a:lnTo>
                  <a:lnTo>
                    <a:pt x="510070" y="36804"/>
                  </a:lnTo>
                  <a:lnTo>
                    <a:pt x="462978" y="36804"/>
                  </a:lnTo>
                  <a:lnTo>
                    <a:pt x="462978" y="61836"/>
                  </a:lnTo>
                  <a:lnTo>
                    <a:pt x="482104" y="61836"/>
                  </a:lnTo>
                  <a:lnTo>
                    <a:pt x="484263" y="64046"/>
                  </a:lnTo>
                  <a:lnTo>
                    <a:pt x="484263" y="146469"/>
                  </a:lnTo>
                  <a:lnTo>
                    <a:pt x="464451" y="146469"/>
                  </a:lnTo>
                  <a:lnTo>
                    <a:pt x="464451" y="171500"/>
                  </a:lnTo>
                  <a:lnTo>
                    <a:pt x="537248" y="171500"/>
                  </a:lnTo>
                  <a:lnTo>
                    <a:pt x="537248" y="146469"/>
                  </a:lnTo>
                  <a:lnTo>
                    <a:pt x="518109" y="146469"/>
                  </a:lnTo>
                  <a:lnTo>
                    <a:pt x="518109" y="117030"/>
                  </a:lnTo>
                  <a:lnTo>
                    <a:pt x="539546" y="71907"/>
                  </a:lnTo>
                  <a:lnTo>
                    <a:pt x="557161" y="67716"/>
                  </a:lnTo>
                  <a:lnTo>
                    <a:pt x="562267" y="67716"/>
                  </a:lnTo>
                  <a:lnTo>
                    <a:pt x="565200" y="68453"/>
                  </a:lnTo>
                  <a:lnTo>
                    <a:pt x="565200" y="67716"/>
                  </a:lnTo>
                  <a:lnTo>
                    <a:pt x="565200" y="35331"/>
                  </a:lnTo>
                  <a:close/>
                </a:path>
                <a:path w="1348104" h="224789">
                  <a:moveTo>
                    <a:pt x="660171" y="144272"/>
                  </a:moveTo>
                  <a:lnTo>
                    <a:pt x="658012" y="144995"/>
                  </a:lnTo>
                  <a:lnTo>
                    <a:pt x="654291" y="144995"/>
                  </a:lnTo>
                  <a:lnTo>
                    <a:pt x="646925" y="144272"/>
                  </a:lnTo>
                  <a:lnTo>
                    <a:pt x="646239" y="144272"/>
                  </a:lnTo>
                  <a:lnTo>
                    <a:pt x="637082" y="140589"/>
                  </a:lnTo>
                  <a:lnTo>
                    <a:pt x="629932" y="132575"/>
                  </a:lnTo>
                  <a:lnTo>
                    <a:pt x="627011" y="118503"/>
                  </a:lnTo>
                  <a:lnTo>
                    <a:pt x="627011" y="61836"/>
                  </a:lnTo>
                  <a:lnTo>
                    <a:pt x="658012" y="61836"/>
                  </a:lnTo>
                  <a:lnTo>
                    <a:pt x="658012" y="36804"/>
                  </a:lnTo>
                  <a:lnTo>
                    <a:pt x="627011" y="36804"/>
                  </a:lnTo>
                  <a:lnTo>
                    <a:pt x="627011" y="0"/>
                  </a:lnTo>
                  <a:lnTo>
                    <a:pt x="594639" y="0"/>
                  </a:lnTo>
                  <a:lnTo>
                    <a:pt x="594639" y="36804"/>
                  </a:lnTo>
                  <a:lnTo>
                    <a:pt x="572566" y="36804"/>
                  </a:lnTo>
                  <a:lnTo>
                    <a:pt x="572566" y="61836"/>
                  </a:lnTo>
                  <a:lnTo>
                    <a:pt x="593953" y="61836"/>
                  </a:lnTo>
                  <a:lnTo>
                    <a:pt x="593953" y="122186"/>
                  </a:lnTo>
                  <a:lnTo>
                    <a:pt x="599998" y="149059"/>
                  </a:lnTo>
                  <a:lnTo>
                    <a:pt x="614730" y="164414"/>
                  </a:lnTo>
                  <a:lnTo>
                    <a:pt x="633056" y="171348"/>
                  </a:lnTo>
                  <a:lnTo>
                    <a:pt x="649871" y="172974"/>
                  </a:lnTo>
                  <a:lnTo>
                    <a:pt x="655764" y="172974"/>
                  </a:lnTo>
                  <a:lnTo>
                    <a:pt x="660171" y="172237"/>
                  </a:lnTo>
                  <a:lnTo>
                    <a:pt x="660171" y="144995"/>
                  </a:lnTo>
                  <a:lnTo>
                    <a:pt x="660171" y="144272"/>
                  </a:lnTo>
                  <a:close/>
                </a:path>
                <a:path w="1348104" h="224789">
                  <a:moveTo>
                    <a:pt x="923696" y="146469"/>
                  </a:moveTo>
                  <a:lnTo>
                    <a:pt x="904468" y="146469"/>
                  </a:lnTo>
                  <a:lnTo>
                    <a:pt x="904468" y="84645"/>
                  </a:lnTo>
                  <a:lnTo>
                    <a:pt x="901814" y="64046"/>
                  </a:lnTo>
                  <a:lnTo>
                    <a:pt x="901712" y="63309"/>
                  </a:lnTo>
                  <a:lnTo>
                    <a:pt x="901623" y="62572"/>
                  </a:lnTo>
                  <a:lnTo>
                    <a:pt x="901509" y="61683"/>
                  </a:lnTo>
                  <a:lnTo>
                    <a:pt x="892975" y="45631"/>
                  </a:lnTo>
                  <a:lnTo>
                    <a:pt x="879335" y="36207"/>
                  </a:lnTo>
                  <a:lnTo>
                    <a:pt x="861098" y="33121"/>
                  </a:lnTo>
                  <a:lnTo>
                    <a:pt x="845756" y="35547"/>
                  </a:lnTo>
                  <a:lnTo>
                    <a:pt x="832294" y="42049"/>
                  </a:lnTo>
                  <a:lnTo>
                    <a:pt x="821461" y="51447"/>
                  </a:lnTo>
                  <a:lnTo>
                    <a:pt x="814006" y="62572"/>
                  </a:lnTo>
                  <a:lnTo>
                    <a:pt x="813219" y="62572"/>
                  </a:lnTo>
                  <a:lnTo>
                    <a:pt x="807897" y="49276"/>
                  </a:lnTo>
                  <a:lnTo>
                    <a:pt x="799744" y="40119"/>
                  </a:lnTo>
                  <a:lnTo>
                    <a:pt x="788949" y="34823"/>
                  </a:lnTo>
                  <a:lnTo>
                    <a:pt x="775741" y="33121"/>
                  </a:lnTo>
                  <a:lnTo>
                    <a:pt x="760222" y="35979"/>
                  </a:lnTo>
                  <a:lnTo>
                    <a:pt x="747115" y="43243"/>
                  </a:lnTo>
                  <a:lnTo>
                    <a:pt x="736917" y="52997"/>
                  </a:lnTo>
                  <a:lnTo>
                    <a:pt x="730123" y="63309"/>
                  </a:lnTo>
                  <a:lnTo>
                    <a:pt x="729335" y="63309"/>
                  </a:lnTo>
                  <a:lnTo>
                    <a:pt x="730123" y="60363"/>
                  </a:lnTo>
                  <a:lnTo>
                    <a:pt x="730123" y="42049"/>
                  </a:lnTo>
                  <a:lnTo>
                    <a:pt x="728027" y="40119"/>
                  </a:lnTo>
                  <a:lnTo>
                    <a:pt x="724242" y="36804"/>
                  </a:lnTo>
                  <a:lnTo>
                    <a:pt x="677151" y="36804"/>
                  </a:lnTo>
                  <a:lnTo>
                    <a:pt x="677151" y="61836"/>
                  </a:lnTo>
                  <a:lnTo>
                    <a:pt x="695490" y="61836"/>
                  </a:lnTo>
                  <a:lnTo>
                    <a:pt x="697750" y="63309"/>
                  </a:lnTo>
                  <a:lnTo>
                    <a:pt x="697750" y="146469"/>
                  </a:lnTo>
                  <a:lnTo>
                    <a:pt x="677837" y="146469"/>
                  </a:lnTo>
                  <a:lnTo>
                    <a:pt x="677837" y="171500"/>
                  </a:lnTo>
                  <a:lnTo>
                    <a:pt x="750722" y="171500"/>
                  </a:lnTo>
                  <a:lnTo>
                    <a:pt x="750722" y="146469"/>
                  </a:lnTo>
                  <a:lnTo>
                    <a:pt x="731596" y="146469"/>
                  </a:lnTo>
                  <a:lnTo>
                    <a:pt x="731596" y="113347"/>
                  </a:lnTo>
                  <a:lnTo>
                    <a:pt x="733590" y="95402"/>
                  </a:lnTo>
                  <a:lnTo>
                    <a:pt x="739775" y="79590"/>
                  </a:lnTo>
                  <a:lnTo>
                    <a:pt x="750506" y="68326"/>
                  </a:lnTo>
                  <a:lnTo>
                    <a:pt x="766127" y="64046"/>
                  </a:lnTo>
                  <a:lnTo>
                    <a:pt x="775550" y="66230"/>
                  </a:lnTo>
                  <a:lnTo>
                    <a:pt x="781164" y="72136"/>
                  </a:lnTo>
                  <a:lnTo>
                    <a:pt x="783780" y="80492"/>
                  </a:lnTo>
                  <a:lnTo>
                    <a:pt x="783869" y="80810"/>
                  </a:lnTo>
                  <a:lnTo>
                    <a:pt x="784580" y="91262"/>
                  </a:lnTo>
                  <a:lnTo>
                    <a:pt x="784580" y="171500"/>
                  </a:lnTo>
                  <a:lnTo>
                    <a:pt x="837552" y="171500"/>
                  </a:lnTo>
                  <a:lnTo>
                    <a:pt x="837552" y="146469"/>
                  </a:lnTo>
                  <a:lnTo>
                    <a:pt x="817638" y="146469"/>
                  </a:lnTo>
                  <a:lnTo>
                    <a:pt x="817638" y="111874"/>
                  </a:lnTo>
                  <a:lnTo>
                    <a:pt x="819835" y="93840"/>
                  </a:lnTo>
                  <a:lnTo>
                    <a:pt x="826376" y="78574"/>
                  </a:lnTo>
                  <a:lnTo>
                    <a:pt x="837209" y="67995"/>
                  </a:lnTo>
                  <a:lnTo>
                    <a:pt x="852271" y="64046"/>
                  </a:lnTo>
                  <a:lnTo>
                    <a:pt x="862101" y="66230"/>
                  </a:lnTo>
                  <a:lnTo>
                    <a:pt x="861733" y="66230"/>
                  </a:lnTo>
                  <a:lnTo>
                    <a:pt x="867219" y="71856"/>
                  </a:lnTo>
                  <a:lnTo>
                    <a:pt x="869911" y="80492"/>
                  </a:lnTo>
                  <a:lnTo>
                    <a:pt x="870610" y="91262"/>
                  </a:lnTo>
                  <a:lnTo>
                    <a:pt x="870610" y="171500"/>
                  </a:lnTo>
                  <a:lnTo>
                    <a:pt x="923696" y="171500"/>
                  </a:lnTo>
                  <a:lnTo>
                    <a:pt x="923696" y="146469"/>
                  </a:lnTo>
                  <a:close/>
                </a:path>
                <a:path w="1348104" h="224789">
                  <a:moveTo>
                    <a:pt x="1065657" y="97167"/>
                  </a:moveTo>
                  <a:lnTo>
                    <a:pt x="1064374" y="89065"/>
                  </a:lnTo>
                  <a:lnTo>
                    <a:pt x="1061720" y="72250"/>
                  </a:lnTo>
                  <a:lnTo>
                    <a:pt x="1054519" y="59613"/>
                  </a:lnTo>
                  <a:lnTo>
                    <a:pt x="1050124" y="51892"/>
                  </a:lnTo>
                  <a:lnTo>
                    <a:pt x="1031214" y="38163"/>
                  </a:lnTo>
                  <a:lnTo>
                    <a:pt x="1031125" y="89065"/>
                  </a:lnTo>
                  <a:lnTo>
                    <a:pt x="972261" y="89065"/>
                  </a:lnTo>
                  <a:lnTo>
                    <a:pt x="976071" y="77012"/>
                  </a:lnTo>
                  <a:lnTo>
                    <a:pt x="982929" y="67716"/>
                  </a:lnTo>
                  <a:lnTo>
                    <a:pt x="992530" y="61734"/>
                  </a:lnTo>
                  <a:lnTo>
                    <a:pt x="1004633" y="59613"/>
                  </a:lnTo>
                  <a:lnTo>
                    <a:pt x="1015047" y="61734"/>
                  </a:lnTo>
                  <a:lnTo>
                    <a:pt x="1014679" y="61734"/>
                  </a:lnTo>
                  <a:lnTo>
                    <a:pt x="1022807" y="67437"/>
                  </a:lnTo>
                  <a:lnTo>
                    <a:pt x="1028611" y="76695"/>
                  </a:lnTo>
                  <a:lnTo>
                    <a:pt x="1031125" y="89065"/>
                  </a:lnTo>
                  <a:lnTo>
                    <a:pt x="1031125" y="38150"/>
                  </a:lnTo>
                  <a:lnTo>
                    <a:pt x="977582" y="38366"/>
                  </a:lnTo>
                  <a:lnTo>
                    <a:pt x="941933" y="75361"/>
                  </a:lnTo>
                  <a:lnTo>
                    <a:pt x="936942" y="103784"/>
                  </a:lnTo>
                  <a:lnTo>
                    <a:pt x="941997" y="131394"/>
                  </a:lnTo>
                  <a:lnTo>
                    <a:pt x="956437" y="154114"/>
                  </a:lnTo>
                  <a:lnTo>
                    <a:pt x="979157" y="169506"/>
                  </a:lnTo>
                  <a:lnTo>
                    <a:pt x="1009040" y="175183"/>
                  </a:lnTo>
                  <a:lnTo>
                    <a:pt x="1031836" y="172186"/>
                  </a:lnTo>
                  <a:lnTo>
                    <a:pt x="1048969" y="165608"/>
                  </a:lnTo>
                  <a:lnTo>
                    <a:pt x="1059751" y="159029"/>
                  </a:lnTo>
                  <a:lnTo>
                    <a:pt x="1063498" y="156044"/>
                  </a:lnTo>
                  <a:lnTo>
                    <a:pt x="1058392" y="146469"/>
                  </a:lnTo>
                  <a:lnTo>
                    <a:pt x="1050937" y="132486"/>
                  </a:lnTo>
                  <a:lnTo>
                    <a:pt x="1047851" y="134670"/>
                  </a:lnTo>
                  <a:lnTo>
                    <a:pt x="1039444" y="139484"/>
                  </a:lnTo>
                  <a:lnTo>
                    <a:pt x="1027061" y="144284"/>
                  </a:lnTo>
                  <a:lnTo>
                    <a:pt x="1011986" y="146469"/>
                  </a:lnTo>
                  <a:lnTo>
                    <a:pt x="997178" y="144132"/>
                  </a:lnTo>
                  <a:lnTo>
                    <a:pt x="984554" y="137096"/>
                  </a:lnTo>
                  <a:lnTo>
                    <a:pt x="975525" y="125361"/>
                  </a:lnTo>
                  <a:lnTo>
                    <a:pt x="971473" y="108940"/>
                  </a:lnTo>
                  <a:lnTo>
                    <a:pt x="1064971" y="108940"/>
                  </a:lnTo>
                  <a:lnTo>
                    <a:pt x="1065657" y="101574"/>
                  </a:lnTo>
                  <a:lnTo>
                    <a:pt x="1065657" y="97167"/>
                  </a:lnTo>
                  <a:close/>
                </a:path>
                <a:path w="1348104" h="224789">
                  <a:moveTo>
                    <a:pt x="1251178" y="146469"/>
                  </a:moveTo>
                  <a:lnTo>
                    <a:pt x="1231265" y="146469"/>
                  </a:lnTo>
                  <a:lnTo>
                    <a:pt x="1231265" y="84645"/>
                  </a:lnTo>
                  <a:lnTo>
                    <a:pt x="1228585" y="64046"/>
                  </a:lnTo>
                  <a:lnTo>
                    <a:pt x="1186332" y="33121"/>
                  </a:lnTo>
                  <a:lnTo>
                    <a:pt x="1164437" y="37325"/>
                  </a:lnTo>
                  <a:lnTo>
                    <a:pt x="1149172" y="46837"/>
                  </a:lnTo>
                  <a:lnTo>
                    <a:pt x="1139964" y="57035"/>
                  </a:lnTo>
                  <a:lnTo>
                    <a:pt x="1136294" y="63309"/>
                  </a:lnTo>
                  <a:lnTo>
                    <a:pt x="1135608" y="63309"/>
                  </a:lnTo>
                  <a:lnTo>
                    <a:pt x="1136294" y="60363"/>
                  </a:lnTo>
                  <a:lnTo>
                    <a:pt x="1136294" y="41960"/>
                  </a:lnTo>
                  <a:lnTo>
                    <a:pt x="1131189" y="36804"/>
                  </a:lnTo>
                  <a:lnTo>
                    <a:pt x="1083310" y="36804"/>
                  </a:lnTo>
                  <a:lnTo>
                    <a:pt x="1083310" y="61836"/>
                  </a:lnTo>
                  <a:lnTo>
                    <a:pt x="1102448" y="61836"/>
                  </a:lnTo>
                  <a:lnTo>
                    <a:pt x="1104696" y="64046"/>
                  </a:lnTo>
                  <a:lnTo>
                    <a:pt x="1104696" y="146469"/>
                  </a:lnTo>
                  <a:lnTo>
                    <a:pt x="1084783" y="146469"/>
                  </a:lnTo>
                  <a:lnTo>
                    <a:pt x="1084783" y="171500"/>
                  </a:lnTo>
                  <a:lnTo>
                    <a:pt x="1157681" y="171500"/>
                  </a:lnTo>
                  <a:lnTo>
                    <a:pt x="1157681" y="146469"/>
                  </a:lnTo>
                  <a:lnTo>
                    <a:pt x="1137767" y="146469"/>
                  </a:lnTo>
                  <a:lnTo>
                    <a:pt x="1137767" y="111137"/>
                  </a:lnTo>
                  <a:lnTo>
                    <a:pt x="1140447" y="93840"/>
                  </a:lnTo>
                  <a:lnTo>
                    <a:pt x="1148168" y="78752"/>
                  </a:lnTo>
                  <a:lnTo>
                    <a:pt x="1160449" y="68084"/>
                  </a:lnTo>
                  <a:lnTo>
                    <a:pt x="1176807" y="64046"/>
                  </a:lnTo>
                  <a:lnTo>
                    <a:pt x="1187259" y="66027"/>
                  </a:lnTo>
                  <a:lnTo>
                    <a:pt x="1193787" y="71678"/>
                  </a:lnTo>
                  <a:lnTo>
                    <a:pt x="1197152" y="80492"/>
                  </a:lnTo>
                  <a:lnTo>
                    <a:pt x="1198105" y="91998"/>
                  </a:lnTo>
                  <a:lnTo>
                    <a:pt x="1198105" y="171500"/>
                  </a:lnTo>
                  <a:lnTo>
                    <a:pt x="1251178" y="171500"/>
                  </a:lnTo>
                  <a:lnTo>
                    <a:pt x="1251178" y="146469"/>
                  </a:lnTo>
                  <a:close/>
                </a:path>
                <a:path w="1348104" h="224789">
                  <a:moveTo>
                    <a:pt x="1347520" y="144272"/>
                  </a:moveTo>
                  <a:lnTo>
                    <a:pt x="1344574" y="144995"/>
                  </a:lnTo>
                  <a:lnTo>
                    <a:pt x="1340942" y="144995"/>
                  </a:lnTo>
                  <a:lnTo>
                    <a:pt x="1333665" y="144272"/>
                  </a:lnTo>
                  <a:lnTo>
                    <a:pt x="1332966" y="144272"/>
                  </a:lnTo>
                  <a:lnTo>
                    <a:pt x="1324089" y="140589"/>
                  </a:lnTo>
                  <a:lnTo>
                    <a:pt x="1317244" y="132575"/>
                  </a:lnTo>
                  <a:lnTo>
                    <a:pt x="1314450" y="118503"/>
                  </a:lnTo>
                  <a:lnTo>
                    <a:pt x="1314450" y="61836"/>
                  </a:lnTo>
                  <a:lnTo>
                    <a:pt x="1344574" y="61836"/>
                  </a:lnTo>
                  <a:lnTo>
                    <a:pt x="1344574" y="36804"/>
                  </a:lnTo>
                  <a:lnTo>
                    <a:pt x="1314450" y="36804"/>
                  </a:lnTo>
                  <a:lnTo>
                    <a:pt x="1314450" y="0"/>
                  </a:lnTo>
                  <a:lnTo>
                    <a:pt x="1281290" y="0"/>
                  </a:lnTo>
                  <a:lnTo>
                    <a:pt x="1281290" y="36804"/>
                  </a:lnTo>
                  <a:lnTo>
                    <a:pt x="1260005" y="36804"/>
                  </a:lnTo>
                  <a:lnTo>
                    <a:pt x="1260005" y="61836"/>
                  </a:lnTo>
                  <a:lnTo>
                    <a:pt x="1280604" y="61836"/>
                  </a:lnTo>
                  <a:lnTo>
                    <a:pt x="1280604" y="122186"/>
                  </a:lnTo>
                  <a:lnTo>
                    <a:pt x="1286764" y="149059"/>
                  </a:lnTo>
                  <a:lnTo>
                    <a:pt x="1301737" y="164414"/>
                  </a:lnTo>
                  <a:lnTo>
                    <a:pt x="1320304" y="171348"/>
                  </a:lnTo>
                  <a:lnTo>
                    <a:pt x="1337221" y="172974"/>
                  </a:lnTo>
                  <a:lnTo>
                    <a:pt x="1343101" y="172974"/>
                  </a:lnTo>
                  <a:lnTo>
                    <a:pt x="1347520" y="172237"/>
                  </a:lnTo>
                  <a:lnTo>
                    <a:pt x="1347520" y="144995"/>
                  </a:lnTo>
                  <a:lnTo>
                    <a:pt x="1347520" y="144272"/>
                  </a:lnTo>
                  <a:close/>
                </a:path>
              </a:pathLst>
            </a:custGeom>
            <a:solidFill>
              <a:srgbClr val="535F6D"/>
            </a:solidFill>
          </p:spPr>
          <p:txBody>
            <a:bodyPr wrap="square" lIns="0" tIns="0" rIns="0" bIns="0" rtlCol="0"/>
            <a:lstStyle/>
            <a:p>
              <a:endParaRPr/>
            </a:p>
          </p:txBody>
        </p:sp>
        <p:pic>
          <p:nvPicPr>
            <p:cNvPr id="10" name="object 10"/>
            <p:cNvPicPr/>
            <p:nvPr/>
          </p:nvPicPr>
          <p:blipFill>
            <a:blip r:embed="rId4" cstate="print"/>
            <a:stretch>
              <a:fillRect/>
            </a:stretch>
          </p:blipFill>
          <p:spPr>
            <a:xfrm>
              <a:off x="5573848" y="1786669"/>
              <a:ext cx="253724" cy="194317"/>
            </a:xfrm>
            <a:prstGeom prst="rect">
              <a:avLst/>
            </a:prstGeom>
          </p:spPr>
        </p:pic>
        <p:sp>
          <p:nvSpPr>
            <p:cNvPr id="11" name="object 11"/>
            <p:cNvSpPr/>
            <p:nvPr/>
          </p:nvSpPr>
          <p:spPr>
            <a:xfrm>
              <a:off x="3779647" y="1144803"/>
              <a:ext cx="3448050" cy="972185"/>
            </a:xfrm>
            <a:custGeom>
              <a:avLst/>
              <a:gdLst/>
              <a:ahLst/>
              <a:cxnLst/>
              <a:rect l="l" t="t" r="r" b="b"/>
              <a:pathLst>
                <a:path w="3448050" h="972185">
                  <a:moveTo>
                    <a:pt x="12547" y="0"/>
                  </a:moveTo>
                  <a:lnTo>
                    <a:pt x="0" y="0"/>
                  </a:lnTo>
                  <a:lnTo>
                    <a:pt x="0" y="971626"/>
                  </a:lnTo>
                  <a:lnTo>
                    <a:pt x="12547" y="971626"/>
                  </a:lnTo>
                  <a:lnTo>
                    <a:pt x="12547" y="0"/>
                  </a:lnTo>
                  <a:close/>
                </a:path>
                <a:path w="3448050" h="972185">
                  <a:moveTo>
                    <a:pt x="2270417" y="784072"/>
                  </a:moveTo>
                  <a:lnTo>
                    <a:pt x="2240978" y="784072"/>
                  </a:lnTo>
                  <a:lnTo>
                    <a:pt x="2240978" y="804392"/>
                  </a:lnTo>
                  <a:lnTo>
                    <a:pt x="2184273" y="804392"/>
                  </a:lnTo>
                  <a:lnTo>
                    <a:pt x="2184273" y="784072"/>
                  </a:lnTo>
                  <a:lnTo>
                    <a:pt x="2184273" y="751052"/>
                  </a:lnTo>
                  <a:lnTo>
                    <a:pt x="2246084" y="751052"/>
                  </a:lnTo>
                  <a:lnTo>
                    <a:pt x="2246084" y="724382"/>
                  </a:lnTo>
                  <a:lnTo>
                    <a:pt x="2184273" y="724382"/>
                  </a:lnTo>
                  <a:lnTo>
                    <a:pt x="2184273" y="693902"/>
                  </a:lnTo>
                  <a:lnTo>
                    <a:pt x="2184273" y="672312"/>
                  </a:lnTo>
                  <a:lnTo>
                    <a:pt x="2236559" y="672312"/>
                  </a:lnTo>
                  <a:lnTo>
                    <a:pt x="2236559" y="693902"/>
                  </a:lnTo>
                  <a:lnTo>
                    <a:pt x="2266683" y="693902"/>
                  </a:lnTo>
                  <a:lnTo>
                    <a:pt x="2266683" y="672312"/>
                  </a:lnTo>
                  <a:lnTo>
                    <a:pt x="2266683" y="671042"/>
                  </a:lnTo>
                  <a:lnTo>
                    <a:pt x="2266683" y="644372"/>
                  </a:lnTo>
                  <a:lnTo>
                    <a:pt x="2126881" y="644372"/>
                  </a:lnTo>
                  <a:lnTo>
                    <a:pt x="2126881" y="671042"/>
                  </a:lnTo>
                  <a:lnTo>
                    <a:pt x="2149741" y="671042"/>
                  </a:lnTo>
                  <a:lnTo>
                    <a:pt x="2149741" y="672312"/>
                  </a:lnTo>
                  <a:lnTo>
                    <a:pt x="2149741" y="806932"/>
                  </a:lnTo>
                  <a:lnTo>
                    <a:pt x="2126881" y="806932"/>
                  </a:lnTo>
                  <a:lnTo>
                    <a:pt x="2126881" y="832332"/>
                  </a:lnTo>
                  <a:lnTo>
                    <a:pt x="2270417" y="832332"/>
                  </a:lnTo>
                  <a:lnTo>
                    <a:pt x="2270417" y="806932"/>
                  </a:lnTo>
                  <a:lnTo>
                    <a:pt x="2270417" y="804392"/>
                  </a:lnTo>
                  <a:lnTo>
                    <a:pt x="2270417" y="784072"/>
                  </a:lnTo>
                  <a:close/>
                </a:path>
                <a:path w="3448050" h="972185">
                  <a:moveTo>
                    <a:pt x="2441905" y="807478"/>
                  </a:moveTo>
                  <a:lnTo>
                    <a:pt x="2426398" y="807478"/>
                  </a:lnTo>
                  <a:lnTo>
                    <a:pt x="2424252" y="805281"/>
                  </a:lnTo>
                  <a:lnTo>
                    <a:pt x="2424252" y="723582"/>
                  </a:lnTo>
                  <a:lnTo>
                    <a:pt x="2424252" y="713270"/>
                  </a:lnTo>
                  <a:lnTo>
                    <a:pt x="2424252" y="644817"/>
                  </a:lnTo>
                  <a:lnTo>
                    <a:pt x="2391778" y="644817"/>
                  </a:lnTo>
                  <a:lnTo>
                    <a:pt x="2391778" y="765530"/>
                  </a:lnTo>
                  <a:lnTo>
                    <a:pt x="2388857" y="784504"/>
                  </a:lnTo>
                  <a:lnTo>
                    <a:pt x="2381123" y="797547"/>
                  </a:lnTo>
                  <a:lnTo>
                    <a:pt x="2370086" y="805065"/>
                  </a:lnTo>
                  <a:lnTo>
                    <a:pt x="2357234" y="807478"/>
                  </a:lnTo>
                  <a:lnTo>
                    <a:pt x="2343988" y="804430"/>
                  </a:lnTo>
                  <a:lnTo>
                    <a:pt x="2333485" y="795794"/>
                  </a:lnTo>
                  <a:lnTo>
                    <a:pt x="2326563" y="782332"/>
                  </a:lnTo>
                  <a:lnTo>
                    <a:pt x="2324176" y="765530"/>
                  </a:lnTo>
                  <a:lnTo>
                    <a:pt x="2324074" y="764794"/>
                  </a:lnTo>
                  <a:lnTo>
                    <a:pt x="2326792" y="747179"/>
                  </a:lnTo>
                  <a:lnTo>
                    <a:pt x="2334222" y="734250"/>
                  </a:lnTo>
                  <a:lnTo>
                    <a:pt x="2345232" y="726287"/>
                  </a:lnTo>
                  <a:lnTo>
                    <a:pt x="2358707" y="723582"/>
                  </a:lnTo>
                  <a:lnTo>
                    <a:pt x="2373185" y="727125"/>
                  </a:lnTo>
                  <a:lnTo>
                    <a:pt x="2383523" y="736549"/>
                  </a:lnTo>
                  <a:lnTo>
                    <a:pt x="2389708" y="749973"/>
                  </a:lnTo>
                  <a:lnTo>
                    <a:pt x="2391676" y="764794"/>
                  </a:lnTo>
                  <a:lnTo>
                    <a:pt x="2391778" y="765530"/>
                  </a:lnTo>
                  <a:lnTo>
                    <a:pt x="2391778" y="644817"/>
                  </a:lnTo>
                  <a:lnTo>
                    <a:pt x="2369693" y="644817"/>
                  </a:lnTo>
                  <a:lnTo>
                    <a:pt x="2369693" y="669848"/>
                  </a:lnTo>
                  <a:lnTo>
                    <a:pt x="2391079" y="669848"/>
                  </a:lnTo>
                  <a:lnTo>
                    <a:pt x="2391079" y="713270"/>
                  </a:lnTo>
                  <a:lnTo>
                    <a:pt x="2389022" y="710272"/>
                  </a:lnTo>
                  <a:lnTo>
                    <a:pt x="2382342" y="703707"/>
                  </a:lnTo>
                  <a:lnTo>
                    <a:pt x="2370264" y="697128"/>
                  </a:lnTo>
                  <a:lnTo>
                    <a:pt x="2352040" y="694131"/>
                  </a:lnTo>
                  <a:lnTo>
                    <a:pt x="2326856" y="699173"/>
                  </a:lnTo>
                  <a:lnTo>
                    <a:pt x="2307336" y="713460"/>
                  </a:lnTo>
                  <a:lnTo>
                    <a:pt x="2294712" y="735749"/>
                  </a:lnTo>
                  <a:lnTo>
                    <a:pt x="2290229" y="764794"/>
                  </a:lnTo>
                  <a:lnTo>
                    <a:pt x="2294369" y="793648"/>
                  </a:lnTo>
                  <a:lnTo>
                    <a:pt x="2306155" y="816229"/>
                  </a:lnTo>
                  <a:lnTo>
                    <a:pt x="2324709" y="830935"/>
                  </a:lnTo>
                  <a:lnTo>
                    <a:pt x="2349093" y="836193"/>
                  </a:lnTo>
                  <a:lnTo>
                    <a:pt x="2370277" y="832167"/>
                  </a:lnTo>
                  <a:lnTo>
                    <a:pt x="2383866" y="823302"/>
                  </a:lnTo>
                  <a:lnTo>
                    <a:pt x="2391105" y="814451"/>
                  </a:lnTo>
                  <a:lnTo>
                    <a:pt x="2393238" y="810425"/>
                  </a:lnTo>
                  <a:lnTo>
                    <a:pt x="2394026" y="810425"/>
                  </a:lnTo>
                  <a:lnTo>
                    <a:pt x="2393238" y="813371"/>
                  </a:lnTo>
                  <a:lnTo>
                    <a:pt x="2393238" y="825893"/>
                  </a:lnTo>
                  <a:lnTo>
                    <a:pt x="2398445" y="832510"/>
                  </a:lnTo>
                  <a:lnTo>
                    <a:pt x="2441905" y="832510"/>
                  </a:lnTo>
                  <a:lnTo>
                    <a:pt x="2441905" y="810425"/>
                  </a:lnTo>
                  <a:lnTo>
                    <a:pt x="2441905" y="807478"/>
                  </a:lnTo>
                  <a:close/>
                </a:path>
                <a:path w="3448050" h="972185">
                  <a:moveTo>
                    <a:pt x="2619184" y="807478"/>
                  </a:moveTo>
                  <a:lnTo>
                    <a:pt x="2602306" y="807478"/>
                  </a:lnTo>
                  <a:lnTo>
                    <a:pt x="2600058" y="805281"/>
                  </a:lnTo>
                  <a:lnTo>
                    <a:pt x="2600058" y="697814"/>
                  </a:lnTo>
                  <a:lnTo>
                    <a:pt x="2546388" y="697814"/>
                  </a:lnTo>
                  <a:lnTo>
                    <a:pt x="2546388" y="722845"/>
                  </a:lnTo>
                  <a:lnTo>
                    <a:pt x="2566987" y="722845"/>
                  </a:lnTo>
                  <a:lnTo>
                    <a:pt x="2566987" y="757440"/>
                  </a:lnTo>
                  <a:lnTo>
                    <a:pt x="2564434" y="775271"/>
                  </a:lnTo>
                  <a:lnTo>
                    <a:pt x="2557030" y="790829"/>
                  </a:lnTo>
                  <a:lnTo>
                    <a:pt x="2545219" y="801839"/>
                  </a:lnTo>
                  <a:lnTo>
                    <a:pt x="2529421" y="806005"/>
                  </a:lnTo>
                  <a:lnTo>
                    <a:pt x="2518968" y="804037"/>
                  </a:lnTo>
                  <a:lnTo>
                    <a:pt x="2512441" y="798461"/>
                  </a:lnTo>
                  <a:lnTo>
                    <a:pt x="2509088" y="789863"/>
                  </a:lnTo>
                  <a:lnTo>
                    <a:pt x="2508123" y="778776"/>
                  </a:lnTo>
                  <a:lnTo>
                    <a:pt x="2508123" y="697814"/>
                  </a:lnTo>
                  <a:lnTo>
                    <a:pt x="2453678" y="697814"/>
                  </a:lnTo>
                  <a:lnTo>
                    <a:pt x="2453678" y="722845"/>
                  </a:lnTo>
                  <a:lnTo>
                    <a:pt x="2474277" y="722845"/>
                  </a:lnTo>
                  <a:lnTo>
                    <a:pt x="2474277" y="784656"/>
                  </a:lnTo>
                  <a:lnTo>
                    <a:pt x="2477351" y="807478"/>
                  </a:lnTo>
                  <a:lnTo>
                    <a:pt x="2477452" y="808240"/>
                  </a:lnTo>
                  <a:lnTo>
                    <a:pt x="2486418" y="824230"/>
                  </a:lnTo>
                  <a:lnTo>
                    <a:pt x="2500350" y="833310"/>
                  </a:lnTo>
                  <a:lnTo>
                    <a:pt x="2518435" y="836193"/>
                  </a:lnTo>
                  <a:lnTo>
                    <a:pt x="2540482" y="832091"/>
                  </a:lnTo>
                  <a:lnTo>
                    <a:pt x="2555456" y="822756"/>
                  </a:lnTo>
                  <a:lnTo>
                    <a:pt x="2564219" y="812584"/>
                  </a:lnTo>
                  <a:lnTo>
                    <a:pt x="2567686" y="806005"/>
                  </a:lnTo>
                  <a:lnTo>
                    <a:pt x="2568460" y="806005"/>
                  </a:lnTo>
                  <a:lnTo>
                    <a:pt x="2568460" y="827354"/>
                  </a:lnTo>
                  <a:lnTo>
                    <a:pt x="2573566" y="832510"/>
                  </a:lnTo>
                  <a:lnTo>
                    <a:pt x="2619184" y="832510"/>
                  </a:lnTo>
                  <a:lnTo>
                    <a:pt x="2619184" y="807478"/>
                  </a:lnTo>
                  <a:close/>
                </a:path>
                <a:path w="3448050" h="972185">
                  <a:moveTo>
                    <a:pt x="2763507" y="814844"/>
                  </a:moveTo>
                  <a:lnTo>
                    <a:pt x="2751734" y="791298"/>
                  </a:lnTo>
                  <a:lnTo>
                    <a:pt x="2744762" y="796302"/>
                  </a:lnTo>
                  <a:lnTo>
                    <a:pt x="2735148" y="801598"/>
                  </a:lnTo>
                  <a:lnTo>
                    <a:pt x="2723337" y="805776"/>
                  </a:lnTo>
                  <a:lnTo>
                    <a:pt x="2709735" y="807478"/>
                  </a:lnTo>
                  <a:lnTo>
                    <a:pt x="2693428" y="804646"/>
                  </a:lnTo>
                  <a:lnTo>
                    <a:pt x="2679827" y="796353"/>
                  </a:lnTo>
                  <a:lnTo>
                    <a:pt x="2670518" y="782955"/>
                  </a:lnTo>
                  <a:lnTo>
                    <a:pt x="2667063" y="764794"/>
                  </a:lnTo>
                  <a:lnTo>
                    <a:pt x="2669844" y="747687"/>
                  </a:lnTo>
                  <a:lnTo>
                    <a:pt x="2677807" y="734428"/>
                  </a:lnTo>
                  <a:lnTo>
                    <a:pt x="2690330" y="725881"/>
                  </a:lnTo>
                  <a:lnTo>
                    <a:pt x="2706801" y="722845"/>
                  </a:lnTo>
                  <a:lnTo>
                    <a:pt x="2715793" y="723671"/>
                  </a:lnTo>
                  <a:lnTo>
                    <a:pt x="2724112" y="726160"/>
                  </a:lnTo>
                  <a:lnTo>
                    <a:pt x="2730220" y="730288"/>
                  </a:lnTo>
                  <a:lnTo>
                    <a:pt x="2732595" y="736092"/>
                  </a:lnTo>
                  <a:lnTo>
                    <a:pt x="2732595" y="744918"/>
                  </a:lnTo>
                  <a:lnTo>
                    <a:pt x="2761246" y="744918"/>
                  </a:lnTo>
                  <a:lnTo>
                    <a:pt x="2761246" y="726516"/>
                  </a:lnTo>
                  <a:lnTo>
                    <a:pt x="2755836" y="711530"/>
                  </a:lnTo>
                  <a:lnTo>
                    <a:pt x="2742209" y="701497"/>
                  </a:lnTo>
                  <a:lnTo>
                    <a:pt x="2724327" y="695883"/>
                  </a:lnTo>
                  <a:lnTo>
                    <a:pt x="2706116" y="694131"/>
                  </a:lnTo>
                  <a:lnTo>
                    <a:pt x="2677299" y="699604"/>
                  </a:lnTo>
                  <a:lnTo>
                    <a:pt x="2654173" y="714654"/>
                  </a:lnTo>
                  <a:lnTo>
                    <a:pt x="2638793" y="737298"/>
                  </a:lnTo>
                  <a:lnTo>
                    <a:pt x="2633218" y="765530"/>
                  </a:lnTo>
                  <a:lnTo>
                    <a:pt x="2639352" y="794893"/>
                  </a:lnTo>
                  <a:lnTo>
                    <a:pt x="2655836" y="817143"/>
                  </a:lnTo>
                  <a:lnTo>
                    <a:pt x="2679776" y="831253"/>
                  </a:lnTo>
                  <a:lnTo>
                    <a:pt x="2708275" y="836193"/>
                  </a:lnTo>
                  <a:lnTo>
                    <a:pt x="2726207" y="834097"/>
                  </a:lnTo>
                  <a:lnTo>
                    <a:pt x="2741955" y="828827"/>
                  </a:lnTo>
                  <a:lnTo>
                    <a:pt x="2754668" y="821905"/>
                  </a:lnTo>
                  <a:lnTo>
                    <a:pt x="2763507" y="814844"/>
                  </a:lnTo>
                  <a:close/>
                </a:path>
                <a:path w="3448050" h="972185">
                  <a:moveTo>
                    <a:pt x="2913608" y="807478"/>
                  </a:moveTo>
                  <a:lnTo>
                    <a:pt x="2897416" y="807478"/>
                  </a:lnTo>
                  <a:lnTo>
                    <a:pt x="2895168" y="805281"/>
                  </a:lnTo>
                  <a:lnTo>
                    <a:pt x="2895168" y="769950"/>
                  </a:lnTo>
                  <a:lnTo>
                    <a:pt x="2895168" y="747864"/>
                  </a:lnTo>
                  <a:lnTo>
                    <a:pt x="2880995" y="708025"/>
                  </a:lnTo>
                  <a:lnTo>
                    <a:pt x="2862097" y="697458"/>
                  </a:lnTo>
                  <a:lnTo>
                    <a:pt x="2862097" y="769950"/>
                  </a:lnTo>
                  <a:lnTo>
                    <a:pt x="2862097" y="774357"/>
                  </a:lnTo>
                  <a:lnTo>
                    <a:pt x="2859748" y="787146"/>
                  </a:lnTo>
                  <a:lnTo>
                    <a:pt x="2853169" y="798741"/>
                  </a:lnTo>
                  <a:lnTo>
                    <a:pt x="2843149" y="807173"/>
                  </a:lnTo>
                  <a:lnTo>
                    <a:pt x="2830411" y="810425"/>
                  </a:lnTo>
                  <a:lnTo>
                    <a:pt x="2822168" y="809002"/>
                  </a:lnTo>
                  <a:lnTo>
                    <a:pt x="2816174" y="805091"/>
                  </a:lnTo>
                  <a:lnTo>
                    <a:pt x="2812516" y="799249"/>
                  </a:lnTo>
                  <a:lnTo>
                    <a:pt x="2811284" y="792035"/>
                  </a:lnTo>
                  <a:lnTo>
                    <a:pt x="2816441" y="779881"/>
                  </a:lnTo>
                  <a:lnTo>
                    <a:pt x="2828785" y="773252"/>
                  </a:lnTo>
                  <a:lnTo>
                    <a:pt x="2843606" y="770496"/>
                  </a:lnTo>
                  <a:lnTo>
                    <a:pt x="2856217" y="769950"/>
                  </a:lnTo>
                  <a:lnTo>
                    <a:pt x="2862097" y="769950"/>
                  </a:lnTo>
                  <a:lnTo>
                    <a:pt x="2862097" y="697458"/>
                  </a:lnTo>
                  <a:lnTo>
                    <a:pt x="2839237" y="694131"/>
                  </a:lnTo>
                  <a:lnTo>
                    <a:pt x="2817304" y="696785"/>
                  </a:lnTo>
                  <a:lnTo>
                    <a:pt x="2800616" y="702602"/>
                  </a:lnTo>
                  <a:lnTo>
                    <a:pt x="2789986" y="708418"/>
                  </a:lnTo>
                  <a:lnTo>
                    <a:pt x="2786265" y="711060"/>
                  </a:lnTo>
                  <a:lnTo>
                    <a:pt x="2798826" y="734618"/>
                  </a:lnTo>
                  <a:lnTo>
                    <a:pt x="2801886" y="732548"/>
                  </a:lnTo>
                  <a:lnTo>
                    <a:pt x="2810129" y="727989"/>
                  </a:lnTo>
                  <a:lnTo>
                    <a:pt x="2822079" y="723442"/>
                  </a:lnTo>
                  <a:lnTo>
                    <a:pt x="2836303" y="721372"/>
                  </a:lnTo>
                  <a:lnTo>
                    <a:pt x="2846413" y="722566"/>
                  </a:lnTo>
                  <a:lnTo>
                    <a:pt x="2854325" y="726516"/>
                  </a:lnTo>
                  <a:lnTo>
                    <a:pt x="2859481" y="733793"/>
                  </a:lnTo>
                  <a:lnTo>
                    <a:pt x="2861322" y="744918"/>
                  </a:lnTo>
                  <a:lnTo>
                    <a:pt x="2861322" y="749338"/>
                  </a:lnTo>
                  <a:lnTo>
                    <a:pt x="2853271" y="749338"/>
                  </a:lnTo>
                  <a:lnTo>
                    <a:pt x="2832112" y="750671"/>
                  </a:lnTo>
                  <a:lnTo>
                    <a:pt x="2807081" y="756691"/>
                  </a:lnTo>
                  <a:lnTo>
                    <a:pt x="2786951" y="769950"/>
                  </a:lnTo>
                  <a:lnTo>
                    <a:pt x="2786164" y="770496"/>
                  </a:lnTo>
                  <a:lnTo>
                    <a:pt x="2777439" y="794969"/>
                  </a:lnTo>
                  <a:lnTo>
                    <a:pt x="2781071" y="812634"/>
                  </a:lnTo>
                  <a:lnTo>
                    <a:pt x="2821584" y="836193"/>
                  </a:lnTo>
                  <a:lnTo>
                    <a:pt x="2841625" y="832053"/>
                  </a:lnTo>
                  <a:lnTo>
                    <a:pt x="2854807" y="822934"/>
                  </a:lnTo>
                  <a:lnTo>
                    <a:pt x="2862046" y="813828"/>
                  </a:lnTo>
                  <a:lnTo>
                    <a:pt x="2863862" y="810425"/>
                  </a:lnTo>
                  <a:lnTo>
                    <a:pt x="2864256" y="809688"/>
                  </a:lnTo>
                  <a:lnTo>
                    <a:pt x="2865043" y="809688"/>
                  </a:lnTo>
                  <a:lnTo>
                    <a:pt x="2864256" y="812634"/>
                  </a:lnTo>
                  <a:lnTo>
                    <a:pt x="2864256" y="825893"/>
                  </a:lnTo>
                  <a:lnTo>
                    <a:pt x="2868676" y="832510"/>
                  </a:lnTo>
                  <a:lnTo>
                    <a:pt x="2913608" y="832510"/>
                  </a:lnTo>
                  <a:lnTo>
                    <a:pt x="2913608" y="809688"/>
                  </a:lnTo>
                  <a:lnTo>
                    <a:pt x="2913608" y="807478"/>
                  </a:lnTo>
                  <a:close/>
                </a:path>
                <a:path w="3448050" h="972185">
                  <a:moveTo>
                    <a:pt x="3009265" y="805281"/>
                  </a:moveTo>
                  <a:lnTo>
                    <a:pt x="3007106" y="806005"/>
                  </a:lnTo>
                  <a:lnTo>
                    <a:pt x="3003372" y="806005"/>
                  </a:lnTo>
                  <a:lnTo>
                    <a:pt x="2996019" y="805281"/>
                  </a:lnTo>
                  <a:lnTo>
                    <a:pt x="2995333" y="805281"/>
                  </a:lnTo>
                  <a:lnTo>
                    <a:pt x="2986176" y="801598"/>
                  </a:lnTo>
                  <a:lnTo>
                    <a:pt x="2979026" y="793584"/>
                  </a:lnTo>
                  <a:lnTo>
                    <a:pt x="2976105" y="779513"/>
                  </a:lnTo>
                  <a:lnTo>
                    <a:pt x="2976105" y="722845"/>
                  </a:lnTo>
                  <a:lnTo>
                    <a:pt x="3007106" y="722845"/>
                  </a:lnTo>
                  <a:lnTo>
                    <a:pt x="3007106" y="697814"/>
                  </a:lnTo>
                  <a:lnTo>
                    <a:pt x="2976105" y="697814"/>
                  </a:lnTo>
                  <a:lnTo>
                    <a:pt x="2976105" y="661009"/>
                  </a:lnTo>
                  <a:lnTo>
                    <a:pt x="2943733" y="661009"/>
                  </a:lnTo>
                  <a:lnTo>
                    <a:pt x="2943733" y="697814"/>
                  </a:lnTo>
                  <a:lnTo>
                    <a:pt x="2921660" y="697814"/>
                  </a:lnTo>
                  <a:lnTo>
                    <a:pt x="2921660" y="722845"/>
                  </a:lnTo>
                  <a:lnTo>
                    <a:pt x="2943047" y="722845"/>
                  </a:lnTo>
                  <a:lnTo>
                    <a:pt x="2943047" y="783196"/>
                  </a:lnTo>
                  <a:lnTo>
                    <a:pt x="2949092" y="810069"/>
                  </a:lnTo>
                  <a:lnTo>
                    <a:pt x="2963824" y="825423"/>
                  </a:lnTo>
                  <a:lnTo>
                    <a:pt x="2982150" y="832358"/>
                  </a:lnTo>
                  <a:lnTo>
                    <a:pt x="2998965" y="833983"/>
                  </a:lnTo>
                  <a:lnTo>
                    <a:pt x="3004845" y="833983"/>
                  </a:lnTo>
                  <a:lnTo>
                    <a:pt x="3009265" y="833247"/>
                  </a:lnTo>
                  <a:lnTo>
                    <a:pt x="3009265" y="806005"/>
                  </a:lnTo>
                  <a:lnTo>
                    <a:pt x="3009265" y="805281"/>
                  </a:lnTo>
                  <a:close/>
                </a:path>
                <a:path w="3448050" h="972185">
                  <a:moveTo>
                    <a:pt x="3080689" y="697712"/>
                  </a:moveTo>
                  <a:lnTo>
                    <a:pt x="3026232" y="697712"/>
                  </a:lnTo>
                  <a:lnTo>
                    <a:pt x="3026232" y="723112"/>
                  </a:lnTo>
                  <a:lnTo>
                    <a:pt x="3046844" y="723112"/>
                  </a:lnTo>
                  <a:lnTo>
                    <a:pt x="3046844" y="806932"/>
                  </a:lnTo>
                  <a:lnTo>
                    <a:pt x="3080689" y="806932"/>
                  </a:lnTo>
                  <a:lnTo>
                    <a:pt x="3080689" y="723112"/>
                  </a:lnTo>
                  <a:lnTo>
                    <a:pt x="3080689" y="697712"/>
                  </a:lnTo>
                  <a:close/>
                </a:path>
                <a:path w="3448050" h="972185">
                  <a:moveTo>
                    <a:pt x="3080689" y="644817"/>
                  </a:moveTo>
                  <a:lnTo>
                    <a:pt x="3046844" y="644817"/>
                  </a:lnTo>
                  <a:lnTo>
                    <a:pt x="3046844" y="674255"/>
                  </a:lnTo>
                  <a:lnTo>
                    <a:pt x="3080689" y="674255"/>
                  </a:lnTo>
                  <a:lnTo>
                    <a:pt x="3080689" y="644817"/>
                  </a:lnTo>
                  <a:close/>
                </a:path>
                <a:path w="3448050" h="972185">
                  <a:moveTo>
                    <a:pt x="3099816" y="807478"/>
                  </a:moveTo>
                  <a:lnTo>
                    <a:pt x="3026918" y="807478"/>
                  </a:lnTo>
                  <a:lnTo>
                    <a:pt x="3026918" y="832510"/>
                  </a:lnTo>
                  <a:lnTo>
                    <a:pt x="3099816" y="832510"/>
                  </a:lnTo>
                  <a:lnTo>
                    <a:pt x="3099816" y="807478"/>
                  </a:lnTo>
                  <a:close/>
                </a:path>
                <a:path w="3448050" h="972185">
                  <a:moveTo>
                    <a:pt x="3262477" y="764794"/>
                  </a:moveTo>
                  <a:lnTo>
                    <a:pt x="3256661" y="736371"/>
                  </a:lnTo>
                  <a:lnTo>
                    <a:pt x="3247034" y="722845"/>
                  </a:lnTo>
                  <a:lnTo>
                    <a:pt x="3240748" y="714006"/>
                  </a:lnTo>
                  <a:lnTo>
                    <a:pt x="3228530" y="706450"/>
                  </a:lnTo>
                  <a:lnTo>
                    <a:pt x="3228530" y="764794"/>
                  </a:lnTo>
                  <a:lnTo>
                    <a:pt x="3225330" y="782332"/>
                  </a:lnTo>
                  <a:lnTo>
                    <a:pt x="3216694" y="795794"/>
                  </a:lnTo>
                  <a:lnTo>
                    <a:pt x="3204032" y="804430"/>
                  </a:lnTo>
                  <a:lnTo>
                    <a:pt x="3188805" y="807478"/>
                  </a:lnTo>
                  <a:lnTo>
                    <a:pt x="3173171" y="804430"/>
                  </a:lnTo>
                  <a:lnTo>
                    <a:pt x="3160318" y="795794"/>
                  </a:lnTo>
                  <a:lnTo>
                    <a:pt x="3151594" y="782332"/>
                  </a:lnTo>
                  <a:lnTo>
                    <a:pt x="3148380" y="764794"/>
                  </a:lnTo>
                  <a:lnTo>
                    <a:pt x="3151594" y="747991"/>
                  </a:lnTo>
                  <a:lnTo>
                    <a:pt x="3160318" y="734707"/>
                  </a:lnTo>
                  <a:lnTo>
                    <a:pt x="3173171" y="725982"/>
                  </a:lnTo>
                  <a:lnTo>
                    <a:pt x="3188805" y="722845"/>
                  </a:lnTo>
                  <a:lnTo>
                    <a:pt x="3204032" y="725982"/>
                  </a:lnTo>
                  <a:lnTo>
                    <a:pt x="3216694" y="734707"/>
                  </a:lnTo>
                  <a:lnTo>
                    <a:pt x="3225330" y="747991"/>
                  </a:lnTo>
                  <a:lnTo>
                    <a:pt x="3228530" y="764794"/>
                  </a:lnTo>
                  <a:lnTo>
                    <a:pt x="3228530" y="706450"/>
                  </a:lnTo>
                  <a:lnTo>
                    <a:pt x="3217113" y="699376"/>
                  </a:lnTo>
                  <a:lnTo>
                    <a:pt x="3188119" y="694131"/>
                  </a:lnTo>
                  <a:lnTo>
                    <a:pt x="3159112" y="699376"/>
                  </a:lnTo>
                  <a:lnTo>
                    <a:pt x="3135477" y="714006"/>
                  </a:lnTo>
                  <a:lnTo>
                    <a:pt x="3119577" y="736371"/>
                  </a:lnTo>
                  <a:lnTo>
                    <a:pt x="3113748" y="764794"/>
                  </a:lnTo>
                  <a:lnTo>
                    <a:pt x="3119590" y="793648"/>
                  </a:lnTo>
                  <a:lnTo>
                    <a:pt x="3135566" y="816229"/>
                  </a:lnTo>
                  <a:lnTo>
                    <a:pt x="3159404" y="830935"/>
                  </a:lnTo>
                  <a:lnTo>
                    <a:pt x="3188805" y="836193"/>
                  </a:lnTo>
                  <a:lnTo>
                    <a:pt x="3217405" y="830935"/>
                  </a:lnTo>
                  <a:lnTo>
                    <a:pt x="3240836" y="816229"/>
                  </a:lnTo>
                  <a:lnTo>
                    <a:pt x="3246971" y="807478"/>
                  </a:lnTo>
                  <a:lnTo>
                    <a:pt x="3256661" y="793648"/>
                  </a:lnTo>
                  <a:lnTo>
                    <a:pt x="3262477" y="764794"/>
                  </a:lnTo>
                  <a:close/>
                </a:path>
                <a:path w="3448050" h="972185">
                  <a:moveTo>
                    <a:pt x="3447910" y="807478"/>
                  </a:moveTo>
                  <a:lnTo>
                    <a:pt x="3427984" y="807478"/>
                  </a:lnTo>
                  <a:lnTo>
                    <a:pt x="3427984" y="745655"/>
                  </a:lnTo>
                  <a:lnTo>
                    <a:pt x="3425304" y="725055"/>
                  </a:lnTo>
                  <a:lnTo>
                    <a:pt x="3382365" y="694131"/>
                  </a:lnTo>
                  <a:lnTo>
                    <a:pt x="3360597" y="698334"/>
                  </a:lnTo>
                  <a:lnTo>
                    <a:pt x="3345599" y="707847"/>
                  </a:lnTo>
                  <a:lnTo>
                    <a:pt x="3336671" y="718045"/>
                  </a:lnTo>
                  <a:lnTo>
                    <a:pt x="3333115" y="724319"/>
                  </a:lnTo>
                  <a:lnTo>
                    <a:pt x="3332340" y="724319"/>
                  </a:lnTo>
                  <a:lnTo>
                    <a:pt x="3333115" y="721372"/>
                  </a:lnTo>
                  <a:lnTo>
                    <a:pt x="3333115" y="702970"/>
                  </a:lnTo>
                  <a:lnTo>
                    <a:pt x="3327235" y="697814"/>
                  </a:lnTo>
                  <a:lnTo>
                    <a:pt x="3280143" y="697814"/>
                  </a:lnTo>
                  <a:lnTo>
                    <a:pt x="3280143" y="722845"/>
                  </a:lnTo>
                  <a:lnTo>
                    <a:pt x="3298482" y="722845"/>
                  </a:lnTo>
                  <a:lnTo>
                    <a:pt x="3300742" y="725055"/>
                  </a:lnTo>
                  <a:lnTo>
                    <a:pt x="3300742" y="807478"/>
                  </a:lnTo>
                  <a:lnTo>
                    <a:pt x="3281616" y="807478"/>
                  </a:lnTo>
                  <a:lnTo>
                    <a:pt x="3281616" y="832510"/>
                  </a:lnTo>
                  <a:lnTo>
                    <a:pt x="3353727" y="832510"/>
                  </a:lnTo>
                  <a:lnTo>
                    <a:pt x="3353727" y="807478"/>
                  </a:lnTo>
                  <a:lnTo>
                    <a:pt x="3334588" y="807478"/>
                  </a:lnTo>
                  <a:lnTo>
                    <a:pt x="3334588" y="772147"/>
                  </a:lnTo>
                  <a:lnTo>
                    <a:pt x="3337153" y="754849"/>
                  </a:lnTo>
                  <a:lnTo>
                    <a:pt x="3344595" y="739762"/>
                  </a:lnTo>
                  <a:lnTo>
                    <a:pt x="3356610" y="729094"/>
                  </a:lnTo>
                  <a:lnTo>
                    <a:pt x="3372853" y="725055"/>
                  </a:lnTo>
                  <a:lnTo>
                    <a:pt x="3383750" y="727036"/>
                  </a:lnTo>
                  <a:lnTo>
                    <a:pt x="3390519" y="732688"/>
                  </a:lnTo>
                  <a:lnTo>
                    <a:pt x="3393960" y="741502"/>
                  </a:lnTo>
                  <a:lnTo>
                    <a:pt x="3394926" y="753008"/>
                  </a:lnTo>
                  <a:lnTo>
                    <a:pt x="3394926" y="832510"/>
                  </a:lnTo>
                  <a:lnTo>
                    <a:pt x="3447910" y="832510"/>
                  </a:lnTo>
                  <a:lnTo>
                    <a:pt x="3447910" y="807478"/>
                  </a:lnTo>
                  <a:close/>
                </a:path>
              </a:pathLst>
            </a:custGeom>
            <a:solidFill>
              <a:srgbClr val="535F6D"/>
            </a:solidFill>
          </p:spPr>
          <p:txBody>
            <a:bodyPr wrap="square" lIns="0" tIns="0" rIns="0" bIns="0" rtlCol="0"/>
            <a:lstStyle/>
            <a:p>
              <a:endParaRPr/>
            </a:p>
          </p:txBody>
        </p:sp>
        <p:sp>
          <p:nvSpPr>
            <p:cNvPr id="12" name="object 12"/>
            <p:cNvSpPr/>
            <p:nvPr/>
          </p:nvSpPr>
          <p:spPr>
            <a:xfrm>
              <a:off x="2516547" y="1145575"/>
              <a:ext cx="1102995" cy="966469"/>
            </a:xfrm>
            <a:custGeom>
              <a:avLst/>
              <a:gdLst/>
              <a:ahLst/>
              <a:cxnLst/>
              <a:rect l="l" t="t" r="r" b="b"/>
              <a:pathLst>
                <a:path w="1102995" h="966469">
                  <a:moveTo>
                    <a:pt x="1059231" y="0"/>
                  </a:moveTo>
                  <a:lnTo>
                    <a:pt x="43675" y="0"/>
                  </a:lnTo>
                  <a:lnTo>
                    <a:pt x="18905" y="4790"/>
                  </a:lnTo>
                  <a:lnTo>
                    <a:pt x="3933" y="17868"/>
                  </a:lnTo>
                  <a:lnTo>
                    <a:pt x="0" y="37292"/>
                  </a:lnTo>
                  <a:lnTo>
                    <a:pt x="8346" y="61122"/>
                  </a:lnTo>
                  <a:lnTo>
                    <a:pt x="516105" y="940664"/>
                  </a:lnTo>
                  <a:lnTo>
                    <a:pt x="532538" y="959709"/>
                  </a:lnTo>
                  <a:lnTo>
                    <a:pt x="551473" y="966057"/>
                  </a:lnTo>
                  <a:lnTo>
                    <a:pt x="570408" y="959709"/>
                  </a:lnTo>
                  <a:lnTo>
                    <a:pt x="586841" y="940664"/>
                  </a:lnTo>
                  <a:lnTo>
                    <a:pt x="1094550" y="61122"/>
                  </a:lnTo>
                  <a:lnTo>
                    <a:pt x="1102925" y="37292"/>
                  </a:lnTo>
                  <a:lnTo>
                    <a:pt x="1099002" y="17868"/>
                  </a:lnTo>
                  <a:lnTo>
                    <a:pt x="1084024" y="4790"/>
                  </a:lnTo>
                  <a:lnTo>
                    <a:pt x="1059231" y="0"/>
                  </a:lnTo>
                  <a:close/>
                </a:path>
              </a:pathLst>
            </a:custGeom>
            <a:solidFill>
              <a:srgbClr val="465153"/>
            </a:solidFill>
          </p:spPr>
          <p:txBody>
            <a:bodyPr wrap="square" lIns="0" tIns="0" rIns="0" bIns="0" rtlCol="0"/>
            <a:lstStyle/>
            <a:p>
              <a:endParaRPr/>
            </a:p>
          </p:txBody>
        </p:sp>
        <p:sp>
          <p:nvSpPr>
            <p:cNvPr id="13" name="object 13"/>
            <p:cNvSpPr/>
            <p:nvPr/>
          </p:nvSpPr>
          <p:spPr>
            <a:xfrm>
              <a:off x="2946611" y="1738094"/>
              <a:ext cx="307340" cy="160655"/>
            </a:xfrm>
            <a:custGeom>
              <a:avLst/>
              <a:gdLst/>
              <a:ahLst/>
              <a:cxnLst/>
              <a:rect l="l" t="t" r="r" b="b"/>
              <a:pathLst>
                <a:path w="307339" h="160655">
                  <a:moveTo>
                    <a:pt x="306882" y="0"/>
                  </a:moveTo>
                  <a:lnTo>
                    <a:pt x="0" y="111139"/>
                  </a:lnTo>
                  <a:lnTo>
                    <a:pt x="28647" y="160450"/>
                  </a:lnTo>
                  <a:lnTo>
                    <a:pt x="263420" y="75810"/>
                  </a:lnTo>
                  <a:lnTo>
                    <a:pt x="306882" y="0"/>
                  </a:lnTo>
                  <a:close/>
                </a:path>
              </a:pathLst>
            </a:custGeom>
            <a:solidFill>
              <a:srgbClr val="FDFDFD"/>
            </a:solidFill>
          </p:spPr>
          <p:txBody>
            <a:bodyPr wrap="square" lIns="0" tIns="0" rIns="0" bIns="0" rtlCol="0"/>
            <a:lstStyle/>
            <a:p>
              <a:endParaRPr/>
            </a:p>
          </p:txBody>
        </p:sp>
        <p:pic>
          <p:nvPicPr>
            <p:cNvPr id="14" name="object 14"/>
            <p:cNvPicPr/>
            <p:nvPr/>
          </p:nvPicPr>
          <p:blipFill>
            <a:blip r:embed="rId5" cstate="print"/>
            <a:stretch>
              <a:fillRect/>
            </a:stretch>
          </p:blipFill>
          <p:spPr>
            <a:xfrm>
              <a:off x="2876660" y="1727783"/>
              <a:ext cx="315025" cy="307856"/>
            </a:xfrm>
            <a:prstGeom prst="rect">
              <a:avLst/>
            </a:prstGeom>
          </p:spPr>
        </p:pic>
        <p:pic>
          <p:nvPicPr>
            <p:cNvPr id="15" name="object 15"/>
            <p:cNvPicPr/>
            <p:nvPr/>
          </p:nvPicPr>
          <p:blipFill>
            <a:blip r:embed="rId6" cstate="print"/>
            <a:stretch>
              <a:fillRect/>
            </a:stretch>
          </p:blipFill>
          <p:spPr>
            <a:xfrm>
              <a:off x="2854586" y="1198555"/>
              <a:ext cx="123616" cy="146488"/>
            </a:xfrm>
            <a:prstGeom prst="rect">
              <a:avLst/>
            </a:prstGeom>
          </p:spPr>
        </p:pic>
        <p:pic>
          <p:nvPicPr>
            <p:cNvPr id="16" name="object 16"/>
            <p:cNvPicPr/>
            <p:nvPr/>
          </p:nvPicPr>
          <p:blipFill>
            <a:blip r:embed="rId7" cstate="print"/>
            <a:stretch>
              <a:fillRect/>
            </a:stretch>
          </p:blipFill>
          <p:spPr>
            <a:xfrm>
              <a:off x="3027550" y="1200812"/>
              <a:ext cx="123616" cy="142024"/>
            </a:xfrm>
            <a:prstGeom prst="rect">
              <a:avLst/>
            </a:prstGeom>
          </p:spPr>
        </p:pic>
        <p:pic>
          <p:nvPicPr>
            <p:cNvPr id="17" name="object 17"/>
            <p:cNvPicPr/>
            <p:nvPr/>
          </p:nvPicPr>
          <p:blipFill>
            <a:blip r:embed="rId8" cstate="print"/>
            <a:stretch>
              <a:fillRect/>
            </a:stretch>
          </p:blipFill>
          <p:spPr>
            <a:xfrm>
              <a:off x="3202673" y="1200812"/>
              <a:ext cx="91240" cy="142024"/>
            </a:xfrm>
            <a:prstGeom prst="rect">
              <a:avLst/>
            </a:prstGeom>
          </p:spPr>
        </p:pic>
        <p:sp>
          <p:nvSpPr>
            <p:cNvPr id="18" name="object 18"/>
            <p:cNvSpPr/>
            <p:nvPr/>
          </p:nvSpPr>
          <p:spPr>
            <a:xfrm>
              <a:off x="2697375" y="1392147"/>
              <a:ext cx="741045" cy="387350"/>
            </a:xfrm>
            <a:custGeom>
              <a:avLst/>
              <a:gdLst/>
              <a:ahLst/>
              <a:cxnLst/>
              <a:rect l="l" t="t" r="r" b="b"/>
              <a:pathLst>
                <a:path w="741045" h="387350">
                  <a:moveTo>
                    <a:pt x="717996" y="0"/>
                  </a:moveTo>
                  <a:lnTo>
                    <a:pt x="29179" y="0"/>
                  </a:lnTo>
                  <a:lnTo>
                    <a:pt x="12462" y="3220"/>
                  </a:lnTo>
                  <a:lnTo>
                    <a:pt x="2506" y="11962"/>
                  </a:lnTo>
                  <a:lnTo>
                    <a:pt x="0" y="24842"/>
                  </a:lnTo>
                  <a:lnTo>
                    <a:pt x="5633" y="40480"/>
                  </a:lnTo>
                  <a:lnTo>
                    <a:pt x="159467" y="307664"/>
                  </a:lnTo>
                  <a:lnTo>
                    <a:pt x="383153" y="387163"/>
                  </a:lnTo>
                  <a:lnTo>
                    <a:pt x="575249" y="317976"/>
                  </a:lnTo>
                  <a:lnTo>
                    <a:pt x="735656" y="40480"/>
                  </a:lnTo>
                  <a:lnTo>
                    <a:pt x="738599" y="36065"/>
                  </a:lnTo>
                  <a:lnTo>
                    <a:pt x="740070" y="30914"/>
                  </a:lnTo>
                  <a:lnTo>
                    <a:pt x="740855" y="26499"/>
                  </a:lnTo>
                  <a:lnTo>
                    <a:pt x="324288" y="337843"/>
                  </a:lnTo>
                  <a:lnTo>
                    <a:pt x="323503" y="337843"/>
                  </a:lnTo>
                  <a:lnTo>
                    <a:pt x="323503" y="337107"/>
                  </a:lnTo>
                  <a:lnTo>
                    <a:pt x="720939" y="735"/>
                  </a:lnTo>
                  <a:lnTo>
                    <a:pt x="717996" y="0"/>
                  </a:lnTo>
                  <a:close/>
                </a:path>
              </a:pathLst>
            </a:custGeom>
            <a:solidFill>
              <a:srgbClr val="5287CE"/>
            </a:solidFill>
          </p:spPr>
          <p:txBody>
            <a:bodyPr wrap="square" lIns="0" tIns="0" rIns="0" bIns="0" rtlCol="0"/>
            <a:lstStyle/>
            <a:p>
              <a:endParaRPr/>
            </a:p>
          </p:txBody>
        </p:sp>
        <p:sp>
          <p:nvSpPr>
            <p:cNvPr id="19" name="object 19"/>
            <p:cNvSpPr/>
            <p:nvPr/>
          </p:nvSpPr>
          <p:spPr>
            <a:xfrm>
              <a:off x="2827274" y="1392148"/>
              <a:ext cx="611505" cy="353060"/>
            </a:xfrm>
            <a:custGeom>
              <a:avLst/>
              <a:gdLst/>
              <a:ahLst/>
              <a:cxnLst/>
              <a:rect l="l" t="t" r="r" b="b"/>
              <a:pathLst>
                <a:path w="611504" h="353060">
                  <a:moveTo>
                    <a:pt x="317309" y="119253"/>
                  </a:moveTo>
                  <a:lnTo>
                    <a:pt x="245884" y="119253"/>
                  </a:lnTo>
                  <a:lnTo>
                    <a:pt x="195859" y="32385"/>
                  </a:lnTo>
                  <a:lnTo>
                    <a:pt x="192125" y="27978"/>
                  </a:lnTo>
                  <a:lnTo>
                    <a:pt x="187718" y="17678"/>
                  </a:lnTo>
                  <a:lnTo>
                    <a:pt x="175945" y="17678"/>
                  </a:lnTo>
                  <a:lnTo>
                    <a:pt x="170053" y="29451"/>
                  </a:lnTo>
                  <a:lnTo>
                    <a:pt x="167106" y="33858"/>
                  </a:lnTo>
                  <a:lnTo>
                    <a:pt x="120802" y="119253"/>
                  </a:lnTo>
                  <a:lnTo>
                    <a:pt x="13373" y="119253"/>
                  </a:lnTo>
                  <a:lnTo>
                    <a:pt x="4965" y="120484"/>
                  </a:lnTo>
                  <a:lnTo>
                    <a:pt x="215" y="124129"/>
                  </a:lnTo>
                  <a:lnTo>
                    <a:pt x="0" y="130111"/>
                  </a:lnTo>
                  <a:lnTo>
                    <a:pt x="5232" y="138379"/>
                  </a:lnTo>
                  <a:lnTo>
                    <a:pt x="89903" y="236270"/>
                  </a:lnTo>
                  <a:lnTo>
                    <a:pt x="62623" y="301777"/>
                  </a:lnTo>
                  <a:lnTo>
                    <a:pt x="64668" y="305638"/>
                  </a:lnTo>
                  <a:lnTo>
                    <a:pt x="72694" y="303352"/>
                  </a:lnTo>
                  <a:lnTo>
                    <a:pt x="81407" y="298996"/>
                  </a:lnTo>
                  <a:lnTo>
                    <a:pt x="85483" y="296633"/>
                  </a:lnTo>
                  <a:lnTo>
                    <a:pt x="115608" y="230390"/>
                  </a:lnTo>
                  <a:lnTo>
                    <a:pt x="47904" y="149428"/>
                  </a:lnTo>
                  <a:lnTo>
                    <a:pt x="132575" y="149428"/>
                  </a:lnTo>
                  <a:lnTo>
                    <a:pt x="181825" y="72872"/>
                  </a:lnTo>
                  <a:lnTo>
                    <a:pt x="197446" y="95389"/>
                  </a:lnTo>
                  <a:lnTo>
                    <a:pt x="234111" y="149428"/>
                  </a:lnTo>
                  <a:lnTo>
                    <a:pt x="289356" y="149428"/>
                  </a:lnTo>
                  <a:lnTo>
                    <a:pt x="317309" y="119253"/>
                  </a:lnTo>
                  <a:close/>
                </a:path>
                <a:path w="611504" h="353060">
                  <a:moveTo>
                    <a:pt x="493903" y="0"/>
                  </a:moveTo>
                  <a:lnTo>
                    <a:pt x="451231" y="0"/>
                  </a:lnTo>
                  <a:lnTo>
                    <a:pt x="153174" y="323126"/>
                  </a:lnTo>
                  <a:lnTo>
                    <a:pt x="153174" y="323862"/>
                  </a:lnTo>
                  <a:lnTo>
                    <a:pt x="493903" y="0"/>
                  </a:lnTo>
                  <a:close/>
                </a:path>
                <a:path w="611504" h="353060">
                  <a:moveTo>
                    <a:pt x="539534" y="156044"/>
                  </a:moveTo>
                  <a:lnTo>
                    <a:pt x="234111" y="351840"/>
                  </a:lnTo>
                  <a:lnTo>
                    <a:pt x="234111" y="352577"/>
                  </a:lnTo>
                  <a:lnTo>
                    <a:pt x="234810" y="352577"/>
                  </a:lnTo>
                  <a:lnTo>
                    <a:pt x="513727" y="200215"/>
                  </a:lnTo>
                  <a:lnTo>
                    <a:pt x="539534" y="156044"/>
                  </a:lnTo>
                  <a:close/>
                </a:path>
                <a:path w="611504" h="353060">
                  <a:moveTo>
                    <a:pt x="610946" y="26504"/>
                  </a:moveTo>
                  <a:lnTo>
                    <a:pt x="610819" y="17310"/>
                  </a:lnTo>
                  <a:lnTo>
                    <a:pt x="607326" y="9753"/>
                  </a:lnTo>
                  <a:lnTo>
                    <a:pt x="600659" y="4140"/>
                  </a:lnTo>
                  <a:lnTo>
                    <a:pt x="591032" y="736"/>
                  </a:lnTo>
                  <a:lnTo>
                    <a:pt x="193598" y="337108"/>
                  </a:lnTo>
                  <a:lnTo>
                    <a:pt x="193598" y="337845"/>
                  </a:lnTo>
                  <a:lnTo>
                    <a:pt x="194386" y="337845"/>
                  </a:lnTo>
                  <a:lnTo>
                    <a:pt x="610946" y="26504"/>
                  </a:lnTo>
                  <a:close/>
                </a:path>
              </a:pathLst>
            </a:custGeom>
            <a:solidFill>
              <a:srgbClr val="FDFDFD"/>
            </a:solidFill>
          </p:spPr>
          <p:txBody>
            <a:bodyPr wrap="square" lIns="0" tIns="0" rIns="0" bIns="0" rtlCol="0"/>
            <a:lstStyle/>
            <a:p>
              <a:endParaRPr/>
            </a:p>
          </p:txBody>
        </p:sp>
        <p:pic>
          <p:nvPicPr>
            <p:cNvPr id="20" name="object 20"/>
            <p:cNvPicPr/>
            <p:nvPr/>
          </p:nvPicPr>
          <p:blipFill>
            <a:blip r:embed="rId9" cstate="print"/>
            <a:stretch>
              <a:fillRect/>
            </a:stretch>
          </p:blipFill>
          <p:spPr>
            <a:xfrm>
              <a:off x="6138671" y="6018276"/>
              <a:ext cx="2584704" cy="408432"/>
            </a:xfrm>
            <a:prstGeom prst="rect">
              <a:avLst/>
            </a:prstGeom>
          </p:spPr>
        </p:pic>
        <p:pic>
          <p:nvPicPr>
            <p:cNvPr id="21" name="object 21"/>
            <p:cNvPicPr/>
            <p:nvPr/>
          </p:nvPicPr>
          <p:blipFill>
            <a:blip r:embed="rId10" cstate="print"/>
            <a:stretch>
              <a:fillRect/>
            </a:stretch>
          </p:blipFill>
          <p:spPr>
            <a:xfrm>
              <a:off x="2451480" y="2941650"/>
              <a:ext cx="4480814" cy="548944"/>
            </a:xfrm>
            <a:prstGeom prst="rect">
              <a:avLst/>
            </a:prstGeom>
          </p:spPr>
        </p:pic>
        <p:pic>
          <p:nvPicPr>
            <p:cNvPr id="22" name="object 22"/>
            <p:cNvPicPr/>
            <p:nvPr/>
          </p:nvPicPr>
          <p:blipFill>
            <a:blip r:embed="rId11" cstate="print"/>
            <a:stretch>
              <a:fillRect/>
            </a:stretch>
          </p:blipFill>
          <p:spPr>
            <a:xfrm>
              <a:off x="2408808" y="3490848"/>
              <a:ext cx="4573524" cy="548639"/>
            </a:xfrm>
            <a:prstGeom prst="rect">
              <a:avLst/>
            </a:prstGeom>
          </p:spPr>
        </p:pic>
      </p:grpSp>
      <p:sp>
        <p:nvSpPr>
          <p:cNvPr id="23" name="object 23" descr="ESSA Assessment Spoke Committee, October 20, 2016"/>
          <p:cNvSpPr txBox="1">
            <a:spLocks noGrp="1"/>
          </p:cNvSpPr>
          <p:nvPr>
            <p:ph type="title"/>
          </p:nvPr>
        </p:nvSpPr>
        <p:spPr>
          <a:xfrm>
            <a:off x="3267836" y="4888229"/>
            <a:ext cx="2615565" cy="452120"/>
          </a:xfrm>
          <a:prstGeom prst="rect">
            <a:avLst/>
          </a:prstGeom>
        </p:spPr>
        <p:txBody>
          <a:bodyPr vert="horz" wrap="square" lIns="0" tIns="12065" rIns="0" bIns="0" rtlCol="0">
            <a:spAutoFit/>
          </a:bodyPr>
          <a:lstStyle/>
          <a:p>
            <a:pPr marL="12700">
              <a:lnSpc>
                <a:spcPct val="100000"/>
              </a:lnSpc>
              <a:spcBef>
                <a:spcPts val="95"/>
              </a:spcBef>
              <a:tabLst>
                <a:tab pos="1350010" algn="l"/>
              </a:tabLst>
            </a:pPr>
            <a:r>
              <a:rPr sz="2800" spc="-10" dirty="0">
                <a:solidFill>
                  <a:srgbClr val="000000"/>
                </a:solidFill>
                <a:latin typeface="Calibri"/>
                <a:cs typeface="Calibri"/>
              </a:rPr>
              <a:t>October</a:t>
            </a:r>
            <a:r>
              <a:rPr sz="2800" dirty="0">
                <a:solidFill>
                  <a:srgbClr val="000000"/>
                </a:solidFill>
                <a:latin typeface="Calibri"/>
                <a:cs typeface="Calibri"/>
              </a:rPr>
              <a:t>	20,</a:t>
            </a:r>
            <a:r>
              <a:rPr sz="2800" spc="-20" dirty="0">
                <a:solidFill>
                  <a:srgbClr val="000000"/>
                </a:solidFill>
                <a:latin typeface="Calibri"/>
                <a:cs typeface="Calibri"/>
              </a:rPr>
              <a:t> 2016</a:t>
            </a:r>
            <a:endParaRPr sz="2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1357880" y="318464"/>
            <a:ext cx="6389374" cy="961011"/>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645668" y="1444497"/>
            <a:ext cx="7849234" cy="4478655"/>
          </a:xfrm>
          <a:prstGeom prst="rect">
            <a:avLst/>
          </a:prstGeom>
        </p:spPr>
        <p:txBody>
          <a:bodyPr vert="horz" wrap="square" lIns="0" tIns="63500" rIns="0" bIns="0" rtlCol="0">
            <a:spAutoFit/>
          </a:bodyPr>
          <a:lstStyle/>
          <a:p>
            <a:pPr marL="12700" marR="414655">
              <a:lnSpc>
                <a:spcPts val="1630"/>
              </a:lnSpc>
              <a:spcBef>
                <a:spcPts val="500"/>
              </a:spcBef>
            </a:pPr>
            <a:r>
              <a:rPr sz="1700" dirty="0">
                <a:latin typeface="Lucida Sans Unicode"/>
                <a:cs typeface="Lucida Sans Unicode"/>
              </a:rPr>
              <a:t>The</a:t>
            </a:r>
            <a:r>
              <a:rPr sz="1700" spc="-40" dirty="0">
                <a:latin typeface="Lucida Sans Unicode"/>
                <a:cs typeface="Lucida Sans Unicode"/>
              </a:rPr>
              <a:t> </a:t>
            </a:r>
            <a:r>
              <a:rPr sz="1700" dirty="0">
                <a:latin typeface="Lucida Sans Unicode"/>
                <a:cs typeface="Lucida Sans Unicode"/>
              </a:rPr>
              <a:t>Task</a:t>
            </a:r>
            <a:r>
              <a:rPr sz="1700" spc="-45" dirty="0">
                <a:latin typeface="Lucida Sans Unicode"/>
                <a:cs typeface="Lucida Sans Unicode"/>
              </a:rPr>
              <a:t> </a:t>
            </a:r>
            <a:r>
              <a:rPr sz="1700" dirty="0">
                <a:latin typeface="Lucida Sans Unicode"/>
                <a:cs typeface="Lucida Sans Unicode"/>
              </a:rPr>
              <a:t>Force</a:t>
            </a:r>
            <a:r>
              <a:rPr sz="1700" spc="-25" dirty="0">
                <a:latin typeface="Lucida Sans Unicode"/>
                <a:cs typeface="Lucida Sans Unicode"/>
              </a:rPr>
              <a:t> </a:t>
            </a:r>
            <a:r>
              <a:rPr sz="1700" dirty="0">
                <a:latin typeface="Lucida Sans Unicode"/>
                <a:cs typeface="Lucida Sans Unicode"/>
              </a:rPr>
              <a:t>identified</a:t>
            </a:r>
            <a:r>
              <a:rPr sz="1700" spc="-40" dirty="0">
                <a:latin typeface="Lucida Sans Unicode"/>
                <a:cs typeface="Lucida Sans Unicode"/>
              </a:rPr>
              <a:t> </a:t>
            </a:r>
            <a:r>
              <a:rPr sz="1700" dirty="0">
                <a:latin typeface="Lucida Sans Unicode"/>
                <a:cs typeface="Lucida Sans Unicode"/>
              </a:rPr>
              <a:t>difficult</a:t>
            </a:r>
            <a:r>
              <a:rPr sz="1700" spc="-40" dirty="0">
                <a:latin typeface="Lucida Sans Unicode"/>
                <a:cs typeface="Lucida Sans Unicode"/>
              </a:rPr>
              <a:t> </a:t>
            </a:r>
            <a:r>
              <a:rPr sz="1700" dirty="0">
                <a:latin typeface="Lucida Sans Unicode"/>
                <a:cs typeface="Lucida Sans Unicode"/>
              </a:rPr>
              <a:t>tensions</a:t>
            </a:r>
            <a:r>
              <a:rPr sz="1700" spc="-50" dirty="0">
                <a:latin typeface="Lucida Sans Unicode"/>
                <a:cs typeface="Lucida Sans Unicode"/>
              </a:rPr>
              <a:t> </a:t>
            </a:r>
            <a:r>
              <a:rPr sz="1700" dirty="0">
                <a:latin typeface="Lucida Sans Unicode"/>
                <a:cs typeface="Lucida Sans Unicode"/>
              </a:rPr>
              <a:t>that</a:t>
            </a:r>
            <a:r>
              <a:rPr sz="1700" spc="-30" dirty="0">
                <a:latin typeface="Lucida Sans Unicode"/>
                <a:cs typeface="Lucida Sans Unicode"/>
              </a:rPr>
              <a:t> </a:t>
            </a:r>
            <a:r>
              <a:rPr sz="1700" dirty="0">
                <a:latin typeface="Lucida Sans Unicode"/>
                <a:cs typeface="Lucida Sans Unicode"/>
              </a:rPr>
              <a:t>need</a:t>
            </a:r>
            <a:r>
              <a:rPr sz="1700" spc="-35" dirty="0">
                <a:latin typeface="Lucida Sans Unicode"/>
                <a:cs typeface="Lucida Sans Unicode"/>
              </a:rPr>
              <a:t> </a:t>
            </a:r>
            <a:r>
              <a:rPr sz="1700" dirty="0">
                <a:latin typeface="Lucida Sans Unicode"/>
                <a:cs typeface="Lucida Sans Unicode"/>
              </a:rPr>
              <a:t>to</a:t>
            </a:r>
            <a:r>
              <a:rPr sz="1700" spc="-20" dirty="0">
                <a:latin typeface="Lucida Sans Unicode"/>
                <a:cs typeface="Lucida Sans Unicode"/>
              </a:rPr>
              <a:t> </a:t>
            </a:r>
            <a:r>
              <a:rPr sz="1700" dirty="0">
                <a:latin typeface="Lucida Sans Unicode"/>
                <a:cs typeface="Lucida Sans Unicode"/>
              </a:rPr>
              <a:t>be</a:t>
            </a:r>
            <a:r>
              <a:rPr sz="1700" spc="-30" dirty="0">
                <a:latin typeface="Lucida Sans Unicode"/>
                <a:cs typeface="Lucida Sans Unicode"/>
              </a:rPr>
              <a:t> </a:t>
            </a:r>
            <a:r>
              <a:rPr sz="1700" dirty="0">
                <a:latin typeface="Lucida Sans Unicode"/>
                <a:cs typeface="Lucida Sans Unicode"/>
              </a:rPr>
              <a:t>resolved</a:t>
            </a:r>
            <a:r>
              <a:rPr sz="1700" spc="-25" dirty="0">
                <a:latin typeface="Lucida Sans Unicode"/>
                <a:cs typeface="Lucida Sans Unicode"/>
              </a:rPr>
              <a:t> by </a:t>
            </a:r>
            <a:r>
              <a:rPr sz="1700" dirty="0">
                <a:latin typeface="Lucida Sans Unicode"/>
                <a:cs typeface="Lucida Sans Unicode"/>
              </a:rPr>
              <a:t>continued</a:t>
            </a:r>
            <a:r>
              <a:rPr sz="1700" spc="-45" dirty="0">
                <a:latin typeface="Lucida Sans Unicode"/>
                <a:cs typeface="Lucida Sans Unicode"/>
              </a:rPr>
              <a:t> </a:t>
            </a:r>
            <a:r>
              <a:rPr sz="1700" dirty="0">
                <a:latin typeface="Lucida Sans Unicode"/>
                <a:cs typeface="Lucida Sans Unicode"/>
              </a:rPr>
              <a:t>work</a:t>
            </a:r>
            <a:r>
              <a:rPr sz="1700" spc="-15" dirty="0">
                <a:latin typeface="Lucida Sans Unicode"/>
                <a:cs typeface="Lucida Sans Unicode"/>
              </a:rPr>
              <a:t> </a:t>
            </a:r>
            <a:r>
              <a:rPr sz="1700" dirty="0">
                <a:latin typeface="Lucida Sans Unicode"/>
                <a:cs typeface="Lucida Sans Unicode"/>
              </a:rPr>
              <a:t>of</a:t>
            </a:r>
            <a:r>
              <a:rPr sz="1700" spc="-30" dirty="0">
                <a:latin typeface="Lucida Sans Unicode"/>
                <a:cs typeface="Lucida Sans Unicode"/>
              </a:rPr>
              <a:t> </a:t>
            </a:r>
            <a:r>
              <a:rPr sz="1700" dirty="0">
                <a:latin typeface="Lucida Sans Unicode"/>
                <a:cs typeface="Lucida Sans Unicode"/>
              </a:rPr>
              <a:t>an</a:t>
            </a:r>
            <a:r>
              <a:rPr sz="1700" spc="-35" dirty="0">
                <a:latin typeface="Lucida Sans Unicode"/>
                <a:cs typeface="Lucida Sans Unicode"/>
              </a:rPr>
              <a:t> </a:t>
            </a:r>
            <a:r>
              <a:rPr sz="1700" dirty="0">
                <a:latin typeface="Lucida Sans Unicode"/>
                <a:cs typeface="Lucida Sans Unicode"/>
              </a:rPr>
              <a:t>Advisory</a:t>
            </a:r>
            <a:r>
              <a:rPr sz="1700" spc="-20" dirty="0">
                <a:latin typeface="Lucida Sans Unicode"/>
                <a:cs typeface="Lucida Sans Unicode"/>
              </a:rPr>
              <a:t> </a:t>
            </a:r>
            <a:r>
              <a:rPr sz="1700" spc="-10" dirty="0">
                <a:latin typeface="Lucida Sans Unicode"/>
                <a:cs typeface="Lucida Sans Unicode"/>
              </a:rPr>
              <a:t>Board.</a:t>
            </a:r>
            <a:endParaRPr sz="1700">
              <a:latin typeface="Lucida Sans Unicode"/>
              <a:cs typeface="Lucida Sans Unicode"/>
            </a:endParaRPr>
          </a:p>
          <a:p>
            <a:pPr marL="268605" marR="106680" indent="-256540">
              <a:lnSpc>
                <a:spcPct val="80100"/>
              </a:lnSpc>
              <a:spcBef>
                <a:spcPts val="409"/>
              </a:spcBef>
              <a:buClr>
                <a:srgbClr val="4F81BC"/>
              </a:buClr>
              <a:buSzPct val="67647"/>
              <a:buFont typeface="Wingdings 3"/>
              <a:buChar char=""/>
              <a:tabLst>
                <a:tab pos="268605" algn="l"/>
              </a:tabLst>
            </a:pP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what</a:t>
            </a:r>
            <a:r>
              <a:rPr sz="1700" spc="-25" dirty="0">
                <a:latin typeface="Lucida Sans Unicode"/>
                <a:cs typeface="Lucida Sans Unicode"/>
              </a:rPr>
              <a:t> </a:t>
            </a:r>
            <a:r>
              <a:rPr sz="1700" dirty="0">
                <a:latin typeface="Lucida Sans Unicode"/>
                <a:cs typeface="Lucida Sans Unicode"/>
              </a:rPr>
              <a:t>extent</a:t>
            </a:r>
            <a:r>
              <a:rPr sz="1700" spc="-45" dirty="0">
                <a:latin typeface="Lucida Sans Unicode"/>
                <a:cs typeface="Lucida Sans Unicode"/>
              </a:rPr>
              <a:t> </a:t>
            </a:r>
            <a:r>
              <a:rPr sz="1700" dirty="0">
                <a:latin typeface="Lucida Sans Unicode"/>
                <a:cs typeface="Lucida Sans Unicode"/>
              </a:rPr>
              <a:t>should</a:t>
            </a:r>
            <a:r>
              <a:rPr sz="1700" spc="-30" dirty="0">
                <a:latin typeface="Lucida Sans Unicode"/>
                <a:cs typeface="Lucida Sans Unicode"/>
              </a:rPr>
              <a:t> </a:t>
            </a:r>
            <a:r>
              <a:rPr sz="1700" dirty="0">
                <a:latin typeface="Lucida Sans Unicode"/>
                <a:cs typeface="Lucida Sans Unicode"/>
              </a:rPr>
              <a:t>emphasis</a:t>
            </a:r>
            <a:r>
              <a:rPr sz="1700" spc="-55" dirty="0">
                <a:latin typeface="Lucida Sans Unicode"/>
                <a:cs typeface="Lucida Sans Unicode"/>
              </a:rPr>
              <a:t> </a:t>
            </a:r>
            <a:r>
              <a:rPr sz="1700" dirty="0">
                <a:latin typeface="Lucida Sans Unicode"/>
                <a:cs typeface="Lucida Sans Unicode"/>
              </a:rPr>
              <a:t>be</a:t>
            </a:r>
            <a:r>
              <a:rPr sz="1700" spc="-20" dirty="0">
                <a:latin typeface="Lucida Sans Unicode"/>
                <a:cs typeface="Lucida Sans Unicode"/>
              </a:rPr>
              <a:t> </a:t>
            </a:r>
            <a:r>
              <a:rPr sz="1700" dirty="0">
                <a:latin typeface="Lucida Sans Unicode"/>
                <a:cs typeface="Lucida Sans Unicode"/>
              </a:rPr>
              <a:t>given</a:t>
            </a:r>
            <a:r>
              <a:rPr sz="1700" spc="-50" dirty="0">
                <a:latin typeface="Lucida Sans Unicode"/>
                <a:cs typeface="Lucida Sans Unicode"/>
              </a:rPr>
              <a:t> </a:t>
            </a:r>
            <a:r>
              <a:rPr sz="1700" dirty="0">
                <a:latin typeface="Lucida Sans Unicode"/>
                <a:cs typeface="Lucida Sans Unicode"/>
              </a:rPr>
              <a:t>to</a:t>
            </a:r>
            <a:r>
              <a:rPr sz="1700" spc="-20" dirty="0">
                <a:latin typeface="Lucida Sans Unicode"/>
                <a:cs typeface="Lucida Sans Unicode"/>
              </a:rPr>
              <a:t> </a:t>
            </a:r>
            <a:r>
              <a:rPr sz="1700" dirty="0">
                <a:latin typeface="Lucida Sans Unicode"/>
                <a:cs typeface="Lucida Sans Unicode"/>
              </a:rPr>
              <a:t>State</a:t>
            </a:r>
            <a:r>
              <a:rPr sz="1700" spc="-25" dirty="0">
                <a:latin typeface="Lucida Sans Unicode"/>
                <a:cs typeface="Lucida Sans Unicode"/>
              </a:rPr>
              <a:t> </a:t>
            </a:r>
            <a:r>
              <a:rPr sz="1700" dirty="0">
                <a:latin typeface="Lucida Sans Unicode"/>
                <a:cs typeface="Lucida Sans Unicode"/>
              </a:rPr>
              <a:t>assessments</a:t>
            </a:r>
            <a:r>
              <a:rPr sz="1700" spc="-40" dirty="0">
                <a:latin typeface="Lucida Sans Unicode"/>
                <a:cs typeface="Lucida Sans Unicode"/>
              </a:rPr>
              <a:t> </a:t>
            </a:r>
            <a:r>
              <a:rPr sz="1700" spc="-10" dirty="0">
                <a:latin typeface="Lucida Sans Unicode"/>
                <a:cs typeface="Lucida Sans Unicode"/>
              </a:rPr>
              <a:t>relative </a:t>
            </a:r>
            <a:r>
              <a:rPr sz="1700" dirty="0">
                <a:latin typeface="Lucida Sans Unicode"/>
                <a:cs typeface="Lucida Sans Unicode"/>
              </a:rPr>
              <a:t>to</a:t>
            </a:r>
            <a:r>
              <a:rPr sz="1700" spc="-35" dirty="0">
                <a:latin typeface="Lucida Sans Unicode"/>
                <a:cs typeface="Lucida Sans Unicode"/>
              </a:rPr>
              <a:t> </a:t>
            </a:r>
            <a:r>
              <a:rPr sz="1700" dirty="0">
                <a:latin typeface="Lucida Sans Unicode"/>
                <a:cs typeface="Lucida Sans Unicode"/>
              </a:rPr>
              <a:t>locally</a:t>
            </a:r>
            <a:r>
              <a:rPr sz="1700" spc="-35" dirty="0">
                <a:latin typeface="Lucida Sans Unicode"/>
                <a:cs typeface="Lucida Sans Unicode"/>
              </a:rPr>
              <a:t> </a:t>
            </a:r>
            <a:r>
              <a:rPr sz="1700" dirty="0">
                <a:latin typeface="Lucida Sans Unicode"/>
                <a:cs typeface="Lucida Sans Unicode"/>
              </a:rPr>
              <a:t>chosen/designed</a:t>
            </a:r>
            <a:r>
              <a:rPr sz="1700" spc="-40" dirty="0">
                <a:latin typeface="Lucida Sans Unicode"/>
                <a:cs typeface="Lucida Sans Unicode"/>
              </a:rPr>
              <a:t> </a:t>
            </a:r>
            <a:r>
              <a:rPr sz="1700" dirty="0">
                <a:latin typeface="Lucida Sans Unicode"/>
                <a:cs typeface="Lucida Sans Unicode"/>
              </a:rPr>
              <a:t>assessments?</a:t>
            </a:r>
            <a:r>
              <a:rPr sz="1700" spc="-55" dirty="0">
                <a:latin typeface="Lucida Sans Unicode"/>
                <a:cs typeface="Lucida Sans Unicode"/>
              </a:rPr>
              <a:t> </a:t>
            </a:r>
            <a:r>
              <a:rPr sz="1700" dirty="0">
                <a:latin typeface="Lucida Sans Unicode"/>
                <a:cs typeface="Lucida Sans Unicode"/>
              </a:rPr>
              <a:t>What’s</a:t>
            </a:r>
            <a:r>
              <a:rPr sz="1700" spc="-45" dirty="0">
                <a:latin typeface="Lucida Sans Unicode"/>
                <a:cs typeface="Lucida Sans Unicode"/>
              </a:rPr>
              <a:t> </a:t>
            </a:r>
            <a:r>
              <a:rPr sz="1700" dirty="0">
                <a:latin typeface="Lucida Sans Unicode"/>
                <a:cs typeface="Lucida Sans Unicode"/>
              </a:rPr>
              <a:t>the</a:t>
            </a:r>
            <a:r>
              <a:rPr sz="1700" spc="-45" dirty="0">
                <a:latin typeface="Lucida Sans Unicode"/>
                <a:cs typeface="Lucida Sans Unicode"/>
              </a:rPr>
              <a:t> </a:t>
            </a:r>
            <a:r>
              <a:rPr sz="1700" spc="-10" dirty="0">
                <a:latin typeface="Lucida Sans Unicode"/>
                <a:cs typeface="Lucida Sans Unicode"/>
              </a:rPr>
              <a:t>appropriate balance?</a:t>
            </a:r>
            <a:endParaRPr sz="1700">
              <a:latin typeface="Lucida Sans Unicode"/>
              <a:cs typeface="Lucida Sans Unicode"/>
            </a:endParaRPr>
          </a:p>
          <a:p>
            <a:pPr marL="268605" marR="216535" indent="-256540">
              <a:lnSpc>
                <a:spcPct val="80000"/>
              </a:lnSpc>
              <a:spcBef>
                <a:spcPts val="405"/>
              </a:spcBef>
              <a:buClr>
                <a:srgbClr val="4F81BC"/>
              </a:buClr>
              <a:buSzPct val="67647"/>
              <a:buFont typeface="Wingdings 3"/>
              <a:buChar char=""/>
              <a:tabLst>
                <a:tab pos="268605" algn="l"/>
              </a:tabLst>
            </a:pPr>
            <a:r>
              <a:rPr sz="1700" dirty="0">
                <a:latin typeface="Lucida Sans Unicode"/>
                <a:cs typeface="Lucida Sans Unicode"/>
              </a:rPr>
              <a:t>To</a:t>
            </a:r>
            <a:r>
              <a:rPr sz="1700" spc="-20" dirty="0">
                <a:latin typeface="Lucida Sans Unicode"/>
                <a:cs typeface="Lucida Sans Unicode"/>
              </a:rPr>
              <a:t> </a:t>
            </a:r>
            <a:r>
              <a:rPr sz="1700" dirty="0">
                <a:latin typeface="Lucida Sans Unicode"/>
                <a:cs typeface="Lucida Sans Unicode"/>
              </a:rPr>
              <a:t>what</a:t>
            </a:r>
            <a:r>
              <a:rPr sz="1700" spc="-15" dirty="0">
                <a:latin typeface="Lucida Sans Unicode"/>
                <a:cs typeface="Lucida Sans Unicode"/>
              </a:rPr>
              <a:t> </a:t>
            </a:r>
            <a:r>
              <a:rPr sz="1700" dirty="0">
                <a:latin typeface="Lucida Sans Unicode"/>
                <a:cs typeface="Lucida Sans Unicode"/>
              </a:rPr>
              <a:t>extent</a:t>
            </a:r>
            <a:r>
              <a:rPr sz="1700" spc="-35" dirty="0">
                <a:latin typeface="Lucida Sans Unicode"/>
                <a:cs typeface="Lucida Sans Unicode"/>
              </a:rPr>
              <a:t> </a:t>
            </a:r>
            <a:r>
              <a:rPr sz="1700" dirty="0">
                <a:latin typeface="Lucida Sans Unicode"/>
                <a:cs typeface="Lucida Sans Unicode"/>
              </a:rPr>
              <a:t>should</a:t>
            </a:r>
            <a:r>
              <a:rPr sz="1700" spc="-25" dirty="0">
                <a:latin typeface="Lucida Sans Unicode"/>
                <a:cs typeface="Lucida Sans Unicode"/>
              </a:rPr>
              <a:t> </a:t>
            </a:r>
            <a:r>
              <a:rPr sz="1700" dirty="0">
                <a:latin typeface="Lucida Sans Unicode"/>
                <a:cs typeface="Lucida Sans Unicode"/>
              </a:rPr>
              <a:t>State</a:t>
            </a:r>
            <a:r>
              <a:rPr sz="1700" spc="-20" dirty="0">
                <a:latin typeface="Lucida Sans Unicode"/>
                <a:cs typeface="Lucida Sans Unicode"/>
              </a:rPr>
              <a:t> </a:t>
            </a:r>
            <a:r>
              <a:rPr sz="1700" dirty="0">
                <a:latin typeface="Lucida Sans Unicode"/>
                <a:cs typeface="Lucida Sans Unicode"/>
              </a:rPr>
              <a:t>assessments</a:t>
            </a:r>
            <a:r>
              <a:rPr sz="1700" spc="-45" dirty="0">
                <a:latin typeface="Lucida Sans Unicode"/>
                <a:cs typeface="Lucida Sans Unicode"/>
              </a:rPr>
              <a:t> </a:t>
            </a:r>
            <a:r>
              <a:rPr sz="1700" dirty="0">
                <a:latin typeface="Lucida Sans Unicode"/>
                <a:cs typeface="Lucida Sans Unicode"/>
              </a:rPr>
              <a:t>focus</a:t>
            </a:r>
            <a:r>
              <a:rPr sz="1700" spc="-15" dirty="0">
                <a:latin typeface="Lucida Sans Unicode"/>
                <a:cs typeface="Lucida Sans Unicode"/>
              </a:rPr>
              <a:t> </a:t>
            </a:r>
            <a:r>
              <a:rPr sz="1700" dirty="0">
                <a:latin typeface="Lucida Sans Unicode"/>
                <a:cs typeface="Lucida Sans Unicode"/>
              </a:rPr>
              <a:t>on</a:t>
            </a:r>
            <a:r>
              <a:rPr sz="1700" spc="-20" dirty="0">
                <a:latin typeface="Lucida Sans Unicode"/>
                <a:cs typeface="Lucida Sans Unicode"/>
              </a:rPr>
              <a:t> </a:t>
            </a:r>
            <a:r>
              <a:rPr sz="1700" dirty="0">
                <a:latin typeface="Lucida Sans Unicode"/>
                <a:cs typeface="Lucida Sans Unicode"/>
              </a:rPr>
              <a:t>district</a:t>
            </a:r>
            <a:r>
              <a:rPr sz="1700" spc="-25" dirty="0">
                <a:latin typeface="Lucida Sans Unicode"/>
                <a:cs typeface="Lucida Sans Unicode"/>
              </a:rPr>
              <a:t> </a:t>
            </a:r>
            <a:r>
              <a:rPr sz="1700" dirty="0">
                <a:latin typeface="Lucida Sans Unicode"/>
                <a:cs typeface="Lucida Sans Unicode"/>
              </a:rPr>
              <a:t>and</a:t>
            </a:r>
            <a:r>
              <a:rPr sz="1700" spc="-25" dirty="0">
                <a:latin typeface="Lucida Sans Unicode"/>
                <a:cs typeface="Lucida Sans Unicode"/>
              </a:rPr>
              <a:t> </a:t>
            </a:r>
            <a:r>
              <a:rPr sz="1700" spc="-10" dirty="0">
                <a:latin typeface="Lucida Sans Unicode"/>
                <a:cs typeface="Lucida Sans Unicode"/>
              </a:rPr>
              <a:t>school </a:t>
            </a:r>
            <a:r>
              <a:rPr sz="1700" dirty="0">
                <a:latin typeface="Lucida Sans Unicode"/>
                <a:cs typeface="Lucida Sans Unicode"/>
              </a:rPr>
              <a:t>accountability?</a:t>
            </a:r>
            <a:r>
              <a:rPr sz="1700" spc="-55" dirty="0">
                <a:latin typeface="Lucida Sans Unicode"/>
                <a:cs typeface="Lucida Sans Unicode"/>
              </a:rPr>
              <a:t> </a:t>
            </a:r>
            <a:r>
              <a:rPr sz="1700" dirty="0">
                <a:latin typeface="Lucida Sans Unicode"/>
                <a:cs typeface="Lucida Sans Unicode"/>
              </a:rPr>
              <a:t>To</a:t>
            </a:r>
            <a:r>
              <a:rPr sz="1700" spc="-30" dirty="0">
                <a:latin typeface="Lucida Sans Unicode"/>
                <a:cs typeface="Lucida Sans Unicode"/>
              </a:rPr>
              <a:t> </a:t>
            </a:r>
            <a:r>
              <a:rPr sz="1700" dirty="0">
                <a:latin typeface="Lucida Sans Unicode"/>
                <a:cs typeface="Lucida Sans Unicode"/>
              </a:rPr>
              <a:t>what</a:t>
            </a:r>
            <a:r>
              <a:rPr sz="1700" spc="-30" dirty="0">
                <a:latin typeface="Lucida Sans Unicode"/>
                <a:cs typeface="Lucida Sans Unicode"/>
              </a:rPr>
              <a:t> </a:t>
            </a:r>
            <a:r>
              <a:rPr sz="1700" dirty="0">
                <a:latin typeface="Lucida Sans Unicode"/>
                <a:cs typeface="Lucida Sans Unicode"/>
              </a:rPr>
              <a:t>extent</a:t>
            </a:r>
            <a:r>
              <a:rPr sz="1700" spc="-25" dirty="0">
                <a:latin typeface="Lucida Sans Unicode"/>
                <a:cs typeface="Lucida Sans Unicode"/>
              </a:rPr>
              <a:t> </a:t>
            </a:r>
            <a:r>
              <a:rPr sz="1700" dirty="0">
                <a:latin typeface="Lucida Sans Unicode"/>
                <a:cs typeface="Lucida Sans Unicode"/>
              </a:rPr>
              <a:t>should</a:t>
            </a:r>
            <a:r>
              <a:rPr sz="1700" spc="-45" dirty="0">
                <a:latin typeface="Lucida Sans Unicode"/>
                <a:cs typeface="Lucida Sans Unicode"/>
              </a:rPr>
              <a:t> </a:t>
            </a:r>
            <a:r>
              <a:rPr sz="1700" dirty="0">
                <a:latin typeface="Lucida Sans Unicode"/>
                <a:cs typeface="Lucida Sans Unicode"/>
              </a:rPr>
              <a:t>State</a:t>
            </a:r>
            <a:r>
              <a:rPr sz="1700" spc="-30" dirty="0">
                <a:latin typeface="Lucida Sans Unicode"/>
                <a:cs typeface="Lucida Sans Unicode"/>
              </a:rPr>
              <a:t> </a:t>
            </a:r>
            <a:r>
              <a:rPr sz="1700" dirty="0">
                <a:latin typeface="Lucida Sans Unicode"/>
                <a:cs typeface="Lucida Sans Unicode"/>
              </a:rPr>
              <a:t>assessments</a:t>
            </a:r>
            <a:r>
              <a:rPr sz="1700" spc="-45" dirty="0">
                <a:latin typeface="Lucida Sans Unicode"/>
                <a:cs typeface="Lucida Sans Unicode"/>
              </a:rPr>
              <a:t> </a:t>
            </a:r>
            <a:r>
              <a:rPr sz="1700" dirty="0">
                <a:latin typeface="Lucida Sans Unicode"/>
                <a:cs typeface="Lucida Sans Unicode"/>
              </a:rPr>
              <a:t>be</a:t>
            </a:r>
            <a:r>
              <a:rPr sz="1700" spc="-25" dirty="0">
                <a:latin typeface="Lucida Sans Unicode"/>
                <a:cs typeface="Lucida Sans Unicode"/>
              </a:rPr>
              <a:t> </a:t>
            </a:r>
            <a:r>
              <a:rPr sz="1700" dirty="0">
                <a:latin typeface="Lucida Sans Unicode"/>
                <a:cs typeface="Lucida Sans Unicode"/>
              </a:rPr>
              <a:t>used</a:t>
            </a:r>
            <a:r>
              <a:rPr sz="1700" spc="-35" dirty="0">
                <a:latin typeface="Lucida Sans Unicode"/>
                <a:cs typeface="Lucida Sans Unicode"/>
              </a:rPr>
              <a:t> </a:t>
            </a:r>
            <a:r>
              <a:rPr sz="1700" spc="-25" dirty="0">
                <a:latin typeface="Lucida Sans Unicode"/>
                <a:cs typeface="Lucida Sans Unicode"/>
              </a:rPr>
              <a:t>to </a:t>
            </a:r>
            <a:r>
              <a:rPr sz="1700" dirty="0">
                <a:latin typeface="Lucida Sans Unicode"/>
                <a:cs typeface="Lucida Sans Unicode"/>
              </a:rPr>
              <a:t>identify</a:t>
            </a:r>
            <a:r>
              <a:rPr sz="1700" spc="-40" dirty="0">
                <a:latin typeface="Lucida Sans Unicode"/>
                <a:cs typeface="Lucida Sans Unicode"/>
              </a:rPr>
              <a:t> </a:t>
            </a:r>
            <a:r>
              <a:rPr sz="1700" dirty="0">
                <a:latin typeface="Lucida Sans Unicode"/>
                <a:cs typeface="Lucida Sans Unicode"/>
              </a:rPr>
              <a:t>individual</a:t>
            </a:r>
            <a:r>
              <a:rPr sz="1700" spc="-35" dirty="0">
                <a:latin typeface="Lucida Sans Unicode"/>
                <a:cs typeface="Lucida Sans Unicode"/>
              </a:rPr>
              <a:t> </a:t>
            </a:r>
            <a:r>
              <a:rPr sz="1700" dirty="0">
                <a:latin typeface="Lucida Sans Unicode"/>
                <a:cs typeface="Lucida Sans Unicode"/>
              </a:rPr>
              <a:t>student</a:t>
            </a:r>
            <a:r>
              <a:rPr sz="1700" spc="-25" dirty="0">
                <a:latin typeface="Lucida Sans Unicode"/>
                <a:cs typeface="Lucida Sans Unicode"/>
              </a:rPr>
              <a:t> </a:t>
            </a:r>
            <a:r>
              <a:rPr sz="1700" dirty="0">
                <a:latin typeface="Lucida Sans Unicode"/>
                <a:cs typeface="Lucida Sans Unicode"/>
              </a:rPr>
              <a:t>growth</a:t>
            </a:r>
            <a:r>
              <a:rPr sz="1700" spc="-20"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dirty="0">
                <a:latin typeface="Lucida Sans Unicode"/>
                <a:cs typeface="Lucida Sans Unicode"/>
              </a:rPr>
              <a:t>proficiency?</a:t>
            </a:r>
            <a:r>
              <a:rPr sz="1700" spc="-35"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what</a:t>
            </a:r>
            <a:r>
              <a:rPr sz="1700" spc="-25" dirty="0">
                <a:latin typeface="Lucida Sans Unicode"/>
                <a:cs typeface="Lucida Sans Unicode"/>
              </a:rPr>
              <a:t> </a:t>
            </a:r>
            <a:r>
              <a:rPr sz="1700" dirty="0">
                <a:latin typeface="Lucida Sans Unicode"/>
                <a:cs typeface="Lucida Sans Unicode"/>
              </a:rPr>
              <a:t>extent</a:t>
            </a:r>
            <a:r>
              <a:rPr sz="1700" spc="-35" dirty="0">
                <a:latin typeface="Lucida Sans Unicode"/>
                <a:cs typeface="Lucida Sans Unicode"/>
              </a:rPr>
              <a:t> </a:t>
            </a:r>
            <a:r>
              <a:rPr sz="1700" spc="-25" dirty="0">
                <a:latin typeface="Lucida Sans Unicode"/>
                <a:cs typeface="Lucida Sans Unicode"/>
              </a:rPr>
              <a:t>are </a:t>
            </a:r>
            <a:r>
              <a:rPr sz="1700" dirty="0">
                <a:latin typeface="Lucida Sans Unicode"/>
                <a:cs typeface="Lucida Sans Unicode"/>
              </a:rPr>
              <a:t>local</a:t>
            </a:r>
            <a:r>
              <a:rPr sz="1700" spc="-20" dirty="0">
                <a:latin typeface="Lucida Sans Unicode"/>
                <a:cs typeface="Lucida Sans Unicode"/>
              </a:rPr>
              <a:t> </a:t>
            </a:r>
            <a:r>
              <a:rPr sz="1700" dirty="0">
                <a:latin typeface="Lucida Sans Unicode"/>
                <a:cs typeface="Lucida Sans Unicode"/>
              </a:rPr>
              <a:t>assessments</a:t>
            </a:r>
            <a:r>
              <a:rPr sz="1700" spc="-45" dirty="0">
                <a:latin typeface="Lucida Sans Unicode"/>
                <a:cs typeface="Lucida Sans Unicode"/>
              </a:rPr>
              <a:t> </a:t>
            </a:r>
            <a:r>
              <a:rPr sz="1700" dirty="0">
                <a:latin typeface="Lucida Sans Unicode"/>
                <a:cs typeface="Lucida Sans Unicode"/>
              </a:rPr>
              <a:t>and</a:t>
            </a:r>
            <a:r>
              <a:rPr sz="1700" spc="-25" dirty="0">
                <a:latin typeface="Lucida Sans Unicode"/>
                <a:cs typeface="Lucida Sans Unicode"/>
              </a:rPr>
              <a:t> </a:t>
            </a:r>
            <a:r>
              <a:rPr sz="1700" dirty="0">
                <a:latin typeface="Lucida Sans Unicode"/>
                <a:cs typeface="Lucida Sans Unicode"/>
              </a:rPr>
              <a:t>processes</a:t>
            </a:r>
            <a:r>
              <a:rPr sz="1700" spc="-15" dirty="0">
                <a:latin typeface="Lucida Sans Unicode"/>
                <a:cs typeface="Lucida Sans Unicode"/>
              </a:rPr>
              <a:t> </a:t>
            </a:r>
            <a:r>
              <a:rPr sz="1700" dirty="0">
                <a:latin typeface="Lucida Sans Unicode"/>
                <a:cs typeface="Lucida Sans Unicode"/>
              </a:rPr>
              <a:t>able</a:t>
            </a:r>
            <a:r>
              <a:rPr sz="1700" spc="-5"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dirty="0">
                <a:latin typeface="Lucida Sans Unicode"/>
                <a:cs typeface="Lucida Sans Unicode"/>
              </a:rPr>
              <a:t>achieve</a:t>
            </a:r>
            <a:r>
              <a:rPr sz="1700" spc="-35" dirty="0">
                <a:latin typeface="Lucida Sans Unicode"/>
                <a:cs typeface="Lucida Sans Unicode"/>
              </a:rPr>
              <a:t> </a:t>
            </a:r>
            <a:r>
              <a:rPr sz="1700" dirty="0">
                <a:latin typeface="Lucida Sans Unicode"/>
                <a:cs typeface="Lucida Sans Unicode"/>
              </a:rPr>
              <a:t>this</a:t>
            </a:r>
            <a:r>
              <a:rPr sz="1700" spc="-35" dirty="0">
                <a:latin typeface="Lucida Sans Unicode"/>
                <a:cs typeface="Lucida Sans Unicode"/>
              </a:rPr>
              <a:t> </a:t>
            </a:r>
            <a:r>
              <a:rPr sz="1700" spc="-10" dirty="0">
                <a:latin typeface="Lucida Sans Unicode"/>
                <a:cs typeface="Lucida Sans Unicode"/>
              </a:rPr>
              <a:t>task?</a:t>
            </a:r>
            <a:endParaRPr sz="1700">
              <a:latin typeface="Lucida Sans Unicode"/>
              <a:cs typeface="Lucida Sans Unicode"/>
            </a:endParaRPr>
          </a:p>
          <a:p>
            <a:pPr marL="268605" marR="59055" indent="-256540">
              <a:lnSpc>
                <a:spcPct val="80000"/>
              </a:lnSpc>
              <a:spcBef>
                <a:spcPts val="400"/>
              </a:spcBef>
              <a:buClr>
                <a:srgbClr val="4F81BC"/>
              </a:buClr>
              <a:buSzPct val="67647"/>
              <a:buFont typeface="Wingdings 3"/>
              <a:buChar char=""/>
              <a:tabLst>
                <a:tab pos="268605" algn="l"/>
              </a:tabLst>
            </a:pPr>
            <a:r>
              <a:rPr sz="1700" dirty="0">
                <a:latin typeface="Lucida Sans Unicode"/>
                <a:cs typeface="Lucida Sans Unicode"/>
              </a:rPr>
              <a:t>How</a:t>
            </a:r>
            <a:r>
              <a:rPr sz="1700" spc="-15" dirty="0">
                <a:latin typeface="Lucida Sans Unicode"/>
                <a:cs typeface="Lucida Sans Unicode"/>
              </a:rPr>
              <a:t> </a:t>
            </a:r>
            <a:r>
              <a:rPr sz="1700" dirty="0">
                <a:latin typeface="Lucida Sans Unicode"/>
                <a:cs typeface="Lucida Sans Unicode"/>
              </a:rPr>
              <a:t>much</a:t>
            </a:r>
            <a:r>
              <a:rPr sz="1700" spc="-40" dirty="0">
                <a:latin typeface="Lucida Sans Unicode"/>
                <a:cs typeface="Lucida Sans Unicode"/>
              </a:rPr>
              <a:t> </a:t>
            </a:r>
            <a:r>
              <a:rPr sz="1700" dirty="0">
                <a:latin typeface="Lucida Sans Unicode"/>
                <a:cs typeface="Lucida Sans Unicode"/>
              </a:rPr>
              <a:t>flexibility</a:t>
            </a:r>
            <a:r>
              <a:rPr sz="1700" spc="-45" dirty="0">
                <a:latin typeface="Lucida Sans Unicode"/>
                <a:cs typeface="Lucida Sans Unicode"/>
              </a:rPr>
              <a:t> </a:t>
            </a:r>
            <a:r>
              <a:rPr sz="1700" dirty="0">
                <a:latin typeface="Lucida Sans Unicode"/>
                <a:cs typeface="Lucida Sans Unicode"/>
              </a:rPr>
              <a:t>can</a:t>
            </a:r>
            <a:r>
              <a:rPr sz="1700" spc="-35" dirty="0">
                <a:latin typeface="Lucida Sans Unicode"/>
                <a:cs typeface="Lucida Sans Unicode"/>
              </a:rPr>
              <a:t> </a:t>
            </a:r>
            <a:r>
              <a:rPr sz="1700" dirty="0">
                <a:latin typeface="Lucida Sans Unicode"/>
                <a:cs typeface="Lucida Sans Unicode"/>
              </a:rPr>
              <a:t>districts</a:t>
            </a:r>
            <a:r>
              <a:rPr sz="1700" spc="-25" dirty="0">
                <a:latin typeface="Lucida Sans Unicode"/>
                <a:cs typeface="Lucida Sans Unicode"/>
              </a:rPr>
              <a:t> </a:t>
            </a:r>
            <a:r>
              <a:rPr sz="1700" dirty="0">
                <a:latin typeface="Lucida Sans Unicode"/>
                <a:cs typeface="Lucida Sans Unicode"/>
              </a:rPr>
              <a:t>and</a:t>
            </a:r>
            <a:r>
              <a:rPr sz="1700" spc="-20" dirty="0">
                <a:latin typeface="Lucida Sans Unicode"/>
                <a:cs typeface="Lucida Sans Unicode"/>
              </a:rPr>
              <a:t> </a:t>
            </a:r>
            <a:r>
              <a:rPr sz="1700" dirty="0">
                <a:latin typeface="Lucida Sans Unicode"/>
                <a:cs typeface="Lucida Sans Unicode"/>
              </a:rPr>
              <a:t>schools</a:t>
            </a:r>
            <a:r>
              <a:rPr sz="1700" spc="-20" dirty="0">
                <a:latin typeface="Lucida Sans Unicode"/>
                <a:cs typeface="Lucida Sans Unicode"/>
              </a:rPr>
              <a:t> </a:t>
            </a:r>
            <a:r>
              <a:rPr sz="1700" dirty="0">
                <a:latin typeface="Lucida Sans Unicode"/>
                <a:cs typeface="Lucida Sans Unicode"/>
              </a:rPr>
              <a:t>have</a:t>
            </a:r>
            <a:r>
              <a:rPr sz="1700" spc="-35" dirty="0">
                <a:latin typeface="Lucida Sans Unicode"/>
                <a:cs typeface="Lucida Sans Unicode"/>
              </a:rPr>
              <a:t> </a:t>
            </a:r>
            <a:r>
              <a:rPr sz="1700" dirty="0">
                <a:latin typeface="Lucida Sans Unicode"/>
                <a:cs typeface="Lucida Sans Unicode"/>
              </a:rPr>
              <a:t>to</a:t>
            </a:r>
            <a:r>
              <a:rPr sz="1700" spc="-10" dirty="0">
                <a:latin typeface="Lucida Sans Unicode"/>
                <a:cs typeface="Lucida Sans Unicode"/>
              </a:rPr>
              <a:t> </a:t>
            </a:r>
            <a:r>
              <a:rPr sz="1700" dirty="0">
                <a:latin typeface="Lucida Sans Unicode"/>
                <a:cs typeface="Lucida Sans Unicode"/>
              </a:rPr>
              <a:t>choose</a:t>
            </a:r>
            <a:r>
              <a:rPr sz="1700" spc="-15" dirty="0">
                <a:latin typeface="Lucida Sans Unicode"/>
                <a:cs typeface="Lucida Sans Unicode"/>
              </a:rPr>
              <a:t> </a:t>
            </a:r>
            <a:r>
              <a:rPr sz="1700" dirty="0">
                <a:latin typeface="Lucida Sans Unicode"/>
                <a:cs typeface="Lucida Sans Unicode"/>
              </a:rPr>
              <a:t>their</a:t>
            </a:r>
            <a:r>
              <a:rPr sz="1700" spc="-20" dirty="0">
                <a:latin typeface="Lucida Sans Unicode"/>
                <a:cs typeface="Lucida Sans Unicode"/>
              </a:rPr>
              <a:t> </a:t>
            </a:r>
            <a:r>
              <a:rPr sz="1700" spc="-25" dirty="0">
                <a:latin typeface="Lucida Sans Unicode"/>
                <a:cs typeface="Lucida Sans Unicode"/>
              </a:rPr>
              <a:t>own </a:t>
            </a:r>
            <a:r>
              <a:rPr sz="1700" dirty="0">
                <a:latin typeface="Lucida Sans Unicode"/>
                <a:cs typeface="Lucida Sans Unicode"/>
              </a:rPr>
              <a:t>assessments</a:t>
            </a:r>
            <a:r>
              <a:rPr sz="1700" spc="-35"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dirty="0">
                <a:latin typeface="Lucida Sans Unicode"/>
                <a:cs typeface="Lucida Sans Unicode"/>
              </a:rPr>
              <a:t>still</a:t>
            </a:r>
            <a:r>
              <a:rPr sz="1700" spc="-40" dirty="0">
                <a:latin typeface="Lucida Sans Unicode"/>
                <a:cs typeface="Lucida Sans Unicode"/>
              </a:rPr>
              <a:t> </a:t>
            </a:r>
            <a:r>
              <a:rPr sz="1700" dirty="0">
                <a:latin typeface="Lucida Sans Unicode"/>
                <a:cs typeface="Lucida Sans Unicode"/>
              </a:rPr>
              <a:t>retain</a:t>
            </a:r>
            <a:r>
              <a:rPr sz="1700" spc="-15"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principles</a:t>
            </a:r>
            <a:r>
              <a:rPr sz="1700" spc="-25"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spc="-10" dirty="0">
                <a:latin typeface="Lucida Sans Unicode"/>
                <a:cs typeface="Lucida Sans Unicode"/>
              </a:rPr>
              <a:t>accountability, </a:t>
            </a:r>
            <a:r>
              <a:rPr sz="1700" dirty="0">
                <a:latin typeface="Lucida Sans Unicode"/>
                <a:cs typeface="Lucida Sans Unicode"/>
              </a:rPr>
              <a:t>comparability,</a:t>
            </a:r>
            <a:r>
              <a:rPr sz="1700" spc="-55" dirty="0">
                <a:latin typeface="Lucida Sans Unicode"/>
                <a:cs typeface="Lucida Sans Unicode"/>
              </a:rPr>
              <a:t> </a:t>
            </a:r>
            <a:r>
              <a:rPr sz="1700" dirty="0">
                <a:latin typeface="Lucida Sans Unicode"/>
                <a:cs typeface="Lucida Sans Unicode"/>
              </a:rPr>
              <a:t>growth</a:t>
            </a:r>
            <a:r>
              <a:rPr sz="1700" spc="-50" dirty="0">
                <a:latin typeface="Lucida Sans Unicode"/>
                <a:cs typeface="Lucida Sans Unicode"/>
              </a:rPr>
              <a:t> </a:t>
            </a:r>
            <a:r>
              <a:rPr sz="1700" dirty="0">
                <a:latin typeface="Lucida Sans Unicode"/>
                <a:cs typeface="Lucida Sans Unicode"/>
              </a:rPr>
              <a:t>and</a:t>
            </a:r>
            <a:r>
              <a:rPr sz="1700" spc="-55" dirty="0">
                <a:latin typeface="Lucida Sans Unicode"/>
                <a:cs typeface="Lucida Sans Unicode"/>
              </a:rPr>
              <a:t> </a:t>
            </a:r>
            <a:r>
              <a:rPr sz="1700" spc="-10" dirty="0">
                <a:latin typeface="Lucida Sans Unicode"/>
                <a:cs typeface="Lucida Sans Unicode"/>
              </a:rPr>
              <a:t>equity?</a:t>
            </a:r>
            <a:endParaRPr sz="1700">
              <a:latin typeface="Lucida Sans Unicode"/>
              <a:cs typeface="Lucida Sans Unicode"/>
            </a:endParaRPr>
          </a:p>
          <a:p>
            <a:pPr marL="268605" marR="5080" indent="-256540">
              <a:lnSpc>
                <a:spcPct val="80000"/>
              </a:lnSpc>
              <a:spcBef>
                <a:spcPts val="395"/>
              </a:spcBef>
              <a:buClr>
                <a:srgbClr val="4F81BC"/>
              </a:buClr>
              <a:buSzPct val="67647"/>
              <a:buFont typeface="Wingdings 3"/>
              <a:buChar char=""/>
              <a:tabLst>
                <a:tab pos="268605" algn="l"/>
              </a:tabLst>
            </a:pPr>
            <a:r>
              <a:rPr sz="1700" dirty="0">
                <a:latin typeface="Lucida Sans Unicode"/>
                <a:cs typeface="Lucida Sans Unicode"/>
              </a:rPr>
              <a:t>When</a:t>
            </a:r>
            <a:r>
              <a:rPr sz="1700" spc="-30" dirty="0">
                <a:latin typeface="Lucida Sans Unicode"/>
                <a:cs typeface="Lucida Sans Unicode"/>
              </a:rPr>
              <a:t> </a:t>
            </a:r>
            <a:r>
              <a:rPr sz="1700" dirty="0">
                <a:latin typeface="Lucida Sans Unicode"/>
                <a:cs typeface="Lucida Sans Unicode"/>
              </a:rPr>
              <a:t>a</a:t>
            </a:r>
            <a:r>
              <a:rPr sz="1700" spc="-15" dirty="0">
                <a:latin typeface="Lucida Sans Unicode"/>
                <a:cs typeface="Lucida Sans Unicode"/>
              </a:rPr>
              <a:t> </a:t>
            </a:r>
            <a:r>
              <a:rPr sz="1700" dirty="0">
                <a:latin typeface="Lucida Sans Unicode"/>
                <a:cs typeface="Lucida Sans Unicode"/>
              </a:rPr>
              <a:t>parent</a:t>
            </a:r>
            <a:r>
              <a:rPr sz="1700" spc="-10" dirty="0">
                <a:latin typeface="Lucida Sans Unicode"/>
                <a:cs typeface="Lucida Sans Unicode"/>
              </a:rPr>
              <a:t> </a:t>
            </a:r>
            <a:r>
              <a:rPr sz="1700" dirty="0">
                <a:latin typeface="Lucida Sans Unicode"/>
                <a:cs typeface="Lucida Sans Unicode"/>
              </a:rPr>
              <a:t>or</a:t>
            </a:r>
            <a:r>
              <a:rPr sz="1700" spc="-5" dirty="0">
                <a:latin typeface="Lucida Sans Unicode"/>
                <a:cs typeface="Lucida Sans Unicode"/>
              </a:rPr>
              <a:t> </a:t>
            </a:r>
            <a:r>
              <a:rPr sz="1700" dirty="0">
                <a:latin typeface="Lucida Sans Unicode"/>
                <a:cs typeface="Lucida Sans Unicode"/>
              </a:rPr>
              <a:t>guardian</a:t>
            </a:r>
            <a:r>
              <a:rPr sz="1700" spc="-20" dirty="0">
                <a:latin typeface="Lucida Sans Unicode"/>
                <a:cs typeface="Lucida Sans Unicode"/>
              </a:rPr>
              <a:t> </a:t>
            </a:r>
            <a:r>
              <a:rPr sz="1700" dirty="0">
                <a:latin typeface="Lucida Sans Unicode"/>
                <a:cs typeface="Lucida Sans Unicode"/>
              </a:rPr>
              <a:t>exercises</a:t>
            </a:r>
            <a:r>
              <a:rPr sz="1700" spc="-35" dirty="0">
                <a:latin typeface="Lucida Sans Unicode"/>
                <a:cs typeface="Lucida Sans Unicode"/>
              </a:rPr>
              <a:t> </a:t>
            </a:r>
            <a:r>
              <a:rPr sz="1700" dirty="0">
                <a:latin typeface="Lucida Sans Unicode"/>
                <a:cs typeface="Lucida Sans Unicode"/>
              </a:rPr>
              <a:t>his</a:t>
            </a:r>
            <a:r>
              <a:rPr sz="1700" spc="-30" dirty="0">
                <a:latin typeface="Lucida Sans Unicode"/>
                <a:cs typeface="Lucida Sans Unicode"/>
              </a:rPr>
              <a:t> </a:t>
            </a:r>
            <a:r>
              <a:rPr sz="1700" dirty="0">
                <a:latin typeface="Lucida Sans Unicode"/>
                <a:cs typeface="Lucida Sans Unicode"/>
              </a:rPr>
              <a:t>or her</a:t>
            </a:r>
            <a:r>
              <a:rPr sz="1700" spc="-15" dirty="0">
                <a:latin typeface="Lucida Sans Unicode"/>
                <a:cs typeface="Lucida Sans Unicode"/>
              </a:rPr>
              <a:t> </a:t>
            </a:r>
            <a:r>
              <a:rPr sz="1700" dirty="0">
                <a:latin typeface="Lucida Sans Unicode"/>
                <a:cs typeface="Lucida Sans Unicode"/>
              </a:rPr>
              <a:t>right</a:t>
            </a:r>
            <a:r>
              <a:rPr sz="1700" spc="-25"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dirty="0">
                <a:latin typeface="Lucida Sans Unicode"/>
                <a:cs typeface="Lucida Sans Unicode"/>
              </a:rPr>
              <a:t>refuse</a:t>
            </a:r>
            <a:r>
              <a:rPr sz="1700" spc="-15" dirty="0">
                <a:latin typeface="Lucida Sans Unicode"/>
                <a:cs typeface="Lucida Sans Unicode"/>
              </a:rPr>
              <a:t> </a:t>
            </a:r>
            <a:r>
              <a:rPr sz="1700" dirty="0">
                <a:latin typeface="Lucida Sans Unicode"/>
                <a:cs typeface="Lucida Sans Unicode"/>
              </a:rPr>
              <a:t>to</a:t>
            </a:r>
            <a:r>
              <a:rPr sz="1700" spc="-10" dirty="0">
                <a:latin typeface="Lucida Sans Unicode"/>
                <a:cs typeface="Lucida Sans Unicode"/>
              </a:rPr>
              <a:t> </a:t>
            </a:r>
            <a:r>
              <a:rPr sz="1700" spc="-20" dirty="0">
                <a:latin typeface="Lucida Sans Unicode"/>
                <a:cs typeface="Lucida Sans Unicode"/>
              </a:rPr>
              <a:t>have </a:t>
            </a:r>
            <a:r>
              <a:rPr sz="1700" dirty="0">
                <a:latin typeface="Lucida Sans Unicode"/>
                <a:cs typeface="Lucida Sans Unicode"/>
              </a:rPr>
              <a:t>their</a:t>
            </a:r>
            <a:r>
              <a:rPr sz="1700" spc="-25" dirty="0">
                <a:latin typeface="Lucida Sans Unicode"/>
                <a:cs typeface="Lucida Sans Unicode"/>
              </a:rPr>
              <a:t> </a:t>
            </a:r>
            <a:r>
              <a:rPr sz="1700" dirty="0">
                <a:latin typeface="Lucida Sans Unicode"/>
                <a:cs typeface="Lucida Sans Unicode"/>
              </a:rPr>
              <a:t>student</a:t>
            </a:r>
            <a:r>
              <a:rPr sz="1700" spc="-35" dirty="0">
                <a:latin typeface="Lucida Sans Unicode"/>
                <a:cs typeface="Lucida Sans Unicode"/>
              </a:rPr>
              <a:t> </a:t>
            </a:r>
            <a:r>
              <a:rPr sz="1700" dirty="0">
                <a:latin typeface="Lucida Sans Unicode"/>
                <a:cs typeface="Lucida Sans Unicode"/>
              </a:rPr>
              <a:t>participate</a:t>
            </a:r>
            <a:r>
              <a:rPr sz="1700" spc="-15" dirty="0">
                <a:latin typeface="Lucida Sans Unicode"/>
                <a:cs typeface="Lucida Sans Unicode"/>
              </a:rPr>
              <a:t> </a:t>
            </a:r>
            <a:r>
              <a:rPr sz="1700" dirty="0">
                <a:latin typeface="Lucida Sans Unicode"/>
                <a:cs typeface="Lucida Sans Unicode"/>
              </a:rPr>
              <a:t>in</a:t>
            </a:r>
            <a:r>
              <a:rPr sz="1700" spc="-30" dirty="0">
                <a:latin typeface="Lucida Sans Unicode"/>
                <a:cs typeface="Lucida Sans Unicode"/>
              </a:rPr>
              <a:t> </a:t>
            </a:r>
            <a:r>
              <a:rPr sz="1700" dirty="0">
                <a:latin typeface="Lucida Sans Unicode"/>
                <a:cs typeface="Lucida Sans Unicode"/>
              </a:rPr>
              <a:t>an</a:t>
            </a:r>
            <a:r>
              <a:rPr sz="1700" spc="-20" dirty="0">
                <a:latin typeface="Lucida Sans Unicode"/>
                <a:cs typeface="Lucida Sans Unicode"/>
              </a:rPr>
              <a:t> </a:t>
            </a:r>
            <a:r>
              <a:rPr sz="1700" dirty="0">
                <a:latin typeface="Lucida Sans Unicode"/>
                <a:cs typeface="Lucida Sans Unicode"/>
              </a:rPr>
              <a:t>assessment,</a:t>
            </a:r>
            <a:r>
              <a:rPr sz="1700" spc="-45" dirty="0">
                <a:latin typeface="Lucida Sans Unicode"/>
                <a:cs typeface="Lucida Sans Unicode"/>
              </a:rPr>
              <a:t> </a:t>
            </a:r>
            <a:r>
              <a:rPr sz="1700" dirty="0">
                <a:latin typeface="Lucida Sans Unicode"/>
                <a:cs typeface="Lucida Sans Unicode"/>
              </a:rPr>
              <a:t>how</a:t>
            </a:r>
            <a:r>
              <a:rPr sz="1700" spc="-25" dirty="0">
                <a:latin typeface="Lucida Sans Unicode"/>
                <a:cs typeface="Lucida Sans Unicode"/>
              </a:rPr>
              <a:t> </a:t>
            </a:r>
            <a:r>
              <a:rPr sz="1700" dirty="0">
                <a:latin typeface="Lucida Sans Unicode"/>
                <a:cs typeface="Lucida Sans Unicode"/>
              </a:rPr>
              <a:t>should</a:t>
            </a:r>
            <a:r>
              <a:rPr sz="1700" spc="-25" dirty="0">
                <a:latin typeface="Lucida Sans Unicode"/>
                <a:cs typeface="Lucida Sans Unicode"/>
              </a:rPr>
              <a:t> </a:t>
            </a:r>
            <a:r>
              <a:rPr sz="1700" dirty="0">
                <a:latin typeface="Lucida Sans Unicode"/>
                <a:cs typeface="Lucida Sans Unicode"/>
              </a:rPr>
              <a:t>this</a:t>
            </a:r>
            <a:r>
              <a:rPr sz="1700" spc="-40" dirty="0">
                <a:latin typeface="Lucida Sans Unicode"/>
                <a:cs typeface="Lucida Sans Unicode"/>
              </a:rPr>
              <a:t> </a:t>
            </a:r>
            <a:r>
              <a:rPr sz="1700" dirty="0">
                <a:latin typeface="Lucida Sans Unicode"/>
                <a:cs typeface="Lucida Sans Unicode"/>
              </a:rPr>
              <a:t>be</a:t>
            </a:r>
            <a:r>
              <a:rPr sz="1700" spc="-25" dirty="0">
                <a:latin typeface="Lucida Sans Unicode"/>
                <a:cs typeface="Lucida Sans Unicode"/>
              </a:rPr>
              <a:t> </a:t>
            </a:r>
            <a:r>
              <a:rPr sz="1700" spc="-10" dirty="0">
                <a:latin typeface="Lucida Sans Unicode"/>
                <a:cs typeface="Lucida Sans Unicode"/>
              </a:rPr>
              <a:t>managed </a:t>
            </a:r>
            <a:r>
              <a:rPr sz="1700" dirty="0">
                <a:latin typeface="Lucida Sans Unicode"/>
                <a:cs typeface="Lucida Sans Unicode"/>
              </a:rPr>
              <a:t>by</a:t>
            </a:r>
            <a:r>
              <a:rPr sz="1700" spc="-30" dirty="0">
                <a:latin typeface="Lucida Sans Unicode"/>
                <a:cs typeface="Lucida Sans Unicode"/>
              </a:rPr>
              <a:t> </a:t>
            </a:r>
            <a:r>
              <a:rPr sz="1700" dirty="0">
                <a:latin typeface="Lucida Sans Unicode"/>
                <a:cs typeface="Lucida Sans Unicode"/>
              </a:rPr>
              <a:t>districts</a:t>
            </a:r>
            <a:r>
              <a:rPr sz="1700" spc="-30"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dirty="0">
                <a:latin typeface="Lucida Sans Unicode"/>
                <a:cs typeface="Lucida Sans Unicode"/>
              </a:rPr>
              <a:t>schools?</a:t>
            </a:r>
            <a:r>
              <a:rPr sz="1700" spc="-35" dirty="0">
                <a:latin typeface="Lucida Sans Unicode"/>
                <a:cs typeface="Lucida Sans Unicode"/>
              </a:rPr>
              <a:t> </a:t>
            </a:r>
            <a:r>
              <a:rPr sz="1700" dirty="0">
                <a:latin typeface="Lucida Sans Unicode"/>
                <a:cs typeface="Lucida Sans Unicode"/>
              </a:rPr>
              <a:t>How</a:t>
            </a:r>
            <a:r>
              <a:rPr sz="1700" spc="-20" dirty="0">
                <a:latin typeface="Lucida Sans Unicode"/>
                <a:cs typeface="Lucida Sans Unicode"/>
              </a:rPr>
              <a:t> </a:t>
            </a:r>
            <a:r>
              <a:rPr sz="1700" dirty="0">
                <a:latin typeface="Lucida Sans Unicode"/>
                <a:cs typeface="Lucida Sans Unicode"/>
              </a:rPr>
              <a:t>should</a:t>
            </a:r>
            <a:r>
              <a:rPr sz="1700" spc="-45" dirty="0">
                <a:latin typeface="Lucida Sans Unicode"/>
                <a:cs typeface="Lucida Sans Unicode"/>
              </a:rPr>
              <a:t> </a:t>
            </a:r>
            <a:r>
              <a:rPr sz="1700" dirty="0">
                <a:latin typeface="Lucida Sans Unicode"/>
                <a:cs typeface="Lucida Sans Unicode"/>
              </a:rPr>
              <a:t>this</a:t>
            </a:r>
            <a:r>
              <a:rPr sz="1700" spc="-40" dirty="0">
                <a:latin typeface="Lucida Sans Unicode"/>
                <a:cs typeface="Lucida Sans Unicode"/>
              </a:rPr>
              <a:t> </a:t>
            </a:r>
            <a:r>
              <a:rPr sz="1700" dirty="0">
                <a:latin typeface="Lucida Sans Unicode"/>
                <a:cs typeface="Lucida Sans Unicode"/>
              </a:rPr>
              <a:t>be</a:t>
            </a:r>
            <a:r>
              <a:rPr sz="1700" spc="-20" dirty="0">
                <a:latin typeface="Lucida Sans Unicode"/>
                <a:cs typeface="Lucida Sans Unicode"/>
              </a:rPr>
              <a:t> </a:t>
            </a:r>
            <a:r>
              <a:rPr sz="1700" dirty="0">
                <a:latin typeface="Lucida Sans Unicode"/>
                <a:cs typeface="Lucida Sans Unicode"/>
              </a:rPr>
              <a:t>factored</a:t>
            </a:r>
            <a:r>
              <a:rPr sz="1700" spc="-15" dirty="0">
                <a:latin typeface="Lucida Sans Unicode"/>
                <a:cs typeface="Lucida Sans Unicode"/>
              </a:rPr>
              <a:t> </a:t>
            </a:r>
            <a:r>
              <a:rPr sz="1700" dirty="0">
                <a:latin typeface="Lucida Sans Unicode"/>
                <a:cs typeface="Lucida Sans Unicode"/>
              </a:rPr>
              <a:t>into</a:t>
            </a:r>
            <a:r>
              <a:rPr sz="1700" spc="-25" dirty="0">
                <a:latin typeface="Lucida Sans Unicode"/>
                <a:cs typeface="Lucida Sans Unicode"/>
              </a:rPr>
              <a:t> </a:t>
            </a:r>
            <a:r>
              <a:rPr sz="1700" dirty="0">
                <a:latin typeface="Lucida Sans Unicode"/>
                <a:cs typeface="Lucida Sans Unicode"/>
              </a:rPr>
              <a:t>district</a:t>
            </a:r>
            <a:r>
              <a:rPr sz="1700" spc="-35" dirty="0">
                <a:latin typeface="Lucida Sans Unicode"/>
                <a:cs typeface="Lucida Sans Unicode"/>
              </a:rPr>
              <a:t> </a:t>
            </a:r>
            <a:r>
              <a:rPr sz="1700" spc="-25" dirty="0">
                <a:latin typeface="Lucida Sans Unicode"/>
                <a:cs typeface="Lucida Sans Unicode"/>
              </a:rPr>
              <a:t>and </a:t>
            </a:r>
            <a:r>
              <a:rPr sz="1700" dirty="0">
                <a:latin typeface="Lucida Sans Unicode"/>
                <a:cs typeface="Lucida Sans Unicode"/>
              </a:rPr>
              <a:t>school</a:t>
            </a:r>
            <a:r>
              <a:rPr sz="1700" spc="-30" dirty="0">
                <a:latin typeface="Lucida Sans Unicode"/>
                <a:cs typeface="Lucida Sans Unicode"/>
              </a:rPr>
              <a:t> </a:t>
            </a:r>
            <a:r>
              <a:rPr sz="1700" spc="-10" dirty="0">
                <a:latin typeface="Lucida Sans Unicode"/>
                <a:cs typeface="Lucida Sans Unicode"/>
              </a:rPr>
              <a:t>accountability?</a:t>
            </a:r>
            <a:endParaRPr sz="1700">
              <a:latin typeface="Lucida Sans Unicode"/>
              <a:cs typeface="Lucida Sans Unicode"/>
            </a:endParaRPr>
          </a:p>
          <a:p>
            <a:pPr marL="268605" marR="260350" indent="-256540">
              <a:lnSpc>
                <a:spcPct val="80000"/>
              </a:lnSpc>
              <a:spcBef>
                <a:spcPts val="409"/>
              </a:spcBef>
              <a:buClr>
                <a:srgbClr val="4F81BC"/>
              </a:buClr>
              <a:buSzPct val="67647"/>
              <a:buFont typeface="Wingdings 3"/>
              <a:buChar char=""/>
              <a:tabLst>
                <a:tab pos="268605" algn="l"/>
              </a:tabLst>
            </a:pPr>
            <a:r>
              <a:rPr sz="1700" dirty="0">
                <a:latin typeface="Lucida Sans Unicode"/>
                <a:cs typeface="Lucida Sans Unicode"/>
              </a:rPr>
              <a:t>In</a:t>
            </a:r>
            <a:r>
              <a:rPr sz="1700" spc="-15" dirty="0">
                <a:latin typeface="Lucida Sans Unicode"/>
                <a:cs typeface="Lucida Sans Unicode"/>
              </a:rPr>
              <a:t> </a:t>
            </a:r>
            <a:r>
              <a:rPr sz="1700" dirty="0">
                <a:latin typeface="Lucida Sans Unicode"/>
                <a:cs typeface="Lucida Sans Unicode"/>
              </a:rPr>
              <a:t>light</a:t>
            </a:r>
            <a:r>
              <a:rPr sz="1700" spc="-30" dirty="0">
                <a:latin typeface="Lucida Sans Unicode"/>
                <a:cs typeface="Lucida Sans Unicode"/>
              </a:rPr>
              <a:t> </a:t>
            </a:r>
            <a:r>
              <a:rPr sz="1700" dirty="0">
                <a:latin typeface="Lucida Sans Unicode"/>
                <a:cs typeface="Lucida Sans Unicode"/>
              </a:rPr>
              <a:t>of concerns</a:t>
            </a:r>
            <a:r>
              <a:rPr sz="1700" spc="-15" dirty="0">
                <a:latin typeface="Lucida Sans Unicode"/>
                <a:cs typeface="Lucida Sans Unicode"/>
              </a:rPr>
              <a:t> </a:t>
            </a:r>
            <a:r>
              <a:rPr sz="1700" dirty="0">
                <a:latin typeface="Lucida Sans Unicode"/>
                <a:cs typeface="Lucida Sans Unicode"/>
              </a:rPr>
              <a:t>about</a:t>
            </a:r>
            <a:r>
              <a:rPr sz="1700" spc="5" dirty="0">
                <a:latin typeface="Lucida Sans Unicode"/>
                <a:cs typeface="Lucida Sans Unicode"/>
              </a:rPr>
              <a:t> </a:t>
            </a:r>
            <a:r>
              <a:rPr sz="1700" spc="-10" dirty="0">
                <a:latin typeface="Lucida Sans Unicode"/>
                <a:cs typeface="Lucida Sans Unicode"/>
              </a:rPr>
              <a:t>technology-</a:t>
            </a:r>
            <a:r>
              <a:rPr sz="1700" dirty="0">
                <a:latin typeface="Lucida Sans Unicode"/>
                <a:cs typeface="Lucida Sans Unicode"/>
              </a:rPr>
              <a:t>based</a:t>
            </a:r>
            <a:r>
              <a:rPr sz="1700" spc="-10" dirty="0">
                <a:latin typeface="Lucida Sans Unicode"/>
                <a:cs typeface="Lucida Sans Unicode"/>
              </a:rPr>
              <a:t> </a:t>
            </a:r>
            <a:r>
              <a:rPr sz="1700" dirty="0">
                <a:latin typeface="Lucida Sans Unicode"/>
                <a:cs typeface="Lucida Sans Unicode"/>
              </a:rPr>
              <a:t>tests</a:t>
            </a:r>
            <a:r>
              <a:rPr sz="1700" spc="-10" dirty="0">
                <a:latin typeface="Lucida Sans Unicode"/>
                <a:cs typeface="Lucida Sans Unicode"/>
              </a:rPr>
              <a:t> </a:t>
            </a:r>
            <a:r>
              <a:rPr sz="1700" dirty="0">
                <a:latin typeface="Lucida Sans Unicode"/>
                <a:cs typeface="Lucida Sans Unicode"/>
              </a:rPr>
              <a:t>including</a:t>
            </a:r>
            <a:r>
              <a:rPr sz="1700" spc="-25" dirty="0">
                <a:latin typeface="Lucida Sans Unicode"/>
                <a:cs typeface="Lucida Sans Unicode"/>
              </a:rPr>
              <a:t> </a:t>
            </a:r>
            <a:r>
              <a:rPr sz="1700" spc="-10" dirty="0">
                <a:latin typeface="Lucida Sans Unicode"/>
                <a:cs typeface="Lucida Sans Unicode"/>
              </a:rPr>
              <a:t>equity, </a:t>
            </a:r>
            <a:r>
              <a:rPr sz="1700" dirty="0">
                <a:latin typeface="Lucida Sans Unicode"/>
                <a:cs typeface="Lucida Sans Unicode"/>
              </a:rPr>
              <a:t>access,</a:t>
            </a:r>
            <a:r>
              <a:rPr sz="1700" spc="-50" dirty="0">
                <a:latin typeface="Lucida Sans Unicode"/>
                <a:cs typeface="Lucida Sans Unicode"/>
              </a:rPr>
              <a:t> </a:t>
            </a:r>
            <a:r>
              <a:rPr sz="1700" dirty="0">
                <a:latin typeface="Lucida Sans Unicode"/>
                <a:cs typeface="Lucida Sans Unicode"/>
              </a:rPr>
              <a:t>and</a:t>
            </a:r>
            <a:r>
              <a:rPr sz="1700" spc="-45" dirty="0">
                <a:latin typeface="Lucida Sans Unicode"/>
                <a:cs typeface="Lucida Sans Unicode"/>
              </a:rPr>
              <a:t> </a:t>
            </a:r>
            <a:r>
              <a:rPr sz="1700" dirty="0">
                <a:latin typeface="Lucida Sans Unicode"/>
                <a:cs typeface="Lucida Sans Unicode"/>
              </a:rPr>
              <a:t>developmental</a:t>
            </a:r>
            <a:r>
              <a:rPr sz="1700" spc="-30" dirty="0">
                <a:latin typeface="Lucida Sans Unicode"/>
                <a:cs typeface="Lucida Sans Unicode"/>
              </a:rPr>
              <a:t> </a:t>
            </a:r>
            <a:r>
              <a:rPr sz="1700" dirty="0">
                <a:latin typeface="Lucida Sans Unicode"/>
                <a:cs typeface="Lucida Sans Unicode"/>
              </a:rPr>
              <a:t>appropriateness,</a:t>
            </a:r>
            <a:r>
              <a:rPr sz="1700" spc="-20" dirty="0">
                <a:latin typeface="Lucida Sans Unicode"/>
                <a:cs typeface="Lucida Sans Unicode"/>
              </a:rPr>
              <a:t> </a:t>
            </a:r>
            <a:r>
              <a:rPr sz="1700" dirty="0">
                <a:latin typeface="Lucida Sans Unicode"/>
                <a:cs typeface="Lucida Sans Unicode"/>
              </a:rPr>
              <a:t>to</a:t>
            </a:r>
            <a:r>
              <a:rPr sz="1700" spc="-40" dirty="0">
                <a:latin typeface="Lucida Sans Unicode"/>
                <a:cs typeface="Lucida Sans Unicode"/>
              </a:rPr>
              <a:t> </a:t>
            </a:r>
            <a:r>
              <a:rPr sz="1700" dirty="0">
                <a:latin typeface="Lucida Sans Unicode"/>
                <a:cs typeface="Lucida Sans Unicode"/>
              </a:rPr>
              <a:t>what</a:t>
            </a:r>
            <a:r>
              <a:rPr sz="1700" spc="-35" dirty="0">
                <a:latin typeface="Lucida Sans Unicode"/>
                <a:cs typeface="Lucida Sans Unicode"/>
              </a:rPr>
              <a:t> </a:t>
            </a:r>
            <a:r>
              <a:rPr sz="1700" dirty="0">
                <a:latin typeface="Lucida Sans Unicode"/>
                <a:cs typeface="Lucida Sans Unicode"/>
              </a:rPr>
              <a:t>extent</a:t>
            </a:r>
            <a:r>
              <a:rPr sz="1700" spc="-50" dirty="0">
                <a:latin typeface="Lucida Sans Unicode"/>
                <a:cs typeface="Lucida Sans Unicode"/>
              </a:rPr>
              <a:t> </a:t>
            </a:r>
            <a:r>
              <a:rPr sz="1700" spc="-10" dirty="0">
                <a:latin typeface="Lucida Sans Unicode"/>
                <a:cs typeface="Lucida Sans Unicode"/>
              </a:rPr>
              <a:t>should </a:t>
            </a:r>
            <a:r>
              <a:rPr sz="1700" dirty="0">
                <a:latin typeface="Lucida Sans Unicode"/>
                <a:cs typeface="Lucida Sans Unicode"/>
              </a:rPr>
              <a:t>future</a:t>
            </a:r>
            <a:r>
              <a:rPr sz="1700" spc="-35" dirty="0">
                <a:latin typeface="Lucida Sans Unicode"/>
                <a:cs typeface="Lucida Sans Unicode"/>
              </a:rPr>
              <a:t> </a:t>
            </a:r>
            <a:r>
              <a:rPr sz="1700" dirty="0">
                <a:latin typeface="Lucida Sans Unicode"/>
                <a:cs typeface="Lucida Sans Unicode"/>
              </a:rPr>
              <a:t>assessment</a:t>
            </a:r>
            <a:r>
              <a:rPr sz="1700" spc="-30" dirty="0">
                <a:latin typeface="Lucida Sans Unicode"/>
                <a:cs typeface="Lucida Sans Unicode"/>
              </a:rPr>
              <a:t> </a:t>
            </a:r>
            <a:r>
              <a:rPr sz="1700" dirty="0">
                <a:latin typeface="Lucida Sans Unicode"/>
                <a:cs typeface="Lucida Sans Unicode"/>
              </a:rPr>
              <a:t>systems</a:t>
            </a:r>
            <a:r>
              <a:rPr sz="1700" spc="-25" dirty="0">
                <a:latin typeface="Lucida Sans Unicode"/>
                <a:cs typeface="Lucida Sans Unicode"/>
              </a:rPr>
              <a:t> </a:t>
            </a:r>
            <a:r>
              <a:rPr sz="1700" dirty="0">
                <a:latin typeface="Lucida Sans Unicode"/>
                <a:cs typeface="Lucida Sans Unicode"/>
              </a:rPr>
              <a:t>be</a:t>
            </a:r>
            <a:r>
              <a:rPr sz="1700" spc="-10" dirty="0">
                <a:latin typeface="Lucida Sans Unicode"/>
                <a:cs typeface="Lucida Sans Unicode"/>
              </a:rPr>
              <a:t> technology-</a:t>
            </a:r>
            <a:r>
              <a:rPr sz="1700" dirty="0">
                <a:latin typeface="Lucida Sans Unicode"/>
                <a:cs typeface="Lucida Sans Unicode"/>
              </a:rPr>
              <a:t>based</a:t>
            </a:r>
            <a:r>
              <a:rPr sz="1700" spc="-20" dirty="0">
                <a:latin typeface="Lucida Sans Unicode"/>
                <a:cs typeface="Lucida Sans Unicode"/>
              </a:rPr>
              <a:t> </a:t>
            </a:r>
            <a:r>
              <a:rPr sz="1700" dirty="0">
                <a:latin typeface="Lucida Sans Unicode"/>
                <a:cs typeface="Lucida Sans Unicode"/>
              </a:rPr>
              <a:t>versus</a:t>
            </a:r>
            <a:r>
              <a:rPr sz="1700" spc="-25" dirty="0">
                <a:latin typeface="Lucida Sans Unicode"/>
                <a:cs typeface="Lucida Sans Unicode"/>
              </a:rPr>
              <a:t> </a:t>
            </a:r>
            <a:r>
              <a:rPr sz="1700" spc="-10" dirty="0">
                <a:latin typeface="Lucida Sans Unicode"/>
                <a:cs typeface="Lucida Sans Unicode"/>
              </a:rPr>
              <a:t>administered </a:t>
            </a:r>
            <a:r>
              <a:rPr sz="1700" dirty="0">
                <a:latin typeface="Lucida Sans Unicode"/>
                <a:cs typeface="Lucida Sans Unicode"/>
              </a:rPr>
              <a:t>through</a:t>
            </a:r>
            <a:r>
              <a:rPr sz="1700" spc="-35" dirty="0">
                <a:latin typeface="Lucida Sans Unicode"/>
                <a:cs typeface="Lucida Sans Unicode"/>
              </a:rPr>
              <a:t> </a:t>
            </a:r>
            <a:r>
              <a:rPr sz="1700" dirty="0">
                <a:latin typeface="Lucida Sans Unicode"/>
                <a:cs typeface="Lucida Sans Unicode"/>
              </a:rPr>
              <a:t>paper</a:t>
            </a:r>
            <a:r>
              <a:rPr sz="1700" spc="-15"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spc="-10" dirty="0">
                <a:latin typeface="Lucida Sans Unicode"/>
                <a:cs typeface="Lucida Sans Unicode"/>
              </a:rPr>
              <a:t>pencil?</a:t>
            </a:r>
            <a:endParaRPr sz="1700">
              <a:latin typeface="Lucida Sans Unicode"/>
              <a:cs typeface="Lucida Sans Unicode"/>
            </a:endParaRPr>
          </a:p>
        </p:txBody>
      </p:sp>
      <p:sp>
        <p:nvSpPr>
          <p:cNvPr id="9" name="Title 8">
            <a:extLst>
              <a:ext uri="{FF2B5EF4-FFF2-40B4-BE49-F238E27FC236}">
                <a16:creationId xmlns:a16="http://schemas.microsoft.com/office/drawing/2014/main" id="{90E6DE06-C095-31DE-AB5D-75C5001430F7}"/>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Work needed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1011931" y="376403"/>
            <a:ext cx="7165090" cy="691183"/>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213868" y="1099464"/>
            <a:ext cx="8754745" cy="4805680"/>
          </a:xfrm>
          <a:prstGeom prst="rect">
            <a:avLst/>
          </a:prstGeom>
        </p:spPr>
        <p:txBody>
          <a:bodyPr vert="horz" wrap="square" lIns="0" tIns="64135" rIns="0" bIns="0" rtlCol="0">
            <a:spAutoFit/>
          </a:bodyPr>
          <a:lstStyle/>
          <a:p>
            <a:pPr marL="395605" indent="-255904">
              <a:lnSpc>
                <a:spcPct val="100000"/>
              </a:lnSpc>
              <a:spcBef>
                <a:spcPts val="505"/>
              </a:spcBef>
              <a:buClr>
                <a:srgbClr val="4F81BC"/>
              </a:buClr>
              <a:buSzPct val="66666"/>
              <a:buFont typeface="Wingdings 3"/>
              <a:buChar char=""/>
              <a:tabLst>
                <a:tab pos="395605" algn="l"/>
              </a:tabLst>
            </a:pPr>
            <a:r>
              <a:rPr sz="1350" dirty="0">
                <a:latin typeface="Lucida Sans Unicode"/>
                <a:cs typeface="Lucida Sans Unicode"/>
              </a:rPr>
              <a:t>Eliminate</a:t>
            </a:r>
            <a:r>
              <a:rPr sz="1350" spc="-40" dirty="0">
                <a:latin typeface="Lucida Sans Unicode"/>
                <a:cs typeface="Lucida Sans Unicode"/>
              </a:rPr>
              <a:t> </a:t>
            </a:r>
            <a:r>
              <a:rPr sz="1350" spc="-10" dirty="0">
                <a:latin typeface="Lucida Sans Unicode"/>
                <a:cs typeface="Lucida Sans Unicode"/>
              </a:rPr>
              <a:t>State-</a:t>
            </a:r>
            <a:r>
              <a:rPr sz="1350" dirty="0">
                <a:latin typeface="Lucida Sans Unicode"/>
                <a:cs typeface="Lucida Sans Unicode"/>
              </a:rPr>
              <a:t>mandated</a:t>
            </a:r>
            <a:r>
              <a:rPr sz="1350" spc="-40" dirty="0">
                <a:latin typeface="Lucida Sans Unicode"/>
                <a:cs typeface="Lucida Sans Unicode"/>
              </a:rPr>
              <a:t> </a:t>
            </a:r>
            <a:r>
              <a:rPr sz="1350" dirty="0">
                <a:latin typeface="Lucida Sans Unicode"/>
                <a:cs typeface="Lucida Sans Unicode"/>
              </a:rPr>
              <a:t>tests</a:t>
            </a:r>
            <a:r>
              <a:rPr sz="1350" spc="-40" dirty="0">
                <a:latin typeface="Lucida Sans Unicode"/>
                <a:cs typeface="Lucida Sans Unicode"/>
              </a:rPr>
              <a:t> </a:t>
            </a:r>
            <a:r>
              <a:rPr sz="1350" dirty="0">
                <a:latin typeface="Lucida Sans Unicode"/>
                <a:cs typeface="Lucida Sans Unicode"/>
              </a:rPr>
              <a:t>in</a:t>
            </a:r>
            <a:r>
              <a:rPr sz="1350" spc="-35" dirty="0">
                <a:latin typeface="Lucida Sans Unicode"/>
                <a:cs typeface="Lucida Sans Unicode"/>
              </a:rPr>
              <a:t> </a:t>
            </a:r>
            <a:r>
              <a:rPr sz="1350" dirty="0">
                <a:latin typeface="Lucida Sans Unicode"/>
                <a:cs typeface="Lucida Sans Unicode"/>
              </a:rPr>
              <a:t>12</a:t>
            </a:r>
            <a:r>
              <a:rPr sz="1350" baseline="24691" dirty="0">
                <a:latin typeface="Lucida Sans Unicode"/>
                <a:cs typeface="Lucida Sans Unicode"/>
              </a:rPr>
              <a:t>th</a:t>
            </a:r>
            <a:r>
              <a:rPr sz="1350" spc="195" baseline="24691" dirty="0">
                <a:latin typeface="Lucida Sans Unicode"/>
                <a:cs typeface="Lucida Sans Unicode"/>
              </a:rPr>
              <a:t> </a:t>
            </a:r>
            <a:r>
              <a:rPr sz="1350" spc="-10" dirty="0">
                <a:latin typeface="Lucida Sans Unicode"/>
                <a:cs typeface="Lucida Sans Unicode"/>
              </a:rPr>
              <a:t>grade.</a:t>
            </a:r>
            <a:endParaRPr sz="1350">
              <a:latin typeface="Lucida Sans Unicode"/>
              <a:cs typeface="Lucida Sans Unicode"/>
            </a:endParaRPr>
          </a:p>
          <a:p>
            <a:pPr marL="395605" marR="235585" indent="-256540">
              <a:lnSpc>
                <a:spcPct val="100000"/>
              </a:lnSpc>
              <a:spcBef>
                <a:spcPts val="409"/>
              </a:spcBef>
              <a:buClr>
                <a:srgbClr val="4F81BC"/>
              </a:buClr>
              <a:buSzPct val="66666"/>
              <a:buFont typeface="Wingdings 3"/>
              <a:buChar char=""/>
              <a:tabLst>
                <a:tab pos="395605" algn="l"/>
              </a:tabLst>
            </a:pPr>
            <a:r>
              <a:rPr sz="1350" dirty="0">
                <a:latin typeface="Lucida Sans Unicode"/>
                <a:cs typeface="Lucida Sans Unicode"/>
              </a:rPr>
              <a:t>Eliminate</a:t>
            </a:r>
            <a:r>
              <a:rPr sz="1350" spc="-50" dirty="0">
                <a:latin typeface="Lucida Sans Unicode"/>
                <a:cs typeface="Lucida Sans Unicode"/>
              </a:rPr>
              <a:t> </a:t>
            </a:r>
            <a:r>
              <a:rPr sz="1350" spc="-10" dirty="0">
                <a:latin typeface="Lucida Sans Unicode"/>
                <a:cs typeface="Lucida Sans Unicode"/>
              </a:rPr>
              <a:t>State-</a:t>
            </a:r>
            <a:r>
              <a:rPr sz="1350" dirty="0">
                <a:latin typeface="Lucida Sans Unicode"/>
                <a:cs typeface="Lucida Sans Unicode"/>
              </a:rPr>
              <a:t>mandated</a:t>
            </a:r>
            <a:r>
              <a:rPr sz="1350" spc="-35" dirty="0">
                <a:latin typeface="Lucida Sans Unicode"/>
                <a:cs typeface="Lucida Sans Unicode"/>
              </a:rPr>
              <a:t> </a:t>
            </a:r>
            <a:r>
              <a:rPr sz="1350" dirty="0">
                <a:latin typeface="Lucida Sans Unicode"/>
                <a:cs typeface="Lucida Sans Unicode"/>
              </a:rPr>
              <a:t>tests</a:t>
            </a:r>
            <a:r>
              <a:rPr sz="1350" spc="-45" dirty="0">
                <a:latin typeface="Lucida Sans Unicode"/>
                <a:cs typeface="Lucida Sans Unicode"/>
              </a:rPr>
              <a:t> </a:t>
            </a:r>
            <a:r>
              <a:rPr sz="1350" dirty="0">
                <a:latin typeface="Lucida Sans Unicode"/>
                <a:cs typeface="Lucida Sans Unicode"/>
              </a:rPr>
              <a:t>in</a:t>
            </a:r>
            <a:r>
              <a:rPr sz="1350" spc="-35" dirty="0">
                <a:latin typeface="Lucida Sans Unicode"/>
                <a:cs typeface="Lucida Sans Unicode"/>
              </a:rPr>
              <a:t> </a:t>
            </a:r>
            <a:r>
              <a:rPr sz="1350" dirty="0">
                <a:latin typeface="Lucida Sans Unicode"/>
                <a:cs typeface="Lucida Sans Unicode"/>
              </a:rPr>
              <a:t>11</a:t>
            </a:r>
            <a:r>
              <a:rPr sz="1350" baseline="24691" dirty="0">
                <a:latin typeface="Lucida Sans Unicode"/>
                <a:cs typeface="Lucida Sans Unicode"/>
              </a:rPr>
              <a:t>th</a:t>
            </a:r>
            <a:r>
              <a:rPr sz="1350" spc="187" baseline="24691" dirty="0">
                <a:latin typeface="Lucida Sans Unicode"/>
                <a:cs typeface="Lucida Sans Unicode"/>
              </a:rPr>
              <a:t> </a:t>
            </a:r>
            <a:r>
              <a:rPr sz="1350" dirty="0">
                <a:latin typeface="Lucida Sans Unicode"/>
                <a:cs typeface="Lucida Sans Unicode"/>
              </a:rPr>
              <a:t>grade</a:t>
            </a:r>
            <a:r>
              <a:rPr sz="1350" spc="-20" dirty="0">
                <a:latin typeface="Lucida Sans Unicode"/>
                <a:cs typeface="Lucida Sans Unicode"/>
              </a:rPr>
              <a:t> </a:t>
            </a:r>
            <a:r>
              <a:rPr sz="1350" dirty="0">
                <a:latin typeface="Lucida Sans Unicode"/>
                <a:cs typeface="Lucida Sans Unicode"/>
              </a:rPr>
              <a:t>except</a:t>
            </a:r>
            <a:r>
              <a:rPr sz="1350" spc="-55" dirty="0">
                <a:latin typeface="Lucida Sans Unicode"/>
                <a:cs typeface="Lucida Sans Unicode"/>
              </a:rPr>
              <a:t> </a:t>
            </a:r>
            <a:r>
              <a:rPr sz="1350" dirty="0">
                <a:latin typeface="Lucida Sans Unicode"/>
                <a:cs typeface="Lucida Sans Unicode"/>
              </a:rPr>
              <a:t>for</a:t>
            </a:r>
            <a:r>
              <a:rPr sz="1350" spc="-20" dirty="0">
                <a:latin typeface="Lucida Sans Unicode"/>
                <a:cs typeface="Lucida Sans Unicode"/>
              </a:rPr>
              <a:t> </a:t>
            </a:r>
            <a:r>
              <a:rPr sz="1350" dirty="0">
                <a:latin typeface="Lucida Sans Unicode"/>
                <a:cs typeface="Lucida Sans Unicode"/>
              </a:rPr>
              <a:t>a</a:t>
            </a:r>
            <a:r>
              <a:rPr sz="1350" spc="-20" dirty="0">
                <a:latin typeface="Lucida Sans Unicode"/>
                <a:cs typeface="Lucida Sans Unicode"/>
              </a:rPr>
              <a:t> </a:t>
            </a:r>
            <a:r>
              <a:rPr sz="1350" dirty="0">
                <a:latin typeface="Lucida Sans Unicode"/>
                <a:cs typeface="Lucida Sans Unicode"/>
              </a:rPr>
              <a:t>college</a:t>
            </a:r>
            <a:r>
              <a:rPr sz="1350" spc="-55" dirty="0">
                <a:latin typeface="Lucida Sans Unicode"/>
                <a:cs typeface="Lucida Sans Unicode"/>
              </a:rPr>
              <a:t> </a:t>
            </a:r>
            <a:r>
              <a:rPr sz="1350" dirty="0">
                <a:latin typeface="Lucida Sans Unicode"/>
                <a:cs typeface="Lucida Sans Unicode"/>
              </a:rPr>
              <a:t>entrance</a:t>
            </a:r>
            <a:r>
              <a:rPr sz="1350" spc="-45" dirty="0">
                <a:latin typeface="Lucida Sans Unicode"/>
                <a:cs typeface="Lucida Sans Unicode"/>
              </a:rPr>
              <a:t> </a:t>
            </a:r>
            <a:r>
              <a:rPr sz="1350" dirty="0">
                <a:latin typeface="Lucida Sans Unicode"/>
                <a:cs typeface="Lucida Sans Unicode"/>
              </a:rPr>
              <a:t>exam</a:t>
            </a:r>
            <a:r>
              <a:rPr sz="1350" spc="-30" dirty="0">
                <a:latin typeface="Lucida Sans Unicode"/>
                <a:cs typeface="Lucida Sans Unicode"/>
              </a:rPr>
              <a:t> </a:t>
            </a:r>
            <a:r>
              <a:rPr sz="1350" dirty="0">
                <a:latin typeface="Lucida Sans Unicode"/>
                <a:cs typeface="Lucida Sans Unicode"/>
              </a:rPr>
              <a:t>and</a:t>
            </a:r>
            <a:r>
              <a:rPr sz="1350" spc="-10" dirty="0">
                <a:latin typeface="Lucida Sans Unicode"/>
                <a:cs typeface="Lucida Sans Unicode"/>
              </a:rPr>
              <a:t> </a:t>
            </a:r>
            <a:r>
              <a:rPr sz="1350" dirty="0">
                <a:latin typeface="Lucida Sans Unicode"/>
                <a:cs typeface="Lucida Sans Unicode"/>
              </a:rPr>
              <a:t>offer</a:t>
            </a:r>
            <a:r>
              <a:rPr sz="1350" spc="-40" dirty="0">
                <a:latin typeface="Lucida Sans Unicode"/>
                <a:cs typeface="Lucida Sans Unicode"/>
              </a:rPr>
              <a:t> </a:t>
            </a:r>
            <a:r>
              <a:rPr sz="1350" spc="-10" dirty="0">
                <a:latin typeface="Lucida Sans Unicode"/>
                <a:cs typeface="Lucida Sans Unicode"/>
              </a:rPr>
              <a:t>state- </a:t>
            </a:r>
            <a:r>
              <a:rPr sz="1350" dirty="0">
                <a:latin typeface="Lucida Sans Unicode"/>
                <a:cs typeface="Lucida Sans Unicode"/>
              </a:rPr>
              <a:t>funded</a:t>
            </a:r>
            <a:r>
              <a:rPr sz="1350" spc="-45" dirty="0">
                <a:latin typeface="Lucida Sans Unicode"/>
                <a:cs typeface="Lucida Sans Unicode"/>
              </a:rPr>
              <a:t> </a:t>
            </a:r>
            <a:r>
              <a:rPr sz="1350" dirty="0">
                <a:latin typeface="Lucida Sans Unicode"/>
                <a:cs typeface="Lucida Sans Unicode"/>
              </a:rPr>
              <a:t>CMAS</a:t>
            </a:r>
            <a:r>
              <a:rPr sz="1350" spc="-25" dirty="0">
                <a:latin typeface="Lucida Sans Unicode"/>
                <a:cs typeface="Lucida Sans Unicode"/>
              </a:rPr>
              <a:t> </a:t>
            </a:r>
            <a:r>
              <a:rPr sz="1350" dirty="0">
                <a:latin typeface="Lucida Sans Unicode"/>
                <a:cs typeface="Lucida Sans Unicode"/>
              </a:rPr>
              <a:t>English</a:t>
            </a:r>
            <a:r>
              <a:rPr sz="1350" spc="-50" dirty="0">
                <a:latin typeface="Lucida Sans Unicode"/>
                <a:cs typeface="Lucida Sans Unicode"/>
              </a:rPr>
              <a:t> </a:t>
            </a:r>
            <a:r>
              <a:rPr sz="1350" dirty="0">
                <a:latin typeface="Lucida Sans Unicode"/>
                <a:cs typeface="Lucida Sans Unicode"/>
              </a:rPr>
              <a:t>Language</a:t>
            </a:r>
            <a:r>
              <a:rPr sz="1350" spc="-30" dirty="0">
                <a:latin typeface="Lucida Sans Unicode"/>
                <a:cs typeface="Lucida Sans Unicode"/>
              </a:rPr>
              <a:t> </a:t>
            </a:r>
            <a:r>
              <a:rPr sz="1350" dirty="0">
                <a:latin typeface="Lucida Sans Unicode"/>
                <a:cs typeface="Lucida Sans Unicode"/>
              </a:rPr>
              <a:t>Arts</a:t>
            </a:r>
            <a:r>
              <a:rPr sz="1350" spc="-20" dirty="0">
                <a:latin typeface="Lucida Sans Unicode"/>
                <a:cs typeface="Lucida Sans Unicode"/>
              </a:rPr>
              <a:t> </a:t>
            </a:r>
            <a:r>
              <a:rPr sz="1350" dirty="0">
                <a:latin typeface="Lucida Sans Unicode"/>
                <a:cs typeface="Lucida Sans Unicode"/>
              </a:rPr>
              <a:t>(ELA)</a:t>
            </a:r>
            <a:r>
              <a:rPr sz="1350" spc="-30" dirty="0">
                <a:latin typeface="Lucida Sans Unicode"/>
                <a:cs typeface="Lucida Sans Unicode"/>
              </a:rPr>
              <a:t> </a:t>
            </a:r>
            <a:r>
              <a:rPr sz="1350" dirty="0">
                <a:latin typeface="Lucida Sans Unicode"/>
                <a:cs typeface="Lucida Sans Unicode"/>
              </a:rPr>
              <a:t>and</a:t>
            </a:r>
            <a:r>
              <a:rPr sz="1350" spc="-15" dirty="0">
                <a:latin typeface="Lucida Sans Unicode"/>
                <a:cs typeface="Lucida Sans Unicode"/>
              </a:rPr>
              <a:t> </a:t>
            </a:r>
            <a:r>
              <a:rPr sz="1350" dirty="0">
                <a:latin typeface="Lucida Sans Unicode"/>
                <a:cs typeface="Lucida Sans Unicode"/>
              </a:rPr>
              <a:t>Math</a:t>
            </a:r>
            <a:r>
              <a:rPr sz="1350" spc="-35" dirty="0">
                <a:latin typeface="Lucida Sans Unicode"/>
                <a:cs typeface="Lucida Sans Unicode"/>
              </a:rPr>
              <a:t> </a:t>
            </a:r>
            <a:r>
              <a:rPr sz="1350" dirty="0">
                <a:latin typeface="Lucida Sans Unicode"/>
                <a:cs typeface="Lucida Sans Unicode"/>
              </a:rPr>
              <a:t>exams</a:t>
            </a:r>
            <a:r>
              <a:rPr sz="1350" spc="-25" dirty="0">
                <a:latin typeface="Lucida Sans Unicode"/>
                <a:cs typeface="Lucida Sans Unicode"/>
              </a:rPr>
              <a:t> </a:t>
            </a:r>
            <a:r>
              <a:rPr sz="1350" dirty="0">
                <a:latin typeface="Lucida Sans Unicode"/>
                <a:cs typeface="Lucida Sans Unicode"/>
              </a:rPr>
              <a:t>as</a:t>
            </a:r>
            <a:r>
              <a:rPr sz="1350" spc="-20" dirty="0">
                <a:latin typeface="Lucida Sans Unicode"/>
                <a:cs typeface="Lucida Sans Unicode"/>
              </a:rPr>
              <a:t> </a:t>
            </a:r>
            <a:r>
              <a:rPr sz="1350" dirty="0">
                <a:latin typeface="Lucida Sans Unicode"/>
                <a:cs typeface="Lucida Sans Unicode"/>
              </a:rPr>
              <a:t>an</a:t>
            </a:r>
            <a:r>
              <a:rPr sz="1350" spc="-30" dirty="0">
                <a:latin typeface="Lucida Sans Unicode"/>
                <a:cs typeface="Lucida Sans Unicode"/>
              </a:rPr>
              <a:t> </a:t>
            </a:r>
            <a:r>
              <a:rPr sz="1350" dirty="0">
                <a:latin typeface="Lucida Sans Unicode"/>
                <a:cs typeface="Lucida Sans Unicode"/>
              </a:rPr>
              <a:t>option</a:t>
            </a:r>
            <a:r>
              <a:rPr sz="1350" spc="-40" dirty="0">
                <a:latin typeface="Lucida Sans Unicode"/>
                <a:cs typeface="Lucida Sans Unicode"/>
              </a:rPr>
              <a:t> </a:t>
            </a:r>
            <a:r>
              <a:rPr sz="1350" dirty="0">
                <a:latin typeface="Lucida Sans Unicode"/>
                <a:cs typeface="Lucida Sans Unicode"/>
              </a:rPr>
              <a:t>for</a:t>
            </a:r>
            <a:r>
              <a:rPr sz="1350" spc="-30" dirty="0">
                <a:latin typeface="Lucida Sans Unicode"/>
                <a:cs typeface="Lucida Sans Unicode"/>
              </a:rPr>
              <a:t> </a:t>
            </a:r>
            <a:r>
              <a:rPr sz="1350" dirty="0">
                <a:latin typeface="Lucida Sans Unicode"/>
                <a:cs typeface="Lucida Sans Unicode"/>
              </a:rPr>
              <a:t>districts</a:t>
            </a:r>
            <a:r>
              <a:rPr sz="1350" spc="-60" dirty="0">
                <a:latin typeface="Lucida Sans Unicode"/>
                <a:cs typeface="Lucida Sans Unicode"/>
              </a:rPr>
              <a:t> </a:t>
            </a:r>
            <a:r>
              <a:rPr sz="1350" dirty="0">
                <a:latin typeface="Lucida Sans Unicode"/>
                <a:cs typeface="Lucida Sans Unicode"/>
              </a:rPr>
              <a:t>and</a:t>
            </a:r>
            <a:r>
              <a:rPr sz="1350" spc="-30" dirty="0">
                <a:latin typeface="Lucida Sans Unicode"/>
                <a:cs typeface="Lucida Sans Unicode"/>
              </a:rPr>
              <a:t> </a:t>
            </a:r>
            <a:r>
              <a:rPr sz="1350" spc="-10" dirty="0">
                <a:latin typeface="Lucida Sans Unicode"/>
                <a:cs typeface="Lucida Sans Unicode"/>
              </a:rPr>
              <a:t>schools.</a:t>
            </a:r>
            <a:endParaRPr sz="1350">
              <a:latin typeface="Lucida Sans Unicode"/>
              <a:cs typeface="Lucida Sans Unicode"/>
            </a:endParaRPr>
          </a:p>
          <a:p>
            <a:pPr marL="395605" marR="402590" indent="-256540">
              <a:lnSpc>
                <a:spcPct val="100000"/>
              </a:lnSpc>
              <a:spcBef>
                <a:spcPts val="395"/>
              </a:spcBef>
              <a:buClr>
                <a:srgbClr val="4F81BC"/>
              </a:buClr>
              <a:buSzPct val="66666"/>
              <a:buFont typeface="Wingdings 3"/>
              <a:buChar char=""/>
              <a:tabLst>
                <a:tab pos="395605" algn="l"/>
              </a:tabLst>
            </a:pPr>
            <a:r>
              <a:rPr sz="1350" dirty="0">
                <a:latin typeface="Lucida Sans Unicode"/>
                <a:cs typeface="Lucida Sans Unicode"/>
              </a:rPr>
              <a:t>Fulfill</a:t>
            </a:r>
            <a:r>
              <a:rPr sz="1350" spc="-70" dirty="0">
                <a:latin typeface="Lucida Sans Unicode"/>
                <a:cs typeface="Lucida Sans Unicode"/>
              </a:rPr>
              <a:t> </a:t>
            </a:r>
            <a:r>
              <a:rPr sz="1350" dirty="0">
                <a:latin typeface="Lucida Sans Unicode"/>
                <a:cs typeface="Lucida Sans Unicode"/>
              </a:rPr>
              <a:t>high</a:t>
            </a:r>
            <a:r>
              <a:rPr sz="1350" spc="-25" dirty="0">
                <a:latin typeface="Lucida Sans Unicode"/>
                <a:cs typeface="Lucida Sans Unicode"/>
              </a:rPr>
              <a:t> </a:t>
            </a:r>
            <a:r>
              <a:rPr sz="1350" dirty="0">
                <a:latin typeface="Lucida Sans Unicode"/>
                <a:cs typeface="Lucida Sans Unicode"/>
              </a:rPr>
              <a:t>school</a:t>
            </a:r>
            <a:r>
              <a:rPr sz="1350" spc="-60" dirty="0">
                <a:latin typeface="Lucida Sans Unicode"/>
                <a:cs typeface="Lucida Sans Unicode"/>
              </a:rPr>
              <a:t> </a:t>
            </a:r>
            <a:r>
              <a:rPr sz="1350" dirty="0">
                <a:latin typeface="Lucida Sans Unicode"/>
                <a:cs typeface="Lucida Sans Unicode"/>
              </a:rPr>
              <a:t>Science</a:t>
            </a:r>
            <a:r>
              <a:rPr sz="1350" spc="-55" dirty="0">
                <a:latin typeface="Lucida Sans Unicode"/>
                <a:cs typeface="Lucida Sans Unicode"/>
              </a:rPr>
              <a:t> </a:t>
            </a:r>
            <a:r>
              <a:rPr sz="1350" dirty="0">
                <a:latin typeface="Lucida Sans Unicode"/>
                <a:cs typeface="Lucida Sans Unicode"/>
              </a:rPr>
              <a:t>assessment</a:t>
            </a:r>
            <a:r>
              <a:rPr sz="1350" spc="-65" dirty="0">
                <a:latin typeface="Lucida Sans Unicode"/>
                <a:cs typeface="Lucida Sans Unicode"/>
              </a:rPr>
              <a:t> </a:t>
            </a:r>
            <a:r>
              <a:rPr sz="1350" dirty="0">
                <a:latin typeface="Lucida Sans Unicode"/>
                <a:cs typeface="Lucida Sans Unicode"/>
              </a:rPr>
              <a:t>requirements</a:t>
            </a:r>
            <a:r>
              <a:rPr sz="1350" spc="-55" dirty="0">
                <a:latin typeface="Lucida Sans Unicode"/>
                <a:cs typeface="Lucida Sans Unicode"/>
              </a:rPr>
              <a:t> </a:t>
            </a:r>
            <a:r>
              <a:rPr sz="1350" dirty="0">
                <a:latin typeface="Lucida Sans Unicode"/>
                <a:cs typeface="Lucida Sans Unicode"/>
              </a:rPr>
              <a:t>with</a:t>
            </a:r>
            <a:r>
              <a:rPr sz="1350" spc="-50" dirty="0">
                <a:latin typeface="Lucida Sans Unicode"/>
                <a:cs typeface="Lucida Sans Unicode"/>
              </a:rPr>
              <a:t> </a:t>
            </a:r>
            <a:r>
              <a:rPr sz="1350" dirty="0">
                <a:latin typeface="Lucida Sans Unicode"/>
                <a:cs typeface="Lucida Sans Unicode"/>
              </a:rPr>
              <a:t>an</a:t>
            </a:r>
            <a:r>
              <a:rPr sz="1350" spc="-15" dirty="0">
                <a:latin typeface="Lucida Sans Unicode"/>
                <a:cs typeface="Lucida Sans Unicode"/>
              </a:rPr>
              <a:t> </a:t>
            </a:r>
            <a:r>
              <a:rPr sz="1350" dirty="0">
                <a:latin typeface="Lucida Sans Unicode"/>
                <a:cs typeface="Lucida Sans Unicode"/>
              </a:rPr>
              <a:t>augmented</a:t>
            </a:r>
            <a:r>
              <a:rPr sz="1350" spc="-35" dirty="0">
                <a:latin typeface="Lucida Sans Unicode"/>
                <a:cs typeface="Lucida Sans Unicode"/>
              </a:rPr>
              <a:t> </a:t>
            </a:r>
            <a:r>
              <a:rPr sz="1350" dirty="0">
                <a:latin typeface="Lucida Sans Unicode"/>
                <a:cs typeface="Lucida Sans Unicode"/>
              </a:rPr>
              <a:t>college</a:t>
            </a:r>
            <a:r>
              <a:rPr sz="1350" spc="-55" dirty="0">
                <a:latin typeface="Lucida Sans Unicode"/>
                <a:cs typeface="Lucida Sans Unicode"/>
              </a:rPr>
              <a:t> </a:t>
            </a:r>
            <a:r>
              <a:rPr sz="1350" dirty="0">
                <a:latin typeface="Lucida Sans Unicode"/>
                <a:cs typeface="Lucida Sans Unicode"/>
              </a:rPr>
              <a:t>entrance</a:t>
            </a:r>
            <a:r>
              <a:rPr sz="1350" spc="-50" dirty="0">
                <a:latin typeface="Lucida Sans Unicode"/>
                <a:cs typeface="Lucida Sans Unicode"/>
              </a:rPr>
              <a:t> </a:t>
            </a:r>
            <a:r>
              <a:rPr sz="1350" spc="-10" dirty="0">
                <a:latin typeface="Lucida Sans Unicode"/>
                <a:cs typeface="Lucida Sans Unicode"/>
              </a:rPr>
              <a:t>exam, </a:t>
            </a:r>
            <a:r>
              <a:rPr sz="1350" dirty="0">
                <a:latin typeface="Lucida Sans Unicode"/>
                <a:cs typeface="Lucida Sans Unicode"/>
              </a:rPr>
              <a:t>such</a:t>
            </a:r>
            <a:r>
              <a:rPr sz="1350" spc="-35" dirty="0">
                <a:latin typeface="Lucida Sans Unicode"/>
                <a:cs typeface="Lucida Sans Unicode"/>
              </a:rPr>
              <a:t> </a:t>
            </a:r>
            <a:r>
              <a:rPr sz="1350" dirty="0">
                <a:latin typeface="Lucida Sans Unicode"/>
                <a:cs typeface="Lucida Sans Unicode"/>
              </a:rPr>
              <a:t>as</a:t>
            </a:r>
            <a:r>
              <a:rPr sz="1350" spc="-10" dirty="0">
                <a:latin typeface="Lucida Sans Unicode"/>
                <a:cs typeface="Lucida Sans Unicode"/>
              </a:rPr>
              <a:t> </a:t>
            </a:r>
            <a:r>
              <a:rPr sz="1350" dirty="0">
                <a:latin typeface="Lucida Sans Unicode"/>
                <a:cs typeface="Lucida Sans Unicode"/>
              </a:rPr>
              <a:t>the</a:t>
            </a:r>
            <a:r>
              <a:rPr sz="1350" spc="-25" dirty="0">
                <a:latin typeface="Lucida Sans Unicode"/>
                <a:cs typeface="Lucida Sans Unicode"/>
              </a:rPr>
              <a:t> </a:t>
            </a:r>
            <a:r>
              <a:rPr sz="1350" spc="-20" dirty="0">
                <a:latin typeface="Lucida Sans Unicode"/>
                <a:cs typeface="Lucida Sans Unicode"/>
              </a:rPr>
              <a:t>ACT.</a:t>
            </a:r>
            <a:endParaRPr sz="1350">
              <a:latin typeface="Lucida Sans Unicode"/>
              <a:cs typeface="Lucida Sans Unicode"/>
            </a:endParaRPr>
          </a:p>
          <a:p>
            <a:pPr marL="395605" marR="170180" indent="-256540">
              <a:lnSpc>
                <a:spcPts val="1620"/>
              </a:lnSpc>
              <a:spcBef>
                <a:spcPts val="450"/>
              </a:spcBef>
              <a:buClr>
                <a:srgbClr val="4F81BC"/>
              </a:buClr>
              <a:buSzPct val="66666"/>
              <a:buFont typeface="Wingdings 3"/>
              <a:buChar char=""/>
              <a:tabLst>
                <a:tab pos="395605" algn="l"/>
              </a:tabLst>
            </a:pPr>
            <a:r>
              <a:rPr sz="1350" dirty="0">
                <a:latin typeface="Lucida Sans Unicode"/>
                <a:cs typeface="Lucida Sans Unicode"/>
              </a:rPr>
              <a:t>Consider</a:t>
            </a:r>
            <a:r>
              <a:rPr sz="1350" spc="-50" dirty="0">
                <a:latin typeface="Lucida Sans Unicode"/>
                <a:cs typeface="Lucida Sans Unicode"/>
              </a:rPr>
              <a:t> </a:t>
            </a:r>
            <a:r>
              <a:rPr sz="1350" dirty="0">
                <a:latin typeface="Lucida Sans Unicode"/>
                <a:cs typeface="Lucida Sans Unicode"/>
              </a:rPr>
              <a:t>whether</a:t>
            </a:r>
            <a:r>
              <a:rPr sz="1350" spc="-55" dirty="0">
                <a:latin typeface="Lucida Sans Unicode"/>
                <a:cs typeface="Lucida Sans Unicode"/>
              </a:rPr>
              <a:t> </a:t>
            </a:r>
            <a:r>
              <a:rPr sz="1350" dirty="0">
                <a:latin typeface="Lucida Sans Unicode"/>
                <a:cs typeface="Lucida Sans Unicode"/>
              </a:rPr>
              <a:t>to</a:t>
            </a:r>
            <a:r>
              <a:rPr sz="1350" spc="-35" dirty="0">
                <a:latin typeface="Lucida Sans Unicode"/>
                <a:cs typeface="Lucida Sans Unicode"/>
              </a:rPr>
              <a:t> </a:t>
            </a:r>
            <a:r>
              <a:rPr sz="1350" dirty="0">
                <a:latin typeface="Lucida Sans Unicode"/>
                <a:cs typeface="Lucida Sans Unicode"/>
              </a:rPr>
              <a:t>continue</a:t>
            </a:r>
            <a:r>
              <a:rPr sz="1350" spc="-65" dirty="0">
                <a:latin typeface="Lucida Sans Unicode"/>
                <a:cs typeface="Lucida Sans Unicode"/>
              </a:rPr>
              <a:t> </a:t>
            </a:r>
            <a:r>
              <a:rPr sz="1350" spc="-10" dirty="0">
                <a:latin typeface="Lucida Sans Unicode"/>
                <a:cs typeface="Lucida Sans Unicode"/>
              </a:rPr>
              <a:t>State-</a:t>
            </a:r>
            <a:r>
              <a:rPr sz="1350" dirty="0">
                <a:latin typeface="Lucida Sans Unicode"/>
                <a:cs typeface="Lucida Sans Unicode"/>
              </a:rPr>
              <a:t>mandated</a:t>
            </a:r>
            <a:r>
              <a:rPr sz="1350" spc="-40" dirty="0">
                <a:latin typeface="Lucida Sans Unicode"/>
                <a:cs typeface="Lucida Sans Unicode"/>
              </a:rPr>
              <a:t> </a:t>
            </a:r>
            <a:r>
              <a:rPr sz="1350" dirty="0">
                <a:latin typeface="Lucida Sans Unicode"/>
                <a:cs typeface="Lucida Sans Unicode"/>
              </a:rPr>
              <a:t>ELA</a:t>
            </a:r>
            <a:r>
              <a:rPr sz="1350" spc="-20" dirty="0">
                <a:latin typeface="Lucida Sans Unicode"/>
                <a:cs typeface="Lucida Sans Unicode"/>
              </a:rPr>
              <a:t> </a:t>
            </a:r>
            <a:r>
              <a:rPr sz="1350" dirty="0">
                <a:latin typeface="Lucida Sans Unicode"/>
                <a:cs typeface="Lucida Sans Unicode"/>
              </a:rPr>
              <a:t>and</a:t>
            </a:r>
            <a:r>
              <a:rPr sz="1350" spc="-30" dirty="0">
                <a:latin typeface="Lucida Sans Unicode"/>
                <a:cs typeface="Lucida Sans Unicode"/>
              </a:rPr>
              <a:t> </a:t>
            </a:r>
            <a:r>
              <a:rPr sz="1350" dirty="0">
                <a:latin typeface="Lucida Sans Unicode"/>
                <a:cs typeface="Lucida Sans Unicode"/>
              </a:rPr>
              <a:t>Math</a:t>
            </a:r>
            <a:r>
              <a:rPr sz="1350" spc="-20" dirty="0">
                <a:latin typeface="Lucida Sans Unicode"/>
                <a:cs typeface="Lucida Sans Unicode"/>
              </a:rPr>
              <a:t> </a:t>
            </a:r>
            <a:r>
              <a:rPr sz="1350" dirty="0">
                <a:latin typeface="Lucida Sans Unicode"/>
                <a:cs typeface="Lucida Sans Unicode"/>
              </a:rPr>
              <a:t>exams</a:t>
            </a:r>
            <a:r>
              <a:rPr sz="1350" spc="-35" dirty="0">
                <a:latin typeface="Lucida Sans Unicode"/>
                <a:cs typeface="Lucida Sans Unicode"/>
              </a:rPr>
              <a:t> </a:t>
            </a:r>
            <a:r>
              <a:rPr sz="1350" dirty="0">
                <a:latin typeface="Lucida Sans Unicode"/>
                <a:cs typeface="Lucida Sans Unicode"/>
              </a:rPr>
              <a:t>at</a:t>
            </a:r>
            <a:r>
              <a:rPr sz="1350" spc="-15" dirty="0">
                <a:latin typeface="Lucida Sans Unicode"/>
                <a:cs typeface="Lucida Sans Unicode"/>
              </a:rPr>
              <a:t> </a:t>
            </a:r>
            <a:r>
              <a:rPr sz="1350" dirty="0">
                <a:latin typeface="Lucida Sans Unicode"/>
                <a:cs typeface="Lucida Sans Unicode"/>
              </a:rPr>
              <a:t>9</a:t>
            </a:r>
            <a:r>
              <a:rPr sz="1350" baseline="24691" dirty="0">
                <a:latin typeface="Lucida Sans Unicode"/>
                <a:cs typeface="Lucida Sans Unicode"/>
              </a:rPr>
              <a:t>th</a:t>
            </a:r>
            <a:r>
              <a:rPr sz="1350" spc="187" baseline="24691" dirty="0">
                <a:latin typeface="Lucida Sans Unicode"/>
                <a:cs typeface="Lucida Sans Unicode"/>
              </a:rPr>
              <a:t> </a:t>
            </a:r>
            <a:r>
              <a:rPr sz="1350" dirty="0">
                <a:latin typeface="Lucida Sans Unicode"/>
                <a:cs typeface="Lucida Sans Unicode"/>
              </a:rPr>
              <a:t>grade.</a:t>
            </a:r>
            <a:r>
              <a:rPr sz="1350" spc="-25" dirty="0">
                <a:latin typeface="Lucida Sans Unicode"/>
                <a:cs typeface="Lucida Sans Unicode"/>
              </a:rPr>
              <a:t> </a:t>
            </a:r>
            <a:r>
              <a:rPr sz="1350" dirty="0">
                <a:latin typeface="Lucida Sans Unicode"/>
                <a:cs typeface="Lucida Sans Unicode"/>
              </a:rPr>
              <a:t>This</a:t>
            </a:r>
            <a:r>
              <a:rPr sz="1350" spc="-45" dirty="0">
                <a:latin typeface="Lucida Sans Unicode"/>
                <a:cs typeface="Lucida Sans Unicode"/>
              </a:rPr>
              <a:t> </a:t>
            </a:r>
            <a:r>
              <a:rPr sz="1350" dirty="0">
                <a:latin typeface="Lucida Sans Unicode"/>
                <a:cs typeface="Lucida Sans Unicode"/>
              </a:rPr>
              <a:t>is</a:t>
            </a:r>
            <a:r>
              <a:rPr sz="1350" spc="-35" dirty="0">
                <a:latin typeface="Lucida Sans Unicode"/>
                <a:cs typeface="Lucida Sans Unicode"/>
              </a:rPr>
              <a:t> </a:t>
            </a:r>
            <a:r>
              <a:rPr sz="1350" dirty="0">
                <a:latin typeface="Lucida Sans Unicode"/>
                <a:cs typeface="Lucida Sans Unicode"/>
              </a:rPr>
              <a:t>an</a:t>
            </a:r>
            <a:r>
              <a:rPr sz="1350" spc="-15" dirty="0">
                <a:latin typeface="Lucida Sans Unicode"/>
                <a:cs typeface="Lucida Sans Unicode"/>
              </a:rPr>
              <a:t> </a:t>
            </a:r>
            <a:r>
              <a:rPr sz="1350" dirty="0">
                <a:latin typeface="Lucida Sans Unicode"/>
                <a:cs typeface="Lucida Sans Unicode"/>
              </a:rPr>
              <a:t>area</a:t>
            </a:r>
            <a:r>
              <a:rPr sz="1350" spc="-15" dirty="0">
                <a:latin typeface="Lucida Sans Unicode"/>
                <a:cs typeface="Lucida Sans Unicode"/>
              </a:rPr>
              <a:t> </a:t>
            </a:r>
            <a:r>
              <a:rPr sz="1350" spc="-25" dirty="0">
                <a:latin typeface="Lucida Sans Unicode"/>
                <a:cs typeface="Lucida Sans Unicode"/>
              </a:rPr>
              <a:t>in </a:t>
            </a:r>
            <a:r>
              <a:rPr sz="1350" dirty="0">
                <a:latin typeface="Lucida Sans Unicode"/>
                <a:cs typeface="Lucida Sans Unicode"/>
              </a:rPr>
              <a:t>which</a:t>
            </a:r>
            <a:r>
              <a:rPr sz="1350" spc="-50" dirty="0">
                <a:latin typeface="Lucida Sans Unicode"/>
                <a:cs typeface="Lucida Sans Unicode"/>
              </a:rPr>
              <a:t> </a:t>
            </a:r>
            <a:r>
              <a:rPr sz="1350" dirty="0">
                <a:latin typeface="Lucida Sans Unicode"/>
                <a:cs typeface="Lucida Sans Unicode"/>
              </a:rPr>
              <a:t>Task</a:t>
            </a:r>
            <a:r>
              <a:rPr sz="1350" spc="-20" dirty="0">
                <a:latin typeface="Lucida Sans Unicode"/>
                <a:cs typeface="Lucida Sans Unicode"/>
              </a:rPr>
              <a:t> </a:t>
            </a:r>
            <a:r>
              <a:rPr sz="1350" dirty="0">
                <a:latin typeface="Lucida Sans Unicode"/>
                <a:cs typeface="Lucida Sans Unicode"/>
              </a:rPr>
              <a:t>Force</a:t>
            </a:r>
            <a:r>
              <a:rPr sz="1350" spc="-50" dirty="0">
                <a:latin typeface="Lucida Sans Unicode"/>
                <a:cs typeface="Lucida Sans Unicode"/>
              </a:rPr>
              <a:t> </a:t>
            </a:r>
            <a:r>
              <a:rPr sz="1350" dirty="0">
                <a:latin typeface="Lucida Sans Unicode"/>
                <a:cs typeface="Lucida Sans Unicode"/>
              </a:rPr>
              <a:t>members</a:t>
            </a:r>
            <a:r>
              <a:rPr sz="1350" spc="-30" dirty="0">
                <a:latin typeface="Lucida Sans Unicode"/>
                <a:cs typeface="Lucida Sans Unicode"/>
              </a:rPr>
              <a:t> </a:t>
            </a:r>
            <a:r>
              <a:rPr sz="1350" dirty="0">
                <a:latin typeface="Lucida Sans Unicode"/>
                <a:cs typeface="Lucida Sans Unicode"/>
              </a:rPr>
              <a:t>were</a:t>
            </a:r>
            <a:r>
              <a:rPr sz="1350" spc="-45" dirty="0">
                <a:latin typeface="Lucida Sans Unicode"/>
                <a:cs typeface="Lucida Sans Unicode"/>
              </a:rPr>
              <a:t> </a:t>
            </a:r>
            <a:r>
              <a:rPr sz="1350" dirty="0">
                <a:latin typeface="Lucida Sans Unicode"/>
                <a:cs typeface="Lucida Sans Unicode"/>
              </a:rPr>
              <a:t>evenly</a:t>
            </a:r>
            <a:r>
              <a:rPr sz="1350" spc="-35" dirty="0">
                <a:latin typeface="Lucida Sans Unicode"/>
                <a:cs typeface="Lucida Sans Unicode"/>
              </a:rPr>
              <a:t> </a:t>
            </a:r>
            <a:r>
              <a:rPr sz="1350" dirty="0">
                <a:latin typeface="Lucida Sans Unicode"/>
                <a:cs typeface="Lucida Sans Unicode"/>
              </a:rPr>
              <a:t>split</a:t>
            </a:r>
            <a:r>
              <a:rPr sz="1350" spc="-60" dirty="0">
                <a:latin typeface="Lucida Sans Unicode"/>
                <a:cs typeface="Lucida Sans Unicode"/>
              </a:rPr>
              <a:t> </a:t>
            </a:r>
            <a:r>
              <a:rPr sz="1350" dirty="0">
                <a:latin typeface="Lucida Sans Unicode"/>
                <a:cs typeface="Lucida Sans Unicode"/>
              </a:rPr>
              <a:t>and</a:t>
            </a:r>
            <a:r>
              <a:rPr sz="1350" spc="-10" dirty="0">
                <a:latin typeface="Lucida Sans Unicode"/>
                <a:cs typeface="Lucida Sans Unicode"/>
              </a:rPr>
              <a:t> </a:t>
            </a:r>
            <a:r>
              <a:rPr sz="1350" dirty="0">
                <a:latin typeface="Lucida Sans Unicode"/>
                <a:cs typeface="Lucida Sans Unicode"/>
              </a:rPr>
              <a:t>could</a:t>
            </a:r>
            <a:r>
              <a:rPr sz="1350" spc="-50" dirty="0">
                <a:latin typeface="Lucida Sans Unicode"/>
                <a:cs typeface="Lucida Sans Unicode"/>
              </a:rPr>
              <a:t> </a:t>
            </a:r>
            <a:r>
              <a:rPr sz="1350" dirty="0">
                <a:latin typeface="Lucida Sans Unicode"/>
                <a:cs typeface="Lucida Sans Unicode"/>
              </a:rPr>
              <a:t>not</a:t>
            </a:r>
            <a:r>
              <a:rPr sz="1350" spc="-25" dirty="0">
                <a:latin typeface="Lucida Sans Unicode"/>
                <a:cs typeface="Lucida Sans Unicode"/>
              </a:rPr>
              <a:t> </a:t>
            </a:r>
            <a:r>
              <a:rPr sz="1350" dirty="0">
                <a:latin typeface="Lucida Sans Unicode"/>
                <a:cs typeface="Lucida Sans Unicode"/>
              </a:rPr>
              <a:t>reach</a:t>
            </a:r>
            <a:r>
              <a:rPr sz="1350" spc="-30" dirty="0">
                <a:latin typeface="Lucida Sans Unicode"/>
                <a:cs typeface="Lucida Sans Unicode"/>
              </a:rPr>
              <a:t> </a:t>
            </a:r>
            <a:r>
              <a:rPr sz="1350" dirty="0">
                <a:latin typeface="Lucida Sans Unicode"/>
                <a:cs typeface="Lucida Sans Unicode"/>
              </a:rPr>
              <a:t>a</a:t>
            </a:r>
            <a:r>
              <a:rPr sz="1350" spc="-20" dirty="0">
                <a:latin typeface="Lucida Sans Unicode"/>
                <a:cs typeface="Lucida Sans Unicode"/>
              </a:rPr>
              <a:t> </a:t>
            </a:r>
            <a:r>
              <a:rPr sz="1350" dirty="0">
                <a:latin typeface="Lucida Sans Unicode"/>
                <a:cs typeface="Lucida Sans Unicode"/>
              </a:rPr>
              <a:t>consensus.</a:t>
            </a:r>
            <a:r>
              <a:rPr sz="1350" spc="-50" dirty="0">
                <a:latin typeface="Lucida Sans Unicode"/>
                <a:cs typeface="Lucida Sans Unicode"/>
              </a:rPr>
              <a:t> </a:t>
            </a:r>
            <a:r>
              <a:rPr sz="1350" dirty="0">
                <a:latin typeface="Lucida Sans Unicode"/>
                <a:cs typeface="Lucida Sans Unicode"/>
              </a:rPr>
              <a:t>Some</a:t>
            </a:r>
            <a:r>
              <a:rPr sz="1350" spc="-35" dirty="0">
                <a:latin typeface="Lucida Sans Unicode"/>
                <a:cs typeface="Lucida Sans Unicode"/>
              </a:rPr>
              <a:t> </a:t>
            </a:r>
            <a:r>
              <a:rPr sz="1350" dirty="0">
                <a:latin typeface="Lucida Sans Unicode"/>
                <a:cs typeface="Lucida Sans Unicode"/>
              </a:rPr>
              <a:t>believe</a:t>
            </a:r>
            <a:r>
              <a:rPr sz="1350" spc="-40" dirty="0">
                <a:latin typeface="Lucida Sans Unicode"/>
                <a:cs typeface="Lucida Sans Unicode"/>
              </a:rPr>
              <a:t> </a:t>
            </a:r>
            <a:r>
              <a:rPr sz="1350" spc="-25" dirty="0">
                <a:latin typeface="Lucida Sans Unicode"/>
                <a:cs typeface="Lucida Sans Unicode"/>
              </a:rPr>
              <a:t>the </a:t>
            </a:r>
            <a:r>
              <a:rPr sz="1350" dirty="0">
                <a:latin typeface="Lucida Sans Unicode"/>
                <a:cs typeface="Lucida Sans Unicode"/>
              </a:rPr>
              <a:t>State</a:t>
            </a:r>
            <a:r>
              <a:rPr sz="1350" spc="-45" dirty="0">
                <a:latin typeface="Lucida Sans Unicode"/>
                <a:cs typeface="Lucida Sans Unicode"/>
              </a:rPr>
              <a:t> </a:t>
            </a:r>
            <a:r>
              <a:rPr sz="1350" dirty="0">
                <a:latin typeface="Lucida Sans Unicode"/>
                <a:cs typeface="Lucida Sans Unicode"/>
              </a:rPr>
              <a:t>should</a:t>
            </a:r>
            <a:r>
              <a:rPr sz="1350" spc="-50" dirty="0">
                <a:latin typeface="Lucida Sans Unicode"/>
                <a:cs typeface="Lucida Sans Unicode"/>
              </a:rPr>
              <a:t> </a:t>
            </a:r>
            <a:r>
              <a:rPr sz="1350" dirty="0">
                <a:latin typeface="Lucida Sans Unicode"/>
                <a:cs typeface="Lucida Sans Unicode"/>
              </a:rPr>
              <a:t>fund</a:t>
            </a:r>
            <a:r>
              <a:rPr sz="1350" spc="-20" dirty="0">
                <a:latin typeface="Lucida Sans Unicode"/>
                <a:cs typeface="Lucida Sans Unicode"/>
              </a:rPr>
              <a:t> </a:t>
            </a:r>
            <a:r>
              <a:rPr sz="1400" i="1" spc="-30" dirty="0">
                <a:latin typeface="Lucida Sans Unicode"/>
                <a:cs typeface="Lucida Sans Unicode"/>
              </a:rPr>
              <a:t>optional</a:t>
            </a:r>
            <a:r>
              <a:rPr sz="1400" i="1" spc="-60" dirty="0">
                <a:latin typeface="Lucida Sans Unicode"/>
                <a:cs typeface="Lucida Sans Unicode"/>
              </a:rPr>
              <a:t> </a:t>
            </a:r>
            <a:r>
              <a:rPr sz="1400" i="1" spc="-25" dirty="0">
                <a:latin typeface="Lucida Sans Unicode"/>
                <a:cs typeface="Lucida Sans Unicode"/>
              </a:rPr>
              <a:t>testing</a:t>
            </a:r>
            <a:r>
              <a:rPr sz="1400" i="1" spc="-65" dirty="0">
                <a:latin typeface="Lucida Sans Unicode"/>
                <a:cs typeface="Lucida Sans Unicode"/>
              </a:rPr>
              <a:t> </a:t>
            </a:r>
            <a:r>
              <a:rPr sz="1350" dirty="0">
                <a:latin typeface="Lucida Sans Unicode"/>
                <a:cs typeface="Lucida Sans Unicode"/>
              </a:rPr>
              <a:t>for</a:t>
            </a:r>
            <a:r>
              <a:rPr sz="1350" spc="-45" dirty="0">
                <a:latin typeface="Lucida Sans Unicode"/>
                <a:cs typeface="Lucida Sans Unicode"/>
              </a:rPr>
              <a:t> </a:t>
            </a:r>
            <a:r>
              <a:rPr sz="1350" dirty="0">
                <a:latin typeface="Lucida Sans Unicode"/>
                <a:cs typeface="Lucida Sans Unicode"/>
              </a:rPr>
              <a:t>9</a:t>
            </a:r>
            <a:r>
              <a:rPr sz="1350" baseline="24691" dirty="0">
                <a:latin typeface="Lucida Sans Unicode"/>
                <a:cs typeface="Lucida Sans Unicode"/>
              </a:rPr>
              <a:t>th</a:t>
            </a:r>
            <a:r>
              <a:rPr sz="1350" spc="187" baseline="24691" dirty="0">
                <a:latin typeface="Lucida Sans Unicode"/>
                <a:cs typeface="Lucida Sans Unicode"/>
              </a:rPr>
              <a:t> </a:t>
            </a:r>
            <a:r>
              <a:rPr sz="1350" dirty="0">
                <a:latin typeface="Lucida Sans Unicode"/>
                <a:cs typeface="Lucida Sans Unicode"/>
              </a:rPr>
              <a:t>grade</a:t>
            </a:r>
            <a:r>
              <a:rPr sz="1350" spc="-30" dirty="0">
                <a:latin typeface="Lucida Sans Unicode"/>
                <a:cs typeface="Lucida Sans Unicode"/>
              </a:rPr>
              <a:t> </a:t>
            </a:r>
            <a:r>
              <a:rPr sz="1350" dirty="0">
                <a:latin typeface="Lucida Sans Unicode"/>
                <a:cs typeface="Lucida Sans Unicode"/>
              </a:rPr>
              <a:t>ELA and</a:t>
            </a:r>
            <a:r>
              <a:rPr sz="1350" spc="-30" dirty="0">
                <a:latin typeface="Lucida Sans Unicode"/>
                <a:cs typeface="Lucida Sans Unicode"/>
              </a:rPr>
              <a:t> </a:t>
            </a:r>
            <a:r>
              <a:rPr sz="1350" dirty="0">
                <a:latin typeface="Lucida Sans Unicode"/>
                <a:cs typeface="Lucida Sans Unicode"/>
              </a:rPr>
              <a:t>Math</a:t>
            </a:r>
            <a:r>
              <a:rPr sz="1350" spc="-20" dirty="0">
                <a:latin typeface="Lucida Sans Unicode"/>
                <a:cs typeface="Lucida Sans Unicode"/>
              </a:rPr>
              <a:t> </a:t>
            </a:r>
            <a:r>
              <a:rPr sz="1350" dirty="0">
                <a:latin typeface="Lucida Sans Unicode"/>
                <a:cs typeface="Lucida Sans Unicode"/>
              </a:rPr>
              <a:t>exams.</a:t>
            </a:r>
            <a:r>
              <a:rPr sz="1350" spc="-40" dirty="0">
                <a:latin typeface="Lucida Sans Unicode"/>
                <a:cs typeface="Lucida Sans Unicode"/>
              </a:rPr>
              <a:t> </a:t>
            </a:r>
            <a:r>
              <a:rPr sz="1350" dirty="0">
                <a:latin typeface="Lucida Sans Unicode"/>
                <a:cs typeface="Lucida Sans Unicode"/>
              </a:rPr>
              <a:t>Others</a:t>
            </a:r>
            <a:r>
              <a:rPr sz="1350" spc="-45" dirty="0">
                <a:latin typeface="Lucida Sans Unicode"/>
                <a:cs typeface="Lucida Sans Unicode"/>
              </a:rPr>
              <a:t> </a:t>
            </a:r>
            <a:r>
              <a:rPr sz="1350" dirty="0">
                <a:latin typeface="Lucida Sans Unicode"/>
                <a:cs typeface="Lucida Sans Unicode"/>
              </a:rPr>
              <a:t>believe</a:t>
            </a:r>
            <a:r>
              <a:rPr sz="1350" spc="-60" dirty="0">
                <a:latin typeface="Lucida Sans Unicode"/>
                <a:cs typeface="Lucida Sans Unicode"/>
              </a:rPr>
              <a:t> </a:t>
            </a:r>
            <a:r>
              <a:rPr sz="1350" dirty="0">
                <a:latin typeface="Lucida Sans Unicode"/>
                <a:cs typeface="Lucida Sans Unicode"/>
              </a:rPr>
              <a:t>the</a:t>
            </a:r>
            <a:r>
              <a:rPr sz="1350" spc="-30" dirty="0">
                <a:latin typeface="Lucida Sans Unicode"/>
                <a:cs typeface="Lucida Sans Unicode"/>
              </a:rPr>
              <a:t> </a:t>
            </a:r>
            <a:r>
              <a:rPr sz="1350" spc="-10" dirty="0">
                <a:latin typeface="Lucida Sans Unicode"/>
                <a:cs typeface="Lucida Sans Unicode"/>
              </a:rPr>
              <a:t>State </a:t>
            </a:r>
            <a:r>
              <a:rPr sz="1350" dirty="0">
                <a:latin typeface="Lucida Sans Unicode"/>
                <a:cs typeface="Lucida Sans Unicode"/>
              </a:rPr>
              <a:t>should</a:t>
            </a:r>
            <a:r>
              <a:rPr sz="1350" spc="-55" dirty="0">
                <a:latin typeface="Lucida Sans Unicode"/>
                <a:cs typeface="Lucida Sans Unicode"/>
              </a:rPr>
              <a:t> </a:t>
            </a:r>
            <a:r>
              <a:rPr sz="1350" dirty="0">
                <a:latin typeface="Lucida Sans Unicode"/>
                <a:cs typeface="Lucida Sans Unicode"/>
              </a:rPr>
              <a:t>continue</a:t>
            </a:r>
            <a:r>
              <a:rPr sz="1350" spc="-65" dirty="0">
                <a:latin typeface="Lucida Sans Unicode"/>
                <a:cs typeface="Lucida Sans Unicode"/>
              </a:rPr>
              <a:t> </a:t>
            </a:r>
            <a:r>
              <a:rPr sz="1350" dirty="0">
                <a:latin typeface="Lucida Sans Unicode"/>
                <a:cs typeface="Lucida Sans Unicode"/>
              </a:rPr>
              <a:t>to</a:t>
            </a:r>
            <a:r>
              <a:rPr sz="1350" spc="-40" dirty="0">
                <a:latin typeface="Lucida Sans Unicode"/>
                <a:cs typeface="Lucida Sans Unicode"/>
              </a:rPr>
              <a:t> </a:t>
            </a:r>
            <a:r>
              <a:rPr sz="1350" dirty="0">
                <a:latin typeface="Lucida Sans Unicode"/>
                <a:cs typeface="Lucida Sans Unicode"/>
              </a:rPr>
              <a:t>fund</a:t>
            </a:r>
            <a:r>
              <a:rPr sz="1350" spc="-30" dirty="0">
                <a:latin typeface="Lucida Sans Unicode"/>
                <a:cs typeface="Lucida Sans Unicode"/>
              </a:rPr>
              <a:t> </a:t>
            </a:r>
            <a:r>
              <a:rPr sz="1350" dirty="0">
                <a:latin typeface="Lucida Sans Unicode"/>
                <a:cs typeface="Lucida Sans Unicode"/>
              </a:rPr>
              <a:t>and</a:t>
            </a:r>
            <a:r>
              <a:rPr sz="1350" spc="-25" dirty="0">
                <a:latin typeface="Lucida Sans Unicode"/>
                <a:cs typeface="Lucida Sans Unicode"/>
              </a:rPr>
              <a:t> </a:t>
            </a:r>
            <a:r>
              <a:rPr sz="1350" dirty="0">
                <a:latin typeface="Lucida Sans Unicode"/>
                <a:cs typeface="Lucida Sans Unicode"/>
              </a:rPr>
              <a:t>mandate</a:t>
            </a:r>
            <a:r>
              <a:rPr sz="1350" spc="-20" dirty="0">
                <a:latin typeface="Lucida Sans Unicode"/>
                <a:cs typeface="Lucida Sans Unicode"/>
              </a:rPr>
              <a:t> </a:t>
            </a:r>
            <a:r>
              <a:rPr sz="1350" dirty="0">
                <a:latin typeface="Lucida Sans Unicode"/>
                <a:cs typeface="Lucida Sans Unicode"/>
              </a:rPr>
              <a:t>9th</a:t>
            </a:r>
            <a:r>
              <a:rPr sz="1350" spc="-45" dirty="0">
                <a:latin typeface="Lucida Sans Unicode"/>
                <a:cs typeface="Lucida Sans Unicode"/>
              </a:rPr>
              <a:t> </a:t>
            </a:r>
            <a:r>
              <a:rPr sz="1350" dirty="0">
                <a:latin typeface="Lucida Sans Unicode"/>
                <a:cs typeface="Lucida Sans Unicode"/>
              </a:rPr>
              <a:t>grade</a:t>
            </a:r>
            <a:r>
              <a:rPr sz="1350" spc="-30" dirty="0">
                <a:latin typeface="Lucida Sans Unicode"/>
                <a:cs typeface="Lucida Sans Unicode"/>
              </a:rPr>
              <a:t> </a:t>
            </a:r>
            <a:r>
              <a:rPr sz="1350" dirty="0">
                <a:latin typeface="Lucida Sans Unicode"/>
                <a:cs typeface="Lucida Sans Unicode"/>
              </a:rPr>
              <a:t>ELA and</a:t>
            </a:r>
            <a:r>
              <a:rPr sz="1350" spc="-30" dirty="0">
                <a:latin typeface="Lucida Sans Unicode"/>
                <a:cs typeface="Lucida Sans Unicode"/>
              </a:rPr>
              <a:t> </a:t>
            </a:r>
            <a:r>
              <a:rPr sz="1350" dirty="0">
                <a:latin typeface="Lucida Sans Unicode"/>
                <a:cs typeface="Lucida Sans Unicode"/>
              </a:rPr>
              <a:t>Math</a:t>
            </a:r>
            <a:r>
              <a:rPr sz="1350" spc="-25" dirty="0">
                <a:latin typeface="Lucida Sans Unicode"/>
                <a:cs typeface="Lucida Sans Unicode"/>
              </a:rPr>
              <a:t> </a:t>
            </a:r>
            <a:r>
              <a:rPr sz="1350" spc="-10" dirty="0">
                <a:latin typeface="Lucida Sans Unicode"/>
                <a:cs typeface="Lucida Sans Unicode"/>
              </a:rPr>
              <a:t>assessments.</a:t>
            </a:r>
            <a:endParaRPr sz="1350">
              <a:latin typeface="Lucida Sans Unicode"/>
              <a:cs typeface="Lucida Sans Unicode"/>
            </a:endParaRPr>
          </a:p>
          <a:p>
            <a:pPr marL="395605" marR="488315" indent="-256540">
              <a:lnSpc>
                <a:spcPct val="100000"/>
              </a:lnSpc>
              <a:spcBef>
                <a:spcPts val="355"/>
              </a:spcBef>
              <a:buClr>
                <a:srgbClr val="4F81BC"/>
              </a:buClr>
              <a:buSzPct val="66666"/>
              <a:buFont typeface="Wingdings 3"/>
              <a:buChar char=""/>
              <a:tabLst>
                <a:tab pos="395605" algn="l"/>
              </a:tabLst>
            </a:pPr>
            <a:r>
              <a:rPr sz="1350" dirty="0">
                <a:latin typeface="Lucida Sans Unicode"/>
                <a:cs typeface="Lucida Sans Unicode"/>
              </a:rPr>
              <a:t>Consider</a:t>
            </a:r>
            <a:r>
              <a:rPr sz="1350" spc="-50" dirty="0">
                <a:latin typeface="Lucida Sans Unicode"/>
                <a:cs typeface="Lucida Sans Unicode"/>
              </a:rPr>
              <a:t> </a:t>
            </a:r>
            <a:r>
              <a:rPr sz="1350" dirty="0">
                <a:latin typeface="Lucida Sans Unicode"/>
                <a:cs typeface="Lucida Sans Unicode"/>
              </a:rPr>
              <a:t>whether</a:t>
            </a:r>
            <a:r>
              <a:rPr sz="1350" spc="-50" dirty="0">
                <a:latin typeface="Lucida Sans Unicode"/>
                <a:cs typeface="Lucida Sans Unicode"/>
              </a:rPr>
              <a:t> </a:t>
            </a:r>
            <a:r>
              <a:rPr sz="1350" dirty="0">
                <a:latin typeface="Lucida Sans Unicode"/>
                <a:cs typeface="Lucida Sans Unicode"/>
              </a:rPr>
              <a:t>to</a:t>
            </a:r>
            <a:r>
              <a:rPr sz="1350" spc="-30" dirty="0">
                <a:latin typeface="Lucida Sans Unicode"/>
                <a:cs typeface="Lucida Sans Unicode"/>
              </a:rPr>
              <a:t> </a:t>
            </a:r>
            <a:r>
              <a:rPr sz="1350" dirty="0">
                <a:latin typeface="Lucida Sans Unicode"/>
                <a:cs typeface="Lucida Sans Unicode"/>
              </a:rPr>
              <a:t>continue</a:t>
            </a:r>
            <a:r>
              <a:rPr sz="1350" spc="-60" dirty="0">
                <a:latin typeface="Lucida Sans Unicode"/>
                <a:cs typeface="Lucida Sans Unicode"/>
              </a:rPr>
              <a:t> </a:t>
            </a:r>
            <a:r>
              <a:rPr sz="1350" spc="-10" dirty="0">
                <a:latin typeface="Lucida Sans Unicode"/>
                <a:cs typeface="Lucida Sans Unicode"/>
              </a:rPr>
              <a:t>State-</a:t>
            </a:r>
            <a:r>
              <a:rPr sz="1350" dirty="0">
                <a:latin typeface="Lucida Sans Unicode"/>
                <a:cs typeface="Lucida Sans Unicode"/>
              </a:rPr>
              <a:t>funded</a:t>
            </a:r>
            <a:r>
              <a:rPr sz="1350" spc="-60" dirty="0">
                <a:latin typeface="Lucida Sans Unicode"/>
                <a:cs typeface="Lucida Sans Unicode"/>
              </a:rPr>
              <a:t> </a:t>
            </a:r>
            <a:r>
              <a:rPr sz="1350" dirty="0">
                <a:latin typeface="Lucida Sans Unicode"/>
                <a:cs typeface="Lucida Sans Unicode"/>
              </a:rPr>
              <a:t>Social</a:t>
            </a:r>
            <a:r>
              <a:rPr sz="1350" spc="-40" dirty="0">
                <a:latin typeface="Lucida Sans Unicode"/>
                <a:cs typeface="Lucida Sans Unicode"/>
              </a:rPr>
              <a:t> </a:t>
            </a:r>
            <a:r>
              <a:rPr sz="1350" dirty="0">
                <a:latin typeface="Lucida Sans Unicode"/>
                <a:cs typeface="Lucida Sans Unicode"/>
              </a:rPr>
              <a:t>Studies</a:t>
            </a:r>
            <a:r>
              <a:rPr sz="1350" spc="-50" dirty="0">
                <a:latin typeface="Lucida Sans Unicode"/>
                <a:cs typeface="Lucida Sans Unicode"/>
              </a:rPr>
              <a:t> </a:t>
            </a:r>
            <a:r>
              <a:rPr sz="1350" dirty="0">
                <a:latin typeface="Lucida Sans Unicode"/>
                <a:cs typeface="Lucida Sans Unicode"/>
              </a:rPr>
              <a:t>tests</a:t>
            </a:r>
            <a:r>
              <a:rPr sz="1350" spc="-40" dirty="0">
                <a:latin typeface="Lucida Sans Unicode"/>
                <a:cs typeface="Lucida Sans Unicode"/>
              </a:rPr>
              <a:t> </a:t>
            </a:r>
            <a:r>
              <a:rPr sz="1350" dirty="0">
                <a:latin typeface="Lucida Sans Unicode"/>
                <a:cs typeface="Lucida Sans Unicode"/>
              </a:rPr>
              <a:t>in</a:t>
            </a:r>
            <a:r>
              <a:rPr sz="1350" spc="-25" dirty="0">
                <a:latin typeface="Lucida Sans Unicode"/>
                <a:cs typeface="Lucida Sans Unicode"/>
              </a:rPr>
              <a:t> </a:t>
            </a:r>
            <a:r>
              <a:rPr sz="1350" dirty="0">
                <a:latin typeface="Lucida Sans Unicode"/>
                <a:cs typeface="Lucida Sans Unicode"/>
              </a:rPr>
              <a:t>4</a:t>
            </a:r>
            <a:r>
              <a:rPr sz="1350" baseline="24691" dirty="0">
                <a:latin typeface="Lucida Sans Unicode"/>
                <a:cs typeface="Lucida Sans Unicode"/>
              </a:rPr>
              <a:t>th</a:t>
            </a:r>
            <a:r>
              <a:rPr sz="1350" spc="195" baseline="24691" dirty="0">
                <a:latin typeface="Lucida Sans Unicode"/>
                <a:cs typeface="Lucida Sans Unicode"/>
              </a:rPr>
              <a:t> </a:t>
            </a:r>
            <a:r>
              <a:rPr sz="1350" dirty="0">
                <a:latin typeface="Lucida Sans Unicode"/>
                <a:cs typeface="Lucida Sans Unicode"/>
              </a:rPr>
              <a:t>and</a:t>
            </a:r>
            <a:r>
              <a:rPr sz="1350" spc="-20" dirty="0">
                <a:latin typeface="Lucida Sans Unicode"/>
                <a:cs typeface="Lucida Sans Unicode"/>
              </a:rPr>
              <a:t> </a:t>
            </a:r>
            <a:r>
              <a:rPr sz="1350" dirty="0">
                <a:latin typeface="Lucida Sans Unicode"/>
                <a:cs typeface="Lucida Sans Unicode"/>
              </a:rPr>
              <a:t>7</a:t>
            </a:r>
            <a:r>
              <a:rPr sz="1350" baseline="24691" dirty="0">
                <a:latin typeface="Lucida Sans Unicode"/>
                <a:cs typeface="Lucida Sans Unicode"/>
              </a:rPr>
              <a:t>th</a:t>
            </a:r>
            <a:r>
              <a:rPr sz="1350" spc="209" baseline="24691" dirty="0">
                <a:latin typeface="Lucida Sans Unicode"/>
                <a:cs typeface="Lucida Sans Unicode"/>
              </a:rPr>
              <a:t> </a:t>
            </a:r>
            <a:r>
              <a:rPr sz="1350" dirty="0">
                <a:latin typeface="Lucida Sans Unicode"/>
                <a:cs typeface="Lucida Sans Unicode"/>
              </a:rPr>
              <a:t>grades.</a:t>
            </a:r>
            <a:r>
              <a:rPr sz="1350" spc="-40" dirty="0">
                <a:latin typeface="Lucida Sans Unicode"/>
                <a:cs typeface="Lucida Sans Unicode"/>
              </a:rPr>
              <a:t> </a:t>
            </a:r>
            <a:r>
              <a:rPr sz="1350" dirty="0">
                <a:latin typeface="Lucida Sans Unicode"/>
                <a:cs typeface="Lucida Sans Unicode"/>
              </a:rPr>
              <a:t>This</a:t>
            </a:r>
            <a:r>
              <a:rPr sz="1350" spc="-25" dirty="0">
                <a:latin typeface="Lucida Sans Unicode"/>
                <a:cs typeface="Lucida Sans Unicode"/>
              </a:rPr>
              <a:t> is </a:t>
            </a:r>
            <a:r>
              <a:rPr sz="1350" dirty="0">
                <a:latin typeface="Lucida Sans Unicode"/>
                <a:cs typeface="Lucida Sans Unicode"/>
              </a:rPr>
              <a:t>another</a:t>
            </a:r>
            <a:r>
              <a:rPr sz="1350" spc="-50" dirty="0">
                <a:latin typeface="Lucida Sans Unicode"/>
                <a:cs typeface="Lucida Sans Unicode"/>
              </a:rPr>
              <a:t> </a:t>
            </a:r>
            <a:r>
              <a:rPr sz="1350" dirty="0">
                <a:latin typeface="Lucida Sans Unicode"/>
                <a:cs typeface="Lucida Sans Unicode"/>
              </a:rPr>
              <a:t>area</a:t>
            </a:r>
            <a:r>
              <a:rPr sz="1350" spc="-20" dirty="0">
                <a:latin typeface="Lucida Sans Unicode"/>
                <a:cs typeface="Lucida Sans Unicode"/>
              </a:rPr>
              <a:t> </a:t>
            </a:r>
            <a:r>
              <a:rPr sz="1350" dirty="0">
                <a:latin typeface="Lucida Sans Unicode"/>
                <a:cs typeface="Lucida Sans Unicode"/>
              </a:rPr>
              <a:t>in</a:t>
            </a:r>
            <a:r>
              <a:rPr sz="1350" spc="-40" dirty="0">
                <a:latin typeface="Lucida Sans Unicode"/>
                <a:cs typeface="Lucida Sans Unicode"/>
              </a:rPr>
              <a:t> </a:t>
            </a:r>
            <a:r>
              <a:rPr sz="1350" dirty="0">
                <a:latin typeface="Lucida Sans Unicode"/>
                <a:cs typeface="Lucida Sans Unicode"/>
              </a:rPr>
              <a:t>which</a:t>
            </a:r>
            <a:r>
              <a:rPr sz="1350" spc="-30" dirty="0">
                <a:latin typeface="Lucida Sans Unicode"/>
                <a:cs typeface="Lucida Sans Unicode"/>
              </a:rPr>
              <a:t> </a:t>
            </a:r>
            <a:r>
              <a:rPr sz="1350" dirty="0">
                <a:latin typeface="Lucida Sans Unicode"/>
                <a:cs typeface="Lucida Sans Unicode"/>
              </a:rPr>
              <a:t>Task</a:t>
            </a:r>
            <a:r>
              <a:rPr sz="1350" spc="-35" dirty="0">
                <a:latin typeface="Lucida Sans Unicode"/>
                <a:cs typeface="Lucida Sans Unicode"/>
              </a:rPr>
              <a:t> </a:t>
            </a:r>
            <a:r>
              <a:rPr sz="1350" dirty="0">
                <a:latin typeface="Lucida Sans Unicode"/>
                <a:cs typeface="Lucida Sans Unicode"/>
              </a:rPr>
              <a:t>Force</a:t>
            </a:r>
            <a:r>
              <a:rPr sz="1350" spc="-45" dirty="0">
                <a:latin typeface="Lucida Sans Unicode"/>
                <a:cs typeface="Lucida Sans Unicode"/>
              </a:rPr>
              <a:t> </a:t>
            </a:r>
            <a:r>
              <a:rPr sz="1350" dirty="0">
                <a:latin typeface="Lucida Sans Unicode"/>
                <a:cs typeface="Lucida Sans Unicode"/>
              </a:rPr>
              <a:t>members</a:t>
            </a:r>
            <a:r>
              <a:rPr sz="1350" spc="-35" dirty="0">
                <a:latin typeface="Lucida Sans Unicode"/>
                <a:cs typeface="Lucida Sans Unicode"/>
              </a:rPr>
              <a:t> </a:t>
            </a:r>
            <a:r>
              <a:rPr sz="1350" dirty="0">
                <a:latin typeface="Lucida Sans Unicode"/>
                <a:cs typeface="Lucida Sans Unicode"/>
              </a:rPr>
              <a:t>were</a:t>
            </a:r>
            <a:r>
              <a:rPr sz="1350" spc="-35" dirty="0">
                <a:latin typeface="Lucida Sans Unicode"/>
                <a:cs typeface="Lucida Sans Unicode"/>
              </a:rPr>
              <a:t> </a:t>
            </a:r>
            <a:r>
              <a:rPr sz="1350" dirty="0">
                <a:latin typeface="Lucida Sans Unicode"/>
                <a:cs typeface="Lucida Sans Unicode"/>
              </a:rPr>
              <a:t>evenly</a:t>
            </a:r>
            <a:r>
              <a:rPr sz="1350" spc="-40" dirty="0">
                <a:latin typeface="Lucida Sans Unicode"/>
                <a:cs typeface="Lucida Sans Unicode"/>
              </a:rPr>
              <a:t> </a:t>
            </a:r>
            <a:r>
              <a:rPr sz="1350" dirty="0">
                <a:latin typeface="Lucida Sans Unicode"/>
                <a:cs typeface="Lucida Sans Unicode"/>
              </a:rPr>
              <a:t>split</a:t>
            </a:r>
            <a:r>
              <a:rPr sz="1350" spc="-50" dirty="0">
                <a:latin typeface="Lucida Sans Unicode"/>
                <a:cs typeface="Lucida Sans Unicode"/>
              </a:rPr>
              <a:t> </a:t>
            </a:r>
            <a:r>
              <a:rPr sz="1350" dirty="0">
                <a:latin typeface="Lucida Sans Unicode"/>
                <a:cs typeface="Lucida Sans Unicode"/>
              </a:rPr>
              <a:t>and</a:t>
            </a:r>
            <a:r>
              <a:rPr sz="1350" spc="-30" dirty="0">
                <a:latin typeface="Lucida Sans Unicode"/>
                <a:cs typeface="Lucida Sans Unicode"/>
              </a:rPr>
              <a:t> </a:t>
            </a:r>
            <a:r>
              <a:rPr sz="1350" dirty="0">
                <a:latin typeface="Lucida Sans Unicode"/>
                <a:cs typeface="Lucida Sans Unicode"/>
              </a:rPr>
              <a:t>could</a:t>
            </a:r>
            <a:r>
              <a:rPr sz="1350" spc="-35" dirty="0">
                <a:latin typeface="Lucida Sans Unicode"/>
                <a:cs typeface="Lucida Sans Unicode"/>
              </a:rPr>
              <a:t> </a:t>
            </a:r>
            <a:r>
              <a:rPr sz="1350" dirty="0">
                <a:latin typeface="Lucida Sans Unicode"/>
                <a:cs typeface="Lucida Sans Unicode"/>
              </a:rPr>
              <a:t>not</a:t>
            </a:r>
            <a:r>
              <a:rPr sz="1350" spc="-40" dirty="0">
                <a:latin typeface="Lucida Sans Unicode"/>
                <a:cs typeface="Lucida Sans Unicode"/>
              </a:rPr>
              <a:t> </a:t>
            </a:r>
            <a:r>
              <a:rPr sz="1350" dirty="0">
                <a:latin typeface="Lucida Sans Unicode"/>
                <a:cs typeface="Lucida Sans Unicode"/>
              </a:rPr>
              <a:t>reach</a:t>
            </a:r>
            <a:r>
              <a:rPr sz="1350" spc="-25" dirty="0">
                <a:latin typeface="Lucida Sans Unicode"/>
                <a:cs typeface="Lucida Sans Unicode"/>
              </a:rPr>
              <a:t> </a:t>
            </a:r>
            <a:r>
              <a:rPr sz="1350" dirty="0">
                <a:latin typeface="Lucida Sans Unicode"/>
                <a:cs typeface="Lucida Sans Unicode"/>
              </a:rPr>
              <a:t>a</a:t>
            </a:r>
            <a:r>
              <a:rPr sz="1350" spc="-15" dirty="0">
                <a:latin typeface="Lucida Sans Unicode"/>
                <a:cs typeface="Lucida Sans Unicode"/>
              </a:rPr>
              <a:t> </a:t>
            </a:r>
            <a:r>
              <a:rPr sz="1350" spc="-10" dirty="0">
                <a:latin typeface="Lucida Sans Unicode"/>
                <a:cs typeface="Lucida Sans Unicode"/>
              </a:rPr>
              <a:t>consensus. </a:t>
            </a:r>
            <a:r>
              <a:rPr sz="1350" dirty="0">
                <a:latin typeface="Lucida Sans Unicode"/>
                <a:cs typeface="Lucida Sans Unicode"/>
              </a:rPr>
              <a:t>Some</a:t>
            </a:r>
            <a:r>
              <a:rPr sz="1350" spc="-35" dirty="0">
                <a:latin typeface="Lucida Sans Unicode"/>
                <a:cs typeface="Lucida Sans Unicode"/>
              </a:rPr>
              <a:t> </a:t>
            </a:r>
            <a:r>
              <a:rPr sz="1350" dirty="0">
                <a:latin typeface="Lucida Sans Unicode"/>
                <a:cs typeface="Lucida Sans Unicode"/>
              </a:rPr>
              <a:t>believe</a:t>
            </a:r>
            <a:r>
              <a:rPr sz="1350" spc="-45" dirty="0">
                <a:latin typeface="Lucida Sans Unicode"/>
                <a:cs typeface="Lucida Sans Unicode"/>
              </a:rPr>
              <a:t> </a:t>
            </a:r>
            <a:r>
              <a:rPr sz="1350" dirty="0">
                <a:latin typeface="Lucida Sans Unicode"/>
                <a:cs typeface="Lucida Sans Unicode"/>
              </a:rPr>
              <a:t>the</a:t>
            </a:r>
            <a:r>
              <a:rPr sz="1350" spc="-35" dirty="0">
                <a:latin typeface="Lucida Sans Unicode"/>
                <a:cs typeface="Lucida Sans Unicode"/>
              </a:rPr>
              <a:t> </a:t>
            </a:r>
            <a:r>
              <a:rPr sz="1350" dirty="0">
                <a:latin typeface="Lucida Sans Unicode"/>
                <a:cs typeface="Lucida Sans Unicode"/>
              </a:rPr>
              <a:t>State</a:t>
            </a:r>
            <a:r>
              <a:rPr sz="1350" spc="-25" dirty="0">
                <a:latin typeface="Lucida Sans Unicode"/>
                <a:cs typeface="Lucida Sans Unicode"/>
              </a:rPr>
              <a:t> </a:t>
            </a:r>
            <a:r>
              <a:rPr sz="1350" dirty="0">
                <a:latin typeface="Lucida Sans Unicode"/>
                <a:cs typeface="Lucida Sans Unicode"/>
              </a:rPr>
              <a:t>should</a:t>
            </a:r>
            <a:r>
              <a:rPr sz="1350" spc="-50" dirty="0">
                <a:latin typeface="Lucida Sans Unicode"/>
                <a:cs typeface="Lucida Sans Unicode"/>
              </a:rPr>
              <a:t> </a:t>
            </a:r>
            <a:r>
              <a:rPr sz="1350" dirty="0">
                <a:latin typeface="Lucida Sans Unicode"/>
                <a:cs typeface="Lucida Sans Unicode"/>
              </a:rPr>
              <a:t>fund</a:t>
            </a:r>
            <a:r>
              <a:rPr sz="1350" spc="-40" dirty="0">
                <a:latin typeface="Lucida Sans Unicode"/>
                <a:cs typeface="Lucida Sans Unicode"/>
              </a:rPr>
              <a:t> </a:t>
            </a:r>
            <a:r>
              <a:rPr sz="1350" dirty="0">
                <a:latin typeface="Lucida Sans Unicode"/>
                <a:cs typeface="Lucida Sans Unicode"/>
              </a:rPr>
              <a:t>optional</a:t>
            </a:r>
            <a:r>
              <a:rPr sz="1350" spc="-45" dirty="0">
                <a:latin typeface="Lucida Sans Unicode"/>
                <a:cs typeface="Lucida Sans Unicode"/>
              </a:rPr>
              <a:t> </a:t>
            </a:r>
            <a:r>
              <a:rPr sz="1350" dirty="0">
                <a:latin typeface="Lucida Sans Unicode"/>
                <a:cs typeface="Lucida Sans Unicode"/>
              </a:rPr>
              <a:t>testing</a:t>
            </a:r>
            <a:r>
              <a:rPr sz="1350" spc="-55" dirty="0">
                <a:latin typeface="Lucida Sans Unicode"/>
                <a:cs typeface="Lucida Sans Unicode"/>
              </a:rPr>
              <a:t> </a:t>
            </a:r>
            <a:r>
              <a:rPr sz="1350" dirty="0">
                <a:latin typeface="Lucida Sans Unicode"/>
                <a:cs typeface="Lucida Sans Unicode"/>
              </a:rPr>
              <a:t>for</a:t>
            </a:r>
            <a:r>
              <a:rPr sz="1350" spc="-25" dirty="0">
                <a:latin typeface="Lucida Sans Unicode"/>
                <a:cs typeface="Lucida Sans Unicode"/>
              </a:rPr>
              <a:t> </a:t>
            </a:r>
            <a:r>
              <a:rPr sz="1350" dirty="0">
                <a:latin typeface="Lucida Sans Unicode"/>
                <a:cs typeface="Lucida Sans Unicode"/>
              </a:rPr>
              <a:t>4</a:t>
            </a:r>
            <a:r>
              <a:rPr sz="1350" baseline="24691" dirty="0">
                <a:latin typeface="Lucida Sans Unicode"/>
                <a:cs typeface="Lucida Sans Unicode"/>
              </a:rPr>
              <a:t>th</a:t>
            </a:r>
            <a:r>
              <a:rPr sz="1350" spc="187" baseline="24691" dirty="0">
                <a:latin typeface="Lucida Sans Unicode"/>
                <a:cs typeface="Lucida Sans Unicode"/>
              </a:rPr>
              <a:t> </a:t>
            </a:r>
            <a:r>
              <a:rPr sz="1350" dirty="0">
                <a:latin typeface="Lucida Sans Unicode"/>
                <a:cs typeface="Lucida Sans Unicode"/>
              </a:rPr>
              <a:t>and</a:t>
            </a:r>
            <a:r>
              <a:rPr sz="1350" spc="-25" dirty="0">
                <a:latin typeface="Lucida Sans Unicode"/>
                <a:cs typeface="Lucida Sans Unicode"/>
              </a:rPr>
              <a:t> </a:t>
            </a:r>
            <a:r>
              <a:rPr sz="1350" dirty="0">
                <a:latin typeface="Lucida Sans Unicode"/>
                <a:cs typeface="Lucida Sans Unicode"/>
              </a:rPr>
              <a:t>7</a:t>
            </a:r>
            <a:r>
              <a:rPr sz="1350" baseline="24691" dirty="0">
                <a:latin typeface="Lucida Sans Unicode"/>
                <a:cs typeface="Lucida Sans Unicode"/>
              </a:rPr>
              <a:t>th</a:t>
            </a:r>
            <a:r>
              <a:rPr sz="1350" spc="202" baseline="24691" dirty="0">
                <a:latin typeface="Lucida Sans Unicode"/>
                <a:cs typeface="Lucida Sans Unicode"/>
              </a:rPr>
              <a:t> </a:t>
            </a:r>
            <a:r>
              <a:rPr sz="1350" dirty="0">
                <a:latin typeface="Lucida Sans Unicode"/>
                <a:cs typeface="Lucida Sans Unicode"/>
              </a:rPr>
              <a:t>grade</a:t>
            </a:r>
            <a:r>
              <a:rPr sz="1350" spc="-35" dirty="0">
                <a:latin typeface="Lucida Sans Unicode"/>
                <a:cs typeface="Lucida Sans Unicode"/>
              </a:rPr>
              <a:t> </a:t>
            </a:r>
            <a:r>
              <a:rPr sz="1350" dirty="0">
                <a:latin typeface="Lucida Sans Unicode"/>
                <a:cs typeface="Lucida Sans Unicode"/>
              </a:rPr>
              <a:t>Social</a:t>
            </a:r>
            <a:r>
              <a:rPr sz="1350" spc="-45" dirty="0">
                <a:latin typeface="Lucida Sans Unicode"/>
                <a:cs typeface="Lucida Sans Unicode"/>
              </a:rPr>
              <a:t> </a:t>
            </a:r>
            <a:r>
              <a:rPr sz="1350" dirty="0">
                <a:latin typeface="Lucida Sans Unicode"/>
                <a:cs typeface="Lucida Sans Unicode"/>
              </a:rPr>
              <a:t>Studies</a:t>
            </a:r>
            <a:r>
              <a:rPr sz="1350" spc="-40" dirty="0">
                <a:latin typeface="Lucida Sans Unicode"/>
                <a:cs typeface="Lucida Sans Unicode"/>
              </a:rPr>
              <a:t> </a:t>
            </a:r>
            <a:r>
              <a:rPr sz="1350" spc="-10" dirty="0">
                <a:latin typeface="Lucida Sans Unicode"/>
                <a:cs typeface="Lucida Sans Unicode"/>
              </a:rPr>
              <a:t>exams. </a:t>
            </a:r>
            <a:r>
              <a:rPr sz="1350" dirty="0">
                <a:latin typeface="Lucida Sans Unicode"/>
                <a:cs typeface="Lucida Sans Unicode"/>
              </a:rPr>
              <a:t>Others</a:t>
            </a:r>
            <a:r>
              <a:rPr sz="1350" spc="-50" dirty="0">
                <a:latin typeface="Lucida Sans Unicode"/>
                <a:cs typeface="Lucida Sans Unicode"/>
              </a:rPr>
              <a:t> </a:t>
            </a:r>
            <a:r>
              <a:rPr sz="1350" dirty="0">
                <a:latin typeface="Lucida Sans Unicode"/>
                <a:cs typeface="Lucida Sans Unicode"/>
              </a:rPr>
              <a:t>believe</a:t>
            </a:r>
            <a:r>
              <a:rPr sz="1350" spc="-45" dirty="0">
                <a:latin typeface="Lucida Sans Unicode"/>
                <a:cs typeface="Lucida Sans Unicode"/>
              </a:rPr>
              <a:t> </a:t>
            </a:r>
            <a:r>
              <a:rPr sz="1350" dirty="0">
                <a:latin typeface="Lucida Sans Unicode"/>
                <a:cs typeface="Lucida Sans Unicode"/>
              </a:rPr>
              <a:t>the</a:t>
            </a:r>
            <a:r>
              <a:rPr sz="1350" spc="-35" dirty="0">
                <a:latin typeface="Lucida Sans Unicode"/>
                <a:cs typeface="Lucida Sans Unicode"/>
              </a:rPr>
              <a:t> </a:t>
            </a:r>
            <a:r>
              <a:rPr sz="1350" dirty="0">
                <a:latin typeface="Lucida Sans Unicode"/>
                <a:cs typeface="Lucida Sans Unicode"/>
              </a:rPr>
              <a:t>State</a:t>
            </a:r>
            <a:r>
              <a:rPr sz="1350" spc="-45" dirty="0">
                <a:latin typeface="Lucida Sans Unicode"/>
                <a:cs typeface="Lucida Sans Unicode"/>
              </a:rPr>
              <a:t> </a:t>
            </a:r>
            <a:r>
              <a:rPr sz="1350" dirty="0">
                <a:latin typeface="Lucida Sans Unicode"/>
                <a:cs typeface="Lucida Sans Unicode"/>
              </a:rPr>
              <a:t>should</a:t>
            </a:r>
            <a:r>
              <a:rPr sz="1350" spc="-50" dirty="0">
                <a:latin typeface="Lucida Sans Unicode"/>
                <a:cs typeface="Lucida Sans Unicode"/>
              </a:rPr>
              <a:t> </a:t>
            </a:r>
            <a:r>
              <a:rPr sz="1350" dirty="0">
                <a:latin typeface="Lucida Sans Unicode"/>
                <a:cs typeface="Lucida Sans Unicode"/>
              </a:rPr>
              <a:t>continue</a:t>
            </a:r>
            <a:r>
              <a:rPr sz="1350" spc="-50" dirty="0">
                <a:latin typeface="Lucida Sans Unicode"/>
                <a:cs typeface="Lucida Sans Unicode"/>
              </a:rPr>
              <a:t> </a:t>
            </a:r>
            <a:r>
              <a:rPr sz="1350" dirty="0">
                <a:latin typeface="Lucida Sans Unicode"/>
                <a:cs typeface="Lucida Sans Unicode"/>
              </a:rPr>
              <a:t>to</a:t>
            </a:r>
            <a:r>
              <a:rPr sz="1350" spc="-35" dirty="0">
                <a:latin typeface="Lucida Sans Unicode"/>
                <a:cs typeface="Lucida Sans Unicode"/>
              </a:rPr>
              <a:t> </a:t>
            </a:r>
            <a:r>
              <a:rPr sz="1350" dirty="0">
                <a:latin typeface="Lucida Sans Unicode"/>
                <a:cs typeface="Lucida Sans Unicode"/>
              </a:rPr>
              <a:t>fund</a:t>
            </a:r>
            <a:r>
              <a:rPr sz="1350" spc="-45" dirty="0">
                <a:latin typeface="Lucida Sans Unicode"/>
                <a:cs typeface="Lucida Sans Unicode"/>
              </a:rPr>
              <a:t> </a:t>
            </a:r>
            <a:r>
              <a:rPr sz="1350" dirty="0">
                <a:latin typeface="Lucida Sans Unicode"/>
                <a:cs typeface="Lucida Sans Unicode"/>
              </a:rPr>
              <a:t>and</a:t>
            </a:r>
            <a:r>
              <a:rPr sz="1350" spc="-15" dirty="0">
                <a:latin typeface="Lucida Sans Unicode"/>
                <a:cs typeface="Lucida Sans Unicode"/>
              </a:rPr>
              <a:t> </a:t>
            </a:r>
            <a:r>
              <a:rPr sz="1350" dirty="0">
                <a:latin typeface="Lucida Sans Unicode"/>
                <a:cs typeface="Lucida Sans Unicode"/>
              </a:rPr>
              <a:t>mandate</a:t>
            </a:r>
            <a:r>
              <a:rPr sz="1350" spc="-30" dirty="0">
                <a:latin typeface="Lucida Sans Unicode"/>
                <a:cs typeface="Lucida Sans Unicode"/>
              </a:rPr>
              <a:t> </a:t>
            </a:r>
            <a:r>
              <a:rPr sz="1350" dirty="0">
                <a:latin typeface="Lucida Sans Unicode"/>
                <a:cs typeface="Lucida Sans Unicode"/>
              </a:rPr>
              <a:t>4</a:t>
            </a:r>
            <a:r>
              <a:rPr sz="1350" baseline="24691" dirty="0">
                <a:latin typeface="Lucida Sans Unicode"/>
                <a:cs typeface="Lucida Sans Unicode"/>
              </a:rPr>
              <a:t>th</a:t>
            </a:r>
            <a:r>
              <a:rPr sz="1350" spc="187" baseline="24691" dirty="0">
                <a:latin typeface="Lucida Sans Unicode"/>
                <a:cs typeface="Lucida Sans Unicode"/>
              </a:rPr>
              <a:t> </a:t>
            </a:r>
            <a:r>
              <a:rPr sz="1350" dirty="0">
                <a:latin typeface="Lucida Sans Unicode"/>
                <a:cs typeface="Lucida Sans Unicode"/>
              </a:rPr>
              <a:t>and</a:t>
            </a:r>
            <a:r>
              <a:rPr sz="1350" spc="-20" dirty="0">
                <a:latin typeface="Lucida Sans Unicode"/>
                <a:cs typeface="Lucida Sans Unicode"/>
              </a:rPr>
              <a:t> </a:t>
            </a:r>
            <a:r>
              <a:rPr sz="1350" dirty="0">
                <a:latin typeface="Lucida Sans Unicode"/>
                <a:cs typeface="Lucida Sans Unicode"/>
              </a:rPr>
              <a:t>7</a:t>
            </a:r>
            <a:r>
              <a:rPr sz="1350" baseline="24691" dirty="0">
                <a:latin typeface="Lucida Sans Unicode"/>
                <a:cs typeface="Lucida Sans Unicode"/>
              </a:rPr>
              <a:t>th</a:t>
            </a:r>
            <a:r>
              <a:rPr sz="1350" spc="187" baseline="24691" dirty="0">
                <a:latin typeface="Lucida Sans Unicode"/>
                <a:cs typeface="Lucida Sans Unicode"/>
              </a:rPr>
              <a:t> </a:t>
            </a:r>
            <a:r>
              <a:rPr sz="1350" dirty="0">
                <a:latin typeface="Lucida Sans Unicode"/>
                <a:cs typeface="Lucida Sans Unicode"/>
              </a:rPr>
              <a:t>grade</a:t>
            </a:r>
            <a:r>
              <a:rPr sz="1350" spc="-30" dirty="0">
                <a:latin typeface="Lucida Sans Unicode"/>
                <a:cs typeface="Lucida Sans Unicode"/>
              </a:rPr>
              <a:t> </a:t>
            </a:r>
            <a:r>
              <a:rPr sz="1350" dirty="0">
                <a:latin typeface="Lucida Sans Unicode"/>
                <a:cs typeface="Lucida Sans Unicode"/>
              </a:rPr>
              <a:t>Social</a:t>
            </a:r>
            <a:r>
              <a:rPr sz="1350" spc="-45" dirty="0">
                <a:latin typeface="Lucida Sans Unicode"/>
                <a:cs typeface="Lucida Sans Unicode"/>
              </a:rPr>
              <a:t> </a:t>
            </a:r>
            <a:r>
              <a:rPr sz="1350" spc="-10" dirty="0">
                <a:latin typeface="Lucida Sans Unicode"/>
                <a:cs typeface="Lucida Sans Unicode"/>
              </a:rPr>
              <a:t>Studies exams.</a:t>
            </a:r>
            <a:endParaRPr sz="1350">
              <a:latin typeface="Lucida Sans Unicode"/>
              <a:cs typeface="Lucida Sans Unicode"/>
            </a:endParaRPr>
          </a:p>
          <a:p>
            <a:pPr marL="395605" marR="1241425" indent="-256540">
              <a:lnSpc>
                <a:spcPct val="100000"/>
              </a:lnSpc>
              <a:spcBef>
                <a:spcPts val="400"/>
              </a:spcBef>
              <a:buClr>
                <a:srgbClr val="4F81BC"/>
              </a:buClr>
              <a:buSzPct val="66666"/>
              <a:buFont typeface="Wingdings 3"/>
              <a:buChar char=""/>
              <a:tabLst>
                <a:tab pos="395605" algn="l"/>
              </a:tabLst>
            </a:pPr>
            <a:r>
              <a:rPr sz="1350" dirty="0">
                <a:latin typeface="Lucida Sans Unicode"/>
                <a:cs typeface="Lucida Sans Unicode"/>
              </a:rPr>
              <a:t>Administer</a:t>
            </a:r>
            <a:r>
              <a:rPr sz="1350" spc="-65" dirty="0">
                <a:latin typeface="Lucida Sans Unicode"/>
                <a:cs typeface="Lucida Sans Unicode"/>
              </a:rPr>
              <a:t> </a:t>
            </a:r>
            <a:r>
              <a:rPr sz="1350" dirty="0">
                <a:latin typeface="Lucida Sans Unicode"/>
                <a:cs typeface="Lucida Sans Unicode"/>
              </a:rPr>
              <a:t>ELA and</a:t>
            </a:r>
            <a:r>
              <a:rPr sz="1350" spc="-25" dirty="0">
                <a:latin typeface="Lucida Sans Unicode"/>
                <a:cs typeface="Lucida Sans Unicode"/>
              </a:rPr>
              <a:t> </a:t>
            </a:r>
            <a:r>
              <a:rPr sz="1350" dirty="0">
                <a:latin typeface="Lucida Sans Unicode"/>
                <a:cs typeface="Lucida Sans Unicode"/>
              </a:rPr>
              <a:t>Math</a:t>
            </a:r>
            <a:r>
              <a:rPr sz="1350" spc="-30" dirty="0">
                <a:latin typeface="Lucida Sans Unicode"/>
                <a:cs typeface="Lucida Sans Unicode"/>
              </a:rPr>
              <a:t> </a:t>
            </a:r>
            <a:r>
              <a:rPr sz="1350" dirty="0">
                <a:latin typeface="Lucida Sans Unicode"/>
                <a:cs typeface="Lucida Sans Unicode"/>
              </a:rPr>
              <a:t>CMAS</a:t>
            </a:r>
            <a:r>
              <a:rPr sz="1350" spc="-20" dirty="0">
                <a:latin typeface="Lucida Sans Unicode"/>
                <a:cs typeface="Lucida Sans Unicode"/>
              </a:rPr>
              <a:t> </a:t>
            </a:r>
            <a:r>
              <a:rPr sz="1350" dirty="0">
                <a:latin typeface="Lucida Sans Unicode"/>
                <a:cs typeface="Lucida Sans Unicode"/>
              </a:rPr>
              <a:t>assessments</a:t>
            </a:r>
            <a:r>
              <a:rPr sz="1350" spc="-70" dirty="0">
                <a:latin typeface="Lucida Sans Unicode"/>
                <a:cs typeface="Lucida Sans Unicode"/>
              </a:rPr>
              <a:t> </a:t>
            </a:r>
            <a:r>
              <a:rPr sz="1350" dirty="0">
                <a:latin typeface="Lucida Sans Unicode"/>
                <a:cs typeface="Lucida Sans Unicode"/>
              </a:rPr>
              <a:t>at</a:t>
            </a:r>
            <a:r>
              <a:rPr sz="1350" spc="-15" dirty="0">
                <a:latin typeface="Lucida Sans Unicode"/>
                <a:cs typeface="Lucida Sans Unicode"/>
              </a:rPr>
              <a:t> </a:t>
            </a:r>
            <a:r>
              <a:rPr sz="1350" dirty="0">
                <a:latin typeface="Lucida Sans Unicode"/>
                <a:cs typeface="Lucida Sans Unicode"/>
              </a:rPr>
              <a:t>10th</a:t>
            </a:r>
            <a:r>
              <a:rPr sz="1350" spc="-30" dirty="0">
                <a:latin typeface="Lucida Sans Unicode"/>
                <a:cs typeface="Lucida Sans Unicode"/>
              </a:rPr>
              <a:t> </a:t>
            </a:r>
            <a:r>
              <a:rPr sz="1350" dirty="0">
                <a:latin typeface="Lucida Sans Unicode"/>
                <a:cs typeface="Lucida Sans Unicode"/>
              </a:rPr>
              <a:t>grade</a:t>
            </a:r>
            <a:r>
              <a:rPr sz="1350" spc="-35" dirty="0">
                <a:latin typeface="Lucida Sans Unicode"/>
                <a:cs typeface="Lucida Sans Unicode"/>
              </a:rPr>
              <a:t> </a:t>
            </a:r>
            <a:r>
              <a:rPr sz="1350" dirty="0">
                <a:latin typeface="Lucida Sans Unicode"/>
                <a:cs typeface="Lucida Sans Unicode"/>
              </a:rPr>
              <a:t>to</a:t>
            </a:r>
            <a:r>
              <a:rPr sz="1350" spc="-30" dirty="0">
                <a:latin typeface="Lucida Sans Unicode"/>
                <a:cs typeface="Lucida Sans Unicode"/>
              </a:rPr>
              <a:t> </a:t>
            </a:r>
            <a:r>
              <a:rPr sz="1350" dirty="0">
                <a:latin typeface="Lucida Sans Unicode"/>
                <a:cs typeface="Lucida Sans Unicode"/>
              </a:rPr>
              <a:t>fulfill</a:t>
            </a:r>
            <a:r>
              <a:rPr sz="1350" spc="-60" dirty="0">
                <a:latin typeface="Lucida Sans Unicode"/>
                <a:cs typeface="Lucida Sans Unicode"/>
              </a:rPr>
              <a:t> </a:t>
            </a:r>
            <a:r>
              <a:rPr sz="1350" dirty="0">
                <a:latin typeface="Lucida Sans Unicode"/>
                <a:cs typeface="Lucida Sans Unicode"/>
              </a:rPr>
              <a:t>State</a:t>
            </a:r>
            <a:r>
              <a:rPr sz="1350" spc="-40" dirty="0">
                <a:latin typeface="Lucida Sans Unicode"/>
                <a:cs typeface="Lucida Sans Unicode"/>
              </a:rPr>
              <a:t> </a:t>
            </a:r>
            <a:r>
              <a:rPr sz="1350" dirty="0">
                <a:latin typeface="Lucida Sans Unicode"/>
                <a:cs typeface="Lucida Sans Unicode"/>
              </a:rPr>
              <a:t>and</a:t>
            </a:r>
            <a:r>
              <a:rPr sz="1350" spc="-15" dirty="0">
                <a:latin typeface="Lucida Sans Unicode"/>
                <a:cs typeface="Lucida Sans Unicode"/>
              </a:rPr>
              <a:t> </a:t>
            </a:r>
            <a:r>
              <a:rPr sz="1350" spc="-10" dirty="0">
                <a:latin typeface="Lucida Sans Unicode"/>
                <a:cs typeface="Lucida Sans Unicode"/>
              </a:rPr>
              <a:t>Federal requirements.</a:t>
            </a:r>
            <a:endParaRPr sz="1350">
              <a:latin typeface="Lucida Sans Unicode"/>
              <a:cs typeface="Lucida Sans Unicode"/>
            </a:endParaRPr>
          </a:p>
          <a:p>
            <a:pPr marL="395605" marR="144780" indent="-256540">
              <a:lnSpc>
                <a:spcPct val="100000"/>
              </a:lnSpc>
              <a:spcBef>
                <a:spcPts val="395"/>
              </a:spcBef>
              <a:buClr>
                <a:srgbClr val="4F81BC"/>
              </a:buClr>
              <a:buSzPct val="66666"/>
              <a:buFont typeface="Wingdings 3"/>
              <a:buChar char=""/>
              <a:tabLst>
                <a:tab pos="395605" algn="l"/>
              </a:tabLst>
            </a:pPr>
            <a:r>
              <a:rPr sz="1350" dirty="0">
                <a:latin typeface="Lucida Sans Unicode"/>
                <a:cs typeface="Lucida Sans Unicode"/>
              </a:rPr>
              <a:t>Hold</a:t>
            </a:r>
            <a:r>
              <a:rPr sz="1350" spc="-45" dirty="0">
                <a:latin typeface="Lucida Sans Unicode"/>
                <a:cs typeface="Lucida Sans Unicode"/>
              </a:rPr>
              <a:t> </a:t>
            </a:r>
            <a:r>
              <a:rPr sz="1350" dirty="0">
                <a:latin typeface="Lucida Sans Unicode"/>
                <a:cs typeface="Lucida Sans Unicode"/>
              </a:rPr>
              <a:t>all</a:t>
            </a:r>
            <a:r>
              <a:rPr sz="1350" spc="-35" dirty="0">
                <a:latin typeface="Lucida Sans Unicode"/>
                <a:cs typeface="Lucida Sans Unicode"/>
              </a:rPr>
              <a:t> </a:t>
            </a:r>
            <a:r>
              <a:rPr sz="1350" dirty="0">
                <a:latin typeface="Lucida Sans Unicode"/>
                <a:cs typeface="Lucida Sans Unicode"/>
              </a:rPr>
              <a:t>schools</a:t>
            </a:r>
            <a:r>
              <a:rPr sz="1350" spc="-65" dirty="0">
                <a:latin typeface="Lucida Sans Unicode"/>
                <a:cs typeface="Lucida Sans Unicode"/>
              </a:rPr>
              <a:t> </a:t>
            </a:r>
            <a:r>
              <a:rPr sz="1350" dirty="0">
                <a:latin typeface="Lucida Sans Unicode"/>
                <a:cs typeface="Lucida Sans Unicode"/>
              </a:rPr>
              <a:t>and</a:t>
            </a:r>
            <a:r>
              <a:rPr sz="1350" spc="-15" dirty="0">
                <a:latin typeface="Lucida Sans Unicode"/>
                <a:cs typeface="Lucida Sans Unicode"/>
              </a:rPr>
              <a:t> </a:t>
            </a:r>
            <a:r>
              <a:rPr sz="1350" dirty="0">
                <a:latin typeface="Lucida Sans Unicode"/>
                <a:cs typeface="Lucida Sans Unicode"/>
              </a:rPr>
              <a:t>districts</a:t>
            </a:r>
            <a:r>
              <a:rPr sz="1350" spc="-75" dirty="0">
                <a:latin typeface="Lucida Sans Unicode"/>
                <a:cs typeface="Lucida Sans Unicode"/>
              </a:rPr>
              <a:t> </a:t>
            </a:r>
            <a:r>
              <a:rPr sz="1350" dirty="0">
                <a:latin typeface="Lucida Sans Unicode"/>
                <a:cs typeface="Lucida Sans Unicode"/>
              </a:rPr>
              <a:t>harmless</a:t>
            </a:r>
            <a:r>
              <a:rPr sz="1350" spc="-35" dirty="0">
                <a:latin typeface="Lucida Sans Unicode"/>
                <a:cs typeface="Lucida Sans Unicode"/>
              </a:rPr>
              <a:t> </a:t>
            </a:r>
            <a:r>
              <a:rPr sz="1350" dirty="0">
                <a:latin typeface="Lucida Sans Unicode"/>
                <a:cs typeface="Lucida Sans Unicode"/>
              </a:rPr>
              <a:t>from</a:t>
            </a:r>
            <a:r>
              <a:rPr sz="1350" spc="-45" dirty="0">
                <a:latin typeface="Lucida Sans Unicode"/>
                <a:cs typeface="Lucida Sans Unicode"/>
              </a:rPr>
              <a:t> </a:t>
            </a:r>
            <a:r>
              <a:rPr sz="1350" dirty="0">
                <a:latin typeface="Lucida Sans Unicode"/>
                <a:cs typeface="Lucida Sans Unicode"/>
              </a:rPr>
              <a:t>the</a:t>
            </a:r>
            <a:r>
              <a:rPr sz="1350" spc="-30" dirty="0">
                <a:latin typeface="Lucida Sans Unicode"/>
                <a:cs typeface="Lucida Sans Unicode"/>
              </a:rPr>
              <a:t> </a:t>
            </a:r>
            <a:r>
              <a:rPr sz="1350" dirty="0">
                <a:latin typeface="Lucida Sans Unicode"/>
                <a:cs typeface="Lucida Sans Unicode"/>
              </a:rPr>
              <a:t>consequences</a:t>
            </a:r>
            <a:r>
              <a:rPr sz="1350" spc="-55" dirty="0">
                <a:latin typeface="Lucida Sans Unicode"/>
                <a:cs typeface="Lucida Sans Unicode"/>
              </a:rPr>
              <a:t> </a:t>
            </a:r>
            <a:r>
              <a:rPr sz="1350" dirty="0">
                <a:latin typeface="Lucida Sans Unicode"/>
                <a:cs typeface="Lucida Sans Unicode"/>
              </a:rPr>
              <a:t>associated</a:t>
            </a:r>
            <a:r>
              <a:rPr sz="1350" spc="-70" dirty="0">
                <a:latin typeface="Lucida Sans Unicode"/>
                <a:cs typeface="Lucida Sans Unicode"/>
              </a:rPr>
              <a:t> </a:t>
            </a:r>
            <a:r>
              <a:rPr sz="1350" dirty="0">
                <a:latin typeface="Lucida Sans Unicode"/>
                <a:cs typeface="Lucida Sans Unicode"/>
              </a:rPr>
              <a:t>with</a:t>
            </a:r>
            <a:r>
              <a:rPr sz="1350" spc="-40" dirty="0">
                <a:latin typeface="Lucida Sans Unicode"/>
                <a:cs typeface="Lucida Sans Unicode"/>
              </a:rPr>
              <a:t> </a:t>
            </a:r>
            <a:r>
              <a:rPr sz="1350" dirty="0">
                <a:latin typeface="Lucida Sans Unicode"/>
                <a:cs typeface="Lucida Sans Unicode"/>
              </a:rPr>
              <a:t>School</a:t>
            </a:r>
            <a:r>
              <a:rPr sz="1350" spc="-60" dirty="0">
                <a:latin typeface="Lucida Sans Unicode"/>
                <a:cs typeface="Lucida Sans Unicode"/>
              </a:rPr>
              <a:t> </a:t>
            </a:r>
            <a:r>
              <a:rPr sz="1350" dirty="0">
                <a:latin typeface="Lucida Sans Unicode"/>
                <a:cs typeface="Lucida Sans Unicode"/>
              </a:rPr>
              <a:t>and</a:t>
            </a:r>
            <a:r>
              <a:rPr sz="1350" spc="-20" dirty="0">
                <a:latin typeface="Lucida Sans Unicode"/>
                <a:cs typeface="Lucida Sans Unicode"/>
              </a:rPr>
              <a:t> </a:t>
            </a:r>
            <a:r>
              <a:rPr sz="1350" spc="-10" dirty="0">
                <a:latin typeface="Lucida Sans Unicode"/>
                <a:cs typeface="Lucida Sans Unicode"/>
              </a:rPr>
              <a:t>District </a:t>
            </a:r>
            <a:r>
              <a:rPr sz="1350" dirty="0">
                <a:latin typeface="Lucida Sans Unicode"/>
                <a:cs typeface="Lucida Sans Unicode"/>
              </a:rPr>
              <a:t>Performance</a:t>
            </a:r>
            <a:r>
              <a:rPr sz="1350" spc="-50" dirty="0">
                <a:latin typeface="Lucida Sans Unicode"/>
                <a:cs typeface="Lucida Sans Unicode"/>
              </a:rPr>
              <a:t> </a:t>
            </a:r>
            <a:r>
              <a:rPr sz="1350" dirty="0">
                <a:latin typeface="Lucida Sans Unicode"/>
                <a:cs typeface="Lucida Sans Unicode"/>
              </a:rPr>
              <a:t>accountability</a:t>
            </a:r>
            <a:r>
              <a:rPr sz="1350" spc="-70" dirty="0">
                <a:latin typeface="Lucida Sans Unicode"/>
                <a:cs typeface="Lucida Sans Unicode"/>
              </a:rPr>
              <a:t> </a:t>
            </a:r>
            <a:r>
              <a:rPr sz="1350" dirty="0">
                <a:latin typeface="Lucida Sans Unicode"/>
                <a:cs typeface="Lucida Sans Unicode"/>
              </a:rPr>
              <a:t>frameworks</a:t>
            </a:r>
            <a:r>
              <a:rPr sz="1350" spc="-55" dirty="0">
                <a:latin typeface="Lucida Sans Unicode"/>
                <a:cs typeface="Lucida Sans Unicode"/>
              </a:rPr>
              <a:t> </a:t>
            </a:r>
            <a:r>
              <a:rPr sz="1350" dirty="0">
                <a:latin typeface="Lucida Sans Unicode"/>
                <a:cs typeface="Lucida Sans Unicode"/>
              </a:rPr>
              <a:t>(including</a:t>
            </a:r>
            <a:r>
              <a:rPr sz="1350" spc="-60" dirty="0">
                <a:latin typeface="Lucida Sans Unicode"/>
                <a:cs typeface="Lucida Sans Unicode"/>
              </a:rPr>
              <a:t> </a:t>
            </a:r>
            <a:r>
              <a:rPr sz="1350" dirty="0">
                <a:latin typeface="Lucida Sans Unicode"/>
                <a:cs typeface="Lucida Sans Unicode"/>
              </a:rPr>
              <a:t>for</a:t>
            </a:r>
            <a:r>
              <a:rPr sz="1350" spc="-50" dirty="0">
                <a:latin typeface="Lucida Sans Unicode"/>
                <a:cs typeface="Lucida Sans Unicode"/>
              </a:rPr>
              <a:t> </a:t>
            </a:r>
            <a:r>
              <a:rPr sz="1350" dirty="0">
                <a:latin typeface="Lucida Sans Unicode"/>
                <a:cs typeface="Lucida Sans Unicode"/>
              </a:rPr>
              <a:t>low</a:t>
            </a:r>
            <a:r>
              <a:rPr sz="1350" spc="-45" dirty="0">
                <a:latin typeface="Lucida Sans Unicode"/>
                <a:cs typeface="Lucida Sans Unicode"/>
              </a:rPr>
              <a:t> </a:t>
            </a:r>
            <a:r>
              <a:rPr sz="1350" dirty="0">
                <a:latin typeface="Lucida Sans Unicode"/>
                <a:cs typeface="Lucida Sans Unicode"/>
              </a:rPr>
              <a:t>participation</a:t>
            </a:r>
            <a:r>
              <a:rPr sz="1350" spc="-70" dirty="0">
                <a:latin typeface="Lucida Sans Unicode"/>
                <a:cs typeface="Lucida Sans Unicode"/>
              </a:rPr>
              <a:t> </a:t>
            </a:r>
            <a:r>
              <a:rPr sz="1350" dirty="0">
                <a:latin typeface="Lucida Sans Unicode"/>
                <a:cs typeface="Lucida Sans Unicode"/>
              </a:rPr>
              <a:t>rates)</a:t>
            </a:r>
            <a:r>
              <a:rPr sz="1350" spc="-45" dirty="0">
                <a:latin typeface="Lucida Sans Unicode"/>
                <a:cs typeface="Lucida Sans Unicode"/>
              </a:rPr>
              <a:t> </a:t>
            </a:r>
            <a:r>
              <a:rPr sz="1350" dirty="0">
                <a:latin typeface="Lucida Sans Unicode"/>
                <a:cs typeface="Lucida Sans Unicode"/>
              </a:rPr>
              <a:t>through</a:t>
            </a:r>
            <a:r>
              <a:rPr sz="1350" spc="-45" dirty="0">
                <a:latin typeface="Lucida Sans Unicode"/>
                <a:cs typeface="Lucida Sans Unicode"/>
              </a:rPr>
              <a:t> </a:t>
            </a:r>
            <a:r>
              <a:rPr sz="1350" dirty="0">
                <a:latin typeface="Lucida Sans Unicode"/>
                <a:cs typeface="Lucida Sans Unicode"/>
              </a:rPr>
              <a:t>2015-</a:t>
            </a:r>
            <a:r>
              <a:rPr sz="1350" spc="-55" dirty="0">
                <a:latin typeface="Lucida Sans Unicode"/>
                <a:cs typeface="Lucida Sans Unicode"/>
              </a:rPr>
              <a:t> </a:t>
            </a:r>
            <a:r>
              <a:rPr sz="1350" spc="-20" dirty="0">
                <a:latin typeface="Lucida Sans Unicode"/>
                <a:cs typeface="Lucida Sans Unicode"/>
              </a:rPr>
              <a:t>2016 </a:t>
            </a:r>
            <a:r>
              <a:rPr sz="1350" dirty="0">
                <a:latin typeface="Lucida Sans Unicode"/>
                <a:cs typeface="Lucida Sans Unicode"/>
              </a:rPr>
              <a:t>school</a:t>
            </a:r>
            <a:r>
              <a:rPr sz="1350" spc="-55" dirty="0">
                <a:latin typeface="Lucida Sans Unicode"/>
                <a:cs typeface="Lucida Sans Unicode"/>
              </a:rPr>
              <a:t> </a:t>
            </a:r>
            <a:r>
              <a:rPr sz="1350" spc="-10" dirty="0">
                <a:latin typeface="Lucida Sans Unicode"/>
                <a:cs typeface="Lucida Sans Unicode"/>
              </a:rPr>
              <a:t>year.</a:t>
            </a:r>
            <a:endParaRPr sz="1350">
              <a:latin typeface="Lucida Sans Unicode"/>
              <a:cs typeface="Lucida Sans Unicode"/>
            </a:endParaRPr>
          </a:p>
          <a:p>
            <a:pPr marL="395605" indent="-255904">
              <a:lnSpc>
                <a:spcPct val="100000"/>
              </a:lnSpc>
              <a:spcBef>
                <a:spcPts val="409"/>
              </a:spcBef>
              <a:buClr>
                <a:srgbClr val="4F81BC"/>
              </a:buClr>
              <a:buSzPct val="66666"/>
              <a:buFont typeface="Wingdings 3"/>
              <a:buChar char=""/>
              <a:tabLst>
                <a:tab pos="395605" algn="l"/>
              </a:tabLst>
            </a:pPr>
            <a:r>
              <a:rPr sz="1350" dirty="0">
                <a:latin typeface="Lucida Sans Unicode"/>
                <a:cs typeface="Lucida Sans Unicode"/>
              </a:rPr>
              <a:t>Provide</a:t>
            </a:r>
            <a:r>
              <a:rPr sz="1350" spc="-40" dirty="0">
                <a:latin typeface="Lucida Sans Unicode"/>
                <a:cs typeface="Lucida Sans Unicode"/>
              </a:rPr>
              <a:t> </a:t>
            </a:r>
            <a:r>
              <a:rPr sz="1350" dirty="0">
                <a:latin typeface="Lucida Sans Unicode"/>
                <a:cs typeface="Lucida Sans Unicode"/>
              </a:rPr>
              <a:t>paper</a:t>
            </a:r>
            <a:r>
              <a:rPr sz="1350" spc="-30" dirty="0">
                <a:latin typeface="Lucida Sans Unicode"/>
                <a:cs typeface="Lucida Sans Unicode"/>
              </a:rPr>
              <a:t> </a:t>
            </a:r>
            <a:r>
              <a:rPr sz="1350" dirty="0">
                <a:latin typeface="Lucida Sans Unicode"/>
                <a:cs typeface="Lucida Sans Unicode"/>
              </a:rPr>
              <a:t>and</a:t>
            </a:r>
            <a:r>
              <a:rPr sz="1350" spc="-20" dirty="0">
                <a:latin typeface="Lucida Sans Unicode"/>
                <a:cs typeface="Lucida Sans Unicode"/>
              </a:rPr>
              <a:t> </a:t>
            </a:r>
            <a:r>
              <a:rPr sz="1350" dirty="0">
                <a:latin typeface="Lucida Sans Unicode"/>
                <a:cs typeface="Lucida Sans Unicode"/>
              </a:rPr>
              <a:t>pencil</a:t>
            </a:r>
            <a:r>
              <a:rPr sz="1350" spc="-60" dirty="0">
                <a:latin typeface="Lucida Sans Unicode"/>
                <a:cs typeface="Lucida Sans Unicode"/>
              </a:rPr>
              <a:t> </a:t>
            </a:r>
            <a:r>
              <a:rPr sz="1350" dirty="0">
                <a:latin typeface="Lucida Sans Unicode"/>
                <a:cs typeface="Lucida Sans Unicode"/>
              </a:rPr>
              <a:t>options</a:t>
            </a:r>
            <a:r>
              <a:rPr sz="1350" spc="-50" dirty="0">
                <a:latin typeface="Lucida Sans Unicode"/>
                <a:cs typeface="Lucida Sans Unicode"/>
              </a:rPr>
              <a:t> </a:t>
            </a:r>
            <a:r>
              <a:rPr sz="1350" dirty="0">
                <a:latin typeface="Lucida Sans Unicode"/>
                <a:cs typeface="Lucida Sans Unicode"/>
              </a:rPr>
              <a:t>for</a:t>
            </a:r>
            <a:r>
              <a:rPr sz="1350" spc="-30" dirty="0">
                <a:latin typeface="Lucida Sans Unicode"/>
                <a:cs typeface="Lucida Sans Unicode"/>
              </a:rPr>
              <a:t> </a:t>
            </a:r>
            <a:r>
              <a:rPr sz="1350" dirty="0">
                <a:latin typeface="Lucida Sans Unicode"/>
                <a:cs typeface="Lucida Sans Unicode"/>
              </a:rPr>
              <a:t>all</a:t>
            </a:r>
            <a:r>
              <a:rPr sz="1350" spc="-40" dirty="0">
                <a:latin typeface="Lucida Sans Unicode"/>
                <a:cs typeface="Lucida Sans Unicode"/>
              </a:rPr>
              <a:t> </a:t>
            </a:r>
            <a:r>
              <a:rPr sz="1350" spc="-10" dirty="0">
                <a:latin typeface="Lucida Sans Unicode"/>
                <a:cs typeface="Lucida Sans Unicode"/>
              </a:rPr>
              <a:t>tests.</a:t>
            </a:r>
            <a:endParaRPr sz="1350">
              <a:latin typeface="Lucida Sans Unicode"/>
              <a:cs typeface="Lucida Sans Unicode"/>
            </a:endParaRPr>
          </a:p>
          <a:p>
            <a:pPr marL="395605" indent="-255904">
              <a:lnSpc>
                <a:spcPct val="100000"/>
              </a:lnSpc>
              <a:spcBef>
                <a:spcPts val="395"/>
              </a:spcBef>
              <a:buClr>
                <a:srgbClr val="4F81BC"/>
              </a:buClr>
              <a:buSzPct val="66666"/>
              <a:buFont typeface="Wingdings 3"/>
              <a:buChar char=""/>
              <a:tabLst>
                <a:tab pos="395605" algn="l"/>
              </a:tabLst>
            </a:pPr>
            <a:r>
              <a:rPr sz="1350" spc="-10" dirty="0">
                <a:latin typeface="Lucida Sans Unicode"/>
                <a:cs typeface="Lucida Sans Unicode"/>
              </a:rPr>
              <a:t>Proactively</a:t>
            </a:r>
            <a:r>
              <a:rPr sz="1350" spc="-55" dirty="0">
                <a:latin typeface="Lucida Sans Unicode"/>
                <a:cs typeface="Lucida Sans Unicode"/>
              </a:rPr>
              <a:t> </a:t>
            </a:r>
            <a:r>
              <a:rPr sz="1350" dirty="0">
                <a:latin typeface="Lucida Sans Unicode"/>
                <a:cs typeface="Lucida Sans Unicode"/>
              </a:rPr>
              <a:t>address</a:t>
            </a:r>
            <a:r>
              <a:rPr sz="1350" spc="-35" dirty="0">
                <a:latin typeface="Lucida Sans Unicode"/>
                <a:cs typeface="Lucida Sans Unicode"/>
              </a:rPr>
              <a:t> </a:t>
            </a:r>
            <a:r>
              <a:rPr sz="1350" dirty="0">
                <a:latin typeface="Lucida Sans Unicode"/>
                <a:cs typeface="Lucida Sans Unicode"/>
              </a:rPr>
              <a:t>parent</a:t>
            </a:r>
            <a:r>
              <a:rPr sz="1350" spc="-20" dirty="0">
                <a:latin typeface="Lucida Sans Unicode"/>
                <a:cs typeface="Lucida Sans Unicode"/>
              </a:rPr>
              <a:t> </a:t>
            </a:r>
            <a:r>
              <a:rPr sz="1350" dirty="0">
                <a:latin typeface="Lucida Sans Unicode"/>
                <a:cs typeface="Lucida Sans Unicode"/>
              </a:rPr>
              <a:t>and</a:t>
            </a:r>
            <a:r>
              <a:rPr sz="1350" spc="-15" dirty="0">
                <a:latin typeface="Lucida Sans Unicode"/>
                <a:cs typeface="Lucida Sans Unicode"/>
              </a:rPr>
              <a:t> </a:t>
            </a:r>
            <a:r>
              <a:rPr sz="1350" dirty="0">
                <a:latin typeface="Lucida Sans Unicode"/>
                <a:cs typeface="Lucida Sans Unicode"/>
              </a:rPr>
              <a:t>student</a:t>
            </a:r>
            <a:r>
              <a:rPr sz="1350" spc="-45" dirty="0">
                <a:latin typeface="Lucida Sans Unicode"/>
                <a:cs typeface="Lucida Sans Unicode"/>
              </a:rPr>
              <a:t> </a:t>
            </a:r>
            <a:r>
              <a:rPr sz="1350" dirty="0">
                <a:latin typeface="Lucida Sans Unicode"/>
                <a:cs typeface="Lucida Sans Unicode"/>
              </a:rPr>
              <a:t>opt</a:t>
            </a:r>
            <a:r>
              <a:rPr sz="1350" spc="-20" dirty="0">
                <a:latin typeface="Lucida Sans Unicode"/>
                <a:cs typeface="Lucida Sans Unicode"/>
              </a:rPr>
              <a:t> </a:t>
            </a:r>
            <a:r>
              <a:rPr sz="1350" spc="-10" dirty="0">
                <a:latin typeface="Lucida Sans Unicode"/>
                <a:cs typeface="Lucida Sans Unicode"/>
              </a:rPr>
              <a:t>outs.</a:t>
            </a:r>
            <a:endParaRPr sz="1350">
              <a:latin typeface="Lucida Sans Unicode"/>
              <a:cs typeface="Lucida Sans Unicode"/>
            </a:endParaRPr>
          </a:p>
        </p:txBody>
      </p:sp>
      <p:sp>
        <p:nvSpPr>
          <p:cNvPr id="9" name="Title 8">
            <a:extLst>
              <a:ext uri="{FF2B5EF4-FFF2-40B4-BE49-F238E27FC236}">
                <a16:creationId xmlns:a16="http://schemas.microsoft.com/office/drawing/2014/main" id="{FE7F667E-9CC1-F6B4-9EB7-A6EE67D4548F}"/>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Recommendations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82156" y="588196"/>
            <a:ext cx="5260109" cy="429181"/>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645668" y="1465834"/>
            <a:ext cx="7639050" cy="848994"/>
          </a:xfrm>
          <a:prstGeom prst="rect">
            <a:avLst/>
          </a:prstGeom>
        </p:spPr>
        <p:txBody>
          <a:bodyPr vert="horz" wrap="square" lIns="0" tIns="12700" rIns="0" bIns="0" rtlCol="0">
            <a:spAutoFit/>
          </a:bodyPr>
          <a:lstStyle/>
          <a:p>
            <a:pPr marL="268605" marR="5080" indent="-256540">
              <a:lnSpc>
                <a:spcPct val="100000"/>
              </a:lnSpc>
              <a:spcBef>
                <a:spcPts val="100"/>
              </a:spcBef>
              <a:buClr>
                <a:srgbClr val="4F81BC"/>
              </a:buClr>
              <a:buSzPct val="66666"/>
              <a:buFont typeface="Wingdings 3"/>
              <a:buChar char=""/>
              <a:tabLst>
                <a:tab pos="268605" algn="l"/>
              </a:tabLst>
            </a:pPr>
            <a:r>
              <a:rPr sz="2700" dirty="0">
                <a:latin typeface="Lucida Sans Unicode"/>
                <a:cs typeface="Lucida Sans Unicode"/>
              </a:rPr>
              <a:t>Instituted</a:t>
            </a:r>
            <a:r>
              <a:rPr sz="2700" spc="-50" dirty="0">
                <a:latin typeface="Lucida Sans Unicode"/>
                <a:cs typeface="Lucida Sans Unicode"/>
              </a:rPr>
              <a:t> </a:t>
            </a:r>
            <a:r>
              <a:rPr sz="2700" dirty="0">
                <a:latin typeface="Lucida Sans Unicode"/>
                <a:cs typeface="Lucida Sans Unicode"/>
              </a:rPr>
              <a:t>a</a:t>
            </a:r>
            <a:r>
              <a:rPr sz="2700" spc="-60" dirty="0">
                <a:latin typeface="Lucida Sans Unicode"/>
                <a:cs typeface="Lucida Sans Unicode"/>
              </a:rPr>
              <a:t> </a:t>
            </a:r>
            <a:r>
              <a:rPr sz="2700" dirty="0">
                <a:latin typeface="Lucida Sans Unicode"/>
                <a:cs typeface="Lucida Sans Unicode"/>
              </a:rPr>
              <a:t>bulk</a:t>
            </a:r>
            <a:r>
              <a:rPr sz="2700" spc="-55" dirty="0">
                <a:latin typeface="Lucida Sans Unicode"/>
                <a:cs typeface="Lucida Sans Unicode"/>
              </a:rPr>
              <a:t> </a:t>
            </a:r>
            <a:r>
              <a:rPr sz="2700" dirty="0">
                <a:latin typeface="Lucida Sans Unicode"/>
                <a:cs typeface="Lucida Sans Unicode"/>
              </a:rPr>
              <a:t>of</a:t>
            </a:r>
            <a:r>
              <a:rPr sz="2700" spc="-45" dirty="0">
                <a:latin typeface="Lucida Sans Unicode"/>
                <a:cs typeface="Lucida Sans Unicode"/>
              </a:rPr>
              <a:t> </a:t>
            </a:r>
            <a:r>
              <a:rPr sz="2700" dirty="0">
                <a:latin typeface="Lucida Sans Unicode"/>
                <a:cs typeface="Lucida Sans Unicode"/>
              </a:rPr>
              <a:t>the</a:t>
            </a:r>
            <a:r>
              <a:rPr sz="2700" spc="-45" dirty="0">
                <a:latin typeface="Lucida Sans Unicode"/>
                <a:cs typeface="Lucida Sans Unicode"/>
              </a:rPr>
              <a:t> </a:t>
            </a:r>
            <a:r>
              <a:rPr sz="2700" dirty="0">
                <a:latin typeface="Lucida Sans Unicode"/>
                <a:cs typeface="Lucida Sans Unicode"/>
              </a:rPr>
              <a:t>recommendations</a:t>
            </a:r>
            <a:r>
              <a:rPr sz="2700" spc="-35" dirty="0">
                <a:latin typeface="Lucida Sans Unicode"/>
                <a:cs typeface="Lucida Sans Unicode"/>
              </a:rPr>
              <a:t> </a:t>
            </a:r>
            <a:r>
              <a:rPr sz="2700" spc="-25" dirty="0">
                <a:latin typeface="Lucida Sans Unicode"/>
                <a:cs typeface="Lucida Sans Unicode"/>
              </a:rPr>
              <a:t>of </a:t>
            </a:r>
            <a:r>
              <a:rPr sz="2700" dirty="0">
                <a:latin typeface="Lucida Sans Unicode"/>
                <a:cs typeface="Lucida Sans Unicode"/>
              </a:rPr>
              <a:t>HB</a:t>
            </a:r>
            <a:r>
              <a:rPr sz="2700" spc="-45" dirty="0">
                <a:latin typeface="Lucida Sans Unicode"/>
                <a:cs typeface="Lucida Sans Unicode"/>
              </a:rPr>
              <a:t> </a:t>
            </a:r>
            <a:r>
              <a:rPr sz="2700" spc="-30" dirty="0">
                <a:latin typeface="Lucida Sans Unicode"/>
                <a:cs typeface="Lucida Sans Unicode"/>
              </a:rPr>
              <a:t>14-</a:t>
            </a:r>
            <a:r>
              <a:rPr sz="2700" dirty="0">
                <a:latin typeface="Lucida Sans Unicode"/>
                <a:cs typeface="Lucida Sans Unicode"/>
              </a:rPr>
              <a:t>1202</a:t>
            </a:r>
            <a:r>
              <a:rPr sz="2700" spc="-10" dirty="0">
                <a:latin typeface="Lucida Sans Unicode"/>
                <a:cs typeface="Lucida Sans Unicode"/>
              </a:rPr>
              <a:t> </a:t>
            </a:r>
            <a:r>
              <a:rPr sz="2700" dirty="0">
                <a:latin typeface="Lucida Sans Unicode"/>
                <a:cs typeface="Lucida Sans Unicode"/>
              </a:rPr>
              <a:t>Task</a:t>
            </a:r>
            <a:r>
              <a:rPr sz="2700" spc="-40" dirty="0">
                <a:latin typeface="Lucida Sans Unicode"/>
                <a:cs typeface="Lucida Sans Unicode"/>
              </a:rPr>
              <a:t> </a:t>
            </a:r>
            <a:r>
              <a:rPr sz="2700" spc="-10" dirty="0">
                <a:latin typeface="Lucida Sans Unicode"/>
                <a:cs typeface="Lucida Sans Unicode"/>
              </a:rPr>
              <a:t>Force</a:t>
            </a:r>
            <a:endParaRPr sz="2700">
              <a:latin typeface="Lucida Sans Unicode"/>
              <a:cs typeface="Lucida Sans Unicode"/>
            </a:endParaRPr>
          </a:p>
        </p:txBody>
      </p:sp>
      <p:sp>
        <p:nvSpPr>
          <p:cNvPr id="9" name="Title 8">
            <a:extLst>
              <a:ext uri="{FF2B5EF4-FFF2-40B4-BE49-F238E27FC236}">
                <a16:creationId xmlns:a16="http://schemas.microsoft.com/office/drawing/2014/main" id="{79455BF0-77A8-785C-E497-DF538C22CB2B}"/>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HB 15-1323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478AC8"/>
          </a:solidFill>
        </p:spPr>
        <p:txBody>
          <a:bodyPr wrap="square" lIns="0" tIns="0" rIns="0" bIns="0" rtlCol="0"/>
          <a:lstStyle/>
          <a:p>
            <a:endParaRPr/>
          </a:p>
        </p:txBody>
      </p:sp>
      <p:pic>
        <p:nvPicPr>
          <p:cNvPr id="15" name="object 15">
            <a:extLst>
              <a:ext uri="{C183D7F6-B498-43B3-948B-1728B52AA6E4}">
                <adec:decorative xmlns:adec="http://schemas.microsoft.com/office/drawing/2017/decorative" val="1"/>
              </a:ext>
            </a:extLst>
          </p:cNvPr>
          <p:cNvPicPr/>
          <p:nvPr/>
        </p:nvPicPr>
        <p:blipFill>
          <a:blip r:embed="rId2" cstate="print"/>
          <a:stretch>
            <a:fillRect/>
          </a:stretch>
        </p:blipFill>
        <p:spPr>
          <a:xfrm>
            <a:off x="1388999" y="2243658"/>
            <a:ext cx="6641846" cy="640384"/>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09"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9" y="6296133"/>
              <a:ext cx="329266" cy="186865"/>
            </a:xfrm>
            <a:prstGeom prst="rect">
              <a:avLst/>
            </a:prstGeom>
          </p:spPr>
        </p:pic>
      </p:grpSp>
      <p:sp>
        <p:nvSpPr>
          <p:cNvPr id="16" name="object 16">
            <a:extLst>
              <a:ext uri="{C183D7F6-B498-43B3-948B-1728B52AA6E4}">
                <adec:decorative xmlns:adec="http://schemas.microsoft.com/office/drawing/2017/decorative" val="1"/>
              </a:ext>
            </a:extLst>
          </p:cNvPr>
          <p:cNvSpPr txBox="1"/>
          <p:nvPr/>
        </p:nvSpPr>
        <p:spPr>
          <a:xfrm>
            <a:off x="78739" y="6344208"/>
            <a:ext cx="168910" cy="193675"/>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45454B"/>
                </a:solidFill>
                <a:latin typeface="Calibri"/>
                <a:cs typeface="Calibri"/>
              </a:rPr>
              <a:t>13</a:t>
            </a:r>
            <a:endParaRPr sz="1100">
              <a:latin typeface="Calibri"/>
              <a:cs typeface="Calibri"/>
            </a:endParaRPr>
          </a:p>
        </p:txBody>
      </p:sp>
      <p:sp>
        <p:nvSpPr>
          <p:cNvPr id="17" name="Title 16">
            <a:extLst>
              <a:ext uri="{FF2B5EF4-FFF2-40B4-BE49-F238E27FC236}">
                <a16:creationId xmlns:a16="http://schemas.microsoft.com/office/drawing/2014/main" id="{E6960E20-0E06-8A1C-4CDC-394C1B16406B}"/>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ESSA template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txBox="1">
            <a:spLocks noGrp="1"/>
          </p:cNvSpPr>
          <p:nvPr>
            <p:ph type="title"/>
          </p:nvPr>
        </p:nvSpPr>
        <p:spPr>
          <a:prstGeom prst="rect">
            <a:avLst/>
          </a:prstGeom>
        </p:spPr>
        <p:txBody>
          <a:bodyPr vert="horz" wrap="square" lIns="0" tIns="12700" rIns="0" bIns="0" rtlCol="0">
            <a:spAutoFit/>
          </a:bodyPr>
          <a:lstStyle/>
          <a:p>
            <a:pPr marL="60960">
              <a:lnSpc>
                <a:spcPct val="100000"/>
              </a:lnSpc>
              <a:spcBef>
                <a:spcPts val="100"/>
              </a:spcBef>
            </a:pPr>
            <a:r>
              <a:rPr spc="95" dirty="0"/>
              <a:t>A.</a:t>
            </a:r>
            <a:r>
              <a:rPr spc="395" dirty="0"/>
              <a:t> </a:t>
            </a:r>
            <a:r>
              <a:rPr spc="155" dirty="0"/>
              <a:t>Student</a:t>
            </a:r>
            <a:r>
              <a:rPr spc="390" dirty="0"/>
              <a:t> </a:t>
            </a:r>
            <a:r>
              <a:rPr spc="160" dirty="0"/>
              <a:t>Academic</a:t>
            </a:r>
            <a:r>
              <a:rPr spc="380" dirty="0"/>
              <a:t> </a:t>
            </a:r>
            <a:r>
              <a:rPr spc="165" dirty="0"/>
              <a:t>Assessments</a:t>
            </a:r>
          </a:p>
        </p:txBody>
      </p:sp>
      <p:sp>
        <p:nvSpPr>
          <p:cNvPr id="2" name="object 2">
            <a:extLs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vert="horz" wrap="square" lIns="0" tIns="12065" rIns="0" bIns="0" rtlCol="0">
            <a:spAutoFit/>
          </a:bodyPr>
          <a:lstStyle/>
          <a:p>
            <a:pPr marL="241300" marR="5080" indent="-228600">
              <a:lnSpc>
                <a:spcPct val="100000"/>
              </a:lnSpc>
              <a:spcBef>
                <a:spcPts val="95"/>
              </a:spcBef>
              <a:buClr>
                <a:srgbClr val="478AC8"/>
              </a:buClr>
              <a:buSzPct val="108928"/>
              <a:buFont typeface="Wingdings"/>
              <a:buChar char=""/>
              <a:tabLst>
                <a:tab pos="241300" algn="l"/>
                <a:tab pos="5135880" algn="l"/>
              </a:tabLst>
            </a:pPr>
            <a:r>
              <a:rPr sz="2800" dirty="0"/>
              <a:t>Student</a:t>
            </a:r>
            <a:r>
              <a:rPr sz="2800" spc="-140" dirty="0"/>
              <a:t> </a:t>
            </a:r>
            <a:r>
              <a:rPr sz="2800" dirty="0"/>
              <a:t>Academic</a:t>
            </a:r>
            <a:r>
              <a:rPr sz="2800" spc="-130" dirty="0"/>
              <a:t> </a:t>
            </a:r>
            <a:r>
              <a:rPr sz="2800" spc="-10" dirty="0"/>
              <a:t>Assessments.</a:t>
            </a:r>
            <a:r>
              <a:rPr sz="2800" dirty="0"/>
              <a:t>	Identify</a:t>
            </a:r>
            <a:r>
              <a:rPr sz="2800" spc="-65" dirty="0"/>
              <a:t> </a:t>
            </a:r>
            <a:r>
              <a:rPr sz="2800" dirty="0"/>
              <a:t>the</a:t>
            </a:r>
            <a:r>
              <a:rPr sz="2800" spc="-80" dirty="0"/>
              <a:t> </a:t>
            </a:r>
            <a:r>
              <a:rPr sz="2800" spc="-10" dirty="0"/>
              <a:t>student </a:t>
            </a:r>
            <a:r>
              <a:rPr sz="2800" dirty="0"/>
              <a:t>academic</a:t>
            </a:r>
            <a:r>
              <a:rPr sz="2800" spc="-80" dirty="0"/>
              <a:t> </a:t>
            </a:r>
            <a:r>
              <a:rPr sz="2800" dirty="0"/>
              <a:t>assessments</a:t>
            </a:r>
            <a:r>
              <a:rPr sz="2800" spc="-80" dirty="0"/>
              <a:t> </a:t>
            </a:r>
            <a:r>
              <a:rPr sz="2800" dirty="0"/>
              <a:t>that</a:t>
            </a:r>
            <a:r>
              <a:rPr sz="2800" spc="-85" dirty="0"/>
              <a:t> </a:t>
            </a:r>
            <a:r>
              <a:rPr sz="2800" dirty="0"/>
              <a:t>the</a:t>
            </a:r>
            <a:r>
              <a:rPr sz="2800" spc="-85" dirty="0"/>
              <a:t> </a:t>
            </a:r>
            <a:r>
              <a:rPr sz="2800" dirty="0"/>
              <a:t>State</a:t>
            </a:r>
            <a:r>
              <a:rPr sz="2800" spc="-80" dirty="0"/>
              <a:t> </a:t>
            </a:r>
            <a:r>
              <a:rPr sz="2800" dirty="0"/>
              <a:t>is</a:t>
            </a:r>
            <a:r>
              <a:rPr sz="2800" spc="-95" dirty="0"/>
              <a:t> </a:t>
            </a:r>
            <a:r>
              <a:rPr sz="2800" spc="-10" dirty="0"/>
              <a:t>implementing </a:t>
            </a:r>
            <a:r>
              <a:rPr sz="2800" dirty="0"/>
              <a:t>under</a:t>
            </a:r>
            <a:r>
              <a:rPr sz="2800" spc="-80" dirty="0"/>
              <a:t> </a:t>
            </a:r>
            <a:r>
              <a:rPr sz="2800" dirty="0"/>
              <a:t>section</a:t>
            </a:r>
            <a:r>
              <a:rPr sz="2800" spc="-70" dirty="0"/>
              <a:t> </a:t>
            </a:r>
            <a:r>
              <a:rPr sz="2800" dirty="0"/>
              <a:t>1111(b)(2)</a:t>
            </a:r>
            <a:r>
              <a:rPr sz="2800" spc="-35" dirty="0"/>
              <a:t> </a:t>
            </a:r>
            <a:r>
              <a:rPr sz="2800" dirty="0"/>
              <a:t>of</a:t>
            </a:r>
            <a:r>
              <a:rPr sz="2800" spc="-85" dirty="0"/>
              <a:t> </a:t>
            </a:r>
            <a:r>
              <a:rPr sz="2800" dirty="0"/>
              <a:t>the</a:t>
            </a:r>
            <a:r>
              <a:rPr sz="2800" spc="-70" dirty="0"/>
              <a:t> </a:t>
            </a:r>
            <a:r>
              <a:rPr sz="2800" dirty="0"/>
              <a:t>ESEA,</a:t>
            </a:r>
            <a:r>
              <a:rPr sz="2800" spc="-85" dirty="0"/>
              <a:t> </a:t>
            </a:r>
            <a:r>
              <a:rPr sz="2800" dirty="0"/>
              <a:t>including</a:t>
            </a:r>
            <a:r>
              <a:rPr sz="2800" spc="-70" dirty="0"/>
              <a:t> </a:t>
            </a:r>
            <a:r>
              <a:rPr sz="2800" spc="-25" dirty="0"/>
              <a:t>the </a:t>
            </a:r>
            <a:r>
              <a:rPr sz="2800" spc="-10" dirty="0"/>
              <a:t>following:</a:t>
            </a:r>
            <a:endParaRPr sz="2800"/>
          </a:p>
          <a:p>
            <a:pPr marL="515620" marR="208279" lvl="1" indent="-184785">
              <a:lnSpc>
                <a:spcPct val="99500"/>
              </a:lnSpc>
              <a:spcBef>
                <a:spcPts val="445"/>
              </a:spcBef>
              <a:buClr>
                <a:srgbClr val="FFC746"/>
              </a:buClr>
              <a:buSzPct val="105357"/>
              <a:buFont typeface="Wingdings"/>
              <a:buChar char=""/>
              <a:tabLst>
                <a:tab pos="515620" algn="l"/>
              </a:tabLst>
            </a:pPr>
            <a:r>
              <a:rPr sz="2800" spc="-25" dirty="0">
                <a:solidFill>
                  <a:srgbClr val="5C666F"/>
                </a:solidFill>
                <a:latin typeface="Calibri"/>
                <a:cs typeface="Calibri"/>
              </a:rPr>
              <a:t>High-</a:t>
            </a:r>
            <a:r>
              <a:rPr sz="2800" dirty="0">
                <a:solidFill>
                  <a:srgbClr val="5C666F"/>
                </a:solidFill>
                <a:latin typeface="Calibri"/>
                <a:cs typeface="Calibri"/>
              </a:rPr>
              <a:t>quality</a:t>
            </a:r>
            <a:r>
              <a:rPr sz="2800" spc="-80" dirty="0">
                <a:solidFill>
                  <a:srgbClr val="5C666F"/>
                </a:solidFill>
                <a:latin typeface="Calibri"/>
                <a:cs typeface="Calibri"/>
              </a:rPr>
              <a:t> </a:t>
            </a:r>
            <a:r>
              <a:rPr sz="2800" dirty="0">
                <a:solidFill>
                  <a:srgbClr val="5C666F"/>
                </a:solidFill>
                <a:latin typeface="Calibri"/>
                <a:cs typeface="Calibri"/>
              </a:rPr>
              <a:t>student</a:t>
            </a:r>
            <a:r>
              <a:rPr sz="2800" spc="-70" dirty="0">
                <a:solidFill>
                  <a:srgbClr val="5C666F"/>
                </a:solidFill>
                <a:latin typeface="Calibri"/>
                <a:cs typeface="Calibri"/>
              </a:rPr>
              <a:t> </a:t>
            </a:r>
            <a:r>
              <a:rPr sz="2800" dirty="0">
                <a:solidFill>
                  <a:srgbClr val="5C666F"/>
                </a:solidFill>
                <a:latin typeface="Calibri"/>
                <a:cs typeface="Calibri"/>
              </a:rPr>
              <a:t>academic</a:t>
            </a:r>
            <a:r>
              <a:rPr sz="2800" spc="-110" dirty="0">
                <a:solidFill>
                  <a:srgbClr val="5C666F"/>
                </a:solidFill>
                <a:latin typeface="Calibri"/>
                <a:cs typeface="Calibri"/>
              </a:rPr>
              <a:t> </a:t>
            </a:r>
            <a:r>
              <a:rPr sz="2800" spc="-10" dirty="0">
                <a:solidFill>
                  <a:srgbClr val="5C666F"/>
                </a:solidFill>
                <a:latin typeface="Calibri"/>
                <a:cs typeface="Calibri"/>
              </a:rPr>
              <a:t>assessments</a:t>
            </a:r>
            <a:r>
              <a:rPr sz="2800" spc="-80" dirty="0">
                <a:solidFill>
                  <a:srgbClr val="5C666F"/>
                </a:solidFill>
                <a:latin typeface="Calibri"/>
                <a:cs typeface="Calibri"/>
              </a:rPr>
              <a:t> </a:t>
            </a:r>
            <a:r>
              <a:rPr sz="2800" spc="-25" dirty="0">
                <a:solidFill>
                  <a:srgbClr val="5C666F"/>
                </a:solidFill>
                <a:latin typeface="Calibri"/>
                <a:cs typeface="Calibri"/>
              </a:rPr>
              <a:t>in </a:t>
            </a:r>
            <a:r>
              <a:rPr sz="2800" spc="-10" dirty="0">
                <a:solidFill>
                  <a:srgbClr val="5C666F"/>
                </a:solidFill>
                <a:latin typeface="Calibri"/>
                <a:cs typeface="Calibri"/>
              </a:rPr>
              <a:t>mathematics,</a:t>
            </a:r>
            <a:r>
              <a:rPr sz="2800" spc="-60" dirty="0">
                <a:solidFill>
                  <a:srgbClr val="5C666F"/>
                </a:solidFill>
                <a:latin typeface="Calibri"/>
                <a:cs typeface="Calibri"/>
              </a:rPr>
              <a:t> </a:t>
            </a:r>
            <a:r>
              <a:rPr sz="2800" dirty="0">
                <a:solidFill>
                  <a:srgbClr val="5C666F"/>
                </a:solidFill>
                <a:latin typeface="Calibri"/>
                <a:cs typeface="Calibri"/>
              </a:rPr>
              <a:t>reading</a:t>
            </a:r>
            <a:r>
              <a:rPr sz="2800" spc="-70" dirty="0">
                <a:solidFill>
                  <a:srgbClr val="5C666F"/>
                </a:solidFill>
                <a:latin typeface="Calibri"/>
                <a:cs typeface="Calibri"/>
              </a:rPr>
              <a:t> </a:t>
            </a:r>
            <a:r>
              <a:rPr sz="2800" dirty="0">
                <a:solidFill>
                  <a:srgbClr val="5C666F"/>
                </a:solidFill>
                <a:latin typeface="Calibri"/>
                <a:cs typeface="Calibri"/>
              </a:rPr>
              <a:t>or</a:t>
            </a:r>
            <a:r>
              <a:rPr sz="2800" spc="-65" dirty="0">
                <a:solidFill>
                  <a:srgbClr val="5C666F"/>
                </a:solidFill>
                <a:latin typeface="Calibri"/>
                <a:cs typeface="Calibri"/>
              </a:rPr>
              <a:t> </a:t>
            </a:r>
            <a:r>
              <a:rPr sz="2800" dirty="0">
                <a:solidFill>
                  <a:srgbClr val="5C666F"/>
                </a:solidFill>
                <a:latin typeface="Calibri"/>
                <a:cs typeface="Calibri"/>
              </a:rPr>
              <a:t>language</a:t>
            </a:r>
            <a:r>
              <a:rPr sz="2800" spc="-70" dirty="0">
                <a:solidFill>
                  <a:srgbClr val="5C666F"/>
                </a:solidFill>
                <a:latin typeface="Calibri"/>
                <a:cs typeface="Calibri"/>
              </a:rPr>
              <a:t> </a:t>
            </a:r>
            <a:r>
              <a:rPr sz="2800" dirty="0">
                <a:solidFill>
                  <a:srgbClr val="5C666F"/>
                </a:solidFill>
                <a:latin typeface="Calibri"/>
                <a:cs typeface="Calibri"/>
              </a:rPr>
              <a:t>arts,</a:t>
            </a:r>
            <a:r>
              <a:rPr sz="2800" spc="-60" dirty="0">
                <a:solidFill>
                  <a:srgbClr val="5C666F"/>
                </a:solidFill>
                <a:latin typeface="Calibri"/>
                <a:cs typeface="Calibri"/>
              </a:rPr>
              <a:t> </a:t>
            </a:r>
            <a:r>
              <a:rPr sz="2800" dirty="0">
                <a:solidFill>
                  <a:srgbClr val="5C666F"/>
                </a:solidFill>
                <a:latin typeface="Calibri"/>
                <a:cs typeface="Calibri"/>
              </a:rPr>
              <a:t>and</a:t>
            </a:r>
            <a:r>
              <a:rPr sz="2800" spc="-65" dirty="0">
                <a:solidFill>
                  <a:srgbClr val="5C666F"/>
                </a:solidFill>
                <a:latin typeface="Calibri"/>
                <a:cs typeface="Calibri"/>
              </a:rPr>
              <a:t> </a:t>
            </a:r>
            <a:r>
              <a:rPr sz="2800" spc="-10" dirty="0">
                <a:solidFill>
                  <a:srgbClr val="5C666F"/>
                </a:solidFill>
                <a:latin typeface="Calibri"/>
                <a:cs typeface="Calibri"/>
              </a:rPr>
              <a:t>science consistent</a:t>
            </a:r>
            <a:r>
              <a:rPr sz="2800" spc="-45" dirty="0">
                <a:solidFill>
                  <a:srgbClr val="5C666F"/>
                </a:solidFill>
                <a:latin typeface="Calibri"/>
                <a:cs typeface="Calibri"/>
              </a:rPr>
              <a:t> </a:t>
            </a:r>
            <a:r>
              <a:rPr sz="2800" dirty="0">
                <a:solidFill>
                  <a:srgbClr val="5C666F"/>
                </a:solidFill>
                <a:latin typeface="Calibri"/>
                <a:cs typeface="Calibri"/>
              </a:rPr>
              <a:t>with</a:t>
            </a:r>
            <a:r>
              <a:rPr sz="2800" spc="-80" dirty="0">
                <a:solidFill>
                  <a:srgbClr val="5C666F"/>
                </a:solidFill>
                <a:latin typeface="Calibri"/>
                <a:cs typeface="Calibri"/>
              </a:rPr>
              <a:t> </a:t>
            </a:r>
            <a:r>
              <a:rPr sz="2800" dirty="0">
                <a:solidFill>
                  <a:srgbClr val="5C666F"/>
                </a:solidFill>
                <a:latin typeface="Calibri"/>
                <a:cs typeface="Calibri"/>
              </a:rPr>
              <a:t>the</a:t>
            </a:r>
            <a:r>
              <a:rPr sz="2800" spc="-70" dirty="0">
                <a:solidFill>
                  <a:srgbClr val="5C666F"/>
                </a:solidFill>
                <a:latin typeface="Calibri"/>
                <a:cs typeface="Calibri"/>
              </a:rPr>
              <a:t> </a:t>
            </a:r>
            <a:r>
              <a:rPr sz="2800" spc="-20" dirty="0">
                <a:solidFill>
                  <a:srgbClr val="5C666F"/>
                </a:solidFill>
                <a:latin typeface="Calibri"/>
                <a:cs typeface="Calibri"/>
              </a:rPr>
              <a:t>requirements</a:t>
            </a:r>
            <a:r>
              <a:rPr sz="2800" spc="-50" dirty="0">
                <a:solidFill>
                  <a:srgbClr val="5C666F"/>
                </a:solidFill>
                <a:latin typeface="Calibri"/>
                <a:cs typeface="Calibri"/>
              </a:rPr>
              <a:t> </a:t>
            </a:r>
            <a:r>
              <a:rPr sz="2800" dirty="0">
                <a:solidFill>
                  <a:srgbClr val="5C666F"/>
                </a:solidFill>
                <a:latin typeface="Calibri"/>
                <a:cs typeface="Calibri"/>
              </a:rPr>
              <a:t>under</a:t>
            </a:r>
            <a:r>
              <a:rPr sz="2800" spc="-45" dirty="0">
                <a:solidFill>
                  <a:srgbClr val="5C666F"/>
                </a:solidFill>
                <a:latin typeface="Calibri"/>
                <a:cs typeface="Calibri"/>
              </a:rPr>
              <a:t> </a:t>
            </a:r>
            <a:r>
              <a:rPr sz="2800" spc="-10" dirty="0">
                <a:solidFill>
                  <a:srgbClr val="5C666F"/>
                </a:solidFill>
                <a:latin typeface="Calibri"/>
                <a:cs typeface="Calibri"/>
              </a:rPr>
              <a:t>section 1111(b)(2)(B);</a:t>
            </a:r>
            <a:endParaRPr sz="2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pic>
          <p:nvPicPr>
            <p:cNvPr id="15" name="object 15"/>
            <p:cNvPicPr/>
            <p:nvPr/>
          </p:nvPicPr>
          <p:blipFill>
            <a:blip r:embed="rId9" cstate="print"/>
            <a:stretch>
              <a:fillRect/>
            </a:stretch>
          </p:blipFill>
          <p:spPr>
            <a:xfrm>
              <a:off x="6204203" y="6222491"/>
              <a:ext cx="2584704" cy="408431"/>
            </a:xfrm>
            <a:prstGeom prst="rect">
              <a:avLst/>
            </a:prstGeom>
          </p:spPr>
        </p:pic>
        <p:pic>
          <p:nvPicPr>
            <p:cNvPr id="16" name="object 16"/>
            <p:cNvPicPr/>
            <p:nvPr/>
          </p:nvPicPr>
          <p:blipFill>
            <a:blip r:embed="rId10" cstate="print"/>
            <a:stretch>
              <a:fillRect/>
            </a:stretch>
          </p:blipFill>
          <p:spPr>
            <a:xfrm>
              <a:off x="326440" y="0"/>
              <a:ext cx="8720836" cy="482219"/>
            </a:xfrm>
            <a:prstGeom prst="rect">
              <a:avLst/>
            </a:prstGeom>
          </p:spPr>
        </p:pic>
        <p:sp>
          <p:nvSpPr>
            <p:cNvPr id="17" name="object 17"/>
            <p:cNvSpPr/>
            <p:nvPr/>
          </p:nvSpPr>
          <p:spPr>
            <a:xfrm>
              <a:off x="7722869" y="534162"/>
              <a:ext cx="1402080" cy="824865"/>
            </a:xfrm>
            <a:custGeom>
              <a:avLst/>
              <a:gdLst/>
              <a:ahLst/>
              <a:cxnLst/>
              <a:rect l="l" t="t" r="r" b="b"/>
              <a:pathLst>
                <a:path w="1402079" h="824865">
                  <a:moveTo>
                    <a:pt x="989837" y="0"/>
                  </a:moveTo>
                  <a:lnTo>
                    <a:pt x="0" y="0"/>
                  </a:lnTo>
                  <a:lnTo>
                    <a:pt x="412241" y="412241"/>
                  </a:lnTo>
                  <a:lnTo>
                    <a:pt x="0" y="824484"/>
                  </a:lnTo>
                  <a:lnTo>
                    <a:pt x="989837" y="824484"/>
                  </a:lnTo>
                  <a:lnTo>
                    <a:pt x="1402079" y="412241"/>
                  </a:lnTo>
                  <a:lnTo>
                    <a:pt x="989837" y="0"/>
                  </a:lnTo>
                  <a:close/>
                </a:path>
              </a:pathLst>
            </a:custGeom>
            <a:solidFill>
              <a:srgbClr val="478AC8"/>
            </a:solidFill>
          </p:spPr>
          <p:txBody>
            <a:bodyPr wrap="square" lIns="0" tIns="0" rIns="0" bIns="0" rtlCol="0"/>
            <a:lstStyle/>
            <a:p>
              <a:endParaRPr/>
            </a:p>
          </p:txBody>
        </p:sp>
        <p:sp>
          <p:nvSpPr>
            <p:cNvPr id="18" name="object 18"/>
            <p:cNvSpPr/>
            <p:nvPr/>
          </p:nvSpPr>
          <p:spPr>
            <a:xfrm>
              <a:off x="7722869" y="534162"/>
              <a:ext cx="1402080" cy="824865"/>
            </a:xfrm>
            <a:custGeom>
              <a:avLst/>
              <a:gdLst/>
              <a:ahLst/>
              <a:cxnLst/>
              <a:rect l="l" t="t" r="r" b="b"/>
              <a:pathLst>
                <a:path w="1402079" h="824865">
                  <a:moveTo>
                    <a:pt x="0" y="0"/>
                  </a:moveTo>
                  <a:lnTo>
                    <a:pt x="989837" y="0"/>
                  </a:lnTo>
                  <a:lnTo>
                    <a:pt x="1402079" y="412241"/>
                  </a:lnTo>
                  <a:lnTo>
                    <a:pt x="989837" y="824484"/>
                  </a:lnTo>
                  <a:lnTo>
                    <a:pt x="0" y="824484"/>
                  </a:lnTo>
                  <a:lnTo>
                    <a:pt x="412241" y="412241"/>
                  </a:lnTo>
                  <a:lnTo>
                    <a:pt x="0" y="0"/>
                  </a:lnTo>
                  <a:close/>
                </a:path>
              </a:pathLst>
            </a:custGeom>
            <a:ln w="19812">
              <a:solidFill>
                <a:srgbClr val="316492"/>
              </a:solidFill>
            </a:ln>
          </p:spPr>
          <p:txBody>
            <a:bodyPr wrap="square" lIns="0" tIns="0" rIns="0" bIns="0" rtlCol="0"/>
            <a:lstStyle/>
            <a:p>
              <a:endParaRPr/>
            </a:p>
          </p:txBody>
        </p:sp>
      </p:grpSp>
      <p:sp>
        <p:nvSpPr>
          <p:cNvPr id="19" name="object 19">
            <a:extLst>
              <a:ext uri="{C183D7F6-B498-43B3-948B-1728B52AA6E4}">
                <adec:decorative xmlns:adec="http://schemas.microsoft.com/office/drawing/2017/decorative" val="1"/>
              </a:ext>
            </a:extLst>
          </p:cNvPr>
          <p:cNvSpPr txBox="1"/>
          <p:nvPr/>
        </p:nvSpPr>
        <p:spPr>
          <a:xfrm>
            <a:off x="8231123" y="577418"/>
            <a:ext cx="384810" cy="254635"/>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2020</a:t>
            </a:r>
            <a:endParaRPr sz="1500">
              <a:latin typeface="Calibri"/>
              <a:cs typeface="Calibri"/>
            </a:endParaRPr>
          </a:p>
        </p:txBody>
      </p:sp>
      <p:sp>
        <p:nvSpPr>
          <p:cNvPr id="20" name="object 20">
            <a:extLst>
              <a:ext uri="{C183D7F6-B498-43B3-948B-1728B52AA6E4}">
                <adec:decorative xmlns:adec="http://schemas.microsoft.com/office/drawing/2017/decorative" val="1"/>
              </a:ext>
            </a:extLst>
          </p:cNvPr>
          <p:cNvSpPr txBox="1"/>
          <p:nvPr/>
        </p:nvSpPr>
        <p:spPr>
          <a:xfrm>
            <a:off x="8394192" y="806577"/>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21" name="object 21">
            <a:extLst>
              <a:ext uri="{C183D7F6-B498-43B3-948B-1728B52AA6E4}">
                <adec:decorative xmlns:adec="http://schemas.microsoft.com/office/drawing/2017/decorative" val="1"/>
              </a:ext>
            </a:extLst>
          </p:cNvPr>
          <p:cNvSpPr txBox="1"/>
          <p:nvPr/>
        </p:nvSpPr>
        <p:spPr>
          <a:xfrm>
            <a:off x="8231123" y="1035177"/>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2021</a:t>
            </a:r>
            <a:endParaRPr sz="1500">
              <a:latin typeface="Calibri"/>
              <a:cs typeface="Calibri"/>
            </a:endParaRPr>
          </a:p>
        </p:txBody>
      </p:sp>
      <p:graphicFrame>
        <p:nvGraphicFramePr>
          <p:cNvPr id="22" name="object 22">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5195157"/>
              </p:ext>
            </p:extLst>
          </p:nvPr>
        </p:nvGraphicFramePr>
        <p:xfrm>
          <a:off x="69850" y="2294889"/>
          <a:ext cx="8961752" cy="3566160"/>
        </p:xfrm>
        <a:graphic>
          <a:graphicData uri="http://schemas.openxmlformats.org/drawingml/2006/table">
            <a:tbl>
              <a:tblPr firstRow="1" bandRow="1">
                <a:tableStyleId>{2D5ABB26-0587-4C30-8999-92F81FD0307C}</a:tableStyleId>
              </a:tblPr>
              <a:tblGrid>
                <a:gridCol w="118554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1106169">
                  <a:extLst>
                    <a:ext uri="{9D8B030D-6E8A-4147-A177-3AD203B41FA5}">
                      <a16:colId xmlns:a16="http://schemas.microsoft.com/office/drawing/2014/main" val="20002"/>
                    </a:ext>
                  </a:extLst>
                </a:gridCol>
                <a:gridCol w="1083310">
                  <a:extLst>
                    <a:ext uri="{9D8B030D-6E8A-4147-A177-3AD203B41FA5}">
                      <a16:colId xmlns:a16="http://schemas.microsoft.com/office/drawing/2014/main" val="20003"/>
                    </a:ext>
                  </a:extLst>
                </a:gridCol>
                <a:gridCol w="1094739">
                  <a:extLst>
                    <a:ext uri="{9D8B030D-6E8A-4147-A177-3AD203B41FA5}">
                      <a16:colId xmlns:a16="http://schemas.microsoft.com/office/drawing/2014/main" val="20004"/>
                    </a:ext>
                  </a:extLst>
                </a:gridCol>
                <a:gridCol w="1106170">
                  <a:extLst>
                    <a:ext uri="{9D8B030D-6E8A-4147-A177-3AD203B41FA5}">
                      <a16:colId xmlns:a16="http://schemas.microsoft.com/office/drawing/2014/main" val="20005"/>
                    </a:ext>
                  </a:extLst>
                </a:gridCol>
                <a:gridCol w="1140459">
                  <a:extLst>
                    <a:ext uri="{9D8B030D-6E8A-4147-A177-3AD203B41FA5}">
                      <a16:colId xmlns:a16="http://schemas.microsoft.com/office/drawing/2014/main" val="20006"/>
                    </a:ext>
                  </a:extLst>
                </a:gridCol>
                <a:gridCol w="1093470">
                  <a:extLst>
                    <a:ext uri="{9D8B030D-6E8A-4147-A177-3AD203B41FA5}">
                      <a16:colId xmlns:a16="http://schemas.microsoft.com/office/drawing/2014/main" val="20007"/>
                    </a:ext>
                  </a:extLst>
                </a:gridCol>
              </a:tblGrid>
              <a:tr h="1188720">
                <a:tc>
                  <a:txBody>
                    <a:bodyPr/>
                    <a:lstStyle/>
                    <a:p>
                      <a:pPr marL="90805">
                        <a:lnSpc>
                          <a:spcPct val="100000"/>
                        </a:lnSpc>
                        <a:spcBef>
                          <a:spcPts val="244"/>
                        </a:spcBef>
                      </a:pPr>
                      <a:r>
                        <a:rPr sz="1800" spc="-10" dirty="0">
                          <a:latin typeface="Calibri"/>
                          <a:cs typeface="Calibri"/>
                        </a:rPr>
                        <a:t>CMAS:</a:t>
                      </a:r>
                      <a:endParaRPr sz="1800">
                        <a:latin typeface="Calibri"/>
                        <a:cs typeface="Calibri"/>
                      </a:endParaRPr>
                    </a:p>
                    <a:p>
                      <a:pPr marL="90805">
                        <a:lnSpc>
                          <a:spcPct val="100000"/>
                        </a:lnSpc>
                      </a:pPr>
                      <a:r>
                        <a:rPr sz="1800" spc="-10" dirty="0">
                          <a:latin typeface="Calibri"/>
                          <a:cs typeface="Calibri"/>
                        </a:rPr>
                        <a:t>Science/SS</a:t>
                      </a:r>
                      <a:endParaRPr sz="1800">
                        <a:latin typeface="Calibri"/>
                        <a:cs typeface="Calibri"/>
                      </a:endParaRPr>
                    </a:p>
                  </a:txBody>
                  <a:tcPr marL="0" marR="0" marT="31114"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47625" algn="ctr">
                        <a:lnSpc>
                          <a:spcPct val="100000"/>
                        </a:lnSpc>
                        <a:spcBef>
                          <a:spcPts val="244"/>
                        </a:spcBef>
                      </a:pPr>
                      <a:r>
                        <a:rPr sz="1800" dirty="0">
                          <a:latin typeface="Calibri"/>
                          <a:cs typeface="Calibri"/>
                        </a:rPr>
                        <a:t>2</a:t>
                      </a:r>
                      <a:r>
                        <a:rPr sz="1800" baseline="25462" dirty="0">
                          <a:latin typeface="Calibri"/>
                          <a:cs typeface="Calibri"/>
                        </a:rPr>
                        <a:t>nd</a:t>
                      </a:r>
                      <a:r>
                        <a:rPr sz="1800" spc="179" baseline="25462" dirty="0">
                          <a:latin typeface="Calibri"/>
                          <a:cs typeface="Calibri"/>
                        </a:rPr>
                        <a:t> </a:t>
                      </a:r>
                      <a:r>
                        <a:rPr sz="1800" spc="-20" dirty="0">
                          <a:latin typeface="Calibri"/>
                          <a:cs typeface="Calibri"/>
                        </a:rPr>
                        <a:t>admin</a:t>
                      </a:r>
                      <a:endParaRPr sz="1800">
                        <a:latin typeface="Calibri"/>
                        <a:cs typeface="Calibri"/>
                      </a:endParaRPr>
                    </a:p>
                  </a:txBody>
                  <a:tcPr marL="0" marR="0" marT="31114"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32384" algn="ctr">
                        <a:lnSpc>
                          <a:spcPct val="100000"/>
                        </a:lnSpc>
                        <a:spcBef>
                          <a:spcPts val="244"/>
                        </a:spcBef>
                      </a:pPr>
                      <a:r>
                        <a:rPr sz="1800" dirty="0">
                          <a:latin typeface="Calibri"/>
                          <a:cs typeface="Calibri"/>
                        </a:rPr>
                        <a:t>3</a:t>
                      </a:r>
                      <a:r>
                        <a:rPr sz="1800" baseline="25462" dirty="0">
                          <a:latin typeface="Calibri"/>
                          <a:cs typeface="Calibri"/>
                        </a:rPr>
                        <a:t>rd</a:t>
                      </a:r>
                      <a:r>
                        <a:rPr sz="1800" spc="142" baseline="25462" dirty="0">
                          <a:latin typeface="Calibri"/>
                          <a:cs typeface="Calibri"/>
                        </a:rPr>
                        <a:t> </a:t>
                      </a:r>
                      <a:r>
                        <a:rPr sz="1800" spc="-10" dirty="0">
                          <a:latin typeface="Calibri"/>
                          <a:cs typeface="Calibri"/>
                        </a:rPr>
                        <a:t>admin</a:t>
                      </a:r>
                      <a:endParaRPr sz="1800">
                        <a:latin typeface="Calibri"/>
                        <a:cs typeface="Calibri"/>
                      </a:endParaRPr>
                    </a:p>
                  </a:txBody>
                  <a:tcPr marL="0" marR="0" marT="31114"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7620" algn="ctr">
                        <a:lnSpc>
                          <a:spcPct val="100000"/>
                        </a:lnSpc>
                        <a:spcBef>
                          <a:spcPts val="244"/>
                        </a:spcBef>
                      </a:pPr>
                      <a:r>
                        <a:rPr sz="1800" dirty="0">
                          <a:latin typeface="Calibri"/>
                          <a:cs typeface="Calibri"/>
                        </a:rPr>
                        <a:t>4</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a:t>
                      </a:r>
                      <a:endParaRPr sz="1800">
                        <a:latin typeface="Calibri"/>
                        <a:cs typeface="Calibri"/>
                      </a:endParaRPr>
                    </a:p>
                  </a:txBody>
                  <a:tcPr marL="0" marR="0" marT="31114"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marR="111125">
                        <a:lnSpc>
                          <a:spcPct val="100000"/>
                        </a:lnSpc>
                        <a:spcBef>
                          <a:spcPts val="244"/>
                        </a:spcBef>
                      </a:pPr>
                      <a:r>
                        <a:rPr sz="1800" dirty="0">
                          <a:latin typeface="Calibri"/>
                          <a:cs typeface="Calibri"/>
                        </a:rPr>
                        <a:t>5</a:t>
                      </a:r>
                      <a:r>
                        <a:rPr sz="1800" baseline="25462" dirty="0">
                          <a:latin typeface="Calibri"/>
                          <a:cs typeface="Calibri"/>
                        </a:rPr>
                        <a:t>th</a:t>
                      </a:r>
                      <a:r>
                        <a:rPr sz="1800" spc="187" baseline="25462" dirty="0">
                          <a:latin typeface="Calibri"/>
                          <a:cs typeface="Calibri"/>
                        </a:rPr>
                        <a:t> </a:t>
                      </a:r>
                      <a:r>
                        <a:rPr sz="1800" spc="-20" dirty="0">
                          <a:latin typeface="Calibri"/>
                          <a:cs typeface="Calibri"/>
                        </a:rPr>
                        <a:t>admin </a:t>
                      </a:r>
                      <a:r>
                        <a:rPr sz="1800" spc="-25" dirty="0">
                          <a:solidFill>
                            <a:srgbClr val="6F2F9F"/>
                          </a:solidFill>
                          <a:latin typeface="Calibri"/>
                          <a:cs typeface="Calibri"/>
                        </a:rPr>
                        <a:t>New </a:t>
                      </a:r>
                      <a:r>
                        <a:rPr sz="1800" spc="-10" dirty="0">
                          <a:solidFill>
                            <a:srgbClr val="6F2F9F"/>
                          </a:solidFill>
                          <a:latin typeface="Calibri"/>
                          <a:cs typeface="Calibri"/>
                        </a:rPr>
                        <a:t>contract</a:t>
                      </a:r>
                      <a:endParaRPr sz="1800">
                        <a:latin typeface="Calibri"/>
                        <a:cs typeface="Calibri"/>
                      </a:endParaRPr>
                    </a:p>
                  </a:txBody>
                  <a:tcPr marL="0" marR="0" marT="31114"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a:lnSpc>
                          <a:spcPct val="100000"/>
                        </a:lnSpc>
                        <a:spcBef>
                          <a:spcPts val="244"/>
                        </a:spcBef>
                      </a:pPr>
                      <a:r>
                        <a:rPr sz="1800" dirty="0">
                          <a:latin typeface="Calibri"/>
                          <a:cs typeface="Calibri"/>
                        </a:rPr>
                        <a:t>6</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180"/>
                        </a:spcBef>
                      </a:pPr>
                      <a:endParaRPr sz="1800">
                        <a:latin typeface="Times New Roman"/>
                        <a:cs typeface="Times New Roman"/>
                      </a:endParaRPr>
                    </a:p>
                    <a:p>
                      <a:pPr marL="92075">
                        <a:lnSpc>
                          <a:spcPct val="100000"/>
                        </a:lnSpc>
                      </a:pPr>
                      <a:r>
                        <a:rPr sz="1800" dirty="0">
                          <a:solidFill>
                            <a:srgbClr val="006FC0"/>
                          </a:solidFill>
                          <a:latin typeface="Calibri"/>
                          <a:cs typeface="Calibri"/>
                        </a:rPr>
                        <a:t>Dev</a:t>
                      </a:r>
                      <a:r>
                        <a:rPr sz="1800" spc="-25" dirty="0">
                          <a:solidFill>
                            <a:srgbClr val="006FC0"/>
                          </a:solidFill>
                          <a:latin typeface="Calibri"/>
                          <a:cs typeface="Calibri"/>
                        </a:rPr>
                        <a:t> new</a:t>
                      </a:r>
                      <a:endParaRPr sz="1800">
                        <a:latin typeface="Calibri"/>
                        <a:cs typeface="Calibri"/>
                      </a:endParaRPr>
                    </a:p>
                  </a:txBody>
                  <a:tcPr marL="0" marR="0" marT="31114"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a:lnSpc>
                          <a:spcPct val="100000"/>
                        </a:lnSpc>
                        <a:spcBef>
                          <a:spcPts val="244"/>
                        </a:spcBef>
                      </a:pPr>
                      <a:r>
                        <a:rPr sz="1800" dirty="0">
                          <a:latin typeface="Calibri"/>
                          <a:cs typeface="Calibri"/>
                        </a:rPr>
                        <a:t>7</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180"/>
                        </a:spcBef>
                      </a:pPr>
                      <a:endParaRPr sz="1800">
                        <a:latin typeface="Times New Roman"/>
                        <a:cs typeface="Times New Roman"/>
                      </a:endParaRPr>
                    </a:p>
                    <a:p>
                      <a:pPr marL="92075">
                        <a:lnSpc>
                          <a:spcPct val="100000"/>
                        </a:lnSpc>
                      </a:pPr>
                      <a:r>
                        <a:rPr sz="1800" dirty="0">
                          <a:solidFill>
                            <a:srgbClr val="006FC0"/>
                          </a:solidFill>
                          <a:latin typeface="Calibri"/>
                          <a:cs typeface="Calibri"/>
                        </a:rPr>
                        <a:t>FT</a:t>
                      </a:r>
                      <a:r>
                        <a:rPr sz="1800" spc="-10" dirty="0">
                          <a:solidFill>
                            <a:srgbClr val="006FC0"/>
                          </a:solidFill>
                          <a:latin typeface="Calibri"/>
                          <a:cs typeface="Calibri"/>
                        </a:rPr>
                        <a:t> </a:t>
                      </a:r>
                      <a:r>
                        <a:rPr sz="1800" spc="-25" dirty="0">
                          <a:solidFill>
                            <a:srgbClr val="006FC0"/>
                          </a:solidFill>
                          <a:latin typeface="Calibri"/>
                          <a:cs typeface="Calibri"/>
                        </a:rPr>
                        <a:t>new</a:t>
                      </a:r>
                      <a:endParaRPr sz="1800">
                        <a:latin typeface="Calibri"/>
                        <a:cs typeface="Calibri"/>
                      </a:endParaRPr>
                    </a:p>
                  </a:txBody>
                  <a:tcPr marL="0" marR="0" marT="31114"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85090" algn="r">
                        <a:lnSpc>
                          <a:spcPct val="100000"/>
                        </a:lnSpc>
                        <a:spcBef>
                          <a:spcPts val="244"/>
                        </a:spcBef>
                      </a:pPr>
                      <a:r>
                        <a:rPr sz="1800" spc="-10" dirty="0">
                          <a:solidFill>
                            <a:srgbClr val="006FC0"/>
                          </a:solidFill>
                          <a:latin typeface="Calibri"/>
                          <a:cs typeface="Calibri"/>
                        </a:rPr>
                        <a:t>Revised</a:t>
                      </a:r>
                      <a:endParaRPr sz="1800">
                        <a:latin typeface="Calibri"/>
                        <a:cs typeface="Calibri"/>
                      </a:endParaRPr>
                    </a:p>
                  </a:txBody>
                  <a:tcPr marL="0" marR="0" marT="31114"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extLst>
                  <a:ext uri="{0D108BD9-81ED-4DB2-BD59-A6C34878D82A}">
                    <a16:rowId xmlns:a16="http://schemas.microsoft.com/office/drawing/2014/main" val="10000"/>
                  </a:ext>
                </a:extLst>
              </a:tr>
              <a:tr h="1188720">
                <a:tc>
                  <a:txBody>
                    <a:bodyPr/>
                    <a:lstStyle/>
                    <a:p>
                      <a:pPr marL="90805">
                        <a:lnSpc>
                          <a:spcPct val="100000"/>
                        </a:lnSpc>
                        <a:spcBef>
                          <a:spcPts val="245"/>
                        </a:spcBef>
                      </a:pPr>
                      <a:r>
                        <a:rPr sz="1800" spc="-10" dirty="0">
                          <a:latin typeface="Calibri"/>
                          <a:cs typeface="Calibri"/>
                        </a:rPr>
                        <a:t>CMAS:</a:t>
                      </a:r>
                      <a:endParaRPr sz="1800">
                        <a:latin typeface="Calibri"/>
                        <a:cs typeface="Calibri"/>
                      </a:endParaRPr>
                    </a:p>
                    <a:p>
                      <a:pPr marL="90805">
                        <a:lnSpc>
                          <a:spcPct val="100000"/>
                        </a:lnSpc>
                      </a:pPr>
                      <a:r>
                        <a:rPr sz="1800" spc="-10" dirty="0">
                          <a:latin typeface="Calibri"/>
                          <a:cs typeface="Calibri"/>
                        </a:rPr>
                        <a:t>ELA/Math</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97790" algn="ctr">
                        <a:lnSpc>
                          <a:spcPct val="100000"/>
                        </a:lnSpc>
                        <a:spcBef>
                          <a:spcPts val="245"/>
                        </a:spcBef>
                      </a:pPr>
                      <a:r>
                        <a:rPr sz="1800" dirty="0">
                          <a:latin typeface="Calibri"/>
                          <a:cs typeface="Calibri"/>
                        </a:rPr>
                        <a:t>1</a:t>
                      </a:r>
                      <a:r>
                        <a:rPr sz="1800" baseline="25462" dirty="0">
                          <a:latin typeface="Calibri"/>
                          <a:cs typeface="Calibri"/>
                        </a:rPr>
                        <a:t>st</a:t>
                      </a:r>
                      <a:r>
                        <a:rPr sz="1800" spc="157"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1905" algn="ctr">
                        <a:lnSpc>
                          <a:spcPct val="100000"/>
                        </a:lnSpc>
                        <a:spcBef>
                          <a:spcPts val="245"/>
                        </a:spcBef>
                      </a:pPr>
                      <a:r>
                        <a:rPr sz="1800" dirty="0">
                          <a:latin typeface="Calibri"/>
                          <a:cs typeface="Calibri"/>
                        </a:rPr>
                        <a:t>2</a:t>
                      </a:r>
                      <a:r>
                        <a:rPr sz="1800" baseline="25462" dirty="0">
                          <a:latin typeface="Calibri"/>
                          <a:cs typeface="Calibri"/>
                        </a:rPr>
                        <a:t>nd</a:t>
                      </a:r>
                      <a:r>
                        <a:rPr sz="1800" spc="179" baseline="25462" dirty="0">
                          <a:latin typeface="Calibri"/>
                          <a:cs typeface="Calibri"/>
                        </a:rPr>
                        <a:t> </a:t>
                      </a:r>
                      <a:r>
                        <a:rPr sz="1800" spc="-2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9525" algn="ctr">
                        <a:lnSpc>
                          <a:spcPct val="100000"/>
                        </a:lnSpc>
                        <a:spcBef>
                          <a:spcPts val="245"/>
                        </a:spcBef>
                      </a:pPr>
                      <a:r>
                        <a:rPr sz="1800" dirty="0">
                          <a:latin typeface="Calibri"/>
                          <a:cs typeface="Calibri"/>
                        </a:rPr>
                        <a:t>3</a:t>
                      </a:r>
                      <a:r>
                        <a:rPr sz="1800" baseline="25462" dirty="0">
                          <a:latin typeface="Calibri"/>
                          <a:cs typeface="Calibri"/>
                        </a:rPr>
                        <a:t>rd</a:t>
                      </a:r>
                      <a:r>
                        <a:rPr sz="1800" spc="142"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635" algn="ctr">
                        <a:lnSpc>
                          <a:spcPct val="100000"/>
                        </a:lnSpc>
                        <a:spcBef>
                          <a:spcPts val="245"/>
                        </a:spcBef>
                      </a:pPr>
                      <a:r>
                        <a:rPr sz="1800" b="1" spc="-50" dirty="0">
                          <a:latin typeface="Calibri"/>
                          <a:cs typeface="Calibri"/>
                        </a:rPr>
                        <a:t>?</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algn="ctr">
                        <a:lnSpc>
                          <a:spcPct val="100000"/>
                        </a:lnSpc>
                        <a:spcBef>
                          <a:spcPts val="245"/>
                        </a:spcBef>
                      </a:pPr>
                      <a:r>
                        <a:rPr sz="1800" b="1" spc="-50" dirty="0">
                          <a:latin typeface="Calibri"/>
                          <a:cs typeface="Calibri"/>
                        </a:rPr>
                        <a:t>?</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180"/>
                        </a:spcBef>
                      </a:pPr>
                      <a:endParaRPr sz="1800">
                        <a:latin typeface="Times New Roman"/>
                        <a:cs typeface="Times New Roman"/>
                      </a:endParaRPr>
                    </a:p>
                    <a:p>
                      <a:pPr marL="1905" algn="ctr">
                        <a:lnSpc>
                          <a:spcPct val="100000"/>
                        </a:lnSpc>
                      </a:pPr>
                      <a:r>
                        <a:rPr sz="1800" dirty="0">
                          <a:solidFill>
                            <a:srgbClr val="006FC0"/>
                          </a:solidFill>
                          <a:latin typeface="Calibri"/>
                          <a:cs typeface="Calibri"/>
                        </a:rPr>
                        <a:t>Dev</a:t>
                      </a:r>
                      <a:r>
                        <a:rPr sz="1800" spc="-25" dirty="0">
                          <a:solidFill>
                            <a:srgbClr val="006FC0"/>
                          </a:solidFill>
                          <a:latin typeface="Calibri"/>
                          <a:cs typeface="Calibri"/>
                        </a:rPr>
                        <a:t> new</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635" algn="ctr">
                        <a:lnSpc>
                          <a:spcPct val="100000"/>
                        </a:lnSpc>
                        <a:spcBef>
                          <a:spcPts val="245"/>
                        </a:spcBef>
                      </a:pPr>
                      <a:r>
                        <a:rPr sz="1800" b="1" spc="-50" dirty="0">
                          <a:latin typeface="Calibri"/>
                          <a:cs typeface="Calibri"/>
                        </a:rPr>
                        <a:t>?</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180"/>
                        </a:spcBef>
                      </a:pPr>
                      <a:endParaRPr sz="1800">
                        <a:latin typeface="Times New Roman"/>
                        <a:cs typeface="Times New Roman"/>
                      </a:endParaRPr>
                    </a:p>
                    <a:p>
                      <a:pPr marL="1905" algn="ctr">
                        <a:lnSpc>
                          <a:spcPct val="100000"/>
                        </a:lnSpc>
                      </a:pPr>
                      <a:r>
                        <a:rPr sz="1800" dirty="0">
                          <a:solidFill>
                            <a:srgbClr val="006FC0"/>
                          </a:solidFill>
                          <a:latin typeface="Calibri"/>
                          <a:cs typeface="Calibri"/>
                        </a:rPr>
                        <a:t>FT</a:t>
                      </a:r>
                      <a:r>
                        <a:rPr sz="1800" spc="-10" dirty="0">
                          <a:solidFill>
                            <a:srgbClr val="006FC0"/>
                          </a:solidFill>
                          <a:latin typeface="Calibri"/>
                          <a:cs typeface="Calibri"/>
                        </a:rPr>
                        <a:t> </a:t>
                      </a:r>
                      <a:r>
                        <a:rPr sz="1800" spc="-25" dirty="0">
                          <a:solidFill>
                            <a:srgbClr val="006FC0"/>
                          </a:solidFill>
                          <a:latin typeface="Calibri"/>
                          <a:cs typeface="Calibri"/>
                        </a:rPr>
                        <a:t>new</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85090" algn="r">
                        <a:lnSpc>
                          <a:spcPct val="100000"/>
                        </a:lnSpc>
                        <a:spcBef>
                          <a:spcPts val="245"/>
                        </a:spcBef>
                      </a:pPr>
                      <a:r>
                        <a:rPr sz="1800" spc="-10" dirty="0">
                          <a:solidFill>
                            <a:srgbClr val="006FC0"/>
                          </a:solidFill>
                          <a:latin typeface="Calibri"/>
                          <a:cs typeface="Calibri"/>
                        </a:rPr>
                        <a:t>Revised</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extLst>
                  <a:ext uri="{0D108BD9-81ED-4DB2-BD59-A6C34878D82A}">
                    <a16:rowId xmlns:a16="http://schemas.microsoft.com/office/drawing/2014/main" val="10001"/>
                  </a:ext>
                </a:extLst>
              </a:tr>
              <a:tr h="1188720">
                <a:tc>
                  <a:txBody>
                    <a:bodyPr/>
                    <a:lstStyle/>
                    <a:p>
                      <a:pPr marL="90805">
                        <a:lnSpc>
                          <a:spcPct val="100000"/>
                        </a:lnSpc>
                        <a:spcBef>
                          <a:spcPts val="245"/>
                        </a:spcBef>
                      </a:pPr>
                      <a:r>
                        <a:rPr sz="1800" spc="-25" dirty="0">
                          <a:latin typeface="Calibri"/>
                          <a:cs typeface="Calibri"/>
                        </a:rPr>
                        <a:t>PSAT</a:t>
                      </a:r>
                      <a:r>
                        <a:rPr sz="1800" spc="-75" dirty="0">
                          <a:latin typeface="Calibri"/>
                          <a:cs typeface="Calibri"/>
                        </a:rPr>
                        <a:t> </a:t>
                      </a:r>
                      <a:r>
                        <a:rPr sz="1800" spc="-25" dirty="0">
                          <a:latin typeface="Calibri"/>
                          <a:cs typeface="Calibri"/>
                        </a:rPr>
                        <a:t>10</a:t>
                      </a:r>
                      <a:endParaRPr sz="1800">
                        <a:latin typeface="Calibri"/>
                        <a:cs typeface="Calibri"/>
                      </a:endParaRPr>
                    </a:p>
                    <a:p>
                      <a:pPr>
                        <a:lnSpc>
                          <a:spcPct val="100000"/>
                        </a:lnSpc>
                        <a:spcBef>
                          <a:spcPts val="95"/>
                        </a:spcBef>
                      </a:pPr>
                      <a:endParaRPr sz="1800">
                        <a:latin typeface="Times New Roman"/>
                        <a:cs typeface="Times New Roman"/>
                      </a:endParaRPr>
                    </a:p>
                    <a:p>
                      <a:pPr marL="90805">
                        <a:lnSpc>
                          <a:spcPct val="100000"/>
                        </a:lnSpc>
                      </a:pPr>
                      <a:r>
                        <a:rPr sz="1800" spc="-25" dirty="0">
                          <a:latin typeface="Calibri"/>
                          <a:cs typeface="Calibri"/>
                        </a:rPr>
                        <a:t>SAT</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52069" algn="ctr">
                        <a:lnSpc>
                          <a:spcPct val="100000"/>
                        </a:lnSpc>
                        <a:spcBef>
                          <a:spcPts val="245"/>
                        </a:spcBef>
                      </a:pPr>
                      <a:r>
                        <a:rPr sz="1800" dirty="0">
                          <a:latin typeface="Calibri"/>
                          <a:cs typeface="Calibri"/>
                        </a:rPr>
                        <a:t>1</a:t>
                      </a:r>
                      <a:r>
                        <a:rPr sz="1800" baseline="25462" dirty="0">
                          <a:latin typeface="Calibri"/>
                          <a:cs typeface="Calibri"/>
                        </a:rPr>
                        <a:t>st</a:t>
                      </a:r>
                      <a:r>
                        <a:rPr sz="1800" spc="157"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1440">
                        <a:lnSpc>
                          <a:spcPct val="100000"/>
                        </a:lnSpc>
                        <a:spcBef>
                          <a:spcPts val="245"/>
                        </a:spcBef>
                      </a:pPr>
                      <a:r>
                        <a:rPr sz="1800" dirty="0">
                          <a:latin typeface="Calibri"/>
                          <a:cs typeface="Calibri"/>
                        </a:rPr>
                        <a:t>2</a:t>
                      </a:r>
                      <a:r>
                        <a:rPr sz="1800" baseline="25462" dirty="0">
                          <a:latin typeface="Calibri"/>
                          <a:cs typeface="Calibri"/>
                        </a:rPr>
                        <a:t>nd</a:t>
                      </a:r>
                      <a:r>
                        <a:rPr sz="1800" spc="-37" baseline="25462" dirty="0">
                          <a:latin typeface="Calibri"/>
                          <a:cs typeface="Calibri"/>
                        </a:rPr>
                        <a:t> </a:t>
                      </a:r>
                      <a:r>
                        <a:rPr sz="1800" spc="-10" dirty="0">
                          <a:latin typeface="Calibri"/>
                          <a:cs typeface="Calibri"/>
                        </a:rPr>
                        <a:t>admin</a:t>
                      </a:r>
                      <a:endParaRPr sz="1800">
                        <a:latin typeface="Calibri"/>
                        <a:cs typeface="Calibri"/>
                      </a:endParaRPr>
                    </a:p>
                    <a:p>
                      <a:pPr>
                        <a:lnSpc>
                          <a:spcPct val="100000"/>
                        </a:lnSpc>
                        <a:spcBef>
                          <a:spcPts val="95"/>
                        </a:spcBef>
                      </a:pPr>
                      <a:endParaRPr sz="1800">
                        <a:latin typeface="Times New Roman"/>
                        <a:cs typeface="Times New Roman"/>
                      </a:endParaRPr>
                    </a:p>
                    <a:p>
                      <a:pPr marL="91440">
                        <a:lnSpc>
                          <a:spcPct val="100000"/>
                        </a:lnSpc>
                      </a:pPr>
                      <a:r>
                        <a:rPr sz="1800" dirty="0">
                          <a:latin typeface="Calibri"/>
                          <a:cs typeface="Calibri"/>
                        </a:rPr>
                        <a:t>1</a:t>
                      </a:r>
                      <a:r>
                        <a:rPr sz="1800" baseline="25462" dirty="0">
                          <a:latin typeface="Calibri"/>
                          <a:cs typeface="Calibri"/>
                        </a:rPr>
                        <a:t>st</a:t>
                      </a:r>
                      <a:r>
                        <a:rPr sz="1800" spc="157"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a:lnSpc>
                          <a:spcPct val="100000"/>
                        </a:lnSpc>
                        <a:spcBef>
                          <a:spcPts val="245"/>
                        </a:spcBef>
                      </a:pPr>
                      <a:r>
                        <a:rPr sz="1800" dirty="0">
                          <a:latin typeface="Calibri"/>
                          <a:cs typeface="Calibri"/>
                        </a:rPr>
                        <a:t>3</a:t>
                      </a:r>
                      <a:r>
                        <a:rPr sz="1800" baseline="25462" dirty="0">
                          <a:latin typeface="Calibri"/>
                          <a:cs typeface="Calibri"/>
                        </a:rPr>
                        <a:t>rd</a:t>
                      </a:r>
                      <a:r>
                        <a:rPr sz="1800" spc="150" baseline="25462" dirty="0">
                          <a:latin typeface="Calibri"/>
                          <a:cs typeface="Calibri"/>
                        </a:rPr>
                        <a:t> </a:t>
                      </a:r>
                      <a:r>
                        <a:rPr sz="1800" spc="-10" dirty="0">
                          <a:latin typeface="Calibri"/>
                          <a:cs typeface="Calibri"/>
                        </a:rPr>
                        <a:t>admin</a:t>
                      </a:r>
                      <a:endParaRPr sz="1800">
                        <a:latin typeface="Calibri"/>
                        <a:cs typeface="Calibri"/>
                      </a:endParaRPr>
                    </a:p>
                    <a:p>
                      <a:pPr>
                        <a:lnSpc>
                          <a:spcPct val="100000"/>
                        </a:lnSpc>
                        <a:spcBef>
                          <a:spcPts val="95"/>
                        </a:spcBef>
                      </a:pPr>
                      <a:endParaRPr sz="1800">
                        <a:latin typeface="Times New Roman"/>
                        <a:cs typeface="Times New Roman"/>
                      </a:endParaRPr>
                    </a:p>
                    <a:p>
                      <a:pPr marL="92075">
                        <a:lnSpc>
                          <a:spcPct val="100000"/>
                        </a:lnSpc>
                      </a:pPr>
                      <a:r>
                        <a:rPr sz="1800" dirty="0">
                          <a:latin typeface="Calibri"/>
                          <a:cs typeface="Calibri"/>
                        </a:rPr>
                        <a:t>2</a:t>
                      </a:r>
                      <a:r>
                        <a:rPr sz="1800" baseline="25462" dirty="0">
                          <a:latin typeface="Calibri"/>
                          <a:cs typeface="Calibri"/>
                        </a:rPr>
                        <a:t>nd</a:t>
                      </a:r>
                      <a:r>
                        <a:rPr sz="1800" spc="-30"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a:lnSpc>
                          <a:spcPct val="100000"/>
                        </a:lnSpc>
                        <a:spcBef>
                          <a:spcPts val="245"/>
                        </a:spcBef>
                      </a:pPr>
                      <a:r>
                        <a:rPr sz="1800" dirty="0">
                          <a:latin typeface="Calibri"/>
                          <a:cs typeface="Calibri"/>
                        </a:rPr>
                        <a:t>4</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a:t>
                      </a:r>
                      <a:endParaRPr sz="1800">
                        <a:latin typeface="Calibri"/>
                        <a:cs typeface="Calibri"/>
                      </a:endParaRPr>
                    </a:p>
                    <a:p>
                      <a:pPr>
                        <a:lnSpc>
                          <a:spcPct val="100000"/>
                        </a:lnSpc>
                        <a:spcBef>
                          <a:spcPts val="95"/>
                        </a:spcBef>
                      </a:pPr>
                      <a:endParaRPr sz="1800">
                        <a:latin typeface="Times New Roman"/>
                        <a:cs typeface="Times New Roman"/>
                      </a:endParaRPr>
                    </a:p>
                    <a:p>
                      <a:pPr marL="92075">
                        <a:lnSpc>
                          <a:spcPct val="100000"/>
                        </a:lnSpc>
                      </a:pPr>
                      <a:r>
                        <a:rPr sz="1800" dirty="0">
                          <a:latin typeface="Calibri"/>
                          <a:cs typeface="Calibri"/>
                        </a:rPr>
                        <a:t>3</a:t>
                      </a:r>
                      <a:r>
                        <a:rPr sz="1800" baseline="25462" dirty="0">
                          <a:latin typeface="Calibri"/>
                          <a:cs typeface="Calibri"/>
                        </a:rPr>
                        <a:t>rd</a:t>
                      </a:r>
                      <a:r>
                        <a:rPr sz="1800" spc="142"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a:lnSpc>
                          <a:spcPct val="100000"/>
                        </a:lnSpc>
                        <a:spcBef>
                          <a:spcPts val="245"/>
                        </a:spcBef>
                      </a:pPr>
                      <a:r>
                        <a:rPr sz="1800" dirty="0">
                          <a:latin typeface="Calibri"/>
                          <a:cs typeface="Calibri"/>
                        </a:rPr>
                        <a:t>5</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a:t>
                      </a:r>
                      <a:endParaRPr sz="1800">
                        <a:latin typeface="Calibri"/>
                        <a:cs typeface="Calibri"/>
                      </a:endParaRPr>
                    </a:p>
                    <a:p>
                      <a:pPr>
                        <a:lnSpc>
                          <a:spcPct val="100000"/>
                        </a:lnSpc>
                        <a:spcBef>
                          <a:spcPts val="95"/>
                        </a:spcBef>
                      </a:pPr>
                      <a:endParaRPr sz="1800">
                        <a:latin typeface="Times New Roman"/>
                        <a:cs typeface="Times New Roman"/>
                      </a:endParaRPr>
                    </a:p>
                    <a:p>
                      <a:pPr marL="92075">
                        <a:lnSpc>
                          <a:spcPct val="100000"/>
                        </a:lnSpc>
                      </a:pPr>
                      <a:r>
                        <a:rPr sz="1800" dirty="0">
                          <a:latin typeface="Calibri"/>
                          <a:cs typeface="Calibri"/>
                        </a:rPr>
                        <a:t>4</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a:lnSpc>
                          <a:spcPct val="100000"/>
                        </a:lnSpc>
                        <a:spcBef>
                          <a:spcPts val="340"/>
                        </a:spcBef>
                      </a:pPr>
                      <a:endParaRPr sz="1800" dirty="0">
                        <a:latin typeface="Times New Roman"/>
                        <a:cs typeface="Times New Roman"/>
                      </a:endParaRPr>
                    </a:p>
                    <a:p>
                      <a:pPr marL="150495" marR="140970" indent="184150">
                        <a:lnSpc>
                          <a:spcPct val="100000"/>
                        </a:lnSpc>
                      </a:pPr>
                      <a:r>
                        <a:rPr sz="1800" spc="-25" dirty="0">
                          <a:solidFill>
                            <a:srgbClr val="6F2F9F"/>
                          </a:solidFill>
                          <a:latin typeface="Calibri"/>
                          <a:cs typeface="Calibri"/>
                        </a:rPr>
                        <a:t>New </a:t>
                      </a:r>
                      <a:r>
                        <a:rPr sz="1800" spc="-20" dirty="0">
                          <a:solidFill>
                            <a:srgbClr val="6F2F9F"/>
                          </a:solidFill>
                          <a:latin typeface="Calibri"/>
                          <a:cs typeface="Calibri"/>
                        </a:rPr>
                        <a:t>Contract</a:t>
                      </a:r>
                      <a:endParaRPr sz="1800" dirty="0">
                        <a:latin typeface="Calibri"/>
                        <a:cs typeface="Calibri"/>
                      </a:endParaRPr>
                    </a:p>
                  </a:txBody>
                  <a:tcPr marL="0" marR="0" marT="431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extLst>
                  <a:ext uri="{0D108BD9-81ED-4DB2-BD59-A6C34878D82A}">
                    <a16:rowId xmlns:a16="http://schemas.microsoft.com/office/drawing/2014/main" val="10002"/>
                  </a:ext>
                </a:extLst>
              </a:tr>
            </a:tbl>
          </a:graphicData>
        </a:graphic>
      </p:graphicFrame>
      <p:grpSp>
        <p:nvGrpSpPr>
          <p:cNvPr id="23" name="object 23">
            <a:extLst>
              <a:ext uri="{C183D7F6-B498-43B3-948B-1728B52AA6E4}">
                <adec:decorative xmlns:adec="http://schemas.microsoft.com/office/drawing/2017/decorative" val="1"/>
              </a:ext>
            </a:extLst>
          </p:cNvPr>
          <p:cNvGrpSpPr/>
          <p:nvPr/>
        </p:nvGrpSpPr>
        <p:grpSpPr>
          <a:xfrm>
            <a:off x="6650481" y="524001"/>
            <a:ext cx="1424305" cy="845185"/>
            <a:chOff x="6650481" y="524001"/>
            <a:chExt cx="1424305" cy="845185"/>
          </a:xfrm>
        </p:grpSpPr>
        <p:sp>
          <p:nvSpPr>
            <p:cNvPr id="24" name="object 24"/>
            <p:cNvSpPr/>
            <p:nvPr/>
          </p:nvSpPr>
          <p:spPr>
            <a:xfrm>
              <a:off x="6660641" y="534161"/>
              <a:ext cx="1403985" cy="824865"/>
            </a:xfrm>
            <a:custGeom>
              <a:avLst/>
              <a:gdLst/>
              <a:ahLst/>
              <a:cxnLst/>
              <a:rect l="l" t="t" r="r" b="b"/>
              <a:pathLst>
                <a:path w="1403984" h="824865">
                  <a:moveTo>
                    <a:pt x="991361" y="0"/>
                  </a:moveTo>
                  <a:lnTo>
                    <a:pt x="0" y="0"/>
                  </a:lnTo>
                  <a:lnTo>
                    <a:pt x="412241" y="412241"/>
                  </a:lnTo>
                  <a:lnTo>
                    <a:pt x="0" y="824484"/>
                  </a:lnTo>
                  <a:lnTo>
                    <a:pt x="991361" y="824484"/>
                  </a:lnTo>
                  <a:lnTo>
                    <a:pt x="1403603" y="412241"/>
                  </a:lnTo>
                  <a:lnTo>
                    <a:pt x="991361" y="0"/>
                  </a:lnTo>
                  <a:close/>
                </a:path>
              </a:pathLst>
            </a:custGeom>
            <a:solidFill>
              <a:srgbClr val="478AC8"/>
            </a:solidFill>
          </p:spPr>
          <p:txBody>
            <a:bodyPr wrap="square" lIns="0" tIns="0" rIns="0" bIns="0" rtlCol="0"/>
            <a:lstStyle/>
            <a:p>
              <a:endParaRPr/>
            </a:p>
          </p:txBody>
        </p:sp>
        <p:sp>
          <p:nvSpPr>
            <p:cNvPr id="25" name="object 25"/>
            <p:cNvSpPr/>
            <p:nvPr/>
          </p:nvSpPr>
          <p:spPr>
            <a:xfrm>
              <a:off x="6660641" y="534161"/>
              <a:ext cx="1403985" cy="824865"/>
            </a:xfrm>
            <a:custGeom>
              <a:avLst/>
              <a:gdLst/>
              <a:ahLst/>
              <a:cxnLst/>
              <a:rect l="l" t="t" r="r" b="b"/>
              <a:pathLst>
                <a:path w="1403984" h="824865">
                  <a:moveTo>
                    <a:pt x="0" y="0"/>
                  </a:moveTo>
                  <a:lnTo>
                    <a:pt x="991361" y="0"/>
                  </a:lnTo>
                  <a:lnTo>
                    <a:pt x="1403603" y="412241"/>
                  </a:lnTo>
                  <a:lnTo>
                    <a:pt x="991361" y="824484"/>
                  </a:lnTo>
                  <a:lnTo>
                    <a:pt x="0" y="824484"/>
                  </a:lnTo>
                  <a:lnTo>
                    <a:pt x="412241" y="412241"/>
                  </a:lnTo>
                  <a:lnTo>
                    <a:pt x="0" y="0"/>
                  </a:lnTo>
                  <a:close/>
                </a:path>
              </a:pathLst>
            </a:custGeom>
            <a:ln w="19811">
              <a:solidFill>
                <a:srgbClr val="316492"/>
              </a:solidFill>
            </a:ln>
          </p:spPr>
          <p:txBody>
            <a:bodyPr wrap="square" lIns="0" tIns="0" rIns="0" bIns="0" rtlCol="0"/>
            <a:lstStyle/>
            <a:p>
              <a:endParaRPr/>
            </a:p>
          </p:txBody>
        </p:sp>
      </p:grpSp>
      <p:sp>
        <p:nvSpPr>
          <p:cNvPr id="26" name="object 26">
            <a:extLst>
              <a:ext uri="{C183D7F6-B498-43B3-948B-1728B52AA6E4}">
                <adec:decorative xmlns:adec="http://schemas.microsoft.com/office/drawing/2017/decorative" val="1"/>
              </a:ext>
            </a:extLst>
          </p:cNvPr>
          <p:cNvSpPr txBox="1"/>
          <p:nvPr/>
        </p:nvSpPr>
        <p:spPr>
          <a:xfrm>
            <a:off x="7169784" y="577418"/>
            <a:ext cx="384810" cy="254635"/>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2019</a:t>
            </a:r>
            <a:endParaRPr sz="1500">
              <a:latin typeface="Calibri"/>
              <a:cs typeface="Calibri"/>
            </a:endParaRPr>
          </a:p>
        </p:txBody>
      </p:sp>
      <p:sp>
        <p:nvSpPr>
          <p:cNvPr id="27" name="object 27">
            <a:extLst>
              <a:ext uri="{C183D7F6-B498-43B3-948B-1728B52AA6E4}">
                <adec:decorative xmlns:adec="http://schemas.microsoft.com/office/drawing/2017/decorative" val="1"/>
              </a:ext>
            </a:extLst>
          </p:cNvPr>
          <p:cNvSpPr txBox="1"/>
          <p:nvPr/>
        </p:nvSpPr>
        <p:spPr>
          <a:xfrm>
            <a:off x="7332853" y="806577"/>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28" name="object 28">
            <a:extLst>
              <a:ext uri="{C183D7F6-B498-43B3-948B-1728B52AA6E4}">
                <adec:decorative xmlns:adec="http://schemas.microsoft.com/office/drawing/2017/decorative" val="1"/>
              </a:ext>
            </a:extLst>
          </p:cNvPr>
          <p:cNvSpPr txBox="1"/>
          <p:nvPr/>
        </p:nvSpPr>
        <p:spPr>
          <a:xfrm>
            <a:off x="7169784" y="1035177"/>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2020</a:t>
            </a:r>
            <a:endParaRPr sz="1500">
              <a:latin typeface="Calibri"/>
              <a:cs typeface="Calibri"/>
            </a:endParaRPr>
          </a:p>
        </p:txBody>
      </p:sp>
      <p:grpSp>
        <p:nvGrpSpPr>
          <p:cNvPr id="29" name="object 29">
            <a:extLst>
              <a:ext uri="{C183D7F6-B498-43B3-948B-1728B52AA6E4}">
                <adec:decorative xmlns:adec="http://schemas.microsoft.com/office/drawing/2017/decorative" val="1"/>
              </a:ext>
            </a:extLst>
          </p:cNvPr>
          <p:cNvGrpSpPr/>
          <p:nvPr/>
        </p:nvGrpSpPr>
        <p:grpSpPr>
          <a:xfrm>
            <a:off x="5589778" y="524001"/>
            <a:ext cx="1422400" cy="845185"/>
            <a:chOff x="5589778" y="524001"/>
            <a:chExt cx="1422400" cy="845185"/>
          </a:xfrm>
        </p:grpSpPr>
        <p:sp>
          <p:nvSpPr>
            <p:cNvPr id="30" name="object 30"/>
            <p:cNvSpPr/>
            <p:nvPr/>
          </p:nvSpPr>
          <p:spPr>
            <a:xfrm>
              <a:off x="5599938" y="534161"/>
              <a:ext cx="1402080" cy="824865"/>
            </a:xfrm>
            <a:custGeom>
              <a:avLst/>
              <a:gdLst/>
              <a:ahLst/>
              <a:cxnLst/>
              <a:rect l="l" t="t" r="r" b="b"/>
              <a:pathLst>
                <a:path w="1402079" h="824865">
                  <a:moveTo>
                    <a:pt x="989838" y="0"/>
                  </a:moveTo>
                  <a:lnTo>
                    <a:pt x="0" y="0"/>
                  </a:lnTo>
                  <a:lnTo>
                    <a:pt x="412241" y="412241"/>
                  </a:lnTo>
                  <a:lnTo>
                    <a:pt x="0" y="824484"/>
                  </a:lnTo>
                  <a:lnTo>
                    <a:pt x="989838" y="824484"/>
                  </a:lnTo>
                  <a:lnTo>
                    <a:pt x="1402080" y="412241"/>
                  </a:lnTo>
                  <a:lnTo>
                    <a:pt x="989838" y="0"/>
                  </a:lnTo>
                  <a:close/>
                </a:path>
              </a:pathLst>
            </a:custGeom>
            <a:solidFill>
              <a:srgbClr val="478AC8"/>
            </a:solidFill>
          </p:spPr>
          <p:txBody>
            <a:bodyPr wrap="square" lIns="0" tIns="0" rIns="0" bIns="0" rtlCol="0"/>
            <a:lstStyle/>
            <a:p>
              <a:endParaRPr/>
            </a:p>
          </p:txBody>
        </p:sp>
        <p:sp>
          <p:nvSpPr>
            <p:cNvPr id="31" name="object 31"/>
            <p:cNvSpPr/>
            <p:nvPr/>
          </p:nvSpPr>
          <p:spPr>
            <a:xfrm>
              <a:off x="5599938" y="534161"/>
              <a:ext cx="1402080" cy="824865"/>
            </a:xfrm>
            <a:custGeom>
              <a:avLst/>
              <a:gdLst/>
              <a:ahLst/>
              <a:cxnLst/>
              <a:rect l="l" t="t" r="r" b="b"/>
              <a:pathLst>
                <a:path w="1402079" h="824865">
                  <a:moveTo>
                    <a:pt x="0" y="0"/>
                  </a:moveTo>
                  <a:lnTo>
                    <a:pt x="989838" y="0"/>
                  </a:lnTo>
                  <a:lnTo>
                    <a:pt x="1402080" y="412241"/>
                  </a:lnTo>
                  <a:lnTo>
                    <a:pt x="989838" y="824484"/>
                  </a:lnTo>
                  <a:lnTo>
                    <a:pt x="0" y="824484"/>
                  </a:lnTo>
                  <a:lnTo>
                    <a:pt x="412241" y="412241"/>
                  </a:lnTo>
                  <a:lnTo>
                    <a:pt x="0" y="0"/>
                  </a:lnTo>
                  <a:close/>
                </a:path>
              </a:pathLst>
            </a:custGeom>
            <a:ln w="19812">
              <a:solidFill>
                <a:srgbClr val="316492"/>
              </a:solidFill>
            </a:ln>
          </p:spPr>
          <p:txBody>
            <a:bodyPr wrap="square" lIns="0" tIns="0" rIns="0" bIns="0" rtlCol="0"/>
            <a:lstStyle/>
            <a:p>
              <a:endParaRPr/>
            </a:p>
          </p:txBody>
        </p:sp>
      </p:grpSp>
      <p:sp>
        <p:nvSpPr>
          <p:cNvPr id="32" name="object 32">
            <a:extLst>
              <a:ext uri="{C183D7F6-B498-43B3-948B-1728B52AA6E4}">
                <adec:decorative xmlns:adec="http://schemas.microsoft.com/office/drawing/2017/decorative" val="1"/>
              </a:ext>
            </a:extLst>
          </p:cNvPr>
          <p:cNvSpPr txBox="1"/>
          <p:nvPr/>
        </p:nvSpPr>
        <p:spPr>
          <a:xfrm>
            <a:off x="6108446" y="577418"/>
            <a:ext cx="384810" cy="254635"/>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2018</a:t>
            </a:r>
            <a:endParaRPr sz="1500">
              <a:latin typeface="Calibri"/>
              <a:cs typeface="Calibri"/>
            </a:endParaRPr>
          </a:p>
        </p:txBody>
      </p:sp>
      <p:sp>
        <p:nvSpPr>
          <p:cNvPr id="33" name="object 33">
            <a:extLst>
              <a:ext uri="{C183D7F6-B498-43B3-948B-1728B52AA6E4}">
                <adec:decorative xmlns:adec="http://schemas.microsoft.com/office/drawing/2017/decorative" val="1"/>
              </a:ext>
            </a:extLst>
          </p:cNvPr>
          <p:cNvSpPr txBox="1"/>
          <p:nvPr/>
        </p:nvSpPr>
        <p:spPr>
          <a:xfrm>
            <a:off x="6271514" y="806577"/>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34" name="object 34">
            <a:extLst>
              <a:ext uri="{C183D7F6-B498-43B3-948B-1728B52AA6E4}">
                <adec:decorative xmlns:adec="http://schemas.microsoft.com/office/drawing/2017/decorative" val="1"/>
              </a:ext>
            </a:extLst>
          </p:cNvPr>
          <p:cNvSpPr txBox="1"/>
          <p:nvPr/>
        </p:nvSpPr>
        <p:spPr>
          <a:xfrm>
            <a:off x="6108446" y="1035177"/>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2019</a:t>
            </a:r>
            <a:endParaRPr sz="1500">
              <a:latin typeface="Calibri"/>
              <a:cs typeface="Calibri"/>
            </a:endParaRPr>
          </a:p>
        </p:txBody>
      </p:sp>
      <p:grpSp>
        <p:nvGrpSpPr>
          <p:cNvPr id="35" name="object 35">
            <a:extLst>
              <a:ext uri="{C183D7F6-B498-43B3-948B-1728B52AA6E4}">
                <adec:decorative xmlns:adec="http://schemas.microsoft.com/office/drawing/2017/decorative" val="1"/>
              </a:ext>
            </a:extLst>
          </p:cNvPr>
          <p:cNvGrpSpPr/>
          <p:nvPr/>
        </p:nvGrpSpPr>
        <p:grpSpPr>
          <a:xfrm>
            <a:off x="4504690" y="524001"/>
            <a:ext cx="1422400" cy="845185"/>
            <a:chOff x="4504690" y="524001"/>
            <a:chExt cx="1422400" cy="845185"/>
          </a:xfrm>
        </p:grpSpPr>
        <p:sp>
          <p:nvSpPr>
            <p:cNvPr id="36" name="object 36"/>
            <p:cNvSpPr/>
            <p:nvPr/>
          </p:nvSpPr>
          <p:spPr>
            <a:xfrm>
              <a:off x="4514850" y="534161"/>
              <a:ext cx="1402080" cy="824865"/>
            </a:xfrm>
            <a:custGeom>
              <a:avLst/>
              <a:gdLst/>
              <a:ahLst/>
              <a:cxnLst/>
              <a:rect l="l" t="t" r="r" b="b"/>
              <a:pathLst>
                <a:path w="1402079" h="824865">
                  <a:moveTo>
                    <a:pt x="989838" y="0"/>
                  </a:moveTo>
                  <a:lnTo>
                    <a:pt x="0" y="0"/>
                  </a:lnTo>
                  <a:lnTo>
                    <a:pt x="412241" y="412241"/>
                  </a:lnTo>
                  <a:lnTo>
                    <a:pt x="0" y="824484"/>
                  </a:lnTo>
                  <a:lnTo>
                    <a:pt x="989838" y="824484"/>
                  </a:lnTo>
                  <a:lnTo>
                    <a:pt x="1402079" y="412241"/>
                  </a:lnTo>
                  <a:lnTo>
                    <a:pt x="989838" y="0"/>
                  </a:lnTo>
                  <a:close/>
                </a:path>
              </a:pathLst>
            </a:custGeom>
            <a:solidFill>
              <a:srgbClr val="478AC8"/>
            </a:solidFill>
          </p:spPr>
          <p:txBody>
            <a:bodyPr wrap="square" lIns="0" tIns="0" rIns="0" bIns="0" rtlCol="0"/>
            <a:lstStyle/>
            <a:p>
              <a:endParaRPr/>
            </a:p>
          </p:txBody>
        </p:sp>
        <p:sp>
          <p:nvSpPr>
            <p:cNvPr id="37" name="object 37"/>
            <p:cNvSpPr/>
            <p:nvPr/>
          </p:nvSpPr>
          <p:spPr>
            <a:xfrm>
              <a:off x="4514850" y="534161"/>
              <a:ext cx="1402080" cy="824865"/>
            </a:xfrm>
            <a:custGeom>
              <a:avLst/>
              <a:gdLst/>
              <a:ahLst/>
              <a:cxnLst/>
              <a:rect l="l" t="t" r="r" b="b"/>
              <a:pathLst>
                <a:path w="1402079" h="824865">
                  <a:moveTo>
                    <a:pt x="0" y="0"/>
                  </a:moveTo>
                  <a:lnTo>
                    <a:pt x="989838" y="0"/>
                  </a:lnTo>
                  <a:lnTo>
                    <a:pt x="1402079" y="412241"/>
                  </a:lnTo>
                  <a:lnTo>
                    <a:pt x="989838" y="824484"/>
                  </a:lnTo>
                  <a:lnTo>
                    <a:pt x="0" y="824484"/>
                  </a:lnTo>
                  <a:lnTo>
                    <a:pt x="412241" y="412241"/>
                  </a:lnTo>
                  <a:lnTo>
                    <a:pt x="0" y="0"/>
                  </a:lnTo>
                  <a:close/>
                </a:path>
              </a:pathLst>
            </a:custGeom>
            <a:ln w="19812">
              <a:solidFill>
                <a:srgbClr val="316492"/>
              </a:solidFill>
            </a:ln>
          </p:spPr>
          <p:txBody>
            <a:bodyPr wrap="square" lIns="0" tIns="0" rIns="0" bIns="0" rtlCol="0"/>
            <a:lstStyle/>
            <a:p>
              <a:endParaRPr/>
            </a:p>
          </p:txBody>
        </p:sp>
      </p:grpSp>
      <p:sp>
        <p:nvSpPr>
          <p:cNvPr id="38" name="object 38">
            <a:extLst>
              <a:ext uri="{C183D7F6-B498-43B3-948B-1728B52AA6E4}">
                <adec:decorative xmlns:adec="http://schemas.microsoft.com/office/drawing/2017/decorative" val="1"/>
              </a:ext>
            </a:extLst>
          </p:cNvPr>
          <p:cNvSpPr txBox="1"/>
          <p:nvPr/>
        </p:nvSpPr>
        <p:spPr>
          <a:xfrm>
            <a:off x="5023103" y="577418"/>
            <a:ext cx="384810" cy="254635"/>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2017</a:t>
            </a:r>
            <a:endParaRPr sz="1500">
              <a:latin typeface="Calibri"/>
              <a:cs typeface="Calibri"/>
            </a:endParaRPr>
          </a:p>
        </p:txBody>
      </p:sp>
      <p:sp>
        <p:nvSpPr>
          <p:cNvPr id="39" name="object 39">
            <a:extLst>
              <a:ext uri="{C183D7F6-B498-43B3-948B-1728B52AA6E4}">
                <adec:decorative xmlns:adec="http://schemas.microsoft.com/office/drawing/2017/decorative" val="1"/>
              </a:ext>
            </a:extLst>
          </p:cNvPr>
          <p:cNvSpPr txBox="1"/>
          <p:nvPr/>
        </p:nvSpPr>
        <p:spPr>
          <a:xfrm>
            <a:off x="5186171" y="806577"/>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40" name="object 40">
            <a:extLst>
              <a:ext uri="{C183D7F6-B498-43B3-948B-1728B52AA6E4}">
                <adec:decorative xmlns:adec="http://schemas.microsoft.com/office/drawing/2017/decorative" val="1"/>
              </a:ext>
            </a:extLst>
          </p:cNvPr>
          <p:cNvSpPr txBox="1"/>
          <p:nvPr/>
        </p:nvSpPr>
        <p:spPr>
          <a:xfrm>
            <a:off x="5023103" y="1035177"/>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2018</a:t>
            </a:r>
            <a:endParaRPr sz="1500">
              <a:latin typeface="Calibri"/>
              <a:cs typeface="Calibri"/>
            </a:endParaRPr>
          </a:p>
        </p:txBody>
      </p:sp>
      <p:grpSp>
        <p:nvGrpSpPr>
          <p:cNvPr id="41" name="object 41">
            <a:extLst>
              <a:ext uri="{C183D7F6-B498-43B3-948B-1728B52AA6E4}">
                <adec:decorative xmlns:adec="http://schemas.microsoft.com/office/drawing/2017/decorative" val="1"/>
              </a:ext>
            </a:extLst>
          </p:cNvPr>
          <p:cNvGrpSpPr/>
          <p:nvPr/>
        </p:nvGrpSpPr>
        <p:grpSpPr>
          <a:xfrm>
            <a:off x="3445509" y="524001"/>
            <a:ext cx="1422400" cy="845185"/>
            <a:chOff x="3445509" y="524001"/>
            <a:chExt cx="1422400" cy="845185"/>
          </a:xfrm>
        </p:grpSpPr>
        <p:sp>
          <p:nvSpPr>
            <p:cNvPr id="42" name="object 42"/>
            <p:cNvSpPr/>
            <p:nvPr/>
          </p:nvSpPr>
          <p:spPr>
            <a:xfrm>
              <a:off x="3455669" y="534161"/>
              <a:ext cx="1402080" cy="824865"/>
            </a:xfrm>
            <a:custGeom>
              <a:avLst/>
              <a:gdLst/>
              <a:ahLst/>
              <a:cxnLst/>
              <a:rect l="l" t="t" r="r" b="b"/>
              <a:pathLst>
                <a:path w="1402079" h="824865">
                  <a:moveTo>
                    <a:pt x="989838" y="0"/>
                  </a:moveTo>
                  <a:lnTo>
                    <a:pt x="0" y="0"/>
                  </a:lnTo>
                  <a:lnTo>
                    <a:pt x="412241" y="412241"/>
                  </a:lnTo>
                  <a:lnTo>
                    <a:pt x="0" y="824484"/>
                  </a:lnTo>
                  <a:lnTo>
                    <a:pt x="989838" y="824484"/>
                  </a:lnTo>
                  <a:lnTo>
                    <a:pt x="1402079" y="412241"/>
                  </a:lnTo>
                  <a:lnTo>
                    <a:pt x="989838" y="0"/>
                  </a:lnTo>
                  <a:close/>
                </a:path>
              </a:pathLst>
            </a:custGeom>
            <a:solidFill>
              <a:srgbClr val="478AC8"/>
            </a:solidFill>
          </p:spPr>
          <p:txBody>
            <a:bodyPr wrap="square" lIns="0" tIns="0" rIns="0" bIns="0" rtlCol="0"/>
            <a:lstStyle/>
            <a:p>
              <a:endParaRPr/>
            </a:p>
          </p:txBody>
        </p:sp>
        <p:sp>
          <p:nvSpPr>
            <p:cNvPr id="43" name="object 43"/>
            <p:cNvSpPr/>
            <p:nvPr/>
          </p:nvSpPr>
          <p:spPr>
            <a:xfrm>
              <a:off x="3455669" y="534161"/>
              <a:ext cx="1402080" cy="824865"/>
            </a:xfrm>
            <a:custGeom>
              <a:avLst/>
              <a:gdLst/>
              <a:ahLst/>
              <a:cxnLst/>
              <a:rect l="l" t="t" r="r" b="b"/>
              <a:pathLst>
                <a:path w="1402079" h="824865">
                  <a:moveTo>
                    <a:pt x="0" y="0"/>
                  </a:moveTo>
                  <a:lnTo>
                    <a:pt x="989838" y="0"/>
                  </a:lnTo>
                  <a:lnTo>
                    <a:pt x="1402079" y="412241"/>
                  </a:lnTo>
                  <a:lnTo>
                    <a:pt x="989838" y="824484"/>
                  </a:lnTo>
                  <a:lnTo>
                    <a:pt x="0" y="824484"/>
                  </a:lnTo>
                  <a:lnTo>
                    <a:pt x="412241" y="412241"/>
                  </a:lnTo>
                  <a:lnTo>
                    <a:pt x="0" y="0"/>
                  </a:lnTo>
                  <a:close/>
                </a:path>
              </a:pathLst>
            </a:custGeom>
            <a:ln w="19812">
              <a:solidFill>
                <a:srgbClr val="316492"/>
              </a:solidFill>
            </a:ln>
          </p:spPr>
          <p:txBody>
            <a:bodyPr wrap="square" lIns="0" tIns="0" rIns="0" bIns="0" rtlCol="0"/>
            <a:lstStyle/>
            <a:p>
              <a:endParaRPr/>
            </a:p>
          </p:txBody>
        </p:sp>
      </p:grpSp>
      <p:sp>
        <p:nvSpPr>
          <p:cNvPr id="44" name="object 44">
            <a:extLst>
              <a:ext uri="{C183D7F6-B498-43B3-948B-1728B52AA6E4}">
                <adec:decorative xmlns:adec="http://schemas.microsoft.com/office/drawing/2017/decorative" val="1"/>
              </a:ext>
            </a:extLst>
          </p:cNvPr>
          <p:cNvSpPr txBox="1"/>
          <p:nvPr/>
        </p:nvSpPr>
        <p:spPr>
          <a:xfrm>
            <a:off x="3963289" y="577418"/>
            <a:ext cx="384810" cy="254635"/>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2016</a:t>
            </a:r>
            <a:endParaRPr sz="1500">
              <a:latin typeface="Calibri"/>
              <a:cs typeface="Calibri"/>
            </a:endParaRPr>
          </a:p>
        </p:txBody>
      </p:sp>
      <p:sp>
        <p:nvSpPr>
          <p:cNvPr id="45" name="object 45">
            <a:extLst>
              <a:ext uri="{C183D7F6-B498-43B3-948B-1728B52AA6E4}">
                <adec:decorative xmlns:adec="http://schemas.microsoft.com/office/drawing/2017/decorative" val="1"/>
              </a:ext>
            </a:extLst>
          </p:cNvPr>
          <p:cNvSpPr txBox="1"/>
          <p:nvPr/>
        </p:nvSpPr>
        <p:spPr>
          <a:xfrm>
            <a:off x="4126357" y="806577"/>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46" name="object 46">
            <a:extLst>
              <a:ext uri="{C183D7F6-B498-43B3-948B-1728B52AA6E4}">
                <adec:decorative xmlns:adec="http://schemas.microsoft.com/office/drawing/2017/decorative" val="1"/>
              </a:ext>
            </a:extLst>
          </p:cNvPr>
          <p:cNvSpPr txBox="1"/>
          <p:nvPr/>
        </p:nvSpPr>
        <p:spPr>
          <a:xfrm>
            <a:off x="3963289" y="1035177"/>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2017</a:t>
            </a:r>
            <a:endParaRPr sz="1500">
              <a:latin typeface="Calibri"/>
              <a:cs typeface="Calibri"/>
            </a:endParaRPr>
          </a:p>
        </p:txBody>
      </p:sp>
      <p:grpSp>
        <p:nvGrpSpPr>
          <p:cNvPr id="47" name="object 47">
            <a:extLst>
              <a:ext uri="{C183D7F6-B498-43B3-948B-1728B52AA6E4}">
                <adec:decorative xmlns:adec="http://schemas.microsoft.com/office/drawing/2017/decorative" val="1"/>
              </a:ext>
            </a:extLst>
          </p:cNvPr>
          <p:cNvGrpSpPr/>
          <p:nvPr/>
        </p:nvGrpSpPr>
        <p:grpSpPr>
          <a:xfrm>
            <a:off x="2371089" y="540766"/>
            <a:ext cx="1424305" cy="845185"/>
            <a:chOff x="2371089" y="540766"/>
            <a:chExt cx="1424305" cy="845185"/>
          </a:xfrm>
        </p:grpSpPr>
        <p:sp>
          <p:nvSpPr>
            <p:cNvPr id="48" name="object 48"/>
            <p:cNvSpPr/>
            <p:nvPr/>
          </p:nvSpPr>
          <p:spPr>
            <a:xfrm>
              <a:off x="2381249" y="550926"/>
              <a:ext cx="1403985" cy="824865"/>
            </a:xfrm>
            <a:custGeom>
              <a:avLst/>
              <a:gdLst/>
              <a:ahLst/>
              <a:cxnLst/>
              <a:rect l="l" t="t" r="r" b="b"/>
              <a:pathLst>
                <a:path w="1403985" h="824865">
                  <a:moveTo>
                    <a:pt x="991362" y="0"/>
                  </a:moveTo>
                  <a:lnTo>
                    <a:pt x="0" y="0"/>
                  </a:lnTo>
                  <a:lnTo>
                    <a:pt x="412242" y="412241"/>
                  </a:lnTo>
                  <a:lnTo>
                    <a:pt x="0" y="824484"/>
                  </a:lnTo>
                  <a:lnTo>
                    <a:pt x="991362" y="824484"/>
                  </a:lnTo>
                  <a:lnTo>
                    <a:pt x="1403603" y="412241"/>
                  </a:lnTo>
                  <a:lnTo>
                    <a:pt x="991362" y="0"/>
                  </a:lnTo>
                  <a:close/>
                </a:path>
              </a:pathLst>
            </a:custGeom>
            <a:solidFill>
              <a:srgbClr val="478AC8"/>
            </a:solidFill>
          </p:spPr>
          <p:txBody>
            <a:bodyPr wrap="square" lIns="0" tIns="0" rIns="0" bIns="0" rtlCol="0"/>
            <a:lstStyle/>
            <a:p>
              <a:endParaRPr/>
            </a:p>
          </p:txBody>
        </p:sp>
        <p:sp>
          <p:nvSpPr>
            <p:cNvPr id="49" name="object 49"/>
            <p:cNvSpPr/>
            <p:nvPr/>
          </p:nvSpPr>
          <p:spPr>
            <a:xfrm>
              <a:off x="2381249" y="550926"/>
              <a:ext cx="1403985" cy="824865"/>
            </a:xfrm>
            <a:custGeom>
              <a:avLst/>
              <a:gdLst/>
              <a:ahLst/>
              <a:cxnLst/>
              <a:rect l="l" t="t" r="r" b="b"/>
              <a:pathLst>
                <a:path w="1403985" h="824865">
                  <a:moveTo>
                    <a:pt x="0" y="0"/>
                  </a:moveTo>
                  <a:lnTo>
                    <a:pt x="991362" y="0"/>
                  </a:lnTo>
                  <a:lnTo>
                    <a:pt x="1403603" y="412241"/>
                  </a:lnTo>
                  <a:lnTo>
                    <a:pt x="991362" y="824484"/>
                  </a:lnTo>
                  <a:lnTo>
                    <a:pt x="0" y="824484"/>
                  </a:lnTo>
                  <a:lnTo>
                    <a:pt x="412242" y="412241"/>
                  </a:lnTo>
                  <a:lnTo>
                    <a:pt x="0" y="0"/>
                  </a:lnTo>
                  <a:close/>
                </a:path>
              </a:pathLst>
            </a:custGeom>
            <a:ln w="19811">
              <a:solidFill>
                <a:srgbClr val="316492"/>
              </a:solidFill>
            </a:ln>
          </p:spPr>
          <p:txBody>
            <a:bodyPr wrap="square" lIns="0" tIns="0" rIns="0" bIns="0" rtlCol="0"/>
            <a:lstStyle/>
            <a:p>
              <a:endParaRPr/>
            </a:p>
          </p:txBody>
        </p:sp>
      </p:grpSp>
      <p:sp>
        <p:nvSpPr>
          <p:cNvPr id="50" name="object 50">
            <a:extLst>
              <a:ext uri="{C183D7F6-B498-43B3-948B-1728B52AA6E4}">
                <adec:decorative xmlns:adec="http://schemas.microsoft.com/office/drawing/2017/decorative" val="1"/>
              </a:ext>
            </a:extLst>
          </p:cNvPr>
          <p:cNvSpPr txBox="1"/>
          <p:nvPr/>
        </p:nvSpPr>
        <p:spPr>
          <a:xfrm>
            <a:off x="2890139" y="594740"/>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2015</a:t>
            </a:r>
            <a:endParaRPr sz="1500">
              <a:latin typeface="Calibri"/>
              <a:cs typeface="Calibri"/>
            </a:endParaRPr>
          </a:p>
        </p:txBody>
      </p:sp>
      <p:sp>
        <p:nvSpPr>
          <p:cNvPr id="51" name="object 51">
            <a:extLst>
              <a:ext uri="{C183D7F6-B498-43B3-948B-1728B52AA6E4}">
                <adec:decorative xmlns:adec="http://schemas.microsoft.com/office/drawing/2017/decorative" val="1"/>
              </a:ext>
            </a:extLst>
          </p:cNvPr>
          <p:cNvSpPr txBox="1"/>
          <p:nvPr/>
        </p:nvSpPr>
        <p:spPr>
          <a:xfrm>
            <a:off x="3053207" y="823340"/>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52" name="object 52">
            <a:extLst>
              <a:ext uri="{C183D7F6-B498-43B3-948B-1728B52AA6E4}">
                <adec:decorative xmlns:adec="http://schemas.microsoft.com/office/drawing/2017/decorative" val="1"/>
              </a:ext>
            </a:extLst>
          </p:cNvPr>
          <p:cNvSpPr txBox="1"/>
          <p:nvPr/>
        </p:nvSpPr>
        <p:spPr>
          <a:xfrm>
            <a:off x="2890139" y="1051940"/>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2016</a:t>
            </a:r>
            <a:endParaRPr sz="1500">
              <a:latin typeface="Calibri"/>
              <a:cs typeface="Calibri"/>
            </a:endParaRPr>
          </a:p>
        </p:txBody>
      </p:sp>
      <p:grpSp>
        <p:nvGrpSpPr>
          <p:cNvPr id="53" name="object 53">
            <a:extLst>
              <a:ext uri="{C183D7F6-B498-43B3-948B-1728B52AA6E4}">
                <adec:decorative xmlns:adec="http://schemas.microsoft.com/office/drawing/2017/decorative" val="1"/>
              </a:ext>
            </a:extLst>
          </p:cNvPr>
          <p:cNvGrpSpPr/>
          <p:nvPr/>
        </p:nvGrpSpPr>
        <p:grpSpPr>
          <a:xfrm>
            <a:off x="1305813" y="552958"/>
            <a:ext cx="1422400" cy="843280"/>
            <a:chOff x="1305813" y="552958"/>
            <a:chExt cx="1422400" cy="843280"/>
          </a:xfrm>
        </p:grpSpPr>
        <p:sp>
          <p:nvSpPr>
            <p:cNvPr id="54" name="object 54"/>
            <p:cNvSpPr/>
            <p:nvPr/>
          </p:nvSpPr>
          <p:spPr>
            <a:xfrm>
              <a:off x="1315973" y="563118"/>
              <a:ext cx="1402080" cy="822960"/>
            </a:xfrm>
            <a:custGeom>
              <a:avLst/>
              <a:gdLst/>
              <a:ahLst/>
              <a:cxnLst/>
              <a:rect l="l" t="t" r="r" b="b"/>
              <a:pathLst>
                <a:path w="1402080" h="822960">
                  <a:moveTo>
                    <a:pt x="990600" y="0"/>
                  </a:moveTo>
                  <a:lnTo>
                    <a:pt x="0" y="0"/>
                  </a:lnTo>
                  <a:lnTo>
                    <a:pt x="411480" y="411480"/>
                  </a:lnTo>
                  <a:lnTo>
                    <a:pt x="0" y="822960"/>
                  </a:lnTo>
                  <a:lnTo>
                    <a:pt x="990600" y="822960"/>
                  </a:lnTo>
                  <a:lnTo>
                    <a:pt x="1402080" y="411480"/>
                  </a:lnTo>
                  <a:lnTo>
                    <a:pt x="990600" y="0"/>
                  </a:lnTo>
                  <a:close/>
                </a:path>
              </a:pathLst>
            </a:custGeom>
            <a:solidFill>
              <a:srgbClr val="478AC8"/>
            </a:solidFill>
          </p:spPr>
          <p:txBody>
            <a:bodyPr wrap="square" lIns="0" tIns="0" rIns="0" bIns="0" rtlCol="0"/>
            <a:lstStyle/>
            <a:p>
              <a:endParaRPr/>
            </a:p>
          </p:txBody>
        </p:sp>
        <p:sp>
          <p:nvSpPr>
            <p:cNvPr id="55" name="object 55"/>
            <p:cNvSpPr/>
            <p:nvPr/>
          </p:nvSpPr>
          <p:spPr>
            <a:xfrm>
              <a:off x="1315973" y="563118"/>
              <a:ext cx="1402080" cy="822960"/>
            </a:xfrm>
            <a:custGeom>
              <a:avLst/>
              <a:gdLst/>
              <a:ahLst/>
              <a:cxnLst/>
              <a:rect l="l" t="t" r="r" b="b"/>
              <a:pathLst>
                <a:path w="1402080" h="822960">
                  <a:moveTo>
                    <a:pt x="0" y="0"/>
                  </a:moveTo>
                  <a:lnTo>
                    <a:pt x="990600" y="0"/>
                  </a:lnTo>
                  <a:lnTo>
                    <a:pt x="1402080" y="411480"/>
                  </a:lnTo>
                  <a:lnTo>
                    <a:pt x="990600" y="822960"/>
                  </a:lnTo>
                  <a:lnTo>
                    <a:pt x="0" y="822960"/>
                  </a:lnTo>
                  <a:lnTo>
                    <a:pt x="411480" y="411480"/>
                  </a:lnTo>
                  <a:lnTo>
                    <a:pt x="0" y="0"/>
                  </a:lnTo>
                  <a:close/>
                </a:path>
              </a:pathLst>
            </a:custGeom>
            <a:ln w="19812">
              <a:solidFill>
                <a:srgbClr val="316492"/>
              </a:solidFill>
            </a:ln>
          </p:spPr>
          <p:txBody>
            <a:bodyPr wrap="square" lIns="0" tIns="0" rIns="0" bIns="0" rtlCol="0"/>
            <a:lstStyle/>
            <a:p>
              <a:endParaRPr/>
            </a:p>
          </p:txBody>
        </p:sp>
      </p:grpSp>
      <p:sp>
        <p:nvSpPr>
          <p:cNvPr id="56" name="object 56">
            <a:extLst>
              <a:ext uri="{C183D7F6-B498-43B3-948B-1728B52AA6E4}">
                <adec:decorative xmlns:adec="http://schemas.microsoft.com/office/drawing/2017/decorative" val="1"/>
              </a:ext>
            </a:extLst>
          </p:cNvPr>
          <p:cNvSpPr txBox="1"/>
          <p:nvPr/>
        </p:nvSpPr>
        <p:spPr>
          <a:xfrm>
            <a:off x="1823339" y="606044"/>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2014</a:t>
            </a:r>
            <a:endParaRPr sz="1500">
              <a:latin typeface="Calibri"/>
              <a:cs typeface="Calibri"/>
            </a:endParaRPr>
          </a:p>
        </p:txBody>
      </p:sp>
      <p:sp>
        <p:nvSpPr>
          <p:cNvPr id="57" name="object 57">
            <a:extLst>
              <a:ext uri="{C183D7F6-B498-43B3-948B-1728B52AA6E4}">
                <adec:decorative xmlns:adec="http://schemas.microsoft.com/office/drawing/2017/decorative" val="1"/>
              </a:ext>
            </a:extLst>
          </p:cNvPr>
          <p:cNvSpPr txBox="1"/>
          <p:nvPr/>
        </p:nvSpPr>
        <p:spPr>
          <a:xfrm>
            <a:off x="1986407" y="834644"/>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58" name="object 58">
            <a:extLst>
              <a:ext uri="{C183D7F6-B498-43B3-948B-1728B52AA6E4}">
                <adec:decorative xmlns:adec="http://schemas.microsoft.com/office/drawing/2017/decorative" val="1"/>
              </a:ext>
            </a:extLst>
          </p:cNvPr>
          <p:cNvSpPr txBox="1"/>
          <p:nvPr/>
        </p:nvSpPr>
        <p:spPr>
          <a:xfrm>
            <a:off x="1823339" y="1063244"/>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2015</a:t>
            </a:r>
            <a:endParaRPr sz="1500">
              <a:latin typeface="Calibri"/>
              <a:cs typeface="Calibri"/>
            </a:endParaRPr>
          </a:p>
        </p:txBody>
      </p:sp>
      <p:sp>
        <p:nvSpPr>
          <p:cNvPr id="59" name="object 59">
            <a:extLst>
              <a:ext uri="{C183D7F6-B498-43B3-948B-1728B52AA6E4}">
                <adec:decorative xmlns:adec="http://schemas.microsoft.com/office/drawing/2017/decorative" val="1"/>
              </a:ext>
            </a:extLst>
          </p:cNvPr>
          <p:cNvSpPr txBox="1"/>
          <p:nvPr/>
        </p:nvSpPr>
        <p:spPr>
          <a:xfrm>
            <a:off x="5466334" y="1646300"/>
            <a:ext cx="845185" cy="513080"/>
          </a:xfrm>
          <a:prstGeom prst="rect">
            <a:avLst/>
          </a:prstGeom>
        </p:spPr>
        <p:txBody>
          <a:bodyPr vert="horz" wrap="square" lIns="0" tIns="12065" rIns="0" bIns="0" rtlCol="0">
            <a:spAutoFit/>
          </a:bodyPr>
          <a:lstStyle/>
          <a:p>
            <a:pPr marL="12700" marR="5080">
              <a:lnSpc>
                <a:spcPct val="100000"/>
              </a:lnSpc>
              <a:spcBef>
                <a:spcPts val="95"/>
              </a:spcBef>
            </a:pPr>
            <a:r>
              <a:rPr sz="1600" spc="-10" dirty="0">
                <a:solidFill>
                  <a:srgbClr val="00AF50"/>
                </a:solidFill>
                <a:latin typeface="Calibri"/>
                <a:cs typeface="Calibri"/>
              </a:rPr>
              <a:t>Standards Adopted</a:t>
            </a:r>
            <a:endParaRPr sz="1600">
              <a:latin typeface="Calibri"/>
              <a:cs typeface="Calibri"/>
            </a:endParaRPr>
          </a:p>
        </p:txBody>
      </p:sp>
      <p:sp>
        <p:nvSpPr>
          <p:cNvPr id="60" name="object 60">
            <a:extLst>
              <a:ext uri="{C183D7F6-B498-43B3-948B-1728B52AA6E4}">
                <adec:decorative xmlns:adec="http://schemas.microsoft.com/office/drawing/2017/decorative" val="1"/>
              </a:ext>
            </a:extLst>
          </p:cNvPr>
          <p:cNvSpPr txBox="1"/>
          <p:nvPr/>
        </p:nvSpPr>
        <p:spPr>
          <a:xfrm>
            <a:off x="7613142" y="1646300"/>
            <a:ext cx="1135380" cy="513080"/>
          </a:xfrm>
          <a:prstGeom prst="rect">
            <a:avLst/>
          </a:prstGeom>
        </p:spPr>
        <p:txBody>
          <a:bodyPr vert="horz" wrap="square" lIns="0" tIns="12065" rIns="0" bIns="0" rtlCol="0">
            <a:spAutoFit/>
          </a:bodyPr>
          <a:lstStyle/>
          <a:p>
            <a:pPr marL="12700" marR="5080">
              <a:lnSpc>
                <a:spcPct val="100000"/>
              </a:lnSpc>
              <a:spcBef>
                <a:spcPts val="95"/>
              </a:spcBef>
            </a:pPr>
            <a:r>
              <a:rPr sz="1600" spc="-10" dirty="0">
                <a:solidFill>
                  <a:srgbClr val="00AF50"/>
                </a:solidFill>
                <a:latin typeface="Calibri"/>
                <a:cs typeface="Calibri"/>
              </a:rPr>
              <a:t>Standards Implemented</a:t>
            </a:r>
            <a:endParaRPr sz="1600">
              <a:latin typeface="Calibri"/>
              <a:cs typeface="Calibri"/>
            </a:endParaRPr>
          </a:p>
        </p:txBody>
      </p:sp>
      <p:grpSp>
        <p:nvGrpSpPr>
          <p:cNvPr id="61" name="object 61">
            <a:extLst>
              <a:ext uri="{C183D7F6-B498-43B3-948B-1728B52AA6E4}">
                <adec:decorative xmlns:adec="http://schemas.microsoft.com/office/drawing/2017/decorative" val="1"/>
              </a:ext>
            </a:extLst>
          </p:cNvPr>
          <p:cNvGrpSpPr/>
          <p:nvPr/>
        </p:nvGrpSpPr>
        <p:grpSpPr>
          <a:xfrm>
            <a:off x="3877055" y="1362455"/>
            <a:ext cx="4287520" cy="858519"/>
            <a:chOff x="3877055" y="1362455"/>
            <a:chExt cx="4287520" cy="858519"/>
          </a:xfrm>
        </p:grpSpPr>
        <p:sp>
          <p:nvSpPr>
            <p:cNvPr id="62" name="object 62"/>
            <p:cNvSpPr/>
            <p:nvPr/>
          </p:nvSpPr>
          <p:spPr>
            <a:xfrm>
              <a:off x="5715761" y="1386077"/>
              <a:ext cx="304800" cy="291465"/>
            </a:xfrm>
            <a:custGeom>
              <a:avLst/>
              <a:gdLst/>
              <a:ahLst/>
              <a:cxnLst/>
              <a:rect l="l" t="t" r="r" b="b"/>
              <a:pathLst>
                <a:path w="304800" h="291464">
                  <a:moveTo>
                    <a:pt x="152400" y="0"/>
                  </a:moveTo>
                  <a:lnTo>
                    <a:pt x="0" y="145542"/>
                  </a:lnTo>
                  <a:lnTo>
                    <a:pt x="76200" y="145542"/>
                  </a:lnTo>
                  <a:lnTo>
                    <a:pt x="76200" y="291084"/>
                  </a:lnTo>
                  <a:lnTo>
                    <a:pt x="228600" y="291084"/>
                  </a:lnTo>
                  <a:lnTo>
                    <a:pt x="228600" y="145542"/>
                  </a:lnTo>
                  <a:lnTo>
                    <a:pt x="304800" y="145542"/>
                  </a:lnTo>
                  <a:lnTo>
                    <a:pt x="152400" y="0"/>
                  </a:lnTo>
                  <a:close/>
                </a:path>
              </a:pathLst>
            </a:custGeom>
            <a:solidFill>
              <a:srgbClr val="00AF50"/>
            </a:solidFill>
          </p:spPr>
          <p:txBody>
            <a:bodyPr wrap="square" lIns="0" tIns="0" rIns="0" bIns="0" rtlCol="0"/>
            <a:lstStyle/>
            <a:p>
              <a:endParaRPr/>
            </a:p>
          </p:txBody>
        </p:sp>
        <p:sp>
          <p:nvSpPr>
            <p:cNvPr id="63" name="object 63"/>
            <p:cNvSpPr/>
            <p:nvPr/>
          </p:nvSpPr>
          <p:spPr>
            <a:xfrm>
              <a:off x="5715761" y="1386077"/>
              <a:ext cx="304800" cy="291465"/>
            </a:xfrm>
            <a:custGeom>
              <a:avLst/>
              <a:gdLst/>
              <a:ahLst/>
              <a:cxnLst/>
              <a:rect l="l" t="t" r="r" b="b"/>
              <a:pathLst>
                <a:path w="304800" h="291464">
                  <a:moveTo>
                    <a:pt x="304800" y="145542"/>
                  </a:moveTo>
                  <a:lnTo>
                    <a:pt x="228600" y="145542"/>
                  </a:lnTo>
                  <a:lnTo>
                    <a:pt x="228600" y="291084"/>
                  </a:lnTo>
                  <a:lnTo>
                    <a:pt x="76200" y="291084"/>
                  </a:lnTo>
                  <a:lnTo>
                    <a:pt x="76200" y="145542"/>
                  </a:lnTo>
                  <a:lnTo>
                    <a:pt x="0" y="145542"/>
                  </a:lnTo>
                  <a:lnTo>
                    <a:pt x="152400" y="0"/>
                  </a:lnTo>
                  <a:lnTo>
                    <a:pt x="304800" y="145542"/>
                  </a:lnTo>
                  <a:close/>
                </a:path>
              </a:pathLst>
            </a:custGeom>
            <a:ln w="19811">
              <a:solidFill>
                <a:srgbClr val="316492"/>
              </a:solidFill>
            </a:ln>
          </p:spPr>
          <p:txBody>
            <a:bodyPr wrap="square" lIns="0" tIns="0" rIns="0" bIns="0" rtlCol="0"/>
            <a:lstStyle/>
            <a:p>
              <a:endParaRPr/>
            </a:p>
          </p:txBody>
        </p:sp>
        <p:sp>
          <p:nvSpPr>
            <p:cNvPr id="64" name="object 64"/>
            <p:cNvSpPr/>
            <p:nvPr/>
          </p:nvSpPr>
          <p:spPr>
            <a:xfrm>
              <a:off x="7849361" y="1372361"/>
              <a:ext cx="304800" cy="291465"/>
            </a:xfrm>
            <a:custGeom>
              <a:avLst/>
              <a:gdLst/>
              <a:ahLst/>
              <a:cxnLst/>
              <a:rect l="l" t="t" r="r" b="b"/>
              <a:pathLst>
                <a:path w="304800" h="291464">
                  <a:moveTo>
                    <a:pt x="152400" y="0"/>
                  </a:moveTo>
                  <a:lnTo>
                    <a:pt x="0" y="145541"/>
                  </a:lnTo>
                  <a:lnTo>
                    <a:pt x="76200" y="145541"/>
                  </a:lnTo>
                  <a:lnTo>
                    <a:pt x="76200" y="291084"/>
                  </a:lnTo>
                  <a:lnTo>
                    <a:pt x="228600" y="291084"/>
                  </a:lnTo>
                  <a:lnTo>
                    <a:pt x="228600" y="145541"/>
                  </a:lnTo>
                  <a:lnTo>
                    <a:pt x="304800" y="145541"/>
                  </a:lnTo>
                  <a:lnTo>
                    <a:pt x="152400" y="0"/>
                  </a:lnTo>
                  <a:close/>
                </a:path>
              </a:pathLst>
            </a:custGeom>
            <a:solidFill>
              <a:srgbClr val="00AF50"/>
            </a:solidFill>
          </p:spPr>
          <p:txBody>
            <a:bodyPr wrap="square" lIns="0" tIns="0" rIns="0" bIns="0" rtlCol="0"/>
            <a:lstStyle/>
            <a:p>
              <a:endParaRPr/>
            </a:p>
          </p:txBody>
        </p:sp>
        <p:sp>
          <p:nvSpPr>
            <p:cNvPr id="65" name="object 65"/>
            <p:cNvSpPr/>
            <p:nvPr/>
          </p:nvSpPr>
          <p:spPr>
            <a:xfrm>
              <a:off x="7849361" y="1372361"/>
              <a:ext cx="304800" cy="291465"/>
            </a:xfrm>
            <a:custGeom>
              <a:avLst/>
              <a:gdLst/>
              <a:ahLst/>
              <a:cxnLst/>
              <a:rect l="l" t="t" r="r" b="b"/>
              <a:pathLst>
                <a:path w="304800" h="291464">
                  <a:moveTo>
                    <a:pt x="304800" y="145541"/>
                  </a:moveTo>
                  <a:lnTo>
                    <a:pt x="228600" y="145541"/>
                  </a:lnTo>
                  <a:lnTo>
                    <a:pt x="228600" y="291084"/>
                  </a:lnTo>
                  <a:lnTo>
                    <a:pt x="76200" y="291084"/>
                  </a:lnTo>
                  <a:lnTo>
                    <a:pt x="76200" y="145541"/>
                  </a:lnTo>
                  <a:lnTo>
                    <a:pt x="0" y="145541"/>
                  </a:lnTo>
                  <a:lnTo>
                    <a:pt x="152400" y="0"/>
                  </a:lnTo>
                  <a:lnTo>
                    <a:pt x="304800" y="145541"/>
                  </a:lnTo>
                  <a:close/>
                </a:path>
              </a:pathLst>
            </a:custGeom>
            <a:ln w="19811">
              <a:solidFill>
                <a:srgbClr val="316492"/>
              </a:solidFill>
            </a:ln>
          </p:spPr>
          <p:txBody>
            <a:bodyPr wrap="square" lIns="0" tIns="0" rIns="0" bIns="0" rtlCol="0"/>
            <a:lstStyle/>
            <a:p>
              <a:endParaRPr/>
            </a:p>
          </p:txBody>
        </p:sp>
        <p:sp>
          <p:nvSpPr>
            <p:cNvPr id="66" name="object 66"/>
            <p:cNvSpPr/>
            <p:nvPr/>
          </p:nvSpPr>
          <p:spPr>
            <a:xfrm>
              <a:off x="3886961" y="1625345"/>
              <a:ext cx="381000" cy="585470"/>
            </a:xfrm>
            <a:custGeom>
              <a:avLst/>
              <a:gdLst/>
              <a:ahLst/>
              <a:cxnLst/>
              <a:rect l="l" t="t" r="r" b="b"/>
              <a:pathLst>
                <a:path w="381000" h="585469">
                  <a:moveTo>
                    <a:pt x="285750" y="0"/>
                  </a:moveTo>
                  <a:lnTo>
                    <a:pt x="95250" y="0"/>
                  </a:lnTo>
                  <a:lnTo>
                    <a:pt x="95250" y="394715"/>
                  </a:lnTo>
                  <a:lnTo>
                    <a:pt x="0" y="394715"/>
                  </a:lnTo>
                  <a:lnTo>
                    <a:pt x="190500" y="585215"/>
                  </a:lnTo>
                  <a:lnTo>
                    <a:pt x="381000" y="394715"/>
                  </a:lnTo>
                  <a:lnTo>
                    <a:pt x="285750" y="394715"/>
                  </a:lnTo>
                  <a:lnTo>
                    <a:pt x="285750" y="0"/>
                  </a:lnTo>
                  <a:close/>
                </a:path>
              </a:pathLst>
            </a:custGeom>
            <a:solidFill>
              <a:srgbClr val="FFC000"/>
            </a:solidFill>
          </p:spPr>
          <p:txBody>
            <a:bodyPr wrap="square" lIns="0" tIns="0" rIns="0" bIns="0" rtlCol="0"/>
            <a:lstStyle/>
            <a:p>
              <a:endParaRPr/>
            </a:p>
          </p:txBody>
        </p:sp>
        <p:sp>
          <p:nvSpPr>
            <p:cNvPr id="67" name="object 67"/>
            <p:cNvSpPr/>
            <p:nvPr/>
          </p:nvSpPr>
          <p:spPr>
            <a:xfrm>
              <a:off x="3886961" y="1625345"/>
              <a:ext cx="381000" cy="585470"/>
            </a:xfrm>
            <a:custGeom>
              <a:avLst/>
              <a:gdLst/>
              <a:ahLst/>
              <a:cxnLst/>
              <a:rect l="l" t="t" r="r" b="b"/>
              <a:pathLst>
                <a:path w="381000" h="585469">
                  <a:moveTo>
                    <a:pt x="0" y="394715"/>
                  </a:moveTo>
                  <a:lnTo>
                    <a:pt x="95250" y="394715"/>
                  </a:lnTo>
                  <a:lnTo>
                    <a:pt x="95250" y="0"/>
                  </a:lnTo>
                  <a:lnTo>
                    <a:pt x="285750" y="0"/>
                  </a:lnTo>
                  <a:lnTo>
                    <a:pt x="285750" y="394715"/>
                  </a:lnTo>
                  <a:lnTo>
                    <a:pt x="381000" y="394715"/>
                  </a:lnTo>
                  <a:lnTo>
                    <a:pt x="190500" y="585215"/>
                  </a:lnTo>
                  <a:lnTo>
                    <a:pt x="0" y="394715"/>
                  </a:lnTo>
                  <a:close/>
                </a:path>
              </a:pathLst>
            </a:custGeom>
            <a:ln w="19812">
              <a:solidFill>
                <a:srgbClr val="316492"/>
              </a:solidFill>
            </a:ln>
          </p:spPr>
          <p:txBody>
            <a:bodyPr wrap="square" lIns="0" tIns="0" rIns="0" bIns="0" rtlCol="0"/>
            <a:lstStyle/>
            <a:p>
              <a:endParaRPr/>
            </a:p>
          </p:txBody>
        </p:sp>
      </p:grpSp>
      <p:sp>
        <p:nvSpPr>
          <p:cNvPr id="68" name="object 6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82753" rIns="0" bIns="0" rtlCol="0">
            <a:spAutoFit/>
          </a:bodyPr>
          <a:lstStyle/>
          <a:p>
            <a:pPr marL="38100">
              <a:lnSpc>
                <a:spcPts val="1150"/>
              </a:lnSpc>
            </a:pPr>
            <a:fld id="{81D60167-4931-47E6-BA6A-407CBD079E47}" type="slidenum">
              <a:rPr sz="1100" spc="-25" dirty="0"/>
              <a:t>15</a:t>
            </a:fld>
            <a:endParaRPr sz="1100"/>
          </a:p>
        </p:txBody>
      </p:sp>
      <p:sp>
        <p:nvSpPr>
          <p:cNvPr id="69" name="Title 68">
            <a:extLst>
              <a:ext uri="{FF2B5EF4-FFF2-40B4-BE49-F238E27FC236}">
                <a16:creationId xmlns:a16="http://schemas.microsoft.com/office/drawing/2014/main" id="{3D4CD62C-E00F-3126-A953-668EB3D2C36E}"/>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Implementation </a:t>
            </a:r>
            <a:r>
              <a:rPr lang="en-US" dirty="0" err="1"/>
              <a:t>TImeline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585EA79-F57D-A7A7-368D-D688364B29FC}"/>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Procurement</a:t>
            </a:r>
          </a:p>
        </p:txBody>
      </p:sp>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pic>
          <p:nvPicPr>
            <p:cNvPr id="15" name="object 15"/>
            <p:cNvPicPr/>
            <p:nvPr/>
          </p:nvPicPr>
          <p:blipFill>
            <a:blip r:embed="rId9" cstate="print"/>
            <a:stretch>
              <a:fillRect/>
            </a:stretch>
          </p:blipFill>
          <p:spPr>
            <a:xfrm>
              <a:off x="2945002" y="0"/>
              <a:ext cx="3548507" cy="543813"/>
            </a:xfrm>
            <a:prstGeom prst="rect">
              <a:avLst/>
            </a:prstGeom>
          </p:spPr>
        </p:pic>
        <p:pic>
          <p:nvPicPr>
            <p:cNvPr id="16" name="object 16"/>
            <p:cNvPicPr/>
            <p:nvPr/>
          </p:nvPicPr>
          <p:blipFill>
            <a:blip r:embed="rId10" cstate="print"/>
            <a:stretch>
              <a:fillRect/>
            </a:stretch>
          </p:blipFill>
          <p:spPr>
            <a:xfrm>
              <a:off x="1239621" y="543813"/>
              <a:ext cx="3885184" cy="548639"/>
            </a:xfrm>
            <a:prstGeom prst="rect">
              <a:avLst/>
            </a:prstGeom>
          </p:spPr>
        </p:pic>
        <p:pic>
          <p:nvPicPr>
            <p:cNvPr id="17" name="object 17"/>
            <p:cNvPicPr/>
            <p:nvPr/>
          </p:nvPicPr>
          <p:blipFill>
            <a:blip r:embed="rId11" cstate="print"/>
            <a:stretch>
              <a:fillRect/>
            </a:stretch>
          </p:blipFill>
          <p:spPr>
            <a:xfrm>
              <a:off x="4847209" y="543813"/>
              <a:ext cx="3334131" cy="548639"/>
            </a:xfrm>
            <a:prstGeom prst="rect">
              <a:avLst/>
            </a:prstGeom>
          </p:spPr>
        </p:pic>
      </p:grpSp>
      <p:sp>
        <p:nvSpPr>
          <p:cNvPr id="18" name="object 18">
            <a:extLst>
              <a:ext uri="{C183D7F6-B498-43B3-948B-1728B52AA6E4}">
                <adec:decorative xmlns:adec="http://schemas.microsoft.com/office/drawing/2017/decorative" val="1"/>
              </a:ext>
            </a:extLst>
          </p:cNvPr>
          <p:cNvSpPr txBox="1"/>
          <p:nvPr/>
        </p:nvSpPr>
        <p:spPr>
          <a:xfrm>
            <a:off x="124460" y="1080261"/>
            <a:ext cx="8524875" cy="5198745"/>
          </a:xfrm>
          <a:prstGeom prst="rect">
            <a:avLst/>
          </a:prstGeom>
        </p:spPr>
        <p:txBody>
          <a:bodyPr vert="horz" wrap="square" lIns="0" tIns="12700" rIns="0" bIns="0" rtlCol="0">
            <a:spAutoFit/>
          </a:bodyPr>
          <a:lstStyle/>
          <a:p>
            <a:pPr marL="469900" marR="5080" indent="-457200">
              <a:lnSpc>
                <a:spcPct val="100000"/>
              </a:lnSpc>
              <a:spcBef>
                <a:spcPts val="100"/>
              </a:spcBef>
              <a:buClr>
                <a:srgbClr val="478AC8"/>
              </a:buClr>
              <a:buSzPct val="110416"/>
              <a:buFont typeface="Wingdings"/>
              <a:buChar char=""/>
              <a:tabLst>
                <a:tab pos="469900" algn="l"/>
              </a:tabLst>
            </a:pPr>
            <a:r>
              <a:rPr sz="2400" b="1" spc="120" dirty="0">
                <a:latin typeface="Calibri"/>
                <a:cs typeface="Calibri"/>
              </a:rPr>
              <a:t>Required</a:t>
            </a:r>
            <a:r>
              <a:rPr sz="2400" b="1" spc="260" dirty="0">
                <a:latin typeface="Calibri"/>
                <a:cs typeface="Calibri"/>
              </a:rPr>
              <a:t> </a:t>
            </a:r>
            <a:r>
              <a:rPr sz="2400" b="1" spc="85" dirty="0">
                <a:latin typeface="Calibri"/>
                <a:cs typeface="Calibri"/>
              </a:rPr>
              <a:t>for</a:t>
            </a:r>
            <a:r>
              <a:rPr sz="2400" b="1" spc="280" dirty="0">
                <a:latin typeface="Calibri"/>
                <a:cs typeface="Calibri"/>
              </a:rPr>
              <a:t> </a:t>
            </a:r>
            <a:r>
              <a:rPr sz="2400" b="1" spc="125" dirty="0">
                <a:latin typeface="Calibri"/>
                <a:cs typeface="Calibri"/>
              </a:rPr>
              <a:t>science/social</a:t>
            </a:r>
            <a:r>
              <a:rPr sz="2400" b="1" spc="265" dirty="0">
                <a:latin typeface="Calibri"/>
                <a:cs typeface="Calibri"/>
              </a:rPr>
              <a:t> </a:t>
            </a:r>
            <a:r>
              <a:rPr sz="2400" b="1" spc="120" dirty="0">
                <a:latin typeface="Calibri"/>
                <a:cs typeface="Calibri"/>
              </a:rPr>
              <a:t>studies:</a:t>
            </a:r>
            <a:r>
              <a:rPr sz="2400" b="1" spc="275" dirty="0">
                <a:latin typeface="Calibri"/>
                <a:cs typeface="Calibri"/>
              </a:rPr>
              <a:t> </a:t>
            </a:r>
            <a:r>
              <a:rPr sz="2400" b="1" spc="95" dirty="0">
                <a:latin typeface="Calibri"/>
                <a:cs typeface="Calibri"/>
              </a:rPr>
              <a:t>New</a:t>
            </a:r>
            <a:r>
              <a:rPr sz="2400" b="1" spc="275" dirty="0">
                <a:latin typeface="Calibri"/>
                <a:cs typeface="Calibri"/>
              </a:rPr>
              <a:t> </a:t>
            </a:r>
            <a:r>
              <a:rPr sz="2400" b="1" spc="114" dirty="0">
                <a:latin typeface="Calibri"/>
                <a:cs typeface="Calibri"/>
              </a:rPr>
              <a:t>contract</a:t>
            </a:r>
            <a:r>
              <a:rPr sz="2400" b="1" spc="275" dirty="0">
                <a:latin typeface="Calibri"/>
                <a:cs typeface="Calibri"/>
              </a:rPr>
              <a:t> </a:t>
            </a:r>
            <a:r>
              <a:rPr sz="2400" b="1" spc="75" dirty="0">
                <a:latin typeface="Calibri"/>
                <a:cs typeface="Calibri"/>
              </a:rPr>
              <a:t>in</a:t>
            </a:r>
            <a:r>
              <a:rPr sz="2400" b="1" spc="275" dirty="0">
                <a:latin typeface="Calibri"/>
                <a:cs typeface="Calibri"/>
              </a:rPr>
              <a:t> </a:t>
            </a:r>
            <a:r>
              <a:rPr sz="2400" b="1" spc="70" dirty="0">
                <a:latin typeface="Calibri"/>
                <a:cs typeface="Calibri"/>
              </a:rPr>
              <a:t>17</a:t>
            </a:r>
            <a:r>
              <a:rPr sz="2400" b="1" spc="-250" dirty="0">
                <a:latin typeface="Calibri"/>
                <a:cs typeface="Calibri"/>
              </a:rPr>
              <a:t> </a:t>
            </a:r>
            <a:r>
              <a:rPr sz="2400" b="1" spc="-50" dirty="0">
                <a:latin typeface="Calibri"/>
                <a:cs typeface="Calibri"/>
              </a:rPr>
              <a:t>- </a:t>
            </a:r>
            <a:r>
              <a:rPr sz="2400" b="1" spc="125" dirty="0">
                <a:latin typeface="Calibri"/>
                <a:cs typeface="Calibri"/>
              </a:rPr>
              <a:t>18.</a:t>
            </a:r>
            <a:endParaRPr sz="2400">
              <a:latin typeface="Calibri"/>
              <a:cs typeface="Calibri"/>
            </a:endParaRPr>
          </a:p>
          <a:p>
            <a:pPr>
              <a:lnSpc>
                <a:spcPct val="100000"/>
              </a:lnSpc>
              <a:spcBef>
                <a:spcPts val="525"/>
              </a:spcBef>
              <a:buClr>
                <a:srgbClr val="478AC8"/>
              </a:buClr>
              <a:buFont typeface="Wingdings"/>
              <a:buChar char=""/>
            </a:pPr>
            <a:endParaRPr sz="2400">
              <a:latin typeface="Calibri"/>
              <a:cs typeface="Calibri"/>
            </a:endParaRPr>
          </a:p>
          <a:p>
            <a:pPr marL="469900" marR="52705" indent="-457200">
              <a:lnSpc>
                <a:spcPct val="100000"/>
              </a:lnSpc>
              <a:spcBef>
                <a:spcPts val="5"/>
              </a:spcBef>
              <a:buClr>
                <a:srgbClr val="478AC8"/>
              </a:buClr>
              <a:buSzPct val="110416"/>
              <a:buFont typeface="Wingdings"/>
              <a:buChar char=""/>
              <a:tabLst>
                <a:tab pos="469900" algn="l"/>
              </a:tabLst>
            </a:pPr>
            <a:r>
              <a:rPr sz="2400" b="1" spc="114" dirty="0">
                <a:latin typeface="Calibri"/>
                <a:cs typeface="Calibri"/>
              </a:rPr>
              <a:t>Option</a:t>
            </a:r>
            <a:r>
              <a:rPr sz="2400" b="1" spc="275" dirty="0">
                <a:latin typeface="Calibri"/>
                <a:cs typeface="Calibri"/>
              </a:rPr>
              <a:t> </a:t>
            </a:r>
            <a:r>
              <a:rPr sz="2400" b="1" dirty="0">
                <a:latin typeface="Calibri"/>
                <a:cs typeface="Calibri"/>
              </a:rPr>
              <a:t>A</a:t>
            </a:r>
            <a:r>
              <a:rPr sz="2400" b="1" spc="285" dirty="0">
                <a:latin typeface="Calibri"/>
                <a:cs typeface="Calibri"/>
              </a:rPr>
              <a:t> </a:t>
            </a:r>
            <a:r>
              <a:rPr sz="2400" b="1" spc="85" dirty="0">
                <a:latin typeface="Calibri"/>
                <a:cs typeface="Calibri"/>
              </a:rPr>
              <a:t>for</a:t>
            </a:r>
            <a:r>
              <a:rPr sz="2400" b="1" spc="285" dirty="0">
                <a:latin typeface="Calibri"/>
                <a:cs typeface="Calibri"/>
              </a:rPr>
              <a:t> </a:t>
            </a:r>
            <a:r>
              <a:rPr sz="2400" b="1" spc="120" dirty="0">
                <a:latin typeface="Calibri"/>
                <a:cs typeface="Calibri"/>
              </a:rPr>
              <a:t>ELA/Math:</a:t>
            </a:r>
            <a:r>
              <a:rPr sz="2400" b="1" spc="265" dirty="0">
                <a:latin typeface="Calibri"/>
                <a:cs typeface="Calibri"/>
              </a:rPr>
              <a:t> </a:t>
            </a:r>
            <a:r>
              <a:rPr sz="2400" b="1" spc="114" dirty="0">
                <a:latin typeface="Calibri"/>
                <a:cs typeface="Calibri"/>
              </a:rPr>
              <a:t>Procure</a:t>
            </a:r>
            <a:r>
              <a:rPr sz="2400" b="1" spc="270" dirty="0">
                <a:latin typeface="Calibri"/>
                <a:cs typeface="Calibri"/>
              </a:rPr>
              <a:t> </a:t>
            </a:r>
            <a:r>
              <a:rPr sz="2400" b="1" spc="105" dirty="0">
                <a:latin typeface="Calibri"/>
                <a:cs typeface="Calibri"/>
              </a:rPr>
              <a:t>with</a:t>
            </a:r>
            <a:r>
              <a:rPr sz="2400" b="1" spc="295" dirty="0">
                <a:latin typeface="Calibri"/>
                <a:cs typeface="Calibri"/>
              </a:rPr>
              <a:t> </a:t>
            </a:r>
            <a:r>
              <a:rPr sz="2400" b="1" spc="120" dirty="0">
                <a:latin typeface="Calibri"/>
                <a:cs typeface="Calibri"/>
              </a:rPr>
              <a:t>science</a:t>
            </a:r>
            <a:r>
              <a:rPr sz="2400" b="1" spc="275" dirty="0">
                <a:latin typeface="Calibri"/>
                <a:cs typeface="Calibri"/>
              </a:rPr>
              <a:t> </a:t>
            </a:r>
            <a:r>
              <a:rPr sz="2400" b="1" spc="95" dirty="0">
                <a:latin typeface="Calibri"/>
                <a:cs typeface="Calibri"/>
              </a:rPr>
              <a:t>and</a:t>
            </a:r>
            <a:r>
              <a:rPr sz="2400" b="1" spc="280" dirty="0">
                <a:latin typeface="Calibri"/>
                <a:cs typeface="Calibri"/>
              </a:rPr>
              <a:t> </a:t>
            </a:r>
            <a:r>
              <a:rPr sz="2400" b="1" spc="110" dirty="0">
                <a:latin typeface="Calibri"/>
                <a:cs typeface="Calibri"/>
              </a:rPr>
              <a:t>social studies.</a:t>
            </a:r>
            <a:endParaRPr sz="2400">
              <a:latin typeface="Calibri"/>
              <a:cs typeface="Calibri"/>
            </a:endParaRPr>
          </a:p>
          <a:p>
            <a:pPr marL="789305" lvl="1" indent="-456565">
              <a:lnSpc>
                <a:spcPct val="100000"/>
              </a:lnSpc>
              <a:spcBef>
                <a:spcPts val="545"/>
              </a:spcBef>
              <a:buClr>
                <a:srgbClr val="FFC746"/>
              </a:buClr>
              <a:buSzPct val="109090"/>
              <a:buFont typeface="Wingdings"/>
              <a:buChar char=""/>
              <a:tabLst>
                <a:tab pos="789305" algn="l"/>
              </a:tabLst>
            </a:pPr>
            <a:r>
              <a:rPr sz="2200" dirty="0">
                <a:latin typeface="Calibri"/>
                <a:cs typeface="Calibri"/>
              </a:rPr>
              <a:t>Transfer</a:t>
            </a:r>
            <a:r>
              <a:rPr sz="2200" spc="355" dirty="0">
                <a:latin typeface="Calibri"/>
                <a:cs typeface="Calibri"/>
              </a:rPr>
              <a:t> </a:t>
            </a:r>
            <a:r>
              <a:rPr sz="2200" spc="75" dirty="0">
                <a:latin typeface="Calibri"/>
                <a:cs typeface="Calibri"/>
              </a:rPr>
              <a:t>administration</a:t>
            </a:r>
            <a:r>
              <a:rPr sz="2200" spc="365" dirty="0">
                <a:latin typeface="Calibri"/>
                <a:cs typeface="Calibri"/>
              </a:rPr>
              <a:t> </a:t>
            </a:r>
            <a:r>
              <a:rPr sz="2200" spc="75" dirty="0">
                <a:latin typeface="Calibri"/>
                <a:cs typeface="Calibri"/>
              </a:rPr>
              <a:t>activities</a:t>
            </a:r>
            <a:r>
              <a:rPr sz="2200" spc="345" dirty="0">
                <a:latin typeface="Calibri"/>
                <a:cs typeface="Calibri"/>
              </a:rPr>
              <a:t> </a:t>
            </a:r>
            <a:r>
              <a:rPr sz="2200" dirty="0">
                <a:latin typeface="Calibri"/>
                <a:cs typeface="Calibri"/>
              </a:rPr>
              <a:t>in</a:t>
            </a:r>
            <a:r>
              <a:rPr sz="2200" spc="325" dirty="0">
                <a:latin typeface="Calibri"/>
                <a:cs typeface="Calibri"/>
              </a:rPr>
              <a:t> </a:t>
            </a:r>
            <a:r>
              <a:rPr sz="2200" spc="110" dirty="0">
                <a:latin typeface="Calibri"/>
                <a:cs typeface="Calibri"/>
              </a:rPr>
              <a:t>17-</a:t>
            </a:r>
            <a:r>
              <a:rPr sz="2200" spc="70" dirty="0">
                <a:latin typeface="Calibri"/>
                <a:cs typeface="Calibri"/>
              </a:rPr>
              <a:t>18.</a:t>
            </a:r>
            <a:endParaRPr sz="2200">
              <a:latin typeface="Calibri"/>
              <a:cs typeface="Calibri"/>
            </a:endParaRPr>
          </a:p>
          <a:p>
            <a:pPr marL="789940" marR="80010" lvl="1" indent="-457200">
              <a:lnSpc>
                <a:spcPct val="100000"/>
              </a:lnSpc>
              <a:spcBef>
                <a:spcPts val="530"/>
              </a:spcBef>
              <a:buClr>
                <a:srgbClr val="FFC746"/>
              </a:buClr>
              <a:buSzPct val="109090"/>
              <a:buFont typeface="Wingdings"/>
              <a:buChar char=""/>
              <a:tabLst>
                <a:tab pos="789940" algn="l"/>
              </a:tabLst>
            </a:pPr>
            <a:r>
              <a:rPr sz="2200" spc="70" dirty="0">
                <a:latin typeface="Calibri"/>
                <a:cs typeface="Calibri"/>
              </a:rPr>
              <a:t>Maintain</a:t>
            </a:r>
            <a:r>
              <a:rPr sz="2200" spc="235" dirty="0">
                <a:latin typeface="Calibri"/>
                <a:cs typeface="Calibri"/>
              </a:rPr>
              <a:t> </a:t>
            </a:r>
            <a:r>
              <a:rPr sz="2200" spc="65" dirty="0">
                <a:latin typeface="Calibri"/>
                <a:cs typeface="Calibri"/>
              </a:rPr>
              <a:t>current</a:t>
            </a:r>
            <a:r>
              <a:rPr sz="2200" spc="265" dirty="0">
                <a:latin typeface="Calibri"/>
                <a:cs typeface="Calibri"/>
              </a:rPr>
              <a:t> </a:t>
            </a:r>
            <a:r>
              <a:rPr sz="2200" spc="75" dirty="0">
                <a:latin typeface="Calibri"/>
                <a:cs typeface="Calibri"/>
              </a:rPr>
              <a:t>administration</a:t>
            </a:r>
            <a:r>
              <a:rPr sz="2200" spc="265" dirty="0">
                <a:latin typeface="Calibri"/>
                <a:cs typeface="Calibri"/>
              </a:rPr>
              <a:t> </a:t>
            </a:r>
            <a:r>
              <a:rPr sz="2200" spc="65" dirty="0">
                <a:latin typeface="Calibri"/>
                <a:cs typeface="Calibri"/>
              </a:rPr>
              <a:t>contractor</a:t>
            </a:r>
            <a:r>
              <a:rPr sz="2200" spc="275" dirty="0">
                <a:latin typeface="Calibri"/>
                <a:cs typeface="Calibri"/>
              </a:rPr>
              <a:t> </a:t>
            </a:r>
            <a:r>
              <a:rPr sz="2200" dirty="0">
                <a:latin typeface="Calibri"/>
                <a:cs typeface="Calibri"/>
              </a:rPr>
              <a:t>in</a:t>
            </a:r>
            <a:r>
              <a:rPr sz="2200" spc="225" dirty="0">
                <a:latin typeface="Calibri"/>
                <a:cs typeface="Calibri"/>
              </a:rPr>
              <a:t> </a:t>
            </a:r>
            <a:r>
              <a:rPr sz="2200" spc="110" dirty="0">
                <a:latin typeface="Calibri"/>
                <a:cs typeface="Calibri"/>
              </a:rPr>
              <a:t>17-</a:t>
            </a:r>
            <a:r>
              <a:rPr sz="2200" spc="60" dirty="0">
                <a:latin typeface="Calibri"/>
                <a:cs typeface="Calibri"/>
              </a:rPr>
              <a:t>18.</a:t>
            </a:r>
            <a:r>
              <a:rPr sz="2200" spc="235" dirty="0">
                <a:latin typeface="Calibri"/>
                <a:cs typeface="Calibri"/>
              </a:rPr>
              <a:t> </a:t>
            </a:r>
            <a:r>
              <a:rPr sz="2200" spc="-10" dirty="0">
                <a:latin typeface="Calibri"/>
                <a:cs typeface="Calibri"/>
              </a:rPr>
              <a:t>Transfer </a:t>
            </a:r>
            <a:r>
              <a:rPr sz="2200" dirty="0">
                <a:latin typeface="Calibri"/>
                <a:cs typeface="Calibri"/>
              </a:rPr>
              <a:t>to</a:t>
            </a:r>
            <a:r>
              <a:rPr sz="2200" spc="270" dirty="0">
                <a:latin typeface="Calibri"/>
                <a:cs typeface="Calibri"/>
              </a:rPr>
              <a:t> </a:t>
            </a:r>
            <a:r>
              <a:rPr sz="2200" dirty="0">
                <a:latin typeface="Calibri"/>
                <a:cs typeface="Calibri"/>
              </a:rPr>
              <a:t>new</a:t>
            </a:r>
            <a:r>
              <a:rPr sz="2200" spc="280" dirty="0">
                <a:latin typeface="Calibri"/>
                <a:cs typeface="Calibri"/>
              </a:rPr>
              <a:t> </a:t>
            </a:r>
            <a:r>
              <a:rPr sz="2200" spc="75" dirty="0">
                <a:latin typeface="Calibri"/>
                <a:cs typeface="Calibri"/>
              </a:rPr>
              <a:t>administration</a:t>
            </a:r>
            <a:r>
              <a:rPr sz="2200" spc="305" dirty="0">
                <a:latin typeface="Calibri"/>
                <a:cs typeface="Calibri"/>
              </a:rPr>
              <a:t> </a:t>
            </a:r>
            <a:r>
              <a:rPr sz="2200" spc="65" dirty="0">
                <a:latin typeface="Calibri"/>
                <a:cs typeface="Calibri"/>
              </a:rPr>
              <a:t>contract</a:t>
            </a:r>
            <a:r>
              <a:rPr sz="2200" spc="285" dirty="0">
                <a:latin typeface="Calibri"/>
                <a:cs typeface="Calibri"/>
              </a:rPr>
              <a:t> </a:t>
            </a:r>
            <a:r>
              <a:rPr sz="2200" dirty="0">
                <a:latin typeface="Calibri"/>
                <a:cs typeface="Calibri"/>
              </a:rPr>
              <a:t>in</a:t>
            </a:r>
            <a:r>
              <a:rPr sz="2200" spc="260" dirty="0">
                <a:latin typeface="Calibri"/>
                <a:cs typeface="Calibri"/>
              </a:rPr>
              <a:t> </a:t>
            </a:r>
            <a:r>
              <a:rPr sz="2200" spc="105" dirty="0">
                <a:latin typeface="Calibri"/>
                <a:cs typeface="Calibri"/>
              </a:rPr>
              <a:t>18-</a:t>
            </a:r>
            <a:r>
              <a:rPr sz="2200" spc="70" dirty="0">
                <a:latin typeface="Calibri"/>
                <a:cs typeface="Calibri"/>
              </a:rPr>
              <a:t>19.</a:t>
            </a:r>
            <a:endParaRPr sz="2200">
              <a:latin typeface="Calibri"/>
              <a:cs typeface="Calibri"/>
            </a:endParaRPr>
          </a:p>
          <a:p>
            <a:pPr marL="469900" marR="445134" indent="-457200">
              <a:lnSpc>
                <a:spcPct val="100000"/>
              </a:lnSpc>
              <a:spcBef>
                <a:spcPts val="1995"/>
              </a:spcBef>
              <a:buClr>
                <a:srgbClr val="478AC8"/>
              </a:buClr>
              <a:buSzPct val="110416"/>
              <a:buFont typeface="Wingdings"/>
              <a:buChar char=""/>
              <a:tabLst>
                <a:tab pos="469900" algn="l"/>
              </a:tabLst>
            </a:pPr>
            <a:r>
              <a:rPr sz="2400" b="1" spc="114" dirty="0">
                <a:latin typeface="Calibri"/>
                <a:cs typeface="Calibri"/>
              </a:rPr>
              <a:t>Option</a:t>
            </a:r>
            <a:r>
              <a:rPr sz="2400" b="1" spc="295" dirty="0">
                <a:latin typeface="Calibri"/>
                <a:cs typeface="Calibri"/>
              </a:rPr>
              <a:t> </a:t>
            </a:r>
            <a:r>
              <a:rPr sz="2400" b="1" dirty="0">
                <a:latin typeface="Calibri"/>
                <a:cs typeface="Calibri"/>
              </a:rPr>
              <a:t>B</a:t>
            </a:r>
            <a:r>
              <a:rPr sz="2400" b="1" spc="290" dirty="0">
                <a:latin typeface="Calibri"/>
                <a:cs typeface="Calibri"/>
              </a:rPr>
              <a:t> </a:t>
            </a:r>
            <a:r>
              <a:rPr sz="2400" b="1" spc="85" dirty="0">
                <a:latin typeface="Calibri"/>
                <a:cs typeface="Calibri"/>
              </a:rPr>
              <a:t>for</a:t>
            </a:r>
            <a:r>
              <a:rPr sz="2400" b="1" spc="275" dirty="0">
                <a:latin typeface="Calibri"/>
                <a:cs typeface="Calibri"/>
              </a:rPr>
              <a:t> </a:t>
            </a:r>
            <a:r>
              <a:rPr sz="2400" b="1" spc="120" dirty="0">
                <a:latin typeface="Calibri"/>
                <a:cs typeface="Calibri"/>
              </a:rPr>
              <a:t>ELA/Math:</a:t>
            </a:r>
            <a:r>
              <a:rPr sz="2400" b="1" spc="260" dirty="0">
                <a:latin typeface="Calibri"/>
                <a:cs typeface="Calibri"/>
              </a:rPr>
              <a:t> </a:t>
            </a:r>
            <a:r>
              <a:rPr sz="2400" b="1" spc="114" dirty="0">
                <a:latin typeface="Calibri"/>
                <a:cs typeface="Calibri"/>
              </a:rPr>
              <a:t>Procure</a:t>
            </a:r>
            <a:r>
              <a:rPr sz="2400" b="1" spc="270" dirty="0">
                <a:latin typeface="Calibri"/>
                <a:cs typeface="Calibri"/>
              </a:rPr>
              <a:t> </a:t>
            </a:r>
            <a:r>
              <a:rPr sz="2400" b="1" spc="95" dirty="0">
                <a:latin typeface="Calibri"/>
                <a:cs typeface="Calibri"/>
              </a:rPr>
              <a:t>next</a:t>
            </a:r>
            <a:r>
              <a:rPr sz="2400" b="1" spc="280" dirty="0">
                <a:latin typeface="Calibri"/>
                <a:cs typeface="Calibri"/>
              </a:rPr>
              <a:t> </a:t>
            </a:r>
            <a:r>
              <a:rPr sz="2400" b="1" spc="100" dirty="0">
                <a:latin typeface="Calibri"/>
                <a:cs typeface="Calibri"/>
              </a:rPr>
              <a:t>year</a:t>
            </a:r>
            <a:r>
              <a:rPr sz="2400" b="1" spc="275" dirty="0">
                <a:latin typeface="Calibri"/>
                <a:cs typeface="Calibri"/>
              </a:rPr>
              <a:t> </a:t>
            </a:r>
            <a:r>
              <a:rPr sz="2400" b="1" spc="105" dirty="0">
                <a:latin typeface="Calibri"/>
                <a:cs typeface="Calibri"/>
              </a:rPr>
              <a:t>separately from</a:t>
            </a:r>
            <a:r>
              <a:rPr sz="2400" b="1" spc="285" dirty="0">
                <a:latin typeface="Calibri"/>
                <a:cs typeface="Calibri"/>
              </a:rPr>
              <a:t> </a:t>
            </a:r>
            <a:r>
              <a:rPr sz="2400" b="1" spc="125" dirty="0">
                <a:latin typeface="Calibri"/>
                <a:cs typeface="Calibri"/>
              </a:rPr>
              <a:t>science/social</a:t>
            </a:r>
            <a:r>
              <a:rPr sz="2400" b="1" spc="270" dirty="0">
                <a:latin typeface="Calibri"/>
                <a:cs typeface="Calibri"/>
              </a:rPr>
              <a:t> </a:t>
            </a:r>
            <a:r>
              <a:rPr sz="2400" b="1" spc="120" dirty="0">
                <a:latin typeface="Calibri"/>
                <a:cs typeface="Calibri"/>
              </a:rPr>
              <a:t>studies.</a:t>
            </a:r>
            <a:endParaRPr sz="2400">
              <a:latin typeface="Calibri"/>
              <a:cs typeface="Calibri"/>
            </a:endParaRPr>
          </a:p>
          <a:p>
            <a:pPr marL="789305" lvl="1" indent="-456565">
              <a:lnSpc>
                <a:spcPct val="100000"/>
              </a:lnSpc>
              <a:spcBef>
                <a:spcPts val="555"/>
              </a:spcBef>
              <a:buClr>
                <a:srgbClr val="FFC746"/>
              </a:buClr>
              <a:buSzPct val="109090"/>
              <a:buFont typeface="Wingdings"/>
              <a:buChar char=""/>
              <a:tabLst>
                <a:tab pos="789305" algn="l"/>
              </a:tabLst>
            </a:pPr>
            <a:r>
              <a:rPr sz="2200" spc="70" dirty="0">
                <a:latin typeface="Calibri"/>
                <a:cs typeface="Calibri"/>
              </a:rPr>
              <a:t>Implement</a:t>
            </a:r>
            <a:r>
              <a:rPr sz="2200" spc="315" dirty="0">
                <a:latin typeface="Calibri"/>
                <a:cs typeface="Calibri"/>
              </a:rPr>
              <a:t> </a:t>
            </a:r>
            <a:r>
              <a:rPr sz="2200" dirty="0">
                <a:latin typeface="Calibri"/>
                <a:cs typeface="Calibri"/>
              </a:rPr>
              <a:t>in</a:t>
            </a:r>
            <a:r>
              <a:rPr sz="2200" spc="250" dirty="0">
                <a:latin typeface="Calibri"/>
                <a:cs typeface="Calibri"/>
              </a:rPr>
              <a:t> </a:t>
            </a:r>
            <a:r>
              <a:rPr sz="2200" spc="95" dirty="0">
                <a:latin typeface="Calibri"/>
                <a:cs typeface="Calibri"/>
              </a:rPr>
              <a:t>18-</a:t>
            </a:r>
            <a:r>
              <a:rPr sz="2200" spc="70" dirty="0">
                <a:latin typeface="Calibri"/>
                <a:cs typeface="Calibri"/>
              </a:rPr>
              <a:t>19.</a:t>
            </a:r>
            <a:endParaRPr sz="2200">
              <a:latin typeface="Calibri"/>
              <a:cs typeface="Calibri"/>
            </a:endParaRPr>
          </a:p>
          <a:p>
            <a:pPr marL="893444" lvl="2" indent="-286385">
              <a:lnSpc>
                <a:spcPct val="100000"/>
              </a:lnSpc>
              <a:spcBef>
                <a:spcPts val="484"/>
              </a:spcBef>
              <a:buClr>
                <a:srgbClr val="8DC53E"/>
              </a:buClr>
              <a:buSzPct val="110000"/>
              <a:buFont typeface="Wingdings"/>
              <a:buChar char=""/>
              <a:tabLst>
                <a:tab pos="893444" algn="l"/>
              </a:tabLst>
            </a:pPr>
            <a:r>
              <a:rPr sz="2000" spc="60" dirty="0">
                <a:latin typeface="Calibri"/>
                <a:cs typeface="Calibri"/>
              </a:rPr>
              <a:t>With</a:t>
            </a:r>
            <a:r>
              <a:rPr sz="2000" spc="265" dirty="0">
                <a:latin typeface="Calibri"/>
                <a:cs typeface="Calibri"/>
              </a:rPr>
              <a:t> </a:t>
            </a:r>
            <a:r>
              <a:rPr sz="2000" spc="65" dirty="0">
                <a:latin typeface="Calibri"/>
                <a:cs typeface="Calibri"/>
              </a:rPr>
              <a:t>other</a:t>
            </a:r>
            <a:r>
              <a:rPr sz="2000" spc="285" dirty="0">
                <a:latin typeface="Calibri"/>
                <a:cs typeface="Calibri"/>
              </a:rPr>
              <a:t> </a:t>
            </a:r>
            <a:r>
              <a:rPr sz="2000" dirty="0">
                <a:latin typeface="Calibri"/>
                <a:cs typeface="Calibri"/>
              </a:rPr>
              <a:t>PARCC</a:t>
            </a:r>
            <a:r>
              <a:rPr sz="2000" spc="265" dirty="0">
                <a:latin typeface="Calibri"/>
                <a:cs typeface="Calibri"/>
              </a:rPr>
              <a:t> </a:t>
            </a:r>
            <a:r>
              <a:rPr sz="2000" spc="40" dirty="0">
                <a:latin typeface="Calibri"/>
                <a:cs typeface="Calibri"/>
              </a:rPr>
              <a:t>states</a:t>
            </a:r>
            <a:endParaRPr sz="2000">
              <a:latin typeface="Calibri"/>
              <a:cs typeface="Calibri"/>
            </a:endParaRPr>
          </a:p>
          <a:p>
            <a:pPr marL="893444" lvl="2" indent="-286385">
              <a:lnSpc>
                <a:spcPct val="100000"/>
              </a:lnSpc>
              <a:spcBef>
                <a:spcPts val="480"/>
              </a:spcBef>
              <a:buClr>
                <a:srgbClr val="8DC53E"/>
              </a:buClr>
              <a:buSzPct val="110000"/>
              <a:buFont typeface="Wingdings"/>
              <a:buChar char=""/>
              <a:tabLst>
                <a:tab pos="893444" algn="l"/>
              </a:tabLst>
            </a:pPr>
            <a:r>
              <a:rPr sz="2000" spc="70" dirty="0">
                <a:latin typeface="Calibri"/>
                <a:cs typeface="Calibri"/>
              </a:rPr>
              <a:t>Colorado</a:t>
            </a:r>
            <a:r>
              <a:rPr sz="2000" spc="204" dirty="0">
                <a:latin typeface="Calibri"/>
                <a:cs typeface="Calibri"/>
              </a:rPr>
              <a:t> </a:t>
            </a:r>
            <a:r>
              <a:rPr sz="2000" spc="45" dirty="0">
                <a:latin typeface="Calibri"/>
                <a:cs typeface="Calibri"/>
              </a:rPr>
              <a:t>only</a:t>
            </a:r>
            <a:endParaRPr sz="2000">
              <a:latin typeface="Calibri"/>
              <a:cs typeface="Calibri"/>
            </a:endParaRPr>
          </a:p>
        </p:txBody>
      </p:sp>
      <p:sp>
        <p:nvSpPr>
          <p:cNvPr id="19" name="object 19">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82753" rIns="0" bIns="0" rtlCol="0">
            <a:spAutoFit/>
          </a:bodyPr>
          <a:lstStyle/>
          <a:p>
            <a:pPr marL="38100">
              <a:lnSpc>
                <a:spcPts val="1150"/>
              </a:lnSpc>
            </a:pPr>
            <a:fld id="{81D60167-4931-47E6-BA6A-407CBD079E47}" type="slidenum">
              <a:rPr sz="1100" spc="-25" dirty="0"/>
              <a:t>16</a:t>
            </a:fld>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pic>
          <p:nvPicPr>
            <p:cNvPr id="15" name="object 15"/>
            <p:cNvPicPr/>
            <p:nvPr/>
          </p:nvPicPr>
          <p:blipFill>
            <a:blip r:embed="rId9" cstate="print"/>
            <a:stretch>
              <a:fillRect/>
            </a:stretch>
          </p:blipFill>
          <p:spPr>
            <a:xfrm>
              <a:off x="6204203" y="6222491"/>
              <a:ext cx="2584704" cy="408431"/>
            </a:xfrm>
            <a:prstGeom prst="rect">
              <a:avLst/>
            </a:prstGeom>
          </p:spPr>
        </p:pic>
        <p:sp>
          <p:nvSpPr>
            <p:cNvPr id="16" name="object 16"/>
            <p:cNvSpPr/>
            <p:nvPr/>
          </p:nvSpPr>
          <p:spPr>
            <a:xfrm>
              <a:off x="7722869" y="192786"/>
              <a:ext cx="1402080" cy="824865"/>
            </a:xfrm>
            <a:custGeom>
              <a:avLst/>
              <a:gdLst/>
              <a:ahLst/>
              <a:cxnLst/>
              <a:rect l="l" t="t" r="r" b="b"/>
              <a:pathLst>
                <a:path w="1402079" h="824865">
                  <a:moveTo>
                    <a:pt x="989837" y="0"/>
                  </a:moveTo>
                  <a:lnTo>
                    <a:pt x="0" y="0"/>
                  </a:lnTo>
                  <a:lnTo>
                    <a:pt x="412241" y="412242"/>
                  </a:lnTo>
                  <a:lnTo>
                    <a:pt x="0" y="824484"/>
                  </a:lnTo>
                  <a:lnTo>
                    <a:pt x="989837" y="824484"/>
                  </a:lnTo>
                  <a:lnTo>
                    <a:pt x="1402079" y="412242"/>
                  </a:lnTo>
                  <a:lnTo>
                    <a:pt x="989837" y="0"/>
                  </a:lnTo>
                  <a:close/>
                </a:path>
              </a:pathLst>
            </a:custGeom>
            <a:solidFill>
              <a:srgbClr val="478AC8"/>
            </a:solidFill>
          </p:spPr>
          <p:txBody>
            <a:bodyPr wrap="square" lIns="0" tIns="0" rIns="0" bIns="0" rtlCol="0"/>
            <a:lstStyle/>
            <a:p>
              <a:endParaRPr/>
            </a:p>
          </p:txBody>
        </p:sp>
        <p:sp>
          <p:nvSpPr>
            <p:cNvPr id="17" name="object 17"/>
            <p:cNvSpPr/>
            <p:nvPr/>
          </p:nvSpPr>
          <p:spPr>
            <a:xfrm>
              <a:off x="7722869" y="192786"/>
              <a:ext cx="1402080" cy="824865"/>
            </a:xfrm>
            <a:custGeom>
              <a:avLst/>
              <a:gdLst/>
              <a:ahLst/>
              <a:cxnLst/>
              <a:rect l="l" t="t" r="r" b="b"/>
              <a:pathLst>
                <a:path w="1402079" h="824865">
                  <a:moveTo>
                    <a:pt x="0" y="0"/>
                  </a:moveTo>
                  <a:lnTo>
                    <a:pt x="989837" y="0"/>
                  </a:lnTo>
                  <a:lnTo>
                    <a:pt x="1402079" y="412242"/>
                  </a:lnTo>
                  <a:lnTo>
                    <a:pt x="989837" y="824484"/>
                  </a:lnTo>
                  <a:lnTo>
                    <a:pt x="0" y="824484"/>
                  </a:lnTo>
                  <a:lnTo>
                    <a:pt x="412241" y="412242"/>
                  </a:lnTo>
                  <a:lnTo>
                    <a:pt x="0" y="0"/>
                  </a:lnTo>
                  <a:close/>
                </a:path>
              </a:pathLst>
            </a:custGeom>
            <a:ln w="19812">
              <a:solidFill>
                <a:srgbClr val="316492"/>
              </a:solidFill>
            </a:ln>
          </p:spPr>
          <p:txBody>
            <a:bodyPr wrap="square" lIns="0" tIns="0" rIns="0" bIns="0" rtlCol="0"/>
            <a:lstStyle/>
            <a:p>
              <a:endParaRPr/>
            </a:p>
          </p:txBody>
        </p:sp>
      </p:grpSp>
      <p:sp>
        <p:nvSpPr>
          <p:cNvPr id="18" name="object 18">
            <a:extLst>
              <a:ext uri="{C183D7F6-B498-43B3-948B-1728B52AA6E4}">
                <adec:decorative xmlns:adec="http://schemas.microsoft.com/office/drawing/2017/decorative" val="1"/>
              </a:ext>
            </a:extLst>
          </p:cNvPr>
          <p:cNvSpPr txBox="1"/>
          <p:nvPr/>
        </p:nvSpPr>
        <p:spPr>
          <a:xfrm>
            <a:off x="8231123" y="2363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2020</a:t>
            </a:r>
            <a:endParaRPr sz="1500">
              <a:latin typeface="Calibri"/>
              <a:cs typeface="Calibri"/>
            </a:endParaRPr>
          </a:p>
        </p:txBody>
      </p:sp>
      <p:sp>
        <p:nvSpPr>
          <p:cNvPr id="19" name="object 19">
            <a:extLst>
              <a:ext uri="{C183D7F6-B498-43B3-948B-1728B52AA6E4}">
                <adec:decorative xmlns:adec="http://schemas.microsoft.com/office/drawing/2017/decorative" val="1"/>
              </a:ext>
            </a:extLst>
          </p:cNvPr>
          <p:cNvSpPr txBox="1"/>
          <p:nvPr/>
        </p:nvSpPr>
        <p:spPr>
          <a:xfrm>
            <a:off x="8394192" y="464946"/>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20" name="object 20">
            <a:extLst>
              <a:ext uri="{C183D7F6-B498-43B3-948B-1728B52AA6E4}">
                <adec:decorative xmlns:adec="http://schemas.microsoft.com/office/drawing/2017/decorative" val="1"/>
              </a:ext>
            </a:extLst>
          </p:cNvPr>
          <p:cNvSpPr txBox="1"/>
          <p:nvPr/>
        </p:nvSpPr>
        <p:spPr>
          <a:xfrm>
            <a:off x="8231123" y="6935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2021</a:t>
            </a:r>
            <a:endParaRPr sz="1500">
              <a:latin typeface="Calibri"/>
              <a:cs typeface="Calibri"/>
            </a:endParaRPr>
          </a:p>
        </p:txBody>
      </p:sp>
      <p:graphicFrame>
        <p:nvGraphicFramePr>
          <p:cNvPr id="21" name="object 21">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7787090"/>
              </p:ext>
            </p:extLst>
          </p:nvPr>
        </p:nvGraphicFramePr>
        <p:xfrm>
          <a:off x="83591" y="1107058"/>
          <a:ext cx="8959847" cy="4937125"/>
        </p:xfrm>
        <a:graphic>
          <a:graphicData uri="http://schemas.openxmlformats.org/drawingml/2006/table">
            <a:tbl>
              <a:tblPr firstRow="1" bandRow="1">
                <a:tableStyleId>{2D5ABB26-0587-4C30-8999-92F81FD0307C}</a:tableStyleId>
              </a:tblPr>
              <a:tblGrid>
                <a:gridCol w="1129030">
                  <a:extLst>
                    <a:ext uri="{9D8B030D-6E8A-4147-A177-3AD203B41FA5}">
                      <a16:colId xmlns:a16="http://schemas.microsoft.com/office/drawing/2014/main" val="20000"/>
                    </a:ext>
                  </a:extLst>
                </a:gridCol>
                <a:gridCol w="1071880">
                  <a:extLst>
                    <a:ext uri="{9D8B030D-6E8A-4147-A177-3AD203B41FA5}">
                      <a16:colId xmlns:a16="http://schemas.microsoft.com/office/drawing/2014/main" val="20001"/>
                    </a:ext>
                  </a:extLst>
                </a:gridCol>
                <a:gridCol w="1139825">
                  <a:extLst>
                    <a:ext uri="{9D8B030D-6E8A-4147-A177-3AD203B41FA5}">
                      <a16:colId xmlns:a16="http://schemas.microsoft.com/office/drawing/2014/main" val="20002"/>
                    </a:ext>
                  </a:extLst>
                </a:gridCol>
                <a:gridCol w="1083310">
                  <a:extLst>
                    <a:ext uri="{9D8B030D-6E8A-4147-A177-3AD203B41FA5}">
                      <a16:colId xmlns:a16="http://schemas.microsoft.com/office/drawing/2014/main" val="20003"/>
                    </a:ext>
                  </a:extLst>
                </a:gridCol>
                <a:gridCol w="1071879">
                  <a:extLst>
                    <a:ext uri="{9D8B030D-6E8A-4147-A177-3AD203B41FA5}">
                      <a16:colId xmlns:a16="http://schemas.microsoft.com/office/drawing/2014/main" val="20004"/>
                    </a:ext>
                  </a:extLst>
                </a:gridCol>
                <a:gridCol w="1173479">
                  <a:extLst>
                    <a:ext uri="{9D8B030D-6E8A-4147-A177-3AD203B41FA5}">
                      <a16:colId xmlns:a16="http://schemas.microsoft.com/office/drawing/2014/main" val="20005"/>
                    </a:ext>
                  </a:extLst>
                </a:gridCol>
                <a:gridCol w="1094740">
                  <a:extLst>
                    <a:ext uri="{9D8B030D-6E8A-4147-A177-3AD203B41FA5}">
                      <a16:colId xmlns:a16="http://schemas.microsoft.com/office/drawing/2014/main" val="20006"/>
                    </a:ext>
                  </a:extLst>
                </a:gridCol>
                <a:gridCol w="1195704">
                  <a:extLst>
                    <a:ext uri="{9D8B030D-6E8A-4147-A177-3AD203B41FA5}">
                      <a16:colId xmlns:a16="http://schemas.microsoft.com/office/drawing/2014/main" val="20007"/>
                    </a:ext>
                  </a:extLst>
                </a:gridCol>
              </a:tblGrid>
              <a:tr h="1463040">
                <a:tc>
                  <a:txBody>
                    <a:bodyPr/>
                    <a:lstStyle/>
                    <a:p>
                      <a:pPr marL="90805">
                        <a:lnSpc>
                          <a:spcPct val="100000"/>
                        </a:lnSpc>
                        <a:spcBef>
                          <a:spcPts val="240"/>
                        </a:spcBef>
                      </a:pPr>
                      <a:r>
                        <a:rPr sz="1800" spc="-10" dirty="0">
                          <a:latin typeface="Calibri"/>
                          <a:cs typeface="Calibri"/>
                        </a:rPr>
                        <a:t>CMAS:</a:t>
                      </a:r>
                      <a:endParaRPr sz="1800">
                        <a:latin typeface="Calibri"/>
                        <a:cs typeface="Calibri"/>
                      </a:endParaRPr>
                    </a:p>
                    <a:p>
                      <a:pPr marL="90805" marR="101600">
                        <a:lnSpc>
                          <a:spcPct val="100000"/>
                        </a:lnSpc>
                      </a:pPr>
                      <a:r>
                        <a:rPr sz="1800" spc="-10" dirty="0">
                          <a:latin typeface="Calibri"/>
                          <a:cs typeface="Calibri"/>
                        </a:rPr>
                        <a:t>ELA/Math </a:t>
                      </a:r>
                      <a:r>
                        <a:rPr sz="1800" dirty="0">
                          <a:latin typeface="Calibri"/>
                          <a:cs typeface="Calibri"/>
                        </a:rPr>
                        <a:t>Option</a:t>
                      </a:r>
                      <a:r>
                        <a:rPr sz="1800" spc="-35" dirty="0">
                          <a:latin typeface="Calibri"/>
                          <a:cs typeface="Calibri"/>
                        </a:rPr>
                        <a:t> </a:t>
                      </a:r>
                      <a:r>
                        <a:rPr sz="1800" spc="-50" dirty="0">
                          <a:latin typeface="Calibri"/>
                          <a:cs typeface="Calibri"/>
                        </a:rPr>
                        <a:t>1</a:t>
                      </a:r>
                      <a:endParaRPr sz="1800">
                        <a:latin typeface="Calibri"/>
                        <a:cs typeface="Calibri"/>
                      </a:endParaRPr>
                    </a:p>
                  </a:txBody>
                  <a:tcPr marL="0" marR="0" marT="304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18415" algn="ctr">
                        <a:lnSpc>
                          <a:spcPct val="100000"/>
                        </a:lnSpc>
                        <a:spcBef>
                          <a:spcPts val="240"/>
                        </a:spcBef>
                      </a:pPr>
                      <a:r>
                        <a:rPr sz="1800" dirty="0">
                          <a:latin typeface="Calibri"/>
                          <a:cs typeface="Calibri"/>
                        </a:rPr>
                        <a:t>1</a:t>
                      </a:r>
                      <a:r>
                        <a:rPr sz="1800" baseline="25462" dirty="0">
                          <a:latin typeface="Calibri"/>
                          <a:cs typeface="Calibri"/>
                        </a:rPr>
                        <a:t>st</a:t>
                      </a:r>
                      <a:r>
                        <a:rPr sz="1800" spc="157" baseline="25462" dirty="0">
                          <a:latin typeface="Calibri"/>
                          <a:cs typeface="Calibri"/>
                        </a:rPr>
                        <a:t> </a:t>
                      </a:r>
                      <a:r>
                        <a:rPr sz="1800" spc="-10" dirty="0">
                          <a:latin typeface="Calibri"/>
                          <a:cs typeface="Calibri"/>
                        </a:rPr>
                        <a:t>admin</a:t>
                      </a:r>
                      <a:endParaRPr sz="1800">
                        <a:latin typeface="Calibri"/>
                        <a:cs typeface="Calibri"/>
                      </a:endParaRPr>
                    </a:p>
                  </a:txBody>
                  <a:tcPr marL="0" marR="0" marT="304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35560" algn="ctr">
                        <a:lnSpc>
                          <a:spcPct val="100000"/>
                        </a:lnSpc>
                        <a:spcBef>
                          <a:spcPts val="240"/>
                        </a:spcBef>
                      </a:pPr>
                      <a:r>
                        <a:rPr sz="1800" dirty="0">
                          <a:latin typeface="Calibri"/>
                          <a:cs typeface="Calibri"/>
                        </a:rPr>
                        <a:t>2</a:t>
                      </a:r>
                      <a:r>
                        <a:rPr sz="1800" baseline="25462" dirty="0">
                          <a:latin typeface="Calibri"/>
                          <a:cs typeface="Calibri"/>
                        </a:rPr>
                        <a:t>nd</a:t>
                      </a:r>
                      <a:r>
                        <a:rPr sz="1800" spc="179" baseline="25462" dirty="0">
                          <a:latin typeface="Calibri"/>
                          <a:cs typeface="Calibri"/>
                        </a:rPr>
                        <a:t> </a:t>
                      </a:r>
                      <a:r>
                        <a:rPr sz="1800" spc="-20" dirty="0">
                          <a:latin typeface="Calibri"/>
                          <a:cs typeface="Calibri"/>
                        </a:rPr>
                        <a:t>admin</a:t>
                      </a:r>
                      <a:endParaRPr sz="1800">
                        <a:latin typeface="Calibri"/>
                        <a:cs typeface="Calibri"/>
                      </a:endParaRPr>
                    </a:p>
                  </a:txBody>
                  <a:tcPr marL="0" marR="0" marT="304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9525" algn="ctr">
                        <a:lnSpc>
                          <a:spcPct val="100000"/>
                        </a:lnSpc>
                        <a:spcBef>
                          <a:spcPts val="240"/>
                        </a:spcBef>
                      </a:pPr>
                      <a:r>
                        <a:rPr sz="1800" dirty="0">
                          <a:latin typeface="Calibri"/>
                          <a:cs typeface="Calibri"/>
                        </a:rPr>
                        <a:t>3</a:t>
                      </a:r>
                      <a:r>
                        <a:rPr sz="1800" baseline="25462" dirty="0">
                          <a:latin typeface="Calibri"/>
                          <a:cs typeface="Calibri"/>
                        </a:rPr>
                        <a:t>rd</a:t>
                      </a:r>
                      <a:r>
                        <a:rPr sz="1800" spc="142" baseline="25462" dirty="0">
                          <a:latin typeface="Calibri"/>
                          <a:cs typeface="Calibri"/>
                        </a:rPr>
                        <a:t> </a:t>
                      </a:r>
                      <a:r>
                        <a:rPr sz="1800" spc="-10" dirty="0">
                          <a:latin typeface="Calibri"/>
                          <a:cs typeface="Calibri"/>
                        </a:rPr>
                        <a:t>admin</a:t>
                      </a:r>
                      <a:endParaRPr sz="1800">
                        <a:latin typeface="Calibri"/>
                        <a:cs typeface="Calibri"/>
                      </a:endParaRPr>
                    </a:p>
                  </a:txBody>
                  <a:tcPr marL="0" marR="0" marT="304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a:lnSpc>
                          <a:spcPct val="100000"/>
                        </a:lnSpc>
                        <a:spcBef>
                          <a:spcPts val="240"/>
                        </a:spcBef>
                      </a:pPr>
                      <a:r>
                        <a:rPr sz="1800" dirty="0">
                          <a:latin typeface="Calibri"/>
                          <a:cs typeface="Calibri"/>
                        </a:rPr>
                        <a:t>4</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a:t>
                      </a:r>
                      <a:endParaRPr sz="1800">
                        <a:latin typeface="Calibri"/>
                        <a:cs typeface="Calibri"/>
                      </a:endParaRPr>
                    </a:p>
                  </a:txBody>
                  <a:tcPr marL="0" marR="0" marT="304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marR="189865">
                        <a:lnSpc>
                          <a:spcPct val="100000"/>
                        </a:lnSpc>
                        <a:spcBef>
                          <a:spcPts val="240"/>
                        </a:spcBef>
                      </a:pPr>
                      <a:r>
                        <a:rPr sz="1800" dirty="0">
                          <a:latin typeface="Calibri"/>
                          <a:cs typeface="Calibri"/>
                        </a:rPr>
                        <a:t>5</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 </a:t>
                      </a:r>
                      <a:r>
                        <a:rPr sz="1800" spc="-25" dirty="0">
                          <a:solidFill>
                            <a:srgbClr val="6F2F9F"/>
                          </a:solidFill>
                          <a:latin typeface="Calibri"/>
                          <a:cs typeface="Calibri"/>
                        </a:rPr>
                        <a:t>New </a:t>
                      </a:r>
                      <a:r>
                        <a:rPr sz="1800" spc="-10" dirty="0">
                          <a:solidFill>
                            <a:srgbClr val="6F2F9F"/>
                          </a:solidFill>
                          <a:latin typeface="Calibri"/>
                          <a:cs typeface="Calibri"/>
                        </a:rPr>
                        <a:t>contract</a:t>
                      </a:r>
                      <a:endParaRPr sz="1800">
                        <a:latin typeface="Calibri"/>
                        <a:cs typeface="Calibri"/>
                      </a:endParaRPr>
                    </a:p>
                    <a:p>
                      <a:pPr>
                        <a:lnSpc>
                          <a:spcPct val="100000"/>
                        </a:lnSpc>
                        <a:spcBef>
                          <a:spcPts val="95"/>
                        </a:spcBef>
                      </a:pPr>
                      <a:endParaRPr sz="1800">
                        <a:latin typeface="Times New Roman"/>
                        <a:cs typeface="Times New Roman"/>
                      </a:endParaRPr>
                    </a:p>
                    <a:p>
                      <a:pPr marL="183515">
                        <a:lnSpc>
                          <a:spcPct val="100000"/>
                        </a:lnSpc>
                      </a:pPr>
                      <a:r>
                        <a:rPr sz="1800" dirty="0">
                          <a:solidFill>
                            <a:srgbClr val="006FC0"/>
                          </a:solidFill>
                          <a:latin typeface="Calibri"/>
                          <a:cs typeface="Calibri"/>
                        </a:rPr>
                        <a:t>Dev</a:t>
                      </a:r>
                      <a:r>
                        <a:rPr sz="1800" spc="-25" dirty="0">
                          <a:solidFill>
                            <a:srgbClr val="006FC0"/>
                          </a:solidFill>
                          <a:latin typeface="Calibri"/>
                          <a:cs typeface="Calibri"/>
                        </a:rPr>
                        <a:t> new</a:t>
                      </a:r>
                      <a:endParaRPr sz="1800">
                        <a:latin typeface="Calibri"/>
                        <a:cs typeface="Calibri"/>
                      </a:endParaRPr>
                    </a:p>
                  </a:txBody>
                  <a:tcPr marL="0" marR="0" marT="304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17780" algn="ctr">
                        <a:lnSpc>
                          <a:spcPct val="100000"/>
                        </a:lnSpc>
                        <a:spcBef>
                          <a:spcPts val="240"/>
                        </a:spcBef>
                      </a:pPr>
                      <a:r>
                        <a:rPr sz="1800" dirty="0">
                          <a:latin typeface="Calibri"/>
                          <a:cs typeface="Calibri"/>
                        </a:rPr>
                        <a:t>6</a:t>
                      </a:r>
                      <a:r>
                        <a:rPr sz="1800" baseline="25462" dirty="0">
                          <a:latin typeface="Calibri"/>
                          <a:cs typeface="Calibri"/>
                        </a:rPr>
                        <a:t>th</a:t>
                      </a:r>
                      <a:r>
                        <a:rPr sz="1800" spc="179" baseline="25462" dirty="0">
                          <a:latin typeface="Calibri"/>
                          <a:cs typeface="Calibri"/>
                        </a:rPr>
                        <a:t> </a:t>
                      </a:r>
                      <a:r>
                        <a:rPr sz="1800" spc="-20" dirty="0">
                          <a:latin typeface="Calibri"/>
                          <a:cs typeface="Calibri"/>
                        </a:rPr>
                        <a:t>admin</a:t>
                      </a:r>
                      <a:endParaRPr sz="1800">
                        <a:latin typeface="Calibri"/>
                        <a:cs typeface="Calibri"/>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275"/>
                        </a:spcBef>
                      </a:pPr>
                      <a:endParaRPr sz="1800">
                        <a:latin typeface="Times New Roman"/>
                        <a:cs typeface="Times New Roman"/>
                      </a:endParaRPr>
                    </a:p>
                    <a:p>
                      <a:pPr marL="1270" algn="ctr">
                        <a:lnSpc>
                          <a:spcPct val="100000"/>
                        </a:lnSpc>
                      </a:pPr>
                      <a:r>
                        <a:rPr sz="1800" dirty="0">
                          <a:solidFill>
                            <a:srgbClr val="006FC0"/>
                          </a:solidFill>
                          <a:latin typeface="Calibri"/>
                          <a:cs typeface="Calibri"/>
                        </a:rPr>
                        <a:t>FT</a:t>
                      </a:r>
                      <a:r>
                        <a:rPr sz="1800" spc="-10" dirty="0">
                          <a:solidFill>
                            <a:srgbClr val="006FC0"/>
                          </a:solidFill>
                          <a:latin typeface="Calibri"/>
                          <a:cs typeface="Calibri"/>
                        </a:rPr>
                        <a:t> </a:t>
                      </a:r>
                      <a:r>
                        <a:rPr sz="1800" spc="-25" dirty="0">
                          <a:solidFill>
                            <a:srgbClr val="006FC0"/>
                          </a:solidFill>
                          <a:latin typeface="Calibri"/>
                          <a:cs typeface="Calibri"/>
                        </a:rPr>
                        <a:t>new</a:t>
                      </a:r>
                      <a:endParaRPr sz="1800">
                        <a:latin typeface="Calibri"/>
                        <a:cs typeface="Calibri"/>
                      </a:endParaRPr>
                    </a:p>
                  </a:txBody>
                  <a:tcPr marL="0" marR="0" marT="304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83820" algn="r">
                        <a:lnSpc>
                          <a:spcPct val="100000"/>
                        </a:lnSpc>
                        <a:spcBef>
                          <a:spcPts val="240"/>
                        </a:spcBef>
                      </a:pPr>
                      <a:r>
                        <a:rPr sz="1800" spc="-10" dirty="0">
                          <a:solidFill>
                            <a:srgbClr val="006FC0"/>
                          </a:solidFill>
                          <a:latin typeface="Calibri"/>
                          <a:cs typeface="Calibri"/>
                        </a:rPr>
                        <a:t>Revised</a:t>
                      </a:r>
                      <a:endParaRPr sz="1800">
                        <a:latin typeface="Calibri"/>
                        <a:cs typeface="Calibri"/>
                      </a:endParaRPr>
                    </a:p>
                  </a:txBody>
                  <a:tcPr marL="0" marR="0" marT="30480"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extLst>
                  <a:ext uri="{0D108BD9-81ED-4DB2-BD59-A6C34878D82A}">
                    <a16:rowId xmlns:a16="http://schemas.microsoft.com/office/drawing/2014/main" val="10000"/>
                  </a:ext>
                </a:extLst>
              </a:tr>
              <a:tr h="1736725">
                <a:tc>
                  <a:txBody>
                    <a:bodyPr/>
                    <a:lstStyle/>
                    <a:p>
                      <a:pPr marL="90805">
                        <a:lnSpc>
                          <a:spcPct val="100000"/>
                        </a:lnSpc>
                        <a:spcBef>
                          <a:spcPts val="245"/>
                        </a:spcBef>
                      </a:pPr>
                      <a:r>
                        <a:rPr sz="1800" spc="-10" dirty="0">
                          <a:latin typeface="Calibri"/>
                          <a:cs typeface="Calibri"/>
                        </a:rPr>
                        <a:t>CMAS:</a:t>
                      </a:r>
                      <a:endParaRPr sz="1800">
                        <a:latin typeface="Calibri"/>
                        <a:cs typeface="Calibri"/>
                      </a:endParaRPr>
                    </a:p>
                    <a:p>
                      <a:pPr marL="90805" marR="101600">
                        <a:lnSpc>
                          <a:spcPct val="100000"/>
                        </a:lnSpc>
                      </a:pPr>
                      <a:r>
                        <a:rPr sz="1800" spc="-10" dirty="0">
                          <a:latin typeface="Calibri"/>
                          <a:cs typeface="Calibri"/>
                        </a:rPr>
                        <a:t>ELA/Math </a:t>
                      </a:r>
                      <a:r>
                        <a:rPr sz="1800" dirty="0">
                          <a:latin typeface="Calibri"/>
                          <a:cs typeface="Calibri"/>
                        </a:rPr>
                        <a:t>Option</a:t>
                      </a:r>
                      <a:r>
                        <a:rPr sz="1800" spc="-35" dirty="0">
                          <a:latin typeface="Calibri"/>
                          <a:cs typeface="Calibri"/>
                        </a:rPr>
                        <a:t> </a:t>
                      </a:r>
                      <a:r>
                        <a:rPr sz="1800" spc="-50" dirty="0">
                          <a:latin typeface="Calibri"/>
                          <a:cs typeface="Calibri"/>
                        </a:rPr>
                        <a:t>2</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18415" algn="ctr">
                        <a:lnSpc>
                          <a:spcPct val="100000"/>
                        </a:lnSpc>
                        <a:spcBef>
                          <a:spcPts val="245"/>
                        </a:spcBef>
                      </a:pPr>
                      <a:r>
                        <a:rPr sz="1800" dirty="0">
                          <a:latin typeface="Calibri"/>
                          <a:cs typeface="Calibri"/>
                        </a:rPr>
                        <a:t>1</a:t>
                      </a:r>
                      <a:r>
                        <a:rPr sz="1800" baseline="25462" dirty="0">
                          <a:latin typeface="Calibri"/>
                          <a:cs typeface="Calibri"/>
                        </a:rPr>
                        <a:t>st</a:t>
                      </a:r>
                      <a:r>
                        <a:rPr sz="1800" spc="157"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35560" algn="ctr">
                        <a:lnSpc>
                          <a:spcPct val="100000"/>
                        </a:lnSpc>
                        <a:spcBef>
                          <a:spcPts val="245"/>
                        </a:spcBef>
                      </a:pPr>
                      <a:r>
                        <a:rPr sz="1800" dirty="0">
                          <a:latin typeface="Calibri"/>
                          <a:cs typeface="Calibri"/>
                        </a:rPr>
                        <a:t>2</a:t>
                      </a:r>
                      <a:r>
                        <a:rPr sz="1800" baseline="25462" dirty="0">
                          <a:latin typeface="Calibri"/>
                          <a:cs typeface="Calibri"/>
                        </a:rPr>
                        <a:t>nd</a:t>
                      </a:r>
                      <a:r>
                        <a:rPr sz="1800" spc="179" baseline="25462" dirty="0">
                          <a:latin typeface="Calibri"/>
                          <a:cs typeface="Calibri"/>
                        </a:rPr>
                        <a:t> </a:t>
                      </a:r>
                      <a:r>
                        <a:rPr sz="1800" spc="-2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9525" algn="ctr">
                        <a:lnSpc>
                          <a:spcPct val="100000"/>
                        </a:lnSpc>
                        <a:spcBef>
                          <a:spcPts val="245"/>
                        </a:spcBef>
                      </a:pPr>
                      <a:r>
                        <a:rPr sz="1800" dirty="0">
                          <a:latin typeface="Calibri"/>
                          <a:cs typeface="Calibri"/>
                        </a:rPr>
                        <a:t>3</a:t>
                      </a:r>
                      <a:r>
                        <a:rPr sz="1800" baseline="25462" dirty="0">
                          <a:latin typeface="Calibri"/>
                          <a:cs typeface="Calibri"/>
                        </a:rPr>
                        <a:t>rd</a:t>
                      </a:r>
                      <a:r>
                        <a:rPr sz="1800" spc="142"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marR="89535">
                        <a:lnSpc>
                          <a:spcPct val="100000"/>
                        </a:lnSpc>
                        <a:spcBef>
                          <a:spcPts val="245"/>
                        </a:spcBef>
                      </a:pPr>
                      <a:r>
                        <a:rPr sz="1800" i="1" dirty="0">
                          <a:latin typeface="Calibri"/>
                          <a:cs typeface="Calibri"/>
                        </a:rPr>
                        <a:t>4</a:t>
                      </a:r>
                      <a:r>
                        <a:rPr sz="1800" i="1" baseline="25462" dirty="0">
                          <a:latin typeface="Calibri"/>
                          <a:cs typeface="Calibri"/>
                        </a:rPr>
                        <a:t>th</a:t>
                      </a:r>
                      <a:r>
                        <a:rPr sz="1800" i="1" spc="179" baseline="25462" dirty="0">
                          <a:latin typeface="Calibri"/>
                          <a:cs typeface="Calibri"/>
                        </a:rPr>
                        <a:t> </a:t>
                      </a:r>
                      <a:r>
                        <a:rPr sz="1800" i="1" spc="-10" dirty="0">
                          <a:latin typeface="Calibri"/>
                          <a:cs typeface="Calibri"/>
                        </a:rPr>
                        <a:t>admin (abb.?) </a:t>
                      </a:r>
                      <a:r>
                        <a:rPr sz="1800" spc="-25" dirty="0">
                          <a:solidFill>
                            <a:srgbClr val="6F2F9F"/>
                          </a:solidFill>
                          <a:latin typeface="Calibri"/>
                          <a:cs typeface="Calibri"/>
                        </a:rPr>
                        <a:t>New </a:t>
                      </a:r>
                      <a:r>
                        <a:rPr sz="1800" spc="-10" dirty="0">
                          <a:solidFill>
                            <a:srgbClr val="6F2F9F"/>
                          </a:solidFill>
                          <a:latin typeface="Calibri"/>
                          <a:cs typeface="Calibri"/>
                        </a:rPr>
                        <a:t>contract?</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marR="191135">
                        <a:lnSpc>
                          <a:spcPct val="100000"/>
                        </a:lnSpc>
                        <a:spcBef>
                          <a:spcPts val="245"/>
                        </a:spcBef>
                      </a:pPr>
                      <a:r>
                        <a:rPr sz="1800" i="1" dirty="0">
                          <a:latin typeface="Calibri"/>
                          <a:cs typeface="Calibri"/>
                        </a:rPr>
                        <a:t>5</a:t>
                      </a:r>
                      <a:r>
                        <a:rPr sz="1800" i="1" baseline="25462" dirty="0">
                          <a:latin typeface="Calibri"/>
                          <a:cs typeface="Calibri"/>
                        </a:rPr>
                        <a:t>th</a:t>
                      </a:r>
                      <a:r>
                        <a:rPr sz="1800" i="1" spc="179" baseline="25462" dirty="0">
                          <a:latin typeface="Calibri"/>
                          <a:cs typeface="Calibri"/>
                        </a:rPr>
                        <a:t> </a:t>
                      </a:r>
                      <a:r>
                        <a:rPr sz="1800" i="1" spc="-10" dirty="0">
                          <a:latin typeface="Calibri"/>
                          <a:cs typeface="Calibri"/>
                        </a:rPr>
                        <a:t>admin (abb.) </a:t>
                      </a:r>
                      <a:r>
                        <a:rPr sz="1800" spc="-25" dirty="0">
                          <a:solidFill>
                            <a:srgbClr val="6F2F9F"/>
                          </a:solidFill>
                          <a:latin typeface="Calibri"/>
                          <a:cs typeface="Calibri"/>
                        </a:rPr>
                        <a:t>New </a:t>
                      </a:r>
                      <a:r>
                        <a:rPr sz="1800" spc="-10" dirty="0">
                          <a:solidFill>
                            <a:srgbClr val="6F2F9F"/>
                          </a:solidFill>
                          <a:latin typeface="Calibri"/>
                          <a:cs typeface="Calibri"/>
                        </a:rPr>
                        <a:t>contract?</a:t>
                      </a:r>
                      <a:endParaRPr sz="1800">
                        <a:latin typeface="Calibri"/>
                        <a:cs typeface="Calibri"/>
                      </a:endParaRPr>
                    </a:p>
                    <a:p>
                      <a:pPr>
                        <a:lnSpc>
                          <a:spcPct val="100000"/>
                        </a:lnSpc>
                        <a:spcBef>
                          <a:spcPts val="90"/>
                        </a:spcBef>
                      </a:pPr>
                      <a:endParaRPr sz="1800">
                        <a:latin typeface="Times New Roman"/>
                        <a:cs typeface="Times New Roman"/>
                      </a:endParaRPr>
                    </a:p>
                    <a:p>
                      <a:pPr marL="183515">
                        <a:lnSpc>
                          <a:spcPct val="100000"/>
                        </a:lnSpc>
                      </a:pPr>
                      <a:r>
                        <a:rPr sz="1800" dirty="0">
                          <a:solidFill>
                            <a:srgbClr val="006FC0"/>
                          </a:solidFill>
                          <a:latin typeface="Calibri"/>
                          <a:cs typeface="Calibri"/>
                        </a:rPr>
                        <a:t>Dev</a:t>
                      </a:r>
                      <a:r>
                        <a:rPr sz="1800" spc="-25" dirty="0">
                          <a:solidFill>
                            <a:srgbClr val="006FC0"/>
                          </a:solidFill>
                          <a:latin typeface="Calibri"/>
                          <a:cs typeface="Calibri"/>
                        </a:rPr>
                        <a:t> new</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92075" marR="111760">
                        <a:lnSpc>
                          <a:spcPct val="100000"/>
                        </a:lnSpc>
                        <a:spcBef>
                          <a:spcPts val="245"/>
                        </a:spcBef>
                      </a:pPr>
                      <a:r>
                        <a:rPr sz="1800" i="1" dirty="0">
                          <a:latin typeface="Calibri"/>
                          <a:cs typeface="Calibri"/>
                        </a:rPr>
                        <a:t>6</a:t>
                      </a:r>
                      <a:r>
                        <a:rPr sz="1800" i="1" baseline="25462" dirty="0">
                          <a:latin typeface="Calibri"/>
                          <a:cs typeface="Calibri"/>
                        </a:rPr>
                        <a:t>th</a:t>
                      </a:r>
                      <a:r>
                        <a:rPr sz="1800" i="1" spc="179" baseline="25462" dirty="0">
                          <a:latin typeface="Calibri"/>
                          <a:cs typeface="Calibri"/>
                        </a:rPr>
                        <a:t> </a:t>
                      </a:r>
                      <a:r>
                        <a:rPr sz="1800" i="1" spc="-10" dirty="0">
                          <a:latin typeface="Calibri"/>
                          <a:cs typeface="Calibri"/>
                        </a:rPr>
                        <a:t>admin (abb.)</a:t>
                      </a:r>
                      <a:endParaRPr sz="1800">
                        <a:latin typeface="Calibri"/>
                        <a:cs typeface="Calibri"/>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270"/>
                        </a:spcBef>
                      </a:pPr>
                      <a:endParaRPr sz="1800">
                        <a:latin typeface="Times New Roman"/>
                        <a:cs typeface="Times New Roman"/>
                      </a:endParaRPr>
                    </a:p>
                    <a:p>
                      <a:pPr marL="215900">
                        <a:lnSpc>
                          <a:spcPct val="100000"/>
                        </a:lnSpc>
                      </a:pPr>
                      <a:r>
                        <a:rPr sz="1800" dirty="0">
                          <a:solidFill>
                            <a:srgbClr val="006FC0"/>
                          </a:solidFill>
                          <a:latin typeface="Calibri"/>
                          <a:cs typeface="Calibri"/>
                        </a:rPr>
                        <a:t>FT</a:t>
                      </a:r>
                      <a:r>
                        <a:rPr sz="1800" spc="-10" dirty="0">
                          <a:solidFill>
                            <a:srgbClr val="006FC0"/>
                          </a:solidFill>
                          <a:latin typeface="Calibri"/>
                          <a:cs typeface="Calibri"/>
                        </a:rPr>
                        <a:t> </a:t>
                      </a:r>
                      <a:r>
                        <a:rPr sz="1800" spc="-25" dirty="0">
                          <a:solidFill>
                            <a:srgbClr val="006FC0"/>
                          </a:solidFill>
                          <a:latin typeface="Calibri"/>
                          <a:cs typeface="Calibri"/>
                        </a:rPr>
                        <a:t>new</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83820" algn="r">
                        <a:lnSpc>
                          <a:spcPct val="100000"/>
                        </a:lnSpc>
                        <a:spcBef>
                          <a:spcPts val="245"/>
                        </a:spcBef>
                      </a:pPr>
                      <a:r>
                        <a:rPr sz="1800" spc="-10" dirty="0">
                          <a:solidFill>
                            <a:srgbClr val="006FC0"/>
                          </a:solidFill>
                          <a:latin typeface="Calibri"/>
                          <a:cs typeface="Calibri"/>
                        </a:rPr>
                        <a:t>Revised</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extLst>
                  <a:ext uri="{0D108BD9-81ED-4DB2-BD59-A6C34878D82A}">
                    <a16:rowId xmlns:a16="http://schemas.microsoft.com/office/drawing/2014/main" val="10001"/>
                  </a:ext>
                </a:extLst>
              </a:tr>
              <a:tr h="1737360">
                <a:tc>
                  <a:txBody>
                    <a:bodyPr/>
                    <a:lstStyle/>
                    <a:p>
                      <a:pPr marL="90805">
                        <a:lnSpc>
                          <a:spcPct val="100000"/>
                        </a:lnSpc>
                        <a:spcBef>
                          <a:spcPts val="245"/>
                        </a:spcBef>
                      </a:pPr>
                      <a:r>
                        <a:rPr sz="1800" spc="-10" dirty="0">
                          <a:latin typeface="Calibri"/>
                          <a:cs typeface="Calibri"/>
                        </a:rPr>
                        <a:t>CMAS:</a:t>
                      </a:r>
                      <a:endParaRPr sz="1800">
                        <a:latin typeface="Calibri"/>
                        <a:cs typeface="Calibri"/>
                      </a:endParaRPr>
                    </a:p>
                    <a:p>
                      <a:pPr marL="90805">
                        <a:lnSpc>
                          <a:spcPct val="100000"/>
                        </a:lnSpc>
                      </a:pPr>
                      <a:r>
                        <a:rPr sz="1800" spc="-10" dirty="0">
                          <a:latin typeface="Calibri"/>
                          <a:cs typeface="Calibri"/>
                        </a:rPr>
                        <a:t>ELA/Math</a:t>
                      </a:r>
                      <a:endParaRPr sz="1800">
                        <a:latin typeface="Calibri"/>
                        <a:cs typeface="Calibri"/>
                      </a:endParaRPr>
                    </a:p>
                    <a:p>
                      <a:pPr marL="90805">
                        <a:lnSpc>
                          <a:spcPct val="100000"/>
                        </a:lnSpc>
                      </a:pPr>
                      <a:r>
                        <a:rPr sz="1800" dirty="0">
                          <a:latin typeface="Calibri"/>
                          <a:cs typeface="Calibri"/>
                        </a:rPr>
                        <a:t>Option</a:t>
                      </a:r>
                      <a:r>
                        <a:rPr sz="1800" spc="-40" dirty="0">
                          <a:latin typeface="Calibri"/>
                          <a:cs typeface="Calibri"/>
                        </a:rPr>
                        <a:t> </a:t>
                      </a:r>
                      <a:r>
                        <a:rPr sz="1800" spc="-50" dirty="0">
                          <a:latin typeface="Calibri"/>
                          <a:cs typeface="Calibri"/>
                        </a:rPr>
                        <a:t>3</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18415" algn="ctr">
                        <a:lnSpc>
                          <a:spcPct val="100000"/>
                        </a:lnSpc>
                        <a:spcBef>
                          <a:spcPts val="245"/>
                        </a:spcBef>
                      </a:pPr>
                      <a:r>
                        <a:rPr sz="1800" dirty="0">
                          <a:latin typeface="Calibri"/>
                          <a:cs typeface="Calibri"/>
                        </a:rPr>
                        <a:t>1</a:t>
                      </a:r>
                      <a:r>
                        <a:rPr sz="1800" baseline="25462" dirty="0">
                          <a:latin typeface="Calibri"/>
                          <a:cs typeface="Calibri"/>
                        </a:rPr>
                        <a:t>st</a:t>
                      </a:r>
                      <a:r>
                        <a:rPr sz="1800" spc="157"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35560" algn="ctr">
                        <a:lnSpc>
                          <a:spcPct val="100000"/>
                        </a:lnSpc>
                        <a:spcBef>
                          <a:spcPts val="245"/>
                        </a:spcBef>
                      </a:pPr>
                      <a:r>
                        <a:rPr sz="1800" dirty="0">
                          <a:latin typeface="Calibri"/>
                          <a:cs typeface="Calibri"/>
                        </a:rPr>
                        <a:t>2</a:t>
                      </a:r>
                      <a:r>
                        <a:rPr sz="1800" baseline="25462" dirty="0">
                          <a:latin typeface="Calibri"/>
                          <a:cs typeface="Calibri"/>
                        </a:rPr>
                        <a:t>nd</a:t>
                      </a:r>
                      <a:r>
                        <a:rPr sz="1800" spc="179" baseline="25462" dirty="0">
                          <a:latin typeface="Calibri"/>
                          <a:cs typeface="Calibri"/>
                        </a:rPr>
                        <a:t> </a:t>
                      </a:r>
                      <a:r>
                        <a:rPr sz="1800" spc="-2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R="9525" algn="ctr">
                        <a:lnSpc>
                          <a:spcPct val="100000"/>
                        </a:lnSpc>
                        <a:spcBef>
                          <a:spcPts val="245"/>
                        </a:spcBef>
                      </a:pPr>
                      <a:r>
                        <a:rPr sz="1800" dirty="0">
                          <a:latin typeface="Calibri"/>
                          <a:cs typeface="Calibri"/>
                        </a:rPr>
                        <a:t>3</a:t>
                      </a:r>
                      <a:r>
                        <a:rPr sz="1800" baseline="25462" dirty="0">
                          <a:latin typeface="Calibri"/>
                          <a:cs typeface="Calibri"/>
                        </a:rPr>
                        <a:t>rd</a:t>
                      </a:r>
                      <a:r>
                        <a:rPr sz="1800" spc="142" baseline="25462" dirty="0">
                          <a:latin typeface="Calibri"/>
                          <a:cs typeface="Calibri"/>
                        </a:rPr>
                        <a:t> </a:t>
                      </a:r>
                      <a:r>
                        <a:rPr sz="1800" spc="-10" dirty="0">
                          <a:latin typeface="Calibri"/>
                          <a:cs typeface="Calibri"/>
                        </a:rPr>
                        <a:t>admin</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312420" marR="158115" indent="-147955">
                        <a:lnSpc>
                          <a:spcPct val="100000"/>
                        </a:lnSpc>
                        <a:spcBef>
                          <a:spcPts val="245"/>
                        </a:spcBef>
                      </a:pPr>
                      <a:r>
                        <a:rPr sz="1800" spc="-10" dirty="0">
                          <a:latin typeface="Calibri"/>
                          <a:cs typeface="Calibri"/>
                        </a:rPr>
                        <a:t>Off-</a:t>
                      </a:r>
                      <a:r>
                        <a:rPr sz="1800" spc="-20" dirty="0">
                          <a:latin typeface="Calibri"/>
                          <a:cs typeface="Calibri"/>
                        </a:rPr>
                        <a:t>the- shelf</a:t>
                      </a:r>
                      <a:endParaRPr sz="1800">
                        <a:latin typeface="Calibri"/>
                        <a:cs typeface="Calibri"/>
                      </a:endParaRPr>
                    </a:p>
                    <a:p>
                      <a:pPr marL="92075" marR="97790" indent="12065">
                        <a:lnSpc>
                          <a:spcPct val="100000"/>
                        </a:lnSpc>
                      </a:pPr>
                      <a:r>
                        <a:rPr sz="1800" dirty="0">
                          <a:latin typeface="Calibri"/>
                          <a:cs typeface="Calibri"/>
                        </a:rPr>
                        <a:t>1</a:t>
                      </a:r>
                      <a:r>
                        <a:rPr sz="1800" baseline="25462" dirty="0">
                          <a:latin typeface="Calibri"/>
                          <a:cs typeface="Calibri"/>
                        </a:rPr>
                        <a:t>st</a:t>
                      </a:r>
                      <a:r>
                        <a:rPr sz="1800" spc="172" baseline="25462" dirty="0">
                          <a:latin typeface="Calibri"/>
                          <a:cs typeface="Calibri"/>
                        </a:rPr>
                        <a:t> </a:t>
                      </a:r>
                      <a:r>
                        <a:rPr sz="1800" spc="-20" dirty="0">
                          <a:latin typeface="Calibri"/>
                          <a:cs typeface="Calibri"/>
                        </a:rPr>
                        <a:t>admin </a:t>
                      </a:r>
                      <a:r>
                        <a:rPr sz="1800" spc="-25" dirty="0">
                          <a:solidFill>
                            <a:srgbClr val="6F2F9F"/>
                          </a:solidFill>
                          <a:latin typeface="Calibri"/>
                          <a:cs typeface="Calibri"/>
                        </a:rPr>
                        <a:t>New </a:t>
                      </a:r>
                      <a:r>
                        <a:rPr sz="1800" spc="-10" dirty="0">
                          <a:solidFill>
                            <a:srgbClr val="6F2F9F"/>
                          </a:solidFill>
                          <a:latin typeface="Calibri"/>
                          <a:cs typeface="Calibri"/>
                        </a:rPr>
                        <a:t>contract</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217170" marR="207645" algn="ctr">
                        <a:lnSpc>
                          <a:spcPct val="100000"/>
                        </a:lnSpc>
                        <a:spcBef>
                          <a:spcPts val="245"/>
                        </a:spcBef>
                      </a:pPr>
                      <a:r>
                        <a:rPr sz="1800" spc="-10" dirty="0">
                          <a:latin typeface="Calibri"/>
                          <a:cs typeface="Calibri"/>
                        </a:rPr>
                        <a:t>Off-</a:t>
                      </a:r>
                      <a:r>
                        <a:rPr sz="1800" spc="-20" dirty="0">
                          <a:latin typeface="Calibri"/>
                          <a:cs typeface="Calibri"/>
                        </a:rPr>
                        <a:t>the- </a:t>
                      </a:r>
                      <a:r>
                        <a:rPr sz="1800" spc="-10" dirty="0">
                          <a:latin typeface="Calibri"/>
                          <a:cs typeface="Calibri"/>
                        </a:rPr>
                        <a:t>shelf</a:t>
                      </a:r>
                      <a:endParaRPr sz="1800">
                        <a:latin typeface="Calibri"/>
                        <a:cs typeface="Calibri"/>
                      </a:endParaRPr>
                    </a:p>
                    <a:p>
                      <a:pPr algn="ctr">
                        <a:lnSpc>
                          <a:spcPct val="100000"/>
                        </a:lnSpc>
                      </a:pPr>
                      <a:r>
                        <a:rPr sz="1800" dirty="0">
                          <a:latin typeface="Calibri"/>
                          <a:cs typeface="Calibri"/>
                        </a:rPr>
                        <a:t>2</a:t>
                      </a:r>
                      <a:r>
                        <a:rPr sz="1800" baseline="25462" dirty="0">
                          <a:latin typeface="Calibri"/>
                          <a:cs typeface="Calibri"/>
                        </a:rPr>
                        <a:t>nd</a:t>
                      </a:r>
                      <a:r>
                        <a:rPr sz="1800" spc="195" baseline="25462" dirty="0">
                          <a:latin typeface="Calibri"/>
                          <a:cs typeface="Calibri"/>
                        </a:rPr>
                        <a:t> </a:t>
                      </a:r>
                      <a:r>
                        <a:rPr sz="1800" spc="-10" dirty="0">
                          <a:latin typeface="Calibri"/>
                          <a:cs typeface="Calibri"/>
                        </a:rPr>
                        <a:t>admin</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185"/>
                        </a:spcBef>
                      </a:pPr>
                      <a:endParaRPr sz="1800">
                        <a:latin typeface="Times New Roman"/>
                        <a:cs typeface="Times New Roman"/>
                      </a:endParaRPr>
                    </a:p>
                    <a:p>
                      <a:pPr marL="1905" algn="ctr">
                        <a:lnSpc>
                          <a:spcPct val="100000"/>
                        </a:lnSpc>
                      </a:pPr>
                      <a:r>
                        <a:rPr sz="1800" dirty="0">
                          <a:solidFill>
                            <a:srgbClr val="006FC0"/>
                          </a:solidFill>
                          <a:latin typeface="Calibri"/>
                          <a:cs typeface="Calibri"/>
                        </a:rPr>
                        <a:t>(Dev</a:t>
                      </a:r>
                      <a:r>
                        <a:rPr sz="1800" spc="-30" dirty="0">
                          <a:solidFill>
                            <a:srgbClr val="006FC0"/>
                          </a:solidFill>
                          <a:latin typeface="Calibri"/>
                          <a:cs typeface="Calibri"/>
                        </a:rPr>
                        <a:t> </a:t>
                      </a:r>
                      <a:r>
                        <a:rPr sz="1800" spc="-20" dirty="0">
                          <a:solidFill>
                            <a:srgbClr val="006FC0"/>
                          </a:solidFill>
                          <a:latin typeface="Calibri"/>
                          <a:cs typeface="Calibri"/>
                        </a:rPr>
                        <a:t>new)</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177800" marR="168275" algn="ctr">
                        <a:lnSpc>
                          <a:spcPct val="100000"/>
                        </a:lnSpc>
                        <a:spcBef>
                          <a:spcPts val="245"/>
                        </a:spcBef>
                      </a:pPr>
                      <a:r>
                        <a:rPr sz="1800" spc="-10" dirty="0">
                          <a:latin typeface="Calibri"/>
                          <a:cs typeface="Calibri"/>
                        </a:rPr>
                        <a:t>Off-</a:t>
                      </a:r>
                      <a:r>
                        <a:rPr sz="1800" spc="-20" dirty="0">
                          <a:latin typeface="Calibri"/>
                          <a:cs typeface="Calibri"/>
                        </a:rPr>
                        <a:t>the- </a:t>
                      </a:r>
                      <a:r>
                        <a:rPr sz="1800" spc="-10" dirty="0">
                          <a:latin typeface="Calibri"/>
                          <a:cs typeface="Calibri"/>
                        </a:rPr>
                        <a:t>shelf</a:t>
                      </a:r>
                      <a:endParaRPr sz="1800">
                        <a:latin typeface="Calibri"/>
                        <a:cs typeface="Calibri"/>
                      </a:endParaRPr>
                    </a:p>
                    <a:p>
                      <a:pPr algn="ctr">
                        <a:lnSpc>
                          <a:spcPct val="100000"/>
                        </a:lnSpc>
                      </a:pPr>
                      <a:r>
                        <a:rPr sz="1800" dirty="0">
                          <a:latin typeface="Calibri"/>
                          <a:cs typeface="Calibri"/>
                        </a:rPr>
                        <a:t>3</a:t>
                      </a:r>
                      <a:r>
                        <a:rPr sz="1800" baseline="25462" dirty="0">
                          <a:latin typeface="Calibri"/>
                          <a:cs typeface="Calibri"/>
                        </a:rPr>
                        <a:t>rd</a:t>
                      </a:r>
                      <a:r>
                        <a:rPr sz="1800" spc="157" baseline="25462" dirty="0">
                          <a:latin typeface="Calibri"/>
                          <a:cs typeface="Calibri"/>
                        </a:rPr>
                        <a:t> </a:t>
                      </a:r>
                      <a:r>
                        <a:rPr sz="1800" spc="-10" dirty="0">
                          <a:latin typeface="Calibri"/>
                          <a:cs typeface="Calibri"/>
                        </a:rPr>
                        <a:t>admin</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185"/>
                        </a:spcBef>
                      </a:pPr>
                      <a:endParaRPr sz="1800">
                        <a:latin typeface="Times New Roman"/>
                        <a:cs typeface="Times New Roman"/>
                      </a:endParaRPr>
                    </a:p>
                    <a:p>
                      <a:pPr marL="1270" algn="ctr">
                        <a:lnSpc>
                          <a:spcPct val="100000"/>
                        </a:lnSpc>
                      </a:pPr>
                      <a:r>
                        <a:rPr sz="1800" dirty="0">
                          <a:solidFill>
                            <a:srgbClr val="006FC0"/>
                          </a:solidFill>
                          <a:latin typeface="Calibri"/>
                          <a:cs typeface="Calibri"/>
                        </a:rPr>
                        <a:t>(FT</a:t>
                      </a:r>
                      <a:r>
                        <a:rPr sz="1800" spc="-15" dirty="0">
                          <a:solidFill>
                            <a:srgbClr val="006FC0"/>
                          </a:solidFill>
                          <a:latin typeface="Calibri"/>
                          <a:cs typeface="Calibri"/>
                        </a:rPr>
                        <a:t> </a:t>
                      </a:r>
                      <a:r>
                        <a:rPr sz="1800" spc="-20" dirty="0">
                          <a:solidFill>
                            <a:srgbClr val="006FC0"/>
                          </a:solidFill>
                          <a:latin typeface="Calibri"/>
                          <a:cs typeface="Calibri"/>
                        </a:rPr>
                        <a:t>new)</a:t>
                      </a:r>
                      <a:endParaRPr sz="180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tc>
                  <a:txBody>
                    <a:bodyPr/>
                    <a:lstStyle/>
                    <a:p>
                      <a:pPr marL="227965" marR="219075" algn="ctr">
                        <a:lnSpc>
                          <a:spcPct val="100000"/>
                        </a:lnSpc>
                        <a:spcBef>
                          <a:spcPts val="245"/>
                        </a:spcBef>
                      </a:pPr>
                      <a:r>
                        <a:rPr sz="1800" spc="-10" dirty="0">
                          <a:latin typeface="Calibri"/>
                          <a:cs typeface="Calibri"/>
                        </a:rPr>
                        <a:t>Off-</a:t>
                      </a:r>
                      <a:r>
                        <a:rPr sz="1800" spc="-20" dirty="0">
                          <a:latin typeface="Calibri"/>
                          <a:cs typeface="Calibri"/>
                        </a:rPr>
                        <a:t>the- </a:t>
                      </a:r>
                      <a:r>
                        <a:rPr sz="1800" spc="-10" dirty="0">
                          <a:latin typeface="Calibri"/>
                          <a:cs typeface="Calibri"/>
                        </a:rPr>
                        <a:t>shelf</a:t>
                      </a:r>
                      <a:endParaRPr sz="1800" dirty="0">
                        <a:latin typeface="Calibri"/>
                        <a:cs typeface="Calibri"/>
                      </a:endParaRPr>
                    </a:p>
                    <a:p>
                      <a:pPr marL="635" algn="ctr">
                        <a:lnSpc>
                          <a:spcPct val="100000"/>
                        </a:lnSpc>
                      </a:pPr>
                      <a:r>
                        <a:rPr sz="1800" dirty="0">
                          <a:latin typeface="Calibri"/>
                          <a:cs typeface="Calibri"/>
                        </a:rPr>
                        <a:t>4</a:t>
                      </a:r>
                      <a:r>
                        <a:rPr sz="1800" baseline="25462" dirty="0">
                          <a:latin typeface="Calibri"/>
                          <a:cs typeface="Calibri"/>
                        </a:rPr>
                        <a:t>th</a:t>
                      </a:r>
                      <a:r>
                        <a:rPr sz="1800" spc="195" baseline="25462" dirty="0">
                          <a:latin typeface="Calibri"/>
                          <a:cs typeface="Calibri"/>
                        </a:rPr>
                        <a:t> </a:t>
                      </a:r>
                      <a:r>
                        <a:rPr sz="1800" spc="-10" dirty="0">
                          <a:latin typeface="Calibri"/>
                          <a:cs typeface="Calibri"/>
                        </a:rPr>
                        <a:t>admin</a:t>
                      </a:r>
                      <a:endParaRPr sz="1800" dirty="0">
                        <a:latin typeface="Calibri"/>
                        <a:cs typeface="Calibri"/>
                      </a:endParaRPr>
                    </a:p>
                    <a:p>
                      <a:pPr>
                        <a:lnSpc>
                          <a:spcPct val="100000"/>
                        </a:lnSpc>
                      </a:pPr>
                      <a:endParaRPr sz="1800" dirty="0">
                        <a:latin typeface="Times New Roman"/>
                        <a:cs typeface="Times New Roman"/>
                      </a:endParaRPr>
                    </a:p>
                    <a:p>
                      <a:pPr>
                        <a:lnSpc>
                          <a:spcPct val="100000"/>
                        </a:lnSpc>
                        <a:spcBef>
                          <a:spcPts val="185"/>
                        </a:spcBef>
                      </a:pPr>
                      <a:endParaRPr sz="1800" dirty="0">
                        <a:latin typeface="Times New Roman"/>
                        <a:cs typeface="Times New Roman"/>
                      </a:endParaRPr>
                    </a:p>
                    <a:p>
                      <a:pPr marL="257175">
                        <a:lnSpc>
                          <a:spcPct val="100000"/>
                        </a:lnSpc>
                      </a:pPr>
                      <a:r>
                        <a:rPr sz="1800" spc="-10" dirty="0">
                          <a:solidFill>
                            <a:srgbClr val="006FC0"/>
                          </a:solidFill>
                          <a:latin typeface="Calibri"/>
                          <a:cs typeface="Calibri"/>
                        </a:rPr>
                        <a:t>(Revised)</a:t>
                      </a:r>
                      <a:endParaRPr sz="1800" dirty="0">
                        <a:latin typeface="Calibri"/>
                        <a:cs typeface="Calibri"/>
                      </a:endParaRPr>
                    </a:p>
                  </a:txBody>
                  <a:tcPr marL="0" marR="0" marT="31115" marB="0">
                    <a:lnL w="12700">
                      <a:solidFill>
                        <a:srgbClr val="5C666F"/>
                      </a:solidFill>
                      <a:prstDash val="solid"/>
                    </a:lnL>
                    <a:lnR w="12700">
                      <a:solidFill>
                        <a:srgbClr val="5C666F"/>
                      </a:solidFill>
                      <a:prstDash val="solid"/>
                    </a:lnR>
                    <a:lnT w="12700">
                      <a:solidFill>
                        <a:srgbClr val="5C666F"/>
                      </a:solidFill>
                      <a:prstDash val="solid"/>
                    </a:lnT>
                    <a:lnB w="12700">
                      <a:solidFill>
                        <a:srgbClr val="5C666F"/>
                      </a:solidFill>
                      <a:prstDash val="solid"/>
                    </a:lnB>
                  </a:tcPr>
                </a:tc>
                <a:extLst>
                  <a:ext uri="{0D108BD9-81ED-4DB2-BD59-A6C34878D82A}">
                    <a16:rowId xmlns:a16="http://schemas.microsoft.com/office/drawing/2014/main" val="10002"/>
                  </a:ext>
                </a:extLst>
              </a:tr>
            </a:tbl>
          </a:graphicData>
        </a:graphic>
      </p:graphicFrame>
      <p:grpSp>
        <p:nvGrpSpPr>
          <p:cNvPr id="22" name="object 22">
            <a:extLst>
              <a:ext uri="{C183D7F6-B498-43B3-948B-1728B52AA6E4}">
                <adec:decorative xmlns:adec="http://schemas.microsoft.com/office/drawing/2017/decorative" val="1"/>
              </a:ext>
            </a:extLst>
          </p:cNvPr>
          <p:cNvGrpSpPr/>
          <p:nvPr/>
        </p:nvGrpSpPr>
        <p:grpSpPr>
          <a:xfrm>
            <a:off x="6650481" y="182626"/>
            <a:ext cx="1424305" cy="845185"/>
            <a:chOff x="6650481" y="182626"/>
            <a:chExt cx="1424305" cy="845185"/>
          </a:xfrm>
        </p:grpSpPr>
        <p:sp>
          <p:nvSpPr>
            <p:cNvPr id="23" name="object 23"/>
            <p:cNvSpPr/>
            <p:nvPr/>
          </p:nvSpPr>
          <p:spPr>
            <a:xfrm>
              <a:off x="6660641" y="192786"/>
              <a:ext cx="1403985" cy="824865"/>
            </a:xfrm>
            <a:custGeom>
              <a:avLst/>
              <a:gdLst/>
              <a:ahLst/>
              <a:cxnLst/>
              <a:rect l="l" t="t" r="r" b="b"/>
              <a:pathLst>
                <a:path w="1403984" h="824865">
                  <a:moveTo>
                    <a:pt x="991361" y="0"/>
                  </a:moveTo>
                  <a:lnTo>
                    <a:pt x="0" y="0"/>
                  </a:lnTo>
                  <a:lnTo>
                    <a:pt x="412241" y="412242"/>
                  </a:lnTo>
                  <a:lnTo>
                    <a:pt x="0" y="824484"/>
                  </a:lnTo>
                  <a:lnTo>
                    <a:pt x="991361" y="824484"/>
                  </a:lnTo>
                  <a:lnTo>
                    <a:pt x="1403603" y="412242"/>
                  </a:lnTo>
                  <a:lnTo>
                    <a:pt x="991361" y="0"/>
                  </a:lnTo>
                  <a:close/>
                </a:path>
              </a:pathLst>
            </a:custGeom>
            <a:solidFill>
              <a:srgbClr val="478AC8"/>
            </a:solidFill>
          </p:spPr>
          <p:txBody>
            <a:bodyPr wrap="square" lIns="0" tIns="0" rIns="0" bIns="0" rtlCol="0"/>
            <a:lstStyle/>
            <a:p>
              <a:endParaRPr/>
            </a:p>
          </p:txBody>
        </p:sp>
        <p:sp>
          <p:nvSpPr>
            <p:cNvPr id="24" name="object 24"/>
            <p:cNvSpPr/>
            <p:nvPr/>
          </p:nvSpPr>
          <p:spPr>
            <a:xfrm>
              <a:off x="6660641" y="192786"/>
              <a:ext cx="1403985" cy="824865"/>
            </a:xfrm>
            <a:custGeom>
              <a:avLst/>
              <a:gdLst/>
              <a:ahLst/>
              <a:cxnLst/>
              <a:rect l="l" t="t" r="r" b="b"/>
              <a:pathLst>
                <a:path w="1403984" h="824865">
                  <a:moveTo>
                    <a:pt x="0" y="0"/>
                  </a:moveTo>
                  <a:lnTo>
                    <a:pt x="991361" y="0"/>
                  </a:lnTo>
                  <a:lnTo>
                    <a:pt x="1403603" y="412242"/>
                  </a:lnTo>
                  <a:lnTo>
                    <a:pt x="991361" y="824484"/>
                  </a:lnTo>
                  <a:lnTo>
                    <a:pt x="0" y="824484"/>
                  </a:lnTo>
                  <a:lnTo>
                    <a:pt x="412241" y="412242"/>
                  </a:lnTo>
                  <a:lnTo>
                    <a:pt x="0" y="0"/>
                  </a:lnTo>
                  <a:close/>
                </a:path>
              </a:pathLst>
            </a:custGeom>
            <a:ln w="19811">
              <a:solidFill>
                <a:srgbClr val="316492"/>
              </a:solidFill>
            </a:ln>
          </p:spPr>
          <p:txBody>
            <a:bodyPr wrap="square" lIns="0" tIns="0" rIns="0" bIns="0" rtlCol="0"/>
            <a:lstStyle/>
            <a:p>
              <a:endParaRPr/>
            </a:p>
          </p:txBody>
        </p:sp>
      </p:grpSp>
      <p:sp>
        <p:nvSpPr>
          <p:cNvPr id="25" name="object 25">
            <a:extLst>
              <a:ext uri="{C183D7F6-B498-43B3-948B-1728B52AA6E4}">
                <adec:decorative xmlns:adec="http://schemas.microsoft.com/office/drawing/2017/decorative" val="1"/>
              </a:ext>
            </a:extLst>
          </p:cNvPr>
          <p:cNvSpPr txBox="1"/>
          <p:nvPr/>
        </p:nvSpPr>
        <p:spPr>
          <a:xfrm>
            <a:off x="7169784" y="2363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2019</a:t>
            </a:r>
            <a:endParaRPr sz="1500">
              <a:latin typeface="Calibri"/>
              <a:cs typeface="Calibri"/>
            </a:endParaRPr>
          </a:p>
        </p:txBody>
      </p:sp>
      <p:sp>
        <p:nvSpPr>
          <p:cNvPr id="26" name="object 26">
            <a:extLst>
              <a:ext uri="{C183D7F6-B498-43B3-948B-1728B52AA6E4}">
                <adec:decorative xmlns:adec="http://schemas.microsoft.com/office/drawing/2017/decorative" val="1"/>
              </a:ext>
            </a:extLst>
          </p:cNvPr>
          <p:cNvSpPr txBox="1"/>
          <p:nvPr/>
        </p:nvSpPr>
        <p:spPr>
          <a:xfrm>
            <a:off x="7332853" y="464946"/>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27" name="object 27">
            <a:extLst>
              <a:ext uri="{C183D7F6-B498-43B3-948B-1728B52AA6E4}">
                <adec:decorative xmlns:adec="http://schemas.microsoft.com/office/drawing/2017/decorative" val="1"/>
              </a:ext>
            </a:extLst>
          </p:cNvPr>
          <p:cNvSpPr txBox="1"/>
          <p:nvPr/>
        </p:nvSpPr>
        <p:spPr>
          <a:xfrm>
            <a:off x="7169784" y="6935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2020</a:t>
            </a:r>
            <a:endParaRPr sz="1500">
              <a:latin typeface="Calibri"/>
              <a:cs typeface="Calibri"/>
            </a:endParaRPr>
          </a:p>
        </p:txBody>
      </p:sp>
      <p:grpSp>
        <p:nvGrpSpPr>
          <p:cNvPr id="28" name="object 28">
            <a:extLst>
              <a:ext uri="{C183D7F6-B498-43B3-948B-1728B52AA6E4}">
                <adec:decorative xmlns:adec="http://schemas.microsoft.com/office/drawing/2017/decorative" val="1"/>
              </a:ext>
            </a:extLst>
          </p:cNvPr>
          <p:cNvGrpSpPr/>
          <p:nvPr/>
        </p:nvGrpSpPr>
        <p:grpSpPr>
          <a:xfrm>
            <a:off x="5589778" y="182626"/>
            <a:ext cx="1422400" cy="845185"/>
            <a:chOff x="5589778" y="182626"/>
            <a:chExt cx="1422400" cy="845185"/>
          </a:xfrm>
        </p:grpSpPr>
        <p:sp>
          <p:nvSpPr>
            <p:cNvPr id="29" name="object 29"/>
            <p:cNvSpPr/>
            <p:nvPr/>
          </p:nvSpPr>
          <p:spPr>
            <a:xfrm>
              <a:off x="5599938" y="192786"/>
              <a:ext cx="1402080" cy="824865"/>
            </a:xfrm>
            <a:custGeom>
              <a:avLst/>
              <a:gdLst/>
              <a:ahLst/>
              <a:cxnLst/>
              <a:rect l="l" t="t" r="r" b="b"/>
              <a:pathLst>
                <a:path w="1402079" h="824865">
                  <a:moveTo>
                    <a:pt x="989838" y="0"/>
                  </a:moveTo>
                  <a:lnTo>
                    <a:pt x="0" y="0"/>
                  </a:lnTo>
                  <a:lnTo>
                    <a:pt x="412241" y="412242"/>
                  </a:lnTo>
                  <a:lnTo>
                    <a:pt x="0" y="824484"/>
                  </a:lnTo>
                  <a:lnTo>
                    <a:pt x="989838" y="824484"/>
                  </a:lnTo>
                  <a:lnTo>
                    <a:pt x="1402080" y="412242"/>
                  </a:lnTo>
                  <a:lnTo>
                    <a:pt x="989838" y="0"/>
                  </a:lnTo>
                  <a:close/>
                </a:path>
              </a:pathLst>
            </a:custGeom>
            <a:solidFill>
              <a:srgbClr val="478AC8"/>
            </a:solidFill>
          </p:spPr>
          <p:txBody>
            <a:bodyPr wrap="square" lIns="0" tIns="0" rIns="0" bIns="0" rtlCol="0"/>
            <a:lstStyle/>
            <a:p>
              <a:endParaRPr/>
            </a:p>
          </p:txBody>
        </p:sp>
        <p:sp>
          <p:nvSpPr>
            <p:cNvPr id="30" name="object 30"/>
            <p:cNvSpPr/>
            <p:nvPr/>
          </p:nvSpPr>
          <p:spPr>
            <a:xfrm>
              <a:off x="5599938" y="192786"/>
              <a:ext cx="1402080" cy="824865"/>
            </a:xfrm>
            <a:custGeom>
              <a:avLst/>
              <a:gdLst/>
              <a:ahLst/>
              <a:cxnLst/>
              <a:rect l="l" t="t" r="r" b="b"/>
              <a:pathLst>
                <a:path w="1402079" h="824865">
                  <a:moveTo>
                    <a:pt x="0" y="0"/>
                  </a:moveTo>
                  <a:lnTo>
                    <a:pt x="989838" y="0"/>
                  </a:lnTo>
                  <a:lnTo>
                    <a:pt x="1402080" y="412242"/>
                  </a:lnTo>
                  <a:lnTo>
                    <a:pt x="989838" y="824484"/>
                  </a:lnTo>
                  <a:lnTo>
                    <a:pt x="0" y="824484"/>
                  </a:lnTo>
                  <a:lnTo>
                    <a:pt x="412241" y="412242"/>
                  </a:lnTo>
                  <a:lnTo>
                    <a:pt x="0" y="0"/>
                  </a:lnTo>
                  <a:close/>
                </a:path>
              </a:pathLst>
            </a:custGeom>
            <a:ln w="19812">
              <a:solidFill>
                <a:srgbClr val="316492"/>
              </a:solidFill>
            </a:ln>
          </p:spPr>
          <p:txBody>
            <a:bodyPr wrap="square" lIns="0" tIns="0" rIns="0" bIns="0" rtlCol="0"/>
            <a:lstStyle/>
            <a:p>
              <a:endParaRPr/>
            </a:p>
          </p:txBody>
        </p:sp>
      </p:grpSp>
      <p:sp>
        <p:nvSpPr>
          <p:cNvPr id="31" name="object 31">
            <a:extLst>
              <a:ext uri="{C183D7F6-B498-43B3-948B-1728B52AA6E4}">
                <adec:decorative xmlns:adec="http://schemas.microsoft.com/office/drawing/2017/decorative" val="1"/>
              </a:ext>
            </a:extLst>
          </p:cNvPr>
          <p:cNvSpPr txBox="1"/>
          <p:nvPr/>
        </p:nvSpPr>
        <p:spPr>
          <a:xfrm>
            <a:off x="6108446" y="2363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2018</a:t>
            </a:r>
            <a:endParaRPr sz="1500">
              <a:latin typeface="Calibri"/>
              <a:cs typeface="Calibri"/>
            </a:endParaRPr>
          </a:p>
        </p:txBody>
      </p:sp>
      <p:sp>
        <p:nvSpPr>
          <p:cNvPr id="32" name="object 32">
            <a:extLst>
              <a:ext uri="{C183D7F6-B498-43B3-948B-1728B52AA6E4}">
                <adec:decorative xmlns:adec="http://schemas.microsoft.com/office/drawing/2017/decorative" val="1"/>
              </a:ext>
            </a:extLst>
          </p:cNvPr>
          <p:cNvSpPr txBox="1"/>
          <p:nvPr/>
        </p:nvSpPr>
        <p:spPr>
          <a:xfrm>
            <a:off x="6271514" y="464946"/>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33" name="object 33">
            <a:extLst>
              <a:ext uri="{C183D7F6-B498-43B3-948B-1728B52AA6E4}">
                <adec:decorative xmlns:adec="http://schemas.microsoft.com/office/drawing/2017/decorative" val="1"/>
              </a:ext>
            </a:extLst>
          </p:cNvPr>
          <p:cNvSpPr txBox="1"/>
          <p:nvPr/>
        </p:nvSpPr>
        <p:spPr>
          <a:xfrm>
            <a:off x="6108446" y="6935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2019</a:t>
            </a:r>
            <a:endParaRPr sz="1500">
              <a:latin typeface="Calibri"/>
              <a:cs typeface="Calibri"/>
            </a:endParaRPr>
          </a:p>
        </p:txBody>
      </p:sp>
      <p:grpSp>
        <p:nvGrpSpPr>
          <p:cNvPr id="34" name="object 34">
            <a:extLst>
              <a:ext uri="{C183D7F6-B498-43B3-948B-1728B52AA6E4}">
                <adec:decorative xmlns:adec="http://schemas.microsoft.com/office/drawing/2017/decorative" val="1"/>
              </a:ext>
            </a:extLst>
          </p:cNvPr>
          <p:cNvGrpSpPr/>
          <p:nvPr/>
        </p:nvGrpSpPr>
        <p:grpSpPr>
          <a:xfrm>
            <a:off x="4504690" y="182626"/>
            <a:ext cx="1422400" cy="845185"/>
            <a:chOff x="4504690" y="182626"/>
            <a:chExt cx="1422400" cy="845185"/>
          </a:xfrm>
        </p:grpSpPr>
        <p:sp>
          <p:nvSpPr>
            <p:cNvPr id="35" name="object 35"/>
            <p:cNvSpPr/>
            <p:nvPr/>
          </p:nvSpPr>
          <p:spPr>
            <a:xfrm>
              <a:off x="4514850" y="192786"/>
              <a:ext cx="1402080" cy="824865"/>
            </a:xfrm>
            <a:custGeom>
              <a:avLst/>
              <a:gdLst/>
              <a:ahLst/>
              <a:cxnLst/>
              <a:rect l="l" t="t" r="r" b="b"/>
              <a:pathLst>
                <a:path w="1402079" h="824865">
                  <a:moveTo>
                    <a:pt x="989838" y="0"/>
                  </a:moveTo>
                  <a:lnTo>
                    <a:pt x="0" y="0"/>
                  </a:lnTo>
                  <a:lnTo>
                    <a:pt x="412241" y="412242"/>
                  </a:lnTo>
                  <a:lnTo>
                    <a:pt x="0" y="824484"/>
                  </a:lnTo>
                  <a:lnTo>
                    <a:pt x="989838" y="824484"/>
                  </a:lnTo>
                  <a:lnTo>
                    <a:pt x="1402079" y="412242"/>
                  </a:lnTo>
                  <a:lnTo>
                    <a:pt x="989838" y="0"/>
                  </a:lnTo>
                  <a:close/>
                </a:path>
              </a:pathLst>
            </a:custGeom>
            <a:solidFill>
              <a:srgbClr val="478AC8"/>
            </a:solidFill>
          </p:spPr>
          <p:txBody>
            <a:bodyPr wrap="square" lIns="0" tIns="0" rIns="0" bIns="0" rtlCol="0"/>
            <a:lstStyle/>
            <a:p>
              <a:endParaRPr/>
            </a:p>
          </p:txBody>
        </p:sp>
        <p:sp>
          <p:nvSpPr>
            <p:cNvPr id="36" name="object 36"/>
            <p:cNvSpPr/>
            <p:nvPr/>
          </p:nvSpPr>
          <p:spPr>
            <a:xfrm>
              <a:off x="4514850" y="192786"/>
              <a:ext cx="1402080" cy="824865"/>
            </a:xfrm>
            <a:custGeom>
              <a:avLst/>
              <a:gdLst/>
              <a:ahLst/>
              <a:cxnLst/>
              <a:rect l="l" t="t" r="r" b="b"/>
              <a:pathLst>
                <a:path w="1402079" h="824865">
                  <a:moveTo>
                    <a:pt x="0" y="0"/>
                  </a:moveTo>
                  <a:lnTo>
                    <a:pt x="989838" y="0"/>
                  </a:lnTo>
                  <a:lnTo>
                    <a:pt x="1402079" y="412242"/>
                  </a:lnTo>
                  <a:lnTo>
                    <a:pt x="989838" y="824484"/>
                  </a:lnTo>
                  <a:lnTo>
                    <a:pt x="0" y="824484"/>
                  </a:lnTo>
                  <a:lnTo>
                    <a:pt x="412241" y="412242"/>
                  </a:lnTo>
                  <a:lnTo>
                    <a:pt x="0" y="0"/>
                  </a:lnTo>
                  <a:close/>
                </a:path>
              </a:pathLst>
            </a:custGeom>
            <a:ln w="19812">
              <a:solidFill>
                <a:srgbClr val="316492"/>
              </a:solidFill>
            </a:ln>
          </p:spPr>
          <p:txBody>
            <a:bodyPr wrap="square" lIns="0" tIns="0" rIns="0" bIns="0" rtlCol="0"/>
            <a:lstStyle/>
            <a:p>
              <a:endParaRPr/>
            </a:p>
          </p:txBody>
        </p:sp>
      </p:grpSp>
      <p:sp>
        <p:nvSpPr>
          <p:cNvPr id="37" name="object 37">
            <a:extLst>
              <a:ext uri="{C183D7F6-B498-43B3-948B-1728B52AA6E4}">
                <adec:decorative xmlns:adec="http://schemas.microsoft.com/office/drawing/2017/decorative" val="1"/>
              </a:ext>
            </a:extLst>
          </p:cNvPr>
          <p:cNvSpPr txBox="1"/>
          <p:nvPr/>
        </p:nvSpPr>
        <p:spPr>
          <a:xfrm>
            <a:off x="5023103" y="2363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2017</a:t>
            </a:r>
            <a:endParaRPr sz="1500">
              <a:latin typeface="Calibri"/>
              <a:cs typeface="Calibri"/>
            </a:endParaRPr>
          </a:p>
        </p:txBody>
      </p:sp>
      <p:sp>
        <p:nvSpPr>
          <p:cNvPr id="38" name="object 38">
            <a:extLst>
              <a:ext uri="{C183D7F6-B498-43B3-948B-1728B52AA6E4}">
                <adec:decorative xmlns:adec="http://schemas.microsoft.com/office/drawing/2017/decorative" val="1"/>
              </a:ext>
            </a:extLst>
          </p:cNvPr>
          <p:cNvSpPr txBox="1"/>
          <p:nvPr/>
        </p:nvSpPr>
        <p:spPr>
          <a:xfrm>
            <a:off x="5186171" y="464946"/>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39" name="object 39">
            <a:extLst>
              <a:ext uri="{C183D7F6-B498-43B3-948B-1728B52AA6E4}">
                <adec:decorative xmlns:adec="http://schemas.microsoft.com/office/drawing/2017/decorative" val="1"/>
              </a:ext>
            </a:extLst>
          </p:cNvPr>
          <p:cNvSpPr txBox="1"/>
          <p:nvPr/>
        </p:nvSpPr>
        <p:spPr>
          <a:xfrm>
            <a:off x="5023103" y="6935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2018</a:t>
            </a:r>
            <a:endParaRPr sz="1500">
              <a:latin typeface="Calibri"/>
              <a:cs typeface="Calibri"/>
            </a:endParaRPr>
          </a:p>
        </p:txBody>
      </p:sp>
      <p:grpSp>
        <p:nvGrpSpPr>
          <p:cNvPr id="40" name="object 40">
            <a:extLst>
              <a:ext uri="{C183D7F6-B498-43B3-948B-1728B52AA6E4}">
                <adec:decorative xmlns:adec="http://schemas.microsoft.com/office/drawing/2017/decorative" val="1"/>
              </a:ext>
            </a:extLst>
          </p:cNvPr>
          <p:cNvGrpSpPr/>
          <p:nvPr/>
        </p:nvGrpSpPr>
        <p:grpSpPr>
          <a:xfrm>
            <a:off x="3445509" y="182626"/>
            <a:ext cx="1422400" cy="845185"/>
            <a:chOff x="3445509" y="182626"/>
            <a:chExt cx="1422400" cy="845185"/>
          </a:xfrm>
        </p:grpSpPr>
        <p:sp>
          <p:nvSpPr>
            <p:cNvPr id="41" name="object 41"/>
            <p:cNvSpPr/>
            <p:nvPr/>
          </p:nvSpPr>
          <p:spPr>
            <a:xfrm>
              <a:off x="3455669" y="192786"/>
              <a:ext cx="1402080" cy="824865"/>
            </a:xfrm>
            <a:custGeom>
              <a:avLst/>
              <a:gdLst/>
              <a:ahLst/>
              <a:cxnLst/>
              <a:rect l="l" t="t" r="r" b="b"/>
              <a:pathLst>
                <a:path w="1402079" h="824865">
                  <a:moveTo>
                    <a:pt x="989838" y="0"/>
                  </a:moveTo>
                  <a:lnTo>
                    <a:pt x="0" y="0"/>
                  </a:lnTo>
                  <a:lnTo>
                    <a:pt x="412241" y="412242"/>
                  </a:lnTo>
                  <a:lnTo>
                    <a:pt x="0" y="824484"/>
                  </a:lnTo>
                  <a:lnTo>
                    <a:pt x="989838" y="824484"/>
                  </a:lnTo>
                  <a:lnTo>
                    <a:pt x="1402079" y="412242"/>
                  </a:lnTo>
                  <a:lnTo>
                    <a:pt x="989838" y="0"/>
                  </a:lnTo>
                  <a:close/>
                </a:path>
              </a:pathLst>
            </a:custGeom>
            <a:solidFill>
              <a:srgbClr val="478AC8"/>
            </a:solidFill>
          </p:spPr>
          <p:txBody>
            <a:bodyPr wrap="square" lIns="0" tIns="0" rIns="0" bIns="0" rtlCol="0"/>
            <a:lstStyle/>
            <a:p>
              <a:endParaRPr/>
            </a:p>
          </p:txBody>
        </p:sp>
        <p:sp>
          <p:nvSpPr>
            <p:cNvPr id="42" name="object 42"/>
            <p:cNvSpPr/>
            <p:nvPr/>
          </p:nvSpPr>
          <p:spPr>
            <a:xfrm>
              <a:off x="3455669" y="192786"/>
              <a:ext cx="1402080" cy="824865"/>
            </a:xfrm>
            <a:custGeom>
              <a:avLst/>
              <a:gdLst/>
              <a:ahLst/>
              <a:cxnLst/>
              <a:rect l="l" t="t" r="r" b="b"/>
              <a:pathLst>
                <a:path w="1402079" h="824865">
                  <a:moveTo>
                    <a:pt x="0" y="0"/>
                  </a:moveTo>
                  <a:lnTo>
                    <a:pt x="989838" y="0"/>
                  </a:lnTo>
                  <a:lnTo>
                    <a:pt x="1402079" y="412242"/>
                  </a:lnTo>
                  <a:lnTo>
                    <a:pt x="989838" y="824484"/>
                  </a:lnTo>
                  <a:lnTo>
                    <a:pt x="0" y="824484"/>
                  </a:lnTo>
                  <a:lnTo>
                    <a:pt x="412241" y="412242"/>
                  </a:lnTo>
                  <a:lnTo>
                    <a:pt x="0" y="0"/>
                  </a:lnTo>
                  <a:close/>
                </a:path>
              </a:pathLst>
            </a:custGeom>
            <a:ln w="19812">
              <a:solidFill>
                <a:srgbClr val="316492"/>
              </a:solidFill>
            </a:ln>
          </p:spPr>
          <p:txBody>
            <a:bodyPr wrap="square" lIns="0" tIns="0" rIns="0" bIns="0" rtlCol="0"/>
            <a:lstStyle/>
            <a:p>
              <a:endParaRPr/>
            </a:p>
          </p:txBody>
        </p:sp>
      </p:grpSp>
      <p:sp>
        <p:nvSpPr>
          <p:cNvPr id="43" name="object 43">
            <a:extLst>
              <a:ext uri="{C183D7F6-B498-43B3-948B-1728B52AA6E4}">
                <adec:decorative xmlns:adec="http://schemas.microsoft.com/office/drawing/2017/decorative" val="1"/>
              </a:ext>
            </a:extLst>
          </p:cNvPr>
          <p:cNvSpPr txBox="1"/>
          <p:nvPr/>
        </p:nvSpPr>
        <p:spPr>
          <a:xfrm>
            <a:off x="3963289" y="2363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2016</a:t>
            </a:r>
            <a:endParaRPr sz="1500">
              <a:latin typeface="Calibri"/>
              <a:cs typeface="Calibri"/>
            </a:endParaRPr>
          </a:p>
        </p:txBody>
      </p:sp>
      <p:sp>
        <p:nvSpPr>
          <p:cNvPr id="44" name="object 44">
            <a:extLst>
              <a:ext uri="{C183D7F6-B498-43B3-948B-1728B52AA6E4}">
                <adec:decorative xmlns:adec="http://schemas.microsoft.com/office/drawing/2017/decorative" val="1"/>
              </a:ext>
            </a:extLst>
          </p:cNvPr>
          <p:cNvSpPr txBox="1"/>
          <p:nvPr/>
        </p:nvSpPr>
        <p:spPr>
          <a:xfrm>
            <a:off x="4126357" y="464946"/>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45" name="object 45">
            <a:extLst>
              <a:ext uri="{C183D7F6-B498-43B3-948B-1728B52AA6E4}">
                <adec:decorative xmlns:adec="http://schemas.microsoft.com/office/drawing/2017/decorative" val="1"/>
              </a:ext>
            </a:extLst>
          </p:cNvPr>
          <p:cNvSpPr txBox="1"/>
          <p:nvPr/>
        </p:nvSpPr>
        <p:spPr>
          <a:xfrm>
            <a:off x="3963289" y="693546"/>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2017</a:t>
            </a:r>
            <a:endParaRPr sz="1500">
              <a:latin typeface="Calibri"/>
              <a:cs typeface="Calibri"/>
            </a:endParaRPr>
          </a:p>
        </p:txBody>
      </p:sp>
      <p:grpSp>
        <p:nvGrpSpPr>
          <p:cNvPr id="46" name="object 46">
            <a:extLst>
              <a:ext uri="{C183D7F6-B498-43B3-948B-1728B52AA6E4}">
                <adec:decorative xmlns:adec="http://schemas.microsoft.com/office/drawing/2017/decorative" val="1"/>
              </a:ext>
            </a:extLst>
          </p:cNvPr>
          <p:cNvGrpSpPr/>
          <p:nvPr/>
        </p:nvGrpSpPr>
        <p:grpSpPr>
          <a:xfrm>
            <a:off x="2371089" y="199389"/>
            <a:ext cx="1424305" cy="845185"/>
            <a:chOff x="2371089" y="199389"/>
            <a:chExt cx="1424305" cy="845185"/>
          </a:xfrm>
        </p:grpSpPr>
        <p:sp>
          <p:nvSpPr>
            <p:cNvPr id="47" name="object 47"/>
            <p:cNvSpPr/>
            <p:nvPr/>
          </p:nvSpPr>
          <p:spPr>
            <a:xfrm>
              <a:off x="2381249" y="209549"/>
              <a:ext cx="1403985" cy="824865"/>
            </a:xfrm>
            <a:custGeom>
              <a:avLst/>
              <a:gdLst/>
              <a:ahLst/>
              <a:cxnLst/>
              <a:rect l="l" t="t" r="r" b="b"/>
              <a:pathLst>
                <a:path w="1403985" h="824865">
                  <a:moveTo>
                    <a:pt x="991362" y="0"/>
                  </a:moveTo>
                  <a:lnTo>
                    <a:pt x="0" y="0"/>
                  </a:lnTo>
                  <a:lnTo>
                    <a:pt x="412242" y="412241"/>
                  </a:lnTo>
                  <a:lnTo>
                    <a:pt x="0" y="824484"/>
                  </a:lnTo>
                  <a:lnTo>
                    <a:pt x="991362" y="824484"/>
                  </a:lnTo>
                  <a:lnTo>
                    <a:pt x="1403603" y="412241"/>
                  </a:lnTo>
                  <a:lnTo>
                    <a:pt x="991362" y="0"/>
                  </a:lnTo>
                  <a:close/>
                </a:path>
              </a:pathLst>
            </a:custGeom>
            <a:solidFill>
              <a:srgbClr val="478AC8"/>
            </a:solidFill>
          </p:spPr>
          <p:txBody>
            <a:bodyPr wrap="square" lIns="0" tIns="0" rIns="0" bIns="0" rtlCol="0"/>
            <a:lstStyle/>
            <a:p>
              <a:endParaRPr/>
            </a:p>
          </p:txBody>
        </p:sp>
        <p:sp>
          <p:nvSpPr>
            <p:cNvPr id="48" name="object 48"/>
            <p:cNvSpPr/>
            <p:nvPr/>
          </p:nvSpPr>
          <p:spPr>
            <a:xfrm>
              <a:off x="2381249" y="209549"/>
              <a:ext cx="1403985" cy="824865"/>
            </a:xfrm>
            <a:custGeom>
              <a:avLst/>
              <a:gdLst/>
              <a:ahLst/>
              <a:cxnLst/>
              <a:rect l="l" t="t" r="r" b="b"/>
              <a:pathLst>
                <a:path w="1403985" h="824865">
                  <a:moveTo>
                    <a:pt x="0" y="0"/>
                  </a:moveTo>
                  <a:lnTo>
                    <a:pt x="991362" y="0"/>
                  </a:lnTo>
                  <a:lnTo>
                    <a:pt x="1403603" y="412241"/>
                  </a:lnTo>
                  <a:lnTo>
                    <a:pt x="991362" y="824484"/>
                  </a:lnTo>
                  <a:lnTo>
                    <a:pt x="0" y="824484"/>
                  </a:lnTo>
                  <a:lnTo>
                    <a:pt x="412242" y="412241"/>
                  </a:lnTo>
                  <a:lnTo>
                    <a:pt x="0" y="0"/>
                  </a:lnTo>
                  <a:close/>
                </a:path>
              </a:pathLst>
            </a:custGeom>
            <a:ln w="19811">
              <a:solidFill>
                <a:srgbClr val="316492"/>
              </a:solidFill>
            </a:ln>
          </p:spPr>
          <p:txBody>
            <a:bodyPr wrap="square" lIns="0" tIns="0" rIns="0" bIns="0" rtlCol="0"/>
            <a:lstStyle/>
            <a:p>
              <a:endParaRPr/>
            </a:p>
          </p:txBody>
        </p:sp>
      </p:grpSp>
      <p:sp>
        <p:nvSpPr>
          <p:cNvPr id="49" name="object 49">
            <a:extLst>
              <a:ext uri="{C183D7F6-B498-43B3-948B-1728B52AA6E4}">
                <adec:decorative xmlns:adec="http://schemas.microsoft.com/office/drawing/2017/decorative" val="1"/>
              </a:ext>
            </a:extLst>
          </p:cNvPr>
          <p:cNvSpPr txBox="1"/>
          <p:nvPr/>
        </p:nvSpPr>
        <p:spPr>
          <a:xfrm>
            <a:off x="2890139" y="252806"/>
            <a:ext cx="384810" cy="254635"/>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2015</a:t>
            </a:r>
            <a:endParaRPr sz="1500">
              <a:latin typeface="Calibri"/>
              <a:cs typeface="Calibri"/>
            </a:endParaRPr>
          </a:p>
        </p:txBody>
      </p:sp>
      <p:sp>
        <p:nvSpPr>
          <p:cNvPr id="50" name="object 50">
            <a:extLst>
              <a:ext uri="{C183D7F6-B498-43B3-948B-1728B52AA6E4}">
                <adec:decorative xmlns:adec="http://schemas.microsoft.com/office/drawing/2017/decorative" val="1"/>
              </a:ext>
            </a:extLst>
          </p:cNvPr>
          <p:cNvSpPr txBox="1"/>
          <p:nvPr/>
        </p:nvSpPr>
        <p:spPr>
          <a:xfrm>
            <a:off x="3053207" y="481965"/>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51" name="object 51">
            <a:extLst>
              <a:ext uri="{C183D7F6-B498-43B3-948B-1728B52AA6E4}">
                <adec:decorative xmlns:adec="http://schemas.microsoft.com/office/drawing/2017/decorative" val="1"/>
              </a:ext>
            </a:extLst>
          </p:cNvPr>
          <p:cNvSpPr txBox="1"/>
          <p:nvPr/>
        </p:nvSpPr>
        <p:spPr>
          <a:xfrm>
            <a:off x="2890139" y="710565"/>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2016</a:t>
            </a:r>
            <a:endParaRPr sz="1500">
              <a:latin typeface="Calibri"/>
              <a:cs typeface="Calibri"/>
            </a:endParaRPr>
          </a:p>
        </p:txBody>
      </p:sp>
      <p:grpSp>
        <p:nvGrpSpPr>
          <p:cNvPr id="52" name="object 52">
            <a:extLst>
              <a:ext uri="{C183D7F6-B498-43B3-948B-1728B52AA6E4}">
                <adec:decorative xmlns:adec="http://schemas.microsoft.com/office/drawing/2017/decorative" val="1"/>
              </a:ext>
            </a:extLst>
          </p:cNvPr>
          <p:cNvGrpSpPr/>
          <p:nvPr/>
        </p:nvGrpSpPr>
        <p:grpSpPr>
          <a:xfrm>
            <a:off x="1306067" y="210311"/>
            <a:ext cx="1422400" cy="844550"/>
            <a:chOff x="1306067" y="210311"/>
            <a:chExt cx="1422400" cy="844550"/>
          </a:xfrm>
        </p:grpSpPr>
        <p:sp>
          <p:nvSpPr>
            <p:cNvPr id="53" name="object 53"/>
            <p:cNvSpPr/>
            <p:nvPr/>
          </p:nvSpPr>
          <p:spPr>
            <a:xfrm>
              <a:off x="1315973" y="220217"/>
              <a:ext cx="1402080" cy="824865"/>
            </a:xfrm>
            <a:custGeom>
              <a:avLst/>
              <a:gdLst/>
              <a:ahLst/>
              <a:cxnLst/>
              <a:rect l="l" t="t" r="r" b="b"/>
              <a:pathLst>
                <a:path w="1402080" h="824865">
                  <a:moveTo>
                    <a:pt x="989838" y="0"/>
                  </a:moveTo>
                  <a:lnTo>
                    <a:pt x="0" y="0"/>
                  </a:lnTo>
                  <a:lnTo>
                    <a:pt x="412242" y="412241"/>
                  </a:lnTo>
                  <a:lnTo>
                    <a:pt x="0" y="824483"/>
                  </a:lnTo>
                  <a:lnTo>
                    <a:pt x="989838" y="824483"/>
                  </a:lnTo>
                  <a:lnTo>
                    <a:pt x="1402080" y="412241"/>
                  </a:lnTo>
                  <a:lnTo>
                    <a:pt x="989838" y="0"/>
                  </a:lnTo>
                  <a:close/>
                </a:path>
              </a:pathLst>
            </a:custGeom>
            <a:solidFill>
              <a:srgbClr val="478AC8"/>
            </a:solidFill>
          </p:spPr>
          <p:txBody>
            <a:bodyPr wrap="square" lIns="0" tIns="0" rIns="0" bIns="0" rtlCol="0"/>
            <a:lstStyle/>
            <a:p>
              <a:endParaRPr/>
            </a:p>
          </p:txBody>
        </p:sp>
        <p:sp>
          <p:nvSpPr>
            <p:cNvPr id="54" name="object 54"/>
            <p:cNvSpPr/>
            <p:nvPr/>
          </p:nvSpPr>
          <p:spPr>
            <a:xfrm>
              <a:off x="1315973" y="220217"/>
              <a:ext cx="1402080" cy="824865"/>
            </a:xfrm>
            <a:custGeom>
              <a:avLst/>
              <a:gdLst/>
              <a:ahLst/>
              <a:cxnLst/>
              <a:rect l="l" t="t" r="r" b="b"/>
              <a:pathLst>
                <a:path w="1402080" h="824865">
                  <a:moveTo>
                    <a:pt x="0" y="0"/>
                  </a:moveTo>
                  <a:lnTo>
                    <a:pt x="989838" y="0"/>
                  </a:lnTo>
                  <a:lnTo>
                    <a:pt x="1402080" y="412241"/>
                  </a:lnTo>
                  <a:lnTo>
                    <a:pt x="989838" y="824483"/>
                  </a:lnTo>
                  <a:lnTo>
                    <a:pt x="0" y="824483"/>
                  </a:lnTo>
                  <a:lnTo>
                    <a:pt x="412242" y="412241"/>
                  </a:lnTo>
                  <a:lnTo>
                    <a:pt x="0" y="0"/>
                  </a:lnTo>
                  <a:close/>
                </a:path>
              </a:pathLst>
            </a:custGeom>
            <a:ln w="19812">
              <a:solidFill>
                <a:srgbClr val="316492"/>
              </a:solidFill>
            </a:ln>
          </p:spPr>
          <p:txBody>
            <a:bodyPr wrap="square" lIns="0" tIns="0" rIns="0" bIns="0" rtlCol="0"/>
            <a:lstStyle/>
            <a:p>
              <a:endParaRPr/>
            </a:p>
          </p:txBody>
        </p:sp>
      </p:grpSp>
      <p:sp>
        <p:nvSpPr>
          <p:cNvPr id="55" name="object 55">
            <a:extLst>
              <a:ext uri="{C183D7F6-B498-43B3-948B-1728B52AA6E4}">
                <adec:decorative xmlns:adec="http://schemas.microsoft.com/office/drawing/2017/decorative" val="1"/>
              </a:ext>
            </a:extLst>
          </p:cNvPr>
          <p:cNvSpPr txBox="1"/>
          <p:nvPr/>
        </p:nvSpPr>
        <p:spPr>
          <a:xfrm>
            <a:off x="1823339" y="264109"/>
            <a:ext cx="384810" cy="254635"/>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2014</a:t>
            </a:r>
            <a:endParaRPr sz="1500">
              <a:latin typeface="Calibri"/>
              <a:cs typeface="Calibri"/>
            </a:endParaRPr>
          </a:p>
        </p:txBody>
      </p:sp>
      <p:sp>
        <p:nvSpPr>
          <p:cNvPr id="58" name="object 5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82753" rIns="0" bIns="0" rtlCol="0">
            <a:spAutoFit/>
          </a:bodyPr>
          <a:lstStyle/>
          <a:p>
            <a:pPr marL="38100">
              <a:lnSpc>
                <a:spcPts val="1150"/>
              </a:lnSpc>
            </a:pPr>
            <a:fld id="{81D60167-4931-47E6-BA6A-407CBD079E47}" type="slidenum">
              <a:rPr sz="1100" spc="-25" dirty="0"/>
              <a:t>17</a:t>
            </a:fld>
            <a:endParaRPr sz="1100"/>
          </a:p>
        </p:txBody>
      </p:sp>
      <p:sp>
        <p:nvSpPr>
          <p:cNvPr id="56" name="object 56">
            <a:extLst>
              <a:ext uri="{C183D7F6-B498-43B3-948B-1728B52AA6E4}">
                <adec:decorative xmlns:adec="http://schemas.microsoft.com/office/drawing/2017/decorative" val="1"/>
              </a:ext>
            </a:extLst>
          </p:cNvPr>
          <p:cNvSpPr txBox="1"/>
          <p:nvPr/>
        </p:nvSpPr>
        <p:spPr>
          <a:xfrm>
            <a:off x="1986407" y="493267"/>
            <a:ext cx="58419" cy="254000"/>
          </a:xfrm>
          <a:prstGeom prst="rect">
            <a:avLst/>
          </a:prstGeom>
        </p:spPr>
        <p:txBody>
          <a:bodyPr vert="horz" wrap="square" lIns="0" tIns="12700" rIns="0" bIns="0" rtlCol="0">
            <a:spAutoFit/>
          </a:bodyPr>
          <a:lstStyle/>
          <a:p>
            <a:pPr>
              <a:lnSpc>
                <a:spcPct val="100000"/>
              </a:lnSpc>
              <a:spcBef>
                <a:spcPts val="100"/>
              </a:spcBef>
            </a:pPr>
            <a:r>
              <a:rPr sz="1500" b="1" spc="-60" dirty="0">
                <a:solidFill>
                  <a:srgbClr val="FFFFFF"/>
                </a:solidFill>
                <a:latin typeface="Calibri"/>
                <a:cs typeface="Calibri"/>
              </a:rPr>
              <a:t>-</a:t>
            </a:r>
            <a:endParaRPr sz="1500">
              <a:latin typeface="Calibri"/>
              <a:cs typeface="Calibri"/>
            </a:endParaRPr>
          </a:p>
        </p:txBody>
      </p:sp>
      <p:sp>
        <p:nvSpPr>
          <p:cNvPr id="57" name="object 57">
            <a:extLst>
              <a:ext uri="{C183D7F6-B498-43B3-948B-1728B52AA6E4}">
                <adec:decorative xmlns:adec="http://schemas.microsoft.com/office/drawing/2017/decorative" val="1"/>
              </a:ext>
            </a:extLst>
          </p:cNvPr>
          <p:cNvSpPr txBox="1"/>
          <p:nvPr/>
        </p:nvSpPr>
        <p:spPr>
          <a:xfrm>
            <a:off x="1823339" y="721867"/>
            <a:ext cx="384810" cy="254000"/>
          </a:xfrm>
          <a:prstGeom prst="rect">
            <a:avLst/>
          </a:prstGeom>
        </p:spPr>
        <p:txBody>
          <a:bodyPr vert="horz" wrap="square" lIns="0" tIns="12700" rIns="0" bIns="0" rtlCol="0">
            <a:spAutoFit/>
          </a:bodyPr>
          <a:lstStyle/>
          <a:p>
            <a:pPr>
              <a:lnSpc>
                <a:spcPct val="100000"/>
              </a:lnSpc>
              <a:spcBef>
                <a:spcPts val="100"/>
              </a:spcBef>
            </a:pPr>
            <a:r>
              <a:rPr sz="1500" b="1" spc="-25" dirty="0">
                <a:solidFill>
                  <a:srgbClr val="FFFFFF"/>
                </a:solidFill>
                <a:latin typeface="Calibri"/>
                <a:cs typeface="Calibri"/>
              </a:rPr>
              <a:t>2015</a:t>
            </a:r>
            <a:endParaRPr sz="1500">
              <a:latin typeface="Calibri"/>
              <a:cs typeface="Calibri"/>
            </a:endParaRPr>
          </a:p>
        </p:txBody>
      </p:sp>
      <p:sp>
        <p:nvSpPr>
          <p:cNvPr id="59" name="Title 58">
            <a:extLst>
              <a:ext uri="{FF2B5EF4-FFF2-40B4-BE49-F238E27FC236}">
                <a16:creationId xmlns:a16="http://schemas.microsoft.com/office/drawing/2014/main" id="{49FF7844-215D-3013-7A41-B24C18C73702}"/>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Timeline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63B86D5-6786-A9E1-EE1E-515837B9C9A1}"/>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9</a:t>
            </a:r>
            <a:r>
              <a:rPr lang="en-US" baseline="30000" dirty="0"/>
              <a:t>th</a:t>
            </a:r>
            <a:r>
              <a:rPr lang="en-US" dirty="0"/>
              <a:t> Grade Procurement</a:t>
            </a:r>
          </a:p>
        </p:txBody>
      </p:sp>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pic>
          <p:nvPicPr>
            <p:cNvPr id="15" name="object 15"/>
            <p:cNvPicPr/>
            <p:nvPr/>
          </p:nvPicPr>
          <p:blipFill>
            <a:blip r:embed="rId9" cstate="print"/>
            <a:stretch>
              <a:fillRect/>
            </a:stretch>
          </p:blipFill>
          <p:spPr>
            <a:xfrm>
              <a:off x="1350899" y="0"/>
              <a:ext cx="6721348" cy="543813"/>
            </a:xfrm>
            <a:prstGeom prst="rect">
              <a:avLst/>
            </a:prstGeom>
          </p:spPr>
        </p:pic>
        <p:pic>
          <p:nvPicPr>
            <p:cNvPr id="16" name="object 16"/>
            <p:cNvPicPr/>
            <p:nvPr/>
          </p:nvPicPr>
          <p:blipFill>
            <a:blip r:embed="rId10" cstate="print"/>
            <a:stretch>
              <a:fillRect/>
            </a:stretch>
          </p:blipFill>
          <p:spPr>
            <a:xfrm>
              <a:off x="2675254" y="543813"/>
              <a:ext cx="4064889" cy="548639"/>
            </a:xfrm>
            <a:prstGeom prst="rect">
              <a:avLst/>
            </a:prstGeom>
          </p:spPr>
        </p:pic>
      </p:grpSp>
      <p:sp>
        <p:nvSpPr>
          <p:cNvPr id="17" name="object 17">
            <a:extLst>
              <a:ext uri="{C183D7F6-B498-43B3-948B-1728B52AA6E4}">
                <adec:decorative xmlns:adec="http://schemas.microsoft.com/office/drawing/2017/decorative" val="1"/>
              </a:ext>
            </a:extLst>
          </p:cNvPr>
          <p:cNvSpPr txBox="1"/>
          <p:nvPr/>
        </p:nvSpPr>
        <p:spPr>
          <a:xfrm>
            <a:off x="581659" y="1498322"/>
            <a:ext cx="7510780" cy="2119630"/>
          </a:xfrm>
          <a:prstGeom prst="rect">
            <a:avLst/>
          </a:prstGeom>
        </p:spPr>
        <p:txBody>
          <a:bodyPr vert="horz" wrap="square" lIns="0" tIns="51435" rIns="0" bIns="0" rtlCol="0">
            <a:spAutoFit/>
          </a:bodyPr>
          <a:lstStyle/>
          <a:p>
            <a:pPr marL="469900" indent="-457200">
              <a:lnSpc>
                <a:spcPct val="100000"/>
              </a:lnSpc>
              <a:spcBef>
                <a:spcPts val="405"/>
              </a:spcBef>
              <a:buClr>
                <a:srgbClr val="478AC8"/>
              </a:buClr>
              <a:buSzPct val="110416"/>
              <a:buFont typeface="Wingdings"/>
              <a:buChar char=""/>
              <a:tabLst>
                <a:tab pos="469900" algn="l"/>
              </a:tabLst>
            </a:pPr>
            <a:r>
              <a:rPr sz="2400" b="1" spc="125" dirty="0">
                <a:latin typeface="Calibri"/>
                <a:cs typeface="Calibri"/>
              </a:rPr>
              <a:t>Aligned</a:t>
            </a:r>
            <a:r>
              <a:rPr sz="2400" b="1" spc="270" dirty="0">
                <a:latin typeface="Calibri"/>
                <a:cs typeface="Calibri"/>
              </a:rPr>
              <a:t> </a:t>
            </a:r>
            <a:r>
              <a:rPr sz="2400" b="1" spc="55" dirty="0">
                <a:latin typeface="Calibri"/>
                <a:cs typeface="Calibri"/>
              </a:rPr>
              <a:t>to</a:t>
            </a:r>
            <a:r>
              <a:rPr sz="2400" b="1" spc="285" dirty="0">
                <a:latin typeface="Calibri"/>
                <a:cs typeface="Calibri"/>
              </a:rPr>
              <a:t> </a:t>
            </a:r>
            <a:r>
              <a:rPr sz="2400" b="1" spc="65" dirty="0">
                <a:latin typeface="Calibri"/>
                <a:cs typeface="Calibri"/>
              </a:rPr>
              <a:t>CAS</a:t>
            </a:r>
            <a:endParaRPr sz="2400">
              <a:latin typeface="Calibri"/>
              <a:cs typeface="Calibri"/>
            </a:endParaRPr>
          </a:p>
          <a:p>
            <a:pPr marL="469900" marR="5080" indent="-457834">
              <a:lnSpc>
                <a:spcPct val="100000"/>
              </a:lnSpc>
              <a:spcBef>
                <a:spcPts val="580"/>
              </a:spcBef>
              <a:buClr>
                <a:srgbClr val="478AC8"/>
              </a:buClr>
              <a:buSzPct val="110416"/>
              <a:buFont typeface="Wingdings"/>
              <a:buChar char=""/>
              <a:tabLst>
                <a:tab pos="469900" algn="l"/>
              </a:tabLst>
            </a:pPr>
            <a:r>
              <a:rPr sz="2400" b="1" spc="114" dirty="0">
                <a:latin typeface="Calibri"/>
                <a:cs typeface="Calibri"/>
              </a:rPr>
              <a:t>Clear</a:t>
            </a:r>
            <a:r>
              <a:rPr sz="2400" b="1" spc="275" dirty="0">
                <a:latin typeface="Calibri"/>
                <a:cs typeface="Calibri"/>
              </a:rPr>
              <a:t> </a:t>
            </a:r>
            <a:r>
              <a:rPr sz="2400" b="1" spc="95" dirty="0">
                <a:latin typeface="Calibri"/>
                <a:cs typeface="Calibri"/>
              </a:rPr>
              <a:t>and</a:t>
            </a:r>
            <a:r>
              <a:rPr sz="2400" b="1" spc="280" dirty="0">
                <a:latin typeface="Calibri"/>
                <a:cs typeface="Calibri"/>
              </a:rPr>
              <a:t> </a:t>
            </a:r>
            <a:r>
              <a:rPr sz="2400" b="1" spc="120" dirty="0">
                <a:latin typeface="Calibri"/>
                <a:cs typeface="Calibri"/>
              </a:rPr>
              <a:t>explicit</a:t>
            </a:r>
            <a:r>
              <a:rPr sz="2400" b="1" spc="265" dirty="0">
                <a:latin typeface="Calibri"/>
                <a:cs typeface="Calibri"/>
              </a:rPr>
              <a:t> </a:t>
            </a:r>
            <a:r>
              <a:rPr sz="2400" b="1" spc="130" dirty="0">
                <a:latin typeface="Calibri"/>
                <a:cs typeface="Calibri"/>
              </a:rPr>
              <a:t>connection</a:t>
            </a:r>
            <a:r>
              <a:rPr sz="2400" b="1" spc="260" dirty="0">
                <a:latin typeface="Calibri"/>
                <a:cs typeface="Calibri"/>
              </a:rPr>
              <a:t> </a:t>
            </a:r>
            <a:r>
              <a:rPr sz="2400" b="1" spc="55" dirty="0">
                <a:latin typeface="Calibri"/>
                <a:cs typeface="Calibri"/>
              </a:rPr>
              <a:t>to</a:t>
            </a:r>
            <a:r>
              <a:rPr sz="2400" b="1" spc="290" dirty="0">
                <a:latin typeface="Calibri"/>
                <a:cs typeface="Calibri"/>
              </a:rPr>
              <a:t> </a:t>
            </a:r>
            <a:r>
              <a:rPr sz="2400" b="1" spc="114" dirty="0">
                <a:latin typeface="Calibri"/>
                <a:cs typeface="Calibri"/>
              </a:rPr>
              <a:t>college</a:t>
            </a:r>
            <a:r>
              <a:rPr sz="2400" b="1" spc="275" dirty="0">
                <a:latin typeface="Calibri"/>
                <a:cs typeface="Calibri"/>
              </a:rPr>
              <a:t> </a:t>
            </a:r>
            <a:r>
              <a:rPr sz="2400" b="1" spc="105" dirty="0">
                <a:latin typeface="Calibri"/>
                <a:cs typeface="Calibri"/>
              </a:rPr>
              <a:t>entrance </a:t>
            </a:r>
            <a:r>
              <a:rPr sz="2400" b="1" spc="70" dirty="0">
                <a:latin typeface="Calibri"/>
                <a:cs typeface="Calibri"/>
              </a:rPr>
              <a:t>exam</a:t>
            </a:r>
            <a:endParaRPr sz="2400">
              <a:latin typeface="Calibri"/>
              <a:cs typeface="Calibri"/>
            </a:endParaRPr>
          </a:p>
          <a:p>
            <a:pPr marL="469900" indent="-457200">
              <a:lnSpc>
                <a:spcPct val="100000"/>
              </a:lnSpc>
              <a:spcBef>
                <a:spcPts val="575"/>
              </a:spcBef>
              <a:buClr>
                <a:srgbClr val="478AC8"/>
              </a:buClr>
              <a:buSzPct val="110416"/>
              <a:buFont typeface="Wingdings"/>
              <a:buChar char=""/>
              <a:tabLst>
                <a:tab pos="469900" algn="l"/>
              </a:tabLst>
            </a:pPr>
            <a:r>
              <a:rPr sz="2400" b="1" spc="120" dirty="0">
                <a:latin typeface="Calibri"/>
                <a:cs typeface="Calibri"/>
              </a:rPr>
              <a:t>Single</a:t>
            </a:r>
            <a:r>
              <a:rPr sz="2400" b="1" spc="275" dirty="0">
                <a:latin typeface="Calibri"/>
                <a:cs typeface="Calibri"/>
              </a:rPr>
              <a:t> </a:t>
            </a:r>
            <a:r>
              <a:rPr sz="2400" b="1" spc="114" dirty="0">
                <a:latin typeface="Calibri"/>
                <a:cs typeface="Calibri"/>
              </a:rPr>
              <a:t>administration</a:t>
            </a:r>
            <a:endParaRPr sz="2400">
              <a:latin typeface="Calibri"/>
              <a:cs typeface="Calibri"/>
            </a:endParaRPr>
          </a:p>
          <a:p>
            <a:pPr marL="469900" indent="-457200">
              <a:lnSpc>
                <a:spcPct val="100000"/>
              </a:lnSpc>
              <a:spcBef>
                <a:spcPts val="580"/>
              </a:spcBef>
              <a:buClr>
                <a:srgbClr val="478AC8"/>
              </a:buClr>
              <a:buSzPct val="110416"/>
              <a:buFont typeface="Wingdings"/>
              <a:buChar char=""/>
              <a:tabLst>
                <a:tab pos="469900" algn="l"/>
              </a:tabLst>
            </a:pPr>
            <a:r>
              <a:rPr sz="2400" b="1" spc="90" dirty="0">
                <a:latin typeface="Calibri"/>
                <a:cs typeface="Calibri"/>
              </a:rPr>
              <a:t>Testing</a:t>
            </a:r>
            <a:r>
              <a:rPr sz="2400" b="1" spc="265" dirty="0">
                <a:latin typeface="Calibri"/>
                <a:cs typeface="Calibri"/>
              </a:rPr>
              <a:t> </a:t>
            </a:r>
            <a:r>
              <a:rPr sz="2400" b="1" spc="105" dirty="0">
                <a:latin typeface="Calibri"/>
                <a:cs typeface="Calibri"/>
              </a:rPr>
              <a:t>time</a:t>
            </a:r>
            <a:r>
              <a:rPr sz="2400" b="1" spc="285" dirty="0">
                <a:latin typeface="Calibri"/>
                <a:cs typeface="Calibri"/>
              </a:rPr>
              <a:t> </a:t>
            </a:r>
            <a:r>
              <a:rPr sz="2400" b="1" spc="114" dirty="0">
                <a:latin typeface="Calibri"/>
                <a:cs typeface="Calibri"/>
              </a:rPr>
              <a:t>considerations</a:t>
            </a:r>
            <a:endParaRPr sz="2400">
              <a:latin typeface="Calibri"/>
              <a:cs typeface="Calibri"/>
            </a:endParaRPr>
          </a:p>
        </p:txBody>
      </p:sp>
      <p:sp>
        <p:nvSpPr>
          <p:cNvPr id="18" name="object 1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82753" rIns="0" bIns="0" rtlCol="0">
            <a:spAutoFit/>
          </a:bodyPr>
          <a:lstStyle/>
          <a:p>
            <a:pPr marL="38100">
              <a:lnSpc>
                <a:spcPts val="1150"/>
              </a:lnSpc>
            </a:pPr>
            <a:fld id="{81D60167-4931-47E6-BA6A-407CBD079E47}" type="slidenum">
              <a:rPr sz="1100" spc="-25" dirty="0"/>
              <a:t>18</a:t>
            </a:fld>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txBox="1">
            <a:spLocks noGrp="1"/>
          </p:cNvSpPr>
          <p:nvPr>
            <p:ph type="title"/>
          </p:nvPr>
        </p:nvSpPr>
        <p:spPr>
          <a:xfrm>
            <a:off x="613968" y="562736"/>
            <a:ext cx="7874634" cy="1120820"/>
          </a:xfrm>
          <a:prstGeom prst="rect">
            <a:avLst/>
          </a:prstGeom>
        </p:spPr>
        <p:txBody>
          <a:bodyPr vert="horz" wrap="square" lIns="0" tIns="12700" rIns="0" bIns="0" rtlCol="0">
            <a:spAutoFit/>
          </a:bodyPr>
          <a:lstStyle/>
          <a:p>
            <a:pPr marL="60960">
              <a:lnSpc>
                <a:spcPct val="100000"/>
              </a:lnSpc>
              <a:spcBef>
                <a:spcPts val="100"/>
              </a:spcBef>
            </a:pPr>
            <a:r>
              <a:rPr spc="95" dirty="0"/>
              <a:t>A.</a:t>
            </a:r>
            <a:r>
              <a:rPr spc="395" dirty="0"/>
              <a:t> </a:t>
            </a:r>
            <a:r>
              <a:rPr spc="155" dirty="0"/>
              <a:t>Student</a:t>
            </a:r>
            <a:r>
              <a:rPr spc="390" dirty="0"/>
              <a:t> </a:t>
            </a:r>
            <a:r>
              <a:rPr spc="160" dirty="0"/>
              <a:t>Academic</a:t>
            </a:r>
            <a:r>
              <a:rPr spc="380" dirty="0"/>
              <a:t> </a:t>
            </a:r>
            <a:r>
              <a:rPr spc="165" dirty="0"/>
              <a:t>Assessments</a:t>
            </a:r>
            <a:r>
              <a:rPr lang="en-US" spc="165" dirty="0"/>
              <a:t> 1</a:t>
            </a:r>
            <a:endParaRPr spc="165" dirty="0"/>
          </a:p>
        </p:txBody>
      </p:sp>
      <p:sp>
        <p:nvSpPr>
          <p:cNvPr id="2" name="object 2">
            <a:extLs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vert="horz" wrap="square" lIns="0" tIns="12065" rIns="0" bIns="0" rtlCol="0">
            <a:spAutoFit/>
          </a:bodyPr>
          <a:lstStyle/>
          <a:p>
            <a:pPr marL="241300" marR="5080" indent="-228600">
              <a:lnSpc>
                <a:spcPct val="100000"/>
              </a:lnSpc>
              <a:spcBef>
                <a:spcPts val="95"/>
              </a:spcBef>
              <a:buClr>
                <a:srgbClr val="478AC8"/>
              </a:buClr>
              <a:buSzPct val="108928"/>
              <a:buFont typeface="Wingdings"/>
              <a:buChar char=""/>
              <a:tabLst>
                <a:tab pos="241300" algn="l"/>
                <a:tab pos="5135880" algn="l"/>
              </a:tabLst>
            </a:pPr>
            <a:r>
              <a:rPr sz="2800" dirty="0"/>
              <a:t>Student</a:t>
            </a:r>
            <a:r>
              <a:rPr sz="2800" spc="-140" dirty="0"/>
              <a:t> </a:t>
            </a:r>
            <a:r>
              <a:rPr sz="2800" dirty="0"/>
              <a:t>Academic</a:t>
            </a:r>
            <a:r>
              <a:rPr sz="2800" spc="-130" dirty="0"/>
              <a:t> </a:t>
            </a:r>
            <a:r>
              <a:rPr sz="2800" spc="-10" dirty="0"/>
              <a:t>Assessments.</a:t>
            </a:r>
            <a:r>
              <a:rPr sz="2800" dirty="0"/>
              <a:t>	Identify</a:t>
            </a:r>
            <a:r>
              <a:rPr sz="2800" spc="-65" dirty="0"/>
              <a:t> </a:t>
            </a:r>
            <a:r>
              <a:rPr sz="2800" dirty="0"/>
              <a:t>the</a:t>
            </a:r>
            <a:r>
              <a:rPr sz="2800" spc="-80" dirty="0"/>
              <a:t> </a:t>
            </a:r>
            <a:r>
              <a:rPr sz="2800" spc="-10" dirty="0"/>
              <a:t>student </a:t>
            </a:r>
            <a:r>
              <a:rPr sz="2800" dirty="0"/>
              <a:t>academic</a:t>
            </a:r>
            <a:r>
              <a:rPr sz="2800" spc="-80" dirty="0"/>
              <a:t> </a:t>
            </a:r>
            <a:r>
              <a:rPr sz="2800" dirty="0"/>
              <a:t>assessments</a:t>
            </a:r>
            <a:r>
              <a:rPr sz="2800" spc="-80" dirty="0"/>
              <a:t> </a:t>
            </a:r>
            <a:r>
              <a:rPr sz="2800" dirty="0"/>
              <a:t>that</a:t>
            </a:r>
            <a:r>
              <a:rPr sz="2800" spc="-85" dirty="0"/>
              <a:t> </a:t>
            </a:r>
            <a:r>
              <a:rPr sz="2800" dirty="0"/>
              <a:t>the</a:t>
            </a:r>
            <a:r>
              <a:rPr sz="2800" spc="-85" dirty="0"/>
              <a:t> </a:t>
            </a:r>
            <a:r>
              <a:rPr sz="2800" dirty="0"/>
              <a:t>State</a:t>
            </a:r>
            <a:r>
              <a:rPr sz="2800" spc="-80" dirty="0"/>
              <a:t> </a:t>
            </a:r>
            <a:r>
              <a:rPr sz="2800" dirty="0"/>
              <a:t>is</a:t>
            </a:r>
            <a:r>
              <a:rPr sz="2800" spc="-95" dirty="0"/>
              <a:t> </a:t>
            </a:r>
            <a:r>
              <a:rPr sz="2800" spc="-10" dirty="0"/>
              <a:t>implementing </a:t>
            </a:r>
            <a:r>
              <a:rPr sz="2800" dirty="0"/>
              <a:t>under</a:t>
            </a:r>
            <a:r>
              <a:rPr sz="2800" spc="-80" dirty="0"/>
              <a:t> </a:t>
            </a:r>
            <a:r>
              <a:rPr sz="2800" dirty="0"/>
              <a:t>section</a:t>
            </a:r>
            <a:r>
              <a:rPr sz="2800" spc="-70" dirty="0"/>
              <a:t> </a:t>
            </a:r>
            <a:r>
              <a:rPr sz="2800" dirty="0"/>
              <a:t>1111(b)(2)</a:t>
            </a:r>
            <a:r>
              <a:rPr sz="2800" spc="-35" dirty="0"/>
              <a:t> </a:t>
            </a:r>
            <a:r>
              <a:rPr sz="2800" dirty="0"/>
              <a:t>of</a:t>
            </a:r>
            <a:r>
              <a:rPr sz="2800" spc="-85" dirty="0"/>
              <a:t> </a:t>
            </a:r>
            <a:r>
              <a:rPr sz="2800" dirty="0"/>
              <a:t>the</a:t>
            </a:r>
            <a:r>
              <a:rPr sz="2800" spc="-70" dirty="0"/>
              <a:t> </a:t>
            </a:r>
            <a:r>
              <a:rPr sz="2800" dirty="0"/>
              <a:t>ESEA,</a:t>
            </a:r>
            <a:r>
              <a:rPr sz="2800" spc="-85" dirty="0"/>
              <a:t> </a:t>
            </a:r>
            <a:r>
              <a:rPr sz="2800" dirty="0"/>
              <a:t>including</a:t>
            </a:r>
            <a:r>
              <a:rPr sz="2800" spc="-70" dirty="0"/>
              <a:t> </a:t>
            </a:r>
            <a:r>
              <a:rPr sz="2800" spc="-25" dirty="0"/>
              <a:t>the </a:t>
            </a:r>
            <a:r>
              <a:rPr sz="2800" spc="-10" dirty="0"/>
              <a:t>following:</a:t>
            </a:r>
            <a:endParaRPr sz="2800"/>
          </a:p>
          <a:p>
            <a:pPr marL="515620" marR="109220" lvl="1" indent="-184785">
              <a:lnSpc>
                <a:spcPts val="3360"/>
              </a:lnSpc>
              <a:spcBef>
                <a:spcPts val="780"/>
              </a:spcBef>
              <a:buClr>
                <a:srgbClr val="FFC746"/>
              </a:buClr>
              <a:buSzPct val="105357"/>
              <a:buFont typeface="Wingdings"/>
              <a:buChar char=""/>
              <a:tabLst>
                <a:tab pos="515620" algn="l"/>
              </a:tabLst>
            </a:pPr>
            <a:r>
              <a:rPr sz="2800" dirty="0">
                <a:solidFill>
                  <a:srgbClr val="5C666F"/>
                </a:solidFill>
                <a:latin typeface="Calibri"/>
                <a:cs typeface="Calibri"/>
              </a:rPr>
              <a:t>Any</a:t>
            </a:r>
            <a:r>
              <a:rPr sz="2800" spc="-65" dirty="0">
                <a:solidFill>
                  <a:srgbClr val="5C666F"/>
                </a:solidFill>
                <a:latin typeface="Calibri"/>
                <a:cs typeface="Calibri"/>
              </a:rPr>
              <a:t> </a:t>
            </a:r>
            <a:r>
              <a:rPr sz="2800" spc="-10" dirty="0">
                <a:solidFill>
                  <a:srgbClr val="5C666F"/>
                </a:solidFill>
                <a:latin typeface="Calibri"/>
                <a:cs typeface="Calibri"/>
              </a:rPr>
              <a:t>assessments</a:t>
            </a:r>
            <a:r>
              <a:rPr sz="2800" spc="-35" dirty="0">
                <a:solidFill>
                  <a:srgbClr val="5C666F"/>
                </a:solidFill>
                <a:latin typeface="Calibri"/>
                <a:cs typeface="Calibri"/>
              </a:rPr>
              <a:t> </a:t>
            </a:r>
            <a:r>
              <a:rPr sz="2800" dirty="0">
                <a:solidFill>
                  <a:srgbClr val="5C666F"/>
                </a:solidFill>
                <a:latin typeface="Calibri"/>
                <a:cs typeface="Calibri"/>
              </a:rPr>
              <a:t>used</a:t>
            </a:r>
            <a:r>
              <a:rPr sz="2800" spc="-65" dirty="0">
                <a:solidFill>
                  <a:srgbClr val="5C666F"/>
                </a:solidFill>
                <a:latin typeface="Calibri"/>
                <a:cs typeface="Calibri"/>
              </a:rPr>
              <a:t> </a:t>
            </a:r>
            <a:r>
              <a:rPr sz="2800" dirty="0">
                <a:solidFill>
                  <a:srgbClr val="5C666F"/>
                </a:solidFill>
                <a:latin typeface="Calibri"/>
                <a:cs typeface="Calibri"/>
              </a:rPr>
              <a:t>under</a:t>
            </a:r>
            <a:r>
              <a:rPr sz="2800" spc="-45" dirty="0">
                <a:solidFill>
                  <a:srgbClr val="5C666F"/>
                </a:solidFill>
                <a:latin typeface="Calibri"/>
                <a:cs typeface="Calibri"/>
              </a:rPr>
              <a:t> </a:t>
            </a:r>
            <a:r>
              <a:rPr sz="2800" dirty="0">
                <a:solidFill>
                  <a:srgbClr val="5C666F"/>
                </a:solidFill>
                <a:latin typeface="Calibri"/>
                <a:cs typeface="Calibri"/>
              </a:rPr>
              <a:t>the</a:t>
            </a:r>
            <a:r>
              <a:rPr sz="2800" spc="-70" dirty="0">
                <a:solidFill>
                  <a:srgbClr val="5C666F"/>
                </a:solidFill>
                <a:latin typeface="Calibri"/>
                <a:cs typeface="Calibri"/>
              </a:rPr>
              <a:t> </a:t>
            </a:r>
            <a:r>
              <a:rPr sz="2800" spc="-20" dirty="0">
                <a:solidFill>
                  <a:srgbClr val="5C666F"/>
                </a:solidFill>
                <a:latin typeface="Calibri"/>
                <a:cs typeface="Calibri"/>
              </a:rPr>
              <a:t>exception</a:t>
            </a:r>
            <a:r>
              <a:rPr sz="2800" spc="-70" dirty="0">
                <a:solidFill>
                  <a:srgbClr val="5C666F"/>
                </a:solidFill>
                <a:latin typeface="Calibri"/>
                <a:cs typeface="Calibri"/>
              </a:rPr>
              <a:t> </a:t>
            </a:r>
            <a:r>
              <a:rPr sz="2800" spc="-25" dirty="0">
                <a:solidFill>
                  <a:srgbClr val="5C666F"/>
                </a:solidFill>
                <a:latin typeface="Calibri"/>
                <a:cs typeface="Calibri"/>
              </a:rPr>
              <a:t>for </a:t>
            </a:r>
            <a:r>
              <a:rPr sz="2800" dirty="0">
                <a:solidFill>
                  <a:srgbClr val="5C666F"/>
                </a:solidFill>
                <a:latin typeface="Calibri"/>
                <a:cs typeface="Calibri"/>
              </a:rPr>
              <a:t>advanced</a:t>
            </a:r>
            <a:r>
              <a:rPr sz="2800" spc="-90" dirty="0">
                <a:solidFill>
                  <a:srgbClr val="5C666F"/>
                </a:solidFill>
                <a:latin typeface="Calibri"/>
                <a:cs typeface="Calibri"/>
              </a:rPr>
              <a:t> </a:t>
            </a:r>
            <a:r>
              <a:rPr sz="2800" dirty="0">
                <a:solidFill>
                  <a:srgbClr val="5C666F"/>
                </a:solidFill>
                <a:latin typeface="Calibri"/>
                <a:cs typeface="Calibri"/>
              </a:rPr>
              <a:t>middle</a:t>
            </a:r>
            <a:r>
              <a:rPr sz="2800" spc="-70" dirty="0">
                <a:solidFill>
                  <a:srgbClr val="5C666F"/>
                </a:solidFill>
                <a:latin typeface="Calibri"/>
                <a:cs typeface="Calibri"/>
              </a:rPr>
              <a:t> </a:t>
            </a:r>
            <a:r>
              <a:rPr sz="2800" dirty="0">
                <a:solidFill>
                  <a:srgbClr val="5C666F"/>
                </a:solidFill>
                <a:latin typeface="Calibri"/>
                <a:cs typeface="Calibri"/>
              </a:rPr>
              <a:t>school</a:t>
            </a:r>
            <a:r>
              <a:rPr sz="2800" spc="-75" dirty="0">
                <a:solidFill>
                  <a:srgbClr val="5C666F"/>
                </a:solidFill>
                <a:latin typeface="Calibri"/>
                <a:cs typeface="Calibri"/>
              </a:rPr>
              <a:t> </a:t>
            </a:r>
            <a:r>
              <a:rPr sz="2800" spc="-10" dirty="0">
                <a:solidFill>
                  <a:srgbClr val="5C666F"/>
                </a:solidFill>
                <a:latin typeface="Calibri"/>
                <a:cs typeface="Calibri"/>
              </a:rPr>
              <a:t>mathematics</a:t>
            </a:r>
            <a:r>
              <a:rPr sz="2800" spc="-90" dirty="0">
                <a:solidFill>
                  <a:srgbClr val="5C666F"/>
                </a:solidFill>
                <a:latin typeface="Calibri"/>
                <a:cs typeface="Calibri"/>
              </a:rPr>
              <a:t> </a:t>
            </a:r>
            <a:r>
              <a:rPr sz="2800" dirty="0">
                <a:solidFill>
                  <a:srgbClr val="5C666F"/>
                </a:solidFill>
                <a:latin typeface="Calibri"/>
                <a:cs typeface="Calibri"/>
              </a:rPr>
              <a:t>under</a:t>
            </a:r>
            <a:r>
              <a:rPr sz="2800" spc="-70" dirty="0">
                <a:solidFill>
                  <a:srgbClr val="5C666F"/>
                </a:solidFill>
                <a:latin typeface="Calibri"/>
                <a:cs typeface="Calibri"/>
              </a:rPr>
              <a:t> </a:t>
            </a:r>
            <a:r>
              <a:rPr sz="2800" spc="-10" dirty="0">
                <a:solidFill>
                  <a:srgbClr val="5C666F"/>
                </a:solidFill>
                <a:latin typeface="Calibri"/>
                <a:cs typeface="Calibri"/>
              </a:rPr>
              <a:t>section </a:t>
            </a:r>
            <a:r>
              <a:rPr sz="2800" dirty="0">
                <a:solidFill>
                  <a:srgbClr val="5C666F"/>
                </a:solidFill>
                <a:latin typeface="Calibri"/>
                <a:cs typeface="Calibri"/>
              </a:rPr>
              <a:t>1111(b)(2)(C)(iii)</a:t>
            </a:r>
            <a:r>
              <a:rPr sz="2800" spc="-35" dirty="0">
                <a:solidFill>
                  <a:srgbClr val="5C666F"/>
                </a:solidFill>
                <a:latin typeface="Calibri"/>
                <a:cs typeface="Calibri"/>
              </a:rPr>
              <a:t> </a:t>
            </a:r>
            <a:r>
              <a:rPr sz="2800" dirty="0">
                <a:solidFill>
                  <a:srgbClr val="5C666F"/>
                </a:solidFill>
                <a:latin typeface="Calibri"/>
                <a:cs typeface="Calibri"/>
              </a:rPr>
              <a:t>of</a:t>
            </a:r>
            <a:r>
              <a:rPr sz="2800" spc="-85" dirty="0">
                <a:solidFill>
                  <a:srgbClr val="5C666F"/>
                </a:solidFill>
                <a:latin typeface="Calibri"/>
                <a:cs typeface="Calibri"/>
              </a:rPr>
              <a:t> </a:t>
            </a:r>
            <a:r>
              <a:rPr sz="2800" dirty="0">
                <a:solidFill>
                  <a:srgbClr val="5C666F"/>
                </a:solidFill>
                <a:latin typeface="Calibri"/>
                <a:cs typeface="Calibri"/>
              </a:rPr>
              <a:t>the</a:t>
            </a:r>
            <a:r>
              <a:rPr sz="2800" spc="-75" dirty="0">
                <a:solidFill>
                  <a:srgbClr val="5C666F"/>
                </a:solidFill>
                <a:latin typeface="Calibri"/>
                <a:cs typeface="Calibri"/>
              </a:rPr>
              <a:t> </a:t>
            </a:r>
            <a:r>
              <a:rPr sz="2800" spc="-20" dirty="0">
                <a:solidFill>
                  <a:srgbClr val="5C666F"/>
                </a:solidFill>
                <a:latin typeface="Calibri"/>
                <a:cs typeface="Calibri"/>
              </a:rPr>
              <a:t>Act;</a:t>
            </a:r>
            <a:endParaRPr sz="2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2186051" y="608965"/>
            <a:ext cx="5051298"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480059" y="1693106"/>
            <a:ext cx="6456680" cy="3510279"/>
          </a:xfrm>
          <a:prstGeom prst="rect">
            <a:avLst/>
          </a:prstGeom>
        </p:spPr>
        <p:txBody>
          <a:bodyPr vert="horz" wrap="square" lIns="0" tIns="52069" rIns="0" bIns="0" rtlCol="0">
            <a:spAutoFit/>
          </a:bodyPr>
          <a:lstStyle/>
          <a:p>
            <a:pPr marL="266065" indent="-227965">
              <a:lnSpc>
                <a:spcPct val="100000"/>
              </a:lnSpc>
              <a:spcBef>
                <a:spcPts val="409"/>
              </a:spcBef>
              <a:buClr>
                <a:srgbClr val="478AC8"/>
              </a:buClr>
              <a:buSzPct val="110416"/>
              <a:buFont typeface="Wingdings"/>
              <a:buChar char=""/>
              <a:tabLst>
                <a:tab pos="266065" algn="l"/>
              </a:tabLst>
            </a:pPr>
            <a:r>
              <a:rPr sz="2400" b="1" spc="-10" dirty="0">
                <a:latin typeface="Calibri"/>
                <a:cs typeface="Calibri"/>
              </a:rPr>
              <a:t>Minutes</a:t>
            </a:r>
            <a:endParaRPr sz="2400">
              <a:latin typeface="Calibri"/>
              <a:cs typeface="Calibri"/>
            </a:endParaRPr>
          </a:p>
          <a:p>
            <a:pPr marL="266065" indent="-227965">
              <a:lnSpc>
                <a:spcPct val="100000"/>
              </a:lnSpc>
              <a:spcBef>
                <a:spcPts val="580"/>
              </a:spcBef>
              <a:buClr>
                <a:srgbClr val="478AC8"/>
              </a:buClr>
              <a:buSzPct val="110416"/>
              <a:buFont typeface="Wingdings"/>
              <a:buChar char=""/>
              <a:tabLst>
                <a:tab pos="266065" algn="l"/>
              </a:tabLst>
            </a:pPr>
            <a:r>
              <a:rPr sz="2400" b="1" spc="-10" dirty="0">
                <a:latin typeface="Calibri"/>
                <a:cs typeface="Calibri"/>
              </a:rPr>
              <a:t>Decision-</a:t>
            </a:r>
            <a:r>
              <a:rPr sz="2400" b="1" dirty="0">
                <a:latin typeface="Calibri"/>
                <a:cs typeface="Calibri"/>
              </a:rPr>
              <a:t>making</a:t>
            </a:r>
            <a:r>
              <a:rPr sz="2400" b="1" spc="-50" dirty="0">
                <a:latin typeface="Calibri"/>
                <a:cs typeface="Calibri"/>
              </a:rPr>
              <a:t> </a:t>
            </a:r>
            <a:r>
              <a:rPr sz="2400" b="1" dirty="0">
                <a:latin typeface="Calibri"/>
                <a:cs typeface="Calibri"/>
              </a:rPr>
              <a:t>process</a:t>
            </a:r>
            <a:r>
              <a:rPr sz="2400" b="1" spc="-50" dirty="0">
                <a:latin typeface="Calibri"/>
                <a:cs typeface="Calibri"/>
              </a:rPr>
              <a:t> </a:t>
            </a:r>
            <a:r>
              <a:rPr sz="2400" b="1" dirty="0">
                <a:latin typeface="Calibri"/>
                <a:cs typeface="Calibri"/>
              </a:rPr>
              <a:t>for</a:t>
            </a:r>
            <a:r>
              <a:rPr sz="2400" b="1" spc="-35" dirty="0">
                <a:latin typeface="Calibri"/>
                <a:cs typeface="Calibri"/>
              </a:rPr>
              <a:t> </a:t>
            </a:r>
            <a:r>
              <a:rPr sz="2400" b="1" dirty="0">
                <a:latin typeface="Calibri"/>
                <a:cs typeface="Calibri"/>
              </a:rPr>
              <a:t>the</a:t>
            </a:r>
            <a:r>
              <a:rPr sz="2400" b="1" spc="-25" dirty="0">
                <a:latin typeface="Calibri"/>
                <a:cs typeface="Calibri"/>
              </a:rPr>
              <a:t> </a:t>
            </a:r>
            <a:r>
              <a:rPr sz="2400" b="1" spc="-10" dirty="0">
                <a:latin typeface="Calibri"/>
                <a:cs typeface="Calibri"/>
              </a:rPr>
              <a:t>group</a:t>
            </a:r>
            <a:endParaRPr sz="2400">
              <a:latin typeface="Calibri"/>
              <a:cs typeface="Calibri"/>
            </a:endParaRPr>
          </a:p>
          <a:p>
            <a:pPr marL="266065" indent="-227965">
              <a:lnSpc>
                <a:spcPct val="100000"/>
              </a:lnSpc>
              <a:spcBef>
                <a:spcPts val="575"/>
              </a:spcBef>
              <a:buClr>
                <a:srgbClr val="478AC8"/>
              </a:buClr>
              <a:buSzPct val="110416"/>
              <a:buFont typeface="Wingdings"/>
              <a:buChar char=""/>
              <a:tabLst>
                <a:tab pos="266065" algn="l"/>
              </a:tabLst>
            </a:pPr>
            <a:r>
              <a:rPr sz="2400" b="1" dirty="0">
                <a:latin typeface="Calibri"/>
                <a:cs typeface="Calibri"/>
              </a:rPr>
              <a:t>1202</a:t>
            </a:r>
            <a:r>
              <a:rPr sz="2400" b="1" spc="-70" dirty="0">
                <a:latin typeface="Calibri"/>
                <a:cs typeface="Calibri"/>
              </a:rPr>
              <a:t> </a:t>
            </a:r>
            <a:r>
              <a:rPr sz="2400" b="1" spc="-30" dirty="0">
                <a:latin typeface="Calibri"/>
                <a:cs typeface="Calibri"/>
              </a:rPr>
              <a:t>Task</a:t>
            </a:r>
            <a:r>
              <a:rPr sz="2400" b="1" spc="-65" dirty="0">
                <a:latin typeface="Calibri"/>
                <a:cs typeface="Calibri"/>
              </a:rPr>
              <a:t> </a:t>
            </a:r>
            <a:r>
              <a:rPr sz="2400" b="1" dirty="0">
                <a:latin typeface="Calibri"/>
                <a:cs typeface="Calibri"/>
              </a:rPr>
              <a:t>Force</a:t>
            </a:r>
            <a:r>
              <a:rPr sz="2400" b="1" spc="-90" dirty="0">
                <a:latin typeface="Calibri"/>
                <a:cs typeface="Calibri"/>
              </a:rPr>
              <a:t> </a:t>
            </a:r>
            <a:r>
              <a:rPr sz="2400" b="1" spc="-10" dirty="0">
                <a:latin typeface="Calibri"/>
                <a:cs typeface="Calibri"/>
              </a:rPr>
              <a:t>Summary</a:t>
            </a:r>
            <a:endParaRPr sz="2400">
              <a:latin typeface="Calibri"/>
              <a:cs typeface="Calibri"/>
            </a:endParaRPr>
          </a:p>
          <a:p>
            <a:pPr marL="266065" indent="-227965">
              <a:lnSpc>
                <a:spcPct val="100000"/>
              </a:lnSpc>
              <a:spcBef>
                <a:spcPts val="575"/>
              </a:spcBef>
              <a:buClr>
                <a:srgbClr val="478AC8"/>
              </a:buClr>
              <a:buSzPct val="110416"/>
              <a:buFont typeface="Wingdings"/>
              <a:buChar char=""/>
              <a:tabLst>
                <a:tab pos="266065" algn="l"/>
              </a:tabLst>
            </a:pPr>
            <a:r>
              <a:rPr sz="2400" b="1" dirty="0">
                <a:latin typeface="Calibri"/>
                <a:cs typeface="Calibri"/>
              </a:rPr>
              <a:t>ESSA</a:t>
            </a:r>
            <a:r>
              <a:rPr sz="2400" b="1" spc="-95" dirty="0">
                <a:latin typeface="Calibri"/>
                <a:cs typeface="Calibri"/>
              </a:rPr>
              <a:t> </a:t>
            </a:r>
            <a:r>
              <a:rPr sz="2400" b="1" spc="-30" dirty="0">
                <a:latin typeface="Calibri"/>
                <a:cs typeface="Calibri"/>
              </a:rPr>
              <a:t>Template</a:t>
            </a:r>
            <a:r>
              <a:rPr sz="2400" b="1" spc="-85" dirty="0">
                <a:latin typeface="Calibri"/>
                <a:cs typeface="Calibri"/>
              </a:rPr>
              <a:t> </a:t>
            </a:r>
            <a:r>
              <a:rPr sz="2400" b="1" spc="-10" dirty="0">
                <a:latin typeface="Calibri"/>
                <a:cs typeface="Calibri"/>
              </a:rPr>
              <a:t>Review</a:t>
            </a:r>
            <a:endParaRPr sz="2400">
              <a:latin typeface="Calibri"/>
              <a:cs typeface="Calibri"/>
            </a:endParaRPr>
          </a:p>
          <a:p>
            <a:pPr marL="266065" indent="-227965">
              <a:lnSpc>
                <a:spcPct val="100000"/>
              </a:lnSpc>
              <a:spcBef>
                <a:spcPts val="580"/>
              </a:spcBef>
              <a:buClr>
                <a:srgbClr val="478AC8"/>
              </a:buClr>
              <a:buSzPct val="110416"/>
              <a:buFont typeface="Wingdings"/>
              <a:buChar char=""/>
              <a:tabLst>
                <a:tab pos="266065" algn="l"/>
              </a:tabLst>
            </a:pPr>
            <a:r>
              <a:rPr sz="2400" b="1" spc="-10" dirty="0">
                <a:latin typeface="Calibri"/>
                <a:cs typeface="Calibri"/>
              </a:rPr>
              <a:t>Innovative</a:t>
            </a:r>
            <a:r>
              <a:rPr sz="2400" b="1" spc="-60" dirty="0">
                <a:latin typeface="Calibri"/>
                <a:cs typeface="Calibri"/>
              </a:rPr>
              <a:t> </a:t>
            </a:r>
            <a:r>
              <a:rPr sz="2400" b="1" spc="-10" dirty="0">
                <a:latin typeface="Calibri"/>
                <a:cs typeface="Calibri"/>
              </a:rPr>
              <a:t>Assessment</a:t>
            </a:r>
            <a:r>
              <a:rPr sz="2400" b="1" spc="-65" dirty="0">
                <a:latin typeface="Calibri"/>
                <a:cs typeface="Calibri"/>
              </a:rPr>
              <a:t> </a:t>
            </a:r>
            <a:r>
              <a:rPr sz="2400" b="1" spc="-10" dirty="0">
                <a:latin typeface="Calibri"/>
                <a:cs typeface="Calibri"/>
              </a:rPr>
              <a:t>Demonstration</a:t>
            </a:r>
            <a:r>
              <a:rPr sz="2400" b="1" spc="-70" dirty="0">
                <a:latin typeface="Calibri"/>
                <a:cs typeface="Calibri"/>
              </a:rPr>
              <a:t> </a:t>
            </a:r>
            <a:r>
              <a:rPr sz="2400" b="1" spc="-10" dirty="0">
                <a:latin typeface="Calibri"/>
                <a:cs typeface="Calibri"/>
              </a:rPr>
              <a:t>Authority</a:t>
            </a:r>
            <a:endParaRPr sz="2400">
              <a:latin typeface="Calibri"/>
              <a:cs typeface="Calibri"/>
            </a:endParaRPr>
          </a:p>
          <a:p>
            <a:pPr marL="266065" indent="-227965">
              <a:lnSpc>
                <a:spcPct val="100000"/>
              </a:lnSpc>
              <a:spcBef>
                <a:spcPts val="575"/>
              </a:spcBef>
              <a:buClr>
                <a:srgbClr val="478AC8"/>
              </a:buClr>
              <a:buSzPct val="110416"/>
              <a:buFont typeface="Wingdings"/>
              <a:buChar char=""/>
              <a:tabLst>
                <a:tab pos="266065" algn="l"/>
              </a:tabLst>
            </a:pPr>
            <a:r>
              <a:rPr sz="2400" b="1" dirty="0">
                <a:latin typeface="Calibri"/>
                <a:cs typeface="Calibri"/>
              </a:rPr>
              <a:t>ESSA</a:t>
            </a:r>
            <a:r>
              <a:rPr sz="2400" b="1" spc="-75" dirty="0">
                <a:latin typeface="Calibri"/>
                <a:cs typeface="Calibri"/>
              </a:rPr>
              <a:t> </a:t>
            </a:r>
            <a:r>
              <a:rPr sz="2400" b="1" spc="-10" dirty="0">
                <a:latin typeface="Calibri"/>
                <a:cs typeface="Calibri"/>
              </a:rPr>
              <a:t>Listening</a:t>
            </a:r>
            <a:r>
              <a:rPr sz="2400" b="1" spc="-55" dirty="0">
                <a:latin typeface="Calibri"/>
                <a:cs typeface="Calibri"/>
              </a:rPr>
              <a:t> </a:t>
            </a:r>
            <a:r>
              <a:rPr sz="2400" b="1" spc="-45" dirty="0">
                <a:latin typeface="Calibri"/>
                <a:cs typeface="Calibri"/>
              </a:rPr>
              <a:t>Tour</a:t>
            </a:r>
            <a:r>
              <a:rPr sz="2400" b="1" spc="-80" dirty="0">
                <a:latin typeface="Calibri"/>
                <a:cs typeface="Calibri"/>
              </a:rPr>
              <a:t> </a:t>
            </a:r>
            <a:r>
              <a:rPr sz="2400" b="1" spc="-10" dirty="0">
                <a:latin typeface="Calibri"/>
                <a:cs typeface="Calibri"/>
              </a:rPr>
              <a:t>Feedback</a:t>
            </a:r>
            <a:endParaRPr sz="2400">
              <a:latin typeface="Calibri"/>
              <a:cs typeface="Calibri"/>
            </a:endParaRPr>
          </a:p>
          <a:p>
            <a:pPr marL="266065" indent="-227965">
              <a:lnSpc>
                <a:spcPct val="100000"/>
              </a:lnSpc>
              <a:spcBef>
                <a:spcPts val="575"/>
              </a:spcBef>
              <a:buClr>
                <a:srgbClr val="478AC8"/>
              </a:buClr>
              <a:buSzPct val="110416"/>
              <a:buFont typeface="Wingdings"/>
              <a:buChar char=""/>
              <a:tabLst>
                <a:tab pos="266065" algn="l"/>
              </a:tabLst>
            </a:pPr>
            <a:r>
              <a:rPr sz="2400" b="1" spc="-10" dirty="0">
                <a:latin typeface="Calibri"/>
                <a:cs typeface="Calibri"/>
              </a:rPr>
              <a:t>Assessment</a:t>
            </a:r>
            <a:r>
              <a:rPr sz="2400" b="1" spc="-45" dirty="0">
                <a:latin typeface="Calibri"/>
                <a:cs typeface="Calibri"/>
              </a:rPr>
              <a:t> </a:t>
            </a:r>
            <a:r>
              <a:rPr sz="2400" b="1" spc="-10" dirty="0">
                <a:latin typeface="Calibri"/>
                <a:cs typeface="Calibri"/>
              </a:rPr>
              <a:t>Reports</a:t>
            </a:r>
            <a:endParaRPr sz="2400">
              <a:latin typeface="Calibri"/>
              <a:cs typeface="Calibri"/>
            </a:endParaRPr>
          </a:p>
          <a:p>
            <a:pPr marL="266065" indent="-227965">
              <a:lnSpc>
                <a:spcPct val="100000"/>
              </a:lnSpc>
              <a:spcBef>
                <a:spcPts val="575"/>
              </a:spcBef>
              <a:buClr>
                <a:srgbClr val="478AC8"/>
              </a:buClr>
              <a:buSzPct val="110416"/>
              <a:buFont typeface="Wingdings"/>
              <a:buChar char=""/>
              <a:tabLst>
                <a:tab pos="266065" algn="l"/>
              </a:tabLst>
            </a:pPr>
            <a:r>
              <a:rPr sz="2400" b="1" dirty="0">
                <a:latin typeface="Calibri"/>
                <a:cs typeface="Calibri"/>
              </a:rPr>
              <a:t>Next</a:t>
            </a:r>
            <a:r>
              <a:rPr sz="2400" b="1" spc="-80" dirty="0">
                <a:latin typeface="Calibri"/>
                <a:cs typeface="Calibri"/>
              </a:rPr>
              <a:t> </a:t>
            </a:r>
            <a:r>
              <a:rPr sz="2400" b="1" dirty="0">
                <a:latin typeface="Calibri"/>
                <a:cs typeface="Calibri"/>
              </a:rPr>
              <a:t>Steps:</a:t>
            </a:r>
            <a:r>
              <a:rPr sz="2400" b="1" spc="-55" dirty="0">
                <a:latin typeface="Calibri"/>
                <a:cs typeface="Calibri"/>
              </a:rPr>
              <a:t> </a:t>
            </a:r>
            <a:r>
              <a:rPr sz="2400" b="1" dirty="0">
                <a:latin typeface="Calibri"/>
                <a:cs typeface="Calibri"/>
              </a:rPr>
              <a:t>October</a:t>
            </a:r>
            <a:r>
              <a:rPr sz="2400" b="1" spc="-65" dirty="0">
                <a:latin typeface="Calibri"/>
                <a:cs typeface="Calibri"/>
              </a:rPr>
              <a:t> </a:t>
            </a:r>
            <a:r>
              <a:rPr sz="2400" b="1" dirty="0">
                <a:latin typeface="Calibri"/>
                <a:cs typeface="Calibri"/>
              </a:rPr>
              <a:t>25</a:t>
            </a:r>
            <a:r>
              <a:rPr sz="2400" b="1" baseline="24305" dirty="0">
                <a:latin typeface="Calibri"/>
                <a:cs typeface="Calibri"/>
              </a:rPr>
              <a:t>th</a:t>
            </a:r>
            <a:r>
              <a:rPr sz="2400" b="1" spc="179" baseline="24305" dirty="0">
                <a:latin typeface="Calibri"/>
                <a:cs typeface="Calibri"/>
              </a:rPr>
              <a:t> </a:t>
            </a:r>
            <a:r>
              <a:rPr sz="2400" b="1" spc="-10" dirty="0">
                <a:latin typeface="Calibri"/>
                <a:cs typeface="Calibri"/>
              </a:rPr>
              <a:t>Meeting</a:t>
            </a:r>
            <a:endParaRPr sz="2400">
              <a:latin typeface="Calibri"/>
              <a:cs typeface="Calibri"/>
            </a:endParaRPr>
          </a:p>
        </p:txBody>
      </p:sp>
      <p:sp>
        <p:nvSpPr>
          <p:cNvPr id="5" name="Title 4">
            <a:extLst>
              <a:ext uri="{FF2B5EF4-FFF2-40B4-BE49-F238E27FC236}">
                <a16:creationId xmlns:a16="http://schemas.microsoft.com/office/drawing/2014/main" id="{8D1673CD-DC63-E5EA-3AA2-5105530CE44E}"/>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Advance organizer</a:t>
            </a:r>
          </a:p>
        </p:txBody>
      </p:sp>
      <p:sp>
        <p:nvSpPr>
          <p:cNvPr id="4" name="object 4">
            <a:extLst>
              <a:ext uri="{C183D7F6-B498-43B3-948B-1728B52AA6E4}">
                <adec:decorative xmlns:adec="http://schemas.microsoft.com/office/drawing/2017/decorative" val="1"/>
              </a:ext>
            </a:extLst>
          </p:cNvPr>
          <p:cNvSpPr txBox="1"/>
          <p:nvPr/>
        </p:nvSpPr>
        <p:spPr>
          <a:xfrm>
            <a:off x="459740" y="6353047"/>
            <a:ext cx="89535" cy="177800"/>
          </a:xfrm>
          <a:prstGeom prst="rect">
            <a:avLst/>
          </a:prstGeom>
        </p:spPr>
        <p:txBody>
          <a:bodyPr vert="horz" wrap="square" lIns="0" tIns="12065" rIns="0" bIns="0" rtlCol="0">
            <a:spAutoFit/>
          </a:bodyPr>
          <a:lstStyle/>
          <a:p>
            <a:pPr marL="12700">
              <a:lnSpc>
                <a:spcPct val="100000"/>
              </a:lnSpc>
              <a:spcBef>
                <a:spcPts val="95"/>
              </a:spcBef>
            </a:pPr>
            <a:r>
              <a:rPr sz="1000" b="1" spc="-50" dirty="0">
                <a:solidFill>
                  <a:srgbClr val="45454B"/>
                </a:solidFill>
                <a:latin typeface="Calibri"/>
                <a:cs typeface="Calibri"/>
              </a:rPr>
              <a:t>2</a:t>
            </a:r>
            <a:endParaRPr sz="10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vert="horz" wrap="square" lIns="0" tIns="12065" rIns="0" bIns="0" rtlCol="0">
            <a:spAutoFit/>
          </a:bodyPr>
          <a:lstStyle/>
          <a:p>
            <a:pPr marL="241300" marR="5080" indent="-228600">
              <a:lnSpc>
                <a:spcPct val="100000"/>
              </a:lnSpc>
              <a:spcBef>
                <a:spcPts val="95"/>
              </a:spcBef>
              <a:buClr>
                <a:srgbClr val="478AC8"/>
              </a:buClr>
              <a:buSzPct val="108928"/>
              <a:buFont typeface="Wingdings"/>
              <a:buChar char=""/>
              <a:tabLst>
                <a:tab pos="241300" algn="l"/>
                <a:tab pos="5135880" algn="l"/>
              </a:tabLst>
            </a:pPr>
            <a:r>
              <a:rPr sz="2800" dirty="0"/>
              <a:t>Student</a:t>
            </a:r>
            <a:r>
              <a:rPr sz="2800" spc="-140" dirty="0"/>
              <a:t> </a:t>
            </a:r>
            <a:r>
              <a:rPr sz="2800" dirty="0"/>
              <a:t>Academic</a:t>
            </a:r>
            <a:r>
              <a:rPr sz="2800" spc="-130" dirty="0"/>
              <a:t> </a:t>
            </a:r>
            <a:r>
              <a:rPr sz="2800" spc="-10" dirty="0"/>
              <a:t>Assessments.</a:t>
            </a:r>
            <a:r>
              <a:rPr sz="2800" dirty="0"/>
              <a:t>	Identify</a:t>
            </a:r>
            <a:r>
              <a:rPr sz="2800" spc="-65" dirty="0"/>
              <a:t> </a:t>
            </a:r>
            <a:r>
              <a:rPr sz="2800" dirty="0"/>
              <a:t>the</a:t>
            </a:r>
            <a:r>
              <a:rPr sz="2800" spc="-80" dirty="0"/>
              <a:t> </a:t>
            </a:r>
            <a:r>
              <a:rPr sz="2800" spc="-10" dirty="0"/>
              <a:t>student </a:t>
            </a:r>
            <a:r>
              <a:rPr sz="2800" dirty="0"/>
              <a:t>academic</a:t>
            </a:r>
            <a:r>
              <a:rPr sz="2800" spc="-80" dirty="0"/>
              <a:t> </a:t>
            </a:r>
            <a:r>
              <a:rPr sz="2800" dirty="0"/>
              <a:t>assessments</a:t>
            </a:r>
            <a:r>
              <a:rPr sz="2800" spc="-80" dirty="0"/>
              <a:t> </a:t>
            </a:r>
            <a:r>
              <a:rPr sz="2800" dirty="0"/>
              <a:t>that</a:t>
            </a:r>
            <a:r>
              <a:rPr sz="2800" spc="-85" dirty="0"/>
              <a:t> </a:t>
            </a:r>
            <a:r>
              <a:rPr sz="2800" dirty="0"/>
              <a:t>the</a:t>
            </a:r>
            <a:r>
              <a:rPr sz="2800" spc="-85" dirty="0"/>
              <a:t> </a:t>
            </a:r>
            <a:r>
              <a:rPr sz="2800" dirty="0"/>
              <a:t>State</a:t>
            </a:r>
            <a:r>
              <a:rPr sz="2800" spc="-80" dirty="0"/>
              <a:t> </a:t>
            </a:r>
            <a:r>
              <a:rPr sz="2800" dirty="0"/>
              <a:t>is</a:t>
            </a:r>
            <a:r>
              <a:rPr sz="2800" spc="-95" dirty="0"/>
              <a:t> </a:t>
            </a:r>
            <a:r>
              <a:rPr sz="2800" spc="-10" dirty="0"/>
              <a:t>implementing </a:t>
            </a:r>
            <a:r>
              <a:rPr sz="2800" dirty="0"/>
              <a:t>under</a:t>
            </a:r>
            <a:r>
              <a:rPr sz="2800" spc="-80" dirty="0"/>
              <a:t> </a:t>
            </a:r>
            <a:r>
              <a:rPr sz="2800" dirty="0"/>
              <a:t>section</a:t>
            </a:r>
            <a:r>
              <a:rPr sz="2800" spc="-70" dirty="0"/>
              <a:t> </a:t>
            </a:r>
            <a:r>
              <a:rPr sz="2800" dirty="0"/>
              <a:t>1111(b)(2)</a:t>
            </a:r>
            <a:r>
              <a:rPr sz="2800" spc="-35" dirty="0"/>
              <a:t> </a:t>
            </a:r>
            <a:r>
              <a:rPr sz="2800" dirty="0"/>
              <a:t>of</a:t>
            </a:r>
            <a:r>
              <a:rPr sz="2800" spc="-85" dirty="0"/>
              <a:t> </a:t>
            </a:r>
            <a:r>
              <a:rPr sz="2800" dirty="0"/>
              <a:t>the</a:t>
            </a:r>
            <a:r>
              <a:rPr sz="2800" spc="-70" dirty="0"/>
              <a:t> </a:t>
            </a:r>
            <a:r>
              <a:rPr sz="2800" dirty="0"/>
              <a:t>ESEA,</a:t>
            </a:r>
            <a:r>
              <a:rPr sz="2800" spc="-85" dirty="0"/>
              <a:t> </a:t>
            </a:r>
            <a:r>
              <a:rPr sz="2800" dirty="0"/>
              <a:t>including</a:t>
            </a:r>
            <a:r>
              <a:rPr sz="2800" spc="-70" dirty="0"/>
              <a:t> </a:t>
            </a:r>
            <a:r>
              <a:rPr sz="2800" spc="-25" dirty="0"/>
              <a:t>the </a:t>
            </a:r>
            <a:r>
              <a:rPr sz="2800" spc="-10" dirty="0"/>
              <a:t>following:</a:t>
            </a:r>
            <a:endParaRPr sz="2800"/>
          </a:p>
          <a:p>
            <a:pPr marL="515620" marR="238760" lvl="1" indent="-184785">
              <a:lnSpc>
                <a:spcPct val="99500"/>
              </a:lnSpc>
              <a:spcBef>
                <a:spcPts val="445"/>
              </a:spcBef>
              <a:buClr>
                <a:srgbClr val="FFC746"/>
              </a:buClr>
              <a:buSzPct val="105357"/>
              <a:buFont typeface="Wingdings"/>
              <a:buChar char=""/>
              <a:tabLst>
                <a:tab pos="515620" algn="l"/>
              </a:tabLst>
            </a:pPr>
            <a:r>
              <a:rPr sz="2800" spc="-10" dirty="0">
                <a:solidFill>
                  <a:srgbClr val="5C666F"/>
                </a:solidFill>
                <a:latin typeface="Calibri"/>
                <a:cs typeface="Calibri"/>
              </a:rPr>
              <a:t>Alternate</a:t>
            </a:r>
            <a:r>
              <a:rPr sz="2800" spc="-75" dirty="0">
                <a:solidFill>
                  <a:srgbClr val="5C666F"/>
                </a:solidFill>
                <a:latin typeface="Calibri"/>
                <a:cs typeface="Calibri"/>
              </a:rPr>
              <a:t> </a:t>
            </a:r>
            <a:r>
              <a:rPr sz="2800" spc="-10" dirty="0">
                <a:solidFill>
                  <a:srgbClr val="5C666F"/>
                </a:solidFill>
                <a:latin typeface="Calibri"/>
                <a:cs typeface="Calibri"/>
              </a:rPr>
              <a:t>assessments</a:t>
            </a:r>
            <a:r>
              <a:rPr sz="2800" spc="-55" dirty="0">
                <a:solidFill>
                  <a:srgbClr val="5C666F"/>
                </a:solidFill>
                <a:latin typeface="Calibri"/>
                <a:cs typeface="Calibri"/>
              </a:rPr>
              <a:t> </a:t>
            </a:r>
            <a:r>
              <a:rPr sz="2800" dirty="0">
                <a:solidFill>
                  <a:srgbClr val="5C666F"/>
                </a:solidFill>
                <a:latin typeface="Calibri"/>
                <a:cs typeface="Calibri"/>
              </a:rPr>
              <a:t>aligned</a:t>
            </a:r>
            <a:r>
              <a:rPr sz="2800" spc="-70" dirty="0">
                <a:solidFill>
                  <a:srgbClr val="5C666F"/>
                </a:solidFill>
                <a:latin typeface="Calibri"/>
                <a:cs typeface="Calibri"/>
              </a:rPr>
              <a:t> </a:t>
            </a:r>
            <a:r>
              <a:rPr sz="2800" dirty="0">
                <a:solidFill>
                  <a:srgbClr val="5C666F"/>
                </a:solidFill>
                <a:latin typeface="Calibri"/>
                <a:cs typeface="Calibri"/>
              </a:rPr>
              <a:t>with</a:t>
            </a:r>
            <a:r>
              <a:rPr sz="2800" spc="-80" dirty="0">
                <a:solidFill>
                  <a:srgbClr val="5C666F"/>
                </a:solidFill>
                <a:latin typeface="Calibri"/>
                <a:cs typeface="Calibri"/>
              </a:rPr>
              <a:t> </a:t>
            </a:r>
            <a:r>
              <a:rPr sz="2800" dirty="0">
                <a:solidFill>
                  <a:srgbClr val="5C666F"/>
                </a:solidFill>
                <a:latin typeface="Calibri"/>
                <a:cs typeface="Calibri"/>
              </a:rPr>
              <a:t>the</a:t>
            </a:r>
            <a:r>
              <a:rPr sz="2800" spc="-75" dirty="0">
                <a:solidFill>
                  <a:srgbClr val="5C666F"/>
                </a:solidFill>
                <a:latin typeface="Calibri"/>
                <a:cs typeface="Calibri"/>
              </a:rPr>
              <a:t> </a:t>
            </a:r>
            <a:r>
              <a:rPr sz="2800" spc="-10" dirty="0">
                <a:solidFill>
                  <a:srgbClr val="5C666F"/>
                </a:solidFill>
                <a:latin typeface="Calibri"/>
                <a:cs typeface="Calibri"/>
              </a:rPr>
              <a:t>challenging </a:t>
            </a:r>
            <a:r>
              <a:rPr sz="2800" dirty="0">
                <a:solidFill>
                  <a:srgbClr val="5C666F"/>
                </a:solidFill>
                <a:latin typeface="Calibri"/>
                <a:cs typeface="Calibri"/>
              </a:rPr>
              <a:t>State</a:t>
            </a:r>
            <a:r>
              <a:rPr sz="2800" spc="-105" dirty="0">
                <a:solidFill>
                  <a:srgbClr val="5C666F"/>
                </a:solidFill>
                <a:latin typeface="Calibri"/>
                <a:cs typeface="Calibri"/>
              </a:rPr>
              <a:t> </a:t>
            </a:r>
            <a:r>
              <a:rPr sz="2800" dirty="0">
                <a:solidFill>
                  <a:srgbClr val="5C666F"/>
                </a:solidFill>
                <a:latin typeface="Calibri"/>
                <a:cs typeface="Calibri"/>
              </a:rPr>
              <a:t>academic</a:t>
            </a:r>
            <a:r>
              <a:rPr sz="2800" spc="-105" dirty="0">
                <a:solidFill>
                  <a:srgbClr val="5C666F"/>
                </a:solidFill>
                <a:latin typeface="Calibri"/>
                <a:cs typeface="Calibri"/>
              </a:rPr>
              <a:t> </a:t>
            </a:r>
            <a:r>
              <a:rPr sz="2800" spc="-10" dirty="0">
                <a:solidFill>
                  <a:srgbClr val="5C666F"/>
                </a:solidFill>
                <a:latin typeface="Calibri"/>
                <a:cs typeface="Calibri"/>
              </a:rPr>
              <a:t>standards</a:t>
            </a:r>
            <a:r>
              <a:rPr sz="2800" spc="-70" dirty="0">
                <a:solidFill>
                  <a:srgbClr val="5C666F"/>
                </a:solidFill>
                <a:latin typeface="Calibri"/>
                <a:cs typeface="Calibri"/>
              </a:rPr>
              <a:t> </a:t>
            </a:r>
            <a:r>
              <a:rPr sz="2800" dirty="0">
                <a:solidFill>
                  <a:srgbClr val="5C666F"/>
                </a:solidFill>
                <a:latin typeface="Calibri"/>
                <a:cs typeface="Calibri"/>
              </a:rPr>
              <a:t>and</a:t>
            </a:r>
            <a:r>
              <a:rPr sz="2800" spc="-90" dirty="0">
                <a:solidFill>
                  <a:srgbClr val="5C666F"/>
                </a:solidFill>
                <a:latin typeface="Calibri"/>
                <a:cs typeface="Calibri"/>
              </a:rPr>
              <a:t> </a:t>
            </a:r>
            <a:r>
              <a:rPr sz="2800" spc="-10" dirty="0">
                <a:solidFill>
                  <a:srgbClr val="5C666F"/>
                </a:solidFill>
                <a:latin typeface="Calibri"/>
                <a:cs typeface="Calibri"/>
              </a:rPr>
              <a:t>alternate</a:t>
            </a:r>
            <a:r>
              <a:rPr sz="2800" spc="-120" dirty="0">
                <a:solidFill>
                  <a:srgbClr val="5C666F"/>
                </a:solidFill>
                <a:latin typeface="Calibri"/>
                <a:cs typeface="Calibri"/>
              </a:rPr>
              <a:t> </a:t>
            </a:r>
            <a:r>
              <a:rPr sz="2800" spc="-10" dirty="0">
                <a:solidFill>
                  <a:srgbClr val="5C666F"/>
                </a:solidFill>
                <a:latin typeface="Calibri"/>
                <a:cs typeface="Calibri"/>
              </a:rPr>
              <a:t>academic achievement</a:t>
            </a:r>
            <a:r>
              <a:rPr sz="2800" spc="-100" dirty="0">
                <a:solidFill>
                  <a:srgbClr val="5C666F"/>
                </a:solidFill>
                <a:latin typeface="Calibri"/>
                <a:cs typeface="Calibri"/>
              </a:rPr>
              <a:t> </a:t>
            </a:r>
            <a:r>
              <a:rPr sz="2800" spc="-10" dirty="0">
                <a:solidFill>
                  <a:srgbClr val="5C666F"/>
                </a:solidFill>
                <a:latin typeface="Calibri"/>
                <a:cs typeface="Calibri"/>
              </a:rPr>
              <a:t>standards</a:t>
            </a:r>
            <a:r>
              <a:rPr sz="2800" spc="-80" dirty="0">
                <a:solidFill>
                  <a:srgbClr val="5C666F"/>
                </a:solidFill>
                <a:latin typeface="Calibri"/>
                <a:cs typeface="Calibri"/>
              </a:rPr>
              <a:t> </a:t>
            </a:r>
            <a:r>
              <a:rPr sz="2800" dirty="0">
                <a:solidFill>
                  <a:srgbClr val="5C666F"/>
                </a:solidFill>
                <a:latin typeface="Calibri"/>
                <a:cs typeface="Calibri"/>
              </a:rPr>
              <a:t>for</a:t>
            </a:r>
            <a:r>
              <a:rPr sz="2800" spc="-95" dirty="0">
                <a:solidFill>
                  <a:srgbClr val="5C666F"/>
                </a:solidFill>
                <a:latin typeface="Calibri"/>
                <a:cs typeface="Calibri"/>
              </a:rPr>
              <a:t> </a:t>
            </a:r>
            <a:r>
              <a:rPr sz="2800" dirty="0">
                <a:solidFill>
                  <a:srgbClr val="5C666F"/>
                </a:solidFill>
                <a:latin typeface="Calibri"/>
                <a:cs typeface="Calibri"/>
              </a:rPr>
              <a:t>students</a:t>
            </a:r>
            <a:r>
              <a:rPr sz="2800" spc="-65" dirty="0">
                <a:solidFill>
                  <a:srgbClr val="5C666F"/>
                </a:solidFill>
                <a:latin typeface="Calibri"/>
                <a:cs typeface="Calibri"/>
              </a:rPr>
              <a:t> </a:t>
            </a:r>
            <a:r>
              <a:rPr sz="2800" dirty="0">
                <a:solidFill>
                  <a:srgbClr val="5C666F"/>
                </a:solidFill>
                <a:latin typeface="Calibri"/>
                <a:cs typeface="Calibri"/>
              </a:rPr>
              <a:t>with</a:t>
            </a:r>
            <a:r>
              <a:rPr sz="2800" spc="-105" dirty="0">
                <a:solidFill>
                  <a:srgbClr val="5C666F"/>
                </a:solidFill>
                <a:latin typeface="Calibri"/>
                <a:cs typeface="Calibri"/>
              </a:rPr>
              <a:t> </a:t>
            </a:r>
            <a:r>
              <a:rPr sz="2800" dirty="0">
                <a:solidFill>
                  <a:srgbClr val="5C666F"/>
                </a:solidFill>
                <a:latin typeface="Calibri"/>
                <a:cs typeface="Calibri"/>
              </a:rPr>
              <a:t>the</a:t>
            </a:r>
            <a:r>
              <a:rPr sz="2800" spc="-100" dirty="0">
                <a:solidFill>
                  <a:srgbClr val="5C666F"/>
                </a:solidFill>
                <a:latin typeface="Calibri"/>
                <a:cs typeface="Calibri"/>
              </a:rPr>
              <a:t> </a:t>
            </a:r>
            <a:r>
              <a:rPr sz="2800" spc="-20" dirty="0">
                <a:solidFill>
                  <a:srgbClr val="5C666F"/>
                </a:solidFill>
                <a:latin typeface="Calibri"/>
                <a:cs typeface="Calibri"/>
              </a:rPr>
              <a:t>most </a:t>
            </a:r>
            <a:r>
              <a:rPr sz="2800" spc="-10" dirty="0">
                <a:solidFill>
                  <a:srgbClr val="5C666F"/>
                </a:solidFill>
                <a:latin typeface="Calibri"/>
                <a:cs typeface="Calibri"/>
              </a:rPr>
              <a:t>significant</a:t>
            </a:r>
            <a:r>
              <a:rPr sz="2800" spc="-60" dirty="0">
                <a:solidFill>
                  <a:srgbClr val="5C666F"/>
                </a:solidFill>
                <a:latin typeface="Calibri"/>
                <a:cs typeface="Calibri"/>
              </a:rPr>
              <a:t> </a:t>
            </a:r>
            <a:r>
              <a:rPr sz="2800" dirty="0">
                <a:solidFill>
                  <a:srgbClr val="5C666F"/>
                </a:solidFill>
                <a:latin typeface="Calibri"/>
                <a:cs typeface="Calibri"/>
              </a:rPr>
              <a:t>cognitive</a:t>
            </a:r>
            <a:r>
              <a:rPr sz="2800" spc="-75" dirty="0">
                <a:solidFill>
                  <a:srgbClr val="5C666F"/>
                </a:solidFill>
                <a:latin typeface="Calibri"/>
                <a:cs typeface="Calibri"/>
              </a:rPr>
              <a:t> </a:t>
            </a:r>
            <a:r>
              <a:rPr sz="2800" spc="-10" dirty="0">
                <a:solidFill>
                  <a:srgbClr val="5C666F"/>
                </a:solidFill>
                <a:latin typeface="Calibri"/>
                <a:cs typeface="Calibri"/>
              </a:rPr>
              <a:t>disabilities;</a:t>
            </a:r>
            <a:endParaRPr sz="2800">
              <a:latin typeface="Calibri"/>
              <a:cs typeface="Calibri"/>
            </a:endParaRPr>
          </a:p>
        </p:txBody>
      </p:sp>
      <p:sp>
        <p:nvSpPr>
          <p:cNvPr id="3" name="object 3"/>
          <p:cNvSpPr txBox="1">
            <a:spLocks noGrp="1"/>
          </p:cNvSpPr>
          <p:nvPr>
            <p:ph type="title"/>
          </p:nvPr>
        </p:nvSpPr>
        <p:spPr>
          <a:xfrm>
            <a:off x="613968" y="562736"/>
            <a:ext cx="7874634" cy="1120820"/>
          </a:xfrm>
          <a:prstGeom prst="rect">
            <a:avLst/>
          </a:prstGeom>
        </p:spPr>
        <p:txBody>
          <a:bodyPr vert="horz" wrap="square" lIns="0" tIns="12700" rIns="0" bIns="0" rtlCol="0">
            <a:spAutoFit/>
          </a:bodyPr>
          <a:lstStyle/>
          <a:p>
            <a:pPr marL="60960">
              <a:lnSpc>
                <a:spcPct val="100000"/>
              </a:lnSpc>
              <a:spcBef>
                <a:spcPts val="100"/>
              </a:spcBef>
            </a:pPr>
            <a:r>
              <a:rPr spc="95" dirty="0"/>
              <a:t>A.</a:t>
            </a:r>
            <a:r>
              <a:rPr spc="395" dirty="0"/>
              <a:t> </a:t>
            </a:r>
            <a:r>
              <a:rPr spc="155" dirty="0"/>
              <a:t>Student</a:t>
            </a:r>
            <a:r>
              <a:rPr spc="390" dirty="0"/>
              <a:t> </a:t>
            </a:r>
            <a:r>
              <a:rPr spc="160" dirty="0"/>
              <a:t>Academic</a:t>
            </a:r>
            <a:r>
              <a:rPr spc="380" dirty="0"/>
              <a:t> </a:t>
            </a:r>
            <a:r>
              <a:rPr spc="165" dirty="0"/>
              <a:t>Assessments</a:t>
            </a:r>
            <a:r>
              <a:rPr lang="en-US" spc="165" dirty="0"/>
              <a:t> 2</a:t>
            </a:r>
            <a:endParaRPr spc="16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txBox="1">
            <a:spLocks noGrp="1"/>
          </p:cNvSpPr>
          <p:nvPr>
            <p:ph type="title"/>
          </p:nvPr>
        </p:nvSpPr>
        <p:spPr>
          <a:xfrm>
            <a:off x="613968" y="562736"/>
            <a:ext cx="7874634" cy="1120820"/>
          </a:xfrm>
          <a:prstGeom prst="rect">
            <a:avLst/>
          </a:prstGeom>
        </p:spPr>
        <p:txBody>
          <a:bodyPr vert="horz" wrap="square" lIns="0" tIns="12700" rIns="0" bIns="0" rtlCol="0">
            <a:spAutoFit/>
          </a:bodyPr>
          <a:lstStyle/>
          <a:p>
            <a:pPr marL="60960">
              <a:lnSpc>
                <a:spcPct val="100000"/>
              </a:lnSpc>
              <a:spcBef>
                <a:spcPts val="100"/>
              </a:spcBef>
            </a:pPr>
            <a:r>
              <a:rPr spc="95" dirty="0"/>
              <a:t>A.</a:t>
            </a:r>
            <a:r>
              <a:rPr spc="395" dirty="0"/>
              <a:t> </a:t>
            </a:r>
            <a:r>
              <a:rPr spc="155" dirty="0"/>
              <a:t>Student</a:t>
            </a:r>
            <a:r>
              <a:rPr spc="390" dirty="0"/>
              <a:t> </a:t>
            </a:r>
            <a:r>
              <a:rPr spc="160" dirty="0"/>
              <a:t>Academic</a:t>
            </a:r>
            <a:r>
              <a:rPr spc="380" dirty="0"/>
              <a:t> </a:t>
            </a:r>
            <a:r>
              <a:rPr spc="165" dirty="0"/>
              <a:t>Assessments</a:t>
            </a:r>
            <a:r>
              <a:rPr lang="en-US" spc="165" dirty="0"/>
              <a:t> 3</a:t>
            </a:r>
            <a:endParaRPr spc="165" dirty="0"/>
          </a:p>
        </p:txBody>
      </p:sp>
      <p:sp>
        <p:nvSpPr>
          <p:cNvPr id="2" name="object 2">
            <a:extLs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vert="horz" wrap="square" lIns="0" tIns="12065" rIns="0" bIns="0" rtlCol="0">
            <a:spAutoFit/>
          </a:bodyPr>
          <a:lstStyle/>
          <a:p>
            <a:pPr marL="241300" marR="5080" indent="-228600">
              <a:lnSpc>
                <a:spcPct val="100000"/>
              </a:lnSpc>
              <a:spcBef>
                <a:spcPts val="95"/>
              </a:spcBef>
              <a:buClr>
                <a:srgbClr val="478AC8"/>
              </a:buClr>
              <a:buSzPct val="108928"/>
              <a:buFont typeface="Wingdings"/>
              <a:buChar char=""/>
              <a:tabLst>
                <a:tab pos="241300" algn="l"/>
                <a:tab pos="5135880" algn="l"/>
              </a:tabLst>
            </a:pPr>
            <a:r>
              <a:rPr sz="2800" dirty="0"/>
              <a:t>Student</a:t>
            </a:r>
            <a:r>
              <a:rPr sz="2800" spc="-140" dirty="0"/>
              <a:t> </a:t>
            </a:r>
            <a:r>
              <a:rPr sz="2800" dirty="0"/>
              <a:t>Academic</a:t>
            </a:r>
            <a:r>
              <a:rPr sz="2800" spc="-130" dirty="0"/>
              <a:t> </a:t>
            </a:r>
            <a:r>
              <a:rPr sz="2800" spc="-10" dirty="0"/>
              <a:t>Assessments.</a:t>
            </a:r>
            <a:r>
              <a:rPr sz="2800" dirty="0"/>
              <a:t>	Identify</a:t>
            </a:r>
            <a:r>
              <a:rPr sz="2800" spc="-65" dirty="0"/>
              <a:t> </a:t>
            </a:r>
            <a:r>
              <a:rPr sz="2800" dirty="0"/>
              <a:t>the</a:t>
            </a:r>
            <a:r>
              <a:rPr sz="2800" spc="-80" dirty="0"/>
              <a:t> </a:t>
            </a:r>
            <a:r>
              <a:rPr sz="2800" spc="-10" dirty="0"/>
              <a:t>student </a:t>
            </a:r>
            <a:r>
              <a:rPr sz="2800" dirty="0"/>
              <a:t>academic</a:t>
            </a:r>
            <a:r>
              <a:rPr sz="2800" spc="-80" dirty="0"/>
              <a:t> </a:t>
            </a:r>
            <a:r>
              <a:rPr sz="2800" dirty="0"/>
              <a:t>assessments</a:t>
            </a:r>
            <a:r>
              <a:rPr sz="2800" spc="-80" dirty="0"/>
              <a:t> </a:t>
            </a:r>
            <a:r>
              <a:rPr sz="2800" dirty="0"/>
              <a:t>that</a:t>
            </a:r>
            <a:r>
              <a:rPr sz="2800" spc="-85" dirty="0"/>
              <a:t> </a:t>
            </a:r>
            <a:r>
              <a:rPr sz="2800" dirty="0"/>
              <a:t>the</a:t>
            </a:r>
            <a:r>
              <a:rPr sz="2800" spc="-85" dirty="0"/>
              <a:t> </a:t>
            </a:r>
            <a:r>
              <a:rPr sz="2800" dirty="0"/>
              <a:t>State</a:t>
            </a:r>
            <a:r>
              <a:rPr sz="2800" spc="-80" dirty="0"/>
              <a:t> </a:t>
            </a:r>
            <a:r>
              <a:rPr sz="2800" dirty="0"/>
              <a:t>is</a:t>
            </a:r>
            <a:r>
              <a:rPr sz="2800" spc="-95" dirty="0"/>
              <a:t> </a:t>
            </a:r>
            <a:r>
              <a:rPr sz="2800" spc="-10" dirty="0"/>
              <a:t>implementing </a:t>
            </a:r>
            <a:r>
              <a:rPr sz="2800" dirty="0"/>
              <a:t>under</a:t>
            </a:r>
            <a:r>
              <a:rPr sz="2800" spc="-80" dirty="0"/>
              <a:t> </a:t>
            </a:r>
            <a:r>
              <a:rPr sz="2800" dirty="0"/>
              <a:t>section</a:t>
            </a:r>
            <a:r>
              <a:rPr sz="2800" spc="-70" dirty="0"/>
              <a:t> </a:t>
            </a:r>
            <a:r>
              <a:rPr sz="2800" dirty="0"/>
              <a:t>1111(b)(2)</a:t>
            </a:r>
            <a:r>
              <a:rPr sz="2800" spc="-35" dirty="0"/>
              <a:t> </a:t>
            </a:r>
            <a:r>
              <a:rPr sz="2800" dirty="0"/>
              <a:t>of</a:t>
            </a:r>
            <a:r>
              <a:rPr sz="2800" spc="-85" dirty="0"/>
              <a:t> </a:t>
            </a:r>
            <a:r>
              <a:rPr sz="2800" dirty="0"/>
              <a:t>the</a:t>
            </a:r>
            <a:r>
              <a:rPr sz="2800" spc="-70" dirty="0"/>
              <a:t> </a:t>
            </a:r>
            <a:r>
              <a:rPr sz="2800" dirty="0"/>
              <a:t>ESEA,</a:t>
            </a:r>
            <a:r>
              <a:rPr sz="2800" spc="-85" dirty="0"/>
              <a:t> </a:t>
            </a:r>
            <a:r>
              <a:rPr sz="2800" dirty="0"/>
              <a:t>including</a:t>
            </a:r>
            <a:r>
              <a:rPr sz="2800" spc="-70" dirty="0"/>
              <a:t> </a:t>
            </a:r>
            <a:r>
              <a:rPr sz="2800" spc="-25" dirty="0"/>
              <a:t>the </a:t>
            </a:r>
            <a:r>
              <a:rPr sz="2800" spc="-10" dirty="0"/>
              <a:t>following:</a:t>
            </a:r>
            <a:endParaRPr sz="2800"/>
          </a:p>
          <a:p>
            <a:pPr marL="515620" marR="732790" lvl="1" indent="-184785">
              <a:lnSpc>
                <a:spcPts val="3360"/>
              </a:lnSpc>
              <a:spcBef>
                <a:spcPts val="790"/>
              </a:spcBef>
              <a:buClr>
                <a:srgbClr val="FFC746"/>
              </a:buClr>
              <a:buSzPct val="105357"/>
              <a:buFont typeface="Wingdings"/>
              <a:buChar char=""/>
              <a:tabLst>
                <a:tab pos="515620" algn="l"/>
              </a:tabLst>
            </a:pPr>
            <a:r>
              <a:rPr sz="2800" dirty="0">
                <a:solidFill>
                  <a:srgbClr val="5C666F"/>
                </a:solidFill>
                <a:latin typeface="Calibri"/>
                <a:cs typeface="Calibri"/>
              </a:rPr>
              <a:t>The</a:t>
            </a:r>
            <a:r>
              <a:rPr sz="2800" spc="-80" dirty="0">
                <a:solidFill>
                  <a:srgbClr val="5C666F"/>
                </a:solidFill>
                <a:latin typeface="Calibri"/>
                <a:cs typeface="Calibri"/>
              </a:rPr>
              <a:t> </a:t>
            </a:r>
            <a:r>
              <a:rPr sz="2800" dirty="0">
                <a:solidFill>
                  <a:srgbClr val="5C666F"/>
                </a:solidFill>
                <a:latin typeface="Calibri"/>
                <a:cs typeface="Calibri"/>
              </a:rPr>
              <a:t>uniform</a:t>
            </a:r>
            <a:r>
              <a:rPr sz="2800" spc="-50" dirty="0">
                <a:solidFill>
                  <a:srgbClr val="5C666F"/>
                </a:solidFill>
                <a:latin typeface="Calibri"/>
                <a:cs typeface="Calibri"/>
              </a:rPr>
              <a:t> </a:t>
            </a:r>
            <a:r>
              <a:rPr sz="2800" spc="-10" dirty="0">
                <a:solidFill>
                  <a:srgbClr val="5C666F"/>
                </a:solidFill>
                <a:latin typeface="Calibri"/>
                <a:cs typeface="Calibri"/>
              </a:rPr>
              <a:t>statewide</a:t>
            </a:r>
            <a:r>
              <a:rPr sz="2800" spc="-75" dirty="0">
                <a:solidFill>
                  <a:srgbClr val="5C666F"/>
                </a:solidFill>
                <a:latin typeface="Calibri"/>
                <a:cs typeface="Calibri"/>
              </a:rPr>
              <a:t> </a:t>
            </a:r>
            <a:r>
              <a:rPr sz="2800" spc="-10" dirty="0">
                <a:solidFill>
                  <a:srgbClr val="5C666F"/>
                </a:solidFill>
                <a:latin typeface="Calibri"/>
                <a:cs typeface="Calibri"/>
              </a:rPr>
              <a:t>assessment</a:t>
            </a:r>
            <a:r>
              <a:rPr sz="2800" spc="-50" dirty="0">
                <a:solidFill>
                  <a:srgbClr val="5C666F"/>
                </a:solidFill>
                <a:latin typeface="Calibri"/>
                <a:cs typeface="Calibri"/>
              </a:rPr>
              <a:t> </a:t>
            </a:r>
            <a:r>
              <a:rPr sz="2800" dirty="0">
                <a:solidFill>
                  <a:srgbClr val="5C666F"/>
                </a:solidFill>
                <a:latin typeface="Calibri"/>
                <a:cs typeface="Calibri"/>
              </a:rPr>
              <a:t>of</a:t>
            </a:r>
            <a:r>
              <a:rPr sz="2800" spc="-80" dirty="0">
                <a:solidFill>
                  <a:srgbClr val="5C666F"/>
                </a:solidFill>
                <a:latin typeface="Calibri"/>
                <a:cs typeface="Calibri"/>
              </a:rPr>
              <a:t> </a:t>
            </a:r>
            <a:r>
              <a:rPr sz="2800" spc="-10" dirty="0">
                <a:solidFill>
                  <a:srgbClr val="5C666F"/>
                </a:solidFill>
                <a:latin typeface="Calibri"/>
                <a:cs typeface="Calibri"/>
              </a:rPr>
              <a:t>English </a:t>
            </a:r>
            <a:r>
              <a:rPr sz="2800" dirty="0">
                <a:solidFill>
                  <a:srgbClr val="5C666F"/>
                </a:solidFill>
                <a:latin typeface="Calibri"/>
                <a:cs typeface="Calibri"/>
              </a:rPr>
              <a:t>language</a:t>
            </a:r>
            <a:r>
              <a:rPr sz="2800" spc="-105" dirty="0">
                <a:solidFill>
                  <a:srgbClr val="5C666F"/>
                </a:solidFill>
                <a:latin typeface="Calibri"/>
                <a:cs typeface="Calibri"/>
              </a:rPr>
              <a:t> </a:t>
            </a:r>
            <a:r>
              <a:rPr sz="2800" spc="-20" dirty="0">
                <a:solidFill>
                  <a:srgbClr val="5C666F"/>
                </a:solidFill>
                <a:latin typeface="Calibri"/>
                <a:cs typeface="Calibri"/>
              </a:rPr>
              <a:t>proficiency,</a:t>
            </a:r>
            <a:r>
              <a:rPr sz="2800" spc="-75" dirty="0">
                <a:solidFill>
                  <a:srgbClr val="5C666F"/>
                </a:solidFill>
                <a:latin typeface="Calibri"/>
                <a:cs typeface="Calibri"/>
              </a:rPr>
              <a:t> </a:t>
            </a:r>
            <a:r>
              <a:rPr sz="2800" dirty="0">
                <a:solidFill>
                  <a:srgbClr val="5C666F"/>
                </a:solidFill>
                <a:latin typeface="Calibri"/>
                <a:cs typeface="Calibri"/>
              </a:rPr>
              <a:t>including</a:t>
            </a:r>
            <a:r>
              <a:rPr sz="2800" spc="-60" dirty="0">
                <a:solidFill>
                  <a:srgbClr val="5C666F"/>
                </a:solidFill>
                <a:latin typeface="Calibri"/>
                <a:cs typeface="Calibri"/>
              </a:rPr>
              <a:t> </a:t>
            </a:r>
            <a:r>
              <a:rPr sz="2800" dirty="0">
                <a:solidFill>
                  <a:srgbClr val="5C666F"/>
                </a:solidFill>
                <a:latin typeface="Calibri"/>
                <a:cs typeface="Calibri"/>
              </a:rPr>
              <a:t>reading,</a:t>
            </a:r>
            <a:r>
              <a:rPr sz="2800" spc="-95" dirty="0">
                <a:solidFill>
                  <a:srgbClr val="5C666F"/>
                </a:solidFill>
                <a:latin typeface="Calibri"/>
                <a:cs typeface="Calibri"/>
              </a:rPr>
              <a:t> </a:t>
            </a:r>
            <a:r>
              <a:rPr sz="2800" spc="-10" dirty="0">
                <a:solidFill>
                  <a:srgbClr val="5C666F"/>
                </a:solidFill>
                <a:latin typeface="Calibri"/>
                <a:cs typeface="Calibri"/>
              </a:rPr>
              <a:t>writing, </a:t>
            </a:r>
            <a:r>
              <a:rPr sz="2800" dirty="0">
                <a:solidFill>
                  <a:srgbClr val="5C666F"/>
                </a:solidFill>
                <a:latin typeface="Calibri"/>
                <a:cs typeface="Calibri"/>
              </a:rPr>
              <a:t>speaking,</a:t>
            </a:r>
            <a:r>
              <a:rPr sz="2800" spc="-90" dirty="0">
                <a:solidFill>
                  <a:srgbClr val="5C666F"/>
                </a:solidFill>
                <a:latin typeface="Calibri"/>
                <a:cs typeface="Calibri"/>
              </a:rPr>
              <a:t> </a:t>
            </a:r>
            <a:r>
              <a:rPr sz="2800" dirty="0">
                <a:solidFill>
                  <a:srgbClr val="5C666F"/>
                </a:solidFill>
                <a:latin typeface="Calibri"/>
                <a:cs typeface="Calibri"/>
              </a:rPr>
              <a:t>and</a:t>
            </a:r>
            <a:r>
              <a:rPr sz="2800" spc="-80" dirty="0">
                <a:solidFill>
                  <a:srgbClr val="5C666F"/>
                </a:solidFill>
                <a:latin typeface="Calibri"/>
                <a:cs typeface="Calibri"/>
              </a:rPr>
              <a:t> </a:t>
            </a:r>
            <a:r>
              <a:rPr sz="2800" dirty="0">
                <a:solidFill>
                  <a:srgbClr val="5C666F"/>
                </a:solidFill>
                <a:latin typeface="Calibri"/>
                <a:cs typeface="Calibri"/>
              </a:rPr>
              <a:t>listing</a:t>
            </a:r>
            <a:r>
              <a:rPr sz="2800" spc="-75" dirty="0">
                <a:solidFill>
                  <a:srgbClr val="5C666F"/>
                </a:solidFill>
                <a:latin typeface="Calibri"/>
                <a:cs typeface="Calibri"/>
              </a:rPr>
              <a:t> </a:t>
            </a:r>
            <a:r>
              <a:rPr sz="2800" dirty="0">
                <a:solidFill>
                  <a:srgbClr val="5C666F"/>
                </a:solidFill>
                <a:latin typeface="Calibri"/>
                <a:cs typeface="Calibri"/>
              </a:rPr>
              <a:t>skills</a:t>
            </a:r>
            <a:r>
              <a:rPr sz="2800" spc="-80" dirty="0">
                <a:solidFill>
                  <a:srgbClr val="5C666F"/>
                </a:solidFill>
                <a:latin typeface="Calibri"/>
                <a:cs typeface="Calibri"/>
              </a:rPr>
              <a:t> </a:t>
            </a:r>
            <a:r>
              <a:rPr sz="2800" spc="-10" dirty="0">
                <a:solidFill>
                  <a:srgbClr val="5C666F"/>
                </a:solidFill>
                <a:latin typeface="Calibri"/>
                <a:cs typeface="Calibri"/>
              </a:rPr>
              <a:t>consistent</a:t>
            </a:r>
            <a:r>
              <a:rPr sz="2800" spc="-65" dirty="0">
                <a:solidFill>
                  <a:srgbClr val="5C666F"/>
                </a:solidFill>
                <a:latin typeface="Calibri"/>
                <a:cs typeface="Calibri"/>
              </a:rPr>
              <a:t> </a:t>
            </a:r>
            <a:r>
              <a:rPr sz="2800" spc="-20" dirty="0">
                <a:solidFill>
                  <a:srgbClr val="5C666F"/>
                </a:solidFill>
                <a:latin typeface="Calibri"/>
                <a:cs typeface="Calibri"/>
              </a:rPr>
              <a:t>with</a:t>
            </a:r>
            <a:endParaRPr sz="2800">
              <a:latin typeface="Calibri"/>
              <a:cs typeface="Calibri"/>
            </a:endParaRPr>
          </a:p>
          <a:p>
            <a:pPr marL="515620">
              <a:lnSpc>
                <a:spcPts val="3250"/>
              </a:lnSpc>
            </a:pPr>
            <a:r>
              <a:rPr sz="2800" b="0" spc="-10" dirty="0">
                <a:latin typeface="Calibri"/>
                <a:cs typeface="Calibri"/>
              </a:rPr>
              <a:t>§200.6(f)(3);</a:t>
            </a:r>
            <a:endParaRPr sz="2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txBox="1">
            <a:spLocks noGrp="1"/>
          </p:cNvSpPr>
          <p:nvPr>
            <p:ph type="title"/>
          </p:nvPr>
        </p:nvSpPr>
        <p:spPr>
          <a:xfrm>
            <a:off x="613968" y="562736"/>
            <a:ext cx="7874634" cy="1120820"/>
          </a:xfrm>
          <a:prstGeom prst="rect">
            <a:avLst/>
          </a:prstGeom>
        </p:spPr>
        <p:txBody>
          <a:bodyPr vert="horz" wrap="square" lIns="0" tIns="12700" rIns="0" bIns="0" rtlCol="0">
            <a:spAutoFit/>
          </a:bodyPr>
          <a:lstStyle/>
          <a:p>
            <a:pPr marL="60960">
              <a:lnSpc>
                <a:spcPct val="100000"/>
              </a:lnSpc>
              <a:spcBef>
                <a:spcPts val="100"/>
              </a:spcBef>
            </a:pPr>
            <a:r>
              <a:rPr spc="95" dirty="0"/>
              <a:t>A.</a:t>
            </a:r>
            <a:r>
              <a:rPr spc="395" dirty="0"/>
              <a:t> </a:t>
            </a:r>
            <a:r>
              <a:rPr spc="155" dirty="0"/>
              <a:t>Student</a:t>
            </a:r>
            <a:r>
              <a:rPr spc="390" dirty="0"/>
              <a:t> </a:t>
            </a:r>
            <a:r>
              <a:rPr spc="160" dirty="0"/>
              <a:t>Academic</a:t>
            </a:r>
            <a:r>
              <a:rPr spc="380" dirty="0"/>
              <a:t> </a:t>
            </a:r>
            <a:r>
              <a:rPr spc="165" dirty="0"/>
              <a:t>Assessments</a:t>
            </a:r>
            <a:r>
              <a:rPr lang="en-US" spc="165" dirty="0"/>
              <a:t> 4</a:t>
            </a:r>
            <a:endParaRPr spc="165" dirty="0"/>
          </a:p>
        </p:txBody>
      </p:sp>
      <p:sp>
        <p:nvSpPr>
          <p:cNvPr id="2" name="object 2">
            <a:extLs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vert="horz" wrap="square" lIns="0" tIns="12065" rIns="0" bIns="0" rtlCol="0">
            <a:spAutoFit/>
          </a:bodyPr>
          <a:lstStyle/>
          <a:p>
            <a:pPr marL="241300" marR="5080" indent="-228600">
              <a:lnSpc>
                <a:spcPct val="100000"/>
              </a:lnSpc>
              <a:spcBef>
                <a:spcPts val="95"/>
              </a:spcBef>
              <a:buClr>
                <a:srgbClr val="478AC8"/>
              </a:buClr>
              <a:buSzPct val="108928"/>
              <a:buFont typeface="Wingdings"/>
              <a:buChar char=""/>
              <a:tabLst>
                <a:tab pos="241300" algn="l"/>
                <a:tab pos="5135880" algn="l"/>
              </a:tabLst>
            </a:pPr>
            <a:r>
              <a:rPr sz="2800" dirty="0"/>
              <a:t>Student</a:t>
            </a:r>
            <a:r>
              <a:rPr sz="2800" spc="-140" dirty="0"/>
              <a:t> </a:t>
            </a:r>
            <a:r>
              <a:rPr sz="2800" dirty="0"/>
              <a:t>Academic</a:t>
            </a:r>
            <a:r>
              <a:rPr sz="2800" spc="-130" dirty="0"/>
              <a:t> </a:t>
            </a:r>
            <a:r>
              <a:rPr sz="2800" spc="-10" dirty="0"/>
              <a:t>Assessments.</a:t>
            </a:r>
            <a:r>
              <a:rPr sz="2800" dirty="0"/>
              <a:t>	Identify</a:t>
            </a:r>
            <a:r>
              <a:rPr sz="2800" spc="-65" dirty="0"/>
              <a:t> </a:t>
            </a:r>
            <a:r>
              <a:rPr sz="2800" dirty="0"/>
              <a:t>the</a:t>
            </a:r>
            <a:r>
              <a:rPr sz="2800" spc="-80" dirty="0"/>
              <a:t> </a:t>
            </a:r>
            <a:r>
              <a:rPr sz="2800" spc="-10" dirty="0"/>
              <a:t>student </a:t>
            </a:r>
            <a:r>
              <a:rPr sz="2800" dirty="0"/>
              <a:t>academic</a:t>
            </a:r>
            <a:r>
              <a:rPr sz="2800" spc="-80" dirty="0"/>
              <a:t> </a:t>
            </a:r>
            <a:r>
              <a:rPr sz="2800" dirty="0"/>
              <a:t>assessments</a:t>
            </a:r>
            <a:r>
              <a:rPr sz="2800" spc="-80" dirty="0"/>
              <a:t> </a:t>
            </a:r>
            <a:r>
              <a:rPr sz="2800" dirty="0"/>
              <a:t>that</a:t>
            </a:r>
            <a:r>
              <a:rPr sz="2800" spc="-85" dirty="0"/>
              <a:t> </a:t>
            </a:r>
            <a:r>
              <a:rPr sz="2800" dirty="0"/>
              <a:t>the</a:t>
            </a:r>
            <a:r>
              <a:rPr sz="2800" spc="-85" dirty="0"/>
              <a:t> </a:t>
            </a:r>
            <a:r>
              <a:rPr sz="2800" dirty="0"/>
              <a:t>State</a:t>
            </a:r>
            <a:r>
              <a:rPr sz="2800" spc="-80" dirty="0"/>
              <a:t> </a:t>
            </a:r>
            <a:r>
              <a:rPr sz="2800" dirty="0"/>
              <a:t>is</a:t>
            </a:r>
            <a:r>
              <a:rPr sz="2800" spc="-95" dirty="0"/>
              <a:t> </a:t>
            </a:r>
            <a:r>
              <a:rPr sz="2800" spc="-10" dirty="0"/>
              <a:t>implementing </a:t>
            </a:r>
            <a:r>
              <a:rPr sz="2800" dirty="0"/>
              <a:t>under</a:t>
            </a:r>
            <a:r>
              <a:rPr sz="2800" spc="-80" dirty="0"/>
              <a:t> </a:t>
            </a:r>
            <a:r>
              <a:rPr sz="2800" dirty="0"/>
              <a:t>section</a:t>
            </a:r>
            <a:r>
              <a:rPr sz="2800" spc="-70" dirty="0"/>
              <a:t> </a:t>
            </a:r>
            <a:r>
              <a:rPr sz="2800" dirty="0"/>
              <a:t>1111(b)(2)</a:t>
            </a:r>
            <a:r>
              <a:rPr sz="2800" spc="-35" dirty="0"/>
              <a:t> </a:t>
            </a:r>
            <a:r>
              <a:rPr sz="2800" dirty="0"/>
              <a:t>of</a:t>
            </a:r>
            <a:r>
              <a:rPr sz="2800" spc="-85" dirty="0"/>
              <a:t> </a:t>
            </a:r>
            <a:r>
              <a:rPr sz="2800" dirty="0"/>
              <a:t>the</a:t>
            </a:r>
            <a:r>
              <a:rPr sz="2800" spc="-70" dirty="0"/>
              <a:t> </a:t>
            </a:r>
            <a:r>
              <a:rPr sz="2800" dirty="0"/>
              <a:t>ESEA,</a:t>
            </a:r>
            <a:r>
              <a:rPr sz="2800" spc="-85" dirty="0"/>
              <a:t> </a:t>
            </a:r>
            <a:r>
              <a:rPr sz="2800" dirty="0"/>
              <a:t>including</a:t>
            </a:r>
            <a:r>
              <a:rPr sz="2800" spc="-70" dirty="0"/>
              <a:t> </a:t>
            </a:r>
            <a:r>
              <a:rPr sz="2800" spc="-25" dirty="0"/>
              <a:t>the </a:t>
            </a:r>
            <a:r>
              <a:rPr sz="2800" spc="-10" dirty="0"/>
              <a:t>following:</a:t>
            </a:r>
            <a:endParaRPr sz="2800"/>
          </a:p>
          <a:p>
            <a:pPr marL="515620" marR="191135" lvl="1" indent="-184785">
              <a:lnSpc>
                <a:spcPts val="3360"/>
              </a:lnSpc>
              <a:spcBef>
                <a:spcPts val="780"/>
              </a:spcBef>
              <a:buClr>
                <a:srgbClr val="FFC746"/>
              </a:buClr>
              <a:buSzPct val="105357"/>
              <a:buFont typeface="Wingdings"/>
              <a:buChar char=""/>
              <a:tabLst>
                <a:tab pos="515620" algn="l"/>
              </a:tabLst>
            </a:pPr>
            <a:r>
              <a:rPr sz="2800" dirty="0">
                <a:solidFill>
                  <a:srgbClr val="5C666F"/>
                </a:solidFill>
                <a:latin typeface="Calibri"/>
                <a:cs typeface="Calibri"/>
              </a:rPr>
              <a:t>Any</a:t>
            </a:r>
            <a:r>
              <a:rPr sz="2800" spc="-100" dirty="0">
                <a:solidFill>
                  <a:srgbClr val="5C666F"/>
                </a:solidFill>
                <a:latin typeface="Calibri"/>
                <a:cs typeface="Calibri"/>
              </a:rPr>
              <a:t> </a:t>
            </a:r>
            <a:r>
              <a:rPr sz="2800" spc="-10" dirty="0">
                <a:solidFill>
                  <a:srgbClr val="5C666F"/>
                </a:solidFill>
                <a:latin typeface="Calibri"/>
                <a:cs typeface="Calibri"/>
              </a:rPr>
              <a:t>approved</a:t>
            </a:r>
            <a:r>
              <a:rPr sz="2800" spc="-75" dirty="0">
                <a:solidFill>
                  <a:srgbClr val="5C666F"/>
                </a:solidFill>
                <a:latin typeface="Calibri"/>
                <a:cs typeface="Calibri"/>
              </a:rPr>
              <a:t> </a:t>
            </a:r>
            <a:r>
              <a:rPr sz="2800" dirty="0">
                <a:solidFill>
                  <a:srgbClr val="5C666F"/>
                </a:solidFill>
                <a:latin typeface="Calibri"/>
                <a:cs typeface="Calibri"/>
              </a:rPr>
              <a:t>locally</a:t>
            </a:r>
            <a:r>
              <a:rPr sz="2800" spc="-105" dirty="0">
                <a:solidFill>
                  <a:srgbClr val="5C666F"/>
                </a:solidFill>
                <a:latin typeface="Calibri"/>
                <a:cs typeface="Calibri"/>
              </a:rPr>
              <a:t> </a:t>
            </a:r>
            <a:r>
              <a:rPr sz="2800" dirty="0">
                <a:solidFill>
                  <a:srgbClr val="5C666F"/>
                </a:solidFill>
                <a:latin typeface="Calibri"/>
                <a:cs typeface="Calibri"/>
              </a:rPr>
              <a:t>selected</a:t>
            </a:r>
            <a:r>
              <a:rPr sz="2800" spc="-105" dirty="0">
                <a:solidFill>
                  <a:srgbClr val="5C666F"/>
                </a:solidFill>
                <a:latin typeface="Calibri"/>
                <a:cs typeface="Calibri"/>
              </a:rPr>
              <a:t> </a:t>
            </a:r>
            <a:r>
              <a:rPr sz="2800" dirty="0">
                <a:solidFill>
                  <a:srgbClr val="5C666F"/>
                </a:solidFill>
                <a:latin typeface="Calibri"/>
                <a:cs typeface="Calibri"/>
              </a:rPr>
              <a:t>nationally</a:t>
            </a:r>
            <a:r>
              <a:rPr sz="2800" spc="-95" dirty="0">
                <a:solidFill>
                  <a:srgbClr val="5C666F"/>
                </a:solidFill>
                <a:latin typeface="Calibri"/>
                <a:cs typeface="Calibri"/>
              </a:rPr>
              <a:t> </a:t>
            </a:r>
            <a:r>
              <a:rPr sz="2800" spc="-10" dirty="0">
                <a:solidFill>
                  <a:srgbClr val="5C666F"/>
                </a:solidFill>
                <a:latin typeface="Calibri"/>
                <a:cs typeface="Calibri"/>
              </a:rPr>
              <a:t>recognized </a:t>
            </a:r>
            <a:r>
              <a:rPr sz="2800" dirty="0">
                <a:solidFill>
                  <a:srgbClr val="5C666F"/>
                </a:solidFill>
                <a:latin typeface="Calibri"/>
                <a:cs typeface="Calibri"/>
              </a:rPr>
              <a:t>high</a:t>
            </a:r>
            <a:r>
              <a:rPr sz="2800" spc="-90" dirty="0">
                <a:solidFill>
                  <a:srgbClr val="5C666F"/>
                </a:solidFill>
                <a:latin typeface="Calibri"/>
                <a:cs typeface="Calibri"/>
              </a:rPr>
              <a:t> </a:t>
            </a:r>
            <a:r>
              <a:rPr sz="2800" dirty="0">
                <a:solidFill>
                  <a:srgbClr val="5C666F"/>
                </a:solidFill>
                <a:latin typeface="Calibri"/>
                <a:cs typeface="Calibri"/>
              </a:rPr>
              <a:t>school</a:t>
            </a:r>
            <a:r>
              <a:rPr sz="2800" spc="-70" dirty="0">
                <a:solidFill>
                  <a:srgbClr val="5C666F"/>
                </a:solidFill>
                <a:latin typeface="Calibri"/>
                <a:cs typeface="Calibri"/>
              </a:rPr>
              <a:t> </a:t>
            </a:r>
            <a:r>
              <a:rPr sz="2800" spc="-10" dirty="0">
                <a:solidFill>
                  <a:srgbClr val="5C666F"/>
                </a:solidFill>
                <a:latin typeface="Calibri"/>
                <a:cs typeface="Calibri"/>
              </a:rPr>
              <a:t>assessments</a:t>
            </a:r>
            <a:r>
              <a:rPr sz="2800" spc="-50" dirty="0">
                <a:solidFill>
                  <a:srgbClr val="5C666F"/>
                </a:solidFill>
                <a:latin typeface="Calibri"/>
                <a:cs typeface="Calibri"/>
              </a:rPr>
              <a:t> </a:t>
            </a:r>
            <a:r>
              <a:rPr sz="2800" spc="-10" dirty="0">
                <a:solidFill>
                  <a:srgbClr val="5C666F"/>
                </a:solidFill>
                <a:latin typeface="Calibri"/>
                <a:cs typeface="Calibri"/>
              </a:rPr>
              <a:t>consistent</a:t>
            </a:r>
            <a:r>
              <a:rPr sz="2800" spc="-60" dirty="0">
                <a:solidFill>
                  <a:srgbClr val="5C666F"/>
                </a:solidFill>
                <a:latin typeface="Calibri"/>
                <a:cs typeface="Calibri"/>
              </a:rPr>
              <a:t> </a:t>
            </a:r>
            <a:r>
              <a:rPr sz="2800" dirty="0">
                <a:solidFill>
                  <a:srgbClr val="5C666F"/>
                </a:solidFill>
                <a:latin typeface="Calibri"/>
                <a:cs typeface="Calibri"/>
              </a:rPr>
              <a:t>with</a:t>
            </a:r>
            <a:r>
              <a:rPr sz="2800" spc="-70" dirty="0">
                <a:solidFill>
                  <a:srgbClr val="5C666F"/>
                </a:solidFill>
                <a:latin typeface="Calibri"/>
                <a:cs typeface="Calibri"/>
              </a:rPr>
              <a:t> </a:t>
            </a:r>
            <a:r>
              <a:rPr sz="2800" spc="-10" dirty="0">
                <a:solidFill>
                  <a:srgbClr val="5C666F"/>
                </a:solidFill>
                <a:latin typeface="Calibri"/>
                <a:cs typeface="Calibri"/>
              </a:rPr>
              <a:t>§200.3.</a:t>
            </a:r>
            <a:endParaRPr sz="2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734695" algn="l"/>
              </a:tabLst>
            </a:pPr>
            <a:r>
              <a:rPr spc="60" dirty="0"/>
              <a:t>B.</a:t>
            </a:r>
            <a:r>
              <a:rPr dirty="0"/>
              <a:t>	</a:t>
            </a:r>
            <a:r>
              <a:rPr spc="145" dirty="0"/>
              <a:t>State</a:t>
            </a:r>
            <a:r>
              <a:rPr spc="400" dirty="0"/>
              <a:t> </a:t>
            </a:r>
            <a:r>
              <a:rPr spc="170" dirty="0"/>
              <a:t>Assessment</a:t>
            </a:r>
            <a:r>
              <a:rPr spc="380" dirty="0"/>
              <a:t> </a:t>
            </a:r>
            <a:r>
              <a:rPr spc="160" dirty="0"/>
              <a:t>Requirements</a:t>
            </a:r>
          </a:p>
        </p:txBody>
      </p:sp>
      <p:sp>
        <p:nvSpPr>
          <p:cNvPr id="2" name="object 2">
            <a:extLst>
              <a:ext uri="{C183D7F6-B498-43B3-948B-1728B52AA6E4}">
                <adec:decorative xmlns:adec="http://schemas.microsoft.com/office/drawing/2017/decorative" val="1"/>
              </a:ext>
            </a:extLst>
          </p:cNvPr>
          <p:cNvSpPr txBox="1"/>
          <p:nvPr/>
        </p:nvSpPr>
        <p:spPr>
          <a:xfrm>
            <a:off x="505459" y="1732229"/>
            <a:ext cx="8165465" cy="1489710"/>
          </a:xfrm>
          <a:prstGeom prst="rect">
            <a:avLst/>
          </a:prstGeom>
        </p:spPr>
        <p:txBody>
          <a:bodyPr vert="horz" wrap="square" lIns="0" tIns="12700" rIns="0" bIns="0" rtlCol="0">
            <a:spAutoFit/>
          </a:bodyPr>
          <a:lstStyle/>
          <a:p>
            <a:pPr marL="241300" marR="5080" indent="-228600">
              <a:lnSpc>
                <a:spcPct val="100000"/>
              </a:lnSpc>
              <a:spcBef>
                <a:spcPts val="100"/>
              </a:spcBef>
              <a:buClr>
                <a:srgbClr val="478AC8"/>
              </a:buClr>
              <a:buSzPct val="110416"/>
              <a:buFont typeface="Wingdings"/>
              <a:buChar char=""/>
              <a:tabLst>
                <a:tab pos="241300" algn="l"/>
              </a:tabLst>
            </a:pPr>
            <a:r>
              <a:rPr sz="2400" b="1" dirty="0">
                <a:solidFill>
                  <a:srgbClr val="5C666F"/>
                </a:solidFill>
                <a:latin typeface="Calibri"/>
                <a:cs typeface="Calibri"/>
              </a:rPr>
              <a:t>Provide</a:t>
            </a:r>
            <a:r>
              <a:rPr sz="2400" b="1" spc="-45" dirty="0">
                <a:solidFill>
                  <a:srgbClr val="5C666F"/>
                </a:solidFill>
                <a:latin typeface="Calibri"/>
                <a:cs typeface="Calibri"/>
              </a:rPr>
              <a:t> </a:t>
            </a:r>
            <a:r>
              <a:rPr sz="2400" b="1" dirty="0">
                <a:solidFill>
                  <a:srgbClr val="5C666F"/>
                </a:solidFill>
                <a:latin typeface="Calibri"/>
                <a:cs typeface="Calibri"/>
              </a:rPr>
              <a:t>evidence</a:t>
            </a:r>
            <a:r>
              <a:rPr sz="2400" b="1" spc="-30" dirty="0">
                <a:solidFill>
                  <a:srgbClr val="5C666F"/>
                </a:solidFill>
                <a:latin typeface="Calibri"/>
                <a:cs typeface="Calibri"/>
              </a:rPr>
              <a:t> </a:t>
            </a:r>
            <a:r>
              <a:rPr sz="2400" b="1" dirty="0">
                <a:solidFill>
                  <a:srgbClr val="5C666F"/>
                </a:solidFill>
                <a:latin typeface="Calibri"/>
                <a:cs typeface="Calibri"/>
              </a:rPr>
              <a:t>at</a:t>
            </a:r>
            <a:r>
              <a:rPr sz="2400" b="1" spc="-30" dirty="0">
                <a:solidFill>
                  <a:srgbClr val="5C666F"/>
                </a:solidFill>
                <a:latin typeface="Calibri"/>
                <a:cs typeface="Calibri"/>
              </a:rPr>
              <a:t> </a:t>
            </a:r>
            <a:r>
              <a:rPr sz="2400" b="1" dirty="0">
                <a:solidFill>
                  <a:srgbClr val="5C666F"/>
                </a:solidFill>
                <a:latin typeface="Calibri"/>
                <a:cs typeface="Calibri"/>
              </a:rPr>
              <a:t>such</a:t>
            </a:r>
            <a:r>
              <a:rPr sz="2400" b="1" spc="-50" dirty="0">
                <a:solidFill>
                  <a:srgbClr val="5C666F"/>
                </a:solidFill>
                <a:latin typeface="Calibri"/>
                <a:cs typeface="Calibri"/>
              </a:rPr>
              <a:t> </a:t>
            </a:r>
            <a:r>
              <a:rPr sz="2400" b="1" dirty="0">
                <a:solidFill>
                  <a:srgbClr val="5C666F"/>
                </a:solidFill>
                <a:latin typeface="Calibri"/>
                <a:cs typeface="Calibri"/>
              </a:rPr>
              <a:t>time</a:t>
            </a:r>
            <a:r>
              <a:rPr sz="2400" b="1" spc="-25" dirty="0">
                <a:solidFill>
                  <a:srgbClr val="5C666F"/>
                </a:solidFill>
                <a:latin typeface="Calibri"/>
                <a:cs typeface="Calibri"/>
              </a:rPr>
              <a:t> </a:t>
            </a:r>
            <a:r>
              <a:rPr sz="2400" b="1" dirty="0">
                <a:solidFill>
                  <a:srgbClr val="5C666F"/>
                </a:solidFill>
                <a:latin typeface="Calibri"/>
                <a:cs typeface="Calibri"/>
              </a:rPr>
              <a:t>and</a:t>
            </a:r>
            <a:r>
              <a:rPr sz="2400" b="1" spc="-45" dirty="0">
                <a:solidFill>
                  <a:srgbClr val="5C666F"/>
                </a:solidFill>
                <a:latin typeface="Calibri"/>
                <a:cs typeface="Calibri"/>
              </a:rPr>
              <a:t> </a:t>
            </a:r>
            <a:r>
              <a:rPr sz="2400" b="1" dirty="0">
                <a:solidFill>
                  <a:srgbClr val="5C666F"/>
                </a:solidFill>
                <a:latin typeface="Calibri"/>
                <a:cs typeface="Calibri"/>
              </a:rPr>
              <a:t>in</a:t>
            </a:r>
            <a:r>
              <a:rPr sz="2400" b="1" spc="-45" dirty="0">
                <a:solidFill>
                  <a:srgbClr val="5C666F"/>
                </a:solidFill>
                <a:latin typeface="Calibri"/>
                <a:cs typeface="Calibri"/>
              </a:rPr>
              <a:t> </a:t>
            </a:r>
            <a:r>
              <a:rPr sz="2400" b="1" dirty="0">
                <a:solidFill>
                  <a:srgbClr val="5C666F"/>
                </a:solidFill>
                <a:latin typeface="Calibri"/>
                <a:cs typeface="Calibri"/>
              </a:rPr>
              <a:t>such</a:t>
            </a:r>
            <a:r>
              <a:rPr sz="2400" b="1" spc="-30" dirty="0">
                <a:solidFill>
                  <a:srgbClr val="5C666F"/>
                </a:solidFill>
                <a:latin typeface="Calibri"/>
                <a:cs typeface="Calibri"/>
              </a:rPr>
              <a:t> </a:t>
            </a:r>
            <a:r>
              <a:rPr sz="2400" b="1" dirty="0">
                <a:solidFill>
                  <a:srgbClr val="5C666F"/>
                </a:solidFill>
                <a:latin typeface="Calibri"/>
                <a:cs typeface="Calibri"/>
              </a:rPr>
              <a:t>manner</a:t>
            </a:r>
            <a:r>
              <a:rPr sz="2400" b="1" spc="-40" dirty="0">
                <a:solidFill>
                  <a:srgbClr val="5C666F"/>
                </a:solidFill>
                <a:latin typeface="Calibri"/>
                <a:cs typeface="Calibri"/>
              </a:rPr>
              <a:t> </a:t>
            </a:r>
            <a:r>
              <a:rPr sz="2400" b="1" dirty="0">
                <a:solidFill>
                  <a:srgbClr val="5C666F"/>
                </a:solidFill>
                <a:latin typeface="Calibri"/>
                <a:cs typeface="Calibri"/>
              </a:rPr>
              <a:t>specified</a:t>
            </a:r>
            <a:r>
              <a:rPr sz="2400" b="1" spc="-30" dirty="0">
                <a:solidFill>
                  <a:srgbClr val="5C666F"/>
                </a:solidFill>
                <a:latin typeface="Calibri"/>
                <a:cs typeface="Calibri"/>
              </a:rPr>
              <a:t> </a:t>
            </a:r>
            <a:r>
              <a:rPr sz="2400" b="1" spc="-25" dirty="0">
                <a:solidFill>
                  <a:srgbClr val="5C666F"/>
                </a:solidFill>
                <a:latin typeface="Calibri"/>
                <a:cs typeface="Calibri"/>
              </a:rPr>
              <a:t>by </a:t>
            </a:r>
            <a:r>
              <a:rPr sz="2400" b="1" dirty="0">
                <a:solidFill>
                  <a:srgbClr val="5C666F"/>
                </a:solidFill>
                <a:latin typeface="Calibri"/>
                <a:cs typeface="Calibri"/>
              </a:rPr>
              <a:t>the</a:t>
            </a:r>
            <a:r>
              <a:rPr sz="2400" b="1" spc="-60" dirty="0">
                <a:solidFill>
                  <a:srgbClr val="5C666F"/>
                </a:solidFill>
                <a:latin typeface="Calibri"/>
                <a:cs typeface="Calibri"/>
              </a:rPr>
              <a:t> </a:t>
            </a:r>
            <a:r>
              <a:rPr sz="2400" b="1" spc="-10" dirty="0">
                <a:solidFill>
                  <a:srgbClr val="5C666F"/>
                </a:solidFill>
                <a:latin typeface="Calibri"/>
                <a:cs typeface="Calibri"/>
              </a:rPr>
              <a:t>Secretary</a:t>
            </a:r>
            <a:r>
              <a:rPr sz="2400" b="1" spc="-85" dirty="0">
                <a:solidFill>
                  <a:srgbClr val="5C666F"/>
                </a:solidFill>
                <a:latin typeface="Calibri"/>
                <a:cs typeface="Calibri"/>
              </a:rPr>
              <a:t> </a:t>
            </a:r>
            <a:r>
              <a:rPr sz="2400" b="1" dirty="0">
                <a:solidFill>
                  <a:srgbClr val="5C666F"/>
                </a:solidFill>
                <a:latin typeface="Calibri"/>
                <a:cs typeface="Calibri"/>
              </a:rPr>
              <a:t>that</a:t>
            </a:r>
            <a:r>
              <a:rPr sz="2400" b="1" spc="-50" dirty="0">
                <a:solidFill>
                  <a:srgbClr val="5C666F"/>
                </a:solidFill>
                <a:latin typeface="Calibri"/>
                <a:cs typeface="Calibri"/>
              </a:rPr>
              <a:t> </a:t>
            </a:r>
            <a:r>
              <a:rPr sz="2400" b="1" dirty="0">
                <a:solidFill>
                  <a:srgbClr val="5C666F"/>
                </a:solidFill>
                <a:latin typeface="Calibri"/>
                <a:cs typeface="Calibri"/>
              </a:rPr>
              <a:t>the</a:t>
            </a:r>
            <a:r>
              <a:rPr sz="2400" b="1" spc="-60" dirty="0">
                <a:solidFill>
                  <a:srgbClr val="5C666F"/>
                </a:solidFill>
                <a:latin typeface="Calibri"/>
                <a:cs typeface="Calibri"/>
              </a:rPr>
              <a:t> </a:t>
            </a:r>
            <a:r>
              <a:rPr sz="2400" b="1" spc="-25" dirty="0">
                <a:solidFill>
                  <a:srgbClr val="5C666F"/>
                </a:solidFill>
                <a:latin typeface="Calibri"/>
                <a:cs typeface="Calibri"/>
              </a:rPr>
              <a:t>State’s</a:t>
            </a:r>
            <a:r>
              <a:rPr sz="2400" b="1" spc="-60" dirty="0">
                <a:solidFill>
                  <a:srgbClr val="5C666F"/>
                </a:solidFill>
                <a:latin typeface="Calibri"/>
                <a:cs typeface="Calibri"/>
              </a:rPr>
              <a:t> </a:t>
            </a:r>
            <a:r>
              <a:rPr sz="2400" b="1" spc="-10" dirty="0">
                <a:solidFill>
                  <a:srgbClr val="5C666F"/>
                </a:solidFill>
                <a:latin typeface="Calibri"/>
                <a:cs typeface="Calibri"/>
              </a:rPr>
              <a:t>assessments</a:t>
            </a:r>
            <a:r>
              <a:rPr sz="2400" b="1" spc="-50" dirty="0">
                <a:solidFill>
                  <a:srgbClr val="5C666F"/>
                </a:solidFill>
                <a:latin typeface="Calibri"/>
                <a:cs typeface="Calibri"/>
              </a:rPr>
              <a:t> </a:t>
            </a:r>
            <a:r>
              <a:rPr sz="2400" b="1" dirty="0">
                <a:solidFill>
                  <a:srgbClr val="5C666F"/>
                </a:solidFill>
                <a:latin typeface="Calibri"/>
                <a:cs typeface="Calibri"/>
              </a:rPr>
              <a:t>identified</a:t>
            </a:r>
            <a:r>
              <a:rPr sz="2400" b="1" spc="-50" dirty="0">
                <a:solidFill>
                  <a:srgbClr val="5C666F"/>
                </a:solidFill>
                <a:latin typeface="Calibri"/>
                <a:cs typeface="Calibri"/>
              </a:rPr>
              <a:t> </a:t>
            </a:r>
            <a:r>
              <a:rPr sz="2400" b="1" dirty="0">
                <a:solidFill>
                  <a:srgbClr val="5C666F"/>
                </a:solidFill>
                <a:latin typeface="Calibri"/>
                <a:cs typeface="Calibri"/>
              </a:rPr>
              <a:t>above</a:t>
            </a:r>
            <a:r>
              <a:rPr sz="2400" b="1" spc="-80" dirty="0">
                <a:solidFill>
                  <a:srgbClr val="5C666F"/>
                </a:solidFill>
                <a:latin typeface="Calibri"/>
                <a:cs typeface="Calibri"/>
              </a:rPr>
              <a:t> </a:t>
            </a:r>
            <a:r>
              <a:rPr sz="2400" b="1" spc="-25" dirty="0">
                <a:solidFill>
                  <a:srgbClr val="5C666F"/>
                </a:solidFill>
                <a:latin typeface="Calibri"/>
                <a:cs typeface="Calibri"/>
              </a:rPr>
              <a:t>in </a:t>
            </a:r>
            <a:r>
              <a:rPr sz="2400" b="1" dirty="0">
                <a:solidFill>
                  <a:srgbClr val="5C666F"/>
                </a:solidFill>
                <a:latin typeface="Calibri"/>
                <a:cs typeface="Calibri"/>
              </a:rPr>
              <a:t>section</a:t>
            </a:r>
            <a:r>
              <a:rPr sz="2400" b="1" spc="-50" dirty="0">
                <a:solidFill>
                  <a:srgbClr val="5C666F"/>
                </a:solidFill>
                <a:latin typeface="Calibri"/>
                <a:cs typeface="Calibri"/>
              </a:rPr>
              <a:t> </a:t>
            </a:r>
            <a:r>
              <a:rPr sz="2400" b="1" dirty="0">
                <a:solidFill>
                  <a:srgbClr val="5C666F"/>
                </a:solidFill>
                <a:latin typeface="Calibri"/>
                <a:cs typeface="Calibri"/>
              </a:rPr>
              <a:t>3.2.A.</a:t>
            </a:r>
            <a:r>
              <a:rPr sz="2400" b="1" spc="-50" dirty="0">
                <a:solidFill>
                  <a:srgbClr val="5C666F"/>
                </a:solidFill>
                <a:latin typeface="Calibri"/>
                <a:cs typeface="Calibri"/>
              </a:rPr>
              <a:t> </a:t>
            </a:r>
            <a:r>
              <a:rPr sz="2400" b="1" dirty="0">
                <a:solidFill>
                  <a:srgbClr val="5C666F"/>
                </a:solidFill>
                <a:latin typeface="Calibri"/>
                <a:cs typeface="Calibri"/>
              </a:rPr>
              <a:t>meet</a:t>
            </a:r>
            <a:r>
              <a:rPr sz="2400" b="1" spc="-55" dirty="0">
                <a:solidFill>
                  <a:srgbClr val="5C666F"/>
                </a:solidFill>
                <a:latin typeface="Calibri"/>
                <a:cs typeface="Calibri"/>
              </a:rPr>
              <a:t> </a:t>
            </a:r>
            <a:r>
              <a:rPr sz="2400" b="1" dirty="0">
                <a:solidFill>
                  <a:srgbClr val="5C666F"/>
                </a:solidFill>
                <a:latin typeface="Calibri"/>
                <a:cs typeface="Calibri"/>
              </a:rPr>
              <a:t>the</a:t>
            </a:r>
            <a:r>
              <a:rPr sz="2400" b="1" spc="-55" dirty="0">
                <a:solidFill>
                  <a:srgbClr val="5C666F"/>
                </a:solidFill>
                <a:latin typeface="Calibri"/>
                <a:cs typeface="Calibri"/>
              </a:rPr>
              <a:t> </a:t>
            </a:r>
            <a:r>
              <a:rPr sz="2400" b="1" spc="-10" dirty="0">
                <a:solidFill>
                  <a:srgbClr val="5C666F"/>
                </a:solidFill>
                <a:latin typeface="Calibri"/>
                <a:cs typeface="Calibri"/>
              </a:rPr>
              <a:t>requirements</a:t>
            </a:r>
            <a:r>
              <a:rPr sz="2400" b="1" spc="-45" dirty="0">
                <a:solidFill>
                  <a:srgbClr val="5C666F"/>
                </a:solidFill>
                <a:latin typeface="Calibri"/>
                <a:cs typeface="Calibri"/>
              </a:rPr>
              <a:t> </a:t>
            </a:r>
            <a:r>
              <a:rPr sz="2400" b="1" dirty="0">
                <a:solidFill>
                  <a:srgbClr val="5C666F"/>
                </a:solidFill>
                <a:latin typeface="Calibri"/>
                <a:cs typeface="Calibri"/>
              </a:rPr>
              <a:t>of</a:t>
            </a:r>
            <a:r>
              <a:rPr sz="2400" b="1" spc="-50" dirty="0">
                <a:solidFill>
                  <a:srgbClr val="5C666F"/>
                </a:solidFill>
                <a:latin typeface="Calibri"/>
                <a:cs typeface="Calibri"/>
              </a:rPr>
              <a:t> </a:t>
            </a:r>
            <a:r>
              <a:rPr sz="2400" b="1" dirty="0">
                <a:solidFill>
                  <a:srgbClr val="5C666F"/>
                </a:solidFill>
                <a:latin typeface="Calibri"/>
                <a:cs typeface="Calibri"/>
              </a:rPr>
              <a:t>section</a:t>
            </a:r>
            <a:r>
              <a:rPr sz="2400" b="1" spc="-65" dirty="0">
                <a:solidFill>
                  <a:srgbClr val="5C666F"/>
                </a:solidFill>
                <a:latin typeface="Calibri"/>
                <a:cs typeface="Calibri"/>
              </a:rPr>
              <a:t> </a:t>
            </a:r>
            <a:r>
              <a:rPr sz="2400" b="1" dirty="0">
                <a:solidFill>
                  <a:srgbClr val="5C666F"/>
                </a:solidFill>
                <a:latin typeface="Calibri"/>
                <a:cs typeface="Calibri"/>
              </a:rPr>
              <a:t>1111(b)(2)</a:t>
            </a:r>
            <a:r>
              <a:rPr sz="2400" b="1" spc="-30" dirty="0">
                <a:solidFill>
                  <a:srgbClr val="5C666F"/>
                </a:solidFill>
                <a:latin typeface="Calibri"/>
                <a:cs typeface="Calibri"/>
              </a:rPr>
              <a:t> </a:t>
            </a:r>
            <a:r>
              <a:rPr sz="2400" b="1" spc="-25" dirty="0">
                <a:solidFill>
                  <a:srgbClr val="5C666F"/>
                </a:solidFill>
                <a:latin typeface="Calibri"/>
                <a:cs typeface="Calibri"/>
              </a:rPr>
              <a:t>of </a:t>
            </a:r>
            <a:r>
              <a:rPr sz="2400" b="1" dirty="0">
                <a:solidFill>
                  <a:srgbClr val="5C666F"/>
                </a:solidFill>
                <a:latin typeface="Calibri"/>
                <a:cs typeface="Calibri"/>
              </a:rPr>
              <a:t>the</a:t>
            </a:r>
            <a:r>
              <a:rPr sz="2400" b="1" spc="-35" dirty="0">
                <a:solidFill>
                  <a:srgbClr val="5C666F"/>
                </a:solidFill>
                <a:latin typeface="Calibri"/>
                <a:cs typeface="Calibri"/>
              </a:rPr>
              <a:t> </a:t>
            </a:r>
            <a:r>
              <a:rPr sz="2400" b="1" spc="-20" dirty="0">
                <a:solidFill>
                  <a:srgbClr val="5C666F"/>
                </a:solidFill>
                <a:latin typeface="Calibri"/>
                <a:cs typeface="Calibri"/>
              </a:rPr>
              <a:t>ESEA.</a:t>
            </a:r>
            <a:endParaRPr sz="24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txBox="1">
            <a:spLocks noGrp="1"/>
          </p:cNvSpPr>
          <p:nvPr>
            <p:ph type="title"/>
          </p:nvPr>
        </p:nvSpPr>
        <p:spPr>
          <a:xfrm>
            <a:off x="1511935" y="288416"/>
            <a:ext cx="6083300" cy="1122680"/>
          </a:xfrm>
          <a:prstGeom prst="rect">
            <a:avLst/>
          </a:prstGeom>
        </p:spPr>
        <p:txBody>
          <a:bodyPr vert="horz" wrap="square" lIns="0" tIns="12700" rIns="0" bIns="0" rtlCol="0">
            <a:spAutoFit/>
          </a:bodyPr>
          <a:lstStyle/>
          <a:p>
            <a:pPr marL="1675130" marR="5080" indent="-1663064">
              <a:lnSpc>
                <a:spcPct val="100000"/>
              </a:lnSpc>
              <a:spcBef>
                <a:spcPts val="100"/>
              </a:spcBef>
              <a:tabLst>
                <a:tab pos="779145" algn="l"/>
              </a:tabLst>
            </a:pPr>
            <a:r>
              <a:rPr spc="75" dirty="0"/>
              <a:t>C.</a:t>
            </a:r>
            <a:r>
              <a:rPr dirty="0"/>
              <a:t>	</a:t>
            </a:r>
            <a:r>
              <a:rPr spc="155" dirty="0"/>
              <a:t>Advanced</a:t>
            </a:r>
            <a:r>
              <a:rPr spc="409" dirty="0"/>
              <a:t> </a:t>
            </a:r>
            <a:r>
              <a:rPr spc="160" dirty="0"/>
              <a:t>Mathematics Coursework</a:t>
            </a:r>
          </a:p>
        </p:txBody>
      </p:sp>
      <p:sp>
        <p:nvSpPr>
          <p:cNvPr id="2" name="object 2">
            <a:extLs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vert="horz" wrap="square" lIns="0" tIns="12700" rIns="0" bIns="0" rtlCol="0">
            <a:spAutoFit/>
          </a:bodyPr>
          <a:lstStyle/>
          <a:p>
            <a:pPr marL="241300" marR="5080" indent="-228600">
              <a:lnSpc>
                <a:spcPct val="100000"/>
              </a:lnSpc>
              <a:spcBef>
                <a:spcPts val="100"/>
              </a:spcBef>
              <a:buClr>
                <a:srgbClr val="478AC8"/>
              </a:buClr>
              <a:buSzPct val="110416"/>
              <a:buFont typeface="Wingdings"/>
              <a:buChar char=""/>
              <a:tabLst>
                <a:tab pos="241300" algn="l"/>
              </a:tabLst>
            </a:pPr>
            <a:r>
              <a:rPr dirty="0"/>
              <a:t>Describe</a:t>
            </a:r>
            <a:r>
              <a:rPr spc="-45" dirty="0"/>
              <a:t> </a:t>
            </a:r>
            <a:r>
              <a:rPr dirty="0"/>
              <a:t>the</a:t>
            </a:r>
            <a:r>
              <a:rPr spc="-50" dirty="0"/>
              <a:t> </a:t>
            </a:r>
            <a:r>
              <a:rPr spc="-55" dirty="0"/>
              <a:t>SEA’s </a:t>
            </a:r>
            <a:r>
              <a:rPr spc="-20" dirty="0"/>
              <a:t>strategies</a:t>
            </a:r>
            <a:r>
              <a:rPr spc="-30" dirty="0"/>
              <a:t> </a:t>
            </a:r>
            <a:r>
              <a:rPr dirty="0"/>
              <a:t>to</a:t>
            </a:r>
            <a:r>
              <a:rPr spc="-40" dirty="0"/>
              <a:t> </a:t>
            </a:r>
            <a:r>
              <a:rPr dirty="0"/>
              <a:t>provide</a:t>
            </a:r>
            <a:r>
              <a:rPr spc="-65" dirty="0"/>
              <a:t> </a:t>
            </a:r>
            <a:r>
              <a:rPr dirty="0"/>
              <a:t>all</a:t>
            </a:r>
            <a:r>
              <a:rPr spc="-50" dirty="0"/>
              <a:t> </a:t>
            </a:r>
            <a:r>
              <a:rPr dirty="0"/>
              <a:t>students</a:t>
            </a:r>
            <a:r>
              <a:rPr spc="-30" dirty="0"/>
              <a:t> </a:t>
            </a:r>
            <a:r>
              <a:rPr dirty="0"/>
              <a:t>in</a:t>
            </a:r>
            <a:r>
              <a:rPr spc="-50" dirty="0"/>
              <a:t> </a:t>
            </a:r>
            <a:r>
              <a:rPr spc="-25" dirty="0"/>
              <a:t>the </a:t>
            </a:r>
            <a:r>
              <a:rPr dirty="0"/>
              <a:t>State</a:t>
            </a:r>
            <a:r>
              <a:rPr spc="-50" dirty="0"/>
              <a:t> </a:t>
            </a:r>
            <a:r>
              <a:rPr dirty="0"/>
              <a:t>the</a:t>
            </a:r>
            <a:r>
              <a:rPr spc="-50" dirty="0"/>
              <a:t> </a:t>
            </a:r>
            <a:r>
              <a:rPr dirty="0"/>
              <a:t>opportunity</a:t>
            </a:r>
            <a:r>
              <a:rPr spc="-50" dirty="0"/>
              <a:t> </a:t>
            </a:r>
            <a:r>
              <a:rPr dirty="0"/>
              <a:t>to</a:t>
            </a:r>
            <a:r>
              <a:rPr spc="-70" dirty="0"/>
              <a:t> </a:t>
            </a:r>
            <a:r>
              <a:rPr dirty="0"/>
              <a:t>be</a:t>
            </a:r>
            <a:r>
              <a:rPr spc="-50" dirty="0"/>
              <a:t> </a:t>
            </a:r>
            <a:r>
              <a:rPr spc="-10" dirty="0"/>
              <a:t>prepared</a:t>
            </a:r>
            <a:r>
              <a:rPr spc="-70" dirty="0"/>
              <a:t> </a:t>
            </a:r>
            <a:r>
              <a:rPr dirty="0"/>
              <a:t>for</a:t>
            </a:r>
            <a:r>
              <a:rPr spc="-65" dirty="0"/>
              <a:t> </a:t>
            </a:r>
            <a:r>
              <a:rPr dirty="0"/>
              <a:t>and</a:t>
            </a:r>
            <a:r>
              <a:rPr spc="-65" dirty="0"/>
              <a:t> </a:t>
            </a:r>
            <a:r>
              <a:rPr dirty="0"/>
              <a:t>to</a:t>
            </a:r>
            <a:r>
              <a:rPr spc="-55" dirty="0"/>
              <a:t> </a:t>
            </a:r>
            <a:r>
              <a:rPr spc="-10" dirty="0"/>
              <a:t>take</a:t>
            </a:r>
            <a:r>
              <a:rPr spc="-65" dirty="0"/>
              <a:t> </a:t>
            </a:r>
            <a:r>
              <a:rPr spc="-10" dirty="0"/>
              <a:t>advanced mathematics</a:t>
            </a:r>
            <a:r>
              <a:rPr spc="-40" dirty="0"/>
              <a:t> </a:t>
            </a:r>
            <a:r>
              <a:rPr spc="-10" dirty="0"/>
              <a:t>coursework</a:t>
            </a:r>
            <a:r>
              <a:rPr spc="-60" dirty="0"/>
              <a:t> </a:t>
            </a:r>
            <a:r>
              <a:rPr dirty="0"/>
              <a:t>in</a:t>
            </a:r>
            <a:r>
              <a:rPr spc="-45" dirty="0"/>
              <a:t> </a:t>
            </a:r>
            <a:r>
              <a:rPr dirty="0"/>
              <a:t>middle</a:t>
            </a:r>
            <a:r>
              <a:rPr spc="-40" dirty="0"/>
              <a:t> </a:t>
            </a:r>
            <a:r>
              <a:rPr dirty="0"/>
              <a:t>school</a:t>
            </a:r>
            <a:r>
              <a:rPr spc="-65" dirty="0"/>
              <a:t> </a:t>
            </a:r>
            <a:r>
              <a:rPr spc="-10" dirty="0"/>
              <a:t>consistent</a:t>
            </a:r>
            <a:r>
              <a:rPr spc="-40" dirty="0"/>
              <a:t> </a:t>
            </a:r>
            <a:r>
              <a:rPr spc="-20" dirty="0"/>
              <a:t>with </a:t>
            </a:r>
            <a:r>
              <a:rPr dirty="0"/>
              <a:t>section</a:t>
            </a:r>
            <a:r>
              <a:rPr spc="-70" dirty="0"/>
              <a:t> </a:t>
            </a:r>
            <a:r>
              <a:rPr dirty="0"/>
              <a:t>1111(b)(2)(C)</a:t>
            </a:r>
            <a:r>
              <a:rPr spc="-50" dirty="0"/>
              <a:t> </a:t>
            </a:r>
            <a:r>
              <a:rPr dirty="0"/>
              <a:t>and</a:t>
            </a:r>
            <a:r>
              <a:rPr spc="-60" dirty="0"/>
              <a:t> </a:t>
            </a:r>
            <a:r>
              <a:rPr spc="-10" dirty="0"/>
              <a:t>§200.5.</a:t>
            </a: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1128064" y="334645"/>
            <a:ext cx="7173595" cy="1097280"/>
            <a:chOff x="1128064" y="334645"/>
            <a:chExt cx="7173595" cy="1097280"/>
          </a:xfrm>
        </p:grpSpPr>
        <p:pic>
          <p:nvPicPr>
            <p:cNvPr id="4" name="object 4"/>
            <p:cNvPicPr/>
            <p:nvPr/>
          </p:nvPicPr>
          <p:blipFill>
            <a:blip r:embed="rId2" cstate="print"/>
            <a:stretch>
              <a:fillRect/>
            </a:stretch>
          </p:blipFill>
          <p:spPr>
            <a:xfrm>
              <a:off x="1358518" y="334645"/>
              <a:ext cx="731519" cy="548639"/>
            </a:xfrm>
            <a:prstGeom prst="rect">
              <a:avLst/>
            </a:prstGeom>
          </p:spPr>
        </p:pic>
        <p:pic>
          <p:nvPicPr>
            <p:cNvPr id="5" name="object 5"/>
            <p:cNvPicPr/>
            <p:nvPr/>
          </p:nvPicPr>
          <p:blipFill>
            <a:blip r:embed="rId3" cstate="print"/>
            <a:stretch>
              <a:fillRect/>
            </a:stretch>
          </p:blipFill>
          <p:spPr>
            <a:xfrm>
              <a:off x="1724278" y="334645"/>
              <a:ext cx="6479159" cy="548639"/>
            </a:xfrm>
            <a:prstGeom prst="rect">
              <a:avLst/>
            </a:prstGeom>
          </p:spPr>
        </p:pic>
        <p:pic>
          <p:nvPicPr>
            <p:cNvPr id="6" name="object 6"/>
            <p:cNvPicPr/>
            <p:nvPr/>
          </p:nvPicPr>
          <p:blipFill>
            <a:blip r:embed="rId4" cstate="print"/>
            <a:stretch>
              <a:fillRect/>
            </a:stretch>
          </p:blipFill>
          <p:spPr>
            <a:xfrm>
              <a:off x="1128064" y="883285"/>
              <a:ext cx="7173595"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732229"/>
            <a:ext cx="7527290" cy="2586990"/>
          </a:xfrm>
          <a:prstGeom prst="rect">
            <a:avLst/>
          </a:prstGeom>
        </p:spPr>
        <p:txBody>
          <a:bodyPr vert="horz" wrap="square" lIns="0" tIns="12700" rIns="0" bIns="0" rtlCol="0">
            <a:spAutoFit/>
          </a:bodyPr>
          <a:lstStyle/>
          <a:p>
            <a:pPr marL="241300" marR="5080" indent="-228600">
              <a:lnSpc>
                <a:spcPct val="100000"/>
              </a:lnSpc>
              <a:spcBef>
                <a:spcPts val="100"/>
              </a:spcBef>
              <a:buClr>
                <a:srgbClr val="478AC8"/>
              </a:buClr>
              <a:buSzPct val="110416"/>
              <a:buFont typeface="Wingdings"/>
              <a:buChar char=""/>
              <a:tabLst>
                <a:tab pos="241300" algn="l"/>
              </a:tabLst>
            </a:pPr>
            <a:r>
              <a:rPr sz="2400" b="1" dirty="0">
                <a:latin typeface="Calibri"/>
                <a:cs typeface="Calibri"/>
              </a:rPr>
              <a:t>The</a:t>
            </a:r>
            <a:r>
              <a:rPr sz="2400" b="1" spc="-50" dirty="0">
                <a:latin typeface="Calibri"/>
                <a:cs typeface="Calibri"/>
              </a:rPr>
              <a:t> </a:t>
            </a:r>
            <a:r>
              <a:rPr sz="2400" b="1" dirty="0">
                <a:latin typeface="Calibri"/>
                <a:cs typeface="Calibri"/>
              </a:rPr>
              <a:t>districts</a:t>
            </a:r>
            <a:r>
              <a:rPr sz="2400" b="1" spc="-40"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the</a:t>
            </a:r>
            <a:r>
              <a:rPr sz="2400" b="1" spc="-50" dirty="0">
                <a:latin typeface="Calibri"/>
                <a:cs typeface="Calibri"/>
              </a:rPr>
              <a:t> </a:t>
            </a:r>
            <a:r>
              <a:rPr sz="2400" b="1" dirty="0">
                <a:latin typeface="Calibri"/>
                <a:cs typeface="Calibri"/>
              </a:rPr>
              <a:t>CDE</a:t>
            </a:r>
            <a:r>
              <a:rPr sz="2400" b="1" spc="-45" dirty="0">
                <a:latin typeface="Calibri"/>
                <a:cs typeface="Calibri"/>
              </a:rPr>
              <a:t> </a:t>
            </a:r>
            <a:r>
              <a:rPr sz="2400" b="1" dirty="0">
                <a:latin typeface="Calibri"/>
                <a:cs typeface="Calibri"/>
              </a:rPr>
              <a:t>will</a:t>
            </a:r>
            <a:r>
              <a:rPr sz="2400" b="1" spc="-45" dirty="0">
                <a:latin typeface="Calibri"/>
                <a:cs typeface="Calibri"/>
              </a:rPr>
              <a:t> </a:t>
            </a:r>
            <a:r>
              <a:rPr sz="2400" b="1" dirty="0">
                <a:latin typeface="Calibri"/>
                <a:cs typeface="Calibri"/>
              </a:rPr>
              <a:t>benefit</a:t>
            </a:r>
            <a:r>
              <a:rPr sz="2400" b="1" spc="-45" dirty="0">
                <a:latin typeface="Calibri"/>
                <a:cs typeface="Calibri"/>
              </a:rPr>
              <a:t> </a:t>
            </a:r>
            <a:r>
              <a:rPr sz="2400" b="1" dirty="0">
                <a:latin typeface="Calibri"/>
                <a:cs typeface="Calibri"/>
              </a:rPr>
              <a:t>from</a:t>
            </a:r>
            <a:r>
              <a:rPr sz="2400" b="1" spc="-60" dirty="0">
                <a:latin typeface="Calibri"/>
                <a:cs typeface="Calibri"/>
              </a:rPr>
              <a:t> </a:t>
            </a:r>
            <a:r>
              <a:rPr sz="2400" b="1" dirty="0">
                <a:latin typeface="Calibri"/>
                <a:cs typeface="Calibri"/>
              </a:rPr>
              <a:t>the</a:t>
            </a:r>
            <a:r>
              <a:rPr sz="2400" b="1" spc="-40" dirty="0">
                <a:latin typeface="Calibri"/>
                <a:cs typeface="Calibri"/>
              </a:rPr>
              <a:t> </a:t>
            </a:r>
            <a:r>
              <a:rPr sz="2400" b="1" spc="-10" dirty="0">
                <a:latin typeface="Calibri"/>
                <a:cs typeface="Calibri"/>
              </a:rPr>
              <a:t>annual </a:t>
            </a:r>
            <a:r>
              <a:rPr sz="2400" b="1" dirty="0">
                <a:latin typeface="Calibri"/>
                <a:cs typeface="Calibri"/>
              </a:rPr>
              <a:t>collection</a:t>
            </a:r>
            <a:r>
              <a:rPr sz="2400" b="1" spc="-85"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student</a:t>
            </a:r>
            <a:r>
              <a:rPr sz="2400" b="1" spc="-45" dirty="0">
                <a:latin typeface="Calibri"/>
                <a:cs typeface="Calibri"/>
              </a:rPr>
              <a:t> </a:t>
            </a:r>
            <a:r>
              <a:rPr sz="2400" b="1" dirty="0">
                <a:latin typeface="Calibri"/>
                <a:cs typeface="Calibri"/>
              </a:rPr>
              <a:t>IDs</a:t>
            </a:r>
            <a:r>
              <a:rPr sz="2400" b="1" spc="-55" dirty="0">
                <a:latin typeface="Calibri"/>
                <a:cs typeface="Calibri"/>
              </a:rPr>
              <a:t> </a:t>
            </a:r>
            <a:r>
              <a:rPr sz="2400" b="1" dirty="0">
                <a:latin typeface="Calibri"/>
                <a:cs typeface="Calibri"/>
              </a:rPr>
              <a:t>(Sasid)</a:t>
            </a:r>
            <a:r>
              <a:rPr sz="2400" b="1" spc="-60" dirty="0">
                <a:latin typeface="Calibri"/>
                <a:cs typeface="Calibri"/>
              </a:rPr>
              <a:t> </a:t>
            </a:r>
            <a:r>
              <a:rPr sz="2400" b="1" dirty="0">
                <a:latin typeface="Calibri"/>
                <a:cs typeface="Calibri"/>
              </a:rPr>
              <a:t>for</a:t>
            </a:r>
            <a:r>
              <a:rPr sz="2400" b="1" spc="-60" dirty="0">
                <a:latin typeface="Calibri"/>
                <a:cs typeface="Calibri"/>
              </a:rPr>
              <a:t> </a:t>
            </a:r>
            <a:r>
              <a:rPr sz="2400" b="1" dirty="0">
                <a:latin typeface="Calibri"/>
                <a:cs typeface="Calibri"/>
              </a:rPr>
              <a:t>those</a:t>
            </a:r>
            <a:r>
              <a:rPr sz="2400" b="1" spc="-60" dirty="0">
                <a:latin typeface="Calibri"/>
                <a:cs typeface="Calibri"/>
              </a:rPr>
              <a:t> </a:t>
            </a:r>
            <a:r>
              <a:rPr sz="2400" b="1" dirty="0">
                <a:latin typeface="Calibri"/>
                <a:cs typeface="Calibri"/>
              </a:rPr>
              <a:t>middle</a:t>
            </a:r>
            <a:r>
              <a:rPr sz="2400" b="1" spc="-65" dirty="0">
                <a:latin typeface="Calibri"/>
                <a:cs typeface="Calibri"/>
              </a:rPr>
              <a:t> </a:t>
            </a:r>
            <a:r>
              <a:rPr sz="2400" b="1" spc="-10" dirty="0">
                <a:latin typeface="Calibri"/>
                <a:cs typeface="Calibri"/>
              </a:rPr>
              <a:t>school </a:t>
            </a:r>
            <a:r>
              <a:rPr sz="2400" b="1" dirty="0">
                <a:latin typeface="Calibri"/>
                <a:cs typeface="Calibri"/>
              </a:rPr>
              <a:t>students</a:t>
            </a:r>
            <a:r>
              <a:rPr sz="2400" b="1" spc="-40" dirty="0">
                <a:latin typeface="Calibri"/>
                <a:cs typeface="Calibri"/>
              </a:rPr>
              <a:t> </a:t>
            </a:r>
            <a:r>
              <a:rPr sz="2400" b="1" dirty="0">
                <a:latin typeface="Calibri"/>
                <a:cs typeface="Calibri"/>
              </a:rPr>
              <a:t>that</a:t>
            </a:r>
            <a:r>
              <a:rPr sz="2400" b="1" spc="-60" dirty="0">
                <a:latin typeface="Calibri"/>
                <a:cs typeface="Calibri"/>
              </a:rPr>
              <a:t> </a:t>
            </a:r>
            <a:r>
              <a:rPr sz="2400" b="1" dirty="0">
                <a:latin typeface="Calibri"/>
                <a:cs typeface="Calibri"/>
              </a:rPr>
              <a:t>complete,</a:t>
            </a:r>
            <a:r>
              <a:rPr sz="2400" b="1" spc="-70" dirty="0">
                <a:latin typeface="Calibri"/>
                <a:cs typeface="Calibri"/>
              </a:rPr>
              <a:t> </a:t>
            </a:r>
            <a:r>
              <a:rPr sz="2400" b="1" dirty="0">
                <a:latin typeface="Calibri"/>
                <a:cs typeface="Calibri"/>
              </a:rPr>
              <a:t>or</a:t>
            </a:r>
            <a:r>
              <a:rPr sz="2400" b="1" spc="-70" dirty="0">
                <a:latin typeface="Calibri"/>
                <a:cs typeface="Calibri"/>
              </a:rPr>
              <a:t> </a:t>
            </a:r>
            <a:r>
              <a:rPr sz="2400" b="1" dirty="0">
                <a:latin typeface="Calibri"/>
                <a:cs typeface="Calibri"/>
              </a:rPr>
              <a:t>are</a:t>
            </a:r>
            <a:r>
              <a:rPr sz="2400" b="1" spc="-75" dirty="0">
                <a:latin typeface="Calibri"/>
                <a:cs typeface="Calibri"/>
              </a:rPr>
              <a:t> </a:t>
            </a:r>
            <a:r>
              <a:rPr sz="2400" b="1" dirty="0">
                <a:latin typeface="Calibri"/>
                <a:cs typeface="Calibri"/>
              </a:rPr>
              <a:t>enrolled</a:t>
            </a:r>
            <a:r>
              <a:rPr sz="2400" b="1" spc="-75" dirty="0">
                <a:latin typeface="Calibri"/>
                <a:cs typeface="Calibri"/>
              </a:rPr>
              <a:t> </a:t>
            </a:r>
            <a:r>
              <a:rPr sz="2400" b="1" dirty="0">
                <a:latin typeface="Calibri"/>
                <a:cs typeface="Calibri"/>
              </a:rPr>
              <a:t>in,</a:t>
            </a:r>
            <a:r>
              <a:rPr sz="2400" b="1" spc="-60" dirty="0">
                <a:latin typeface="Calibri"/>
                <a:cs typeface="Calibri"/>
              </a:rPr>
              <a:t> </a:t>
            </a:r>
            <a:r>
              <a:rPr sz="2400" b="1" spc="-10" dirty="0">
                <a:latin typeface="Calibri"/>
                <a:cs typeface="Calibri"/>
              </a:rPr>
              <a:t>Algebra</a:t>
            </a:r>
            <a:r>
              <a:rPr sz="2400" b="1" spc="-70" dirty="0">
                <a:latin typeface="Calibri"/>
                <a:cs typeface="Calibri"/>
              </a:rPr>
              <a:t> </a:t>
            </a:r>
            <a:r>
              <a:rPr sz="2400" b="1" dirty="0">
                <a:latin typeface="Calibri"/>
                <a:cs typeface="Calibri"/>
              </a:rPr>
              <a:t>I</a:t>
            </a:r>
            <a:r>
              <a:rPr sz="2400" b="1" spc="-60" dirty="0">
                <a:latin typeface="Calibri"/>
                <a:cs typeface="Calibri"/>
              </a:rPr>
              <a:t> </a:t>
            </a:r>
            <a:r>
              <a:rPr sz="2400" b="1" spc="-25" dirty="0">
                <a:latin typeface="Calibri"/>
                <a:cs typeface="Calibri"/>
              </a:rPr>
              <a:t>or </a:t>
            </a:r>
            <a:r>
              <a:rPr sz="2400" b="1" dirty="0">
                <a:latin typeface="Calibri"/>
                <a:cs typeface="Calibri"/>
              </a:rPr>
              <a:t>Geometry</a:t>
            </a:r>
            <a:r>
              <a:rPr sz="2400" b="1" spc="-75" dirty="0">
                <a:latin typeface="Calibri"/>
                <a:cs typeface="Calibri"/>
              </a:rPr>
              <a:t> </a:t>
            </a:r>
            <a:r>
              <a:rPr sz="2400" b="1" dirty="0">
                <a:latin typeface="Calibri"/>
                <a:cs typeface="Calibri"/>
              </a:rPr>
              <a:t>courses.</a:t>
            </a:r>
            <a:r>
              <a:rPr sz="2400" b="1" spc="-90" dirty="0">
                <a:latin typeface="Calibri"/>
                <a:cs typeface="Calibri"/>
              </a:rPr>
              <a:t> </a:t>
            </a:r>
            <a:r>
              <a:rPr sz="2400" b="1" dirty="0">
                <a:latin typeface="Calibri"/>
                <a:cs typeface="Calibri"/>
              </a:rPr>
              <a:t>These</a:t>
            </a:r>
            <a:r>
              <a:rPr sz="2400" b="1" spc="-55" dirty="0">
                <a:latin typeface="Calibri"/>
                <a:cs typeface="Calibri"/>
              </a:rPr>
              <a:t> </a:t>
            </a:r>
            <a:r>
              <a:rPr sz="2400" b="1" dirty="0">
                <a:latin typeface="Calibri"/>
                <a:cs typeface="Calibri"/>
              </a:rPr>
              <a:t>data</a:t>
            </a:r>
            <a:r>
              <a:rPr sz="2400" b="1" spc="-50" dirty="0">
                <a:latin typeface="Calibri"/>
                <a:cs typeface="Calibri"/>
              </a:rPr>
              <a:t> </a:t>
            </a:r>
            <a:r>
              <a:rPr sz="2400" b="1" dirty="0">
                <a:latin typeface="Calibri"/>
                <a:cs typeface="Calibri"/>
              </a:rPr>
              <a:t>will</a:t>
            </a:r>
            <a:r>
              <a:rPr sz="2400" b="1" spc="-85" dirty="0">
                <a:latin typeface="Calibri"/>
                <a:cs typeface="Calibri"/>
              </a:rPr>
              <a:t> </a:t>
            </a:r>
            <a:r>
              <a:rPr sz="2400" b="1" dirty="0">
                <a:latin typeface="Calibri"/>
                <a:cs typeface="Calibri"/>
              </a:rPr>
              <a:t>allow</a:t>
            </a:r>
            <a:r>
              <a:rPr sz="2400" b="1" spc="-75" dirty="0">
                <a:latin typeface="Calibri"/>
                <a:cs typeface="Calibri"/>
              </a:rPr>
              <a:t> </a:t>
            </a:r>
            <a:r>
              <a:rPr sz="2400" b="1" dirty="0">
                <a:latin typeface="Calibri"/>
                <a:cs typeface="Calibri"/>
              </a:rPr>
              <a:t>the</a:t>
            </a:r>
            <a:r>
              <a:rPr sz="2400" b="1" spc="-55" dirty="0">
                <a:latin typeface="Calibri"/>
                <a:cs typeface="Calibri"/>
              </a:rPr>
              <a:t> </a:t>
            </a:r>
            <a:r>
              <a:rPr sz="2400" b="1" spc="-10" dirty="0">
                <a:latin typeface="Calibri"/>
                <a:cs typeface="Calibri"/>
              </a:rPr>
              <a:t>state,</a:t>
            </a:r>
            <a:r>
              <a:rPr sz="2400" b="1" spc="-55" dirty="0">
                <a:latin typeface="Calibri"/>
                <a:cs typeface="Calibri"/>
              </a:rPr>
              <a:t> </a:t>
            </a:r>
            <a:r>
              <a:rPr sz="2400" b="1" spc="-25" dirty="0">
                <a:latin typeface="Calibri"/>
                <a:cs typeface="Calibri"/>
              </a:rPr>
              <a:t>and </a:t>
            </a:r>
            <a:r>
              <a:rPr sz="2400" b="1" dirty="0">
                <a:latin typeface="Calibri"/>
                <a:cs typeface="Calibri"/>
              </a:rPr>
              <a:t>districts,</a:t>
            </a:r>
            <a:r>
              <a:rPr sz="2400" b="1" spc="-55" dirty="0">
                <a:latin typeface="Calibri"/>
                <a:cs typeface="Calibri"/>
              </a:rPr>
              <a:t> </a:t>
            </a:r>
            <a:r>
              <a:rPr sz="2400" b="1" dirty="0">
                <a:latin typeface="Calibri"/>
                <a:cs typeface="Calibri"/>
              </a:rPr>
              <a:t>to</a:t>
            </a:r>
            <a:r>
              <a:rPr sz="2400" b="1" spc="-60" dirty="0">
                <a:latin typeface="Calibri"/>
                <a:cs typeface="Calibri"/>
              </a:rPr>
              <a:t> </a:t>
            </a:r>
            <a:r>
              <a:rPr sz="2400" b="1" dirty="0">
                <a:latin typeface="Calibri"/>
                <a:cs typeface="Calibri"/>
              </a:rPr>
              <a:t>monitor</a:t>
            </a:r>
            <a:r>
              <a:rPr sz="2400" b="1" spc="-75" dirty="0">
                <a:latin typeface="Calibri"/>
                <a:cs typeface="Calibri"/>
              </a:rPr>
              <a:t> </a:t>
            </a:r>
            <a:r>
              <a:rPr sz="2400" b="1" dirty="0">
                <a:latin typeface="Calibri"/>
                <a:cs typeface="Calibri"/>
              </a:rPr>
              <a:t>the</a:t>
            </a:r>
            <a:r>
              <a:rPr sz="2400" b="1" spc="-60" dirty="0">
                <a:latin typeface="Calibri"/>
                <a:cs typeface="Calibri"/>
              </a:rPr>
              <a:t> </a:t>
            </a:r>
            <a:r>
              <a:rPr sz="2400" b="1" dirty="0">
                <a:latin typeface="Calibri"/>
                <a:cs typeface="Calibri"/>
              </a:rPr>
              <a:t>equitable</a:t>
            </a:r>
            <a:r>
              <a:rPr sz="2400" b="1" spc="-55" dirty="0">
                <a:latin typeface="Calibri"/>
                <a:cs typeface="Calibri"/>
              </a:rPr>
              <a:t> </a:t>
            </a:r>
            <a:r>
              <a:rPr sz="2400" b="1" dirty="0">
                <a:latin typeface="Calibri"/>
                <a:cs typeface="Calibri"/>
              </a:rPr>
              <a:t>participation</a:t>
            </a:r>
            <a:r>
              <a:rPr sz="2400" b="1" spc="-60" dirty="0">
                <a:latin typeface="Calibri"/>
                <a:cs typeface="Calibri"/>
              </a:rPr>
              <a:t> </a:t>
            </a:r>
            <a:r>
              <a:rPr sz="2400" b="1" dirty="0">
                <a:latin typeface="Calibri"/>
                <a:cs typeface="Calibri"/>
              </a:rPr>
              <a:t>of</a:t>
            </a:r>
            <a:r>
              <a:rPr sz="2400" b="1" spc="-80" dirty="0">
                <a:latin typeface="Calibri"/>
                <a:cs typeface="Calibri"/>
              </a:rPr>
              <a:t> </a:t>
            </a:r>
            <a:r>
              <a:rPr sz="2400" b="1" spc="-10" dirty="0">
                <a:latin typeface="Calibri"/>
                <a:cs typeface="Calibri"/>
              </a:rPr>
              <a:t>diverse </a:t>
            </a:r>
            <a:r>
              <a:rPr sz="2400" b="1" dirty="0">
                <a:latin typeface="Calibri"/>
                <a:cs typeface="Calibri"/>
              </a:rPr>
              <a:t>students</a:t>
            </a:r>
            <a:r>
              <a:rPr sz="2400" b="1" spc="-65" dirty="0">
                <a:latin typeface="Calibri"/>
                <a:cs typeface="Calibri"/>
              </a:rPr>
              <a:t> </a:t>
            </a:r>
            <a:r>
              <a:rPr sz="2400" b="1" dirty="0">
                <a:latin typeface="Calibri"/>
                <a:cs typeface="Calibri"/>
              </a:rPr>
              <a:t>within</a:t>
            </a:r>
            <a:r>
              <a:rPr sz="2400" b="1" spc="-90" dirty="0">
                <a:latin typeface="Calibri"/>
                <a:cs typeface="Calibri"/>
              </a:rPr>
              <a:t> </a:t>
            </a:r>
            <a:r>
              <a:rPr sz="2400" b="1" dirty="0">
                <a:latin typeface="Calibri"/>
                <a:cs typeface="Calibri"/>
              </a:rPr>
              <a:t>these</a:t>
            </a:r>
            <a:r>
              <a:rPr sz="2400" b="1" spc="-75" dirty="0">
                <a:latin typeface="Calibri"/>
                <a:cs typeface="Calibri"/>
              </a:rPr>
              <a:t> </a:t>
            </a:r>
            <a:r>
              <a:rPr sz="2400" b="1" dirty="0">
                <a:latin typeface="Calibri"/>
                <a:cs typeface="Calibri"/>
              </a:rPr>
              <a:t>important</a:t>
            </a:r>
            <a:r>
              <a:rPr sz="2400" b="1" spc="-95" dirty="0">
                <a:latin typeface="Calibri"/>
                <a:cs typeface="Calibri"/>
              </a:rPr>
              <a:t> </a:t>
            </a:r>
            <a:r>
              <a:rPr sz="2400" b="1" spc="-10" dirty="0">
                <a:latin typeface="Calibri"/>
                <a:cs typeface="Calibri"/>
              </a:rPr>
              <a:t>advanced</a:t>
            </a:r>
            <a:r>
              <a:rPr sz="2400" b="1" spc="-85" dirty="0">
                <a:latin typeface="Calibri"/>
                <a:cs typeface="Calibri"/>
              </a:rPr>
              <a:t> </a:t>
            </a:r>
            <a:r>
              <a:rPr sz="2400" b="1" spc="-10" dirty="0">
                <a:latin typeface="Calibri"/>
                <a:cs typeface="Calibri"/>
              </a:rPr>
              <a:t>mathematics trajectories.</a:t>
            </a:r>
            <a:endParaRPr sz="2400">
              <a:latin typeface="Calibri"/>
              <a:cs typeface="Calibri"/>
            </a:endParaRPr>
          </a:p>
        </p:txBody>
      </p:sp>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25</a:t>
            </a:fld>
            <a:endParaRPr spc="-25" dirty="0"/>
          </a:p>
        </p:txBody>
      </p:sp>
      <p:sp>
        <p:nvSpPr>
          <p:cNvPr id="8" name="Title 7">
            <a:extLst>
              <a:ext uri="{FF2B5EF4-FFF2-40B4-BE49-F238E27FC236}">
                <a16:creationId xmlns:a16="http://schemas.microsoft.com/office/drawing/2014/main" id="{5850B26F-7BD0-F8FE-C768-8BF7E7D56C37}"/>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Advance Math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a:extLst>
              <a:ext uri="{C183D7F6-B498-43B3-948B-1728B52AA6E4}">
                <adec:decorative xmlns:adec="http://schemas.microsoft.com/office/drawing/2017/decorative" val="1"/>
              </a:ext>
            </a:extLst>
          </p:cNvPr>
          <p:cNvGrpSpPr/>
          <p:nvPr/>
        </p:nvGrpSpPr>
        <p:grpSpPr>
          <a:xfrm>
            <a:off x="1358519" y="334645"/>
            <a:ext cx="6845300" cy="1097280"/>
            <a:chOff x="1358519" y="334645"/>
            <a:chExt cx="6845300" cy="1097280"/>
          </a:xfrm>
        </p:grpSpPr>
        <p:pic>
          <p:nvPicPr>
            <p:cNvPr id="5" name="object 5"/>
            <p:cNvPicPr/>
            <p:nvPr/>
          </p:nvPicPr>
          <p:blipFill>
            <a:blip r:embed="rId2" cstate="print"/>
            <a:stretch>
              <a:fillRect/>
            </a:stretch>
          </p:blipFill>
          <p:spPr>
            <a:xfrm>
              <a:off x="1358519" y="334645"/>
              <a:ext cx="863600" cy="548639"/>
            </a:xfrm>
            <a:prstGeom prst="rect">
              <a:avLst/>
            </a:prstGeom>
          </p:spPr>
        </p:pic>
        <p:pic>
          <p:nvPicPr>
            <p:cNvPr id="6" name="object 6"/>
            <p:cNvPicPr/>
            <p:nvPr/>
          </p:nvPicPr>
          <p:blipFill>
            <a:blip r:embed="rId3" cstate="print"/>
            <a:stretch>
              <a:fillRect/>
            </a:stretch>
          </p:blipFill>
          <p:spPr>
            <a:xfrm>
              <a:off x="2006219" y="334645"/>
              <a:ext cx="6197219" cy="548639"/>
            </a:xfrm>
            <a:prstGeom prst="rect">
              <a:avLst/>
            </a:prstGeom>
          </p:spPr>
        </p:pic>
        <p:pic>
          <p:nvPicPr>
            <p:cNvPr id="7" name="object 7"/>
            <p:cNvPicPr/>
            <p:nvPr/>
          </p:nvPicPr>
          <p:blipFill>
            <a:blip r:embed="rId4" cstate="print"/>
            <a:stretch>
              <a:fillRect/>
            </a:stretch>
          </p:blipFill>
          <p:spPr>
            <a:xfrm>
              <a:off x="1518539" y="883285"/>
              <a:ext cx="6383655"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480059" y="1732229"/>
            <a:ext cx="8209280" cy="4415790"/>
          </a:xfrm>
          <a:prstGeom prst="rect">
            <a:avLst/>
          </a:prstGeom>
        </p:spPr>
        <p:txBody>
          <a:bodyPr vert="horz" wrap="square" lIns="0" tIns="12700" rIns="0" bIns="0" rtlCol="0">
            <a:spAutoFit/>
          </a:bodyPr>
          <a:lstStyle/>
          <a:p>
            <a:pPr marL="266700" marR="30480" indent="-228600">
              <a:lnSpc>
                <a:spcPct val="100000"/>
              </a:lnSpc>
              <a:spcBef>
                <a:spcPts val="100"/>
              </a:spcBef>
              <a:buClr>
                <a:srgbClr val="478AC8"/>
              </a:buClr>
              <a:buSzPct val="110416"/>
              <a:buFont typeface="Wingdings"/>
              <a:buChar char=""/>
              <a:tabLst>
                <a:tab pos="266700" algn="l"/>
              </a:tabLst>
            </a:pPr>
            <a:r>
              <a:rPr sz="2400" b="1" spc="-10" dirty="0">
                <a:latin typeface="Calibri"/>
                <a:cs typeface="Calibri"/>
              </a:rPr>
              <a:t>Additionally,</a:t>
            </a:r>
            <a:r>
              <a:rPr sz="2400" b="1" spc="-50" dirty="0">
                <a:latin typeface="Calibri"/>
                <a:cs typeface="Calibri"/>
              </a:rPr>
              <a:t> </a:t>
            </a:r>
            <a:r>
              <a:rPr sz="2400" b="1" dirty="0">
                <a:latin typeface="Calibri"/>
                <a:cs typeface="Calibri"/>
              </a:rPr>
              <a:t>given</a:t>
            </a:r>
            <a:r>
              <a:rPr sz="2400" b="1" spc="-50" dirty="0">
                <a:latin typeface="Calibri"/>
                <a:cs typeface="Calibri"/>
              </a:rPr>
              <a:t> </a:t>
            </a:r>
            <a:r>
              <a:rPr sz="2400" b="1" dirty="0">
                <a:latin typeface="Calibri"/>
                <a:cs typeface="Calibri"/>
              </a:rPr>
              <a:t>this</a:t>
            </a:r>
            <a:r>
              <a:rPr sz="2400" b="1" spc="-45" dirty="0">
                <a:latin typeface="Calibri"/>
                <a:cs typeface="Calibri"/>
              </a:rPr>
              <a:t> </a:t>
            </a:r>
            <a:r>
              <a:rPr sz="2400" b="1" dirty="0">
                <a:latin typeface="Calibri"/>
                <a:cs typeface="Calibri"/>
              </a:rPr>
              <a:t>new</a:t>
            </a:r>
            <a:r>
              <a:rPr sz="2400" b="1" spc="-50" dirty="0">
                <a:latin typeface="Calibri"/>
                <a:cs typeface="Calibri"/>
              </a:rPr>
              <a:t> </a:t>
            </a:r>
            <a:r>
              <a:rPr sz="2400" b="1" dirty="0">
                <a:latin typeface="Calibri"/>
                <a:cs typeface="Calibri"/>
              </a:rPr>
              <a:t>data</a:t>
            </a:r>
            <a:r>
              <a:rPr sz="2400" b="1" spc="-45" dirty="0">
                <a:latin typeface="Calibri"/>
                <a:cs typeface="Calibri"/>
              </a:rPr>
              <a:t> </a:t>
            </a:r>
            <a:r>
              <a:rPr sz="2400" b="1" dirty="0">
                <a:latin typeface="Calibri"/>
                <a:cs typeface="Calibri"/>
              </a:rPr>
              <a:t>collection,</a:t>
            </a:r>
            <a:r>
              <a:rPr sz="2400" b="1" spc="-75" dirty="0">
                <a:latin typeface="Calibri"/>
                <a:cs typeface="Calibri"/>
              </a:rPr>
              <a:t> </a:t>
            </a:r>
            <a:r>
              <a:rPr sz="2400" b="1" dirty="0">
                <a:latin typeface="Calibri"/>
                <a:cs typeface="Calibri"/>
              </a:rPr>
              <a:t>the</a:t>
            </a:r>
            <a:r>
              <a:rPr sz="2400" b="1" spc="-45" dirty="0">
                <a:latin typeface="Calibri"/>
                <a:cs typeface="Calibri"/>
              </a:rPr>
              <a:t> </a:t>
            </a:r>
            <a:r>
              <a:rPr sz="2400" b="1" dirty="0">
                <a:latin typeface="Calibri"/>
                <a:cs typeface="Calibri"/>
              </a:rPr>
              <a:t>CDE</a:t>
            </a:r>
            <a:r>
              <a:rPr sz="2400" b="1" spc="-45" dirty="0">
                <a:latin typeface="Calibri"/>
                <a:cs typeface="Calibri"/>
              </a:rPr>
              <a:t> </a:t>
            </a:r>
            <a:r>
              <a:rPr sz="2400" b="1" dirty="0">
                <a:latin typeface="Calibri"/>
                <a:cs typeface="Calibri"/>
              </a:rPr>
              <a:t>will</a:t>
            </a:r>
            <a:r>
              <a:rPr sz="2400" b="1" spc="-50" dirty="0">
                <a:latin typeface="Calibri"/>
                <a:cs typeface="Calibri"/>
              </a:rPr>
              <a:t> </a:t>
            </a:r>
            <a:r>
              <a:rPr sz="2400" b="1" spc="-25" dirty="0">
                <a:latin typeface="Calibri"/>
                <a:cs typeface="Calibri"/>
              </a:rPr>
              <a:t>be </a:t>
            </a:r>
            <a:r>
              <a:rPr sz="2400" b="1" dirty="0">
                <a:latin typeface="Calibri"/>
                <a:cs typeface="Calibri"/>
              </a:rPr>
              <a:t>able</a:t>
            </a:r>
            <a:r>
              <a:rPr sz="2400" b="1" spc="-45" dirty="0">
                <a:latin typeface="Calibri"/>
                <a:cs typeface="Calibri"/>
              </a:rPr>
              <a:t> </a:t>
            </a:r>
            <a:r>
              <a:rPr sz="2400" b="1" dirty="0">
                <a:latin typeface="Calibri"/>
                <a:cs typeface="Calibri"/>
              </a:rPr>
              <a:t>to</a:t>
            </a:r>
            <a:r>
              <a:rPr sz="2400" b="1" spc="-35" dirty="0">
                <a:latin typeface="Calibri"/>
                <a:cs typeface="Calibri"/>
              </a:rPr>
              <a:t> </a:t>
            </a:r>
            <a:r>
              <a:rPr sz="2400" b="1" dirty="0">
                <a:latin typeface="Calibri"/>
                <a:cs typeface="Calibri"/>
              </a:rPr>
              <a:t>monitor</a:t>
            </a:r>
            <a:r>
              <a:rPr sz="2400" b="1" spc="-50" dirty="0">
                <a:latin typeface="Calibri"/>
                <a:cs typeface="Calibri"/>
              </a:rPr>
              <a:t> </a:t>
            </a:r>
            <a:r>
              <a:rPr sz="2400" b="1" dirty="0">
                <a:latin typeface="Calibri"/>
                <a:cs typeface="Calibri"/>
              </a:rPr>
              <a:t>the</a:t>
            </a:r>
            <a:r>
              <a:rPr sz="2400" b="1" spc="-30" dirty="0">
                <a:latin typeface="Calibri"/>
                <a:cs typeface="Calibri"/>
              </a:rPr>
              <a:t> </a:t>
            </a:r>
            <a:r>
              <a:rPr sz="2400" b="1" spc="-20" dirty="0">
                <a:latin typeface="Calibri"/>
                <a:cs typeface="Calibri"/>
              </a:rPr>
              <a:t>coursework-</a:t>
            </a:r>
            <a:r>
              <a:rPr sz="2400" b="1" spc="-10" dirty="0">
                <a:latin typeface="Calibri"/>
                <a:cs typeface="Calibri"/>
              </a:rPr>
              <a:t>assessment</a:t>
            </a:r>
            <a:r>
              <a:rPr sz="2400" b="1" spc="-55" dirty="0">
                <a:latin typeface="Calibri"/>
                <a:cs typeface="Calibri"/>
              </a:rPr>
              <a:t> </a:t>
            </a:r>
            <a:r>
              <a:rPr sz="2400" b="1" dirty="0">
                <a:latin typeface="Calibri"/>
                <a:cs typeface="Calibri"/>
              </a:rPr>
              <a:t>alignment</a:t>
            </a:r>
            <a:r>
              <a:rPr sz="2400" b="1" spc="-40" dirty="0">
                <a:latin typeface="Calibri"/>
                <a:cs typeface="Calibri"/>
              </a:rPr>
              <a:t> </a:t>
            </a:r>
            <a:r>
              <a:rPr sz="2400" b="1" spc="-25" dirty="0">
                <a:latin typeface="Calibri"/>
                <a:cs typeface="Calibri"/>
              </a:rPr>
              <a:t>in </a:t>
            </a:r>
            <a:r>
              <a:rPr sz="2400" b="1" dirty="0">
                <a:latin typeface="Calibri"/>
                <a:cs typeface="Calibri"/>
              </a:rPr>
              <a:t>middle</a:t>
            </a:r>
            <a:r>
              <a:rPr sz="2400" b="1" spc="-60" dirty="0">
                <a:latin typeface="Calibri"/>
                <a:cs typeface="Calibri"/>
              </a:rPr>
              <a:t> </a:t>
            </a:r>
            <a:r>
              <a:rPr sz="2400" b="1" dirty="0">
                <a:latin typeface="Calibri"/>
                <a:cs typeface="Calibri"/>
              </a:rPr>
              <a:t>school</a:t>
            </a:r>
            <a:r>
              <a:rPr sz="2400" b="1" spc="-70" dirty="0">
                <a:latin typeface="Calibri"/>
                <a:cs typeface="Calibri"/>
              </a:rPr>
              <a:t> </a:t>
            </a:r>
            <a:r>
              <a:rPr sz="2400" b="1" spc="-10" dirty="0">
                <a:latin typeface="Calibri"/>
                <a:cs typeface="Calibri"/>
              </a:rPr>
              <a:t>mathematics.</a:t>
            </a:r>
            <a:r>
              <a:rPr sz="2400" b="1" spc="-50" dirty="0">
                <a:latin typeface="Calibri"/>
                <a:cs typeface="Calibri"/>
              </a:rPr>
              <a:t> </a:t>
            </a:r>
            <a:r>
              <a:rPr sz="2400" b="1" dirty="0">
                <a:latin typeface="Calibri"/>
                <a:cs typeface="Calibri"/>
              </a:rPr>
              <a:t>The</a:t>
            </a:r>
            <a:r>
              <a:rPr sz="2400" b="1" spc="-55" dirty="0">
                <a:latin typeface="Calibri"/>
                <a:cs typeface="Calibri"/>
              </a:rPr>
              <a:t> </a:t>
            </a:r>
            <a:r>
              <a:rPr sz="2400" b="1" dirty="0">
                <a:latin typeface="Calibri"/>
                <a:cs typeface="Calibri"/>
              </a:rPr>
              <a:t>alignment</a:t>
            </a:r>
            <a:r>
              <a:rPr sz="2400" b="1" spc="-60" dirty="0">
                <a:latin typeface="Calibri"/>
                <a:cs typeface="Calibri"/>
              </a:rPr>
              <a:t> </a:t>
            </a:r>
            <a:r>
              <a:rPr sz="2400" b="1" dirty="0">
                <a:latin typeface="Calibri"/>
                <a:cs typeface="Calibri"/>
              </a:rPr>
              <a:t>being</a:t>
            </a:r>
            <a:r>
              <a:rPr sz="2400" b="1" spc="-55" dirty="0">
                <a:latin typeface="Calibri"/>
                <a:cs typeface="Calibri"/>
              </a:rPr>
              <a:t> </a:t>
            </a:r>
            <a:r>
              <a:rPr sz="2400" b="1" spc="-10" dirty="0">
                <a:latin typeface="Calibri"/>
                <a:cs typeface="Calibri"/>
              </a:rPr>
              <a:t>referred</a:t>
            </a:r>
            <a:r>
              <a:rPr sz="2400" b="1" spc="-65" dirty="0">
                <a:latin typeface="Calibri"/>
                <a:cs typeface="Calibri"/>
              </a:rPr>
              <a:t> </a:t>
            </a:r>
            <a:r>
              <a:rPr sz="2400" b="1" dirty="0">
                <a:latin typeface="Calibri"/>
                <a:cs typeface="Calibri"/>
              </a:rPr>
              <a:t>to</a:t>
            </a:r>
            <a:r>
              <a:rPr sz="2400" b="1" spc="-55" dirty="0">
                <a:latin typeface="Calibri"/>
                <a:cs typeface="Calibri"/>
              </a:rPr>
              <a:t> </a:t>
            </a:r>
            <a:r>
              <a:rPr sz="2400" b="1" spc="-25" dirty="0">
                <a:latin typeface="Calibri"/>
                <a:cs typeface="Calibri"/>
              </a:rPr>
              <a:t>is </a:t>
            </a:r>
            <a:r>
              <a:rPr sz="2400" b="1" dirty="0">
                <a:latin typeface="Calibri"/>
                <a:cs typeface="Calibri"/>
              </a:rPr>
              <a:t>the</a:t>
            </a:r>
            <a:r>
              <a:rPr sz="2400" b="1" spc="-60" dirty="0">
                <a:latin typeface="Calibri"/>
                <a:cs typeface="Calibri"/>
              </a:rPr>
              <a:t> </a:t>
            </a:r>
            <a:r>
              <a:rPr sz="2400" b="1" dirty="0">
                <a:latin typeface="Calibri"/>
                <a:cs typeface="Calibri"/>
              </a:rPr>
              <a:t>alignment</a:t>
            </a:r>
            <a:r>
              <a:rPr sz="2400" b="1" spc="-65"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students</a:t>
            </a:r>
            <a:r>
              <a:rPr sz="2400" b="1" spc="-35" dirty="0">
                <a:latin typeface="Calibri"/>
                <a:cs typeface="Calibri"/>
              </a:rPr>
              <a:t> </a:t>
            </a:r>
            <a:r>
              <a:rPr sz="2400" b="1" dirty="0">
                <a:latin typeface="Calibri"/>
                <a:cs typeface="Calibri"/>
              </a:rPr>
              <a:t>who</a:t>
            </a:r>
            <a:r>
              <a:rPr sz="2400" b="1" spc="-70" dirty="0">
                <a:latin typeface="Calibri"/>
                <a:cs typeface="Calibri"/>
              </a:rPr>
              <a:t> </a:t>
            </a:r>
            <a:r>
              <a:rPr sz="2400" b="1" spc="-10" dirty="0">
                <a:latin typeface="Calibri"/>
                <a:cs typeface="Calibri"/>
              </a:rPr>
              <a:t>take</a:t>
            </a:r>
            <a:r>
              <a:rPr sz="2400" b="1" spc="-60" dirty="0">
                <a:latin typeface="Calibri"/>
                <a:cs typeface="Calibri"/>
              </a:rPr>
              <a:t> </a:t>
            </a:r>
            <a:r>
              <a:rPr sz="2400" b="1" spc="-10" dirty="0">
                <a:latin typeface="Calibri"/>
                <a:cs typeface="Calibri"/>
              </a:rPr>
              <a:t>Algebra</a:t>
            </a:r>
            <a:r>
              <a:rPr sz="2400" b="1" spc="-70" dirty="0">
                <a:latin typeface="Calibri"/>
                <a:cs typeface="Calibri"/>
              </a:rPr>
              <a:t> </a:t>
            </a:r>
            <a:r>
              <a:rPr sz="2400" b="1" dirty="0">
                <a:latin typeface="Calibri"/>
                <a:cs typeface="Calibri"/>
              </a:rPr>
              <a:t>I</a:t>
            </a:r>
            <a:r>
              <a:rPr sz="2400" b="1" spc="-60" dirty="0">
                <a:latin typeface="Calibri"/>
                <a:cs typeface="Calibri"/>
              </a:rPr>
              <a:t> </a:t>
            </a:r>
            <a:r>
              <a:rPr sz="2400" b="1" dirty="0">
                <a:latin typeface="Calibri"/>
                <a:cs typeface="Calibri"/>
              </a:rPr>
              <a:t>course</a:t>
            </a:r>
            <a:r>
              <a:rPr sz="2400" b="1" spc="-75" dirty="0">
                <a:latin typeface="Calibri"/>
                <a:cs typeface="Calibri"/>
              </a:rPr>
              <a:t> </a:t>
            </a:r>
            <a:r>
              <a:rPr sz="2400" b="1" spc="-10" dirty="0">
                <a:latin typeface="Calibri"/>
                <a:cs typeface="Calibri"/>
              </a:rPr>
              <a:t>content </a:t>
            </a:r>
            <a:r>
              <a:rPr sz="2400" b="1" dirty="0">
                <a:latin typeface="Calibri"/>
                <a:cs typeface="Calibri"/>
              </a:rPr>
              <a:t>being</a:t>
            </a:r>
            <a:r>
              <a:rPr sz="2400" b="1" spc="-55" dirty="0">
                <a:latin typeface="Calibri"/>
                <a:cs typeface="Calibri"/>
              </a:rPr>
              <a:t> </a:t>
            </a:r>
            <a:r>
              <a:rPr sz="2400" b="1" dirty="0">
                <a:latin typeface="Calibri"/>
                <a:cs typeface="Calibri"/>
              </a:rPr>
              <a:t>provided</a:t>
            </a:r>
            <a:r>
              <a:rPr sz="2400" b="1" spc="-65" dirty="0">
                <a:latin typeface="Calibri"/>
                <a:cs typeface="Calibri"/>
              </a:rPr>
              <a:t> </a:t>
            </a:r>
            <a:r>
              <a:rPr sz="2400" b="1" dirty="0">
                <a:latin typeface="Calibri"/>
                <a:cs typeface="Calibri"/>
              </a:rPr>
              <a:t>the</a:t>
            </a:r>
            <a:r>
              <a:rPr sz="2400" b="1" spc="-55" dirty="0">
                <a:latin typeface="Calibri"/>
                <a:cs typeface="Calibri"/>
              </a:rPr>
              <a:t> </a:t>
            </a:r>
            <a:r>
              <a:rPr sz="2400" b="1" dirty="0">
                <a:latin typeface="Calibri"/>
                <a:cs typeface="Calibri"/>
              </a:rPr>
              <a:t>Algebra</a:t>
            </a:r>
            <a:r>
              <a:rPr sz="2400" b="1" spc="-70" dirty="0">
                <a:latin typeface="Calibri"/>
                <a:cs typeface="Calibri"/>
              </a:rPr>
              <a:t> </a:t>
            </a:r>
            <a:r>
              <a:rPr sz="2400" b="1" dirty="0">
                <a:latin typeface="Calibri"/>
                <a:cs typeface="Calibri"/>
              </a:rPr>
              <a:t>I</a:t>
            </a:r>
            <a:r>
              <a:rPr sz="2400" b="1" spc="-60" dirty="0">
                <a:latin typeface="Calibri"/>
                <a:cs typeface="Calibri"/>
              </a:rPr>
              <a:t> </a:t>
            </a:r>
            <a:r>
              <a:rPr sz="2400" b="1" spc="-10" dirty="0">
                <a:latin typeface="Calibri"/>
                <a:cs typeface="Calibri"/>
              </a:rPr>
              <a:t>state</a:t>
            </a:r>
            <a:r>
              <a:rPr sz="2400" b="1" spc="-50" dirty="0">
                <a:latin typeface="Calibri"/>
                <a:cs typeface="Calibri"/>
              </a:rPr>
              <a:t> </a:t>
            </a:r>
            <a:r>
              <a:rPr sz="2400" b="1" dirty="0">
                <a:latin typeface="Calibri"/>
                <a:cs typeface="Calibri"/>
              </a:rPr>
              <a:t>test</a:t>
            </a:r>
            <a:r>
              <a:rPr sz="2400" b="1" spc="-60" dirty="0">
                <a:latin typeface="Calibri"/>
                <a:cs typeface="Calibri"/>
              </a:rPr>
              <a:t> </a:t>
            </a:r>
            <a:r>
              <a:rPr sz="2400" b="1" dirty="0">
                <a:latin typeface="Calibri"/>
                <a:cs typeface="Calibri"/>
              </a:rPr>
              <a:t>in</a:t>
            </a:r>
            <a:r>
              <a:rPr sz="2400" b="1" spc="-60" dirty="0">
                <a:latin typeface="Calibri"/>
                <a:cs typeface="Calibri"/>
              </a:rPr>
              <a:t> </a:t>
            </a:r>
            <a:r>
              <a:rPr sz="2400" b="1" dirty="0">
                <a:latin typeface="Calibri"/>
                <a:cs typeface="Calibri"/>
              </a:rPr>
              <a:t>the</a:t>
            </a:r>
            <a:r>
              <a:rPr sz="2400" b="1" spc="-60" dirty="0">
                <a:latin typeface="Calibri"/>
                <a:cs typeface="Calibri"/>
              </a:rPr>
              <a:t> </a:t>
            </a:r>
            <a:r>
              <a:rPr sz="2400" b="1" dirty="0">
                <a:latin typeface="Calibri"/>
                <a:cs typeface="Calibri"/>
              </a:rPr>
              <a:t>same</a:t>
            </a:r>
            <a:r>
              <a:rPr sz="2400" b="1" spc="-45" dirty="0">
                <a:latin typeface="Calibri"/>
                <a:cs typeface="Calibri"/>
              </a:rPr>
              <a:t> </a:t>
            </a:r>
            <a:r>
              <a:rPr sz="2400" b="1" dirty="0">
                <a:latin typeface="Calibri"/>
                <a:cs typeface="Calibri"/>
              </a:rPr>
              <a:t>year</a:t>
            </a:r>
            <a:r>
              <a:rPr sz="2400" b="1" spc="-70" dirty="0">
                <a:latin typeface="Calibri"/>
                <a:cs typeface="Calibri"/>
              </a:rPr>
              <a:t> </a:t>
            </a:r>
            <a:r>
              <a:rPr sz="2400" b="1" dirty="0">
                <a:latin typeface="Calibri"/>
                <a:cs typeface="Calibri"/>
              </a:rPr>
              <a:t>as</a:t>
            </a:r>
            <a:r>
              <a:rPr sz="2400" b="1" spc="-50" dirty="0">
                <a:latin typeface="Calibri"/>
                <a:cs typeface="Calibri"/>
              </a:rPr>
              <a:t> </a:t>
            </a:r>
            <a:r>
              <a:rPr sz="2400" b="1" spc="-25" dirty="0">
                <a:latin typeface="Calibri"/>
                <a:cs typeface="Calibri"/>
              </a:rPr>
              <a:t>the </a:t>
            </a:r>
            <a:r>
              <a:rPr sz="2400" b="1" spc="-10" dirty="0">
                <a:latin typeface="Calibri"/>
                <a:cs typeface="Calibri"/>
              </a:rPr>
              <a:t>content</a:t>
            </a:r>
            <a:r>
              <a:rPr sz="2400" b="1" spc="-75" dirty="0">
                <a:latin typeface="Calibri"/>
                <a:cs typeface="Calibri"/>
              </a:rPr>
              <a:t> </a:t>
            </a:r>
            <a:r>
              <a:rPr sz="2400" b="1" dirty="0">
                <a:latin typeface="Calibri"/>
                <a:cs typeface="Calibri"/>
              </a:rPr>
              <a:t>was</a:t>
            </a:r>
            <a:r>
              <a:rPr sz="2400" b="1" spc="-60" dirty="0">
                <a:latin typeface="Calibri"/>
                <a:cs typeface="Calibri"/>
              </a:rPr>
              <a:t> </a:t>
            </a:r>
            <a:r>
              <a:rPr sz="2400" b="1" spc="-10" dirty="0">
                <a:latin typeface="Calibri"/>
                <a:cs typeface="Calibri"/>
              </a:rPr>
              <a:t>encountered.</a:t>
            </a:r>
            <a:r>
              <a:rPr sz="2400" b="1" spc="-70" dirty="0">
                <a:latin typeface="Calibri"/>
                <a:cs typeface="Calibri"/>
              </a:rPr>
              <a:t> </a:t>
            </a:r>
            <a:r>
              <a:rPr sz="2400" b="1" spc="-10" dirty="0">
                <a:latin typeface="Calibri"/>
                <a:cs typeface="Calibri"/>
              </a:rPr>
              <a:t>Similarly,</a:t>
            </a:r>
            <a:r>
              <a:rPr sz="2400" b="1" spc="-70" dirty="0">
                <a:latin typeface="Calibri"/>
                <a:cs typeface="Calibri"/>
              </a:rPr>
              <a:t> </a:t>
            </a:r>
            <a:r>
              <a:rPr sz="2400" b="1" dirty="0">
                <a:latin typeface="Calibri"/>
                <a:cs typeface="Calibri"/>
              </a:rPr>
              <a:t>the</a:t>
            </a:r>
            <a:r>
              <a:rPr sz="2400" b="1" spc="-55" dirty="0">
                <a:latin typeface="Calibri"/>
                <a:cs typeface="Calibri"/>
              </a:rPr>
              <a:t> </a:t>
            </a:r>
            <a:r>
              <a:rPr sz="2400" b="1" spc="-10" dirty="0">
                <a:latin typeface="Calibri"/>
                <a:cs typeface="Calibri"/>
              </a:rPr>
              <a:t>state</a:t>
            </a:r>
            <a:r>
              <a:rPr sz="2400" b="1" spc="-55" dirty="0">
                <a:latin typeface="Calibri"/>
                <a:cs typeface="Calibri"/>
              </a:rPr>
              <a:t> </a:t>
            </a:r>
            <a:r>
              <a:rPr sz="2400" b="1" dirty="0">
                <a:latin typeface="Calibri"/>
                <a:cs typeface="Calibri"/>
              </a:rPr>
              <a:t>and</a:t>
            </a:r>
            <a:r>
              <a:rPr sz="2400" b="1" spc="-70" dirty="0">
                <a:latin typeface="Calibri"/>
                <a:cs typeface="Calibri"/>
              </a:rPr>
              <a:t> </a:t>
            </a:r>
            <a:r>
              <a:rPr sz="2400" b="1" spc="-10" dirty="0">
                <a:latin typeface="Calibri"/>
                <a:cs typeface="Calibri"/>
              </a:rPr>
              <a:t>districts </a:t>
            </a:r>
            <a:r>
              <a:rPr sz="2400" b="1" dirty="0">
                <a:latin typeface="Calibri"/>
                <a:cs typeface="Calibri"/>
              </a:rPr>
              <a:t>have</a:t>
            </a:r>
            <a:r>
              <a:rPr sz="2400" b="1" spc="-60" dirty="0">
                <a:latin typeface="Calibri"/>
                <a:cs typeface="Calibri"/>
              </a:rPr>
              <a:t> </a:t>
            </a:r>
            <a:r>
              <a:rPr sz="2400" b="1" dirty="0">
                <a:latin typeface="Calibri"/>
                <a:cs typeface="Calibri"/>
              </a:rPr>
              <a:t>a</a:t>
            </a:r>
            <a:r>
              <a:rPr sz="2400" b="1" spc="-50" dirty="0">
                <a:latin typeface="Calibri"/>
                <a:cs typeface="Calibri"/>
              </a:rPr>
              <a:t> </a:t>
            </a:r>
            <a:r>
              <a:rPr sz="2400" b="1" spc="-10" dirty="0">
                <a:latin typeface="Calibri"/>
                <a:cs typeface="Calibri"/>
              </a:rPr>
              <a:t>vested</a:t>
            </a:r>
            <a:r>
              <a:rPr sz="2400" b="1" spc="-50" dirty="0">
                <a:latin typeface="Calibri"/>
                <a:cs typeface="Calibri"/>
              </a:rPr>
              <a:t> </a:t>
            </a:r>
            <a:r>
              <a:rPr sz="2400" b="1" spc="-10" dirty="0">
                <a:latin typeface="Calibri"/>
                <a:cs typeface="Calibri"/>
              </a:rPr>
              <a:t>interest</a:t>
            </a:r>
            <a:r>
              <a:rPr sz="2400" b="1" spc="-50" dirty="0">
                <a:latin typeface="Calibri"/>
                <a:cs typeface="Calibri"/>
              </a:rPr>
              <a:t> </a:t>
            </a:r>
            <a:r>
              <a:rPr sz="2400" b="1" dirty="0">
                <a:latin typeface="Calibri"/>
                <a:cs typeface="Calibri"/>
              </a:rPr>
              <a:t>in</a:t>
            </a:r>
            <a:r>
              <a:rPr sz="2400" b="1" spc="-55" dirty="0">
                <a:latin typeface="Calibri"/>
                <a:cs typeface="Calibri"/>
              </a:rPr>
              <a:t> </a:t>
            </a:r>
            <a:r>
              <a:rPr sz="2400" b="1" dirty="0">
                <a:latin typeface="Calibri"/>
                <a:cs typeface="Calibri"/>
              </a:rPr>
              <a:t>knowing</a:t>
            </a:r>
            <a:r>
              <a:rPr sz="2400" b="1" spc="-60" dirty="0">
                <a:latin typeface="Calibri"/>
                <a:cs typeface="Calibri"/>
              </a:rPr>
              <a:t> </a:t>
            </a:r>
            <a:r>
              <a:rPr sz="2400" b="1" dirty="0">
                <a:latin typeface="Calibri"/>
                <a:cs typeface="Calibri"/>
              </a:rPr>
              <a:t>how</a:t>
            </a:r>
            <a:r>
              <a:rPr sz="2400" b="1" spc="-65" dirty="0">
                <a:latin typeface="Calibri"/>
                <a:cs typeface="Calibri"/>
              </a:rPr>
              <a:t> </a:t>
            </a:r>
            <a:r>
              <a:rPr sz="2400" b="1" dirty="0">
                <a:latin typeface="Calibri"/>
                <a:cs typeface="Calibri"/>
              </a:rPr>
              <a:t>many</a:t>
            </a:r>
            <a:r>
              <a:rPr sz="2400" b="1" spc="-55" dirty="0">
                <a:latin typeface="Calibri"/>
                <a:cs typeface="Calibri"/>
              </a:rPr>
              <a:t> </a:t>
            </a:r>
            <a:r>
              <a:rPr sz="2400" b="1" dirty="0">
                <a:latin typeface="Calibri"/>
                <a:cs typeface="Calibri"/>
              </a:rPr>
              <a:t>middle</a:t>
            </a:r>
            <a:r>
              <a:rPr sz="2400" b="1" spc="-55" dirty="0">
                <a:latin typeface="Calibri"/>
                <a:cs typeface="Calibri"/>
              </a:rPr>
              <a:t> </a:t>
            </a:r>
            <a:r>
              <a:rPr sz="2400" b="1" spc="-10" dirty="0">
                <a:latin typeface="Calibri"/>
                <a:cs typeface="Calibri"/>
              </a:rPr>
              <a:t>school </a:t>
            </a:r>
            <a:r>
              <a:rPr sz="2400" b="1" dirty="0">
                <a:latin typeface="Calibri"/>
                <a:cs typeface="Calibri"/>
              </a:rPr>
              <a:t>students</a:t>
            </a:r>
            <a:r>
              <a:rPr sz="2400" b="1" spc="-40" dirty="0">
                <a:latin typeface="Calibri"/>
                <a:cs typeface="Calibri"/>
              </a:rPr>
              <a:t> </a:t>
            </a:r>
            <a:r>
              <a:rPr sz="2400" b="1" dirty="0">
                <a:latin typeface="Calibri"/>
                <a:cs typeface="Calibri"/>
              </a:rPr>
              <a:t>that</a:t>
            </a:r>
            <a:r>
              <a:rPr sz="2400" b="1" spc="-55" dirty="0">
                <a:latin typeface="Calibri"/>
                <a:cs typeface="Calibri"/>
              </a:rPr>
              <a:t> </a:t>
            </a:r>
            <a:r>
              <a:rPr sz="2400" b="1" dirty="0">
                <a:latin typeface="Calibri"/>
                <a:cs typeface="Calibri"/>
              </a:rPr>
              <a:t>took</a:t>
            </a:r>
            <a:r>
              <a:rPr sz="2400" b="1" spc="-75" dirty="0">
                <a:latin typeface="Calibri"/>
                <a:cs typeface="Calibri"/>
              </a:rPr>
              <a:t> </a:t>
            </a:r>
            <a:r>
              <a:rPr sz="2400" b="1" dirty="0">
                <a:latin typeface="Calibri"/>
                <a:cs typeface="Calibri"/>
              </a:rPr>
              <a:t>a</a:t>
            </a:r>
            <a:r>
              <a:rPr sz="2400" b="1" spc="-60" dirty="0">
                <a:latin typeface="Calibri"/>
                <a:cs typeface="Calibri"/>
              </a:rPr>
              <a:t> </a:t>
            </a:r>
            <a:r>
              <a:rPr sz="2400" b="1" dirty="0">
                <a:latin typeface="Calibri"/>
                <a:cs typeface="Calibri"/>
              </a:rPr>
              <a:t>Geometry</a:t>
            </a:r>
            <a:r>
              <a:rPr sz="2400" b="1" spc="-65" dirty="0">
                <a:latin typeface="Calibri"/>
                <a:cs typeface="Calibri"/>
              </a:rPr>
              <a:t> </a:t>
            </a:r>
            <a:r>
              <a:rPr sz="2400" b="1" dirty="0">
                <a:latin typeface="Calibri"/>
                <a:cs typeface="Calibri"/>
              </a:rPr>
              <a:t>course</a:t>
            </a:r>
            <a:r>
              <a:rPr sz="2400" b="1" spc="-80" dirty="0">
                <a:latin typeface="Calibri"/>
                <a:cs typeface="Calibri"/>
              </a:rPr>
              <a:t> </a:t>
            </a:r>
            <a:r>
              <a:rPr sz="2400" b="1" dirty="0">
                <a:latin typeface="Calibri"/>
                <a:cs typeface="Calibri"/>
              </a:rPr>
              <a:t>also</a:t>
            </a:r>
            <a:r>
              <a:rPr sz="2400" b="1" spc="-70" dirty="0">
                <a:latin typeface="Calibri"/>
                <a:cs typeface="Calibri"/>
              </a:rPr>
              <a:t> </a:t>
            </a:r>
            <a:r>
              <a:rPr sz="2400" b="1" dirty="0">
                <a:latin typeface="Calibri"/>
                <a:cs typeface="Calibri"/>
              </a:rPr>
              <a:t>took</a:t>
            </a:r>
            <a:r>
              <a:rPr sz="2400" b="1" spc="-70" dirty="0">
                <a:latin typeface="Calibri"/>
                <a:cs typeface="Calibri"/>
              </a:rPr>
              <a:t> </a:t>
            </a:r>
            <a:r>
              <a:rPr sz="2400" b="1" dirty="0">
                <a:latin typeface="Calibri"/>
                <a:cs typeface="Calibri"/>
              </a:rPr>
              <a:t>the</a:t>
            </a:r>
            <a:r>
              <a:rPr sz="2400" b="1" spc="-50" dirty="0">
                <a:latin typeface="Calibri"/>
                <a:cs typeface="Calibri"/>
              </a:rPr>
              <a:t> </a:t>
            </a:r>
            <a:r>
              <a:rPr sz="2400" b="1" spc="-10" dirty="0">
                <a:latin typeface="Calibri"/>
                <a:cs typeface="Calibri"/>
              </a:rPr>
              <a:t>state </a:t>
            </a:r>
            <a:r>
              <a:rPr sz="2400" b="1" dirty="0">
                <a:latin typeface="Calibri"/>
                <a:cs typeface="Calibri"/>
              </a:rPr>
              <a:t>Geometry</a:t>
            </a:r>
            <a:r>
              <a:rPr sz="2400" b="1" spc="-65" dirty="0">
                <a:latin typeface="Calibri"/>
                <a:cs typeface="Calibri"/>
              </a:rPr>
              <a:t> </a:t>
            </a:r>
            <a:r>
              <a:rPr sz="2400" b="1" dirty="0">
                <a:latin typeface="Calibri"/>
                <a:cs typeface="Calibri"/>
              </a:rPr>
              <a:t>test.</a:t>
            </a:r>
            <a:r>
              <a:rPr sz="2400" b="1" spc="-50" dirty="0">
                <a:latin typeface="Calibri"/>
                <a:cs typeface="Calibri"/>
              </a:rPr>
              <a:t> </a:t>
            </a:r>
            <a:r>
              <a:rPr sz="2400" b="1" dirty="0">
                <a:latin typeface="Calibri"/>
                <a:cs typeface="Calibri"/>
              </a:rPr>
              <a:t>Without</a:t>
            </a:r>
            <a:r>
              <a:rPr sz="2400" b="1" spc="-50" dirty="0">
                <a:latin typeface="Calibri"/>
                <a:cs typeface="Calibri"/>
              </a:rPr>
              <a:t> </a:t>
            </a:r>
            <a:r>
              <a:rPr sz="2400" b="1" dirty="0">
                <a:latin typeface="Calibri"/>
                <a:cs typeface="Calibri"/>
              </a:rPr>
              <a:t>these</a:t>
            </a:r>
            <a:r>
              <a:rPr sz="2400" b="1" spc="-40" dirty="0">
                <a:latin typeface="Calibri"/>
                <a:cs typeface="Calibri"/>
              </a:rPr>
              <a:t> </a:t>
            </a:r>
            <a:r>
              <a:rPr sz="2400" b="1" dirty="0">
                <a:latin typeface="Calibri"/>
                <a:cs typeface="Calibri"/>
              </a:rPr>
              <a:t>data,</a:t>
            </a:r>
            <a:r>
              <a:rPr sz="2400" b="1" spc="-35" dirty="0">
                <a:latin typeface="Calibri"/>
                <a:cs typeface="Calibri"/>
              </a:rPr>
              <a:t> </a:t>
            </a:r>
            <a:r>
              <a:rPr sz="2400" b="1" dirty="0">
                <a:latin typeface="Calibri"/>
                <a:cs typeface="Calibri"/>
              </a:rPr>
              <a:t>the</a:t>
            </a:r>
            <a:r>
              <a:rPr sz="2400" b="1" spc="-45" dirty="0">
                <a:latin typeface="Calibri"/>
                <a:cs typeface="Calibri"/>
              </a:rPr>
              <a:t> </a:t>
            </a:r>
            <a:r>
              <a:rPr sz="2400" b="1" dirty="0">
                <a:latin typeface="Calibri"/>
                <a:cs typeface="Calibri"/>
              </a:rPr>
              <a:t>CDE</a:t>
            </a:r>
            <a:r>
              <a:rPr sz="2400" b="1" spc="-50" dirty="0">
                <a:latin typeface="Calibri"/>
                <a:cs typeface="Calibri"/>
              </a:rPr>
              <a:t> </a:t>
            </a:r>
            <a:r>
              <a:rPr sz="2400" b="1" dirty="0">
                <a:latin typeface="Calibri"/>
                <a:cs typeface="Calibri"/>
              </a:rPr>
              <a:t>and</a:t>
            </a:r>
            <a:r>
              <a:rPr sz="2400" b="1" spc="-50" dirty="0">
                <a:latin typeface="Calibri"/>
                <a:cs typeface="Calibri"/>
              </a:rPr>
              <a:t> </a:t>
            </a:r>
            <a:r>
              <a:rPr sz="2400" b="1" dirty="0">
                <a:latin typeface="Calibri"/>
                <a:cs typeface="Calibri"/>
              </a:rPr>
              <a:t>the</a:t>
            </a:r>
            <a:r>
              <a:rPr sz="2400" b="1" spc="-45" dirty="0">
                <a:latin typeface="Calibri"/>
                <a:cs typeface="Calibri"/>
              </a:rPr>
              <a:t> </a:t>
            </a:r>
            <a:r>
              <a:rPr sz="2400" b="1" spc="-10" dirty="0">
                <a:latin typeface="Calibri"/>
                <a:cs typeface="Calibri"/>
              </a:rPr>
              <a:t>districts </a:t>
            </a:r>
            <a:r>
              <a:rPr sz="2400" b="1" dirty="0">
                <a:latin typeface="Calibri"/>
                <a:cs typeface="Calibri"/>
              </a:rPr>
              <a:t>may</a:t>
            </a:r>
            <a:r>
              <a:rPr sz="2400" b="1" spc="-70" dirty="0">
                <a:latin typeface="Calibri"/>
                <a:cs typeface="Calibri"/>
              </a:rPr>
              <a:t> </a:t>
            </a:r>
            <a:r>
              <a:rPr sz="2400" b="1" dirty="0">
                <a:latin typeface="Calibri"/>
                <a:cs typeface="Calibri"/>
              </a:rPr>
              <a:t>be</a:t>
            </a:r>
            <a:r>
              <a:rPr sz="2400" b="1" spc="-45" dirty="0">
                <a:latin typeface="Calibri"/>
                <a:cs typeface="Calibri"/>
              </a:rPr>
              <a:t> </a:t>
            </a:r>
            <a:r>
              <a:rPr sz="2400" b="1" dirty="0">
                <a:latin typeface="Calibri"/>
                <a:cs typeface="Calibri"/>
              </a:rPr>
              <a:t>unsure</a:t>
            </a:r>
            <a:r>
              <a:rPr sz="2400" b="1" spc="-60" dirty="0">
                <a:latin typeface="Calibri"/>
                <a:cs typeface="Calibri"/>
              </a:rPr>
              <a:t> </a:t>
            </a:r>
            <a:r>
              <a:rPr sz="2400" b="1" dirty="0">
                <a:latin typeface="Calibri"/>
                <a:cs typeface="Calibri"/>
              </a:rPr>
              <a:t>how</a:t>
            </a:r>
            <a:r>
              <a:rPr sz="2400" b="1" spc="-65" dirty="0">
                <a:latin typeface="Calibri"/>
                <a:cs typeface="Calibri"/>
              </a:rPr>
              <a:t> </a:t>
            </a:r>
            <a:r>
              <a:rPr sz="2400" b="1" dirty="0">
                <a:latin typeface="Calibri"/>
                <a:cs typeface="Calibri"/>
              </a:rPr>
              <a:t>many</a:t>
            </a:r>
            <a:r>
              <a:rPr sz="2400" b="1" spc="-50" dirty="0">
                <a:latin typeface="Calibri"/>
                <a:cs typeface="Calibri"/>
              </a:rPr>
              <a:t> </a:t>
            </a:r>
            <a:r>
              <a:rPr sz="2400" b="1" spc="-10" dirty="0">
                <a:latin typeface="Calibri"/>
                <a:cs typeface="Calibri"/>
              </a:rPr>
              <a:t>once-accelerated</a:t>
            </a:r>
            <a:r>
              <a:rPr sz="2400" b="1" spc="-80" dirty="0">
                <a:latin typeface="Calibri"/>
                <a:cs typeface="Calibri"/>
              </a:rPr>
              <a:t> </a:t>
            </a:r>
            <a:r>
              <a:rPr sz="2400" b="1" dirty="0">
                <a:latin typeface="Calibri"/>
                <a:cs typeface="Calibri"/>
              </a:rPr>
              <a:t>or</a:t>
            </a:r>
            <a:r>
              <a:rPr sz="2400" b="1" spc="-65" dirty="0">
                <a:latin typeface="Calibri"/>
                <a:cs typeface="Calibri"/>
              </a:rPr>
              <a:t> </a:t>
            </a:r>
            <a:r>
              <a:rPr sz="2400" b="1" spc="-10" dirty="0">
                <a:latin typeface="Calibri"/>
                <a:cs typeface="Calibri"/>
              </a:rPr>
              <a:t>twice- accelerated</a:t>
            </a:r>
            <a:r>
              <a:rPr sz="2400" b="1" spc="-90" dirty="0">
                <a:latin typeface="Calibri"/>
                <a:cs typeface="Calibri"/>
              </a:rPr>
              <a:t> </a:t>
            </a:r>
            <a:r>
              <a:rPr sz="2400" b="1" spc="-10" dirty="0">
                <a:latin typeface="Calibri"/>
                <a:cs typeface="Calibri"/>
              </a:rPr>
              <a:t>students</a:t>
            </a:r>
            <a:r>
              <a:rPr sz="2400" b="1" spc="-65" dirty="0">
                <a:latin typeface="Calibri"/>
                <a:cs typeface="Calibri"/>
              </a:rPr>
              <a:t> </a:t>
            </a:r>
            <a:r>
              <a:rPr sz="2400" b="1" dirty="0">
                <a:latin typeface="Calibri"/>
                <a:cs typeface="Calibri"/>
              </a:rPr>
              <a:t>are</a:t>
            </a:r>
            <a:r>
              <a:rPr sz="2400" b="1" spc="-75" dirty="0">
                <a:latin typeface="Calibri"/>
                <a:cs typeface="Calibri"/>
              </a:rPr>
              <a:t> </a:t>
            </a:r>
            <a:r>
              <a:rPr sz="2400" b="1" dirty="0">
                <a:latin typeface="Calibri"/>
                <a:cs typeface="Calibri"/>
              </a:rPr>
              <a:t>taking</a:t>
            </a:r>
            <a:r>
              <a:rPr sz="2400" b="1" spc="-80" dirty="0">
                <a:latin typeface="Calibri"/>
                <a:cs typeface="Calibri"/>
              </a:rPr>
              <a:t> </a:t>
            </a:r>
            <a:r>
              <a:rPr sz="2400" b="1" dirty="0">
                <a:latin typeface="Calibri"/>
                <a:cs typeface="Calibri"/>
              </a:rPr>
              <a:t>the</a:t>
            </a:r>
            <a:r>
              <a:rPr sz="2400" b="1" spc="-70" dirty="0">
                <a:latin typeface="Calibri"/>
                <a:cs typeface="Calibri"/>
              </a:rPr>
              <a:t> </a:t>
            </a:r>
            <a:r>
              <a:rPr sz="2400" b="1" spc="-10" dirty="0">
                <a:latin typeface="Calibri"/>
                <a:cs typeface="Calibri"/>
              </a:rPr>
              <a:t>state</a:t>
            </a:r>
            <a:r>
              <a:rPr sz="2400" b="1" spc="-70" dirty="0">
                <a:latin typeface="Calibri"/>
                <a:cs typeface="Calibri"/>
              </a:rPr>
              <a:t> </a:t>
            </a:r>
            <a:r>
              <a:rPr sz="2400" b="1" dirty="0">
                <a:latin typeface="Calibri"/>
                <a:cs typeface="Calibri"/>
              </a:rPr>
              <a:t>test</a:t>
            </a:r>
            <a:r>
              <a:rPr sz="2400" b="1" spc="-75" dirty="0">
                <a:latin typeface="Calibri"/>
                <a:cs typeface="Calibri"/>
              </a:rPr>
              <a:t> </a:t>
            </a:r>
            <a:r>
              <a:rPr sz="2400" b="1" dirty="0">
                <a:latin typeface="Calibri"/>
                <a:cs typeface="Calibri"/>
              </a:rPr>
              <a:t>designed</a:t>
            </a:r>
            <a:r>
              <a:rPr sz="2400" b="1" spc="-65" dirty="0">
                <a:latin typeface="Calibri"/>
                <a:cs typeface="Calibri"/>
              </a:rPr>
              <a:t> </a:t>
            </a:r>
            <a:r>
              <a:rPr sz="2400" b="1" spc="-25" dirty="0">
                <a:latin typeface="Calibri"/>
                <a:cs typeface="Calibri"/>
              </a:rPr>
              <a:t>for </a:t>
            </a:r>
            <a:r>
              <a:rPr sz="2400" b="1" dirty="0">
                <a:latin typeface="Calibri"/>
                <a:cs typeface="Calibri"/>
              </a:rPr>
              <a:t>grade</a:t>
            </a:r>
            <a:r>
              <a:rPr sz="2400" b="1" spc="-90" dirty="0">
                <a:latin typeface="Calibri"/>
                <a:cs typeface="Calibri"/>
              </a:rPr>
              <a:t> </a:t>
            </a:r>
            <a:r>
              <a:rPr sz="2400" b="1" dirty="0">
                <a:latin typeface="Calibri"/>
                <a:cs typeface="Calibri"/>
              </a:rPr>
              <a:t>level</a:t>
            </a:r>
            <a:r>
              <a:rPr sz="2400" b="1" spc="-75" dirty="0">
                <a:latin typeface="Calibri"/>
                <a:cs typeface="Calibri"/>
              </a:rPr>
              <a:t> </a:t>
            </a:r>
            <a:r>
              <a:rPr sz="2400" b="1" dirty="0">
                <a:latin typeface="Calibri"/>
                <a:cs typeface="Calibri"/>
              </a:rPr>
              <a:t>content</a:t>
            </a:r>
            <a:r>
              <a:rPr sz="2400" b="1" spc="-75" dirty="0">
                <a:latin typeface="Calibri"/>
                <a:cs typeface="Calibri"/>
              </a:rPr>
              <a:t> </a:t>
            </a:r>
            <a:r>
              <a:rPr sz="2400" b="1" dirty="0">
                <a:latin typeface="Calibri"/>
                <a:cs typeface="Calibri"/>
              </a:rPr>
              <a:t>associated</a:t>
            </a:r>
            <a:r>
              <a:rPr sz="2400" b="1" spc="-85" dirty="0">
                <a:latin typeface="Calibri"/>
                <a:cs typeface="Calibri"/>
              </a:rPr>
              <a:t> </a:t>
            </a:r>
            <a:r>
              <a:rPr sz="2400" b="1" dirty="0">
                <a:latin typeface="Calibri"/>
                <a:cs typeface="Calibri"/>
              </a:rPr>
              <a:t>with</a:t>
            </a:r>
            <a:r>
              <a:rPr sz="2400" b="1" spc="-75" dirty="0">
                <a:latin typeface="Calibri"/>
                <a:cs typeface="Calibri"/>
              </a:rPr>
              <a:t> </a:t>
            </a:r>
            <a:r>
              <a:rPr sz="2400" b="1" dirty="0">
                <a:latin typeface="Calibri"/>
                <a:cs typeface="Calibri"/>
              </a:rPr>
              <a:t>the</a:t>
            </a:r>
            <a:r>
              <a:rPr sz="2400" b="1" spc="-70" dirty="0">
                <a:latin typeface="Calibri"/>
                <a:cs typeface="Calibri"/>
              </a:rPr>
              <a:t> </a:t>
            </a:r>
            <a:r>
              <a:rPr sz="2400" b="1" spc="-10" dirty="0">
                <a:latin typeface="Calibri"/>
                <a:cs typeface="Calibri"/>
              </a:rPr>
              <a:t>standard</a:t>
            </a:r>
            <a:r>
              <a:rPr sz="2400" b="1" spc="-75" dirty="0">
                <a:latin typeface="Calibri"/>
                <a:cs typeface="Calibri"/>
              </a:rPr>
              <a:t> </a:t>
            </a:r>
            <a:r>
              <a:rPr sz="2400" b="1" dirty="0">
                <a:latin typeface="Calibri"/>
                <a:cs typeface="Calibri"/>
              </a:rPr>
              <a:t>7</a:t>
            </a:r>
            <a:r>
              <a:rPr sz="2400" b="1" baseline="24305" dirty="0">
                <a:latin typeface="Calibri"/>
                <a:cs typeface="Calibri"/>
              </a:rPr>
              <a:t>th</a:t>
            </a:r>
            <a:r>
              <a:rPr sz="2400" b="1" spc="142" baseline="24305" dirty="0">
                <a:latin typeface="Calibri"/>
                <a:cs typeface="Calibri"/>
              </a:rPr>
              <a:t> </a:t>
            </a:r>
            <a:r>
              <a:rPr sz="2400" b="1" spc="-10" dirty="0">
                <a:latin typeface="Calibri"/>
                <a:cs typeface="Calibri"/>
              </a:rPr>
              <a:t>grade</a:t>
            </a:r>
            <a:endParaRPr sz="2400">
              <a:latin typeface="Calibri"/>
              <a:cs typeface="Calibri"/>
            </a:endParaRPr>
          </a:p>
        </p:txBody>
      </p:sp>
      <p:sp>
        <p:nvSpPr>
          <p:cNvPr id="3" name="object 3">
            <a:extLst>
              <a:ext uri="{C183D7F6-B498-43B3-948B-1728B52AA6E4}">
                <adec:decorative xmlns:adec="http://schemas.microsoft.com/office/drawing/2017/decorative" val="1"/>
              </a:ext>
            </a:extLst>
          </p:cNvPr>
          <p:cNvSpPr txBox="1"/>
          <p:nvPr/>
        </p:nvSpPr>
        <p:spPr>
          <a:xfrm>
            <a:off x="708659" y="6122314"/>
            <a:ext cx="4509135" cy="391795"/>
          </a:xfrm>
          <a:prstGeom prst="rect">
            <a:avLst/>
          </a:prstGeom>
        </p:spPr>
        <p:txBody>
          <a:bodyPr vert="horz" wrap="square" lIns="0" tIns="12700" rIns="0" bIns="0" rtlCol="0">
            <a:spAutoFit/>
          </a:bodyPr>
          <a:lstStyle/>
          <a:p>
            <a:pPr marL="38100">
              <a:lnSpc>
                <a:spcPct val="100000"/>
              </a:lnSpc>
              <a:spcBef>
                <a:spcPts val="100"/>
              </a:spcBef>
            </a:pPr>
            <a:r>
              <a:rPr sz="2400" b="1" dirty="0">
                <a:latin typeface="Calibri"/>
                <a:cs typeface="Calibri"/>
              </a:rPr>
              <a:t>math</a:t>
            </a:r>
            <a:r>
              <a:rPr sz="2400" b="1" spc="-60" dirty="0">
                <a:latin typeface="Calibri"/>
                <a:cs typeface="Calibri"/>
              </a:rPr>
              <a:t> </a:t>
            </a:r>
            <a:r>
              <a:rPr sz="2400" b="1" dirty="0">
                <a:latin typeface="Calibri"/>
                <a:cs typeface="Calibri"/>
              </a:rPr>
              <a:t>or</a:t>
            </a:r>
            <a:r>
              <a:rPr sz="2400" b="1" spc="-60" dirty="0">
                <a:latin typeface="Calibri"/>
                <a:cs typeface="Calibri"/>
              </a:rPr>
              <a:t> </a:t>
            </a:r>
            <a:r>
              <a:rPr sz="2400" b="1" dirty="0">
                <a:latin typeface="Calibri"/>
                <a:cs typeface="Calibri"/>
              </a:rPr>
              <a:t>8</a:t>
            </a:r>
            <a:r>
              <a:rPr sz="2400" b="1" baseline="24305" dirty="0">
                <a:latin typeface="Calibri"/>
                <a:cs typeface="Calibri"/>
              </a:rPr>
              <a:t>th</a:t>
            </a:r>
            <a:r>
              <a:rPr sz="2400" b="1" spc="202" baseline="24305" dirty="0">
                <a:latin typeface="Calibri"/>
                <a:cs typeface="Calibri"/>
              </a:rPr>
              <a:t> </a:t>
            </a:r>
            <a:r>
              <a:rPr sz="2400" b="1" dirty="0">
                <a:latin typeface="Calibri"/>
                <a:cs typeface="Calibri"/>
              </a:rPr>
              <a:t>grade</a:t>
            </a:r>
            <a:r>
              <a:rPr sz="2400" b="1" spc="-65" dirty="0">
                <a:latin typeface="Calibri"/>
                <a:cs typeface="Calibri"/>
              </a:rPr>
              <a:t> </a:t>
            </a:r>
            <a:r>
              <a:rPr sz="2400" b="1" dirty="0">
                <a:latin typeface="Calibri"/>
                <a:cs typeface="Calibri"/>
              </a:rPr>
              <a:t>math</a:t>
            </a:r>
            <a:r>
              <a:rPr sz="2400" b="1" spc="-45" dirty="0">
                <a:latin typeface="Calibri"/>
                <a:cs typeface="Calibri"/>
              </a:rPr>
              <a:t> </a:t>
            </a:r>
            <a:r>
              <a:rPr sz="2400" b="1" spc="-10" dirty="0">
                <a:latin typeface="Calibri"/>
                <a:cs typeface="Calibri"/>
              </a:rPr>
              <a:t>curriculum.</a:t>
            </a:r>
            <a:endParaRPr sz="2400">
              <a:latin typeface="Calibri"/>
              <a:cs typeface="Calibri"/>
            </a:endParaRPr>
          </a:p>
        </p:txBody>
      </p:sp>
      <p:sp>
        <p:nvSpPr>
          <p:cNvPr id="8" name="object 8">
            <a:extLst>
              <a:ext uri="{C183D7F6-B498-43B3-948B-1728B52AA6E4}">
                <adec:decorative xmlns:adec="http://schemas.microsoft.com/office/drawing/2017/decorative" val="1"/>
              </a:ext>
            </a:extLst>
          </p:cNvPr>
          <p:cNvSpPr txBox="1"/>
          <p:nvPr/>
        </p:nvSpPr>
        <p:spPr>
          <a:xfrm>
            <a:off x="459740" y="6353047"/>
            <a:ext cx="153670" cy="177800"/>
          </a:xfrm>
          <a:prstGeom prst="rect">
            <a:avLst/>
          </a:prstGeom>
        </p:spPr>
        <p:txBody>
          <a:bodyPr vert="horz" wrap="square" lIns="0" tIns="12065" rIns="0" bIns="0" rtlCol="0">
            <a:spAutoFit/>
          </a:bodyPr>
          <a:lstStyle/>
          <a:p>
            <a:pPr marL="12700">
              <a:lnSpc>
                <a:spcPct val="100000"/>
              </a:lnSpc>
              <a:spcBef>
                <a:spcPts val="95"/>
              </a:spcBef>
            </a:pPr>
            <a:r>
              <a:rPr sz="1000" b="1" spc="-25" dirty="0">
                <a:solidFill>
                  <a:srgbClr val="45454B"/>
                </a:solidFill>
                <a:latin typeface="Calibri"/>
                <a:cs typeface="Calibri"/>
              </a:rPr>
              <a:t>26</a:t>
            </a:r>
            <a:endParaRPr sz="1000">
              <a:latin typeface="Calibri"/>
              <a:cs typeface="Calibri"/>
            </a:endParaRPr>
          </a:p>
        </p:txBody>
      </p:sp>
      <p:sp>
        <p:nvSpPr>
          <p:cNvPr id="9" name="Title 8">
            <a:extLst>
              <a:ext uri="{FF2B5EF4-FFF2-40B4-BE49-F238E27FC236}">
                <a16:creationId xmlns:a16="http://schemas.microsoft.com/office/drawing/2014/main" id="{F7434512-5E82-25EB-E30F-DF6BE51C88CB}"/>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Advanced Math </a:t>
            </a:r>
            <a:r>
              <a:rPr lang="en-US" dirty="0" err="1"/>
              <a:t>Contd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a:extLst>
              <a:ext uri="{C183D7F6-B498-43B3-948B-1728B52AA6E4}">
                <adec:decorative xmlns:adec="http://schemas.microsoft.com/office/drawing/2017/decorative" val="1"/>
              </a:ext>
            </a:extLst>
          </p:cNvPr>
          <p:cNvGrpSpPr/>
          <p:nvPr/>
        </p:nvGrpSpPr>
        <p:grpSpPr>
          <a:xfrm>
            <a:off x="1358519" y="334645"/>
            <a:ext cx="6845300" cy="1097280"/>
            <a:chOff x="1358519" y="334645"/>
            <a:chExt cx="6845300" cy="1097280"/>
          </a:xfrm>
        </p:grpSpPr>
        <p:pic>
          <p:nvPicPr>
            <p:cNvPr id="5" name="object 5"/>
            <p:cNvPicPr/>
            <p:nvPr/>
          </p:nvPicPr>
          <p:blipFill>
            <a:blip r:embed="rId2" cstate="print"/>
            <a:stretch>
              <a:fillRect/>
            </a:stretch>
          </p:blipFill>
          <p:spPr>
            <a:xfrm>
              <a:off x="1358519" y="334645"/>
              <a:ext cx="863600" cy="548639"/>
            </a:xfrm>
            <a:prstGeom prst="rect">
              <a:avLst/>
            </a:prstGeom>
          </p:spPr>
        </p:pic>
        <p:pic>
          <p:nvPicPr>
            <p:cNvPr id="6" name="object 6"/>
            <p:cNvPicPr/>
            <p:nvPr/>
          </p:nvPicPr>
          <p:blipFill>
            <a:blip r:embed="rId3" cstate="print"/>
            <a:stretch>
              <a:fillRect/>
            </a:stretch>
          </p:blipFill>
          <p:spPr>
            <a:xfrm>
              <a:off x="2006219" y="334645"/>
              <a:ext cx="6197219" cy="548639"/>
            </a:xfrm>
            <a:prstGeom prst="rect">
              <a:avLst/>
            </a:prstGeom>
          </p:spPr>
        </p:pic>
        <p:pic>
          <p:nvPicPr>
            <p:cNvPr id="7" name="object 7"/>
            <p:cNvPicPr/>
            <p:nvPr/>
          </p:nvPicPr>
          <p:blipFill>
            <a:blip r:embed="rId4" cstate="print"/>
            <a:stretch>
              <a:fillRect/>
            </a:stretch>
          </p:blipFill>
          <p:spPr>
            <a:xfrm>
              <a:off x="1518539" y="883285"/>
              <a:ext cx="6383655"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480059" y="1732229"/>
            <a:ext cx="8204200" cy="4415790"/>
          </a:xfrm>
          <a:prstGeom prst="rect">
            <a:avLst/>
          </a:prstGeom>
        </p:spPr>
        <p:txBody>
          <a:bodyPr vert="horz" wrap="square" lIns="0" tIns="12700" rIns="0" bIns="0" rtlCol="0">
            <a:spAutoFit/>
          </a:bodyPr>
          <a:lstStyle/>
          <a:p>
            <a:pPr marL="266700" marR="30480" indent="-228600">
              <a:lnSpc>
                <a:spcPct val="100000"/>
              </a:lnSpc>
              <a:spcBef>
                <a:spcPts val="100"/>
              </a:spcBef>
              <a:buClr>
                <a:srgbClr val="478AC8"/>
              </a:buClr>
              <a:buSzPct val="110416"/>
              <a:buFont typeface="Wingdings"/>
              <a:buChar char=""/>
              <a:tabLst>
                <a:tab pos="266700" algn="l"/>
              </a:tabLst>
            </a:pPr>
            <a:r>
              <a:rPr sz="2400" b="1" dirty="0">
                <a:latin typeface="Calibri"/>
                <a:cs typeface="Calibri"/>
              </a:rPr>
              <a:t>Given</a:t>
            </a:r>
            <a:r>
              <a:rPr sz="2400" b="1" spc="-60" dirty="0">
                <a:latin typeface="Calibri"/>
                <a:cs typeface="Calibri"/>
              </a:rPr>
              <a:t> </a:t>
            </a:r>
            <a:r>
              <a:rPr sz="2400" b="1" dirty="0">
                <a:latin typeface="Calibri"/>
                <a:cs typeface="Calibri"/>
              </a:rPr>
              <a:t>that</a:t>
            </a:r>
            <a:r>
              <a:rPr sz="2400" b="1" spc="-50" dirty="0">
                <a:latin typeface="Calibri"/>
                <a:cs typeface="Calibri"/>
              </a:rPr>
              <a:t> </a:t>
            </a:r>
            <a:r>
              <a:rPr sz="2400" b="1" dirty="0">
                <a:latin typeface="Calibri"/>
                <a:cs typeface="Calibri"/>
              </a:rPr>
              <a:t>Advanced</a:t>
            </a:r>
            <a:r>
              <a:rPr sz="2400" b="1" spc="-60" dirty="0">
                <a:latin typeface="Calibri"/>
                <a:cs typeface="Calibri"/>
              </a:rPr>
              <a:t> </a:t>
            </a:r>
            <a:r>
              <a:rPr sz="2400" b="1" spc="-10" dirty="0">
                <a:latin typeface="Calibri"/>
                <a:cs typeface="Calibri"/>
              </a:rPr>
              <a:t>Mathematics</a:t>
            </a:r>
            <a:r>
              <a:rPr sz="2400" b="1" spc="-55" dirty="0">
                <a:latin typeface="Calibri"/>
                <a:cs typeface="Calibri"/>
              </a:rPr>
              <a:t> </a:t>
            </a:r>
            <a:r>
              <a:rPr sz="2400" b="1" spc="-10" dirty="0">
                <a:latin typeface="Calibri"/>
                <a:cs typeface="Calibri"/>
              </a:rPr>
              <a:t>Coursework</a:t>
            </a:r>
            <a:r>
              <a:rPr sz="2400" b="1" spc="-75" dirty="0">
                <a:latin typeface="Calibri"/>
                <a:cs typeface="Calibri"/>
              </a:rPr>
              <a:t> </a:t>
            </a:r>
            <a:r>
              <a:rPr sz="2400" b="1" spc="-10" dirty="0">
                <a:latin typeface="Calibri"/>
                <a:cs typeface="Calibri"/>
              </a:rPr>
              <a:t>assessment </a:t>
            </a:r>
            <a:r>
              <a:rPr sz="2400" b="1" dirty="0">
                <a:latin typeface="Calibri"/>
                <a:cs typeface="Calibri"/>
              </a:rPr>
              <a:t>data</a:t>
            </a:r>
            <a:r>
              <a:rPr sz="2400" b="1" spc="-55" dirty="0">
                <a:latin typeface="Calibri"/>
                <a:cs typeface="Calibri"/>
              </a:rPr>
              <a:t> </a:t>
            </a:r>
            <a:r>
              <a:rPr sz="2400" b="1" dirty="0">
                <a:latin typeface="Calibri"/>
                <a:cs typeface="Calibri"/>
              </a:rPr>
              <a:t>are</a:t>
            </a:r>
            <a:r>
              <a:rPr sz="2400" b="1" spc="-75" dirty="0">
                <a:latin typeface="Calibri"/>
                <a:cs typeface="Calibri"/>
              </a:rPr>
              <a:t> </a:t>
            </a:r>
            <a:r>
              <a:rPr sz="2400" b="1" dirty="0">
                <a:latin typeface="Calibri"/>
                <a:cs typeface="Calibri"/>
              </a:rPr>
              <a:t>used</a:t>
            </a:r>
            <a:r>
              <a:rPr sz="2400" b="1" spc="-60" dirty="0">
                <a:latin typeface="Calibri"/>
                <a:cs typeface="Calibri"/>
              </a:rPr>
              <a:t> </a:t>
            </a:r>
            <a:r>
              <a:rPr sz="2400" b="1" dirty="0">
                <a:latin typeface="Calibri"/>
                <a:cs typeface="Calibri"/>
              </a:rPr>
              <a:t>in</a:t>
            </a:r>
            <a:r>
              <a:rPr sz="2400" b="1" spc="-60" dirty="0">
                <a:latin typeface="Calibri"/>
                <a:cs typeface="Calibri"/>
              </a:rPr>
              <a:t> </a:t>
            </a:r>
            <a:r>
              <a:rPr sz="2400" b="1" dirty="0">
                <a:latin typeface="Calibri"/>
                <a:cs typeface="Calibri"/>
              </a:rPr>
              <a:t>the</a:t>
            </a:r>
            <a:r>
              <a:rPr sz="2400" b="1" spc="-55" dirty="0">
                <a:latin typeface="Calibri"/>
                <a:cs typeface="Calibri"/>
              </a:rPr>
              <a:t> </a:t>
            </a:r>
            <a:r>
              <a:rPr sz="2400" b="1" dirty="0">
                <a:latin typeface="Calibri"/>
                <a:cs typeface="Calibri"/>
              </a:rPr>
              <a:t>CDE</a:t>
            </a:r>
            <a:r>
              <a:rPr sz="2400" b="1" spc="-55" dirty="0">
                <a:latin typeface="Calibri"/>
                <a:cs typeface="Calibri"/>
              </a:rPr>
              <a:t> </a:t>
            </a:r>
            <a:r>
              <a:rPr sz="2400" b="1" dirty="0">
                <a:latin typeface="Calibri"/>
                <a:cs typeface="Calibri"/>
              </a:rPr>
              <a:t>accountability</a:t>
            </a:r>
            <a:r>
              <a:rPr sz="2400" b="1" spc="-65" dirty="0">
                <a:latin typeface="Calibri"/>
                <a:cs typeface="Calibri"/>
              </a:rPr>
              <a:t> </a:t>
            </a:r>
            <a:r>
              <a:rPr sz="2400" b="1" dirty="0">
                <a:latin typeface="Calibri"/>
                <a:cs typeface="Calibri"/>
              </a:rPr>
              <a:t>processes</a:t>
            </a:r>
            <a:r>
              <a:rPr sz="2400" b="1" spc="-65" dirty="0">
                <a:latin typeface="Calibri"/>
                <a:cs typeface="Calibri"/>
              </a:rPr>
              <a:t> </a:t>
            </a:r>
            <a:r>
              <a:rPr sz="2400" b="1" spc="-25" dirty="0">
                <a:latin typeface="Calibri"/>
                <a:cs typeface="Calibri"/>
              </a:rPr>
              <a:t>and</a:t>
            </a:r>
            <a:r>
              <a:rPr sz="2400" b="1" spc="600" dirty="0">
                <a:latin typeface="Calibri"/>
                <a:cs typeface="Calibri"/>
              </a:rPr>
              <a:t> </a:t>
            </a:r>
            <a:r>
              <a:rPr sz="2400" b="1" dirty="0">
                <a:latin typeface="Calibri"/>
                <a:cs typeface="Calibri"/>
              </a:rPr>
              <a:t>supports</a:t>
            </a:r>
            <a:r>
              <a:rPr sz="2400" b="1" spc="-60" dirty="0">
                <a:latin typeface="Calibri"/>
                <a:cs typeface="Calibri"/>
              </a:rPr>
              <a:t> </a:t>
            </a:r>
            <a:r>
              <a:rPr sz="2400" b="1" dirty="0">
                <a:latin typeface="Calibri"/>
                <a:cs typeface="Calibri"/>
              </a:rPr>
              <a:t>the</a:t>
            </a:r>
            <a:r>
              <a:rPr sz="2400" b="1" spc="-50" dirty="0">
                <a:latin typeface="Calibri"/>
                <a:cs typeface="Calibri"/>
              </a:rPr>
              <a:t> </a:t>
            </a:r>
            <a:r>
              <a:rPr sz="2400" b="1" spc="-10" dirty="0">
                <a:latin typeface="Calibri"/>
                <a:cs typeface="Calibri"/>
              </a:rPr>
              <a:t>identification</a:t>
            </a:r>
            <a:r>
              <a:rPr sz="2400" b="1" spc="-50"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sharing</a:t>
            </a:r>
            <a:r>
              <a:rPr sz="2400" b="1" spc="-70" dirty="0">
                <a:latin typeface="Calibri"/>
                <a:cs typeface="Calibri"/>
              </a:rPr>
              <a:t> </a:t>
            </a:r>
            <a:r>
              <a:rPr sz="2400" b="1" dirty="0">
                <a:latin typeface="Calibri"/>
                <a:cs typeface="Calibri"/>
              </a:rPr>
              <a:t>of</a:t>
            </a:r>
            <a:r>
              <a:rPr sz="2400" b="1" spc="-70" dirty="0">
                <a:latin typeface="Calibri"/>
                <a:cs typeface="Calibri"/>
              </a:rPr>
              <a:t> </a:t>
            </a:r>
            <a:r>
              <a:rPr sz="2400" b="1" dirty="0">
                <a:latin typeface="Calibri"/>
                <a:cs typeface="Calibri"/>
              </a:rPr>
              <a:t>best</a:t>
            </a:r>
            <a:r>
              <a:rPr sz="2400" b="1" spc="-55" dirty="0">
                <a:latin typeface="Calibri"/>
                <a:cs typeface="Calibri"/>
              </a:rPr>
              <a:t> </a:t>
            </a:r>
            <a:r>
              <a:rPr sz="2400" b="1" spc="-10" dirty="0">
                <a:latin typeface="Calibri"/>
                <a:cs typeface="Calibri"/>
              </a:rPr>
              <a:t>practices,</a:t>
            </a:r>
            <a:r>
              <a:rPr sz="2400" b="1" spc="-65" dirty="0">
                <a:latin typeface="Calibri"/>
                <a:cs typeface="Calibri"/>
              </a:rPr>
              <a:t> </a:t>
            </a:r>
            <a:r>
              <a:rPr sz="2400" b="1" spc="-25" dirty="0">
                <a:latin typeface="Calibri"/>
                <a:cs typeface="Calibri"/>
              </a:rPr>
              <a:t>any </a:t>
            </a:r>
            <a:r>
              <a:rPr sz="2400" b="1" dirty="0">
                <a:latin typeface="Calibri"/>
                <a:cs typeface="Calibri"/>
              </a:rPr>
              <a:t>process</a:t>
            </a:r>
            <a:r>
              <a:rPr sz="2400" b="1" spc="-95" dirty="0">
                <a:latin typeface="Calibri"/>
                <a:cs typeface="Calibri"/>
              </a:rPr>
              <a:t> </a:t>
            </a:r>
            <a:r>
              <a:rPr sz="2400" b="1" dirty="0">
                <a:latin typeface="Calibri"/>
                <a:cs typeface="Calibri"/>
              </a:rPr>
              <a:t>inequities</a:t>
            </a:r>
            <a:r>
              <a:rPr sz="2400" b="1" spc="-80" dirty="0">
                <a:latin typeface="Calibri"/>
                <a:cs typeface="Calibri"/>
              </a:rPr>
              <a:t> </a:t>
            </a:r>
            <a:r>
              <a:rPr sz="2400" b="1" dirty="0">
                <a:latin typeface="Calibri"/>
                <a:cs typeface="Calibri"/>
              </a:rPr>
              <a:t>(such</a:t>
            </a:r>
            <a:r>
              <a:rPr sz="2400" b="1" spc="-85" dirty="0">
                <a:latin typeface="Calibri"/>
                <a:cs typeface="Calibri"/>
              </a:rPr>
              <a:t> </a:t>
            </a:r>
            <a:r>
              <a:rPr sz="2400" b="1" dirty="0">
                <a:latin typeface="Calibri"/>
                <a:cs typeface="Calibri"/>
              </a:rPr>
              <a:t>as</a:t>
            </a:r>
            <a:r>
              <a:rPr sz="2400" b="1" spc="-90" dirty="0">
                <a:latin typeface="Calibri"/>
                <a:cs typeface="Calibri"/>
              </a:rPr>
              <a:t> </a:t>
            </a:r>
            <a:r>
              <a:rPr sz="2400" b="1" dirty="0">
                <a:latin typeface="Calibri"/>
                <a:cs typeface="Calibri"/>
              </a:rPr>
              <a:t>testing</a:t>
            </a:r>
            <a:r>
              <a:rPr sz="2400" b="1" spc="-85" dirty="0">
                <a:latin typeface="Calibri"/>
                <a:cs typeface="Calibri"/>
              </a:rPr>
              <a:t> </a:t>
            </a:r>
            <a:r>
              <a:rPr sz="2400" b="1" spc="-10" dirty="0">
                <a:latin typeface="Calibri"/>
                <a:cs typeface="Calibri"/>
              </a:rPr>
              <a:t>accelerated</a:t>
            </a:r>
            <a:r>
              <a:rPr sz="2400" b="1" spc="-110" dirty="0">
                <a:latin typeface="Calibri"/>
                <a:cs typeface="Calibri"/>
              </a:rPr>
              <a:t> </a:t>
            </a:r>
            <a:r>
              <a:rPr sz="2400" b="1" dirty="0">
                <a:latin typeface="Calibri"/>
                <a:cs typeface="Calibri"/>
              </a:rPr>
              <a:t>students</a:t>
            </a:r>
            <a:r>
              <a:rPr sz="2400" b="1" spc="-70" dirty="0">
                <a:latin typeface="Calibri"/>
                <a:cs typeface="Calibri"/>
              </a:rPr>
              <a:t> </a:t>
            </a:r>
            <a:r>
              <a:rPr sz="2400" b="1" spc="-25" dirty="0">
                <a:latin typeface="Calibri"/>
                <a:cs typeface="Calibri"/>
              </a:rPr>
              <a:t>on </a:t>
            </a:r>
            <a:r>
              <a:rPr sz="2400" b="1" dirty="0">
                <a:latin typeface="Calibri"/>
                <a:cs typeface="Calibri"/>
              </a:rPr>
              <a:t>grade</a:t>
            </a:r>
            <a:r>
              <a:rPr sz="2400" b="1" spc="-95" dirty="0">
                <a:latin typeface="Calibri"/>
                <a:cs typeface="Calibri"/>
              </a:rPr>
              <a:t> </a:t>
            </a:r>
            <a:r>
              <a:rPr sz="2400" b="1" dirty="0">
                <a:latin typeface="Calibri"/>
                <a:cs typeface="Calibri"/>
              </a:rPr>
              <a:t>level</a:t>
            </a:r>
            <a:r>
              <a:rPr sz="2400" b="1" spc="-75" dirty="0">
                <a:latin typeface="Calibri"/>
                <a:cs typeface="Calibri"/>
              </a:rPr>
              <a:t> </a:t>
            </a:r>
            <a:r>
              <a:rPr sz="2400" b="1" dirty="0">
                <a:latin typeface="Calibri"/>
                <a:cs typeface="Calibri"/>
              </a:rPr>
              <a:t>assessments)</a:t>
            </a:r>
            <a:r>
              <a:rPr sz="2400" b="1" spc="-70" dirty="0">
                <a:latin typeface="Calibri"/>
                <a:cs typeface="Calibri"/>
              </a:rPr>
              <a:t> </a:t>
            </a:r>
            <a:r>
              <a:rPr sz="2400" b="1" dirty="0">
                <a:latin typeface="Calibri"/>
                <a:cs typeface="Calibri"/>
              </a:rPr>
              <a:t>can</a:t>
            </a:r>
            <a:r>
              <a:rPr sz="2400" b="1" spc="-90" dirty="0">
                <a:latin typeface="Calibri"/>
                <a:cs typeface="Calibri"/>
              </a:rPr>
              <a:t> </a:t>
            </a:r>
            <a:r>
              <a:rPr sz="2400" b="1" spc="-10" dirty="0">
                <a:latin typeface="Calibri"/>
                <a:cs typeface="Calibri"/>
              </a:rPr>
              <a:t>systematically</a:t>
            </a:r>
            <a:r>
              <a:rPr sz="2400" b="1" spc="-95" dirty="0">
                <a:latin typeface="Calibri"/>
                <a:cs typeface="Calibri"/>
              </a:rPr>
              <a:t> </a:t>
            </a:r>
            <a:r>
              <a:rPr sz="2400" b="1" dirty="0">
                <a:latin typeface="Calibri"/>
                <a:cs typeface="Calibri"/>
              </a:rPr>
              <a:t>influence</a:t>
            </a:r>
            <a:r>
              <a:rPr sz="2400" b="1" spc="-65" dirty="0">
                <a:latin typeface="Calibri"/>
                <a:cs typeface="Calibri"/>
              </a:rPr>
              <a:t> </a:t>
            </a:r>
            <a:r>
              <a:rPr sz="2400" b="1" spc="-10" dirty="0">
                <a:latin typeface="Calibri"/>
                <a:cs typeface="Calibri"/>
              </a:rPr>
              <a:t>resulting </a:t>
            </a:r>
            <a:r>
              <a:rPr sz="2400" b="1" dirty="0">
                <a:latin typeface="Calibri"/>
                <a:cs typeface="Calibri"/>
              </a:rPr>
              <a:t>score</a:t>
            </a:r>
            <a:r>
              <a:rPr sz="2400" b="1" spc="-105" dirty="0">
                <a:latin typeface="Calibri"/>
                <a:cs typeface="Calibri"/>
              </a:rPr>
              <a:t> </a:t>
            </a:r>
            <a:r>
              <a:rPr sz="2400" b="1" dirty="0">
                <a:latin typeface="Calibri"/>
                <a:cs typeface="Calibri"/>
              </a:rPr>
              <a:t>distributions</a:t>
            </a:r>
            <a:r>
              <a:rPr sz="2400" b="1" spc="-65" dirty="0">
                <a:latin typeface="Calibri"/>
                <a:cs typeface="Calibri"/>
              </a:rPr>
              <a:t> </a:t>
            </a:r>
            <a:r>
              <a:rPr sz="2400" b="1" dirty="0">
                <a:latin typeface="Calibri"/>
                <a:cs typeface="Calibri"/>
              </a:rPr>
              <a:t>thereby</a:t>
            </a:r>
            <a:r>
              <a:rPr sz="2400" b="1" spc="-70" dirty="0">
                <a:latin typeface="Calibri"/>
                <a:cs typeface="Calibri"/>
              </a:rPr>
              <a:t> </a:t>
            </a:r>
            <a:r>
              <a:rPr sz="2400" b="1" dirty="0">
                <a:latin typeface="Calibri"/>
                <a:cs typeface="Calibri"/>
              </a:rPr>
              <a:t>reducing</a:t>
            </a:r>
            <a:r>
              <a:rPr sz="2400" b="1" spc="-95" dirty="0">
                <a:latin typeface="Calibri"/>
                <a:cs typeface="Calibri"/>
              </a:rPr>
              <a:t> </a:t>
            </a:r>
            <a:r>
              <a:rPr sz="2400" b="1" dirty="0">
                <a:latin typeface="Calibri"/>
                <a:cs typeface="Calibri"/>
              </a:rPr>
              <a:t>the</a:t>
            </a:r>
            <a:r>
              <a:rPr sz="2400" b="1" spc="-70" dirty="0">
                <a:latin typeface="Calibri"/>
                <a:cs typeface="Calibri"/>
              </a:rPr>
              <a:t> </a:t>
            </a:r>
            <a:r>
              <a:rPr sz="2400" b="1" spc="-10" dirty="0">
                <a:latin typeface="Calibri"/>
                <a:cs typeface="Calibri"/>
              </a:rPr>
              <a:t>interpretability</a:t>
            </a:r>
            <a:r>
              <a:rPr sz="2400" b="1" spc="-75" dirty="0">
                <a:latin typeface="Calibri"/>
                <a:cs typeface="Calibri"/>
              </a:rPr>
              <a:t> </a:t>
            </a:r>
            <a:r>
              <a:rPr sz="2400" b="1" spc="-25" dirty="0">
                <a:latin typeface="Calibri"/>
                <a:cs typeface="Calibri"/>
              </a:rPr>
              <a:t>and </a:t>
            </a:r>
            <a:r>
              <a:rPr sz="2400" b="1" dirty="0">
                <a:latin typeface="Calibri"/>
                <a:cs typeface="Calibri"/>
              </a:rPr>
              <a:t>usefulness</a:t>
            </a:r>
            <a:r>
              <a:rPr sz="2400" b="1" spc="-40" dirty="0">
                <a:latin typeface="Calibri"/>
                <a:cs typeface="Calibri"/>
              </a:rPr>
              <a:t> </a:t>
            </a:r>
            <a:r>
              <a:rPr sz="2400" b="1" dirty="0">
                <a:latin typeface="Calibri"/>
                <a:cs typeface="Calibri"/>
              </a:rPr>
              <a:t>of</a:t>
            </a:r>
            <a:r>
              <a:rPr sz="2400" b="1" spc="-50" dirty="0">
                <a:latin typeface="Calibri"/>
                <a:cs typeface="Calibri"/>
              </a:rPr>
              <a:t> </a:t>
            </a:r>
            <a:r>
              <a:rPr sz="2400" b="1" dirty="0">
                <a:latin typeface="Calibri"/>
                <a:cs typeface="Calibri"/>
              </a:rPr>
              <a:t>our</a:t>
            </a:r>
            <a:r>
              <a:rPr sz="2400" b="1" spc="-65" dirty="0">
                <a:latin typeface="Calibri"/>
                <a:cs typeface="Calibri"/>
              </a:rPr>
              <a:t> </a:t>
            </a:r>
            <a:r>
              <a:rPr sz="2400" b="1" dirty="0">
                <a:latin typeface="Calibri"/>
                <a:cs typeface="Calibri"/>
              </a:rPr>
              <a:t>middle</a:t>
            </a:r>
            <a:r>
              <a:rPr sz="2400" b="1" spc="-50" dirty="0">
                <a:latin typeface="Calibri"/>
                <a:cs typeface="Calibri"/>
              </a:rPr>
              <a:t> </a:t>
            </a:r>
            <a:r>
              <a:rPr sz="2400" b="1" dirty="0">
                <a:latin typeface="Calibri"/>
                <a:cs typeface="Calibri"/>
              </a:rPr>
              <a:t>school</a:t>
            </a:r>
            <a:r>
              <a:rPr sz="2400" b="1" spc="-65" dirty="0">
                <a:latin typeface="Calibri"/>
                <a:cs typeface="Calibri"/>
              </a:rPr>
              <a:t> </a:t>
            </a:r>
            <a:r>
              <a:rPr sz="2400" b="1" spc="-10" dirty="0">
                <a:latin typeface="Calibri"/>
                <a:cs typeface="Calibri"/>
              </a:rPr>
              <a:t>advanced</a:t>
            </a:r>
            <a:r>
              <a:rPr sz="2400" b="1" spc="-45" dirty="0">
                <a:latin typeface="Calibri"/>
                <a:cs typeface="Calibri"/>
              </a:rPr>
              <a:t> </a:t>
            </a:r>
            <a:r>
              <a:rPr sz="2400" b="1" spc="-10" dirty="0">
                <a:latin typeface="Calibri"/>
                <a:cs typeface="Calibri"/>
              </a:rPr>
              <a:t>mathematics assessment</a:t>
            </a:r>
            <a:r>
              <a:rPr sz="2400" b="1" spc="-60" dirty="0">
                <a:latin typeface="Calibri"/>
                <a:cs typeface="Calibri"/>
              </a:rPr>
              <a:t> </a:t>
            </a:r>
            <a:r>
              <a:rPr sz="2400" b="1" dirty="0">
                <a:latin typeface="Calibri"/>
                <a:cs typeface="Calibri"/>
              </a:rPr>
              <a:t>data.</a:t>
            </a:r>
            <a:r>
              <a:rPr sz="2400" b="1" spc="-55" dirty="0">
                <a:latin typeface="Calibri"/>
                <a:cs typeface="Calibri"/>
              </a:rPr>
              <a:t> </a:t>
            </a:r>
            <a:r>
              <a:rPr sz="2400" b="1" dirty="0">
                <a:latin typeface="Calibri"/>
                <a:cs typeface="Calibri"/>
              </a:rPr>
              <a:t>There</a:t>
            </a:r>
            <a:r>
              <a:rPr sz="2400" b="1" spc="-65" dirty="0">
                <a:latin typeface="Calibri"/>
                <a:cs typeface="Calibri"/>
              </a:rPr>
              <a:t> </a:t>
            </a:r>
            <a:r>
              <a:rPr sz="2400" b="1" dirty="0">
                <a:latin typeface="Calibri"/>
                <a:cs typeface="Calibri"/>
              </a:rPr>
              <a:t>may</a:t>
            </a:r>
            <a:r>
              <a:rPr sz="2400" b="1" spc="-55" dirty="0">
                <a:latin typeface="Calibri"/>
                <a:cs typeface="Calibri"/>
              </a:rPr>
              <a:t> </a:t>
            </a:r>
            <a:r>
              <a:rPr sz="2400" b="1" dirty="0">
                <a:latin typeface="Calibri"/>
                <a:cs typeface="Calibri"/>
              </a:rPr>
              <a:t>be</a:t>
            </a:r>
            <a:r>
              <a:rPr sz="2400" b="1" spc="-65" dirty="0">
                <a:latin typeface="Calibri"/>
                <a:cs typeface="Calibri"/>
              </a:rPr>
              <a:t> </a:t>
            </a:r>
            <a:r>
              <a:rPr sz="2400" b="1" dirty="0">
                <a:latin typeface="Calibri"/>
                <a:cs typeface="Calibri"/>
              </a:rPr>
              <a:t>a</a:t>
            </a:r>
            <a:r>
              <a:rPr sz="2400" b="1" spc="-70" dirty="0">
                <a:latin typeface="Calibri"/>
                <a:cs typeface="Calibri"/>
              </a:rPr>
              <a:t> </a:t>
            </a:r>
            <a:r>
              <a:rPr sz="2400" b="1" spc="-10" dirty="0">
                <a:latin typeface="Calibri"/>
                <a:cs typeface="Calibri"/>
              </a:rPr>
              <a:t>perverse</a:t>
            </a:r>
            <a:r>
              <a:rPr sz="2400" b="1" spc="-60" dirty="0">
                <a:latin typeface="Calibri"/>
                <a:cs typeface="Calibri"/>
              </a:rPr>
              <a:t> </a:t>
            </a:r>
            <a:r>
              <a:rPr sz="2400" b="1" dirty="0">
                <a:latin typeface="Calibri"/>
                <a:cs typeface="Calibri"/>
              </a:rPr>
              <a:t>incentive</a:t>
            </a:r>
            <a:r>
              <a:rPr sz="2400" b="1" spc="-60" dirty="0">
                <a:latin typeface="Calibri"/>
                <a:cs typeface="Calibri"/>
              </a:rPr>
              <a:t> </a:t>
            </a:r>
            <a:r>
              <a:rPr sz="2400" b="1" dirty="0">
                <a:latin typeface="Calibri"/>
                <a:cs typeface="Calibri"/>
              </a:rPr>
              <a:t>built</a:t>
            </a:r>
            <a:r>
              <a:rPr sz="2400" b="1" spc="-65" dirty="0">
                <a:latin typeface="Calibri"/>
                <a:cs typeface="Calibri"/>
              </a:rPr>
              <a:t> </a:t>
            </a:r>
            <a:r>
              <a:rPr sz="2400" b="1" spc="-20" dirty="0">
                <a:latin typeface="Calibri"/>
                <a:cs typeface="Calibri"/>
              </a:rPr>
              <a:t>into </a:t>
            </a:r>
            <a:r>
              <a:rPr sz="2400" b="1" dirty="0">
                <a:latin typeface="Calibri"/>
                <a:cs typeface="Calibri"/>
              </a:rPr>
              <a:t>the</a:t>
            </a:r>
            <a:r>
              <a:rPr sz="2400" b="1" spc="-50" dirty="0">
                <a:latin typeface="Calibri"/>
                <a:cs typeface="Calibri"/>
              </a:rPr>
              <a:t> </a:t>
            </a:r>
            <a:r>
              <a:rPr sz="2400" b="1" dirty="0">
                <a:latin typeface="Calibri"/>
                <a:cs typeface="Calibri"/>
              </a:rPr>
              <a:t>current</a:t>
            </a:r>
            <a:r>
              <a:rPr sz="2400" b="1" spc="-60" dirty="0">
                <a:latin typeface="Calibri"/>
                <a:cs typeface="Calibri"/>
              </a:rPr>
              <a:t> </a:t>
            </a:r>
            <a:r>
              <a:rPr sz="2400" b="1" spc="-10" dirty="0">
                <a:latin typeface="Calibri"/>
                <a:cs typeface="Calibri"/>
              </a:rPr>
              <a:t>system</a:t>
            </a:r>
            <a:r>
              <a:rPr sz="2400" b="1" spc="-65" dirty="0">
                <a:latin typeface="Calibri"/>
                <a:cs typeface="Calibri"/>
              </a:rPr>
              <a:t> </a:t>
            </a:r>
            <a:r>
              <a:rPr sz="2400" b="1" dirty="0">
                <a:latin typeface="Calibri"/>
                <a:cs typeface="Calibri"/>
              </a:rPr>
              <a:t>since</a:t>
            </a:r>
            <a:r>
              <a:rPr sz="2400" b="1" spc="-50" dirty="0">
                <a:latin typeface="Calibri"/>
                <a:cs typeface="Calibri"/>
              </a:rPr>
              <a:t> </a:t>
            </a:r>
            <a:r>
              <a:rPr sz="2400" b="1" dirty="0">
                <a:latin typeface="Calibri"/>
                <a:cs typeface="Calibri"/>
              </a:rPr>
              <a:t>middle</a:t>
            </a:r>
            <a:r>
              <a:rPr sz="2400" b="1" spc="-55" dirty="0">
                <a:latin typeface="Calibri"/>
                <a:cs typeface="Calibri"/>
              </a:rPr>
              <a:t> </a:t>
            </a:r>
            <a:r>
              <a:rPr sz="2400" b="1" dirty="0">
                <a:latin typeface="Calibri"/>
                <a:cs typeface="Calibri"/>
              </a:rPr>
              <a:t>school</a:t>
            </a:r>
            <a:r>
              <a:rPr sz="2400" b="1" spc="-70" dirty="0">
                <a:latin typeface="Calibri"/>
                <a:cs typeface="Calibri"/>
              </a:rPr>
              <a:t> </a:t>
            </a:r>
            <a:r>
              <a:rPr sz="2400" b="1" dirty="0">
                <a:latin typeface="Calibri"/>
                <a:cs typeface="Calibri"/>
              </a:rPr>
              <a:t>Algebra</a:t>
            </a:r>
            <a:r>
              <a:rPr sz="2400" b="1" spc="-65" dirty="0">
                <a:latin typeface="Calibri"/>
                <a:cs typeface="Calibri"/>
              </a:rPr>
              <a:t> </a:t>
            </a:r>
            <a:r>
              <a:rPr sz="2400" b="1" dirty="0">
                <a:latin typeface="Calibri"/>
                <a:cs typeface="Calibri"/>
              </a:rPr>
              <a:t>or</a:t>
            </a:r>
            <a:r>
              <a:rPr sz="2400" b="1" spc="-65" dirty="0">
                <a:latin typeface="Calibri"/>
                <a:cs typeface="Calibri"/>
              </a:rPr>
              <a:t> </a:t>
            </a:r>
            <a:r>
              <a:rPr sz="2400" b="1" spc="-10" dirty="0">
                <a:latin typeface="Calibri"/>
                <a:cs typeface="Calibri"/>
              </a:rPr>
              <a:t>Geometry </a:t>
            </a:r>
            <a:r>
              <a:rPr sz="2400" b="1" dirty="0">
                <a:latin typeface="Calibri"/>
                <a:cs typeface="Calibri"/>
              </a:rPr>
              <a:t>students</a:t>
            </a:r>
            <a:r>
              <a:rPr sz="2400" b="1" spc="-50" dirty="0">
                <a:latin typeface="Calibri"/>
                <a:cs typeface="Calibri"/>
              </a:rPr>
              <a:t> </a:t>
            </a:r>
            <a:r>
              <a:rPr sz="2400" b="1" dirty="0">
                <a:latin typeface="Calibri"/>
                <a:cs typeface="Calibri"/>
              </a:rPr>
              <a:t>that</a:t>
            </a:r>
            <a:r>
              <a:rPr sz="2400" b="1" spc="-65" dirty="0">
                <a:latin typeface="Calibri"/>
                <a:cs typeface="Calibri"/>
              </a:rPr>
              <a:t> </a:t>
            </a:r>
            <a:r>
              <a:rPr sz="2400" b="1" dirty="0">
                <a:latin typeface="Calibri"/>
                <a:cs typeface="Calibri"/>
              </a:rPr>
              <a:t>take</a:t>
            </a:r>
            <a:r>
              <a:rPr sz="2400" b="1" spc="-70" dirty="0">
                <a:latin typeface="Calibri"/>
                <a:cs typeface="Calibri"/>
              </a:rPr>
              <a:t> </a:t>
            </a:r>
            <a:r>
              <a:rPr sz="2400" b="1" dirty="0">
                <a:latin typeface="Calibri"/>
                <a:cs typeface="Calibri"/>
              </a:rPr>
              <a:t>the</a:t>
            </a:r>
            <a:r>
              <a:rPr sz="2400" b="1" spc="-70" dirty="0">
                <a:latin typeface="Calibri"/>
                <a:cs typeface="Calibri"/>
              </a:rPr>
              <a:t> </a:t>
            </a:r>
            <a:r>
              <a:rPr sz="2400" b="1" spc="-10" dirty="0">
                <a:latin typeface="Calibri"/>
                <a:cs typeface="Calibri"/>
              </a:rPr>
              <a:t>standard</a:t>
            </a:r>
            <a:r>
              <a:rPr sz="2400" b="1" spc="-65" dirty="0">
                <a:latin typeface="Calibri"/>
                <a:cs typeface="Calibri"/>
              </a:rPr>
              <a:t> </a:t>
            </a:r>
            <a:r>
              <a:rPr sz="2400" b="1" dirty="0">
                <a:latin typeface="Calibri"/>
                <a:cs typeface="Calibri"/>
              </a:rPr>
              <a:t>7</a:t>
            </a:r>
            <a:r>
              <a:rPr sz="2400" b="1" baseline="24305" dirty="0">
                <a:latin typeface="Calibri"/>
                <a:cs typeface="Calibri"/>
              </a:rPr>
              <a:t>th</a:t>
            </a:r>
            <a:r>
              <a:rPr sz="2400" b="1" spc="165" baseline="24305" dirty="0">
                <a:latin typeface="Calibri"/>
                <a:cs typeface="Calibri"/>
              </a:rPr>
              <a:t> </a:t>
            </a:r>
            <a:r>
              <a:rPr sz="2400" b="1" dirty="0">
                <a:latin typeface="Calibri"/>
                <a:cs typeface="Calibri"/>
              </a:rPr>
              <a:t>or</a:t>
            </a:r>
            <a:r>
              <a:rPr sz="2400" b="1" spc="-90" dirty="0">
                <a:latin typeface="Calibri"/>
                <a:cs typeface="Calibri"/>
              </a:rPr>
              <a:t> </a:t>
            </a:r>
            <a:r>
              <a:rPr sz="2400" b="1" dirty="0">
                <a:latin typeface="Calibri"/>
                <a:cs typeface="Calibri"/>
              </a:rPr>
              <a:t>8</a:t>
            </a:r>
            <a:r>
              <a:rPr sz="2400" b="1" baseline="24305" dirty="0">
                <a:latin typeface="Calibri"/>
                <a:cs typeface="Calibri"/>
              </a:rPr>
              <a:t>th</a:t>
            </a:r>
            <a:r>
              <a:rPr sz="2400" b="1" spc="165" baseline="24305" dirty="0">
                <a:latin typeface="Calibri"/>
                <a:cs typeface="Calibri"/>
              </a:rPr>
              <a:t> </a:t>
            </a:r>
            <a:r>
              <a:rPr sz="2400" b="1" dirty="0">
                <a:latin typeface="Calibri"/>
                <a:cs typeface="Calibri"/>
              </a:rPr>
              <a:t>grade</a:t>
            </a:r>
            <a:r>
              <a:rPr sz="2400" b="1" spc="-80" dirty="0">
                <a:latin typeface="Calibri"/>
                <a:cs typeface="Calibri"/>
              </a:rPr>
              <a:t> </a:t>
            </a:r>
            <a:r>
              <a:rPr sz="2400" b="1" spc="-20" dirty="0">
                <a:latin typeface="Calibri"/>
                <a:cs typeface="Calibri"/>
              </a:rPr>
              <a:t>math </a:t>
            </a:r>
            <a:r>
              <a:rPr sz="2400" b="1" spc="-10" dirty="0">
                <a:latin typeface="Calibri"/>
                <a:cs typeface="Calibri"/>
              </a:rPr>
              <a:t>assessments</a:t>
            </a:r>
            <a:r>
              <a:rPr sz="2400" b="1" spc="-50" dirty="0">
                <a:latin typeface="Calibri"/>
                <a:cs typeface="Calibri"/>
              </a:rPr>
              <a:t> </a:t>
            </a:r>
            <a:r>
              <a:rPr sz="2400" b="1" dirty="0">
                <a:latin typeface="Calibri"/>
                <a:cs typeface="Calibri"/>
              </a:rPr>
              <a:t>will</a:t>
            </a:r>
            <a:r>
              <a:rPr sz="2400" b="1" spc="-70" dirty="0">
                <a:latin typeface="Calibri"/>
                <a:cs typeface="Calibri"/>
              </a:rPr>
              <a:t> </a:t>
            </a:r>
            <a:r>
              <a:rPr sz="2400" b="1" dirty="0">
                <a:latin typeface="Calibri"/>
                <a:cs typeface="Calibri"/>
              </a:rPr>
              <a:t>put</a:t>
            </a:r>
            <a:r>
              <a:rPr sz="2400" b="1" spc="-50" dirty="0">
                <a:latin typeface="Calibri"/>
                <a:cs typeface="Calibri"/>
              </a:rPr>
              <a:t> </a:t>
            </a:r>
            <a:r>
              <a:rPr sz="2400" b="1" dirty="0">
                <a:latin typeface="Calibri"/>
                <a:cs typeface="Calibri"/>
              </a:rPr>
              <a:t>upward</a:t>
            </a:r>
            <a:r>
              <a:rPr sz="2400" b="1" spc="-60" dirty="0">
                <a:latin typeface="Calibri"/>
                <a:cs typeface="Calibri"/>
              </a:rPr>
              <a:t> </a:t>
            </a:r>
            <a:r>
              <a:rPr sz="2400" b="1" dirty="0">
                <a:latin typeface="Calibri"/>
                <a:cs typeface="Calibri"/>
              </a:rPr>
              <a:t>pressure</a:t>
            </a:r>
            <a:r>
              <a:rPr sz="2400" b="1" spc="-55" dirty="0">
                <a:latin typeface="Calibri"/>
                <a:cs typeface="Calibri"/>
              </a:rPr>
              <a:t> </a:t>
            </a:r>
            <a:r>
              <a:rPr sz="2400" b="1" dirty="0">
                <a:latin typeface="Calibri"/>
                <a:cs typeface="Calibri"/>
              </a:rPr>
              <a:t>on</a:t>
            </a:r>
            <a:r>
              <a:rPr sz="2400" b="1" spc="-60" dirty="0">
                <a:latin typeface="Calibri"/>
                <a:cs typeface="Calibri"/>
              </a:rPr>
              <a:t> </a:t>
            </a:r>
            <a:r>
              <a:rPr sz="2400" b="1" dirty="0">
                <a:latin typeface="Calibri"/>
                <a:cs typeface="Calibri"/>
              </a:rPr>
              <a:t>the</a:t>
            </a:r>
            <a:r>
              <a:rPr sz="2400" b="1" spc="-40" dirty="0">
                <a:latin typeface="Calibri"/>
                <a:cs typeface="Calibri"/>
              </a:rPr>
              <a:t> </a:t>
            </a:r>
            <a:r>
              <a:rPr sz="2400" b="1" dirty="0">
                <a:latin typeface="Calibri"/>
                <a:cs typeface="Calibri"/>
              </a:rPr>
              <a:t>resulting</a:t>
            </a:r>
            <a:r>
              <a:rPr sz="2400" b="1" spc="-50" dirty="0">
                <a:latin typeface="Calibri"/>
                <a:cs typeface="Calibri"/>
              </a:rPr>
              <a:t> </a:t>
            </a:r>
            <a:r>
              <a:rPr sz="2400" b="1" spc="-10" dirty="0">
                <a:latin typeface="Calibri"/>
                <a:cs typeface="Calibri"/>
              </a:rPr>
              <a:t>score </a:t>
            </a:r>
            <a:r>
              <a:rPr sz="2400" b="1" dirty="0">
                <a:latin typeface="Calibri"/>
                <a:cs typeface="Calibri"/>
              </a:rPr>
              <a:t>distributions</a:t>
            </a:r>
            <a:r>
              <a:rPr sz="2400" b="1" spc="-50" dirty="0">
                <a:latin typeface="Calibri"/>
                <a:cs typeface="Calibri"/>
              </a:rPr>
              <a:t> </a:t>
            </a:r>
            <a:r>
              <a:rPr sz="2400" b="1" dirty="0">
                <a:latin typeface="Calibri"/>
                <a:cs typeface="Calibri"/>
              </a:rPr>
              <a:t>and</a:t>
            </a:r>
            <a:r>
              <a:rPr sz="2400" b="1" spc="-70" dirty="0">
                <a:latin typeface="Calibri"/>
                <a:cs typeface="Calibri"/>
              </a:rPr>
              <a:t> </a:t>
            </a:r>
            <a:r>
              <a:rPr sz="2400" b="1" dirty="0">
                <a:latin typeface="Calibri"/>
                <a:cs typeface="Calibri"/>
              </a:rPr>
              <a:t>the</a:t>
            </a:r>
            <a:r>
              <a:rPr sz="2400" b="1" spc="-60" dirty="0">
                <a:latin typeface="Calibri"/>
                <a:cs typeface="Calibri"/>
              </a:rPr>
              <a:t> </a:t>
            </a:r>
            <a:r>
              <a:rPr sz="2400" b="1" dirty="0">
                <a:latin typeface="Calibri"/>
                <a:cs typeface="Calibri"/>
              </a:rPr>
              <a:t>mean</a:t>
            </a:r>
            <a:r>
              <a:rPr sz="2400" b="1" spc="-65" dirty="0">
                <a:latin typeface="Calibri"/>
                <a:cs typeface="Calibri"/>
              </a:rPr>
              <a:t> </a:t>
            </a:r>
            <a:r>
              <a:rPr sz="2400" b="1" dirty="0">
                <a:latin typeface="Calibri"/>
                <a:cs typeface="Calibri"/>
              </a:rPr>
              <a:t>outcomes</a:t>
            </a:r>
            <a:r>
              <a:rPr sz="2400" b="1" spc="-75" dirty="0">
                <a:latin typeface="Calibri"/>
                <a:cs typeface="Calibri"/>
              </a:rPr>
              <a:t> </a:t>
            </a:r>
            <a:r>
              <a:rPr sz="2400" b="1" dirty="0">
                <a:latin typeface="Calibri"/>
                <a:cs typeface="Calibri"/>
              </a:rPr>
              <a:t>that</a:t>
            </a:r>
            <a:r>
              <a:rPr sz="2400" b="1" spc="-60" dirty="0">
                <a:latin typeface="Calibri"/>
                <a:cs typeface="Calibri"/>
              </a:rPr>
              <a:t> </a:t>
            </a:r>
            <a:r>
              <a:rPr sz="2400" b="1" dirty="0">
                <a:latin typeface="Calibri"/>
                <a:cs typeface="Calibri"/>
              </a:rPr>
              <a:t>are</a:t>
            </a:r>
            <a:r>
              <a:rPr sz="2400" b="1" spc="-70" dirty="0">
                <a:latin typeface="Calibri"/>
                <a:cs typeface="Calibri"/>
              </a:rPr>
              <a:t> </a:t>
            </a:r>
            <a:r>
              <a:rPr sz="2400" b="1" dirty="0">
                <a:latin typeface="Calibri"/>
                <a:cs typeface="Calibri"/>
              </a:rPr>
              <a:t>judged</a:t>
            </a:r>
            <a:r>
              <a:rPr sz="2400" b="1" spc="-65" dirty="0">
                <a:latin typeface="Calibri"/>
                <a:cs typeface="Calibri"/>
              </a:rPr>
              <a:t> </a:t>
            </a:r>
            <a:r>
              <a:rPr sz="2400" b="1" dirty="0">
                <a:latin typeface="Calibri"/>
                <a:cs typeface="Calibri"/>
              </a:rPr>
              <a:t>in</a:t>
            </a:r>
            <a:r>
              <a:rPr sz="2400" b="1" spc="-70" dirty="0">
                <a:latin typeface="Calibri"/>
                <a:cs typeface="Calibri"/>
              </a:rPr>
              <a:t> </a:t>
            </a:r>
            <a:r>
              <a:rPr sz="2400" b="1" spc="-25" dirty="0">
                <a:latin typeface="Calibri"/>
                <a:cs typeface="Calibri"/>
              </a:rPr>
              <a:t>the</a:t>
            </a:r>
            <a:endParaRPr sz="2400">
              <a:latin typeface="Calibri"/>
              <a:cs typeface="Calibri"/>
            </a:endParaRPr>
          </a:p>
        </p:txBody>
      </p:sp>
      <p:sp>
        <p:nvSpPr>
          <p:cNvPr id="3" name="object 3">
            <a:extLst>
              <a:ext uri="{C183D7F6-B498-43B3-948B-1728B52AA6E4}">
                <adec:decorative xmlns:adec="http://schemas.microsoft.com/office/drawing/2017/decorative" val="1"/>
              </a:ext>
            </a:extLst>
          </p:cNvPr>
          <p:cNvSpPr txBox="1"/>
          <p:nvPr/>
        </p:nvSpPr>
        <p:spPr>
          <a:xfrm>
            <a:off x="734059" y="6122314"/>
            <a:ext cx="284289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accountability</a:t>
            </a:r>
            <a:r>
              <a:rPr sz="2400" b="1" spc="-105" dirty="0">
                <a:latin typeface="Calibri"/>
                <a:cs typeface="Calibri"/>
              </a:rPr>
              <a:t> </a:t>
            </a:r>
            <a:r>
              <a:rPr sz="2400" b="1" spc="-10" dirty="0">
                <a:latin typeface="Calibri"/>
                <a:cs typeface="Calibri"/>
              </a:rPr>
              <a:t>system.</a:t>
            </a:r>
            <a:endParaRPr sz="2400">
              <a:latin typeface="Calibri"/>
              <a:cs typeface="Calibri"/>
            </a:endParaRPr>
          </a:p>
        </p:txBody>
      </p:sp>
      <p:sp>
        <p:nvSpPr>
          <p:cNvPr id="8" name="object 8">
            <a:extLst>
              <a:ext uri="{C183D7F6-B498-43B3-948B-1728B52AA6E4}">
                <adec:decorative xmlns:adec="http://schemas.microsoft.com/office/drawing/2017/decorative" val="1"/>
              </a:ext>
            </a:extLst>
          </p:cNvPr>
          <p:cNvSpPr txBox="1"/>
          <p:nvPr/>
        </p:nvSpPr>
        <p:spPr>
          <a:xfrm>
            <a:off x="459740" y="6353047"/>
            <a:ext cx="153670" cy="177800"/>
          </a:xfrm>
          <a:prstGeom prst="rect">
            <a:avLst/>
          </a:prstGeom>
        </p:spPr>
        <p:txBody>
          <a:bodyPr vert="horz" wrap="square" lIns="0" tIns="12065" rIns="0" bIns="0" rtlCol="0">
            <a:spAutoFit/>
          </a:bodyPr>
          <a:lstStyle/>
          <a:p>
            <a:pPr marL="12700">
              <a:lnSpc>
                <a:spcPct val="100000"/>
              </a:lnSpc>
              <a:spcBef>
                <a:spcPts val="95"/>
              </a:spcBef>
            </a:pPr>
            <a:r>
              <a:rPr sz="1000" b="1" spc="-25" dirty="0">
                <a:solidFill>
                  <a:srgbClr val="45454B"/>
                </a:solidFill>
                <a:latin typeface="Calibri"/>
                <a:cs typeface="Calibri"/>
              </a:rPr>
              <a:t>27</a:t>
            </a:r>
            <a:endParaRPr sz="1000">
              <a:latin typeface="Calibri"/>
              <a:cs typeface="Calibri"/>
            </a:endParaRPr>
          </a:p>
        </p:txBody>
      </p:sp>
      <p:sp>
        <p:nvSpPr>
          <p:cNvPr id="9" name="Title 8">
            <a:extLst>
              <a:ext uri="{FF2B5EF4-FFF2-40B4-BE49-F238E27FC236}">
                <a16:creationId xmlns:a16="http://schemas.microsoft.com/office/drawing/2014/main" id="{7A2C18BF-E609-0D1B-E90B-5A922830C4C2}"/>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Advanced Math </a:t>
            </a:r>
            <a:r>
              <a:rPr lang="en-US" dirty="0" err="1"/>
              <a:t>Contd</a:t>
            </a:r>
            <a:r>
              <a:rPr lang="en-US" dirty="0"/>
              <a:t> 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70FF50-7E64-E6BF-7F2D-7246E652BC90}"/>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Advanced Math </a:t>
            </a:r>
            <a:r>
              <a:rPr lang="en-US" dirty="0" err="1"/>
              <a:t>Contd</a:t>
            </a:r>
            <a:r>
              <a:rPr lang="en-US" dirty="0"/>
              <a:t> 3</a:t>
            </a:r>
          </a:p>
        </p:txBody>
      </p:sp>
      <p:sp>
        <p:nvSpPr>
          <p:cNvPr id="2" name="object 2">
            <a:extLst>
              <a:ext uri="{C183D7F6-B498-43B3-948B-1728B52AA6E4}">
                <adec:decorative xmlns:adec="http://schemas.microsoft.com/office/drawing/2017/decorative" val="1"/>
              </a:ext>
            </a:extLst>
          </p:cNvPr>
          <p:cNvSpPr txBox="1"/>
          <p:nvPr/>
        </p:nvSpPr>
        <p:spPr>
          <a:xfrm>
            <a:off x="518159" y="1267967"/>
            <a:ext cx="8179434" cy="3824604"/>
          </a:xfrm>
          <a:prstGeom prst="rect">
            <a:avLst/>
          </a:prstGeom>
        </p:spPr>
        <p:txBody>
          <a:bodyPr vert="horz" wrap="square" lIns="0" tIns="48260" rIns="0" bIns="0" rtlCol="0">
            <a:spAutoFit/>
          </a:bodyPr>
          <a:lstStyle/>
          <a:p>
            <a:pPr>
              <a:lnSpc>
                <a:spcPct val="100000"/>
              </a:lnSpc>
              <a:spcBef>
                <a:spcPts val="380"/>
              </a:spcBef>
            </a:pPr>
            <a:r>
              <a:rPr sz="2650" spc="-50" dirty="0">
                <a:solidFill>
                  <a:srgbClr val="478AC8"/>
                </a:solidFill>
                <a:latin typeface="Wingdings"/>
                <a:cs typeface="Wingdings"/>
              </a:rPr>
              <a:t></a:t>
            </a:r>
            <a:endParaRPr sz="2650">
              <a:latin typeface="Wingdings"/>
              <a:cs typeface="Wingdings"/>
            </a:endParaRPr>
          </a:p>
          <a:p>
            <a:pPr marL="228600" indent="-228600">
              <a:lnSpc>
                <a:spcPct val="100000"/>
              </a:lnSpc>
              <a:spcBef>
                <a:spcPts val="530"/>
              </a:spcBef>
              <a:buClr>
                <a:srgbClr val="478AC8"/>
              </a:buClr>
              <a:buSzPct val="110416"/>
              <a:buFont typeface="Wingdings"/>
              <a:buChar char=""/>
              <a:tabLst>
                <a:tab pos="228600" algn="l"/>
              </a:tabLst>
            </a:pPr>
            <a:r>
              <a:rPr sz="2400" b="1" dirty="0">
                <a:latin typeface="Calibri"/>
                <a:cs typeface="Calibri"/>
              </a:rPr>
              <a:t>Perhaps</a:t>
            </a:r>
            <a:r>
              <a:rPr sz="2400" b="1" spc="-60" dirty="0">
                <a:latin typeface="Calibri"/>
                <a:cs typeface="Calibri"/>
              </a:rPr>
              <a:t> </a:t>
            </a:r>
            <a:r>
              <a:rPr sz="2400" b="1" dirty="0">
                <a:latin typeface="Calibri"/>
                <a:cs typeface="Calibri"/>
              </a:rPr>
              <a:t>most</a:t>
            </a:r>
            <a:r>
              <a:rPr sz="2400" b="1" spc="-70" dirty="0">
                <a:latin typeface="Calibri"/>
                <a:cs typeface="Calibri"/>
              </a:rPr>
              <a:t> </a:t>
            </a:r>
            <a:r>
              <a:rPr sz="2400" b="1" spc="-20" dirty="0">
                <a:latin typeface="Calibri"/>
                <a:cs typeface="Calibri"/>
              </a:rPr>
              <a:t>importantly,</a:t>
            </a:r>
            <a:r>
              <a:rPr sz="2400" b="1" spc="-55" dirty="0">
                <a:latin typeface="Calibri"/>
                <a:cs typeface="Calibri"/>
              </a:rPr>
              <a:t> </a:t>
            </a:r>
            <a:r>
              <a:rPr sz="2400" b="1" dirty="0">
                <a:latin typeface="Calibri"/>
                <a:cs typeface="Calibri"/>
              </a:rPr>
              <a:t>for</a:t>
            </a:r>
            <a:r>
              <a:rPr sz="2400" b="1" spc="-65" dirty="0">
                <a:latin typeface="Calibri"/>
                <a:cs typeface="Calibri"/>
              </a:rPr>
              <a:t> </a:t>
            </a:r>
            <a:r>
              <a:rPr sz="2400" b="1" dirty="0">
                <a:latin typeface="Calibri"/>
                <a:cs typeface="Calibri"/>
              </a:rPr>
              <a:t>student</a:t>
            </a:r>
            <a:r>
              <a:rPr sz="2400" b="1" spc="-45" dirty="0">
                <a:latin typeface="Calibri"/>
                <a:cs typeface="Calibri"/>
              </a:rPr>
              <a:t> </a:t>
            </a:r>
            <a:r>
              <a:rPr sz="2400" b="1" dirty="0">
                <a:latin typeface="Calibri"/>
                <a:cs typeface="Calibri"/>
              </a:rPr>
              <a:t>who</a:t>
            </a:r>
            <a:r>
              <a:rPr sz="2400" b="1" spc="-70" dirty="0">
                <a:latin typeface="Calibri"/>
                <a:cs typeface="Calibri"/>
              </a:rPr>
              <a:t> </a:t>
            </a:r>
            <a:r>
              <a:rPr sz="2400" b="1" dirty="0">
                <a:latin typeface="Calibri"/>
                <a:cs typeface="Calibri"/>
              </a:rPr>
              <a:t>are</a:t>
            </a:r>
            <a:r>
              <a:rPr sz="2400" b="1" spc="-65" dirty="0">
                <a:latin typeface="Calibri"/>
                <a:cs typeface="Calibri"/>
              </a:rPr>
              <a:t> </a:t>
            </a:r>
            <a:r>
              <a:rPr sz="2400" b="1" dirty="0">
                <a:latin typeface="Calibri"/>
                <a:cs typeface="Calibri"/>
              </a:rPr>
              <a:t>not</a:t>
            </a:r>
            <a:r>
              <a:rPr sz="2400" b="1" spc="-55" dirty="0">
                <a:latin typeface="Calibri"/>
                <a:cs typeface="Calibri"/>
              </a:rPr>
              <a:t> </a:t>
            </a:r>
            <a:r>
              <a:rPr sz="2400" b="1" spc="-10" dirty="0">
                <a:latin typeface="Calibri"/>
                <a:cs typeface="Calibri"/>
              </a:rPr>
              <a:t>accelerated </a:t>
            </a:r>
            <a:r>
              <a:rPr sz="2400" b="1" dirty="0">
                <a:latin typeface="Calibri"/>
                <a:cs typeface="Calibri"/>
              </a:rPr>
              <a:t>or</a:t>
            </a:r>
            <a:r>
              <a:rPr sz="2400" b="1" spc="-60" dirty="0">
                <a:latin typeface="Calibri"/>
                <a:cs typeface="Calibri"/>
              </a:rPr>
              <a:t> </a:t>
            </a:r>
            <a:r>
              <a:rPr sz="2400" b="1" dirty="0">
                <a:latin typeface="Calibri"/>
                <a:cs typeface="Calibri"/>
              </a:rPr>
              <a:t>twice</a:t>
            </a:r>
            <a:r>
              <a:rPr sz="2400" b="1" spc="-35" dirty="0">
                <a:latin typeface="Calibri"/>
                <a:cs typeface="Calibri"/>
              </a:rPr>
              <a:t> </a:t>
            </a:r>
            <a:r>
              <a:rPr sz="2400" b="1" spc="-10" dirty="0">
                <a:latin typeface="Calibri"/>
                <a:cs typeface="Calibri"/>
              </a:rPr>
              <a:t>accelerated,</a:t>
            </a:r>
            <a:r>
              <a:rPr sz="2400" b="1" spc="-50" dirty="0">
                <a:latin typeface="Calibri"/>
                <a:cs typeface="Calibri"/>
              </a:rPr>
              <a:t> </a:t>
            </a:r>
            <a:r>
              <a:rPr sz="2400" b="1" dirty="0">
                <a:latin typeface="Calibri"/>
                <a:cs typeface="Calibri"/>
              </a:rPr>
              <a:t>their</a:t>
            </a:r>
            <a:r>
              <a:rPr sz="2400" b="1" spc="-45" dirty="0">
                <a:latin typeface="Calibri"/>
                <a:cs typeface="Calibri"/>
              </a:rPr>
              <a:t> </a:t>
            </a:r>
            <a:r>
              <a:rPr sz="2400" b="1" dirty="0">
                <a:latin typeface="Calibri"/>
                <a:cs typeface="Calibri"/>
              </a:rPr>
              <a:t>score</a:t>
            </a:r>
            <a:r>
              <a:rPr sz="2400" b="1" spc="-55" dirty="0">
                <a:latin typeface="Calibri"/>
                <a:cs typeface="Calibri"/>
              </a:rPr>
              <a:t> </a:t>
            </a:r>
            <a:r>
              <a:rPr sz="2400" b="1" spc="-10" dirty="0">
                <a:latin typeface="Calibri"/>
                <a:cs typeface="Calibri"/>
              </a:rPr>
              <a:t>distributions</a:t>
            </a:r>
            <a:r>
              <a:rPr sz="2400" b="1" spc="-40" dirty="0">
                <a:latin typeface="Calibri"/>
                <a:cs typeface="Calibri"/>
              </a:rPr>
              <a:t> </a:t>
            </a:r>
            <a:r>
              <a:rPr sz="2400" b="1" dirty="0">
                <a:latin typeface="Calibri"/>
                <a:cs typeface="Calibri"/>
              </a:rPr>
              <a:t>become</a:t>
            </a:r>
            <a:r>
              <a:rPr sz="2400" b="1" spc="-55" dirty="0">
                <a:latin typeface="Calibri"/>
                <a:cs typeface="Calibri"/>
              </a:rPr>
              <a:t> </a:t>
            </a:r>
            <a:r>
              <a:rPr sz="2400" b="1" dirty="0">
                <a:latin typeface="Calibri"/>
                <a:cs typeface="Calibri"/>
              </a:rPr>
              <a:t>less</a:t>
            </a:r>
            <a:r>
              <a:rPr sz="2400" b="1" spc="-40" dirty="0">
                <a:latin typeface="Calibri"/>
                <a:cs typeface="Calibri"/>
              </a:rPr>
              <a:t> </a:t>
            </a:r>
            <a:r>
              <a:rPr sz="2400" b="1" spc="-20" dirty="0">
                <a:latin typeface="Calibri"/>
                <a:cs typeface="Calibri"/>
              </a:rPr>
              <a:t>able </a:t>
            </a:r>
            <a:r>
              <a:rPr sz="2400" b="1" dirty="0">
                <a:latin typeface="Calibri"/>
                <a:cs typeface="Calibri"/>
              </a:rPr>
              <a:t>to</a:t>
            </a:r>
            <a:r>
              <a:rPr sz="2400" b="1" spc="-65" dirty="0">
                <a:latin typeface="Calibri"/>
                <a:cs typeface="Calibri"/>
              </a:rPr>
              <a:t> </a:t>
            </a:r>
            <a:r>
              <a:rPr sz="2400" b="1" dirty="0">
                <a:latin typeface="Calibri"/>
                <a:cs typeface="Calibri"/>
              </a:rPr>
              <a:t>support</a:t>
            </a:r>
            <a:r>
              <a:rPr sz="2400" b="1" spc="-65" dirty="0">
                <a:latin typeface="Calibri"/>
                <a:cs typeface="Calibri"/>
              </a:rPr>
              <a:t> </a:t>
            </a:r>
            <a:r>
              <a:rPr sz="2400" b="1" dirty="0">
                <a:latin typeface="Calibri"/>
                <a:cs typeface="Calibri"/>
              </a:rPr>
              <a:t>best</a:t>
            </a:r>
            <a:r>
              <a:rPr sz="2400" b="1" spc="-60" dirty="0">
                <a:latin typeface="Calibri"/>
                <a:cs typeface="Calibri"/>
              </a:rPr>
              <a:t> </a:t>
            </a:r>
            <a:r>
              <a:rPr sz="2400" b="1" spc="-10" dirty="0">
                <a:latin typeface="Calibri"/>
                <a:cs typeface="Calibri"/>
              </a:rPr>
              <a:t>practices</a:t>
            </a:r>
            <a:r>
              <a:rPr sz="2400" b="1" spc="-80" dirty="0">
                <a:latin typeface="Calibri"/>
                <a:cs typeface="Calibri"/>
              </a:rPr>
              <a:t> </a:t>
            </a:r>
            <a:r>
              <a:rPr sz="2400" b="1" dirty="0">
                <a:latin typeface="Calibri"/>
                <a:cs typeface="Calibri"/>
              </a:rPr>
              <a:t>research</a:t>
            </a:r>
            <a:r>
              <a:rPr sz="2400" b="1" spc="-80" dirty="0">
                <a:latin typeface="Calibri"/>
                <a:cs typeface="Calibri"/>
              </a:rPr>
              <a:t> </a:t>
            </a:r>
            <a:r>
              <a:rPr sz="2400" b="1" dirty="0">
                <a:latin typeface="Calibri"/>
                <a:cs typeface="Calibri"/>
              </a:rPr>
              <a:t>because</a:t>
            </a:r>
            <a:r>
              <a:rPr sz="2400" b="1" spc="-70" dirty="0">
                <a:latin typeface="Calibri"/>
                <a:cs typeface="Calibri"/>
              </a:rPr>
              <a:t> </a:t>
            </a:r>
            <a:r>
              <a:rPr sz="2400" b="1" dirty="0">
                <a:latin typeface="Calibri"/>
                <a:cs typeface="Calibri"/>
              </a:rPr>
              <a:t>the</a:t>
            </a:r>
            <a:r>
              <a:rPr sz="2400" b="1" spc="-55" dirty="0">
                <a:latin typeface="Calibri"/>
                <a:cs typeface="Calibri"/>
              </a:rPr>
              <a:t> </a:t>
            </a:r>
            <a:r>
              <a:rPr sz="2400" b="1" spc="-10" dirty="0">
                <a:latin typeface="Calibri"/>
                <a:cs typeface="Calibri"/>
              </a:rPr>
              <a:t>aggregate </a:t>
            </a:r>
            <a:r>
              <a:rPr sz="2400" b="1" dirty="0">
                <a:latin typeface="Calibri"/>
                <a:cs typeface="Calibri"/>
              </a:rPr>
              <a:t>scores</a:t>
            </a:r>
            <a:r>
              <a:rPr sz="2400" b="1" spc="-95" dirty="0">
                <a:latin typeface="Calibri"/>
                <a:cs typeface="Calibri"/>
              </a:rPr>
              <a:t> </a:t>
            </a:r>
            <a:r>
              <a:rPr sz="2400" b="1" dirty="0">
                <a:latin typeface="Calibri"/>
                <a:cs typeface="Calibri"/>
              </a:rPr>
              <a:t>and</a:t>
            </a:r>
            <a:r>
              <a:rPr sz="2400" b="1" spc="-70" dirty="0">
                <a:latin typeface="Calibri"/>
                <a:cs typeface="Calibri"/>
              </a:rPr>
              <a:t> </a:t>
            </a:r>
            <a:r>
              <a:rPr sz="2400" b="1" dirty="0">
                <a:latin typeface="Calibri"/>
                <a:cs typeface="Calibri"/>
              </a:rPr>
              <a:t>associated</a:t>
            </a:r>
            <a:r>
              <a:rPr sz="2400" b="1" spc="-90" dirty="0">
                <a:latin typeface="Calibri"/>
                <a:cs typeface="Calibri"/>
              </a:rPr>
              <a:t> </a:t>
            </a:r>
            <a:r>
              <a:rPr sz="2400" b="1" dirty="0">
                <a:latin typeface="Calibri"/>
                <a:cs typeface="Calibri"/>
              </a:rPr>
              <a:t>distributions</a:t>
            </a:r>
            <a:r>
              <a:rPr sz="2400" b="1" spc="-55" dirty="0">
                <a:latin typeface="Calibri"/>
                <a:cs typeface="Calibri"/>
              </a:rPr>
              <a:t> </a:t>
            </a:r>
            <a:r>
              <a:rPr sz="2400" b="1" dirty="0">
                <a:latin typeface="Calibri"/>
                <a:cs typeface="Calibri"/>
              </a:rPr>
              <a:t>no</a:t>
            </a:r>
            <a:r>
              <a:rPr sz="2400" b="1" spc="-85" dirty="0">
                <a:latin typeface="Calibri"/>
                <a:cs typeface="Calibri"/>
              </a:rPr>
              <a:t> </a:t>
            </a:r>
            <a:r>
              <a:rPr sz="2400" b="1" dirty="0">
                <a:latin typeface="Calibri"/>
                <a:cs typeface="Calibri"/>
              </a:rPr>
              <a:t>longer</a:t>
            </a:r>
            <a:r>
              <a:rPr sz="2400" b="1" spc="-90" dirty="0">
                <a:latin typeface="Calibri"/>
                <a:cs typeface="Calibri"/>
              </a:rPr>
              <a:t> </a:t>
            </a:r>
            <a:r>
              <a:rPr sz="2400" b="1" dirty="0">
                <a:latin typeface="Calibri"/>
                <a:cs typeface="Calibri"/>
              </a:rPr>
              <a:t>really</a:t>
            </a:r>
            <a:r>
              <a:rPr sz="2400" b="1" spc="-90" dirty="0">
                <a:latin typeface="Calibri"/>
                <a:cs typeface="Calibri"/>
              </a:rPr>
              <a:t> </a:t>
            </a:r>
            <a:r>
              <a:rPr sz="2400" b="1" dirty="0">
                <a:latin typeface="Calibri"/>
                <a:cs typeface="Calibri"/>
              </a:rPr>
              <a:t>reflect</a:t>
            </a:r>
            <a:r>
              <a:rPr sz="2400" b="1" spc="-70" dirty="0">
                <a:latin typeface="Calibri"/>
                <a:cs typeface="Calibri"/>
              </a:rPr>
              <a:t> </a:t>
            </a:r>
            <a:r>
              <a:rPr sz="2400" b="1" spc="-25" dirty="0">
                <a:latin typeface="Calibri"/>
                <a:cs typeface="Calibri"/>
              </a:rPr>
              <a:t>the </a:t>
            </a:r>
            <a:r>
              <a:rPr sz="2400" b="1" dirty="0">
                <a:latin typeface="Calibri"/>
                <a:cs typeface="Calibri"/>
              </a:rPr>
              <a:t>learning</a:t>
            </a:r>
            <a:r>
              <a:rPr sz="2400" b="1" spc="-50"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gains</a:t>
            </a:r>
            <a:r>
              <a:rPr sz="2400" b="1" spc="-40"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only</a:t>
            </a:r>
            <a:r>
              <a:rPr sz="2400" b="1" spc="-45" dirty="0">
                <a:latin typeface="Calibri"/>
                <a:cs typeface="Calibri"/>
              </a:rPr>
              <a:t> </a:t>
            </a:r>
            <a:r>
              <a:rPr sz="2400" b="1" dirty="0">
                <a:latin typeface="Calibri"/>
                <a:cs typeface="Calibri"/>
              </a:rPr>
              <a:t>this</a:t>
            </a:r>
            <a:r>
              <a:rPr sz="2400" b="1" spc="-40" dirty="0">
                <a:latin typeface="Calibri"/>
                <a:cs typeface="Calibri"/>
              </a:rPr>
              <a:t> </a:t>
            </a:r>
            <a:r>
              <a:rPr sz="2400" b="1" dirty="0">
                <a:latin typeface="Calibri"/>
                <a:cs typeface="Calibri"/>
              </a:rPr>
              <a:t>very</a:t>
            </a:r>
            <a:r>
              <a:rPr sz="2400" b="1" spc="-55" dirty="0">
                <a:latin typeface="Calibri"/>
                <a:cs typeface="Calibri"/>
              </a:rPr>
              <a:t> </a:t>
            </a:r>
            <a:r>
              <a:rPr sz="2400" b="1" dirty="0">
                <a:latin typeface="Calibri"/>
                <a:cs typeface="Calibri"/>
              </a:rPr>
              <a:t>important</a:t>
            </a:r>
            <a:r>
              <a:rPr sz="2400" b="1" spc="-45" dirty="0">
                <a:latin typeface="Calibri"/>
                <a:cs typeface="Calibri"/>
              </a:rPr>
              <a:t> </a:t>
            </a:r>
            <a:r>
              <a:rPr sz="2400" b="1" dirty="0">
                <a:latin typeface="Calibri"/>
                <a:cs typeface="Calibri"/>
              </a:rPr>
              <a:t>group.</a:t>
            </a:r>
            <a:r>
              <a:rPr sz="2400" b="1" spc="-65" dirty="0">
                <a:latin typeface="Calibri"/>
                <a:cs typeface="Calibri"/>
              </a:rPr>
              <a:t> </a:t>
            </a:r>
            <a:r>
              <a:rPr sz="2400" b="1" spc="-25" dirty="0">
                <a:latin typeface="Calibri"/>
                <a:cs typeface="Calibri"/>
              </a:rPr>
              <a:t>The </a:t>
            </a:r>
            <a:r>
              <a:rPr sz="2400" b="1" dirty="0">
                <a:latin typeface="Calibri"/>
                <a:cs typeface="Calibri"/>
              </a:rPr>
              <a:t>districts</a:t>
            </a:r>
            <a:r>
              <a:rPr sz="2400" b="1" spc="-55" dirty="0">
                <a:latin typeface="Calibri"/>
                <a:cs typeface="Calibri"/>
              </a:rPr>
              <a:t> </a:t>
            </a:r>
            <a:r>
              <a:rPr sz="2400" b="1" dirty="0">
                <a:latin typeface="Calibri"/>
                <a:cs typeface="Calibri"/>
              </a:rPr>
              <a:t>and</a:t>
            </a:r>
            <a:r>
              <a:rPr sz="2400" b="1" spc="-65" dirty="0">
                <a:latin typeface="Calibri"/>
                <a:cs typeface="Calibri"/>
              </a:rPr>
              <a:t> </a:t>
            </a:r>
            <a:r>
              <a:rPr sz="2400" b="1" dirty="0">
                <a:latin typeface="Calibri"/>
                <a:cs typeface="Calibri"/>
              </a:rPr>
              <a:t>the</a:t>
            </a:r>
            <a:r>
              <a:rPr sz="2400" b="1" spc="-55" dirty="0">
                <a:latin typeface="Calibri"/>
                <a:cs typeface="Calibri"/>
              </a:rPr>
              <a:t> </a:t>
            </a:r>
            <a:r>
              <a:rPr sz="2400" b="1" dirty="0">
                <a:latin typeface="Calibri"/>
                <a:cs typeface="Calibri"/>
              </a:rPr>
              <a:t>CDE</a:t>
            </a:r>
            <a:r>
              <a:rPr sz="2400" b="1" spc="-50" dirty="0">
                <a:latin typeface="Calibri"/>
                <a:cs typeface="Calibri"/>
              </a:rPr>
              <a:t> </a:t>
            </a:r>
            <a:r>
              <a:rPr sz="2400" b="1" dirty="0">
                <a:latin typeface="Calibri"/>
                <a:cs typeface="Calibri"/>
              </a:rPr>
              <a:t>will</a:t>
            </a:r>
            <a:r>
              <a:rPr sz="2400" b="1" spc="-55" dirty="0">
                <a:latin typeface="Calibri"/>
                <a:cs typeface="Calibri"/>
              </a:rPr>
              <a:t> </a:t>
            </a:r>
            <a:r>
              <a:rPr sz="2400" b="1" dirty="0">
                <a:latin typeface="Calibri"/>
                <a:cs typeface="Calibri"/>
              </a:rPr>
              <a:t>benefit</a:t>
            </a:r>
            <a:r>
              <a:rPr sz="2400" b="1" spc="-65" dirty="0">
                <a:latin typeface="Calibri"/>
                <a:cs typeface="Calibri"/>
              </a:rPr>
              <a:t> </a:t>
            </a:r>
            <a:r>
              <a:rPr sz="2400" b="1" dirty="0">
                <a:latin typeface="Calibri"/>
                <a:cs typeface="Calibri"/>
              </a:rPr>
              <a:t>from</a:t>
            </a:r>
            <a:r>
              <a:rPr sz="2400" b="1" spc="-65" dirty="0">
                <a:latin typeface="Calibri"/>
                <a:cs typeface="Calibri"/>
              </a:rPr>
              <a:t> </a:t>
            </a:r>
            <a:r>
              <a:rPr sz="2400" b="1" dirty="0">
                <a:latin typeface="Calibri"/>
                <a:cs typeface="Calibri"/>
              </a:rPr>
              <a:t>some</a:t>
            </a:r>
            <a:r>
              <a:rPr sz="2400" b="1" spc="-80" dirty="0">
                <a:latin typeface="Calibri"/>
                <a:cs typeface="Calibri"/>
              </a:rPr>
              <a:t> </a:t>
            </a:r>
            <a:r>
              <a:rPr sz="2400" b="1" dirty="0">
                <a:latin typeface="Calibri"/>
                <a:cs typeface="Calibri"/>
              </a:rPr>
              <a:t>processes</a:t>
            </a:r>
            <a:r>
              <a:rPr sz="2400" b="1" spc="-65" dirty="0">
                <a:latin typeface="Calibri"/>
                <a:cs typeface="Calibri"/>
              </a:rPr>
              <a:t> </a:t>
            </a:r>
            <a:r>
              <a:rPr sz="2400" b="1" spc="-25" dirty="0">
                <a:latin typeface="Calibri"/>
                <a:cs typeface="Calibri"/>
              </a:rPr>
              <a:t>and </a:t>
            </a:r>
            <a:r>
              <a:rPr sz="2400" b="1" spc="-10" dirty="0">
                <a:latin typeface="Calibri"/>
                <a:cs typeface="Calibri"/>
              </a:rPr>
              <a:t>assurances</a:t>
            </a:r>
            <a:r>
              <a:rPr sz="2400" b="1" spc="-50" dirty="0">
                <a:latin typeface="Calibri"/>
                <a:cs typeface="Calibri"/>
              </a:rPr>
              <a:t> </a:t>
            </a:r>
            <a:r>
              <a:rPr sz="2400" b="1" dirty="0">
                <a:latin typeface="Calibri"/>
                <a:cs typeface="Calibri"/>
              </a:rPr>
              <a:t>that</a:t>
            </a:r>
            <a:r>
              <a:rPr sz="2400" b="1" spc="-40" dirty="0">
                <a:latin typeface="Calibri"/>
                <a:cs typeface="Calibri"/>
              </a:rPr>
              <a:t> </a:t>
            </a:r>
            <a:r>
              <a:rPr sz="2400" b="1" dirty="0">
                <a:latin typeface="Calibri"/>
                <a:cs typeface="Calibri"/>
              </a:rPr>
              <a:t>each</a:t>
            </a:r>
            <a:r>
              <a:rPr sz="2400" b="1" spc="-70" dirty="0">
                <a:latin typeface="Calibri"/>
                <a:cs typeface="Calibri"/>
              </a:rPr>
              <a:t> </a:t>
            </a:r>
            <a:r>
              <a:rPr sz="2400" b="1" dirty="0">
                <a:latin typeface="Calibri"/>
                <a:cs typeface="Calibri"/>
              </a:rPr>
              <a:t>middle</a:t>
            </a:r>
            <a:r>
              <a:rPr sz="2400" b="1" spc="-60" dirty="0">
                <a:latin typeface="Calibri"/>
                <a:cs typeface="Calibri"/>
              </a:rPr>
              <a:t> </a:t>
            </a:r>
            <a:r>
              <a:rPr sz="2400" b="1" dirty="0">
                <a:latin typeface="Calibri"/>
                <a:cs typeface="Calibri"/>
              </a:rPr>
              <a:t>school</a:t>
            </a:r>
            <a:r>
              <a:rPr sz="2400" b="1" spc="-75" dirty="0">
                <a:latin typeface="Calibri"/>
                <a:cs typeface="Calibri"/>
              </a:rPr>
              <a:t> </a:t>
            </a:r>
            <a:r>
              <a:rPr sz="2400" b="1" dirty="0">
                <a:latin typeface="Calibri"/>
                <a:cs typeface="Calibri"/>
              </a:rPr>
              <a:t>student</a:t>
            </a:r>
            <a:r>
              <a:rPr sz="2400" b="1" spc="-40" dirty="0">
                <a:latin typeface="Calibri"/>
                <a:cs typeface="Calibri"/>
              </a:rPr>
              <a:t> </a:t>
            </a:r>
            <a:r>
              <a:rPr sz="2400" b="1" dirty="0">
                <a:latin typeface="Calibri"/>
                <a:cs typeface="Calibri"/>
              </a:rPr>
              <a:t>is</a:t>
            </a:r>
            <a:r>
              <a:rPr sz="2400" b="1" spc="-55" dirty="0">
                <a:latin typeface="Calibri"/>
                <a:cs typeface="Calibri"/>
              </a:rPr>
              <a:t> </a:t>
            </a:r>
            <a:r>
              <a:rPr sz="2400" b="1" dirty="0">
                <a:latin typeface="Calibri"/>
                <a:cs typeface="Calibri"/>
              </a:rPr>
              <a:t>taking</a:t>
            </a:r>
            <a:r>
              <a:rPr sz="2400" b="1" spc="-55" dirty="0">
                <a:latin typeface="Calibri"/>
                <a:cs typeface="Calibri"/>
              </a:rPr>
              <a:t> </a:t>
            </a:r>
            <a:r>
              <a:rPr sz="2400" b="1" dirty="0">
                <a:latin typeface="Calibri"/>
                <a:cs typeface="Calibri"/>
              </a:rPr>
              <a:t>the</a:t>
            </a:r>
            <a:r>
              <a:rPr sz="2400" b="1" spc="-45" dirty="0">
                <a:latin typeface="Calibri"/>
                <a:cs typeface="Calibri"/>
              </a:rPr>
              <a:t> </a:t>
            </a:r>
            <a:r>
              <a:rPr sz="2400" b="1" spc="-10" dirty="0">
                <a:latin typeface="Calibri"/>
                <a:cs typeface="Calibri"/>
              </a:rPr>
              <a:t>state assessment</a:t>
            </a:r>
            <a:r>
              <a:rPr sz="2400" b="1" spc="-65" dirty="0">
                <a:latin typeface="Calibri"/>
                <a:cs typeface="Calibri"/>
              </a:rPr>
              <a:t> </a:t>
            </a:r>
            <a:r>
              <a:rPr sz="2400" b="1" dirty="0">
                <a:latin typeface="Calibri"/>
                <a:cs typeface="Calibri"/>
              </a:rPr>
              <a:t>that</a:t>
            </a:r>
            <a:r>
              <a:rPr sz="2400" b="1" spc="-50" dirty="0">
                <a:latin typeface="Calibri"/>
                <a:cs typeface="Calibri"/>
              </a:rPr>
              <a:t> </a:t>
            </a:r>
            <a:r>
              <a:rPr sz="2400" b="1" dirty="0">
                <a:latin typeface="Calibri"/>
                <a:cs typeface="Calibri"/>
              </a:rPr>
              <a:t>is</a:t>
            </a:r>
            <a:r>
              <a:rPr sz="2400" b="1" spc="-60" dirty="0">
                <a:latin typeface="Calibri"/>
                <a:cs typeface="Calibri"/>
              </a:rPr>
              <a:t> </a:t>
            </a:r>
            <a:r>
              <a:rPr sz="2400" b="1" dirty="0">
                <a:latin typeface="Calibri"/>
                <a:cs typeface="Calibri"/>
              </a:rPr>
              <a:t>most</a:t>
            </a:r>
            <a:r>
              <a:rPr sz="2400" b="1" spc="-80" dirty="0">
                <a:latin typeface="Calibri"/>
                <a:cs typeface="Calibri"/>
              </a:rPr>
              <a:t> </a:t>
            </a:r>
            <a:r>
              <a:rPr sz="2400" b="1" dirty="0">
                <a:latin typeface="Calibri"/>
                <a:cs typeface="Calibri"/>
              </a:rPr>
              <a:t>aligned</a:t>
            </a:r>
            <a:r>
              <a:rPr sz="2400" b="1" spc="-60" dirty="0">
                <a:latin typeface="Calibri"/>
                <a:cs typeface="Calibri"/>
              </a:rPr>
              <a:t> </a:t>
            </a:r>
            <a:r>
              <a:rPr sz="2400" b="1" dirty="0">
                <a:latin typeface="Calibri"/>
                <a:cs typeface="Calibri"/>
              </a:rPr>
              <a:t>with</a:t>
            </a:r>
            <a:r>
              <a:rPr sz="2400" b="1" spc="-75" dirty="0">
                <a:latin typeface="Calibri"/>
                <a:cs typeface="Calibri"/>
              </a:rPr>
              <a:t> </a:t>
            </a:r>
            <a:r>
              <a:rPr sz="2400" b="1" dirty="0">
                <a:latin typeface="Calibri"/>
                <a:cs typeface="Calibri"/>
              </a:rPr>
              <a:t>the</a:t>
            </a:r>
            <a:r>
              <a:rPr sz="2400" b="1" spc="-55" dirty="0">
                <a:latin typeface="Calibri"/>
                <a:cs typeface="Calibri"/>
              </a:rPr>
              <a:t> </a:t>
            </a:r>
            <a:r>
              <a:rPr sz="2400" b="1" dirty="0">
                <a:latin typeface="Calibri"/>
                <a:cs typeface="Calibri"/>
              </a:rPr>
              <a:t>content</a:t>
            </a:r>
            <a:r>
              <a:rPr sz="2400" b="1" spc="-60" dirty="0">
                <a:latin typeface="Calibri"/>
                <a:cs typeface="Calibri"/>
              </a:rPr>
              <a:t> </a:t>
            </a:r>
            <a:r>
              <a:rPr sz="2400" b="1" dirty="0">
                <a:latin typeface="Calibri"/>
                <a:cs typeface="Calibri"/>
              </a:rPr>
              <a:t>they</a:t>
            </a:r>
            <a:r>
              <a:rPr sz="2400" b="1" spc="-55" dirty="0">
                <a:latin typeface="Calibri"/>
                <a:cs typeface="Calibri"/>
              </a:rPr>
              <a:t> </a:t>
            </a:r>
            <a:r>
              <a:rPr sz="2400" b="1" spc="-20" dirty="0">
                <a:latin typeface="Calibri"/>
                <a:cs typeface="Calibri"/>
              </a:rPr>
              <a:t>were </a:t>
            </a:r>
            <a:r>
              <a:rPr sz="2400" b="1" spc="-10" dirty="0">
                <a:latin typeface="Calibri"/>
                <a:cs typeface="Calibri"/>
              </a:rPr>
              <a:t>exposed</a:t>
            </a:r>
            <a:r>
              <a:rPr sz="2400" b="1" spc="-75" dirty="0">
                <a:latin typeface="Calibri"/>
                <a:cs typeface="Calibri"/>
              </a:rPr>
              <a:t> </a:t>
            </a:r>
            <a:r>
              <a:rPr sz="2400" b="1" spc="-25" dirty="0">
                <a:latin typeface="Calibri"/>
                <a:cs typeface="Calibri"/>
              </a:rPr>
              <a:t>to.</a:t>
            </a:r>
            <a:endParaRPr sz="2400">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1358519" y="283463"/>
            <a:ext cx="6845300" cy="1097915"/>
            <a:chOff x="1358519" y="283463"/>
            <a:chExt cx="6845300" cy="1097915"/>
          </a:xfrm>
        </p:grpSpPr>
        <p:pic>
          <p:nvPicPr>
            <p:cNvPr id="4" name="object 4"/>
            <p:cNvPicPr/>
            <p:nvPr/>
          </p:nvPicPr>
          <p:blipFill>
            <a:blip r:embed="rId2" cstate="print"/>
            <a:stretch>
              <a:fillRect/>
            </a:stretch>
          </p:blipFill>
          <p:spPr>
            <a:xfrm>
              <a:off x="1358519" y="283463"/>
              <a:ext cx="863600" cy="548640"/>
            </a:xfrm>
            <a:prstGeom prst="rect">
              <a:avLst/>
            </a:prstGeom>
          </p:spPr>
        </p:pic>
        <p:pic>
          <p:nvPicPr>
            <p:cNvPr id="5" name="object 5"/>
            <p:cNvPicPr/>
            <p:nvPr/>
          </p:nvPicPr>
          <p:blipFill>
            <a:blip r:embed="rId3" cstate="print"/>
            <a:stretch>
              <a:fillRect/>
            </a:stretch>
          </p:blipFill>
          <p:spPr>
            <a:xfrm>
              <a:off x="2006219" y="283463"/>
              <a:ext cx="6197219" cy="548640"/>
            </a:xfrm>
            <a:prstGeom prst="rect">
              <a:avLst/>
            </a:prstGeom>
          </p:spPr>
        </p:pic>
        <p:pic>
          <p:nvPicPr>
            <p:cNvPr id="6" name="object 6"/>
            <p:cNvPicPr/>
            <p:nvPr/>
          </p:nvPicPr>
          <p:blipFill>
            <a:blip r:embed="rId4" cstate="print"/>
            <a:stretch>
              <a:fillRect/>
            </a:stretch>
          </p:blipFill>
          <p:spPr>
            <a:xfrm>
              <a:off x="1518539" y="832358"/>
              <a:ext cx="6383655" cy="548639"/>
            </a:xfrm>
            <a:prstGeom prst="rect">
              <a:avLst/>
            </a:prstGeom>
          </p:spPr>
        </p:pic>
      </p:grpSp>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1227429" y="608965"/>
            <a:ext cx="6968490"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505459" y="1732229"/>
            <a:ext cx="2062480" cy="391795"/>
          </a:xfrm>
          <a:prstGeom prst="rect">
            <a:avLst/>
          </a:prstGeom>
        </p:spPr>
        <p:txBody>
          <a:bodyPr vert="horz" wrap="square" lIns="0" tIns="12700" rIns="0" bIns="0" rtlCol="0">
            <a:spAutoFit/>
          </a:bodyPr>
          <a:lstStyle/>
          <a:p>
            <a:pPr marL="240665" indent="-227965">
              <a:lnSpc>
                <a:spcPct val="100000"/>
              </a:lnSpc>
              <a:spcBef>
                <a:spcPts val="100"/>
              </a:spcBef>
              <a:buClr>
                <a:srgbClr val="478AC8"/>
              </a:buClr>
              <a:buSzPct val="110416"/>
              <a:buFont typeface="Wingdings"/>
              <a:buChar char=""/>
              <a:tabLst>
                <a:tab pos="240665" algn="l"/>
              </a:tabLst>
            </a:pPr>
            <a:r>
              <a:rPr sz="2400" b="1" dirty="0">
                <a:latin typeface="Calibri"/>
                <a:cs typeface="Calibri"/>
              </a:rPr>
              <a:t>See</a:t>
            </a:r>
            <a:r>
              <a:rPr sz="2400" b="1" spc="-50" dirty="0">
                <a:latin typeface="Calibri"/>
                <a:cs typeface="Calibri"/>
              </a:rPr>
              <a:t> </a:t>
            </a:r>
            <a:r>
              <a:rPr sz="2400" b="1" spc="-10" dirty="0">
                <a:latin typeface="Calibri"/>
                <a:cs typeface="Calibri"/>
              </a:rPr>
              <a:t>document</a:t>
            </a:r>
            <a:endParaRPr sz="24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29</a:t>
            </a:fld>
            <a:endParaRPr spc="-25" dirty="0"/>
          </a:p>
        </p:txBody>
      </p:sp>
      <p:sp>
        <p:nvSpPr>
          <p:cNvPr id="5" name="Title 4">
            <a:extLst>
              <a:ext uri="{FF2B5EF4-FFF2-40B4-BE49-F238E27FC236}">
                <a16:creationId xmlns:a16="http://schemas.microsoft.com/office/drawing/2014/main" id="{EBD35D47-82FB-E42D-2A44-24E35C540FEA}"/>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Waiver Language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4953000"/>
            <a:ext cx="9144000" cy="1903095"/>
            <a:chOff x="0" y="4953000"/>
            <a:chExt cx="9144000" cy="1903095"/>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4998720"/>
              <a:ext cx="9141714" cy="1856994"/>
            </a:xfrm>
            <a:prstGeom prst="rect">
              <a:avLst/>
            </a:prstGeom>
          </p:spPr>
        </p:pic>
        <p:pic>
          <p:nvPicPr>
            <p:cNvPr id="6" name="object 6"/>
            <p:cNvPicPr/>
            <p:nvPr/>
          </p:nvPicPr>
          <p:blipFill>
            <a:blip r:embed="rId3" cstate="print"/>
            <a:stretch>
              <a:fillRect/>
            </a:stretch>
          </p:blipFill>
          <p:spPr>
            <a:xfrm>
              <a:off x="0" y="4991318"/>
              <a:ext cx="9144000" cy="802234"/>
            </a:xfrm>
            <a:prstGeom prst="rect">
              <a:avLst/>
            </a:prstGeom>
          </p:spPr>
        </p:pic>
      </p:grpSp>
      <p:pic>
        <p:nvPicPr>
          <p:cNvPr id="7" name="object 7">
            <a:extLst>
              <a:ext uri="{C183D7F6-B498-43B3-948B-1728B52AA6E4}">
                <adec:decorative xmlns:adec="http://schemas.microsoft.com/office/drawing/2017/decorative" val="1"/>
              </a:ext>
            </a:extLst>
          </p:cNvPr>
          <p:cNvPicPr/>
          <p:nvPr/>
        </p:nvPicPr>
        <p:blipFill>
          <a:blip r:embed="rId4" cstate="print"/>
          <a:stretch>
            <a:fillRect/>
          </a:stretch>
        </p:blipFill>
        <p:spPr>
          <a:xfrm>
            <a:off x="1271012" y="2679176"/>
            <a:ext cx="6649983" cy="646985"/>
          </a:xfrm>
          <a:prstGeom prst="rect">
            <a:avLst/>
          </a:prstGeom>
        </p:spPr>
      </p:pic>
      <p:sp>
        <p:nvSpPr>
          <p:cNvPr id="8" name="object 8">
            <a:extLst>
              <a:ext uri="{C183D7F6-B498-43B3-948B-1728B52AA6E4}">
                <adec:decorative xmlns:adec="http://schemas.microsoft.com/office/drawing/2017/decorative" val="1"/>
              </a:ext>
            </a:extLst>
          </p:cNvPr>
          <p:cNvSpPr txBox="1"/>
          <p:nvPr/>
        </p:nvSpPr>
        <p:spPr>
          <a:xfrm>
            <a:off x="1059281" y="3560191"/>
            <a:ext cx="6962140" cy="678180"/>
          </a:xfrm>
          <a:prstGeom prst="rect">
            <a:avLst/>
          </a:prstGeom>
        </p:spPr>
        <p:txBody>
          <a:bodyPr vert="horz" wrap="square" lIns="0" tIns="12700" rIns="0" bIns="0" rtlCol="0">
            <a:spAutoFit/>
          </a:bodyPr>
          <a:lstStyle/>
          <a:p>
            <a:pPr marL="167640" marR="5080" indent="-155575">
              <a:lnSpc>
                <a:spcPct val="118900"/>
              </a:lnSpc>
              <a:spcBef>
                <a:spcPts val="100"/>
              </a:spcBef>
            </a:pPr>
            <a:r>
              <a:rPr sz="1800" dirty="0">
                <a:solidFill>
                  <a:srgbClr val="1F487C"/>
                </a:solidFill>
                <a:latin typeface="Lucida Sans Unicode"/>
                <a:cs typeface="Lucida Sans Unicode"/>
              </a:rPr>
              <a:t>Dan</a:t>
            </a:r>
            <a:r>
              <a:rPr sz="1800" spc="-60" dirty="0">
                <a:solidFill>
                  <a:srgbClr val="1F487C"/>
                </a:solidFill>
                <a:latin typeface="Lucida Sans Unicode"/>
                <a:cs typeface="Lucida Sans Unicode"/>
              </a:rPr>
              <a:t> </a:t>
            </a:r>
            <a:r>
              <a:rPr sz="1800" dirty="0">
                <a:solidFill>
                  <a:srgbClr val="1F487C"/>
                </a:solidFill>
                <a:latin typeface="Lucida Sans Unicode"/>
                <a:cs typeface="Lucida Sans Unicode"/>
              </a:rPr>
              <a:t>Snowberger,</a:t>
            </a:r>
            <a:r>
              <a:rPr sz="1800" spc="-50" dirty="0">
                <a:solidFill>
                  <a:srgbClr val="1F487C"/>
                </a:solidFill>
                <a:latin typeface="Lucida Sans Unicode"/>
                <a:cs typeface="Lucida Sans Unicode"/>
              </a:rPr>
              <a:t> </a:t>
            </a:r>
            <a:r>
              <a:rPr sz="1800" dirty="0">
                <a:solidFill>
                  <a:srgbClr val="1F487C"/>
                </a:solidFill>
                <a:latin typeface="Lucida Sans Unicode"/>
                <a:cs typeface="Lucida Sans Unicode"/>
              </a:rPr>
              <a:t>Superintendent,</a:t>
            </a:r>
            <a:r>
              <a:rPr sz="1800" spc="-45" dirty="0">
                <a:solidFill>
                  <a:srgbClr val="1F487C"/>
                </a:solidFill>
                <a:latin typeface="Lucida Sans Unicode"/>
                <a:cs typeface="Lucida Sans Unicode"/>
              </a:rPr>
              <a:t> </a:t>
            </a:r>
            <a:r>
              <a:rPr sz="1800" dirty="0">
                <a:solidFill>
                  <a:srgbClr val="1F487C"/>
                </a:solidFill>
                <a:latin typeface="Lucida Sans Unicode"/>
                <a:cs typeface="Lucida Sans Unicode"/>
              </a:rPr>
              <a:t>Durango</a:t>
            </a:r>
            <a:r>
              <a:rPr sz="1800" spc="-55" dirty="0">
                <a:solidFill>
                  <a:srgbClr val="1F487C"/>
                </a:solidFill>
                <a:latin typeface="Lucida Sans Unicode"/>
                <a:cs typeface="Lucida Sans Unicode"/>
              </a:rPr>
              <a:t> </a:t>
            </a:r>
            <a:r>
              <a:rPr sz="1800" dirty="0">
                <a:solidFill>
                  <a:srgbClr val="1F487C"/>
                </a:solidFill>
                <a:latin typeface="Lucida Sans Unicode"/>
                <a:cs typeface="Lucida Sans Unicode"/>
              </a:rPr>
              <a:t>School</a:t>
            </a:r>
            <a:r>
              <a:rPr sz="1800" spc="-60" dirty="0">
                <a:solidFill>
                  <a:srgbClr val="1F487C"/>
                </a:solidFill>
                <a:latin typeface="Lucida Sans Unicode"/>
                <a:cs typeface="Lucida Sans Unicode"/>
              </a:rPr>
              <a:t> </a:t>
            </a:r>
            <a:r>
              <a:rPr sz="1800" dirty="0">
                <a:solidFill>
                  <a:srgbClr val="1F487C"/>
                </a:solidFill>
                <a:latin typeface="Lucida Sans Unicode"/>
                <a:cs typeface="Lucida Sans Unicode"/>
              </a:rPr>
              <a:t>District</a:t>
            </a:r>
            <a:r>
              <a:rPr sz="1800" spc="-25" dirty="0">
                <a:solidFill>
                  <a:srgbClr val="1F487C"/>
                </a:solidFill>
                <a:latin typeface="Lucida Sans Unicode"/>
                <a:cs typeface="Lucida Sans Unicode"/>
              </a:rPr>
              <a:t> </a:t>
            </a:r>
            <a:r>
              <a:rPr sz="1800" dirty="0">
                <a:solidFill>
                  <a:srgbClr val="1F487C"/>
                </a:solidFill>
                <a:latin typeface="Lucida Sans Unicode"/>
                <a:cs typeface="Lucida Sans Unicode"/>
              </a:rPr>
              <a:t>9-</a:t>
            </a:r>
            <a:r>
              <a:rPr sz="1800" spc="-50" dirty="0">
                <a:solidFill>
                  <a:srgbClr val="1F487C"/>
                </a:solidFill>
                <a:latin typeface="Lucida Sans Unicode"/>
                <a:cs typeface="Lucida Sans Unicode"/>
              </a:rPr>
              <a:t>R </a:t>
            </a:r>
            <a:r>
              <a:rPr sz="1800" dirty="0">
                <a:solidFill>
                  <a:srgbClr val="1F487C"/>
                </a:solidFill>
                <a:latin typeface="Lucida Sans Unicode"/>
                <a:cs typeface="Lucida Sans Unicode"/>
              </a:rPr>
              <a:t>Chairman</a:t>
            </a:r>
            <a:r>
              <a:rPr sz="1800" spc="-5" dirty="0">
                <a:solidFill>
                  <a:srgbClr val="1F487C"/>
                </a:solidFill>
                <a:latin typeface="Lucida Sans Unicode"/>
                <a:cs typeface="Lucida Sans Unicode"/>
              </a:rPr>
              <a:t> </a:t>
            </a:r>
            <a:r>
              <a:rPr sz="1800" dirty="0">
                <a:solidFill>
                  <a:srgbClr val="1F487C"/>
                </a:solidFill>
                <a:latin typeface="Lucida Sans Unicode"/>
                <a:cs typeface="Lucida Sans Unicode"/>
              </a:rPr>
              <a:t>of</a:t>
            </a:r>
            <a:r>
              <a:rPr sz="1800" spc="-25" dirty="0">
                <a:solidFill>
                  <a:srgbClr val="1F487C"/>
                </a:solidFill>
                <a:latin typeface="Lucida Sans Unicode"/>
                <a:cs typeface="Lucida Sans Unicode"/>
              </a:rPr>
              <a:t> </a:t>
            </a:r>
            <a:r>
              <a:rPr sz="1800" dirty="0">
                <a:solidFill>
                  <a:srgbClr val="1F487C"/>
                </a:solidFill>
                <a:latin typeface="Lucida Sans Unicode"/>
                <a:cs typeface="Lucida Sans Unicode"/>
              </a:rPr>
              <a:t>the</a:t>
            </a:r>
            <a:r>
              <a:rPr sz="1800" spc="-20" dirty="0">
                <a:solidFill>
                  <a:srgbClr val="1F487C"/>
                </a:solidFill>
                <a:latin typeface="Lucida Sans Unicode"/>
                <a:cs typeface="Lucida Sans Unicode"/>
              </a:rPr>
              <a:t> </a:t>
            </a:r>
            <a:r>
              <a:rPr sz="1800" dirty="0">
                <a:solidFill>
                  <a:srgbClr val="1F487C"/>
                </a:solidFill>
                <a:latin typeface="Lucida Sans Unicode"/>
                <a:cs typeface="Lucida Sans Unicode"/>
              </a:rPr>
              <a:t>1202</a:t>
            </a:r>
            <a:r>
              <a:rPr sz="1800" spc="-25" dirty="0">
                <a:solidFill>
                  <a:srgbClr val="1F487C"/>
                </a:solidFill>
                <a:latin typeface="Lucida Sans Unicode"/>
                <a:cs typeface="Lucida Sans Unicode"/>
              </a:rPr>
              <a:t> </a:t>
            </a:r>
            <a:r>
              <a:rPr sz="1800" dirty="0">
                <a:solidFill>
                  <a:srgbClr val="1F487C"/>
                </a:solidFill>
                <a:latin typeface="Lucida Sans Unicode"/>
                <a:cs typeface="Lucida Sans Unicode"/>
              </a:rPr>
              <a:t>Task</a:t>
            </a:r>
            <a:r>
              <a:rPr sz="1800" spc="-15" dirty="0">
                <a:solidFill>
                  <a:srgbClr val="1F487C"/>
                </a:solidFill>
                <a:latin typeface="Lucida Sans Unicode"/>
                <a:cs typeface="Lucida Sans Unicode"/>
              </a:rPr>
              <a:t> </a:t>
            </a:r>
            <a:r>
              <a:rPr sz="1800" dirty="0">
                <a:solidFill>
                  <a:srgbClr val="1F487C"/>
                </a:solidFill>
                <a:latin typeface="Lucida Sans Unicode"/>
                <a:cs typeface="Lucida Sans Unicode"/>
              </a:rPr>
              <a:t>Force</a:t>
            </a:r>
            <a:r>
              <a:rPr sz="1800" spc="-10" dirty="0">
                <a:solidFill>
                  <a:srgbClr val="1F487C"/>
                </a:solidFill>
                <a:latin typeface="Lucida Sans Unicode"/>
                <a:cs typeface="Lucida Sans Unicode"/>
              </a:rPr>
              <a:t> </a:t>
            </a:r>
            <a:r>
              <a:rPr sz="1800" dirty="0">
                <a:solidFill>
                  <a:srgbClr val="1F487C"/>
                </a:solidFill>
                <a:latin typeface="Lucida Sans Unicode"/>
                <a:cs typeface="Lucida Sans Unicode"/>
              </a:rPr>
              <a:t>–</a:t>
            </a:r>
            <a:r>
              <a:rPr sz="1800" spc="-15" dirty="0">
                <a:solidFill>
                  <a:srgbClr val="1F487C"/>
                </a:solidFill>
                <a:latin typeface="Lucida Sans Unicode"/>
                <a:cs typeface="Lucida Sans Unicode"/>
              </a:rPr>
              <a:t> </a:t>
            </a:r>
            <a:r>
              <a:rPr sz="1800" dirty="0">
                <a:solidFill>
                  <a:srgbClr val="1F487C"/>
                </a:solidFill>
                <a:latin typeface="Lucida Sans Unicode"/>
                <a:cs typeface="Lucida Sans Unicode"/>
              </a:rPr>
              <a:t>July</a:t>
            </a:r>
            <a:r>
              <a:rPr sz="1800" spc="-5" dirty="0">
                <a:solidFill>
                  <a:srgbClr val="1F487C"/>
                </a:solidFill>
                <a:latin typeface="Lucida Sans Unicode"/>
                <a:cs typeface="Lucida Sans Unicode"/>
              </a:rPr>
              <a:t> </a:t>
            </a:r>
            <a:r>
              <a:rPr sz="1800" spc="-10" dirty="0">
                <a:solidFill>
                  <a:srgbClr val="1F487C"/>
                </a:solidFill>
                <a:latin typeface="Lucida Sans Unicode"/>
                <a:cs typeface="Lucida Sans Unicode"/>
              </a:rPr>
              <a:t>2014-</a:t>
            </a:r>
            <a:r>
              <a:rPr sz="1800" dirty="0">
                <a:solidFill>
                  <a:srgbClr val="1F487C"/>
                </a:solidFill>
                <a:latin typeface="Lucida Sans Unicode"/>
                <a:cs typeface="Lucida Sans Unicode"/>
              </a:rPr>
              <a:t>January</a:t>
            </a:r>
            <a:r>
              <a:rPr sz="1800" spc="-35" dirty="0">
                <a:solidFill>
                  <a:srgbClr val="1F487C"/>
                </a:solidFill>
                <a:latin typeface="Lucida Sans Unicode"/>
                <a:cs typeface="Lucida Sans Unicode"/>
              </a:rPr>
              <a:t> </a:t>
            </a:r>
            <a:r>
              <a:rPr sz="1800" spc="-20" dirty="0">
                <a:solidFill>
                  <a:srgbClr val="1F487C"/>
                </a:solidFill>
                <a:latin typeface="Lucida Sans Unicode"/>
                <a:cs typeface="Lucida Sans Unicode"/>
              </a:rPr>
              <a:t>2015</a:t>
            </a:r>
            <a:endParaRPr sz="1800">
              <a:latin typeface="Lucida Sans Unicode"/>
              <a:cs typeface="Lucida Sans Unicode"/>
            </a:endParaRPr>
          </a:p>
        </p:txBody>
      </p:sp>
      <p:sp>
        <p:nvSpPr>
          <p:cNvPr id="9" name="Title 8">
            <a:extLst>
              <a:ext uri="{FF2B5EF4-FFF2-40B4-BE49-F238E27FC236}">
                <a16:creationId xmlns:a16="http://schemas.microsoft.com/office/drawing/2014/main" id="{0991717D-6C62-A2AB-2410-699C55492184}"/>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HB14-1202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494080" y="608965"/>
            <a:ext cx="8409432"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505459" y="1732229"/>
            <a:ext cx="8074659" cy="2586990"/>
          </a:xfrm>
          <a:prstGeom prst="rect">
            <a:avLst/>
          </a:prstGeom>
        </p:spPr>
        <p:txBody>
          <a:bodyPr vert="horz" wrap="square" lIns="0" tIns="12700" rIns="0" bIns="0" rtlCol="0">
            <a:spAutoFit/>
          </a:bodyPr>
          <a:lstStyle/>
          <a:p>
            <a:pPr marL="241300" marR="5080" indent="-228600">
              <a:lnSpc>
                <a:spcPct val="100000"/>
              </a:lnSpc>
              <a:spcBef>
                <a:spcPts val="100"/>
              </a:spcBef>
              <a:buClr>
                <a:srgbClr val="478AC8"/>
              </a:buClr>
              <a:buSzPct val="110416"/>
              <a:buFont typeface="Wingdings"/>
              <a:buChar char=""/>
              <a:tabLst>
                <a:tab pos="241300" algn="l"/>
              </a:tabLst>
            </a:pPr>
            <a:r>
              <a:rPr sz="2400" b="1" dirty="0">
                <a:latin typeface="Calibri"/>
                <a:cs typeface="Calibri"/>
              </a:rPr>
              <a:t>Describe</a:t>
            </a:r>
            <a:r>
              <a:rPr sz="2400" b="1" spc="-70" dirty="0">
                <a:latin typeface="Calibri"/>
                <a:cs typeface="Calibri"/>
              </a:rPr>
              <a:t> </a:t>
            </a:r>
            <a:r>
              <a:rPr sz="2400" b="1" dirty="0">
                <a:latin typeface="Calibri"/>
                <a:cs typeface="Calibri"/>
              </a:rPr>
              <a:t>the</a:t>
            </a:r>
            <a:r>
              <a:rPr sz="2400" b="1" spc="-70" dirty="0">
                <a:latin typeface="Calibri"/>
                <a:cs typeface="Calibri"/>
              </a:rPr>
              <a:t> </a:t>
            </a:r>
            <a:r>
              <a:rPr sz="2400" b="1" dirty="0">
                <a:latin typeface="Calibri"/>
                <a:cs typeface="Calibri"/>
              </a:rPr>
              <a:t>steps</a:t>
            </a:r>
            <a:r>
              <a:rPr sz="2400" b="1" spc="-60" dirty="0">
                <a:latin typeface="Calibri"/>
                <a:cs typeface="Calibri"/>
              </a:rPr>
              <a:t> </a:t>
            </a:r>
            <a:r>
              <a:rPr sz="2400" b="1" dirty="0">
                <a:latin typeface="Calibri"/>
                <a:cs typeface="Calibri"/>
              </a:rPr>
              <a:t>the</a:t>
            </a:r>
            <a:r>
              <a:rPr sz="2400" b="1" spc="-60" dirty="0">
                <a:latin typeface="Calibri"/>
                <a:cs typeface="Calibri"/>
              </a:rPr>
              <a:t> </a:t>
            </a:r>
            <a:r>
              <a:rPr sz="2400" b="1" dirty="0">
                <a:latin typeface="Calibri"/>
                <a:cs typeface="Calibri"/>
              </a:rPr>
              <a:t>SEA</a:t>
            </a:r>
            <a:r>
              <a:rPr sz="2400" b="1" spc="-80" dirty="0">
                <a:latin typeface="Calibri"/>
                <a:cs typeface="Calibri"/>
              </a:rPr>
              <a:t> </a:t>
            </a:r>
            <a:r>
              <a:rPr sz="2400" b="1" dirty="0">
                <a:latin typeface="Calibri"/>
                <a:cs typeface="Calibri"/>
              </a:rPr>
              <a:t>has</a:t>
            </a:r>
            <a:r>
              <a:rPr sz="2400" b="1" spc="-70" dirty="0">
                <a:latin typeface="Calibri"/>
                <a:cs typeface="Calibri"/>
              </a:rPr>
              <a:t> </a:t>
            </a:r>
            <a:r>
              <a:rPr sz="2400" b="1" dirty="0">
                <a:latin typeface="Calibri"/>
                <a:cs typeface="Calibri"/>
              </a:rPr>
              <a:t>taken</a:t>
            </a:r>
            <a:r>
              <a:rPr sz="2400" b="1" spc="-65" dirty="0">
                <a:latin typeface="Calibri"/>
                <a:cs typeface="Calibri"/>
              </a:rPr>
              <a:t> </a:t>
            </a:r>
            <a:r>
              <a:rPr sz="2400" b="1" dirty="0">
                <a:latin typeface="Calibri"/>
                <a:cs typeface="Calibri"/>
              </a:rPr>
              <a:t>to</a:t>
            </a:r>
            <a:r>
              <a:rPr sz="2400" b="1" spc="-65" dirty="0">
                <a:latin typeface="Calibri"/>
                <a:cs typeface="Calibri"/>
              </a:rPr>
              <a:t> </a:t>
            </a:r>
            <a:r>
              <a:rPr sz="2400" b="1" spc="-10" dirty="0">
                <a:latin typeface="Calibri"/>
                <a:cs typeface="Calibri"/>
              </a:rPr>
              <a:t>incorporate</a:t>
            </a:r>
            <a:r>
              <a:rPr sz="2400" b="1" spc="-85" dirty="0">
                <a:latin typeface="Calibri"/>
                <a:cs typeface="Calibri"/>
              </a:rPr>
              <a:t> </a:t>
            </a:r>
            <a:r>
              <a:rPr sz="2400" b="1" spc="-25" dirty="0">
                <a:latin typeface="Calibri"/>
                <a:cs typeface="Calibri"/>
              </a:rPr>
              <a:t>the </a:t>
            </a:r>
            <a:r>
              <a:rPr sz="2400" b="1" dirty="0">
                <a:latin typeface="Calibri"/>
                <a:cs typeface="Calibri"/>
              </a:rPr>
              <a:t>principles</a:t>
            </a:r>
            <a:r>
              <a:rPr sz="2400" b="1" spc="-35" dirty="0">
                <a:latin typeface="Calibri"/>
                <a:cs typeface="Calibri"/>
              </a:rPr>
              <a:t> </a:t>
            </a:r>
            <a:r>
              <a:rPr sz="2400" b="1" dirty="0">
                <a:latin typeface="Calibri"/>
                <a:cs typeface="Calibri"/>
              </a:rPr>
              <a:t>of</a:t>
            </a:r>
            <a:r>
              <a:rPr sz="2400" b="1" spc="-40" dirty="0">
                <a:latin typeface="Calibri"/>
                <a:cs typeface="Calibri"/>
              </a:rPr>
              <a:t> </a:t>
            </a:r>
            <a:r>
              <a:rPr sz="2400" b="1" spc="-10" dirty="0">
                <a:latin typeface="Calibri"/>
                <a:cs typeface="Calibri"/>
              </a:rPr>
              <a:t>universal</a:t>
            </a:r>
            <a:r>
              <a:rPr sz="2400" b="1" spc="-45" dirty="0">
                <a:latin typeface="Calibri"/>
                <a:cs typeface="Calibri"/>
              </a:rPr>
              <a:t> </a:t>
            </a:r>
            <a:r>
              <a:rPr sz="2400" b="1" dirty="0">
                <a:latin typeface="Calibri"/>
                <a:cs typeface="Calibri"/>
              </a:rPr>
              <a:t>design</a:t>
            </a:r>
            <a:r>
              <a:rPr sz="2400" b="1" spc="-35" dirty="0">
                <a:latin typeface="Calibri"/>
                <a:cs typeface="Calibri"/>
              </a:rPr>
              <a:t> </a:t>
            </a:r>
            <a:r>
              <a:rPr sz="2400" b="1" dirty="0">
                <a:latin typeface="Calibri"/>
                <a:cs typeface="Calibri"/>
              </a:rPr>
              <a:t>for</a:t>
            </a:r>
            <a:r>
              <a:rPr sz="2400" b="1" spc="-45" dirty="0">
                <a:latin typeface="Calibri"/>
                <a:cs typeface="Calibri"/>
              </a:rPr>
              <a:t> </a:t>
            </a:r>
            <a:r>
              <a:rPr sz="2400" b="1" dirty="0">
                <a:latin typeface="Calibri"/>
                <a:cs typeface="Calibri"/>
              </a:rPr>
              <a:t>learning,</a:t>
            </a:r>
            <a:r>
              <a:rPr sz="2400" b="1" spc="-35" dirty="0">
                <a:latin typeface="Calibri"/>
                <a:cs typeface="Calibri"/>
              </a:rPr>
              <a:t> </a:t>
            </a:r>
            <a:r>
              <a:rPr sz="2400" b="1" dirty="0">
                <a:latin typeface="Calibri"/>
                <a:cs typeface="Calibri"/>
              </a:rPr>
              <a:t>to</a:t>
            </a:r>
            <a:r>
              <a:rPr sz="2400" b="1" spc="-35" dirty="0">
                <a:latin typeface="Calibri"/>
                <a:cs typeface="Calibri"/>
              </a:rPr>
              <a:t> </a:t>
            </a:r>
            <a:r>
              <a:rPr sz="2400" b="1" dirty="0">
                <a:latin typeface="Calibri"/>
                <a:cs typeface="Calibri"/>
              </a:rPr>
              <a:t>the</a:t>
            </a:r>
            <a:r>
              <a:rPr sz="2400" b="1" spc="-20" dirty="0">
                <a:latin typeface="Calibri"/>
                <a:cs typeface="Calibri"/>
              </a:rPr>
              <a:t> </a:t>
            </a:r>
            <a:r>
              <a:rPr sz="2400" b="1" spc="-10" dirty="0">
                <a:latin typeface="Calibri"/>
                <a:cs typeface="Calibri"/>
              </a:rPr>
              <a:t>extent </a:t>
            </a:r>
            <a:r>
              <a:rPr sz="2400" b="1" dirty="0">
                <a:latin typeface="Calibri"/>
                <a:cs typeface="Calibri"/>
              </a:rPr>
              <a:t>feasible,</a:t>
            </a:r>
            <a:r>
              <a:rPr sz="2400" b="1" spc="-40" dirty="0">
                <a:latin typeface="Calibri"/>
                <a:cs typeface="Calibri"/>
              </a:rPr>
              <a:t> </a:t>
            </a:r>
            <a:r>
              <a:rPr sz="2400" b="1" dirty="0">
                <a:latin typeface="Calibri"/>
                <a:cs typeface="Calibri"/>
              </a:rPr>
              <a:t>in</a:t>
            </a:r>
            <a:r>
              <a:rPr sz="2400" b="1" spc="-55" dirty="0">
                <a:latin typeface="Calibri"/>
                <a:cs typeface="Calibri"/>
              </a:rPr>
              <a:t> </a:t>
            </a:r>
            <a:r>
              <a:rPr sz="2400" b="1" dirty="0">
                <a:latin typeface="Calibri"/>
                <a:cs typeface="Calibri"/>
              </a:rPr>
              <a:t>the</a:t>
            </a:r>
            <a:r>
              <a:rPr sz="2400" b="1" spc="-40" dirty="0">
                <a:latin typeface="Calibri"/>
                <a:cs typeface="Calibri"/>
              </a:rPr>
              <a:t> </a:t>
            </a:r>
            <a:r>
              <a:rPr sz="2400" b="1" spc="-10" dirty="0">
                <a:latin typeface="Calibri"/>
                <a:cs typeface="Calibri"/>
              </a:rPr>
              <a:t>development</a:t>
            </a:r>
            <a:r>
              <a:rPr sz="2400" b="1" spc="-40" dirty="0">
                <a:latin typeface="Calibri"/>
                <a:cs typeface="Calibri"/>
              </a:rPr>
              <a:t> </a:t>
            </a:r>
            <a:r>
              <a:rPr sz="2400" b="1" dirty="0">
                <a:latin typeface="Calibri"/>
                <a:cs typeface="Calibri"/>
              </a:rPr>
              <a:t>of</a:t>
            </a:r>
            <a:r>
              <a:rPr sz="2400" b="1" spc="-65" dirty="0">
                <a:latin typeface="Calibri"/>
                <a:cs typeface="Calibri"/>
              </a:rPr>
              <a:t> </a:t>
            </a:r>
            <a:r>
              <a:rPr sz="2400" b="1" dirty="0">
                <a:latin typeface="Calibri"/>
                <a:cs typeface="Calibri"/>
              </a:rPr>
              <a:t>its</a:t>
            </a:r>
            <a:r>
              <a:rPr sz="2400" b="1" spc="-35" dirty="0">
                <a:latin typeface="Calibri"/>
                <a:cs typeface="Calibri"/>
              </a:rPr>
              <a:t> </a:t>
            </a:r>
            <a:r>
              <a:rPr sz="2400" b="1" spc="-10" dirty="0">
                <a:latin typeface="Calibri"/>
                <a:cs typeface="Calibri"/>
              </a:rPr>
              <a:t>assessments,</a:t>
            </a:r>
            <a:r>
              <a:rPr sz="2400" b="1" spc="-25" dirty="0">
                <a:latin typeface="Calibri"/>
                <a:cs typeface="Calibri"/>
              </a:rPr>
              <a:t> </a:t>
            </a:r>
            <a:r>
              <a:rPr sz="2400" b="1" dirty="0">
                <a:latin typeface="Calibri"/>
                <a:cs typeface="Calibri"/>
              </a:rPr>
              <a:t>including</a:t>
            </a:r>
            <a:r>
              <a:rPr sz="2400" b="1" spc="-50" dirty="0">
                <a:latin typeface="Calibri"/>
                <a:cs typeface="Calibri"/>
              </a:rPr>
              <a:t> </a:t>
            </a:r>
            <a:r>
              <a:rPr sz="2400" b="1" spc="-25" dirty="0">
                <a:latin typeface="Calibri"/>
                <a:cs typeface="Calibri"/>
              </a:rPr>
              <a:t>any </a:t>
            </a:r>
            <a:r>
              <a:rPr sz="2400" b="1" spc="-10" dirty="0">
                <a:latin typeface="Calibri"/>
                <a:cs typeface="Calibri"/>
              </a:rPr>
              <a:t>alternate</a:t>
            </a:r>
            <a:r>
              <a:rPr sz="2400" b="1" spc="-60" dirty="0">
                <a:latin typeface="Calibri"/>
                <a:cs typeface="Calibri"/>
              </a:rPr>
              <a:t> </a:t>
            </a:r>
            <a:r>
              <a:rPr sz="2400" b="1" spc="-10" dirty="0">
                <a:latin typeface="Calibri"/>
                <a:cs typeface="Calibri"/>
              </a:rPr>
              <a:t>assessments</a:t>
            </a:r>
            <a:r>
              <a:rPr sz="2400" b="1" spc="-70" dirty="0">
                <a:latin typeface="Calibri"/>
                <a:cs typeface="Calibri"/>
              </a:rPr>
              <a:t> </a:t>
            </a:r>
            <a:r>
              <a:rPr sz="2400" b="1" dirty="0">
                <a:latin typeface="Calibri"/>
                <a:cs typeface="Calibri"/>
              </a:rPr>
              <a:t>aligned</a:t>
            </a:r>
            <a:r>
              <a:rPr sz="2400" b="1" spc="-80" dirty="0">
                <a:latin typeface="Calibri"/>
                <a:cs typeface="Calibri"/>
              </a:rPr>
              <a:t> </a:t>
            </a:r>
            <a:r>
              <a:rPr sz="2400" b="1" dirty="0">
                <a:latin typeface="Calibri"/>
                <a:cs typeface="Calibri"/>
              </a:rPr>
              <a:t>with</a:t>
            </a:r>
            <a:r>
              <a:rPr sz="2400" b="1" spc="-65" dirty="0">
                <a:latin typeface="Calibri"/>
                <a:cs typeface="Calibri"/>
              </a:rPr>
              <a:t> </a:t>
            </a:r>
            <a:r>
              <a:rPr sz="2400" b="1" spc="-10" dirty="0">
                <a:latin typeface="Calibri"/>
                <a:cs typeface="Calibri"/>
              </a:rPr>
              <a:t>alternate</a:t>
            </a:r>
            <a:r>
              <a:rPr sz="2400" b="1" spc="-60" dirty="0">
                <a:latin typeface="Calibri"/>
                <a:cs typeface="Calibri"/>
              </a:rPr>
              <a:t> </a:t>
            </a:r>
            <a:r>
              <a:rPr sz="2400" b="1" spc="-10" dirty="0">
                <a:latin typeface="Calibri"/>
                <a:cs typeface="Calibri"/>
              </a:rPr>
              <a:t>academic achievement</a:t>
            </a:r>
            <a:r>
              <a:rPr sz="2400" b="1" spc="-75" dirty="0">
                <a:latin typeface="Calibri"/>
                <a:cs typeface="Calibri"/>
              </a:rPr>
              <a:t> </a:t>
            </a:r>
            <a:r>
              <a:rPr sz="2400" b="1" spc="-10" dirty="0">
                <a:latin typeface="Calibri"/>
                <a:cs typeface="Calibri"/>
              </a:rPr>
              <a:t>standards</a:t>
            </a:r>
            <a:r>
              <a:rPr sz="2400" b="1" spc="-70" dirty="0">
                <a:latin typeface="Calibri"/>
                <a:cs typeface="Calibri"/>
              </a:rPr>
              <a:t> </a:t>
            </a:r>
            <a:r>
              <a:rPr sz="2400" b="1" dirty="0">
                <a:latin typeface="Calibri"/>
                <a:cs typeface="Calibri"/>
              </a:rPr>
              <a:t>that</a:t>
            </a:r>
            <a:r>
              <a:rPr sz="2400" b="1" spc="-55" dirty="0">
                <a:latin typeface="Calibri"/>
                <a:cs typeface="Calibri"/>
              </a:rPr>
              <a:t> </a:t>
            </a:r>
            <a:r>
              <a:rPr sz="2400" b="1" dirty="0">
                <a:latin typeface="Calibri"/>
                <a:cs typeface="Calibri"/>
              </a:rPr>
              <a:t>the</a:t>
            </a:r>
            <a:r>
              <a:rPr sz="2400" b="1" spc="-60" dirty="0">
                <a:latin typeface="Calibri"/>
                <a:cs typeface="Calibri"/>
              </a:rPr>
              <a:t> </a:t>
            </a:r>
            <a:r>
              <a:rPr sz="2400" b="1" dirty="0">
                <a:latin typeface="Calibri"/>
                <a:cs typeface="Calibri"/>
              </a:rPr>
              <a:t>State</a:t>
            </a:r>
            <a:r>
              <a:rPr sz="2400" b="1" spc="-65" dirty="0">
                <a:latin typeface="Calibri"/>
                <a:cs typeface="Calibri"/>
              </a:rPr>
              <a:t> </a:t>
            </a:r>
            <a:r>
              <a:rPr sz="2400" b="1" spc="-10" dirty="0">
                <a:latin typeface="Calibri"/>
                <a:cs typeface="Calibri"/>
              </a:rPr>
              <a:t>administers</a:t>
            </a:r>
            <a:r>
              <a:rPr sz="2400" b="1" spc="-75" dirty="0">
                <a:latin typeface="Calibri"/>
                <a:cs typeface="Calibri"/>
              </a:rPr>
              <a:t> </a:t>
            </a:r>
            <a:r>
              <a:rPr sz="2400" b="1" spc="-10" dirty="0">
                <a:latin typeface="Calibri"/>
                <a:cs typeface="Calibri"/>
              </a:rPr>
              <a:t>consistent </a:t>
            </a:r>
            <a:r>
              <a:rPr sz="2400" b="1" dirty="0">
                <a:latin typeface="Calibri"/>
                <a:cs typeface="Calibri"/>
              </a:rPr>
              <a:t>with</a:t>
            </a:r>
            <a:r>
              <a:rPr sz="2400" b="1" spc="-80" dirty="0">
                <a:latin typeface="Calibri"/>
                <a:cs typeface="Calibri"/>
              </a:rPr>
              <a:t> </a:t>
            </a:r>
            <a:r>
              <a:rPr sz="2400" b="1" dirty="0">
                <a:latin typeface="Calibri"/>
                <a:cs typeface="Calibri"/>
              </a:rPr>
              <a:t>sections</a:t>
            </a:r>
            <a:r>
              <a:rPr sz="2400" b="1" spc="-80" dirty="0">
                <a:latin typeface="Calibri"/>
                <a:cs typeface="Calibri"/>
              </a:rPr>
              <a:t> </a:t>
            </a:r>
            <a:r>
              <a:rPr sz="2400" b="1" dirty="0">
                <a:latin typeface="Calibri"/>
                <a:cs typeface="Calibri"/>
              </a:rPr>
              <a:t>1111(b)(2)(B)(xiii)</a:t>
            </a:r>
            <a:r>
              <a:rPr sz="2400" b="1" spc="-55" dirty="0">
                <a:latin typeface="Calibri"/>
                <a:cs typeface="Calibri"/>
              </a:rPr>
              <a:t> </a:t>
            </a:r>
            <a:r>
              <a:rPr sz="2400" b="1" dirty="0">
                <a:latin typeface="Calibri"/>
                <a:cs typeface="Calibri"/>
              </a:rPr>
              <a:t>and</a:t>
            </a:r>
            <a:r>
              <a:rPr sz="2400" b="1" spc="-90" dirty="0">
                <a:latin typeface="Calibri"/>
                <a:cs typeface="Calibri"/>
              </a:rPr>
              <a:t> </a:t>
            </a:r>
            <a:r>
              <a:rPr sz="2400" b="1" dirty="0">
                <a:latin typeface="Calibri"/>
                <a:cs typeface="Calibri"/>
              </a:rPr>
              <a:t>1111(b)(2)(D)(i)(IV)</a:t>
            </a:r>
            <a:r>
              <a:rPr sz="2400" b="1" spc="-30" dirty="0">
                <a:latin typeface="Calibri"/>
                <a:cs typeface="Calibri"/>
              </a:rPr>
              <a:t> </a:t>
            </a:r>
            <a:r>
              <a:rPr sz="2400" b="1" dirty="0">
                <a:latin typeface="Calibri"/>
                <a:cs typeface="Calibri"/>
              </a:rPr>
              <a:t>of</a:t>
            </a:r>
            <a:r>
              <a:rPr sz="2400" b="1" spc="-90" dirty="0">
                <a:latin typeface="Calibri"/>
                <a:cs typeface="Calibri"/>
              </a:rPr>
              <a:t> </a:t>
            </a:r>
            <a:r>
              <a:rPr sz="2400" b="1" spc="-25" dirty="0">
                <a:latin typeface="Calibri"/>
                <a:cs typeface="Calibri"/>
              </a:rPr>
              <a:t>the </a:t>
            </a:r>
            <a:r>
              <a:rPr sz="2400" b="1" spc="-20" dirty="0">
                <a:latin typeface="Calibri"/>
                <a:cs typeface="Calibri"/>
              </a:rPr>
              <a:t>Act.</a:t>
            </a:r>
            <a:endParaRPr sz="24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30</a:t>
            </a:fld>
            <a:endParaRPr spc="-25" dirty="0"/>
          </a:p>
        </p:txBody>
      </p:sp>
      <p:sp>
        <p:nvSpPr>
          <p:cNvPr id="5" name="Title 4">
            <a:extLst>
              <a:ext uri="{FF2B5EF4-FFF2-40B4-BE49-F238E27FC236}">
                <a16:creationId xmlns:a16="http://schemas.microsoft.com/office/drawing/2014/main" id="{98488347-1D42-A62C-6F52-F6D2F2ADA9F8}"/>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Universal design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44372" y="608965"/>
            <a:ext cx="8333358"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505459" y="1732229"/>
            <a:ext cx="8055609" cy="2221230"/>
          </a:xfrm>
          <a:prstGeom prst="rect">
            <a:avLst/>
          </a:prstGeom>
        </p:spPr>
        <p:txBody>
          <a:bodyPr vert="horz" wrap="square" lIns="0" tIns="12700" rIns="0" bIns="0" rtlCol="0">
            <a:spAutoFit/>
          </a:bodyPr>
          <a:lstStyle/>
          <a:p>
            <a:pPr marL="241300" marR="5080" indent="-228600">
              <a:lnSpc>
                <a:spcPct val="100000"/>
              </a:lnSpc>
              <a:spcBef>
                <a:spcPts val="100"/>
              </a:spcBef>
              <a:buClr>
                <a:srgbClr val="478AC8"/>
              </a:buClr>
              <a:buSzPct val="110416"/>
              <a:buFont typeface="Wingdings"/>
              <a:buChar char=""/>
              <a:tabLst>
                <a:tab pos="241300" algn="l"/>
              </a:tabLst>
            </a:pPr>
            <a:r>
              <a:rPr sz="2400" b="1" spc="-10" dirty="0">
                <a:latin typeface="Calibri"/>
                <a:cs typeface="Calibri"/>
              </a:rPr>
              <a:t>Consistent</a:t>
            </a:r>
            <a:r>
              <a:rPr sz="2400" b="1" spc="-35" dirty="0">
                <a:latin typeface="Calibri"/>
                <a:cs typeface="Calibri"/>
              </a:rPr>
              <a:t> </a:t>
            </a:r>
            <a:r>
              <a:rPr sz="2400" b="1" dirty="0">
                <a:latin typeface="Calibri"/>
                <a:cs typeface="Calibri"/>
              </a:rPr>
              <a:t>with</a:t>
            </a:r>
            <a:r>
              <a:rPr sz="2400" b="1" spc="-40" dirty="0">
                <a:latin typeface="Calibri"/>
                <a:cs typeface="Calibri"/>
              </a:rPr>
              <a:t> </a:t>
            </a:r>
            <a:r>
              <a:rPr sz="2400" b="1" dirty="0">
                <a:latin typeface="Calibri"/>
                <a:cs typeface="Calibri"/>
              </a:rPr>
              <a:t>§200.6,</a:t>
            </a:r>
            <a:r>
              <a:rPr sz="2400" b="1" spc="-40" dirty="0">
                <a:latin typeface="Calibri"/>
                <a:cs typeface="Calibri"/>
              </a:rPr>
              <a:t> </a:t>
            </a:r>
            <a:r>
              <a:rPr sz="2400" b="1" dirty="0">
                <a:latin typeface="Calibri"/>
                <a:cs typeface="Calibri"/>
              </a:rPr>
              <a:t>describe</a:t>
            </a:r>
            <a:r>
              <a:rPr sz="2400" b="1" spc="-45" dirty="0">
                <a:latin typeface="Calibri"/>
                <a:cs typeface="Calibri"/>
              </a:rPr>
              <a:t> </a:t>
            </a:r>
            <a:r>
              <a:rPr sz="2400" b="1" dirty="0">
                <a:latin typeface="Calibri"/>
                <a:cs typeface="Calibri"/>
              </a:rPr>
              <a:t>how</a:t>
            </a:r>
            <a:r>
              <a:rPr sz="2400" b="1" spc="-50" dirty="0">
                <a:latin typeface="Calibri"/>
                <a:cs typeface="Calibri"/>
              </a:rPr>
              <a:t> </a:t>
            </a:r>
            <a:r>
              <a:rPr sz="2400" b="1" dirty="0">
                <a:latin typeface="Calibri"/>
                <a:cs typeface="Calibri"/>
              </a:rPr>
              <a:t>the</a:t>
            </a:r>
            <a:r>
              <a:rPr sz="2400" b="1" spc="-30" dirty="0">
                <a:latin typeface="Calibri"/>
                <a:cs typeface="Calibri"/>
              </a:rPr>
              <a:t> </a:t>
            </a:r>
            <a:r>
              <a:rPr sz="2400" b="1" dirty="0">
                <a:latin typeface="Calibri"/>
                <a:cs typeface="Calibri"/>
              </a:rPr>
              <a:t>SEA</a:t>
            </a:r>
            <a:r>
              <a:rPr sz="2400" b="1" spc="-55" dirty="0">
                <a:latin typeface="Calibri"/>
                <a:cs typeface="Calibri"/>
              </a:rPr>
              <a:t> </a:t>
            </a:r>
            <a:r>
              <a:rPr sz="2400" b="1" dirty="0">
                <a:latin typeface="Calibri"/>
                <a:cs typeface="Calibri"/>
              </a:rPr>
              <a:t>will</a:t>
            </a:r>
            <a:r>
              <a:rPr sz="2400" b="1" spc="-65" dirty="0">
                <a:latin typeface="Calibri"/>
                <a:cs typeface="Calibri"/>
              </a:rPr>
              <a:t> </a:t>
            </a:r>
            <a:r>
              <a:rPr sz="2400" b="1" dirty="0">
                <a:latin typeface="Calibri"/>
                <a:cs typeface="Calibri"/>
              </a:rPr>
              <a:t>ensure</a:t>
            </a:r>
            <a:r>
              <a:rPr sz="2400" b="1" spc="-30" dirty="0">
                <a:latin typeface="Calibri"/>
                <a:cs typeface="Calibri"/>
              </a:rPr>
              <a:t> </a:t>
            </a:r>
            <a:r>
              <a:rPr sz="2400" b="1" spc="-20" dirty="0">
                <a:latin typeface="Calibri"/>
                <a:cs typeface="Calibri"/>
              </a:rPr>
              <a:t>that </a:t>
            </a:r>
            <a:r>
              <a:rPr sz="2400" b="1" dirty="0">
                <a:latin typeface="Calibri"/>
                <a:cs typeface="Calibri"/>
              </a:rPr>
              <a:t>the</a:t>
            </a:r>
            <a:r>
              <a:rPr sz="2400" b="1" spc="-25" dirty="0">
                <a:latin typeface="Calibri"/>
                <a:cs typeface="Calibri"/>
              </a:rPr>
              <a:t> </a:t>
            </a:r>
            <a:r>
              <a:rPr sz="2400" b="1" dirty="0">
                <a:latin typeface="Calibri"/>
                <a:cs typeface="Calibri"/>
              </a:rPr>
              <a:t>use</a:t>
            </a:r>
            <a:r>
              <a:rPr sz="2400" b="1" spc="-35" dirty="0">
                <a:latin typeface="Calibri"/>
                <a:cs typeface="Calibri"/>
              </a:rPr>
              <a:t> </a:t>
            </a:r>
            <a:r>
              <a:rPr sz="2400" b="1" dirty="0">
                <a:latin typeface="Calibri"/>
                <a:cs typeface="Calibri"/>
              </a:rPr>
              <a:t>of</a:t>
            </a:r>
            <a:r>
              <a:rPr sz="2400" b="1" spc="-35" dirty="0">
                <a:latin typeface="Calibri"/>
                <a:cs typeface="Calibri"/>
              </a:rPr>
              <a:t> </a:t>
            </a:r>
            <a:r>
              <a:rPr sz="2400" b="1" spc="-10" dirty="0">
                <a:latin typeface="Calibri"/>
                <a:cs typeface="Calibri"/>
              </a:rPr>
              <a:t>appropriate</a:t>
            </a:r>
            <a:r>
              <a:rPr sz="2400" b="1" spc="-45" dirty="0">
                <a:latin typeface="Calibri"/>
                <a:cs typeface="Calibri"/>
              </a:rPr>
              <a:t> </a:t>
            </a:r>
            <a:r>
              <a:rPr sz="2400" b="1" spc="-10" dirty="0">
                <a:latin typeface="Calibri"/>
                <a:cs typeface="Calibri"/>
              </a:rPr>
              <a:t>accommodations,</a:t>
            </a:r>
            <a:r>
              <a:rPr sz="2400" b="1" spc="-65" dirty="0">
                <a:latin typeface="Calibri"/>
                <a:cs typeface="Calibri"/>
              </a:rPr>
              <a:t> </a:t>
            </a:r>
            <a:r>
              <a:rPr sz="2400" b="1" dirty="0">
                <a:latin typeface="Calibri"/>
                <a:cs typeface="Calibri"/>
              </a:rPr>
              <a:t>if</a:t>
            </a:r>
            <a:r>
              <a:rPr sz="2400" b="1" spc="-35" dirty="0">
                <a:latin typeface="Calibri"/>
                <a:cs typeface="Calibri"/>
              </a:rPr>
              <a:t> </a:t>
            </a:r>
            <a:r>
              <a:rPr sz="2400" b="1" dirty="0">
                <a:latin typeface="Calibri"/>
                <a:cs typeface="Calibri"/>
              </a:rPr>
              <a:t>applicable,</a:t>
            </a:r>
            <a:r>
              <a:rPr sz="2400" b="1" spc="-35" dirty="0">
                <a:latin typeface="Calibri"/>
                <a:cs typeface="Calibri"/>
              </a:rPr>
              <a:t> </a:t>
            </a:r>
            <a:r>
              <a:rPr sz="2400" b="1" dirty="0">
                <a:latin typeface="Calibri"/>
                <a:cs typeface="Calibri"/>
              </a:rPr>
              <a:t>do</a:t>
            </a:r>
            <a:r>
              <a:rPr sz="2400" b="1" spc="-45" dirty="0">
                <a:latin typeface="Calibri"/>
                <a:cs typeface="Calibri"/>
              </a:rPr>
              <a:t> </a:t>
            </a:r>
            <a:r>
              <a:rPr sz="2400" b="1" spc="-25" dirty="0">
                <a:latin typeface="Calibri"/>
                <a:cs typeface="Calibri"/>
              </a:rPr>
              <a:t>not </a:t>
            </a:r>
            <a:r>
              <a:rPr sz="2400" b="1" dirty="0">
                <a:latin typeface="Calibri"/>
                <a:cs typeface="Calibri"/>
              </a:rPr>
              <a:t>deny</a:t>
            </a:r>
            <a:r>
              <a:rPr sz="2400" b="1" spc="-50" dirty="0">
                <a:latin typeface="Calibri"/>
                <a:cs typeface="Calibri"/>
              </a:rPr>
              <a:t> </a:t>
            </a:r>
            <a:r>
              <a:rPr sz="2400" b="1" dirty="0">
                <a:latin typeface="Calibri"/>
                <a:cs typeface="Calibri"/>
              </a:rPr>
              <a:t>an</a:t>
            </a:r>
            <a:r>
              <a:rPr sz="2400" b="1" spc="-50" dirty="0">
                <a:latin typeface="Calibri"/>
                <a:cs typeface="Calibri"/>
              </a:rPr>
              <a:t> </a:t>
            </a:r>
            <a:r>
              <a:rPr sz="2400" b="1" dirty="0">
                <a:latin typeface="Calibri"/>
                <a:cs typeface="Calibri"/>
              </a:rPr>
              <a:t>English</a:t>
            </a:r>
            <a:r>
              <a:rPr sz="2400" b="1" spc="-55" dirty="0">
                <a:latin typeface="Calibri"/>
                <a:cs typeface="Calibri"/>
              </a:rPr>
              <a:t> </a:t>
            </a:r>
            <a:r>
              <a:rPr sz="2400" b="1" dirty="0">
                <a:latin typeface="Calibri"/>
                <a:cs typeface="Calibri"/>
              </a:rPr>
              <a:t>learner</a:t>
            </a:r>
            <a:r>
              <a:rPr sz="2400" b="1" spc="-60" dirty="0">
                <a:latin typeface="Calibri"/>
                <a:cs typeface="Calibri"/>
              </a:rPr>
              <a:t> </a:t>
            </a:r>
            <a:r>
              <a:rPr sz="2400" b="1" dirty="0">
                <a:latin typeface="Calibri"/>
                <a:cs typeface="Calibri"/>
              </a:rPr>
              <a:t>(a)</a:t>
            </a:r>
            <a:r>
              <a:rPr sz="2400" b="1" spc="-65" dirty="0">
                <a:latin typeface="Calibri"/>
                <a:cs typeface="Calibri"/>
              </a:rPr>
              <a:t> </a:t>
            </a:r>
            <a:r>
              <a:rPr sz="2400" b="1" dirty="0">
                <a:latin typeface="Calibri"/>
                <a:cs typeface="Calibri"/>
              </a:rPr>
              <a:t>the</a:t>
            </a:r>
            <a:r>
              <a:rPr sz="2400" b="1" spc="-50" dirty="0">
                <a:latin typeface="Calibri"/>
                <a:cs typeface="Calibri"/>
              </a:rPr>
              <a:t> </a:t>
            </a:r>
            <a:r>
              <a:rPr sz="2400" b="1" dirty="0">
                <a:latin typeface="Calibri"/>
                <a:cs typeface="Calibri"/>
              </a:rPr>
              <a:t>opportunity</a:t>
            </a:r>
            <a:r>
              <a:rPr sz="2400" b="1" spc="-50" dirty="0">
                <a:latin typeface="Calibri"/>
                <a:cs typeface="Calibri"/>
              </a:rPr>
              <a:t> </a:t>
            </a:r>
            <a:r>
              <a:rPr sz="2400" b="1" dirty="0">
                <a:latin typeface="Calibri"/>
                <a:cs typeface="Calibri"/>
              </a:rPr>
              <a:t>to</a:t>
            </a:r>
            <a:r>
              <a:rPr sz="2400" b="1" spc="-55" dirty="0">
                <a:latin typeface="Calibri"/>
                <a:cs typeface="Calibri"/>
              </a:rPr>
              <a:t> </a:t>
            </a:r>
            <a:r>
              <a:rPr sz="2400" b="1" dirty="0">
                <a:latin typeface="Calibri"/>
                <a:cs typeface="Calibri"/>
              </a:rPr>
              <a:t>participate</a:t>
            </a:r>
            <a:r>
              <a:rPr sz="2400" b="1" spc="-45" dirty="0">
                <a:latin typeface="Calibri"/>
                <a:cs typeface="Calibri"/>
              </a:rPr>
              <a:t> </a:t>
            </a:r>
            <a:r>
              <a:rPr sz="2400" b="1" spc="-25" dirty="0">
                <a:latin typeface="Calibri"/>
                <a:cs typeface="Calibri"/>
              </a:rPr>
              <a:t>in </a:t>
            </a:r>
            <a:r>
              <a:rPr sz="2400" b="1" dirty="0">
                <a:latin typeface="Calibri"/>
                <a:cs typeface="Calibri"/>
              </a:rPr>
              <a:t>the</a:t>
            </a:r>
            <a:r>
              <a:rPr sz="2400" b="1" spc="-45" dirty="0">
                <a:latin typeface="Calibri"/>
                <a:cs typeface="Calibri"/>
              </a:rPr>
              <a:t> </a:t>
            </a:r>
            <a:r>
              <a:rPr sz="2400" b="1" spc="-10" dirty="0">
                <a:latin typeface="Calibri"/>
                <a:cs typeface="Calibri"/>
              </a:rPr>
              <a:t>assessment</a:t>
            </a:r>
            <a:r>
              <a:rPr sz="2400" b="1" spc="-55"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(b)</a:t>
            </a:r>
            <a:r>
              <a:rPr sz="2400" b="1" spc="-50" dirty="0">
                <a:latin typeface="Calibri"/>
                <a:cs typeface="Calibri"/>
              </a:rPr>
              <a:t> </a:t>
            </a:r>
            <a:r>
              <a:rPr sz="2400" b="1" dirty="0">
                <a:latin typeface="Calibri"/>
                <a:cs typeface="Calibri"/>
              </a:rPr>
              <a:t>any</a:t>
            </a:r>
            <a:r>
              <a:rPr sz="2400" b="1" spc="-55"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the</a:t>
            </a:r>
            <a:r>
              <a:rPr sz="2400" b="1" spc="-55" dirty="0">
                <a:latin typeface="Calibri"/>
                <a:cs typeface="Calibri"/>
              </a:rPr>
              <a:t> </a:t>
            </a:r>
            <a:r>
              <a:rPr sz="2400" b="1" dirty="0">
                <a:latin typeface="Calibri"/>
                <a:cs typeface="Calibri"/>
              </a:rPr>
              <a:t>benefits</a:t>
            </a:r>
            <a:r>
              <a:rPr sz="2400" b="1" spc="-35" dirty="0">
                <a:latin typeface="Calibri"/>
                <a:cs typeface="Calibri"/>
              </a:rPr>
              <a:t> </a:t>
            </a:r>
            <a:r>
              <a:rPr sz="2400" b="1" dirty="0">
                <a:latin typeface="Calibri"/>
                <a:cs typeface="Calibri"/>
              </a:rPr>
              <a:t>from</a:t>
            </a:r>
            <a:r>
              <a:rPr sz="2400" b="1" spc="-80" dirty="0">
                <a:latin typeface="Calibri"/>
                <a:cs typeface="Calibri"/>
              </a:rPr>
              <a:t> </a:t>
            </a:r>
            <a:r>
              <a:rPr sz="2400" b="1" spc="-10" dirty="0">
                <a:latin typeface="Calibri"/>
                <a:cs typeface="Calibri"/>
              </a:rPr>
              <a:t>participation </a:t>
            </a:r>
            <a:r>
              <a:rPr sz="2400" b="1" dirty="0">
                <a:latin typeface="Calibri"/>
                <a:cs typeface="Calibri"/>
              </a:rPr>
              <a:t>in</a:t>
            </a:r>
            <a:r>
              <a:rPr sz="2400" b="1" spc="-65" dirty="0">
                <a:latin typeface="Calibri"/>
                <a:cs typeface="Calibri"/>
              </a:rPr>
              <a:t> </a:t>
            </a:r>
            <a:r>
              <a:rPr sz="2400" b="1" dirty="0">
                <a:latin typeface="Calibri"/>
                <a:cs typeface="Calibri"/>
              </a:rPr>
              <a:t>the</a:t>
            </a:r>
            <a:r>
              <a:rPr sz="2400" b="1" spc="-60" dirty="0">
                <a:latin typeface="Calibri"/>
                <a:cs typeface="Calibri"/>
              </a:rPr>
              <a:t> </a:t>
            </a:r>
            <a:r>
              <a:rPr sz="2400" b="1" spc="-10" dirty="0">
                <a:latin typeface="Calibri"/>
                <a:cs typeface="Calibri"/>
              </a:rPr>
              <a:t>assessment</a:t>
            </a:r>
            <a:r>
              <a:rPr sz="2400" b="1" spc="-55" dirty="0">
                <a:latin typeface="Calibri"/>
                <a:cs typeface="Calibri"/>
              </a:rPr>
              <a:t> </a:t>
            </a:r>
            <a:r>
              <a:rPr sz="2400" b="1" dirty="0">
                <a:latin typeface="Calibri"/>
                <a:cs typeface="Calibri"/>
              </a:rPr>
              <a:t>that</a:t>
            </a:r>
            <a:r>
              <a:rPr sz="2400" b="1" spc="-50" dirty="0">
                <a:latin typeface="Calibri"/>
                <a:cs typeface="Calibri"/>
              </a:rPr>
              <a:t> </a:t>
            </a:r>
            <a:r>
              <a:rPr sz="2400" b="1" dirty="0">
                <a:latin typeface="Calibri"/>
                <a:cs typeface="Calibri"/>
              </a:rPr>
              <a:t>are</a:t>
            </a:r>
            <a:r>
              <a:rPr sz="2400" b="1" spc="-65" dirty="0">
                <a:latin typeface="Calibri"/>
                <a:cs typeface="Calibri"/>
              </a:rPr>
              <a:t> </a:t>
            </a:r>
            <a:r>
              <a:rPr sz="2400" b="1" dirty="0">
                <a:latin typeface="Calibri"/>
                <a:cs typeface="Calibri"/>
              </a:rPr>
              <a:t>afforded</a:t>
            </a:r>
            <a:r>
              <a:rPr sz="2400" b="1" spc="-65" dirty="0">
                <a:latin typeface="Calibri"/>
                <a:cs typeface="Calibri"/>
              </a:rPr>
              <a:t> </a:t>
            </a:r>
            <a:r>
              <a:rPr sz="2400" b="1" dirty="0">
                <a:latin typeface="Calibri"/>
                <a:cs typeface="Calibri"/>
              </a:rPr>
              <a:t>to</a:t>
            </a:r>
            <a:r>
              <a:rPr sz="2400" b="1" spc="-55" dirty="0">
                <a:latin typeface="Calibri"/>
                <a:cs typeface="Calibri"/>
              </a:rPr>
              <a:t> </a:t>
            </a:r>
            <a:r>
              <a:rPr sz="2400" b="1" dirty="0">
                <a:latin typeface="Calibri"/>
                <a:cs typeface="Calibri"/>
              </a:rPr>
              <a:t>students</a:t>
            </a:r>
            <a:r>
              <a:rPr sz="2400" b="1" spc="-35" dirty="0">
                <a:latin typeface="Calibri"/>
                <a:cs typeface="Calibri"/>
              </a:rPr>
              <a:t> </a:t>
            </a:r>
            <a:r>
              <a:rPr sz="2400" b="1" dirty="0">
                <a:latin typeface="Calibri"/>
                <a:cs typeface="Calibri"/>
              </a:rPr>
              <a:t>who</a:t>
            </a:r>
            <a:r>
              <a:rPr sz="2400" b="1" spc="-70" dirty="0">
                <a:latin typeface="Calibri"/>
                <a:cs typeface="Calibri"/>
              </a:rPr>
              <a:t> </a:t>
            </a:r>
            <a:r>
              <a:rPr sz="2400" b="1" dirty="0">
                <a:latin typeface="Calibri"/>
                <a:cs typeface="Calibri"/>
              </a:rPr>
              <a:t>are</a:t>
            </a:r>
            <a:r>
              <a:rPr sz="2400" b="1" spc="-60" dirty="0">
                <a:latin typeface="Calibri"/>
                <a:cs typeface="Calibri"/>
              </a:rPr>
              <a:t> </a:t>
            </a:r>
            <a:r>
              <a:rPr sz="2400" b="1" spc="-25" dirty="0">
                <a:latin typeface="Calibri"/>
                <a:cs typeface="Calibri"/>
              </a:rPr>
              <a:t>not </a:t>
            </a:r>
            <a:r>
              <a:rPr sz="2400" b="1" dirty="0">
                <a:latin typeface="Calibri"/>
                <a:cs typeface="Calibri"/>
              </a:rPr>
              <a:t>English</a:t>
            </a:r>
            <a:r>
              <a:rPr sz="2400" b="1" spc="-85" dirty="0">
                <a:latin typeface="Calibri"/>
                <a:cs typeface="Calibri"/>
              </a:rPr>
              <a:t> </a:t>
            </a:r>
            <a:r>
              <a:rPr sz="2400" b="1" spc="-10" dirty="0">
                <a:latin typeface="Calibri"/>
                <a:cs typeface="Calibri"/>
              </a:rPr>
              <a:t>Learners.</a:t>
            </a:r>
            <a:endParaRPr sz="24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31</a:t>
            </a:fld>
            <a:endParaRPr spc="-25" dirty="0"/>
          </a:p>
        </p:txBody>
      </p:sp>
      <p:sp>
        <p:nvSpPr>
          <p:cNvPr id="5" name="Title 4">
            <a:extLst>
              <a:ext uri="{FF2B5EF4-FFF2-40B4-BE49-F238E27FC236}">
                <a16:creationId xmlns:a16="http://schemas.microsoft.com/office/drawing/2014/main" id="{DB3B3422-73EE-552C-075B-AC048A62263B}"/>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Accommodations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10B62F-79E7-A2EA-2379-C25E1BEB6448}"/>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Languages</a:t>
            </a:r>
          </a:p>
        </p:txBody>
      </p:sp>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1454530" y="334645"/>
              <a:ext cx="731519" cy="548639"/>
            </a:xfrm>
            <a:prstGeom prst="rect">
              <a:avLst/>
            </a:prstGeom>
          </p:spPr>
        </p:pic>
        <p:pic>
          <p:nvPicPr>
            <p:cNvPr id="4" name="object 4"/>
            <p:cNvPicPr/>
            <p:nvPr/>
          </p:nvPicPr>
          <p:blipFill>
            <a:blip r:embed="rId3" cstate="print"/>
            <a:stretch>
              <a:fillRect/>
            </a:stretch>
          </p:blipFill>
          <p:spPr>
            <a:xfrm>
              <a:off x="2003170" y="334645"/>
              <a:ext cx="6112636" cy="548639"/>
            </a:xfrm>
            <a:prstGeom prst="rect">
              <a:avLst/>
            </a:prstGeom>
          </p:spPr>
        </p:pic>
        <p:pic>
          <p:nvPicPr>
            <p:cNvPr id="5" name="object 5"/>
            <p:cNvPicPr/>
            <p:nvPr/>
          </p:nvPicPr>
          <p:blipFill>
            <a:blip r:embed="rId4" cstate="print"/>
            <a:stretch>
              <a:fillRect/>
            </a:stretch>
          </p:blipFill>
          <p:spPr>
            <a:xfrm>
              <a:off x="3507613" y="883285"/>
              <a:ext cx="2393823" cy="548639"/>
            </a:xfrm>
            <a:prstGeom prst="rect">
              <a:avLst/>
            </a:prstGeom>
          </p:spPr>
        </p:pic>
      </p:grpSp>
      <p:sp>
        <p:nvSpPr>
          <p:cNvPr id="6" name="object 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32</a:t>
            </a:fld>
            <a:endParaRPr spc="-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object 16">
            <a:extLst>
              <a:ext uri="{C183D7F6-B498-43B3-948B-1728B52AA6E4}">
                <adec:decorative xmlns:adec="http://schemas.microsoft.com/office/drawing/2017/decorative" val="1"/>
              </a:ext>
            </a:extLst>
          </p:cNvPr>
          <p:cNvGrpSpPr/>
          <p:nvPr/>
        </p:nvGrpSpPr>
        <p:grpSpPr>
          <a:xfrm>
            <a:off x="1015593" y="2563317"/>
            <a:ext cx="7381875" cy="1281430"/>
            <a:chOff x="1015593" y="2563317"/>
            <a:chExt cx="7381875" cy="1281430"/>
          </a:xfrm>
        </p:grpSpPr>
        <p:pic>
          <p:nvPicPr>
            <p:cNvPr id="17" name="object 17"/>
            <p:cNvPicPr/>
            <p:nvPr/>
          </p:nvPicPr>
          <p:blipFill>
            <a:blip r:embed="rId2" cstate="print"/>
            <a:stretch>
              <a:fillRect/>
            </a:stretch>
          </p:blipFill>
          <p:spPr>
            <a:xfrm>
              <a:off x="1317371" y="2563317"/>
              <a:ext cx="6917308" cy="640384"/>
            </a:xfrm>
            <a:prstGeom prst="rect">
              <a:avLst/>
            </a:prstGeom>
          </p:spPr>
        </p:pic>
        <p:pic>
          <p:nvPicPr>
            <p:cNvPr id="18" name="object 18"/>
            <p:cNvPicPr/>
            <p:nvPr/>
          </p:nvPicPr>
          <p:blipFill>
            <a:blip r:embed="rId3" cstate="print"/>
            <a:stretch>
              <a:fillRect/>
            </a:stretch>
          </p:blipFill>
          <p:spPr>
            <a:xfrm>
              <a:off x="1015593" y="3204082"/>
              <a:ext cx="7381367" cy="640079"/>
            </a:xfrm>
            <a:prstGeom prst="rect">
              <a:avLst/>
            </a:prstGeom>
          </p:spPr>
        </p:pic>
      </p:grpSp>
      <p:pic>
        <p:nvPicPr>
          <p:cNvPr id="15" name="object 15">
            <a:extLst>
              <a:ext uri="{C183D7F6-B498-43B3-948B-1728B52AA6E4}">
                <adec:decorative xmlns:adec="http://schemas.microsoft.com/office/drawing/2017/decorative" val="1"/>
              </a:ext>
            </a:extLst>
          </p:cNvPr>
          <p:cNvPicPr/>
          <p:nvPr/>
        </p:nvPicPr>
        <p:blipFill>
          <a:blip r:embed="rId4" cstate="print"/>
          <a:stretch>
            <a:fillRect/>
          </a:stretch>
        </p:blipFill>
        <p:spPr>
          <a:xfrm>
            <a:off x="1411858" y="1283461"/>
            <a:ext cx="6578854" cy="640079"/>
          </a:xfrm>
          <a:prstGeom prst="rect">
            <a:avLst/>
          </a:prstGeom>
        </p:spPr>
      </p:pic>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478AC8"/>
          </a:solidFill>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5" cstate="print"/>
            <a:stretch>
              <a:fillRect/>
            </a:stretch>
          </p:blipFill>
          <p:spPr>
            <a:xfrm>
              <a:off x="8004281" y="6207166"/>
              <a:ext cx="196552" cy="193515"/>
            </a:xfrm>
            <a:prstGeom prst="rect">
              <a:avLst/>
            </a:prstGeom>
          </p:spPr>
        </p:pic>
        <p:pic>
          <p:nvPicPr>
            <p:cNvPr id="6" name="object 6"/>
            <p:cNvPicPr/>
            <p:nvPr/>
          </p:nvPicPr>
          <p:blipFill>
            <a:blip r:embed="rId6"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7" cstate="print"/>
            <a:stretch>
              <a:fillRect/>
            </a:stretch>
          </p:blipFill>
          <p:spPr>
            <a:xfrm>
              <a:off x="8407554" y="6474413"/>
              <a:ext cx="200493" cy="162871"/>
            </a:xfrm>
            <a:prstGeom prst="rect">
              <a:avLst/>
            </a:prstGeom>
          </p:spPr>
        </p:pic>
        <p:pic>
          <p:nvPicPr>
            <p:cNvPr id="10" name="object 10"/>
            <p:cNvPicPr/>
            <p:nvPr/>
          </p:nvPicPr>
          <p:blipFill>
            <a:blip r:embed="rId8" cstate="print"/>
            <a:stretch>
              <a:fillRect/>
            </a:stretch>
          </p:blipFill>
          <p:spPr>
            <a:xfrm>
              <a:off x="8395809" y="6193907"/>
              <a:ext cx="65769" cy="77261"/>
            </a:xfrm>
            <a:prstGeom prst="rect">
              <a:avLst/>
            </a:prstGeom>
          </p:spPr>
        </p:pic>
        <p:pic>
          <p:nvPicPr>
            <p:cNvPr id="11" name="object 11"/>
            <p:cNvPicPr/>
            <p:nvPr/>
          </p:nvPicPr>
          <p:blipFill>
            <a:blip r:embed="rId9"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10" cstate="print"/>
            <a:stretch>
              <a:fillRect/>
            </a:stretch>
          </p:blipFill>
          <p:spPr>
            <a:xfrm>
              <a:off x="8378219" y="6296133"/>
              <a:ext cx="329266" cy="186865"/>
            </a:xfrm>
            <a:prstGeom prst="rect">
              <a:avLst/>
            </a:prstGeom>
          </p:spPr>
        </p:pic>
      </p:grpSp>
      <p:sp>
        <p:nvSpPr>
          <p:cNvPr id="19" name="object 19">
            <a:extLst>
              <a:ext uri="{C183D7F6-B498-43B3-948B-1728B52AA6E4}">
                <adec:decorative xmlns:adec="http://schemas.microsoft.com/office/drawing/2017/decorative" val="1"/>
              </a:ext>
            </a:extLst>
          </p:cNvPr>
          <p:cNvSpPr txBox="1"/>
          <p:nvPr/>
        </p:nvSpPr>
        <p:spPr>
          <a:xfrm>
            <a:off x="328675" y="6292240"/>
            <a:ext cx="257175" cy="254000"/>
          </a:xfrm>
          <a:prstGeom prst="rect">
            <a:avLst/>
          </a:prstGeom>
        </p:spPr>
        <p:txBody>
          <a:bodyPr vert="horz" wrap="square" lIns="0" tIns="0" rIns="0" bIns="0" rtlCol="0">
            <a:spAutoFit/>
          </a:bodyPr>
          <a:lstStyle/>
          <a:p>
            <a:pPr marL="12700">
              <a:lnSpc>
                <a:spcPts val="1810"/>
              </a:lnSpc>
            </a:pPr>
            <a:r>
              <a:rPr sz="1800" b="1" spc="-25" dirty="0">
                <a:latin typeface="Calibri"/>
                <a:cs typeface="Calibri"/>
              </a:rPr>
              <a:t>33</a:t>
            </a:r>
            <a:endParaRPr sz="1800">
              <a:latin typeface="Calibri"/>
              <a:cs typeface="Calibri"/>
            </a:endParaRPr>
          </a:p>
        </p:txBody>
      </p:sp>
      <p:sp>
        <p:nvSpPr>
          <p:cNvPr id="20" name="Title 19">
            <a:extLst>
              <a:ext uri="{FF2B5EF4-FFF2-40B4-BE49-F238E27FC236}">
                <a16:creationId xmlns:a16="http://schemas.microsoft.com/office/drawing/2014/main" id="{B69A9295-BE85-5019-B349-1FAAA4025E35}"/>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Proposed Regulations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txBox="1">
            <a:spLocks noGrp="1"/>
          </p:cNvSpPr>
          <p:nvPr>
            <p:ph type="title"/>
          </p:nvPr>
        </p:nvSpPr>
        <p:spPr>
          <a:xfrm>
            <a:off x="943152" y="-33400"/>
            <a:ext cx="7226934" cy="1494155"/>
          </a:xfrm>
          <a:prstGeom prst="rect">
            <a:avLst/>
          </a:prstGeom>
        </p:spPr>
        <p:txBody>
          <a:bodyPr vert="horz" wrap="square" lIns="0" tIns="12700" rIns="0" bIns="0" rtlCol="0">
            <a:spAutoFit/>
          </a:bodyPr>
          <a:lstStyle/>
          <a:p>
            <a:pPr algn="ctr">
              <a:lnSpc>
                <a:spcPct val="100000"/>
              </a:lnSpc>
              <a:spcBef>
                <a:spcPts val="100"/>
              </a:spcBef>
            </a:pPr>
            <a:r>
              <a:rPr sz="3200" spc="160" dirty="0"/>
              <a:t>Proposed</a:t>
            </a:r>
            <a:r>
              <a:rPr sz="3200" spc="390" dirty="0"/>
              <a:t> </a:t>
            </a:r>
            <a:r>
              <a:rPr sz="3200" spc="165" dirty="0"/>
              <a:t>Regulations:</a:t>
            </a:r>
            <a:endParaRPr sz="3200"/>
          </a:p>
          <a:p>
            <a:pPr marL="12700" marR="5080" algn="ctr">
              <a:lnSpc>
                <a:spcPct val="100000"/>
              </a:lnSpc>
              <a:spcBef>
                <a:spcPts val="40"/>
              </a:spcBef>
              <a:tabLst>
                <a:tab pos="2108200" algn="l"/>
                <a:tab pos="4424680" algn="l"/>
              </a:tabLst>
            </a:pPr>
            <a:r>
              <a:rPr sz="3200" spc="145" dirty="0">
                <a:latin typeface="Calibri"/>
                <a:cs typeface="Calibri"/>
              </a:rPr>
              <a:t>Innovative</a:t>
            </a:r>
            <a:r>
              <a:rPr sz="3200" dirty="0">
                <a:latin typeface="Calibri"/>
                <a:cs typeface="Calibri"/>
              </a:rPr>
              <a:t>	</a:t>
            </a:r>
            <a:r>
              <a:rPr sz="3200" spc="160" dirty="0">
                <a:latin typeface="Calibri"/>
                <a:cs typeface="Calibri"/>
              </a:rPr>
              <a:t>Assessment</a:t>
            </a:r>
            <a:r>
              <a:rPr sz="3200" dirty="0">
                <a:latin typeface="Calibri"/>
                <a:cs typeface="Calibri"/>
              </a:rPr>
              <a:t>	</a:t>
            </a:r>
            <a:r>
              <a:rPr sz="3200" spc="155" dirty="0">
                <a:latin typeface="Calibri"/>
                <a:cs typeface="Calibri"/>
              </a:rPr>
              <a:t>Demonstration Authority</a:t>
            </a:r>
            <a:endParaRPr sz="3200">
              <a:latin typeface="Calibri"/>
              <a:cs typeface="Calibri"/>
            </a:endParaRPr>
          </a:p>
        </p:txBody>
      </p:sp>
      <p:sp>
        <p:nvSpPr>
          <p:cNvPr id="2" name="object 2">
            <a:extLst>
              <a:ext uri="{C183D7F6-B498-43B3-948B-1728B52AA6E4}">
                <adec:decorative xmlns:adec="http://schemas.microsoft.com/office/drawing/2017/decorative" val="1"/>
              </a:ext>
            </a:extLst>
          </p:cNvPr>
          <p:cNvSpPr txBox="1"/>
          <p:nvPr/>
        </p:nvSpPr>
        <p:spPr>
          <a:xfrm>
            <a:off x="505459" y="1687144"/>
            <a:ext cx="8190865" cy="4720590"/>
          </a:xfrm>
          <a:prstGeom prst="rect">
            <a:avLst/>
          </a:prstGeom>
        </p:spPr>
        <p:txBody>
          <a:bodyPr vert="horz" wrap="square" lIns="0" tIns="12065" rIns="0" bIns="0" rtlCol="0">
            <a:spAutoFit/>
          </a:bodyPr>
          <a:lstStyle/>
          <a:p>
            <a:pPr marL="240665" indent="-227965">
              <a:lnSpc>
                <a:spcPct val="100000"/>
              </a:lnSpc>
              <a:spcBef>
                <a:spcPts val="95"/>
              </a:spcBef>
              <a:buClr>
                <a:srgbClr val="478AC8"/>
              </a:buClr>
              <a:buSzPct val="109090"/>
              <a:buFont typeface="Wingdings"/>
              <a:buChar char=""/>
              <a:tabLst>
                <a:tab pos="240665" algn="l"/>
              </a:tabLst>
            </a:pPr>
            <a:r>
              <a:rPr sz="2200" dirty="0">
                <a:latin typeface="Calibri"/>
                <a:cs typeface="Calibri"/>
              </a:rPr>
              <a:t>New</a:t>
            </a:r>
            <a:r>
              <a:rPr sz="2200" spc="-35" dirty="0">
                <a:latin typeface="Calibri"/>
                <a:cs typeface="Calibri"/>
              </a:rPr>
              <a:t> </a:t>
            </a:r>
            <a:r>
              <a:rPr sz="2200" dirty="0">
                <a:latin typeface="Calibri"/>
                <a:cs typeface="Calibri"/>
              </a:rPr>
              <a:t>opportunity</a:t>
            </a:r>
            <a:r>
              <a:rPr sz="2200" spc="-50" dirty="0">
                <a:latin typeface="Calibri"/>
                <a:cs typeface="Calibri"/>
              </a:rPr>
              <a:t> </a:t>
            </a:r>
            <a:r>
              <a:rPr sz="2200" dirty="0">
                <a:latin typeface="Calibri"/>
                <a:cs typeface="Calibri"/>
              </a:rPr>
              <a:t>for</a:t>
            </a:r>
            <a:r>
              <a:rPr sz="2200" spc="-40" dirty="0">
                <a:latin typeface="Calibri"/>
                <a:cs typeface="Calibri"/>
              </a:rPr>
              <a:t> </a:t>
            </a:r>
            <a:r>
              <a:rPr sz="2200" spc="-10" dirty="0">
                <a:latin typeface="Calibri"/>
                <a:cs typeface="Calibri"/>
              </a:rPr>
              <a:t>states</a:t>
            </a:r>
            <a:r>
              <a:rPr sz="2200" spc="-35" dirty="0">
                <a:latin typeface="Calibri"/>
                <a:cs typeface="Calibri"/>
              </a:rPr>
              <a:t> </a:t>
            </a:r>
            <a:r>
              <a:rPr sz="2200" dirty="0">
                <a:latin typeface="Calibri"/>
                <a:cs typeface="Calibri"/>
              </a:rPr>
              <a:t>or</a:t>
            </a:r>
            <a:r>
              <a:rPr sz="2200" spc="-45" dirty="0">
                <a:latin typeface="Calibri"/>
                <a:cs typeface="Calibri"/>
              </a:rPr>
              <a:t> </a:t>
            </a:r>
            <a:r>
              <a:rPr sz="2200" dirty="0">
                <a:latin typeface="Calibri"/>
                <a:cs typeface="Calibri"/>
              </a:rPr>
              <a:t>consortia</a:t>
            </a:r>
            <a:r>
              <a:rPr sz="2200" spc="-50" dirty="0">
                <a:latin typeface="Calibri"/>
                <a:cs typeface="Calibri"/>
              </a:rPr>
              <a:t> </a:t>
            </a:r>
            <a:r>
              <a:rPr sz="2200" dirty="0">
                <a:latin typeface="Calibri"/>
                <a:cs typeface="Calibri"/>
              </a:rPr>
              <a:t>of</a:t>
            </a:r>
            <a:r>
              <a:rPr sz="2200" spc="-55" dirty="0">
                <a:latin typeface="Calibri"/>
                <a:cs typeface="Calibri"/>
              </a:rPr>
              <a:t> </a:t>
            </a:r>
            <a:r>
              <a:rPr sz="2200" spc="-10" dirty="0">
                <a:latin typeface="Calibri"/>
                <a:cs typeface="Calibri"/>
              </a:rPr>
              <a:t>states</a:t>
            </a:r>
            <a:r>
              <a:rPr sz="2200" spc="-30" dirty="0">
                <a:latin typeface="Calibri"/>
                <a:cs typeface="Calibri"/>
              </a:rPr>
              <a:t> </a:t>
            </a:r>
            <a:r>
              <a:rPr sz="2200" dirty="0">
                <a:latin typeface="Calibri"/>
                <a:cs typeface="Calibri"/>
              </a:rPr>
              <a:t>to</a:t>
            </a:r>
            <a:r>
              <a:rPr sz="2200" spc="-45" dirty="0">
                <a:latin typeface="Calibri"/>
                <a:cs typeface="Calibri"/>
              </a:rPr>
              <a:t> </a:t>
            </a:r>
            <a:r>
              <a:rPr sz="2200" dirty="0">
                <a:latin typeface="Calibri"/>
                <a:cs typeface="Calibri"/>
              </a:rPr>
              <a:t>pilot</a:t>
            </a:r>
            <a:r>
              <a:rPr sz="2200" spc="-55" dirty="0">
                <a:latin typeface="Calibri"/>
                <a:cs typeface="Calibri"/>
              </a:rPr>
              <a:t> </a:t>
            </a:r>
            <a:r>
              <a:rPr sz="2200" spc="-10" dirty="0">
                <a:latin typeface="Calibri"/>
                <a:cs typeface="Calibri"/>
              </a:rPr>
              <a:t>innovative</a:t>
            </a:r>
            <a:endParaRPr sz="2200">
              <a:latin typeface="Calibri"/>
              <a:cs typeface="Calibri"/>
            </a:endParaRPr>
          </a:p>
          <a:p>
            <a:pPr marL="241300">
              <a:lnSpc>
                <a:spcPct val="100000"/>
              </a:lnSpc>
              <a:spcBef>
                <a:spcPts val="5"/>
              </a:spcBef>
            </a:pPr>
            <a:r>
              <a:rPr sz="2200" spc="-10" dirty="0">
                <a:latin typeface="Calibri"/>
                <a:cs typeface="Calibri"/>
              </a:rPr>
              <a:t>approaches</a:t>
            </a:r>
            <a:r>
              <a:rPr sz="2200" spc="-60" dirty="0">
                <a:latin typeface="Calibri"/>
                <a:cs typeface="Calibri"/>
              </a:rPr>
              <a:t> </a:t>
            </a:r>
            <a:r>
              <a:rPr sz="2200" dirty="0">
                <a:latin typeface="Calibri"/>
                <a:cs typeface="Calibri"/>
              </a:rPr>
              <a:t>to</a:t>
            </a:r>
            <a:r>
              <a:rPr sz="2200" spc="-40" dirty="0">
                <a:latin typeface="Calibri"/>
                <a:cs typeface="Calibri"/>
              </a:rPr>
              <a:t> </a:t>
            </a:r>
            <a:r>
              <a:rPr sz="2200" spc="-10" dirty="0">
                <a:latin typeface="Calibri"/>
                <a:cs typeface="Calibri"/>
              </a:rPr>
              <a:t>assessments</a:t>
            </a:r>
            <a:r>
              <a:rPr sz="2200" spc="-25" dirty="0">
                <a:latin typeface="Calibri"/>
                <a:cs typeface="Calibri"/>
              </a:rPr>
              <a:t> </a:t>
            </a:r>
            <a:r>
              <a:rPr sz="2200" dirty="0">
                <a:latin typeface="Calibri"/>
                <a:cs typeface="Calibri"/>
              </a:rPr>
              <a:t>(limited</a:t>
            </a:r>
            <a:r>
              <a:rPr sz="2200" spc="-35" dirty="0">
                <a:latin typeface="Calibri"/>
                <a:cs typeface="Calibri"/>
              </a:rPr>
              <a:t> </a:t>
            </a:r>
            <a:r>
              <a:rPr sz="2200" dirty="0">
                <a:latin typeface="Calibri"/>
                <a:cs typeface="Calibri"/>
              </a:rPr>
              <a:t>to</a:t>
            </a:r>
            <a:r>
              <a:rPr sz="2200" spc="-40" dirty="0">
                <a:latin typeface="Calibri"/>
                <a:cs typeface="Calibri"/>
              </a:rPr>
              <a:t> </a:t>
            </a:r>
            <a:r>
              <a:rPr sz="2200" dirty="0">
                <a:latin typeface="Calibri"/>
                <a:cs typeface="Calibri"/>
              </a:rPr>
              <a:t>7</a:t>
            </a:r>
            <a:r>
              <a:rPr sz="2200" spc="-50" dirty="0">
                <a:latin typeface="Calibri"/>
                <a:cs typeface="Calibri"/>
              </a:rPr>
              <a:t> </a:t>
            </a:r>
            <a:r>
              <a:rPr sz="2200" spc="-10" dirty="0">
                <a:latin typeface="Calibri"/>
                <a:cs typeface="Calibri"/>
              </a:rPr>
              <a:t>states)</a:t>
            </a:r>
            <a:endParaRPr sz="2200">
              <a:latin typeface="Calibri"/>
              <a:cs typeface="Calibri"/>
            </a:endParaRPr>
          </a:p>
          <a:p>
            <a:pPr marL="241300" marR="979805" indent="-228600">
              <a:lnSpc>
                <a:spcPct val="100000"/>
              </a:lnSpc>
              <a:spcBef>
                <a:spcPts val="530"/>
              </a:spcBef>
              <a:buClr>
                <a:srgbClr val="478AC8"/>
              </a:buClr>
              <a:buSzPct val="109090"/>
              <a:buFont typeface="Wingdings"/>
              <a:buChar char=""/>
              <a:tabLst>
                <a:tab pos="241300" algn="l"/>
              </a:tabLst>
            </a:pPr>
            <a:r>
              <a:rPr sz="2200" dirty="0">
                <a:latin typeface="Calibri"/>
                <a:cs typeface="Calibri"/>
              </a:rPr>
              <a:t>Gives</a:t>
            </a:r>
            <a:r>
              <a:rPr sz="2200" spc="-35" dirty="0">
                <a:latin typeface="Calibri"/>
                <a:cs typeface="Calibri"/>
              </a:rPr>
              <a:t> </a:t>
            </a:r>
            <a:r>
              <a:rPr sz="2200" spc="-10" dirty="0">
                <a:latin typeface="Calibri"/>
                <a:cs typeface="Calibri"/>
              </a:rPr>
              <a:t>states</a:t>
            </a:r>
            <a:r>
              <a:rPr sz="2200" spc="-20" dirty="0">
                <a:latin typeface="Calibri"/>
                <a:cs typeface="Calibri"/>
              </a:rPr>
              <a:t> </a:t>
            </a:r>
            <a:r>
              <a:rPr sz="2200" dirty="0">
                <a:latin typeface="Calibri"/>
                <a:cs typeface="Calibri"/>
              </a:rPr>
              <a:t>time</a:t>
            </a:r>
            <a:r>
              <a:rPr sz="2200" spc="-25" dirty="0">
                <a:latin typeface="Calibri"/>
                <a:cs typeface="Calibri"/>
              </a:rPr>
              <a:t> </a:t>
            </a:r>
            <a:r>
              <a:rPr sz="2200" dirty="0">
                <a:latin typeface="Calibri"/>
                <a:cs typeface="Calibri"/>
              </a:rPr>
              <a:t>and</a:t>
            </a:r>
            <a:r>
              <a:rPr sz="2200" spc="-45" dirty="0">
                <a:latin typeface="Calibri"/>
                <a:cs typeface="Calibri"/>
              </a:rPr>
              <a:t> </a:t>
            </a:r>
            <a:r>
              <a:rPr sz="2200" dirty="0">
                <a:latin typeface="Calibri"/>
                <a:cs typeface="Calibri"/>
              </a:rPr>
              <a:t>space</a:t>
            </a:r>
            <a:r>
              <a:rPr sz="2200" spc="-50" dirty="0">
                <a:latin typeface="Calibri"/>
                <a:cs typeface="Calibri"/>
              </a:rPr>
              <a:t> </a:t>
            </a:r>
            <a:r>
              <a:rPr sz="2200" dirty="0">
                <a:latin typeface="Calibri"/>
                <a:cs typeface="Calibri"/>
              </a:rPr>
              <a:t>to</a:t>
            </a:r>
            <a:r>
              <a:rPr sz="2200" spc="-25" dirty="0">
                <a:latin typeface="Calibri"/>
                <a:cs typeface="Calibri"/>
              </a:rPr>
              <a:t> </a:t>
            </a:r>
            <a:r>
              <a:rPr sz="2200" dirty="0">
                <a:latin typeface="Calibri"/>
                <a:cs typeface="Calibri"/>
              </a:rPr>
              <a:t>try</a:t>
            </a:r>
            <a:r>
              <a:rPr sz="2200" spc="-40" dirty="0">
                <a:latin typeface="Calibri"/>
                <a:cs typeface="Calibri"/>
              </a:rPr>
              <a:t> </a:t>
            </a:r>
            <a:r>
              <a:rPr sz="2200" dirty="0">
                <a:latin typeface="Calibri"/>
                <a:cs typeface="Calibri"/>
              </a:rPr>
              <a:t>out,</a:t>
            </a:r>
            <a:r>
              <a:rPr sz="2200" spc="-35" dirty="0">
                <a:latin typeface="Calibri"/>
                <a:cs typeface="Calibri"/>
              </a:rPr>
              <a:t> </a:t>
            </a:r>
            <a:r>
              <a:rPr sz="2200" dirty="0">
                <a:latin typeface="Calibri"/>
                <a:cs typeface="Calibri"/>
              </a:rPr>
              <a:t>and</a:t>
            </a:r>
            <a:r>
              <a:rPr sz="2200" spc="-45" dirty="0">
                <a:latin typeface="Calibri"/>
                <a:cs typeface="Calibri"/>
              </a:rPr>
              <a:t> </a:t>
            </a:r>
            <a:r>
              <a:rPr sz="2200" dirty="0">
                <a:latin typeface="Calibri"/>
                <a:cs typeface="Calibri"/>
              </a:rPr>
              <a:t>learn</a:t>
            </a:r>
            <a:r>
              <a:rPr sz="2200" spc="-40" dirty="0">
                <a:latin typeface="Calibri"/>
                <a:cs typeface="Calibri"/>
              </a:rPr>
              <a:t> </a:t>
            </a:r>
            <a:r>
              <a:rPr sz="2200" dirty="0">
                <a:latin typeface="Calibri"/>
                <a:cs typeface="Calibri"/>
              </a:rPr>
              <a:t>from</a:t>
            </a:r>
            <a:r>
              <a:rPr sz="2200" spc="-45" dirty="0">
                <a:latin typeface="Calibri"/>
                <a:cs typeface="Calibri"/>
              </a:rPr>
              <a:t> </a:t>
            </a:r>
            <a:r>
              <a:rPr sz="2200" spc="-25" dirty="0">
                <a:latin typeface="Calibri"/>
                <a:cs typeface="Calibri"/>
              </a:rPr>
              <a:t>the </a:t>
            </a:r>
            <a:r>
              <a:rPr sz="2200" spc="-10" dirty="0">
                <a:latin typeface="Calibri"/>
                <a:cs typeface="Calibri"/>
              </a:rPr>
              <a:t>implementation</a:t>
            </a:r>
            <a:r>
              <a:rPr sz="2200" spc="-30" dirty="0">
                <a:latin typeface="Calibri"/>
                <a:cs typeface="Calibri"/>
              </a:rPr>
              <a:t> </a:t>
            </a:r>
            <a:r>
              <a:rPr sz="2200" dirty="0">
                <a:latin typeface="Calibri"/>
                <a:cs typeface="Calibri"/>
              </a:rPr>
              <a:t>of</a:t>
            </a:r>
            <a:r>
              <a:rPr sz="2200" spc="-40" dirty="0">
                <a:latin typeface="Calibri"/>
                <a:cs typeface="Calibri"/>
              </a:rPr>
              <a:t> </a:t>
            </a:r>
            <a:r>
              <a:rPr sz="2200" dirty="0">
                <a:latin typeface="Calibri"/>
                <a:cs typeface="Calibri"/>
              </a:rPr>
              <a:t>novel</a:t>
            </a:r>
            <a:r>
              <a:rPr sz="2200" spc="-60" dirty="0">
                <a:latin typeface="Calibri"/>
                <a:cs typeface="Calibri"/>
              </a:rPr>
              <a:t> </a:t>
            </a:r>
            <a:r>
              <a:rPr sz="2200" dirty="0">
                <a:latin typeface="Calibri"/>
                <a:cs typeface="Calibri"/>
              </a:rPr>
              <a:t>testing</a:t>
            </a:r>
            <a:r>
              <a:rPr sz="2200" spc="-40" dirty="0">
                <a:latin typeface="Calibri"/>
                <a:cs typeface="Calibri"/>
              </a:rPr>
              <a:t> </a:t>
            </a:r>
            <a:r>
              <a:rPr sz="2200" spc="-10" dirty="0">
                <a:latin typeface="Calibri"/>
                <a:cs typeface="Calibri"/>
              </a:rPr>
              <a:t>approaches</a:t>
            </a:r>
            <a:r>
              <a:rPr sz="2200" spc="-65" dirty="0">
                <a:latin typeface="Calibri"/>
                <a:cs typeface="Calibri"/>
              </a:rPr>
              <a:t> </a:t>
            </a:r>
            <a:r>
              <a:rPr sz="2200" dirty="0">
                <a:latin typeface="Calibri"/>
                <a:cs typeface="Calibri"/>
              </a:rPr>
              <a:t>as</a:t>
            </a:r>
            <a:r>
              <a:rPr sz="2200" spc="-40" dirty="0">
                <a:latin typeface="Calibri"/>
                <a:cs typeface="Calibri"/>
              </a:rPr>
              <a:t> </a:t>
            </a:r>
            <a:r>
              <a:rPr sz="2200" dirty="0">
                <a:latin typeface="Calibri"/>
                <a:cs typeface="Calibri"/>
              </a:rPr>
              <a:t>they</a:t>
            </a:r>
            <a:r>
              <a:rPr sz="2200" spc="-20" dirty="0">
                <a:latin typeface="Calibri"/>
                <a:cs typeface="Calibri"/>
              </a:rPr>
              <a:t> </a:t>
            </a:r>
            <a:r>
              <a:rPr sz="2200" b="1" dirty="0">
                <a:latin typeface="Calibri"/>
                <a:cs typeface="Calibri"/>
              </a:rPr>
              <a:t>scale</a:t>
            </a:r>
            <a:r>
              <a:rPr sz="2200" b="1" spc="-35" dirty="0">
                <a:latin typeface="Calibri"/>
                <a:cs typeface="Calibri"/>
              </a:rPr>
              <a:t> </a:t>
            </a:r>
            <a:r>
              <a:rPr sz="2200" spc="-25" dirty="0">
                <a:latin typeface="Calibri"/>
                <a:cs typeface="Calibri"/>
              </a:rPr>
              <a:t>the </a:t>
            </a:r>
            <a:r>
              <a:rPr sz="2200" spc="-10" dirty="0">
                <a:latin typeface="Calibri"/>
                <a:cs typeface="Calibri"/>
              </a:rPr>
              <a:t>innovative</a:t>
            </a:r>
            <a:r>
              <a:rPr sz="2200" spc="-100" dirty="0">
                <a:latin typeface="Calibri"/>
                <a:cs typeface="Calibri"/>
              </a:rPr>
              <a:t> </a:t>
            </a:r>
            <a:r>
              <a:rPr sz="2200" dirty="0">
                <a:latin typeface="Calibri"/>
                <a:cs typeface="Calibri"/>
              </a:rPr>
              <a:t>assessment</a:t>
            </a:r>
            <a:r>
              <a:rPr sz="2200" spc="-80" dirty="0">
                <a:latin typeface="Calibri"/>
                <a:cs typeface="Calibri"/>
              </a:rPr>
              <a:t> </a:t>
            </a:r>
            <a:r>
              <a:rPr sz="2200" spc="-10" dirty="0">
                <a:latin typeface="Calibri"/>
                <a:cs typeface="Calibri"/>
              </a:rPr>
              <a:t>system</a:t>
            </a:r>
            <a:r>
              <a:rPr sz="2200" spc="-75" dirty="0">
                <a:latin typeface="Calibri"/>
                <a:cs typeface="Calibri"/>
              </a:rPr>
              <a:t> </a:t>
            </a:r>
            <a:r>
              <a:rPr sz="2200" spc="-10" dirty="0">
                <a:latin typeface="Calibri"/>
                <a:cs typeface="Calibri"/>
              </a:rPr>
              <a:t>statewide</a:t>
            </a:r>
            <a:endParaRPr sz="2200">
              <a:latin typeface="Calibri"/>
              <a:cs typeface="Calibri"/>
            </a:endParaRPr>
          </a:p>
          <a:p>
            <a:pPr marL="241300" marR="422909" indent="-228600">
              <a:lnSpc>
                <a:spcPct val="100000"/>
              </a:lnSpc>
              <a:spcBef>
                <a:spcPts val="530"/>
              </a:spcBef>
              <a:buClr>
                <a:srgbClr val="478AC8"/>
              </a:buClr>
              <a:buSzPct val="109090"/>
              <a:buFont typeface="Wingdings"/>
              <a:buChar char=""/>
              <a:tabLst>
                <a:tab pos="241300" algn="l"/>
              </a:tabLst>
            </a:pPr>
            <a:r>
              <a:rPr sz="2200" spc="-10" dirty="0">
                <a:latin typeface="Calibri"/>
                <a:cs typeface="Calibri"/>
              </a:rPr>
              <a:t>Innovative</a:t>
            </a:r>
            <a:r>
              <a:rPr sz="2200" spc="-40" dirty="0">
                <a:latin typeface="Calibri"/>
                <a:cs typeface="Calibri"/>
              </a:rPr>
              <a:t> </a:t>
            </a:r>
            <a:r>
              <a:rPr sz="2200" spc="-10" dirty="0">
                <a:latin typeface="Calibri"/>
                <a:cs typeface="Calibri"/>
              </a:rPr>
              <a:t>assessment</a:t>
            </a:r>
            <a:r>
              <a:rPr sz="2200" spc="-25" dirty="0">
                <a:latin typeface="Calibri"/>
                <a:cs typeface="Calibri"/>
              </a:rPr>
              <a:t> </a:t>
            </a:r>
            <a:r>
              <a:rPr sz="2200" spc="-10" dirty="0">
                <a:latin typeface="Calibri"/>
                <a:cs typeface="Calibri"/>
              </a:rPr>
              <a:t>demonstration</a:t>
            </a:r>
            <a:r>
              <a:rPr sz="2200" spc="-15" dirty="0">
                <a:latin typeface="Calibri"/>
                <a:cs typeface="Calibri"/>
              </a:rPr>
              <a:t> </a:t>
            </a:r>
            <a:r>
              <a:rPr sz="2200" dirty="0">
                <a:latin typeface="Calibri"/>
                <a:cs typeface="Calibri"/>
              </a:rPr>
              <a:t>authority</a:t>
            </a:r>
            <a:r>
              <a:rPr sz="2200" spc="-45" dirty="0">
                <a:latin typeface="Calibri"/>
                <a:cs typeface="Calibri"/>
              </a:rPr>
              <a:t> </a:t>
            </a:r>
            <a:r>
              <a:rPr sz="2200" dirty="0">
                <a:latin typeface="Calibri"/>
                <a:cs typeface="Calibri"/>
              </a:rPr>
              <a:t>is</a:t>
            </a:r>
            <a:r>
              <a:rPr sz="2200" spc="-35" dirty="0">
                <a:latin typeface="Calibri"/>
                <a:cs typeface="Calibri"/>
              </a:rPr>
              <a:t> </a:t>
            </a:r>
            <a:r>
              <a:rPr sz="2200" dirty="0">
                <a:latin typeface="Calibri"/>
                <a:cs typeface="Calibri"/>
              </a:rPr>
              <a:t>only</a:t>
            </a:r>
            <a:r>
              <a:rPr sz="2200" spc="-35" dirty="0">
                <a:latin typeface="Calibri"/>
                <a:cs typeface="Calibri"/>
              </a:rPr>
              <a:t> </a:t>
            </a:r>
            <a:r>
              <a:rPr sz="2200" dirty="0">
                <a:latin typeface="Calibri"/>
                <a:cs typeface="Calibri"/>
              </a:rPr>
              <a:t>needed</a:t>
            </a:r>
            <a:r>
              <a:rPr sz="2200" spc="-20" dirty="0">
                <a:latin typeface="Calibri"/>
                <a:cs typeface="Calibri"/>
              </a:rPr>
              <a:t> </a:t>
            </a:r>
            <a:r>
              <a:rPr sz="2200" dirty="0">
                <a:latin typeface="Calibri"/>
                <a:cs typeface="Calibri"/>
              </a:rPr>
              <a:t>if</a:t>
            </a:r>
            <a:r>
              <a:rPr sz="2200" spc="-35" dirty="0">
                <a:latin typeface="Calibri"/>
                <a:cs typeface="Calibri"/>
              </a:rPr>
              <a:t> </a:t>
            </a:r>
            <a:r>
              <a:rPr sz="2200" spc="-50" dirty="0">
                <a:latin typeface="Calibri"/>
                <a:cs typeface="Calibri"/>
              </a:rPr>
              <a:t>a </a:t>
            </a:r>
            <a:r>
              <a:rPr sz="2200" dirty="0">
                <a:latin typeface="Calibri"/>
                <a:cs typeface="Calibri"/>
              </a:rPr>
              <a:t>state</a:t>
            </a:r>
            <a:r>
              <a:rPr sz="2200" spc="-60" dirty="0">
                <a:latin typeface="Calibri"/>
                <a:cs typeface="Calibri"/>
              </a:rPr>
              <a:t> </a:t>
            </a:r>
            <a:r>
              <a:rPr sz="2200" dirty="0">
                <a:latin typeface="Calibri"/>
                <a:cs typeface="Calibri"/>
              </a:rPr>
              <a:t>is</a:t>
            </a:r>
            <a:r>
              <a:rPr sz="2200" spc="-70" dirty="0">
                <a:latin typeface="Calibri"/>
                <a:cs typeface="Calibri"/>
              </a:rPr>
              <a:t> </a:t>
            </a:r>
            <a:r>
              <a:rPr sz="2200" dirty="0">
                <a:latin typeface="Calibri"/>
                <a:cs typeface="Calibri"/>
              </a:rPr>
              <a:t>seeking</a:t>
            </a:r>
            <a:r>
              <a:rPr sz="2200" spc="-60" dirty="0">
                <a:latin typeface="Calibri"/>
                <a:cs typeface="Calibri"/>
              </a:rPr>
              <a:t> </a:t>
            </a:r>
            <a:r>
              <a:rPr sz="2200" spc="-25" dirty="0">
                <a:latin typeface="Calibri"/>
                <a:cs typeface="Calibri"/>
              </a:rPr>
              <a:t>to:</a:t>
            </a:r>
            <a:endParaRPr sz="2200">
              <a:latin typeface="Calibri"/>
              <a:cs typeface="Calibri"/>
            </a:endParaRPr>
          </a:p>
          <a:p>
            <a:pPr marL="744220" lvl="1" indent="-457200">
              <a:lnSpc>
                <a:spcPts val="2860"/>
              </a:lnSpc>
              <a:spcBef>
                <a:spcPts val="325"/>
              </a:spcBef>
              <a:buClr>
                <a:srgbClr val="FFC746"/>
              </a:buClr>
              <a:buSzPct val="109090"/>
              <a:buAutoNum type="arabicPeriod"/>
              <a:tabLst>
                <a:tab pos="744220" algn="l"/>
              </a:tabLst>
            </a:pPr>
            <a:r>
              <a:rPr sz="2200" dirty="0">
                <a:latin typeface="Calibri"/>
                <a:cs typeface="Calibri"/>
              </a:rPr>
              <a:t>Develop</a:t>
            </a:r>
            <a:r>
              <a:rPr sz="2200" spc="-80" dirty="0">
                <a:latin typeface="Calibri"/>
                <a:cs typeface="Calibri"/>
              </a:rPr>
              <a:t> </a:t>
            </a:r>
            <a:r>
              <a:rPr sz="2200" dirty="0">
                <a:latin typeface="Calibri"/>
                <a:cs typeface="Calibri"/>
              </a:rPr>
              <a:t>a</a:t>
            </a:r>
            <a:r>
              <a:rPr sz="2200" spc="-65" dirty="0">
                <a:latin typeface="Calibri"/>
                <a:cs typeface="Calibri"/>
              </a:rPr>
              <a:t> </a:t>
            </a:r>
            <a:r>
              <a:rPr sz="2200" dirty="0">
                <a:latin typeface="Calibri"/>
                <a:cs typeface="Calibri"/>
              </a:rPr>
              <a:t>new</a:t>
            </a:r>
            <a:r>
              <a:rPr sz="2200" spc="-65" dirty="0">
                <a:latin typeface="Calibri"/>
                <a:cs typeface="Calibri"/>
              </a:rPr>
              <a:t> </a:t>
            </a:r>
            <a:r>
              <a:rPr sz="2200" dirty="0">
                <a:latin typeface="Calibri"/>
                <a:cs typeface="Calibri"/>
              </a:rPr>
              <a:t>approach</a:t>
            </a:r>
            <a:r>
              <a:rPr sz="2200" spc="-90" dirty="0">
                <a:latin typeface="Calibri"/>
                <a:cs typeface="Calibri"/>
              </a:rPr>
              <a:t> </a:t>
            </a:r>
            <a:r>
              <a:rPr sz="2200" dirty="0">
                <a:latin typeface="Calibri"/>
                <a:cs typeface="Calibri"/>
              </a:rPr>
              <a:t>for</a:t>
            </a:r>
            <a:r>
              <a:rPr sz="2200" spc="-75" dirty="0">
                <a:latin typeface="Calibri"/>
                <a:cs typeface="Calibri"/>
              </a:rPr>
              <a:t> </a:t>
            </a:r>
            <a:r>
              <a:rPr sz="2200" dirty="0">
                <a:latin typeface="Calibri"/>
                <a:cs typeface="Calibri"/>
              </a:rPr>
              <a:t>assessing</a:t>
            </a:r>
            <a:r>
              <a:rPr sz="2200" spc="-70" dirty="0">
                <a:latin typeface="Calibri"/>
                <a:cs typeface="Calibri"/>
              </a:rPr>
              <a:t> </a:t>
            </a:r>
            <a:r>
              <a:rPr sz="2200" dirty="0">
                <a:latin typeface="Calibri"/>
                <a:cs typeface="Calibri"/>
              </a:rPr>
              <a:t>students</a:t>
            </a:r>
            <a:r>
              <a:rPr sz="2200" spc="-65" dirty="0">
                <a:latin typeface="Calibri"/>
                <a:cs typeface="Calibri"/>
              </a:rPr>
              <a:t> </a:t>
            </a:r>
            <a:r>
              <a:rPr sz="2200" dirty="0">
                <a:latin typeface="Calibri"/>
                <a:cs typeface="Calibri"/>
              </a:rPr>
              <a:t>against</a:t>
            </a:r>
            <a:r>
              <a:rPr sz="2200" spc="-80" dirty="0">
                <a:latin typeface="Calibri"/>
                <a:cs typeface="Calibri"/>
              </a:rPr>
              <a:t> </a:t>
            </a:r>
            <a:r>
              <a:rPr sz="2200" spc="-25" dirty="0">
                <a:latin typeface="Calibri"/>
                <a:cs typeface="Calibri"/>
              </a:rPr>
              <a:t>the</a:t>
            </a:r>
            <a:endParaRPr sz="2200">
              <a:latin typeface="Calibri"/>
              <a:cs typeface="Calibri"/>
            </a:endParaRPr>
          </a:p>
          <a:p>
            <a:pPr marL="744220">
              <a:lnSpc>
                <a:spcPts val="2620"/>
              </a:lnSpc>
            </a:pPr>
            <a:r>
              <a:rPr sz="2200" spc="-10" dirty="0">
                <a:latin typeface="Calibri"/>
                <a:cs typeface="Calibri"/>
              </a:rPr>
              <a:t>standards</a:t>
            </a:r>
            <a:endParaRPr sz="2200">
              <a:latin typeface="Calibri"/>
              <a:cs typeface="Calibri"/>
            </a:endParaRPr>
          </a:p>
          <a:p>
            <a:pPr marL="744220" marR="5080" lvl="1" indent="-457834">
              <a:lnSpc>
                <a:spcPts val="2640"/>
              </a:lnSpc>
              <a:spcBef>
                <a:spcPts val="620"/>
              </a:spcBef>
              <a:buClr>
                <a:srgbClr val="FFC746"/>
              </a:buClr>
              <a:buSzPct val="109090"/>
              <a:buAutoNum type="arabicPeriod" startAt="2"/>
              <a:tabLst>
                <a:tab pos="744220" algn="l"/>
              </a:tabLst>
            </a:pPr>
            <a:r>
              <a:rPr sz="2200" dirty="0">
                <a:latin typeface="Calibri"/>
                <a:cs typeface="Calibri"/>
              </a:rPr>
              <a:t>Start</a:t>
            </a:r>
            <a:r>
              <a:rPr sz="2200" spc="-25" dirty="0">
                <a:latin typeface="Calibri"/>
                <a:cs typeface="Calibri"/>
              </a:rPr>
              <a:t> </a:t>
            </a:r>
            <a:r>
              <a:rPr sz="2200" dirty="0">
                <a:latin typeface="Calibri"/>
                <a:cs typeface="Calibri"/>
              </a:rPr>
              <a:t>small,</a:t>
            </a:r>
            <a:r>
              <a:rPr sz="2200" spc="-25" dirty="0">
                <a:latin typeface="Calibri"/>
                <a:cs typeface="Calibri"/>
              </a:rPr>
              <a:t> </a:t>
            </a:r>
            <a:r>
              <a:rPr sz="2200" dirty="0">
                <a:latin typeface="Calibri"/>
                <a:cs typeface="Calibri"/>
              </a:rPr>
              <a:t>piloting</a:t>
            </a:r>
            <a:r>
              <a:rPr sz="2200" spc="-30" dirty="0">
                <a:latin typeface="Calibri"/>
                <a:cs typeface="Calibri"/>
              </a:rPr>
              <a:t> </a:t>
            </a:r>
            <a:r>
              <a:rPr sz="2200" dirty="0">
                <a:latin typeface="Calibri"/>
                <a:cs typeface="Calibri"/>
              </a:rPr>
              <a:t>in</a:t>
            </a:r>
            <a:r>
              <a:rPr sz="2200" spc="-40" dirty="0">
                <a:latin typeface="Calibri"/>
                <a:cs typeface="Calibri"/>
              </a:rPr>
              <a:t> </a:t>
            </a:r>
            <a:r>
              <a:rPr sz="2200" dirty="0">
                <a:latin typeface="Calibri"/>
                <a:cs typeface="Calibri"/>
              </a:rPr>
              <a:t>a</a:t>
            </a:r>
            <a:r>
              <a:rPr sz="2200" spc="-30" dirty="0">
                <a:latin typeface="Calibri"/>
                <a:cs typeface="Calibri"/>
              </a:rPr>
              <a:t> </a:t>
            </a:r>
            <a:r>
              <a:rPr sz="2200" dirty="0">
                <a:latin typeface="Calibri"/>
                <a:cs typeface="Calibri"/>
              </a:rPr>
              <a:t>limited</a:t>
            </a:r>
            <a:r>
              <a:rPr sz="2200" spc="-15" dirty="0">
                <a:latin typeface="Calibri"/>
                <a:cs typeface="Calibri"/>
              </a:rPr>
              <a:t> </a:t>
            </a:r>
            <a:r>
              <a:rPr sz="2200" dirty="0">
                <a:latin typeface="Calibri"/>
                <a:cs typeface="Calibri"/>
              </a:rPr>
              <a:t>number</a:t>
            </a:r>
            <a:r>
              <a:rPr sz="2200" spc="-20" dirty="0">
                <a:latin typeface="Calibri"/>
                <a:cs typeface="Calibri"/>
              </a:rPr>
              <a:t> </a:t>
            </a:r>
            <a:r>
              <a:rPr sz="2200" dirty="0">
                <a:latin typeface="Calibri"/>
                <a:cs typeface="Calibri"/>
              </a:rPr>
              <a:t>of</a:t>
            </a:r>
            <a:r>
              <a:rPr sz="2200" spc="-20" dirty="0">
                <a:latin typeface="Calibri"/>
                <a:cs typeface="Calibri"/>
              </a:rPr>
              <a:t> representative</a:t>
            </a:r>
            <a:r>
              <a:rPr sz="2200" spc="-30" dirty="0">
                <a:latin typeface="Calibri"/>
                <a:cs typeface="Calibri"/>
              </a:rPr>
              <a:t> </a:t>
            </a:r>
            <a:r>
              <a:rPr sz="2200" spc="-10" dirty="0">
                <a:latin typeface="Calibri"/>
                <a:cs typeface="Calibri"/>
              </a:rPr>
              <a:t>districts </a:t>
            </a:r>
            <a:r>
              <a:rPr sz="2200" dirty="0">
                <a:latin typeface="Calibri"/>
                <a:cs typeface="Calibri"/>
              </a:rPr>
              <a:t>and</a:t>
            </a:r>
            <a:r>
              <a:rPr sz="2200" spc="-60" dirty="0">
                <a:latin typeface="Calibri"/>
                <a:cs typeface="Calibri"/>
              </a:rPr>
              <a:t> </a:t>
            </a:r>
            <a:r>
              <a:rPr sz="2200" dirty="0">
                <a:latin typeface="Calibri"/>
                <a:cs typeface="Calibri"/>
              </a:rPr>
              <a:t>schools</a:t>
            </a:r>
            <a:r>
              <a:rPr sz="2200" spc="-60" dirty="0">
                <a:latin typeface="Calibri"/>
                <a:cs typeface="Calibri"/>
              </a:rPr>
              <a:t> </a:t>
            </a:r>
            <a:r>
              <a:rPr sz="2200" spc="-10" dirty="0">
                <a:latin typeface="Calibri"/>
                <a:cs typeface="Calibri"/>
              </a:rPr>
              <a:t>before</a:t>
            </a:r>
            <a:r>
              <a:rPr sz="2200" spc="-60" dirty="0">
                <a:latin typeface="Calibri"/>
                <a:cs typeface="Calibri"/>
              </a:rPr>
              <a:t> </a:t>
            </a:r>
            <a:r>
              <a:rPr sz="2200" spc="-10" dirty="0">
                <a:latin typeface="Calibri"/>
                <a:cs typeface="Calibri"/>
              </a:rPr>
              <a:t>implementing</a:t>
            </a:r>
            <a:r>
              <a:rPr sz="2200" spc="-25" dirty="0">
                <a:latin typeface="Calibri"/>
                <a:cs typeface="Calibri"/>
              </a:rPr>
              <a:t> </a:t>
            </a:r>
            <a:r>
              <a:rPr sz="2200" spc="-10" dirty="0">
                <a:latin typeface="Calibri"/>
                <a:cs typeface="Calibri"/>
              </a:rPr>
              <a:t>statewide</a:t>
            </a:r>
            <a:endParaRPr sz="2200">
              <a:latin typeface="Calibri"/>
              <a:cs typeface="Calibri"/>
            </a:endParaRPr>
          </a:p>
          <a:p>
            <a:pPr marL="744220" lvl="1" indent="-457200">
              <a:lnSpc>
                <a:spcPts val="2860"/>
              </a:lnSpc>
              <a:spcBef>
                <a:spcPts val="240"/>
              </a:spcBef>
              <a:buClr>
                <a:srgbClr val="FFC746"/>
              </a:buClr>
              <a:buSzPct val="109090"/>
              <a:buAutoNum type="arabicPeriod" startAt="2"/>
              <a:tabLst>
                <a:tab pos="744220" algn="l"/>
              </a:tabLst>
            </a:pPr>
            <a:r>
              <a:rPr sz="2200" dirty="0">
                <a:latin typeface="Calibri"/>
                <a:cs typeface="Calibri"/>
              </a:rPr>
              <a:t>Use</a:t>
            </a:r>
            <a:r>
              <a:rPr sz="2200" spc="-25" dirty="0">
                <a:latin typeface="Calibri"/>
                <a:cs typeface="Calibri"/>
              </a:rPr>
              <a:t> </a:t>
            </a:r>
            <a:r>
              <a:rPr sz="2200" dirty="0">
                <a:latin typeface="Calibri"/>
                <a:cs typeface="Calibri"/>
              </a:rPr>
              <a:t>the</a:t>
            </a:r>
            <a:r>
              <a:rPr sz="2200" spc="-25" dirty="0">
                <a:latin typeface="Calibri"/>
                <a:cs typeface="Calibri"/>
              </a:rPr>
              <a:t> </a:t>
            </a:r>
            <a:r>
              <a:rPr sz="2200" dirty="0">
                <a:latin typeface="Calibri"/>
                <a:cs typeface="Calibri"/>
              </a:rPr>
              <a:t>approach</a:t>
            </a:r>
            <a:r>
              <a:rPr sz="2200" spc="-70" dirty="0">
                <a:latin typeface="Calibri"/>
                <a:cs typeface="Calibri"/>
              </a:rPr>
              <a:t> </a:t>
            </a:r>
            <a:r>
              <a:rPr sz="2200" dirty="0">
                <a:latin typeface="Calibri"/>
                <a:cs typeface="Calibri"/>
              </a:rPr>
              <a:t>for</a:t>
            </a:r>
            <a:r>
              <a:rPr sz="2200" spc="-35" dirty="0">
                <a:latin typeface="Calibri"/>
                <a:cs typeface="Calibri"/>
              </a:rPr>
              <a:t> </a:t>
            </a:r>
            <a:r>
              <a:rPr sz="2200" spc="-10" dirty="0">
                <a:latin typeface="Calibri"/>
                <a:cs typeface="Calibri"/>
              </a:rPr>
              <a:t>accountability</a:t>
            </a:r>
            <a:r>
              <a:rPr sz="2200" spc="-45" dirty="0">
                <a:latin typeface="Calibri"/>
                <a:cs typeface="Calibri"/>
              </a:rPr>
              <a:t> </a:t>
            </a:r>
            <a:r>
              <a:rPr sz="2200" dirty="0">
                <a:latin typeface="Calibri"/>
                <a:cs typeface="Calibri"/>
              </a:rPr>
              <a:t>and</a:t>
            </a:r>
            <a:r>
              <a:rPr sz="2200" spc="-40" dirty="0">
                <a:latin typeface="Calibri"/>
                <a:cs typeface="Calibri"/>
              </a:rPr>
              <a:t> </a:t>
            </a:r>
            <a:r>
              <a:rPr sz="2200" dirty="0">
                <a:latin typeface="Calibri"/>
                <a:cs typeface="Calibri"/>
              </a:rPr>
              <a:t>reporting</a:t>
            </a:r>
            <a:r>
              <a:rPr sz="2200" spc="-40" dirty="0">
                <a:latin typeface="Calibri"/>
                <a:cs typeface="Calibri"/>
              </a:rPr>
              <a:t> </a:t>
            </a:r>
            <a:r>
              <a:rPr sz="2200" dirty="0">
                <a:latin typeface="Calibri"/>
                <a:cs typeface="Calibri"/>
              </a:rPr>
              <a:t>during</a:t>
            </a:r>
            <a:r>
              <a:rPr sz="2200" spc="-45" dirty="0">
                <a:latin typeface="Calibri"/>
                <a:cs typeface="Calibri"/>
              </a:rPr>
              <a:t> </a:t>
            </a:r>
            <a:r>
              <a:rPr sz="2200" spc="-25" dirty="0">
                <a:latin typeface="Calibri"/>
                <a:cs typeface="Calibri"/>
              </a:rPr>
              <a:t>the</a:t>
            </a:r>
            <a:endParaRPr sz="2200">
              <a:latin typeface="Calibri"/>
              <a:cs typeface="Calibri"/>
            </a:endParaRPr>
          </a:p>
          <a:p>
            <a:pPr marL="744220">
              <a:lnSpc>
                <a:spcPts val="2620"/>
              </a:lnSpc>
            </a:pPr>
            <a:r>
              <a:rPr sz="2200" dirty="0">
                <a:latin typeface="Calibri"/>
                <a:cs typeface="Calibri"/>
              </a:rPr>
              <a:t>piloting</a:t>
            </a:r>
            <a:r>
              <a:rPr sz="2200" spc="-65" dirty="0">
                <a:latin typeface="Calibri"/>
                <a:cs typeface="Calibri"/>
              </a:rPr>
              <a:t> </a:t>
            </a:r>
            <a:r>
              <a:rPr sz="2200" spc="-10" dirty="0">
                <a:latin typeface="Calibri"/>
                <a:cs typeface="Calibri"/>
              </a:rPr>
              <a:t>phase</a:t>
            </a:r>
            <a:endParaRPr sz="22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z="1800" spc="-25" dirty="0">
                <a:solidFill>
                  <a:srgbClr val="000000"/>
                </a:solidFill>
              </a:rPr>
              <a:t>34</a:t>
            </a:fld>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1783714" y="0"/>
            <a:ext cx="5842762" cy="548004"/>
          </a:xfrm>
          <a:prstGeom prst="rect">
            <a:avLst/>
          </a:prstGeom>
        </p:spPr>
      </p:pic>
      <p:sp>
        <p:nvSpPr>
          <p:cNvPr id="4" name="object 4">
            <a:extLst>
              <a:ext uri="{C183D7F6-B498-43B3-948B-1728B52AA6E4}">
                <adec:decorative xmlns:adec="http://schemas.microsoft.com/office/drawing/2017/decorative" val="1"/>
              </a:ext>
            </a:extLst>
          </p:cNvPr>
          <p:cNvSpPr txBox="1">
            <a:spLocks noGrp="1"/>
          </p:cNvSpPr>
          <p:nvPr>
            <p:ph type="title"/>
          </p:nvPr>
        </p:nvSpPr>
        <p:spPr>
          <a:xfrm>
            <a:off x="554532" y="506348"/>
            <a:ext cx="7994650" cy="1122680"/>
          </a:xfrm>
          <a:prstGeom prst="rect">
            <a:avLst/>
          </a:prstGeom>
        </p:spPr>
        <p:txBody>
          <a:bodyPr vert="horz" wrap="square" lIns="0" tIns="12700" rIns="0" bIns="0" rtlCol="0">
            <a:spAutoFit/>
          </a:bodyPr>
          <a:lstStyle/>
          <a:p>
            <a:pPr marL="3020060" marR="5080" indent="-3007995">
              <a:lnSpc>
                <a:spcPct val="100000"/>
              </a:lnSpc>
              <a:spcBef>
                <a:spcPts val="100"/>
              </a:spcBef>
            </a:pPr>
            <a:r>
              <a:rPr spc="155" dirty="0">
                <a:latin typeface="Calibri"/>
                <a:cs typeface="Calibri"/>
              </a:rPr>
              <a:t>Innovative</a:t>
            </a:r>
            <a:r>
              <a:rPr spc="375" dirty="0">
                <a:latin typeface="Calibri"/>
                <a:cs typeface="Calibri"/>
              </a:rPr>
              <a:t> </a:t>
            </a:r>
            <a:r>
              <a:rPr spc="165" dirty="0">
                <a:latin typeface="Calibri"/>
                <a:cs typeface="Calibri"/>
              </a:rPr>
              <a:t>Assessment</a:t>
            </a:r>
            <a:r>
              <a:rPr spc="400" dirty="0">
                <a:latin typeface="Calibri"/>
                <a:cs typeface="Calibri"/>
              </a:rPr>
              <a:t> </a:t>
            </a:r>
            <a:r>
              <a:rPr spc="150" dirty="0">
                <a:latin typeface="Calibri"/>
                <a:cs typeface="Calibri"/>
              </a:rPr>
              <a:t>Demonstration </a:t>
            </a:r>
            <a:r>
              <a:rPr spc="155" dirty="0">
                <a:latin typeface="Calibri"/>
                <a:cs typeface="Calibri"/>
              </a:rPr>
              <a:t>Authority</a:t>
            </a:r>
          </a:p>
        </p:txBody>
      </p:sp>
      <p:sp>
        <p:nvSpPr>
          <p:cNvPr id="2" name="object 2">
            <a:extLst>
              <a:ext uri="{C183D7F6-B498-43B3-948B-1728B52AA6E4}">
                <adec:decorative xmlns:adec="http://schemas.microsoft.com/office/drawing/2017/decorative" val="1"/>
              </a:ext>
            </a:extLst>
          </p:cNvPr>
          <p:cNvSpPr txBox="1"/>
          <p:nvPr/>
        </p:nvSpPr>
        <p:spPr>
          <a:xfrm>
            <a:off x="505459" y="1693106"/>
            <a:ext cx="8169275" cy="2552700"/>
          </a:xfrm>
          <a:prstGeom prst="rect">
            <a:avLst/>
          </a:prstGeom>
        </p:spPr>
        <p:txBody>
          <a:bodyPr vert="horz" wrap="square" lIns="0" tIns="52069" rIns="0" bIns="0" rtlCol="0">
            <a:spAutoFit/>
          </a:bodyPr>
          <a:lstStyle/>
          <a:p>
            <a:pPr marL="240665" indent="-227965">
              <a:lnSpc>
                <a:spcPct val="100000"/>
              </a:lnSpc>
              <a:spcBef>
                <a:spcPts val="409"/>
              </a:spcBef>
              <a:buClr>
                <a:srgbClr val="478AC8"/>
              </a:buClr>
              <a:buSzPct val="110416"/>
              <a:buFont typeface="Wingdings"/>
              <a:buChar char=""/>
              <a:tabLst>
                <a:tab pos="240665" algn="l"/>
              </a:tabLst>
            </a:pPr>
            <a:r>
              <a:rPr sz="2400" spc="-10" dirty="0">
                <a:latin typeface="Calibri"/>
                <a:cs typeface="Calibri"/>
              </a:rPr>
              <a:t>Variety</a:t>
            </a:r>
            <a:r>
              <a:rPr sz="2400" spc="-60" dirty="0">
                <a:latin typeface="Calibri"/>
                <a:cs typeface="Calibri"/>
              </a:rPr>
              <a:t> </a:t>
            </a:r>
            <a:r>
              <a:rPr sz="2400" dirty="0">
                <a:latin typeface="Calibri"/>
                <a:cs typeface="Calibri"/>
              </a:rPr>
              <a:t>of</a:t>
            </a:r>
            <a:r>
              <a:rPr sz="2400" spc="-35" dirty="0">
                <a:latin typeface="Calibri"/>
                <a:cs typeface="Calibri"/>
              </a:rPr>
              <a:t> </a:t>
            </a:r>
            <a:r>
              <a:rPr sz="2400" dirty="0">
                <a:latin typeface="Calibri"/>
                <a:cs typeface="Calibri"/>
              </a:rPr>
              <a:t>models,</a:t>
            </a:r>
            <a:r>
              <a:rPr sz="2400" spc="-35" dirty="0">
                <a:latin typeface="Calibri"/>
                <a:cs typeface="Calibri"/>
              </a:rPr>
              <a:t> </a:t>
            </a:r>
            <a:r>
              <a:rPr sz="2400" spc="-10" dirty="0">
                <a:latin typeface="Calibri"/>
                <a:cs typeface="Calibri"/>
              </a:rPr>
              <a:t>including:</a:t>
            </a:r>
            <a:endParaRPr sz="2400">
              <a:latin typeface="Calibri"/>
              <a:cs typeface="Calibri"/>
            </a:endParaRPr>
          </a:p>
          <a:p>
            <a:pPr marL="514984" lvl="1" indent="-182245">
              <a:lnSpc>
                <a:spcPct val="100000"/>
              </a:lnSpc>
              <a:spcBef>
                <a:spcPts val="330"/>
              </a:spcBef>
              <a:buClr>
                <a:srgbClr val="FFC746"/>
              </a:buClr>
              <a:buSzPct val="110416"/>
              <a:buFont typeface="Wingdings"/>
              <a:buChar char=""/>
              <a:tabLst>
                <a:tab pos="514984" algn="l"/>
              </a:tabLst>
            </a:pPr>
            <a:r>
              <a:rPr sz="2400" dirty="0">
                <a:latin typeface="Calibri"/>
                <a:cs typeface="Calibri"/>
              </a:rPr>
              <a:t>Performance</a:t>
            </a:r>
            <a:r>
              <a:rPr sz="2400" spc="-85" dirty="0">
                <a:latin typeface="Calibri"/>
                <a:cs typeface="Calibri"/>
              </a:rPr>
              <a:t> </a:t>
            </a:r>
            <a:r>
              <a:rPr sz="2400" dirty="0">
                <a:latin typeface="Calibri"/>
                <a:cs typeface="Calibri"/>
              </a:rPr>
              <a:t>tasks</a:t>
            </a:r>
            <a:r>
              <a:rPr sz="2400" spc="-90" dirty="0">
                <a:latin typeface="Calibri"/>
                <a:cs typeface="Calibri"/>
              </a:rPr>
              <a:t> </a:t>
            </a:r>
            <a:r>
              <a:rPr sz="2400" dirty="0">
                <a:latin typeface="Calibri"/>
                <a:cs typeface="Calibri"/>
              </a:rPr>
              <a:t>and</a:t>
            </a:r>
            <a:r>
              <a:rPr sz="2400" spc="-80" dirty="0">
                <a:latin typeface="Calibri"/>
                <a:cs typeface="Calibri"/>
              </a:rPr>
              <a:t> </a:t>
            </a:r>
            <a:r>
              <a:rPr sz="2400" spc="-10" dirty="0">
                <a:latin typeface="Calibri"/>
                <a:cs typeface="Calibri"/>
              </a:rPr>
              <a:t>simulations</a:t>
            </a:r>
            <a:endParaRPr sz="2400">
              <a:latin typeface="Calibri"/>
              <a:cs typeface="Calibri"/>
            </a:endParaRPr>
          </a:p>
          <a:p>
            <a:pPr marL="514984" lvl="1" indent="-182245">
              <a:lnSpc>
                <a:spcPct val="100000"/>
              </a:lnSpc>
              <a:spcBef>
                <a:spcPts val="275"/>
              </a:spcBef>
              <a:buClr>
                <a:srgbClr val="FFC746"/>
              </a:buClr>
              <a:buSzPct val="110416"/>
              <a:buFont typeface="Wingdings"/>
              <a:buChar char=""/>
              <a:tabLst>
                <a:tab pos="514984" algn="l"/>
              </a:tabLst>
            </a:pPr>
            <a:r>
              <a:rPr sz="2400" spc="-10" dirty="0">
                <a:latin typeface="Calibri"/>
                <a:cs typeface="Calibri"/>
              </a:rPr>
              <a:t>Competency-</a:t>
            </a:r>
            <a:r>
              <a:rPr sz="2400" dirty="0">
                <a:latin typeface="Calibri"/>
                <a:cs typeface="Calibri"/>
              </a:rPr>
              <a:t>based</a:t>
            </a:r>
            <a:r>
              <a:rPr sz="2400" spc="-75" dirty="0">
                <a:latin typeface="Calibri"/>
                <a:cs typeface="Calibri"/>
              </a:rPr>
              <a:t> </a:t>
            </a:r>
            <a:r>
              <a:rPr sz="2400" spc="-10" dirty="0">
                <a:latin typeface="Calibri"/>
                <a:cs typeface="Calibri"/>
              </a:rPr>
              <a:t>assessments</a:t>
            </a:r>
            <a:endParaRPr sz="2400">
              <a:latin typeface="Calibri"/>
              <a:cs typeface="Calibri"/>
            </a:endParaRPr>
          </a:p>
          <a:p>
            <a:pPr marL="514984" lvl="1" indent="-182245">
              <a:lnSpc>
                <a:spcPct val="100000"/>
              </a:lnSpc>
              <a:spcBef>
                <a:spcPts val="275"/>
              </a:spcBef>
              <a:buClr>
                <a:srgbClr val="FFC746"/>
              </a:buClr>
              <a:buSzPct val="110416"/>
              <a:buFont typeface="Wingdings"/>
              <a:buChar char=""/>
              <a:tabLst>
                <a:tab pos="514984" algn="l"/>
              </a:tabLst>
            </a:pPr>
            <a:r>
              <a:rPr sz="2400" dirty="0">
                <a:latin typeface="Calibri"/>
                <a:cs typeface="Calibri"/>
              </a:rPr>
              <a:t>Multiple</a:t>
            </a:r>
            <a:r>
              <a:rPr sz="2400" spc="-100" dirty="0">
                <a:latin typeface="Calibri"/>
                <a:cs typeface="Calibri"/>
              </a:rPr>
              <a:t> </a:t>
            </a:r>
            <a:r>
              <a:rPr sz="2400" spc="-10" dirty="0">
                <a:latin typeface="Calibri"/>
                <a:cs typeface="Calibri"/>
              </a:rPr>
              <a:t>assessments</a:t>
            </a:r>
            <a:endParaRPr sz="2400">
              <a:latin typeface="Calibri"/>
              <a:cs typeface="Calibri"/>
            </a:endParaRPr>
          </a:p>
          <a:p>
            <a:pPr marL="514350" marR="5080" lvl="1" indent="-182245">
              <a:lnSpc>
                <a:spcPts val="2880"/>
              </a:lnSpc>
              <a:spcBef>
                <a:spcPts val="625"/>
              </a:spcBef>
              <a:buClr>
                <a:srgbClr val="FFC746"/>
              </a:buClr>
              <a:buSzPct val="110416"/>
              <a:buFont typeface="Wingdings"/>
              <a:buChar char=""/>
              <a:tabLst>
                <a:tab pos="515620" algn="l"/>
              </a:tabLst>
            </a:pPr>
            <a:r>
              <a:rPr sz="2400" dirty="0">
                <a:latin typeface="Calibri"/>
                <a:cs typeface="Calibri"/>
              </a:rPr>
              <a:t>All</a:t>
            </a:r>
            <a:r>
              <a:rPr sz="2400" spc="-65" dirty="0">
                <a:latin typeface="Calibri"/>
                <a:cs typeface="Calibri"/>
              </a:rPr>
              <a:t> </a:t>
            </a:r>
            <a:r>
              <a:rPr sz="2400" dirty="0">
                <a:latin typeface="Calibri"/>
                <a:cs typeface="Calibri"/>
              </a:rPr>
              <a:t>models</a:t>
            </a:r>
            <a:r>
              <a:rPr sz="2400" spc="-55" dirty="0">
                <a:latin typeface="Calibri"/>
                <a:cs typeface="Calibri"/>
              </a:rPr>
              <a:t> </a:t>
            </a:r>
            <a:r>
              <a:rPr sz="2400" dirty="0">
                <a:latin typeface="Calibri"/>
                <a:cs typeface="Calibri"/>
              </a:rPr>
              <a:t>must</a:t>
            </a:r>
            <a:r>
              <a:rPr sz="2400" spc="-60" dirty="0">
                <a:latin typeface="Calibri"/>
                <a:cs typeface="Calibri"/>
              </a:rPr>
              <a:t> </a:t>
            </a:r>
            <a:r>
              <a:rPr sz="2400" dirty="0">
                <a:latin typeface="Calibri"/>
                <a:cs typeface="Calibri"/>
              </a:rPr>
              <a:t>produce</a:t>
            </a:r>
            <a:r>
              <a:rPr sz="2400" spc="-60" dirty="0">
                <a:latin typeface="Calibri"/>
                <a:cs typeface="Calibri"/>
              </a:rPr>
              <a:t> </a:t>
            </a:r>
            <a:r>
              <a:rPr sz="2400" dirty="0">
                <a:latin typeface="Calibri"/>
                <a:cs typeface="Calibri"/>
              </a:rPr>
              <a:t>an</a:t>
            </a:r>
            <a:r>
              <a:rPr sz="2400" spc="-55" dirty="0">
                <a:latin typeface="Calibri"/>
                <a:cs typeface="Calibri"/>
              </a:rPr>
              <a:t> </a:t>
            </a:r>
            <a:r>
              <a:rPr sz="2400" dirty="0">
                <a:latin typeface="Calibri"/>
                <a:cs typeface="Calibri"/>
              </a:rPr>
              <a:t>annual</a:t>
            </a:r>
            <a:r>
              <a:rPr sz="2400" spc="-50" dirty="0">
                <a:latin typeface="Calibri"/>
                <a:cs typeface="Calibri"/>
              </a:rPr>
              <a:t> </a:t>
            </a:r>
            <a:r>
              <a:rPr sz="2400" dirty="0">
                <a:latin typeface="Calibri"/>
                <a:cs typeface="Calibri"/>
              </a:rPr>
              <a:t>summative</a:t>
            </a:r>
            <a:r>
              <a:rPr sz="2400" spc="-55" dirty="0">
                <a:latin typeface="Calibri"/>
                <a:cs typeface="Calibri"/>
              </a:rPr>
              <a:t> </a:t>
            </a:r>
            <a:r>
              <a:rPr sz="2400" spc="-10" dirty="0">
                <a:latin typeface="Calibri"/>
                <a:cs typeface="Calibri"/>
              </a:rPr>
              <a:t>determination 	</a:t>
            </a:r>
            <a:r>
              <a:rPr sz="2400" dirty="0">
                <a:latin typeface="Calibri"/>
                <a:cs typeface="Calibri"/>
              </a:rPr>
              <a:t>of</a:t>
            </a:r>
            <a:r>
              <a:rPr sz="2400" spc="-65" dirty="0">
                <a:latin typeface="Calibri"/>
                <a:cs typeface="Calibri"/>
              </a:rPr>
              <a:t> </a:t>
            </a:r>
            <a:r>
              <a:rPr sz="2400" spc="-25" dirty="0">
                <a:latin typeface="Calibri"/>
                <a:cs typeface="Calibri"/>
              </a:rPr>
              <a:t>grade-</a:t>
            </a:r>
            <a:r>
              <a:rPr sz="2400" dirty="0">
                <a:latin typeface="Calibri"/>
                <a:cs typeface="Calibri"/>
              </a:rPr>
              <a:t>level</a:t>
            </a:r>
            <a:r>
              <a:rPr sz="2400" spc="-45" dirty="0">
                <a:latin typeface="Calibri"/>
                <a:cs typeface="Calibri"/>
              </a:rPr>
              <a:t> </a:t>
            </a:r>
            <a:r>
              <a:rPr sz="2400" spc="-10" dirty="0">
                <a:latin typeface="Calibri"/>
                <a:cs typeface="Calibri"/>
              </a:rPr>
              <a:t>achievement</a:t>
            </a:r>
            <a:r>
              <a:rPr sz="2400" spc="-70" dirty="0">
                <a:latin typeface="Calibri"/>
                <a:cs typeface="Calibri"/>
              </a:rPr>
              <a:t> </a:t>
            </a:r>
            <a:r>
              <a:rPr sz="2400" dirty="0">
                <a:latin typeface="Calibri"/>
                <a:cs typeface="Calibri"/>
              </a:rPr>
              <a:t>aligned</a:t>
            </a:r>
            <a:r>
              <a:rPr sz="2400" spc="-65" dirty="0">
                <a:latin typeface="Calibri"/>
                <a:cs typeface="Calibri"/>
              </a:rPr>
              <a:t> </a:t>
            </a:r>
            <a:r>
              <a:rPr sz="2400" dirty="0">
                <a:latin typeface="Calibri"/>
                <a:cs typeface="Calibri"/>
              </a:rPr>
              <a:t>to</a:t>
            </a:r>
            <a:r>
              <a:rPr sz="2400" spc="-65" dirty="0">
                <a:latin typeface="Calibri"/>
                <a:cs typeface="Calibri"/>
              </a:rPr>
              <a:t> </a:t>
            </a:r>
            <a:r>
              <a:rPr sz="2400" spc="-10" dirty="0">
                <a:latin typeface="Calibri"/>
                <a:cs typeface="Calibri"/>
              </a:rPr>
              <a:t>state</a:t>
            </a:r>
            <a:r>
              <a:rPr sz="2400" spc="-75" dirty="0">
                <a:latin typeface="Calibri"/>
                <a:cs typeface="Calibri"/>
              </a:rPr>
              <a:t> </a:t>
            </a:r>
            <a:r>
              <a:rPr sz="2400" spc="-10" dirty="0">
                <a:latin typeface="Calibri"/>
                <a:cs typeface="Calibri"/>
              </a:rPr>
              <a:t>standards</a:t>
            </a:r>
            <a:endParaRPr sz="2400">
              <a:latin typeface="Calibri"/>
              <a:cs typeface="Calibri"/>
            </a:endParaRPr>
          </a:p>
        </p:txBody>
      </p:sp>
      <p:sp>
        <p:nvSpPr>
          <p:cNvPr id="5" name="object 5">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z="1800" spc="-25" dirty="0">
                <a:solidFill>
                  <a:srgbClr val="000000"/>
                </a:solidFill>
              </a:rPr>
              <a:t>35</a:t>
            </a:fld>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530" y="-20955"/>
            <a:ext cx="7133590" cy="1122680"/>
          </a:xfrm>
          <a:prstGeom prst="rect">
            <a:avLst/>
          </a:prstGeom>
        </p:spPr>
        <p:txBody>
          <a:bodyPr vert="horz" wrap="square" lIns="0" tIns="12700" rIns="0" bIns="0" rtlCol="0">
            <a:spAutoFit/>
          </a:bodyPr>
          <a:lstStyle/>
          <a:p>
            <a:pPr algn="ctr">
              <a:lnSpc>
                <a:spcPct val="100000"/>
              </a:lnSpc>
              <a:spcBef>
                <a:spcPts val="100"/>
              </a:spcBef>
            </a:pPr>
            <a:r>
              <a:rPr sz="2400" spc="160" dirty="0">
                <a:latin typeface="Calibri"/>
                <a:cs typeface="Calibri"/>
              </a:rPr>
              <a:t>Proposed</a:t>
            </a:r>
            <a:r>
              <a:rPr sz="2400" spc="375" dirty="0">
                <a:latin typeface="Calibri"/>
                <a:cs typeface="Calibri"/>
              </a:rPr>
              <a:t> </a:t>
            </a:r>
            <a:r>
              <a:rPr sz="2400" spc="160" dirty="0">
                <a:latin typeface="Calibri"/>
                <a:cs typeface="Calibri"/>
              </a:rPr>
              <a:t>Regulations:</a:t>
            </a:r>
            <a:endParaRPr sz="2400">
              <a:latin typeface="Calibri"/>
              <a:cs typeface="Calibri"/>
            </a:endParaRPr>
          </a:p>
          <a:p>
            <a:pPr marL="12700" marR="5080" algn="ctr">
              <a:lnSpc>
                <a:spcPct val="100000"/>
              </a:lnSpc>
            </a:pPr>
            <a:r>
              <a:rPr sz="2400" spc="160" dirty="0">
                <a:latin typeface="Calibri"/>
                <a:cs typeface="Calibri"/>
              </a:rPr>
              <a:t>Innovative</a:t>
            </a:r>
            <a:r>
              <a:rPr sz="2400" spc="390" dirty="0">
                <a:latin typeface="Calibri"/>
                <a:cs typeface="Calibri"/>
              </a:rPr>
              <a:t> </a:t>
            </a:r>
            <a:r>
              <a:rPr sz="2400" spc="170" dirty="0">
                <a:latin typeface="Calibri"/>
                <a:cs typeface="Calibri"/>
              </a:rPr>
              <a:t>Assessment</a:t>
            </a:r>
            <a:r>
              <a:rPr sz="2400" spc="405" dirty="0">
                <a:latin typeface="Calibri"/>
                <a:cs typeface="Calibri"/>
              </a:rPr>
              <a:t> </a:t>
            </a:r>
            <a:r>
              <a:rPr sz="2400" spc="170" dirty="0">
                <a:latin typeface="Calibri"/>
                <a:cs typeface="Calibri"/>
              </a:rPr>
              <a:t>Demonstration</a:t>
            </a:r>
            <a:r>
              <a:rPr sz="2400" spc="370" dirty="0">
                <a:latin typeface="Calibri"/>
                <a:cs typeface="Calibri"/>
              </a:rPr>
              <a:t> </a:t>
            </a:r>
            <a:r>
              <a:rPr sz="2400" spc="160" dirty="0">
                <a:latin typeface="Calibri"/>
                <a:cs typeface="Calibri"/>
              </a:rPr>
              <a:t>Authority </a:t>
            </a:r>
            <a:r>
              <a:rPr sz="2400" spc="140" dirty="0">
                <a:latin typeface="Calibri"/>
                <a:cs typeface="Calibri"/>
              </a:rPr>
              <a:t>Time</a:t>
            </a:r>
            <a:r>
              <a:rPr sz="2400" spc="385" dirty="0">
                <a:latin typeface="Calibri"/>
                <a:cs typeface="Calibri"/>
              </a:rPr>
              <a:t> </a:t>
            </a:r>
            <a:r>
              <a:rPr sz="2400" spc="85" dirty="0">
                <a:latin typeface="Calibri"/>
                <a:cs typeface="Calibri"/>
              </a:rPr>
              <a:t>to</a:t>
            </a:r>
            <a:r>
              <a:rPr sz="2400" spc="395" dirty="0">
                <a:latin typeface="Calibri"/>
                <a:cs typeface="Calibri"/>
              </a:rPr>
              <a:t> </a:t>
            </a:r>
            <a:r>
              <a:rPr sz="2400" spc="170" dirty="0">
                <a:latin typeface="Calibri"/>
                <a:cs typeface="Calibri"/>
              </a:rPr>
              <a:t>Thoughtfully</a:t>
            </a:r>
            <a:r>
              <a:rPr sz="2400" spc="380" dirty="0">
                <a:latin typeface="Calibri"/>
                <a:cs typeface="Calibri"/>
              </a:rPr>
              <a:t> </a:t>
            </a:r>
            <a:r>
              <a:rPr sz="2400" spc="140" dirty="0">
                <a:latin typeface="Calibri"/>
                <a:cs typeface="Calibri"/>
              </a:rPr>
              <a:t>Scale</a:t>
            </a:r>
            <a:endParaRPr sz="2400">
              <a:latin typeface="Calibri"/>
              <a:cs typeface="Calibri"/>
            </a:endParaRPr>
          </a:p>
        </p:txBody>
      </p:sp>
      <p:pic>
        <p:nvPicPr>
          <p:cNvPr id="3" name="object 3" descr="Proposed regulations, time to thoughtfully scale innovative assesment over a period of 5 years."/>
          <p:cNvPicPr/>
          <p:nvPr/>
        </p:nvPicPr>
        <p:blipFill>
          <a:blip r:embed="rId2" cstate="print"/>
          <a:stretch>
            <a:fillRect/>
          </a:stretch>
        </p:blipFill>
        <p:spPr>
          <a:xfrm>
            <a:off x="452627" y="1418844"/>
            <a:ext cx="8482584" cy="4344924"/>
          </a:xfrm>
          <a:prstGeom prst="rect">
            <a:avLst/>
          </a:prstGeom>
        </p:spPr>
      </p:pic>
      <p:sp>
        <p:nvSpPr>
          <p:cNvPr id="4" name="object 4"/>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z="1800" spc="-25" dirty="0">
                <a:solidFill>
                  <a:srgbClr val="000000"/>
                </a:solidFill>
              </a:rPr>
              <a:t>36</a:t>
            </a:fld>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530" y="-72390"/>
            <a:ext cx="7132955" cy="1122680"/>
          </a:xfrm>
          <a:prstGeom prst="rect">
            <a:avLst/>
          </a:prstGeom>
        </p:spPr>
        <p:txBody>
          <a:bodyPr vert="horz" wrap="square" lIns="0" tIns="12700" rIns="0" bIns="0" rtlCol="0">
            <a:spAutoFit/>
          </a:bodyPr>
          <a:lstStyle/>
          <a:p>
            <a:pPr algn="ctr">
              <a:lnSpc>
                <a:spcPct val="100000"/>
              </a:lnSpc>
              <a:spcBef>
                <a:spcPts val="100"/>
              </a:spcBef>
            </a:pPr>
            <a:r>
              <a:rPr sz="2400" spc="160" dirty="0">
                <a:latin typeface="Calibri"/>
                <a:cs typeface="Calibri"/>
              </a:rPr>
              <a:t>Proposed</a:t>
            </a:r>
            <a:r>
              <a:rPr sz="2400" spc="375" dirty="0">
                <a:latin typeface="Calibri"/>
                <a:cs typeface="Calibri"/>
              </a:rPr>
              <a:t> </a:t>
            </a:r>
            <a:r>
              <a:rPr sz="2400" spc="160" dirty="0">
                <a:latin typeface="Calibri"/>
                <a:cs typeface="Calibri"/>
              </a:rPr>
              <a:t>Regulations:</a:t>
            </a:r>
            <a:endParaRPr sz="2400" dirty="0">
              <a:latin typeface="Calibri"/>
              <a:cs typeface="Calibri"/>
            </a:endParaRPr>
          </a:p>
          <a:p>
            <a:pPr marL="12700" marR="5080" algn="ctr">
              <a:lnSpc>
                <a:spcPct val="100000"/>
              </a:lnSpc>
            </a:pPr>
            <a:r>
              <a:rPr sz="2400" spc="160" dirty="0">
                <a:latin typeface="Calibri"/>
                <a:cs typeface="Calibri"/>
              </a:rPr>
              <a:t>Innovative</a:t>
            </a:r>
            <a:r>
              <a:rPr sz="2400" spc="385" dirty="0">
                <a:latin typeface="Calibri"/>
                <a:cs typeface="Calibri"/>
              </a:rPr>
              <a:t> </a:t>
            </a:r>
            <a:r>
              <a:rPr sz="2400" spc="170" dirty="0">
                <a:latin typeface="Calibri"/>
                <a:cs typeface="Calibri"/>
              </a:rPr>
              <a:t>Assessment</a:t>
            </a:r>
            <a:r>
              <a:rPr sz="2400" spc="345" dirty="0">
                <a:latin typeface="Calibri"/>
                <a:cs typeface="Calibri"/>
              </a:rPr>
              <a:t> </a:t>
            </a:r>
            <a:r>
              <a:rPr sz="2400" spc="170" dirty="0">
                <a:latin typeface="Calibri"/>
                <a:cs typeface="Calibri"/>
              </a:rPr>
              <a:t>Demonstration</a:t>
            </a:r>
            <a:r>
              <a:rPr sz="2400" spc="455" dirty="0">
                <a:latin typeface="Calibri"/>
                <a:cs typeface="Calibri"/>
              </a:rPr>
              <a:t> </a:t>
            </a:r>
            <a:r>
              <a:rPr sz="2400" spc="160" dirty="0">
                <a:latin typeface="Calibri"/>
                <a:cs typeface="Calibri"/>
              </a:rPr>
              <a:t>Authority </a:t>
            </a:r>
            <a:r>
              <a:rPr sz="2400" spc="140" dirty="0">
                <a:latin typeface="Calibri"/>
                <a:cs typeface="Calibri"/>
              </a:rPr>
              <a:t>Time</a:t>
            </a:r>
            <a:r>
              <a:rPr sz="2400" spc="385" dirty="0">
                <a:latin typeface="Calibri"/>
                <a:cs typeface="Calibri"/>
              </a:rPr>
              <a:t> </a:t>
            </a:r>
            <a:r>
              <a:rPr sz="2400" spc="85" dirty="0">
                <a:latin typeface="Calibri"/>
                <a:cs typeface="Calibri"/>
              </a:rPr>
              <a:t>to</a:t>
            </a:r>
            <a:r>
              <a:rPr sz="2400" spc="395" dirty="0">
                <a:latin typeface="Calibri"/>
                <a:cs typeface="Calibri"/>
              </a:rPr>
              <a:t> </a:t>
            </a:r>
            <a:r>
              <a:rPr sz="2400" spc="170" dirty="0">
                <a:latin typeface="Calibri"/>
                <a:cs typeface="Calibri"/>
              </a:rPr>
              <a:t>Thoughtfully</a:t>
            </a:r>
            <a:r>
              <a:rPr sz="2400" spc="380" dirty="0">
                <a:latin typeface="Calibri"/>
                <a:cs typeface="Calibri"/>
              </a:rPr>
              <a:t> </a:t>
            </a:r>
            <a:r>
              <a:rPr sz="2400" spc="140" dirty="0">
                <a:latin typeface="Calibri"/>
                <a:cs typeface="Calibri"/>
              </a:rPr>
              <a:t>Scale</a:t>
            </a:r>
            <a:r>
              <a:rPr lang="en-US" sz="2400" spc="140" dirty="0">
                <a:latin typeface="Calibri"/>
                <a:cs typeface="Calibri"/>
              </a:rPr>
              <a:t> </a:t>
            </a:r>
            <a:r>
              <a:rPr lang="en-US" sz="2400" spc="140" dirty="0" err="1">
                <a:latin typeface="Calibri"/>
                <a:cs typeface="Calibri"/>
              </a:rPr>
              <a:t>Contd</a:t>
            </a:r>
            <a:endParaRPr sz="2400" dirty="0">
              <a:latin typeface="Calibri"/>
              <a:cs typeface="Calibri"/>
            </a:endParaRPr>
          </a:p>
        </p:txBody>
      </p:sp>
      <p:pic>
        <p:nvPicPr>
          <p:cNvPr id="3" name="object 3" descr="Because a Staet does not need authority until its innovative assessment is ready to be used in some districts instead ofa statewide test of accountability, planning years are not part of the demonstration authority timeline"/>
          <p:cNvPicPr/>
          <p:nvPr/>
        </p:nvPicPr>
        <p:blipFill>
          <a:blip r:embed="rId2" cstate="print"/>
          <a:stretch>
            <a:fillRect/>
          </a:stretch>
        </p:blipFill>
        <p:spPr>
          <a:xfrm>
            <a:off x="600455" y="1225296"/>
            <a:ext cx="8179308" cy="4477512"/>
          </a:xfrm>
          <a:prstGeom prst="rect">
            <a:avLst/>
          </a:prstGeom>
        </p:spPr>
      </p:pic>
      <p:sp>
        <p:nvSpPr>
          <p:cNvPr id="4" name="object 4"/>
          <p:cNvSpPr txBox="1">
            <a:spLocks noGrp="1"/>
          </p:cNvSpPr>
          <p:nvPr>
            <p:ph type="sldNum" sz="quarter" idx="7"/>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z="1800" spc="-25" dirty="0">
                <a:solidFill>
                  <a:srgbClr val="000000"/>
                </a:solidFill>
              </a:rPr>
              <a:t>37</a:t>
            </a:fld>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grpSp>
      <p:sp>
        <p:nvSpPr>
          <p:cNvPr id="15" name="object 15">
            <a:extLst>
              <a:ext uri="{C183D7F6-B498-43B3-948B-1728B52AA6E4}">
                <adec:decorative xmlns:adec="http://schemas.microsoft.com/office/drawing/2017/decorative" val="1"/>
              </a:ext>
            </a:extLst>
          </p:cNvPr>
          <p:cNvSpPr txBox="1">
            <a:spLocks noGrp="1"/>
          </p:cNvSpPr>
          <p:nvPr>
            <p:ph type="title"/>
          </p:nvPr>
        </p:nvSpPr>
        <p:spPr>
          <a:xfrm>
            <a:off x="945286" y="-30098"/>
            <a:ext cx="5626735" cy="756920"/>
          </a:xfrm>
          <a:prstGeom prst="rect">
            <a:avLst/>
          </a:prstGeom>
        </p:spPr>
        <p:txBody>
          <a:bodyPr vert="horz" wrap="square" lIns="0" tIns="12700" rIns="0" bIns="0" rtlCol="0">
            <a:spAutoFit/>
          </a:bodyPr>
          <a:lstStyle/>
          <a:p>
            <a:pPr marL="1977389">
              <a:lnSpc>
                <a:spcPct val="100000"/>
              </a:lnSpc>
              <a:spcBef>
                <a:spcPts val="100"/>
              </a:spcBef>
            </a:pPr>
            <a:r>
              <a:rPr sz="2400" spc="160" dirty="0">
                <a:latin typeface="Calibri"/>
                <a:cs typeface="Calibri"/>
              </a:rPr>
              <a:t>Proposed</a:t>
            </a:r>
            <a:r>
              <a:rPr sz="2400" spc="375" dirty="0">
                <a:latin typeface="Calibri"/>
                <a:cs typeface="Calibri"/>
              </a:rPr>
              <a:t> </a:t>
            </a:r>
            <a:r>
              <a:rPr sz="2400" spc="160" dirty="0">
                <a:latin typeface="Calibri"/>
                <a:cs typeface="Calibri"/>
              </a:rPr>
              <a:t>Regulations:</a:t>
            </a:r>
            <a:endParaRPr sz="2400">
              <a:latin typeface="Calibri"/>
              <a:cs typeface="Calibri"/>
            </a:endParaRPr>
          </a:p>
          <a:p>
            <a:pPr marL="12700">
              <a:lnSpc>
                <a:spcPct val="100000"/>
              </a:lnSpc>
            </a:pPr>
            <a:r>
              <a:rPr sz="2400" spc="160" dirty="0">
                <a:latin typeface="Calibri"/>
                <a:cs typeface="Calibri"/>
              </a:rPr>
              <a:t>Innovative</a:t>
            </a:r>
            <a:r>
              <a:rPr sz="2400" spc="390" dirty="0">
                <a:latin typeface="Calibri"/>
                <a:cs typeface="Calibri"/>
              </a:rPr>
              <a:t> </a:t>
            </a:r>
            <a:r>
              <a:rPr sz="2400" spc="170" dirty="0">
                <a:latin typeface="Calibri"/>
                <a:cs typeface="Calibri"/>
              </a:rPr>
              <a:t>Assessment</a:t>
            </a:r>
            <a:r>
              <a:rPr sz="2400" spc="350" dirty="0">
                <a:latin typeface="Calibri"/>
                <a:cs typeface="Calibri"/>
              </a:rPr>
              <a:t> </a:t>
            </a:r>
            <a:r>
              <a:rPr sz="2400" spc="160" dirty="0">
                <a:latin typeface="Calibri"/>
                <a:cs typeface="Calibri"/>
              </a:rPr>
              <a:t>Demonstration</a:t>
            </a:r>
            <a:endParaRPr sz="2400">
              <a:latin typeface="Calibri"/>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6754165" y="335660"/>
            <a:ext cx="1404620" cy="391160"/>
          </a:xfrm>
          <a:prstGeom prst="rect">
            <a:avLst/>
          </a:prstGeom>
        </p:spPr>
        <p:txBody>
          <a:bodyPr vert="horz" wrap="square" lIns="0" tIns="12700" rIns="0" bIns="0" rtlCol="0">
            <a:spAutoFit/>
          </a:bodyPr>
          <a:lstStyle/>
          <a:p>
            <a:pPr marL="12700">
              <a:lnSpc>
                <a:spcPct val="100000"/>
              </a:lnSpc>
              <a:spcBef>
                <a:spcPts val="100"/>
              </a:spcBef>
            </a:pPr>
            <a:r>
              <a:rPr sz="2400" spc="160" dirty="0">
                <a:solidFill>
                  <a:srgbClr val="FFFFFF"/>
                </a:solidFill>
                <a:latin typeface="Calibri"/>
                <a:cs typeface="Calibri"/>
              </a:rPr>
              <a:t>Authority</a:t>
            </a:r>
            <a:endParaRPr sz="2400">
              <a:latin typeface="Calibri"/>
              <a:cs typeface="Calibri"/>
            </a:endParaRPr>
          </a:p>
        </p:txBody>
      </p:sp>
      <p:sp>
        <p:nvSpPr>
          <p:cNvPr id="17" name="object 17">
            <a:extLst>
              <a:ext uri="{C183D7F6-B498-43B3-948B-1728B52AA6E4}">
                <adec:decorative xmlns:adec="http://schemas.microsoft.com/office/drawing/2017/decorative" val="1"/>
              </a:ext>
            </a:extLst>
          </p:cNvPr>
          <p:cNvSpPr txBox="1"/>
          <p:nvPr/>
        </p:nvSpPr>
        <p:spPr>
          <a:xfrm>
            <a:off x="78739" y="657144"/>
            <a:ext cx="8809990" cy="2487930"/>
          </a:xfrm>
          <a:prstGeom prst="rect">
            <a:avLst/>
          </a:prstGeom>
        </p:spPr>
        <p:txBody>
          <a:bodyPr vert="horz" wrap="square" lIns="0" tIns="56515" rIns="0" bIns="0" rtlCol="0">
            <a:spAutoFit/>
          </a:bodyPr>
          <a:lstStyle/>
          <a:p>
            <a:pPr marL="3462654">
              <a:lnSpc>
                <a:spcPct val="100000"/>
              </a:lnSpc>
              <a:spcBef>
                <a:spcPts val="445"/>
              </a:spcBef>
            </a:pPr>
            <a:r>
              <a:rPr sz="2400" spc="160" dirty="0">
                <a:solidFill>
                  <a:srgbClr val="FFFFFF"/>
                </a:solidFill>
                <a:latin typeface="Calibri"/>
                <a:cs typeface="Calibri"/>
              </a:rPr>
              <a:t>Comparability</a:t>
            </a:r>
            <a:endParaRPr sz="2400">
              <a:latin typeface="Calibri"/>
              <a:cs typeface="Calibri"/>
            </a:endParaRPr>
          </a:p>
          <a:p>
            <a:pPr marL="12700" marR="5080">
              <a:lnSpc>
                <a:spcPct val="100000"/>
              </a:lnSpc>
              <a:spcBef>
                <a:spcPts val="315"/>
              </a:spcBef>
            </a:pPr>
            <a:r>
              <a:rPr sz="2200" dirty="0">
                <a:latin typeface="Calibri"/>
                <a:cs typeface="Calibri"/>
              </a:rPr>
              <a:t>ESSA</a:t>
            </a:r>
            <a:r>
              <a:rPr sz="2200" spc="-55" dirty="0">
                <a:latin typeface="Calibri"/>
                <a:cs typeface="Calibri"/>
              </a:rPr>
              <a:t> </a:t>
            </a:r>
            <a:r>
              <a:rPr sz="2200" dirty="0">
                <a:latin typeface="Calibri"/>
                <a:cs typeface="Calibri"/>
              </a:rPr>
              <a:t>requires</a:t>
            </a:r>
            <a:r>
              <a:rPr sz="2200" spc="-75" dirty="0">
                <a:latin typeface="Calibri"/>
                <a:cs typeface="Calibri"/>
              </a:rPr>
              <a:t> </a:t>
            </a:r>
            <a:r>
              <a:rPr sz="2200" dirty="0">
                <a:latin typeface="Calibri"/>
                <a:cs typeface="Calibri"/>
              </a:rPr>
              <a:t>that</a:t>
            </a:r>
            <a:r>
              <a:rPr sz="2200" spc="-70" dirty="0">
                <a:latin typeface="Calibri"/>
                <a:cs typeface="Calibri"/>
              </a:rPr>
              <a:t> </a:t>
            </a:r>
            <a:r>
              <a:rPr sz="2200" dirty="0">
                <a:latin typeface="Calibri"/>
                <a:cs typeface="Calibri"/>
              </a:rPr>
              <a:t>the</a:t>
            </a:r>
            <a:r>
              <a:rPr sz="2200" spc="-75" dirty="0">
                <a:latin typeface="Calibri"/>
                <a:cs typeface="Calibri"/>
              </a:rPr>
              <a:t> </a:t>
            </a:r>
            <a:r>
              <a:rPr sz="2200" dirty="0">
                <a:latin typeface="Calibri"/>
                <a:cs typeface="Calibri"/>
              </a:rPr>
              <a:t>innovative</a:t>
            </a:r>
            <a:r>
              <a:rPr sz="2200" spc="-70" dirty="0">
                <a:latin typeface="Calibri"/>
                <a:cs typeface="Calibri"/>
              </a:rPr>
              <a:t> </a:t>
            </a:r>
            <a:r>
              <a:rPr sz="2200" dirty="0">
                <a:latin typeface="Calibri"/>
                <a:cs typeface="Calibri"/>
              </a:rPr>
              <a:t>and</a:t>
            </a:r>
            <a:r>
              <a:rPr sz="2200" spc="-80" dirty="0">
                <a:latin typeface="Calibri"/>
                <a:cs typeface="Calibri"/>
              </a:rPr>
              <a:t> </a:t>
            </a:r>
            <a:r>
              <a:rPr sz="2200" spc="-10" dirty="0">
                <a:latin typeface="Calibri"/>
                <a:cs typeface="Calibri"/>
              </a:rPr>
              <a:t>statewide</a:t>
            </a:r>
            <a:r>
              <a:rPr sz="2200" spc="-55" dirty="0">
                <a:latin typeface="Calibri"/>
                <a:cs typeface="Calibri"/>
              </a:rPr>
              <a:t> </a:t>
            </a:r>
            <a:r>
              <a:rPr sz="2200" spc="-10" dirty="0">
                <a:latin typeface="Calibri"/>
                <a:cs typeface="Calibri"/>
              </a:rPr>
              <a:t>assessments</a:t>
            </a:r>
            <a:r>
              <a:rPr sz="2200" spc="-50" dirty="0">
                <a:latin typeface="Calibri"/>
                <a:cs typeface="Calibri"/>
              </a:rPr>
              <a:t> </a:t>
            </a:r>
            <a:r>
              <a:rPr sz="2200" spc="-10" dirty="0">
                <a:latin typeface="Calibri"/>
                <a:cs typeface="Calibri"/>
              </a:rPr>
              <a:t>generate</a:t>
            </a:r>
            <a:r>
              <a:rPr sz="2200" spc="-45" dirty="0">
                <a:latin typeface="Calibri"/>
                <a:cs typeface="Calibri"/>
              </a:rPr>
              <a:t> </a:t>
            </a:r>
            <a:r>
              <a:rPr sz="2200" spc="-10" dirty="0">
                <a:latin typeface="Calibri"/>
                <a:cs typeface="Calibri"/>
              </a:rPr>
              <a:t>results </a:t>
            </a:r>
            <a:r>
              <a:rPr sz="2200" dirty="0">
                <a:latin typeface="Calibri"/>
                <a:cs typeface="Calibri"/>
              </a:rPr>
              <a:t>during</a:t>
            </a:r>
            <a:r>
              <a:rPr sz="2200" spc="-50"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authority</a:t>
            </a:r>
            <a:r>
              <a:rPr sz="2200" spc="-40" dirty="0">
                <a:latin typeface="Calibri"/>
                <a:cs typeface="Calibri"/>
              </a:rPr>
              <a:t> </a:t>
            </a:r>
            <a:r>
              <a:rPr sz="2200" dirty="0">
                <a:latin typeface="Calibri"/>
                <a:cs typeface="Calibri"/>
              </a:rPr>
              <a:t>period</a:t>
            </a:r>
            <a:r>
              <a:rPr sz="2200" spc="-40" dirty="0">
                <a:latin typeface="Calibri"/>
                <a:cs typeface="Calibri"/>
              </a:rPr>
              <a:t> </a:t>
            </a:r>
            <a:r>
              <a:rPr sz="2200" dirty="0">
                <a:latin typeface="Calibri"/>
                <a:cs typeface="Calibri"/>
              </a:rPr>
              <a:t>that</a:t>
            </a:r>
            <a:r>
              <a:rPr sz="2200" spc="-30" dirty="0">
                <a:latin typeface="Calibri"/>
                <a:cs typeface="Calibri"/>
              </a:rPr>
              <a:t> </a:t>
            </a:r>
            <a:r>
              <a:rPr sz="2200" dirty="0">
                <a:latin typeface="Calibri"/>
                <a:cs typeface="Calibri"/>
              </a:rPr>
              <a:t>are</a:t>
            </a:r>
            <a:r>
              <a:rPr sz="2200" spc="-40" dirty="0">
                <a:latin typeface="Calibri"/>
                <a:cs typeface="Calibri"/>
              </a:rPr>
              <a:t> </a:t>
            </a:r>
            <a:r>
              <a:rPr sz="2200" dirty="0">
                <a:latin typeface="Calibri"/>
                <a:cs typeface="Calibri"/>
              </a:rPr>
              <a:t>valid,</a:t>
            </a:r>
            <a:r>
              <a:rPr sz="2200" spc="-55" dirty="0">
                <a:latin typeface="Calibri"/>
                <a:cs typeface="Calibri"/>
              </a:rPr>
              <a:t> </a:t>
            </a:r>
            <a:r>
              <a:rPr sz="2200" dirty="0">
                <a:latin typeface="Calibri"/>
                <a:cs typeface="Calibri"/>
              </a:rPr>
              <a:t>reliable,</a:t>
            </a:r>
            <a:r>
              <a:rPr sz="2200" spc="-55" dirty="0">
                <a:latin typeface="Calibri"/>
                <a:cs typeface="Calibri"/>
              </a:rPr>
              <a:t> </a:t>
            </a:r>
            <a:r>
              <a:rPr sz="2200" dirty="0">
                <a:latin typeface="Calibri"/>
                <a:cs typeface="Calibri"/>
              </a:rPr>
              <a:t>and</a:t>
            </a:r>
            <a:r>
              <a:rPr sz="2200" spc="-40" dirty="0">
                <a:latin typeface="Calibri"/>
                <a:cs typeface="Calibri"/>
              </a:rPr>
              <a:t> </a:t>
            </a:r>
            <a:r>
              <a:rPr sz="2200" dirty="0">
                <a:latin typeface="Calibri"/>
                <a:cs typeface="Calibri"/>
              </a:rPr>
              <a:t>comparable</a:t>
            </a:r>
            <a:r>
              <a:rPr sz="2200" spc="-35" dirty="0">
                <a:latin typeface="Calibri"/>
                <a:cs typeface="Calibri"/>
              </a:rPr>
              <a:t> </a:t>
            </a:r>
            <a:r>
              <a:rPr sz="2200" dirty="0">
                <a:latin typeface="Calibri"/>
                <a:cs typeface="Calibri"/>
              </a:rPr>
              <a:t>for</a:t>
            </a:r>
            <a:r>
              <a:rPr sz="2200" spc="-40" dirty="0">
                <a:latin typeface="Calibri"/>
                <a:cs typeface="Calibri"/>
              </a:rPr>
              <a:t> </a:t>
            </a:r>
            <a:r>
              <a:rPr sz="2200" spc="-25" dirty="0">
                <a:latin typeface="Calibri"/>
                <a:cs typeface="Calibri"/>
              </a:rPr>
              <a:t>all </a:t>
            </a:r>
            <a:r>
              <a:rPr sz="2200" dirty="0">
                <a:latin typeface="Calibri"/>
                <a:cs typeface="Calibri"/>
              </a:rPr>
              <a:t>students</a:t>
            </a:r>
            <a:r>
              <a:rPr sz="2200" spc="-45" dirty="0">
                <a:latin typeface="Calibri"/>
                <a:cs typeface="Calibri"/>
              </a:rPr>
              <a:t> </a:t>
            </a:r>
            <a:r>
              <a:rPr sz="2200" dirty="0">
                <a:latin typeface="Calibri"/>
                <a:cs typeface="Calibri"/>
              </a:rPr>
              <a:t>and</a:t>
            </a:r>
            <a:r>
              <a:rPr sz="2200" spc="-65" dirty="0">
                <a:latin typeface="Calibri"/>
                <a:cs typeface="Calibri"/>
              </a:rPr>
              <a:t> </a:t>
            </a:r>
            <a:r>
              <a:rPr sz="2200" dirty="0">
                <a:latin typeface="Calibri"/>
                <a:cs typeface="Calibri"/>
              </a:rPr>
              <a:t>subgroups</a:t>
            </a:r>
            <a:r>
              <a:rPr sz="2200" spc="-70" dirty="0">
                <a:latin typeface="Calibri"/>
                <a:cs typeface="Calibri"/>
              </a:rPr>
              <a:t> </a:t>
            </a:r>
            <a:r>
              <a:rPr sz="2200" dirty="0">
                <a:latin typeface="Calibri"/>
                <a:cs typeface="Calibri"/>
              </a:rPr>
              <a:t>of</a:t>
            </a:r>
            <a:r>
              <a:rPr sz="2200" spc="-50" dirty="0">
                <a:latin typeface="Calibri"/>
                <a:cs typeface="Calibri"/>
              </a:rPr>
              <a:t> </a:t>
            </a:r>
            <a:r>
              <a:rPr sz="2200" spc="-10" dirty="0">
                <a:latin typeface="Calibri"/>
                <a:cs typeface="Calibri"/>
              </a:rPr>
              <a:t>students.</a:t>
            </a:r>
            <a:endParaRPr sz="2200">
              <a:latin typeface="Calibri"/>
              <a:cs typeface="Calibri"/>
            </a:endParaRPr>
          </a:p>
          <a:p>
            <a:pPr marL="12700" marR="257810">
              <a:lnSpc>
                <a:spcPct val="100000"/>
              </a:lnSpc>
              <a:spcBef>
                <a:spcPts val="2645"/>
              </a:spcBef>
            </a:pPr>
            <a:r>
              <a:rPr sz="2200" dirty="0">
                <a:latin typeface="Calibri"/>
                <a:cs typeface="Calibri"/>
              </a:rPr>
              <a:t>The</a:t>
            </a:r>
            <a:r>
              <a:rPr sz="2200" spc="-55" dirty="0">
                <a:latin typeface="Calibri"/>
                <a:cs typeface="Calibri"/>
              </a:rPr>
              <a:t> </a:t>
            </a:r>
            <a:r>
              <a:rPr sz="2200" dirty="0">
                <a:latin typeface="Calibri"/>
                <a:cs typeface="Calibri"/>
              </a:rPr>
              <a:t>proposed</a:t>
            </a:r>
            <a:r>
              <a:rPr sz="2200" spc="-70" dirty="0">
                <a:latin typeface="Calibri"/>
                <a:cs typeface="Calibri"/>
              </a:rPr>
              <a:t> </a:t>
            </a:r>
            <a:r>
              <a:rPr sz="2200" spc="-10" dirty="0">
                <a:latin typeface="Calibri"/>
                <a:cs typeface="Calibri"/>
              </a:rPr>
              <a:t>regulations</a:t>
            </a:r>
            <a:r>
              <a:rPr sz="2200" spc="-65" dirty="0">
                <a:latin typeface="Calibri"/>
                <a:cs typeface="Calibri"/>
              </a:rPr>
              <a:t> </a:t>
            </a:r>
            <a:r>
              <a:rPr sz="2200" dirty="0">
                <a:latin typeface="Calibri"/>
                <a:cs typeface="Calibri"/>
              </a:rPr>
              <a:t>include</a:t>
            </a:r>
            <a:r>
              <a:rPr sz="2200" spc="-70" dirty="0">
                <a:latin typeface="Calibri"/>
                <a:cs typeface="Calibri"/>
              </a:rPr>
              <a:t> </a:t>
            </a:r>
            <a:r>
              <a:rPr sz="2200" dirty="0">
                <a:latin typeface="Calibri"/>
                <a:cs typeface="Calibri"/>
              </a:rPr>
              <a:t>options</a:t>
            </a:r>
            <a:r>
              <a:rPr sz="2200" spc="-65" dirty="0">
                <a:latin typeface="Calibri"/>
                <a:cs typeface="Calibri"/>
              </a:rPr>
              <a:t> </a:t>
            </a:r>
            <a:r>
              <a:rPr sz="2200" dirty="0">
                <a:latin typeface="Calibri"/>
                <a:cs typeface="Calibri"/>
              </a:rPr>
              <a:t>for</a:t>
            </a:r>
            <a:r>
              <a:rPr sz="2200" spc="-35" dirty="0">
                <a:latin typeface="Calibri"/>
                <a:cs typeface="Calibri"/>
              </a:rPr>
              <a:t> </a:t>
            </a:r>
            <a:r>
              <a:rPr sz="2200" spc="-10" dirty="0">
                <a:latin typeface="Calibri"/>
                <a:cs typeface="Calibri"/>
              </a:rPr>
              <a:t>states</a:t>
            </a:r>
            <a:r>
              <a:rPr sz="2200" spc="-55" dirty="0">
                <a:latin typeface="Calibri"/>
                <a:cs typeface="Calibri"/>
              </a:rPr>
              <a:t> </a:t>
            </a:r>
            <a:r>
              <a:rPr sz="2200" spc="-10" dirty="0">
                <a:latin typeface="Calibri"/>
                <a:cs typeface="Calibri"/>
              </a:rPr>
              <a:t>regarding</a:t>
            </a:r>
            <a:r>
              <a:rPr sz="2200" spc="-80" dirty="0">
                <a:latin typeface="Calibri"/>
                <a:cs typeface="Calibri"/>
              </a:rPr>
              <a:t> </a:t>
            </a:r>
            <a:r>
              <a:rPr sz="2200" dirty="0">
                <a:latin typeface="Calibri"/>
                <a:cs typeface="Calibri"/>
              </a:rPr>
              <a:t>how</a:t>
            </a:r>
            <a:r>
              <a:rPr sz="2200" spc="-65" dirty="0">
                <a:latin typeface="Calibri"/>
                <a:cs typeface="Calibri"/>
              </a:rPr>
              <a:t> </a:t>
            </a:r>
            <a:r>
              <a:rPr sz="2200" dirty="0">
                <a:latin typeface="Calibri"/>
                <a:cs typeface="Calibri"/>
              </a:rPr>
              <a:t>they</a:t>
            </a:r>
            <a:r>
              <a:rPr sz="2200" spc="-50" dirty="0">
                <a:latin typeface="Calibri"/>
                <a:cs typeface="Calibri"/>
              </a:rPr>
              <a:t> </a:t>
            </a:r>
            <a:r>
              <a:rPr sz="2200" spc="-25" dirty="0">
                <a:latin typeface="Calibri"/>
                <a:cs typeface="Calibri"/>
              </a:rPr>
              <a:t>can </a:t>
            </a:r>
            <a:r>
              <a:rPr sz="2200" dirty="0">
                <a:latin typeface="Calibri"/>
                <a:cs typeface="Calibri"/>
              </a:rPr>
              <a:t>annually</a:t>
            </a:r>
            <a:r>
              <a:rPr sz="2200" spc="-80" dirty="0">
                <a:latin typeface="Calibri"/>
                <a:cs typeface="Calibri"/>
              </a:rPr>
              <a:t> </a:t>
            </a:r>
            <a:r>
              <a:rPr sz="2200" spc="-10" dirty="0">
                <a:latin typeface="Calibri"/>
                <a:cs typeface="Calibri"/>
              </a:rPr>
              <a:t>demonstrate</a:t>
            </a:r>
            <a:r>
              <a:rPr sz="2200" spc="-40" dirty="0">
                <a:latin typeface="Calibri"/>
                <a:cs typeface="Calibri"/>
              </a:rPr>
              <a:t> </a:t>
            </a:r>
            <a:r>
              <a:rPr sz="2200" spc="-10" dirty="0">
                <a:latin typeface="Calibri"/>
                <a:cs typeface="Calibri"/>
              </a:rPr>
              <a:t>comparability:</a:t>
            </a:r>
            <a:endParaRPr sz="2200">
              <a:latin typeface="Calibri"/>
              <a:cs typeface="Calibri"/>
            </a:endParaRPr>
          </a:p>
        </p:txBody>
      </p:sp>
      <p:sp>
        <p:nvSpPr>
          <p:cNvPr id="18" name="object 18">
            <a:extLst>
              <a:ext uri="{C183D7F6-B498-43B3-948B-1728B52AA6E4}">
                <adec:decorative xmlns:adec="http://schemas.microsoft.com/office/drawing/2017/decorative" val="1"/>
              </a:ext>
            </a:extLst>
          </p:cNvPr>
          <p:cNvSpPr txBox="1"/>
          <p:nvPr/>
        </p:nvSpPr>
        <p:spPr>
          <a:xfrm>
            <a:off x="901700" y="3119754"/>
            <a:ext cx="7947659" cy="3378200"/>
          </a:xfrm>
          <a:prstGeom prst="rect">
            <a:avLst/>
          </a:prstGeom>
        </p:spPr>
        <p:txBody>
          <a:bodyPr vert="horz" wrap="square" lIns="0" tIns="12065" rIns="0" bIns="0" rtlCol="0">
            <a:spAutoFit/>
          </a:bodyPr>
          <a:lstStyle/>
          <a:p>
            <a:pPr marL="469900" indent="-457200">
              <a:lnSpc>
                <a:spcPct val="100000"/>
              </a:lnSpc>
              <a:spcBef>
                <a:spcPts val="95"/>
              </a:spcBef>
              <a:buAutoNum type="arabicPeriod"/>
              <a:tabLst>
                <a:tab pos="469900" algn="l"/>
              </a:tabLst>
            </a:pPr>
            <a:r>
              <a:rPr sz="2200" dirty="0">
                <a:latin typeface="Calibri"/>
                <a:cs typeface="Calibri"/>
              </a:rPr>
              <a:t>Assessing</a:t>
            </a:r>
            <a:r>
              <a:rPr sz="2200" spc="-55" dirty="0">
                <a:latin typeface="Calibri"/>
                <a:cs typeface="Calibri"/>
              </a:rPr>
              <a:t> </a:t>
            </a:r>
            <a:r>
              <a:rPr sz="2200" dirty="0">
                <a:latin typeface="Calibri"/>
                <a:cs typeface="Calibri"/>
              </a:rPr>
              <a:t>all</a:t>
            </a:r>
            <a:r>
              <a:rPr sz="2200" spc="-50" dirty="0">
                <a:latin typeface="Calibri"/>
                <a:cs typeface="Calibri"/>
              </a:rPr>
              <a:t> </a:t>
            </a:r>
            <a:r>
              <a:rPr sz="2200" spc="-10" dirty="0">
                <a:latin typeface="Calibri"/>
                <a:cs typeface="Calibri"/>
              </a:rPr>
              <a:t>students</a:t>
            </a:r>
            <a:r>
              <a:rPr sz="2200" spc="-45" dirty="0">
                <a:latin typeface="Calibri"/>
                <a:cs typeface="Calibri"/>
              </a:rPr>
              <a:t> </a:t>
            </a:r>
            <a:r>
              <a:rPr sz="2200" dirty="0">
                <a:latin typeface="Calibri"/>
                <a:cs typeface="Calibri"/>
              </a:rPr>
              <a:t>using</a:t>
            </a:r>
            <a:r>
              <a:rPr sz="2200" spc="-45" dirty="0">
                <a:latin typeface="Calibri"/>
                <a:cs typeface="Calibri"/>
              </a:rPr>
              <a:t> </a:t>
            </a:r>
            <a:r>
              <a:rPr sz="2200" dirty="0">
                <a:latin typeface="Calibri"/>
                <a:cs typeface="Calibri"/>
              </a:rPr>
              <a:t>the</a:t>
            </a:r>
            <a:r>
              <a:rPr sz="2200" spc="-55" dirty="0">
                <a:latin typeface="Calibri"/>
                <a:cs typeface="Calibri"/>
              </a:rPr>
              <a:t> </a:t>
            </a:r>
            <a:r>
              <a:rPr sz="2200" spc="-10" dirty="0">
                <a:latin typeface="Calibri"/>
                <a:cs typeface="Calibri"/>
              </a:rPr>
              <a:t>statewide</a:t>
            </a:r>
            <a:r>
              <a:rPr sz="2200" spc="-35" dirty="0">
                <a:latin typeface="Calibri"/>
                <a:cs typeface="Calibri"/>
              </a:rPr>
              <a:t> </a:t>
            </a:r>
            <a:r>
              <a:rPr sz="2200" dirty="0">
                <a:latin typeface="Calibri"/>
                <a:cs typeface="Calibri"/>
              </a:rPr>
              <a:t>tests</a:t>
            </a:r>
            <a:r>
              <a:rPr sz="2200" spc="-35" dirty="0">
                <a:latin typeface="Calibri"/>
                <a:cs typeface="Calibri"/>
              </a:rPr>
              <a:t> </a:t>
            </a:r>
            <a:r>
              <a:rPr sz="2200" dirty="0">
                <a:latin typeface="Calibri"/>
                <a:cs typeface="Calibri"/>
              </a:rPr>
              <a:t>at</a:t>
            </a:r>
            <a:r>
              <a:rPr sz="2200" spc="-55" dirty="0">
                <a:latin typeface="Calibri"/>
                <a:cs typeface="Calibri"/>
              </a:rPr>
              <a:t> </a:t>
            </a:r>
            <a:r>
              <a:rPr sz="2200" dirty="0">
                <a:latin typeface="Calibri"/>
                <a:cs typeface="Calibri"/>
              </a:rPr>
              <a:t>least</a:t>
            </a:r>
            <a:r>
              <a:rPr sz="2200" spc="-50" dirty="0">
                <a:latin typeface="Calibri"/>
                <a:cs typeface="Calibri"/>
              </a:rPr>
              <a:t> </a:t>
            </a:r>
            <a:r>
              <a:rPr sz="2200" dirty="0">
                <a:latin typeface="Calibri"/>
                <a:cs typeface="Calibri"/>
              </a:rPr>
              <a:t>once</a:t>
            </a:r>
            <a:r>
              <a:rPr sz="2200" spc="-60" dirty="0">
                <a:latin typeface="Calibri"/>
                <a:cs typeface="Calibri"/>
              </a:rPr>
              <a:t> </a:t>
            </a:r>
            <a:r>
              <a:rPr sz="2200" spc="-25" dirty="0">
                <a:latin typeface="Calibri"/>
                <a:cs typeface="Calibri"/>
              </a:rPr>
              <a:t>in</a:t>
            </a:r>
            <a:endParaRPr sz="2200">
              <a:latin typeface="Calibri"/>
              <a:cs typeface="Calibri"/>
            </a:endParaRPr>
          </a:p>
          <a:p>
            <a:pPr marL="469900">
              <a:lnSpc>
                <a:spcPct val="100000"/>
              </a:lnSpc>
            </a:pPr>
            <a:r>
              <a:rPr sz="2200" dirty="0">
                <a:latin typeface="Calibri"/>
                <a:cs typeface="Calibri"/>
              </a:rPr>
              <a:t>each</a:t>
            </a:r>
            <a:r>
              <a:rPr sz="2200" spc="-40" dirty="0">
                <a:latin typeface="Calibri"/>
                <a:cs typeface="Calibri"/>
              </a:rPr>
              <a:t> </a:t>
            </a:r>
            <a:r>
              <a:rPr sz="2200" dirty="0">
                <a:latin typeface="Calibri"/>
                <a:cs typeface="Calibri"/>
              </a:rPr>
              <a:t>grade</a:t>
            </a:r>
            <a:r>
              <a:rPr sz="2200" spc="-30" dirty="0">
                <a:latin typeface="Calibri"/>
                <a:cs typeface="Calibri"/>
              </a:rPr>
              <a:t> </a:t>
            </a:r>
            <a:r>
              <a:rPr sz="2200" dirty="0">
                <a:latin typeface="Calibri"/>
                <a:cs typeface="Calibri"/>
              </a:rPr>
              <a:t>span</a:t>
            </a:r>
            <a:r>
              <a:rPr sz="2200" spc="-50" dirty="0">
                <a:latin typeface="Calibri"/>
                <a:cs typeface="Calibri"/>
              </a:rPr>
              <a:t> </a:t>
            </a:r>
            <a:r>
              <a:rPr sz="2200" dirty="0">
                <a:latin typeface="Calibri"/>
                <a:cs typeface="Calibri"/>
              </a:rPr>
              <a:t>for</a:t>
            </a:r>
            <a:r>
              <a:rPr sz="2200" spc="-20" dirty="0">
                <a:latin typeface="Calibri"/>
                <a:cs typeface="Calibri"/>
              </a:rPr>
              <a:t> </a:t>
            </a:r>
            <a:r>
              <a:rPr sz="2200" dirty="0">
                <a:latin typeface="Calibri"/>
                <a:cs typeface="Calibri"/>
              </a:rPr>
              <a:t>which</a:t>
            </a:r>
            <a:r>
              <a:rPr sz="2200" spc="-40" dirty="0">
                <a:latin typeface="Calibri"/>
                <a:cs typeface="Calibri"/>
              </a:rPr>
              <a:t> </a:t>
            </a:r>
            <a:r>
              <a:rPr sz="2200" dirty="0">
                <a:latin typeface="Calibri"/>
                <a:cs typeface="Calibri"/>
              </a:rPr>
              <a:t>there</a:t>
            </a:r>
            <a:r>
              <a:rPr sz="2200" spc="-20" dirty="0">
                <a:latin typeface="Calibri"/>
                <a:cs typeface="Calibri"/>
              </a:rPr>
              <a:t> </a:t>
            </a:r>
            <a:r>
              <a:rPr sz="2200" dirty="0">
                <a:latin typeface="Calibri"/>
                <a:cs typeface="Calibri"/>
              </a:rPr>
              <a:t>is</a:t>
            </a:r>
            <a:r>
              <a:rPr sz="2200" spc="-35" dirty="0">
                <a:latin typeface="Calibri"/>
                <a:cs typeface="Calibri"/>
              </a:rPr>
              <a:t> </a:t>
            </a:r>
            <a:r>
              <a:rPr sz="2200" dirty="0">
                <a:latin typeface="Calibri"/>
                <a:cs typeface="Calibri"/>
              </a:rPr>
              <a:t>an</a:t>
            </a:r>
            <a:r>
              <a:rPr sz="2200" spc="-35" dirty="0">
                <a:latin typeface="Calibri"/>
                <a:cs typeface="Calibri"/>
              </a:rPr>
              <a:t> </a:t>
            </a:r>
            <a:r>
              <a:rPr sz="2200" spc="-10" dirty="0">
                <a:latin typeface="Calibri"/>
                <a:cs typeface="Calibri"/>
              </a:rPr>
              <a:t>innovative</a:t>
            </a:r>
            <a:r>
              <a:rPr sz="2200" spc="-40" dirty="0">
                <a:latin typeface="Calibri"/>
                <a:cs typeface="Calibri"/>
              </a:rPr>
              <a:t> </a:t>
            </a:r>
            <a:r>
              <a:rPr sz="2200" spc="-10" dirty="0">
                <a:latin typeface="Calibri"/>
                <a:cs typeface="Calibri"/>
              </a:rPr>
              <a:t>assessment.</a:t>
            </a:r>
            <a:endParaRPr sz="2200">
              <a:latin typeface="Calibri"/>
              <a:cs typeface="Calibri"/>
            </a:endParaRPr>
          </a:p>
          <a:p>
            <a:pPr marL="469900" marR="85090" indent="-457834">
              <a:lnSpc>
                <a:spcPct val="100000"/>
              </a:lnSpc>
              <a:buAutoNum type="arabicPeriod" startAt="2"/>
              <a:tabLst>
                <a:tab pos="469900" algn="l"/>
              </a:tabLst>
            </a:pPr>
            <a:r>
              <a:rPr sz="2200" dirty="0">
                <a:latin typeface="Calibri"/>
                <a:cs typeface="Calibri"/>
              </a:rPr>
              <a:t>Assessing</a:t>
            </a:r>
            <a:r>
              <a:rPr sz="2200" spc="-45" dirty="0">
                <a:latin typeface="Calibri"/>
                <a:cs typeface="Calibri"/>
              </a:rPr>
              <a:t> </a:t>
            </a:r>
            <a:r>
              <a:rPr sz="2200" dirty="0">
                <a:latin typeface="Calibri"/>
                <a:cs typeface="Calibri"/>
              </a:rPr>
              <a:t>a</a:t>
            </a:r>
            <a:r>
              <a:rPr sz="2200" spc="-35" dirty="0">
                <a:latin typeface="Calibri"/>
                <a:cs typeface="Calibri"/>
              </a:rPr>
              <a:t> </a:t>
            </a:r>
            <a:r>
              <a:rPr sz="2200" spc="-20" dirty="0">
                <a:latin typeface="Calibri"/>
                <a:cs typeface="Calibri"/>
              </a:rPr>
              <a:t>representative</a:t>
            </a:r>
            <a:r>
              <a:rPr sz="2200" spc="-45" dirty="0">
                <a:latin typeface="Calibri"/>
                <a:cs typeface="Calibri"/>
              </a:rPr>
              <a:t> </a:t>
            </a:r>
            <a:r>
              <a:rPr sz="2200" dirty="0">
                <a:latin typeface="Calibri"/>
                <a:cs typeface="Calibri"/>
              </a:rPr>
              <a:t>sample</a:t>
            </a:r>
            <a:r>
              <a:rPr sz="2200" spc="-40" dirty="0">
                <a:latin typeface="Calibri"/>
                <a:cs typeface="Calibri"/>
              </a:rPr>
              <a:t> </a:t>
            </a:r>
            <a:r>
              <a:rPr sz="2200" dirty="0">
                <a:latin typeface="Calibri"/>
                <a:cs typeface="Calibri"/>
              </a:rPr>
              <a:t>of</a:t>
            </a:r>
            <a:r>
              <a:rPr sz="2200" spc="-35" dirty="0">
                <a:latin typeface="Calibri"/>
                <a:cs typeface="Calibri"/>
              </a:rPr>
              <a:t> </a:t>
            </a:r>
            <a:r>
              <a:rPr sz="2200" dirty="0">
                <a:latin typeface="Calibri"/>
                <a:cs typeface="Calibri"/>
              </a:rPr>
              <a:t>students</a:t>
            </a:r>
            <a:r>
              <a:rPr sz="2200" spc="-25" dirty="0">
                <a:latin typeface="Calibri"/>
                <a:cs typeface="Calibri"/>
              </a:rPr>
              <a:t> </a:t>
            </a:r>
            <a:r>
              <a:rPr sz="2200" dirty="0">
                <a:latin typeface="Calibri"/>
                <a:cs typeface="Calibri"/>
              </a:rPr>
              <a:t>in</a:t>
            </a:r>
            <a:r>
              <a:rPr sz="2200" spc="-40" dirty="0">
                <a:latin typeface="Calibri"/>
                <a:cs typeface="Calibri"/>
              </a:rPr>
              <a:t> </a:t>
            </a:r>
            <a:r>
              <a:rPr sz="2200" dirty="0">
                <a:latin typeface="Calibri"/>
                <a:cs typeface="Calibri"/>
              </a:rPr>
              <a:t>the</a:t>
            </a:r>
            <a:r>
              <a:rPr sz="2200" spc="-25" dirty="0">
                <a:latin typeface="Calibri"/>
                <a:cs typeface="Calibri"/>
              </a:rPr>
              <a:t> </a:t>
            </a:r>
            <a:r>
              <a:rPr sz="2200" dirty="0">
                <a:latin typeface="Calibri"/>
                <a:cs typeface="Calibri"/>
              </a:rPr>
              <a:t>same</a:t>
            </a:r>
            <a:r>
              <a:rPr sz="2200" spc="-45" dirty="0">
                <a:latin typeface="Calibri"/>
                <a:cs typeface="Calibri"/>
              </a:rPr>
              <a:t> </a:t>
            </a:r>
            <a:r>
              <a:rPr sz="2200" spc="-10" dirty="0">
                <a:latin typeface="Calibri"/>
                <a:cs typeface="Calibri"/>
              </a:rPr>
              <a:t>school </a:t>
            </a:r>
            <a:r>
              <a:rPr sz="2200" dirty="0">
                <a:latin typeface="Calibri"/>
                <a:cs typeface="Calibri"/>
              </a:rPr>
              <a:t>year</a:t>
            </a:r>
            <a:r>
              <a:rPr sz="2200" spc="-45" dirty="0">
                <a:latin typeface="Calibri"/>
                <a:cs typeface="Calibri"/>
              </a:rPr>
              <a:t> </a:t>
            </a:r>
            <a:r>
              <a:rPr sz="2200" dirty="0">
                <a:latin typeface="Calibri"/>
                <a:cs typeface="Calibri"/>
              </a:rPr>
              <a:t>on</a:t>
            </a:r>
            <a:r>
              <a:rPr sz="2200" spc="-35" dirty="0">
                <a:latin typeface="Calibri"/>
                <a:cs typeface="Calibri"/>
              </a:rPr>
              <a:t> </a:t>
            </a:r>
            <a:r>
              <a:rPr sz="2200" dirty="0">
                <a:latin typeface="Calibri"/>
                <a:cs typeface="Calibri"/>
              </a:rPr>
              <a:t>both</a:t>
            </a:r>
            <a:r>
              <a:rPr sz="2200" spc="-45" dirty="0">
                <a:latin typeface="Calibri"/>
                <a:cs typeface="Calibri"/>
              </a:rPr>
              <a:t> </a:t>
            </a:r>
            <a:r>
              <a:rPr sz="2200" dirty="0">
                <a:latin typeface="Calibri"/>
                <a:cs typeface="Calibri"/>
              </a:rPr>
              <a:t>the</a:t>
            </a:r>
            <a:r>
              <a:rPr sz="2200" spc="-25" dirty="0">
                <a:latin typeface="Calibri"/>
                <a:cs typeface="Calibri"/>
              </a:rPr>
              <a:t> </a:t>
            </a:r>
            <a:r>
              <a:rPr sz="2200" spc="-10" dirty="0">
                <a:latin typeface="Calibri"/>
                <a:cs typeface="Calibri"/>
              </a:rPr>
              <a:t>innovative</a:t>
            </a:r>
            <a:r>
              <a:rPr sz="2200" spc="-45" dirty="0">
                <a:latin typeface="Calibri"/>
                <a:cs typeface="Calibri"/>
              </a:rPr>
              <a:t> </a:t>
            </a:r>
            <a:r>
              <a:rPr sz="2200" dirty="0">
                <a:latin typeface="Calibri"/>
                <a:cs typeface="Calibri"/>
              </a:rPr>
              <a:t>and</a:t>
            </a:r>
            <a:r>
              <a:rPr sz="2200" spc="-55" dirty="0">
                <a:latin typeface="Calibri"/>
                <a:cs typeface="Calibri"/>
              </a:rPr>
              <a:t> </a:t>
            </a:r>
            <a:r>
              <a:rPr sz="2200" spc="-10" dirty="0">
                <a:latin typeface="Calibri"/>
                <a:cs typeface="Calibri"/>
              </a:rPr>
              <a:t>corresponding</a:t>
            </a:r>
            <a:r>
              <a:rPr sz="2200" spc="-60" dirty="0">
                <a:latin typeface="Calibri"/>
                <a:cs typeface="Calibri"/>
              </a:rPr>
              <a:t> </a:t>
            </a:r>
            <a:r>
              <a:rPr sz="2200" spc="-10" dirty="0">
                <a:latin typeface="Calibri"/>
                <a:cs typeface="Calibri"/>
              </a:rPr>
              <a:t>statewide</a:t>
            </a:r>
            <a:r>
              <a:rPr sz="2200" spc="-15" dirty="0">
                <a:latin typeface="Calibri"/>
                <a:cs typeface="Calibri"/>
              </a:rPr>
              <a:t> </a:t>
            </a:r>
            <a:r>
              <a:rPr sz="2200" dirty="0">
                <a:latin typeface="Calibri"/>
                <a:cs typeface="Calibri"/>
              </a:rPr>
              <a:t>test</a:t>
            </a:r>
            <a:r>
              <a:rPr sz="2200" spc="-30" dirty="0">
                <a:latin typeface="Calibri"/>
                <a:cs typeface="Calibri"/>
              </a:rPr>
              <a:t> </a:t>
            </a:r>
            <a:r>
              <a:rPr sz="2200" spc="-25" dirty="0">
                <a:latin typeface="Calibri"/>
                <a:cs typeface="Calibri"/>
              </a:rPr>
              <a:t>at </a:t>
            </a:r>
            <a:r>
              <a:rPr sz="2200" dirty="0">
                <a:latin typeface="Calibri"/>
                <a:cs typeface="Calibri"/>
              </a:rPr>
              <a:t>least</a:t>
            </a:r>
            <a:r>
              <a:rPr sz="2200" spc="-45" dirty="0">
                <a:latin typeface="Calibri"/>
                <a:cs typeface="Calibri"/>
              </a:rPr>
              <a:t> </a:t>
            </a:r>
            <a:r>
              <a:rPr sz="2200" dirty="0">
                <a:latin typeface="Calibri"/>
                <a:cs typeface="Calibri"/>
              </a:rPr>
              <a:t>once</a:t>
            </a:r>
            <a:r>
              <a:rPr sz="2200" spc="-50" dirty="0">
                <a:latin typeface="Calibri"/>
                <a:cs typeface="Calibri"/>
              </a:rPr>
              <a:t> </a:t>
            </a:r>
            <a:r>
              <a:rPr sz="2200" dirty="0">
                <a:latin typeface="Calibri"/>
                <a:cs typeface="Calibri"/>
              </a:rPr>
              <a:t>in</a:t>
            </a:r>
            <a:r>
              <a:rPr sz="2200" spc="-40" dirty="0">
                <a:latin typeface="Calibri"/>
                <a:cs typeface="Calibri"/>
              </a:rPr>
              <a:t> </a:t>
            </a:r>
            <a:r>
              <a:rPr sz="2200" dirty="0">
                <a:latin typeface="Calibri"/>
                <a:cs typeface="Calibri"/>
              </a:rPr>
              <a:t>each</a:t>
            </a:r>
            <a:r>
              <a:rPr sz="2200" spc="-45" dirty="0">
                <a:latin typeface="Calibri"/>
                <a:cs typeface="Calibri"/>
              </a:rPr>
              <a:t> </a:t>
            </a:r>
            <a:r>
              <a:rPr sz="2200" spc="-10" dirty="0">
                <a:latin typeface="Calibri"/>
                <a:cs typeface="Calibri"/>
              </a:rPr>
              <a:t>span.</a:t>
            </a:r>
            <a:endParaRPr sz="2200">
              <a:latin typeface="Calibri"/>
              <a:cs typeface="Calibri"/>
            </a:endParaRPr>
          </a:p>
          <a:p>
            <a:pPr marL="469900" marR="5080" indent="-457834">
              <a:lnSpc>
                <a:spcPct val="100000"/>
              </a:lnSpc>
              <a:buAutoNum type="arabicPeriod" startAt="2"/>
              <a:tabLst>
                <a:tab pos="469900" algn="l"/>
              </a:tabLst>
            </a:pPr>
            <a:r>
              <a:rPr sz="2200" dirty="0">
                <a:latin typeface="Calibri"/>
                <a:cs typeface="Calibri"/>
              </a:rPr>
              <a:t>Incorporating,</a:t>
            </a:r>
            <a:r>
              <a:rPr sz="2200" spc="-50" dirty="0">
                <a:latin typeface="Calibri"/>
                <a:cs typeface="Calibri"/>
              </a:rPr>
              <a:t> </a:t>
            </a:r>
            <a:r>
              <a:rPr sz="2200" dirty="0">
                <a:latin typeface="Calibri"/>
                <a:cs typeface="Calibri"/>
              </a:rPr>
              <a:t>as</a:t>
            </a:r>
            <a:r>
              <a:rPr sz="2200" spc="-40" dirty="0">
                <a:latin typeface="Calibri"/>
                <a:cs typeface="Calibri"/>
              </a:rPr>
              <a:t> </a:t>
            </a:r>
            <a:r>
              <a:rPr sz="2200" dirty="0">
                <a:latin typeface="Calibri"/>
                <a:cs typeface="Calibri"/>
              </a:rPr>
              <a:t>a</a:t>
            </a:r>
            <a:r>
              <a:rPr sz="2200" spc="-50" dirty="0">
                <a:latin typeface="Calibri"/>
                <a:cs typeface="Calibri"/>
              </a:rPr>
              <a:t> </a:t>
            </a:r>
            <a:r>
              <a:rPr sz="2200" dirty="0">
                <a:latin typeface="Calibri"/>
                <a:cs typeface="Calibri"/>
              </a:rPr>
              <a:t>significant</a:t>
            </a:r>
            <a:r>
              <a:rPr sz="2200" spc="-50" dirty="0">
                <a:latin typeface="Calibri"/>
                <a:cs typeface="Calibri"/>
              </a:rPr>
              <a:t> </a:t>
            </a:r>
            <a:r>
              <a:rPr sz="2200" dirty="0">
                <a:latin typeface="Calibri"/>
                <a:cs typeface="Calibri"/>
              </a:rPr>
              <a:t>portion</a:t>
            </a:r>
            <a:r>
              <a:rPr sz="2200" spc="-50" dirty="0">
                <a:latin typeface="Calibri"/>
                <a:cs typeface="Calibri"/>
              </a:rPr>
              <a:t> </a:t>
            </a:r>
            <a:r>
              <a:rPr sz="2200" dirty="0">
                <a:latin typeface="Calibri"/>
                <a:cs typeface="Calibri"/>
              </a:rPr>
              <a:t>of</a:t>
            </a:r>
            <a:r>
              <a:rPr sz="2200" spc="-45" dirty="0">
                <a:latin typeface="Calibri"/>
                <a:cs typeface="Calibri"/>
              </a:rPr>
              <a:t> </a:t>
            </a:r>
            <a:r>
              <a:rPr sz="2200" dirty="0">
                <a:latin typeface="Calibri"/>
                <a:cs typeface="Calibri"/>
              </a:rPr>
              <a:t>the</a:t>
            </a:r>
            <a:r>
              <a:rPr sz="2200" spc="-35" dirty="0">
                <a:latin typeface="Calibri"/>
                <a:cs typeface="Calibri"/>
              </a:rPr>
              <a:t> </a:t>
            </a:r>
            <a:r>
              <a:rPr sz="2200" spc="-10" dirty="0">
                <a:latin typeface="Calibri"/>
                <a:cs typeface="Calibri"/>
              </a:rPr>
              <a:t>assessment,</a:t>
            </a:r>
            <a:r>
              <a:rPr sz="2200" spc="-30" dirty="0">
                <a:latin typeface="Calibri"/>
                <a:cs typeface="Calibri"/>
              </a:rPr>
              <a:t> </a:t>
            </a:r>
            <a:r>
              <a:rPr sz="2200" spc="-10" dirty="0">
                <a:latin typeface="Calibri"/>
                <a:cs typeface="Calibri"/>
              </a:rPr>
              <a:t>common </a:t>
            </a:r>
            <a:r>
              <a:rPr sz="2200" dirty="0">
                <a:latin typeface="Calibri"/>
                <a:cs typeface="Calibri"/>
              </a:rPr>
              <a:t>items</a:t>
            </a:r>
            <a:r>
              <a:rPr sz="2200" spc="-40" dirty="0">
                <a:latin typeface="Calibri"/>
                <a:cs typeface="Calibri"/>
              </a:rPr>
              <a:t> </a:t>
            </a:r>
            <a:r>
              <a:rPr sz="2200" dirty="0">
                <a:latin typeface="Calibri"/>
                <a:cs typeface="Calibri"/>
              </a:rPr>
              <a:t>across</a:t>
            </a:r>
            <a:r>
              <a:rPr sz="2200" spc="-40" dirty="0">
                <a:latin typeface="Calibri"/>
                <a:cs typeface="Calibri"/>
              </a:rPr>
              <a:t> </a:t>
            </a:r>
            <a:r>
              <a:rPr sz="2200" dirty="0">
                <a:latin typeface="Calibri"/>
                <a:cs typeface="Calibri"/>
              </a:rPr>
              <a:t>both</a:t>
            </a:r>
            <a:r>
              <a:rPr sz="2200" spc="-60" dirty="0">
                <a:latin typeface="Calibri"/>
                <a:cs typeface="Calibri"/>
              </a:rPr>
              <a:t> </a:t>
            </a:r>
            <a:r>
              <a:rPr sz="2200" spc="-10" dirty="0">
                <a:latin typeface="Calibri"/>
                <a:cs typeface="Calibri"/>
              </a:rPr>
              <a:t>statewide</a:t>
            </a:r>
            <a:r>
              <a:rPr sz="2200" spc="-25" dirty="0">
                <a:latin typeface="Calibri"/>
                <a:cs typeface="Calibri"/>
              </a:rPr>
              <a:t> </a:t>
            </a:r>
            <a:r>
              <a:rPr sz="2200" dirty="0">
                <a:latin typeface="Calibri"/>
                <a:cs typeface="Calibri"/>
              </a:rPr>
              <a:t>and</a:t>
            </a:r>
            <a:r>
              <a:rPr sz="2200" spc="-70" dirty="0">
                <a:latin typeface="Calibri"/>
                <a:cs typeface="Calibri"/>
              </a:rPr>
              <a:t> </a:t>
            </a:r>
            <a:r>
              <a:rPr sz="2200" spc="-10" dirty="0">
                <a:latin typeface="Calibri"/>
                <a:cs typeface="Calibri"/>
              </a:rPr>
              <a:t>innovative</a:t>
            </a:r>
            <a:r>
              <a:rPr sz="2200" spc="-50" dirty="0">
                <a:latin typeface="Calibri"/>
                <a:cs typeface="Calibri"/>
              </a:rPr>
              <a:t> </a:t>
            </a:r>
            <a:r>
              <a:rPr sz="2200" spc="-10" dirty="0">
                <a:latin typeface="Calibri"/>
                <a:cs typeface="Calibri"/>
              </a:rPr>
              <a:t>tests.</a:t>
            </a:r>
            <a:endParaRPr sz="2200">
              <a:latin typeface="Calibri"/>
              <a:cs typeface="Calibri"/>
            </a:endParaRPr>
          </a:p>
          <a:p>
            <a:pPr marL="469900" marR="408940" indent="-457834">
              <a:lnSpc>
                <a:spcPct val="100000"/>
              </a:lnSpc>
              <a:spcBef>
                <a:spcPts val="5"/>
              </a:spcBef>
              <a:buAutoNum type="arabicPeriod" startAt="2"/>
              <a:tabLst>
                <a:tab pos="469900" algn="l"/>
              </a:tabLst>
            </a:pPr>
            <a:r>
              <a:rPr sz="2200" dirty="0">
                <a:latin typeface="Calibri"/>
                <a:cs typeface="Calibri"/>
              </a:rPr>
              <a:t>Another</a:t>
            </a:r>
            <a:r>
              <a:rPr sz="2200" spc="-40" dirty="0">
                <a:latin typeface="Calibri"/>
                <a:cs typeface="Calibri"/>
              </a:rPr>
              <a:t> </a:t>
            </a:r>
            <a:r>
              <a:rPr sz="2200" spc="-30" dirty="0">
                <a:latin typeface="Calibri"/>
                <a:cs typeface="Calibri"/>
              </a:rPr>
              <a:t>state-</a:t>
            </a:r>
            <a:r>
              <a:rPr sz="2200" spc="-10" dirty="0">
                <a:latin typeface="Calibri"/>
                <a:cs typeface="Calibri"/>
              </a:rPr>
              <a:t>determined</a:t>
            </a:r>
            <a:r>
              <a:rPr sz="2200" spc="5" dirty="0">
                <a:latin typeface="Calibri"/>
                <a:cs typeface="Calibri"/>
              </a:rPr>
              <a:t> </a:t>
            </a:r>
            <a:r>
              <a:rPr sz="2200" dirty="0">
                <a:latin typeface="Calibri"/>
                <a:cs typeface="Calibri"/>
              </a:rPr>
              <a:t>method</a:t>
            </a:r>
            <a:r>
              <a:rPr sz="2200" spc="-25" dirty="0">
                <a:latin typeface="Calibri"/>
                <a:cs typeface="Calibri"/>
              </a:rPr>
              <a:t> </a:t>
            </a:r>
            <a:r>
              <a:rPr sz="2200" dirty="0">
                <a:latin typeface="Calibri"/>
                <a:cs typeface="Calibri"/>
              </a:rPr>
              <a:t>that</a:t>
            </a:r>
            <a:r>
              <a:rPr sz="2200" spc="-25" dirty="0">
                <a:latin typeface="Calibri"/>
                <a:cs typeface="Calibri"/>
              </a:rPr>
              <a:t> </a:t>
            </a:r>
            <a:r>
              <a:rPr sz="2200" dirty="0">
                <a:latin typeface="Calibri"/>
                <a:cs typeface="Calibri"/>
              </a:rPr>
              <a:t>will</a:t>
            </a:r>
            <a:r>
              <a:rPr sz="2200" spc="-55" dirty="0">
                <a:latin typeface="Calibri"/>
                <a:cs typeface="Calibri"/>
              </a:rPr>
              <a:t> </a:t>
            </a:r>
            <a:r>
              <a:rPr sz="2200" dirty="0">
                <a:latin typeface="Calibri"/>
                <a:cs typeface="Calibri"/>
              </a:rPr>
              <a:t>provide</a:t>
            </a:r>
            <a:r>
              <a:rPr sz="2200" spc="-45" dirty="0">
                <a:latin typeface="Calibri"/>
                <a:cs typeface="Calibri"/>
              </a:rPr>
              <a:t> </a:t>
            </a:r>
            <a:r>
              <a:rPr sz="2200" dirty="0">
                <a:latin typeface="Calibri"/>
                <a:cs typeface="Calibri"/>
              </a:rPr>
              <a:t>an</a:t>
            </a:r>
            <a:r>
              <a:rPr sz="2200" spc="-40" dirty="0">
                <a:latin typeface="Calibri"/>
                <a:cs typeface="Calibri"/>
              </a:rPr>
              <a:t> </a:t>
            </a:r>
            <a:r>
              <a:rPr sz="2200" spc="-10" dirty="0">
                <a:latin typeface="Calibri"/>
                <a:cs typeface="Calibri"/>
              </a:rPr>
              <a:t>equally </a:t>
            </a:r>
            <a:r>
              <a:rPr sz="2200" dirty="0">
                <a:latin typeface="Calibri"/>
                <a:cs typeface="Calibri"/>
              </a:rPr>
              <a:t>rigorous,</a:t>
            </a:r>
            <a:r>
              <a:rPr sz="2200" spc="-80" dirty="0">
                <a:latin typeface="Calibri"/>
                <a:cs typeface="Calibri"/>
              </a:rPr>
              <a:t> </a:t>
            </a:r>
            <a:r>
              <a:rPr sz="2200" spc="-10" dirty="0">
                <a:latin typeface="Calibri"/>
                <a:cs typeface="Calibri"/>
              </a:rPr>
              <a:t>statistically</a:t>
            </a:r>
            <a:r>
              <a:rPr sz="2200" spc="-65" dirty="0">
                <a:latin typeface="Calibri"/>
                <a:cs typeface="Calibri"/>
              </a:rPr>
              <a:t> </a:t>
            </a:r>
            <a:r>
              <a:rPr sz="2200" dirty="0">
                <a:latin typeface="Calibri"/>
                <a:cs typeface="Calibri"/>
              </a:rPr>
              <a:t>valid</a:t>
            </a:r>
            <a:r>
              <a:rPr sz="2200" spc="-80" dirty="0">
                <a:latin typeface="Calibri"/>
                <a:cs typeface="Calibri"/>
              </a:rPr>
              <a:t> </a:t>
            </a:r>
            <a:r>
              <a:rPr sz="2200" spc="-10" dirty="0">
                <a:latin typeface="Calibri"/>
                <a:cs typeface="Calibri"/>
              </a:rPr>
              <a:t>comparison</a:t>
            </a:r>
            <a:r>
              <a:rPr sz="2200" spc="-65" dirty="0">
                <a:latin typeface="Calibri"/>
                <a:cs typeface="Calibri"/>
              </a:rPr>
              <a:t> </a:t>
            </a:r>
            <a:r>
              <a:rPr sz="2200" dirty="0">
                <a:latin typeface="Calibri"/>
                <a:cs typeface="Calibri"/>
              </a:rPr>
              <a:t>for</a:t>
            </a:r>
            <a:r>
              <a:rPr sz="2200" spc="-60" dirty="0">
                <a:latin typeface="Calibri"/>
                <a:cs typeface="Calibri"/>
              </a:rPr>
              <a:t> </a:t>
            </a:r>
            <a:r>
              <a:rPr sz="2200" dirty="0">
                <a:latin typeface="Calibri"/>
                <a:cs typeface="Calibri"/>
              </a:rPr>
              <a:t>all</a:t>
            </a:r>
            <a:r>
              <a:rPr sz="2200" spc="-80" dirty="0">
                <a:latin typeface="Calibri"/>
                <a:cs typeface="Calibri"/>
              </a:rPr>
              <a:t> </a:t>
            </a:r>
            <a:r>
              <a:rPr sz="2200" dirty="0">
                <a:latin typeface="Calibri"/>
                <a:cs typeface="Calibri"/>
              </a:rPr>
              <a:t>students</a:t>
            </a:r>
            <a:r>
              <a:rPr sz="2200" spc="-45" dirty="0">
                <a:latin typeface="Calibri"/>
                <a:cs typeface="Calibri"/>
              </a:rPr>
              <a:t> </a:t>
            </a:r>
            <a:r>
              <a:rPr sz="2200" spc="-25" dirty="0">
                <a:latin typeface="Calibri"/>
                <a:cs typeface="Calibri"/>
              </a:rPr>
              <a:t>and </a:t>
            </a:r>
            <a:r>
              <a:rPr sz="2200" spc="-10" dirty="0">
                <a:latin typeface="Calibri"/>
                <a:cs typeface="Calibri"/>
              </a:rPr>
              <a:t>subgroups.</a:t>
            </a:r>
            <a:endParaRPr sz="2200">
              <a:latin typeface="Calibri"/>
              <a:cs typeface="Calibri"/>
            </a:endParaRPr>
          </a:p>
        </p:txBody>
      </p:sp>
      <p:sp>
        <p:nvSpPr>
          <p:cNvPr id="19" name="object 19">
            <a:extLst>
              <a:ext uri="{C183D7F6-B498-43B3-948B-1728B52AA6E4}">
                <adec:decorative xmlns:adec="http://schemas.microsoft.com/office/drawing/2017/decorative" val="1"/>
              </a:ext>
            </a:extLst>
          </p:cNvPr>
          <p:cNvSpPr txBox="1"/>
          <p:nvPr/>
        </p:nvSpPr>
        <p:spPr>
          <a:xfrm>
            <a:off x="459740" y="6329883"/>
            <a:ext cx="257175" cy="299720"/>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38</a:t>
            </a:r>
            <a:endParaRPr sz="18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469F62-70D1-AE30-834B-02759E9B0F7C}"/>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Proposed regulations </a:t>
            </a:r>
            <a:r>
              <a:rPr lang="en-US" dirty="0" err="1"/>
              <a:t>contd</a:t>
            </a:r>
            <a:endParaRPr lang="en-US" dirty="0"/>
          </a:p>
        </p:txBody>
      </p:sp>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grpSp>
      <p:sp>
        <p:nvSpPr>
          <p:cNvPr id="15" name="object 15">
            <a:extLst>
              <a:ext uri="{C183D7F6-B498-43B3-948B-1728B52AA6E4}">
                <adec:decorative xmlns:adec="http://schemas.microsoft.com/office/drawing/2017/decorative" val="1"/>
              </a:ext>
            </a:extLst>
          </p:cNvPr>
          <p:cNvSpPr txBox="1"/>
          <p:nvPr/>
        </p:nvSpPr>
        <p:spPr>
          <a:xfrm>
            <a:off x="734059" y="-24638"/>
            <a:ext cx="7913370" cy="5126990"/>
          </a:xfrm>
          <a:prstGeom prst="rect">
            <a:avLst/>
          </a:prstGeom>
        </p:spPr>
        <p:txBody>
          <a:bodyPr vert="horz" wrap="square" lIns="0" tIns="12700" rIns="0" bIns="0" rtlCol="0">
            <a:spAutoFit/>
          </a:bodyPr>
          <a:lstStyle/>
          <a:p>
            <a:pPr marR="256540" algn="ctr">
              <a:lnSpc>
                <a:spcPct val="100000"/>
              </a:lnSpc>
              <a:spcBef>
                <a:spcPts val="100"/>
              </a:spcBef>
            </a:pPr>
            <a:r>
              <a:rPr sz="2400" spc="160" dirty="0">
                <a:solidFill>
                  <a:srgbClr val="FFFFFF"/>
                </a:solidFill>
                <a:latin typeface="Calibri"/>
                <a:cs typeface="Calibri"/>
              </a:rPr>
              <a:t>Proposed</a:t>
            </a:r>
            <a:r>
              <a:rPr sz="2400" spc="390" dirty="0">
                <a:solidFill>
                  <a:srgbClr val="FFFFFF"/>
                </a:solidFill>
                <a:latin typeface="Calibri"/>
                <a:cs typeface="Calibri"/>
              </a:rPr>
              <a:t> </a:t>
            </a:r>
            <a:r>
              <a:rPr sz="2400" spc="160" dirty="0">
                <a:solidFill>
                  <a:srgbClr val="FFFFFF"/>
                </a:solidFill>
                <a:latin typeface="Calibri"/>
                <a:cs typeface="Calibri"/>
              </a:rPr>
              <a:t>Regulations:</a:t>
            </a:r>
            <a:endParaRPr sz="2400">
              <a:latin typeface="Calibri"/>
              <a:cs typeface="Calibri"/>
            </a:endParaRPr>
          </a:p>
          <a:p>
            <a:pPr marL="270510" marR="527050" algn="ctr">
              <a:lnSpc>
                <a:spcPct val="100000"/>
              </a:lnSpc>
            </a:pPr>
            <a:r>
              <a:rPr sz="2400" spc="160" dirty="0">
                <a:solidFill>
                  <a:srgbClr val="FFFFFF"/>
                </a:solidFill>
                <a:latin typeface="Calibri"/>
                <a:cs typeface="Calibri"/>
              </a:rPr>
              <a:t>Innovative</a:t>
            </a:r>
            <a:r>
              <a:rPr sz="2400" spc="385" dirty="0">
                <a:solidFill>
                  <a:srgbClr val="FFFFFF"/>
                </a:solidFill>
                <a:latin typeface="Calibri"/>
                <a:cs typeface="Calibri"/>
              </a:rPr>
              <a:t> </a:t>
            </a:r>
            <a:r>
              <a:rPr sz="2400" spc="170" dirty="0">
                <a:solidFill>
                  <a:srgbClr val="FFFFFF"/>
                </a:solidFill>
                <a:latin typeface="Calibri"/>
                <a:cs typeface="Calibri"/>
              </a:rPr>
              <a:t>Assessment</a:t>
            </a:r>
            <a:r>
              <a:rPr sz="2400" spc="345" dirty="0">
                <a:solidFill>
                  <a:srgbClr val="FFFFFF"/>
                </a:solidFill>
                <a:latin typeface="Calibri"/>
                <a:cs typeface="Calibri"/>
              </a:rPr>
              <a:t> </a:t>
            </a:r>
            <a:r>
              <a:rPr sz="2400" spc="170" dirty="0">
                <a:solidFill>
                  <a:srgbClr val="FFFFFF"/>
                </a:solidFill>
                <a:latin typeface="Calibri"/>
                <a:cs typeface="Calibri"/>
              </a:rPr>
              <a:t>Demonstration</a:t>
            </a:r>
            <a:r>
              <a:rPr sz="2400" spc="455" dirty="0">
                <a:solidFill>
                  <a:srgbClr val="FFFFFF"/>
                </a:solidFill>
                <a:latin typeface="Calibri"/>
                <a:cs typeface="Calibri"/>
              </a:rPr>
              <a:t> </a:t>
            </a:r>
            <a:r>
              <a:rPr sz="2400" spc="160" dirty="0">
                <a:solidFill>
                  <a:srgbClr val="FFFFFF"/>
                </a:solidFill>
                <a:latin typeface="Calibri"/>
                <a:cs typeface="Calibri"/>
              </a:rPr>
              <a:t>Authority </a:t>
            </a:r>
            <a:r>
              <a:rPr sz="2400" spc="170" dirty="0">
                <a:solidFill>
                  <a:srgbClr val="FFFFFF"/>
                </a:solidFill>
                <a:latin typeface="Calibri"/>
                <a:cs typeface="Calibri"/>
              </a:rPr>
              <a:t>Application</a:t>
            </a:r>
            <a:r>
              <a:rPr sz="2400" spc="360" dirty="0">
                <a:solidFill>
                  <a:srgbClr val="FFFFFF"/>
                </a:solidFill>
                <a:latin typeface="Calibri"/>
                <a:cs typeface="Calibri"/>
              </a:rPr>
              <a:t> </a:t>
            </a:r>
            <a:r>
              <a:rPr sz="2400" spc="155" dirty="0">
                <a:solidFill>
                  <a:srgbClr val="FFFFFF"/>
                </a:solidFill>
                <a:latin typeface="Calibri"/>
                <a:cs typeface="Calibri"/>
              </a:rPr>
              <a:t>Requirements</a:t>
            </a:r>
            <a:endParaRPr sz="2400">
              <a:latin typeface="Calibri"/>
              <a:cs typeface="Calibri"/>
            </a:endParaRPr>
          </a:p>
          <a:p>
            <a:pPr marL="12700" marR="146050">
              <a:lnSpc>
                <a:spcPct val="100000"/>
              </a:lnSpc>
              <a:spcBef>
                <a:spcPts val="2720"/>
              </a:spcBef>
            </a:pPr>
            <a:r>
              <a:rPr sz="2400" dirty="0">
                <a:latin typeface="Calibri"/>
                <a:cs typeface="Calibri"/>
              </a:rPr>
              <a:t>A</a:t>
            </a:r>
            <a:r>
              <a:rPr sz="2400" spc="-65" dirty="0">
                <a:latin typeface="Calibri"/>
                <a:cs typeface="Calibri"/>
              </a:rPr>
              <a:t> </a:t>
            </a:r>
            <a:r>
              <a:rPr sz="2400" spc="-10" dirty="0">
                <a:latin typeface="Calibri"/>
                <a:cs typeface="Calibri"/>
              </a:rPr>
              <a:t>demonstration</a:t>
            </a:r>
            <a:r>
              <a:rPr sz="2400" spc="-75" dirty="0">
                <a:latin typeface="Calibri"/>
                <a:cs typeface="Calibri"/>
              </a:rPr>
              <a:t> </a:t>
            </a:r>
            <a:r>
              <a:rPr sz="2400" dirty="0">
                <a:latin typeface="Calibri"/>
                <a:cs typeface="Calibri"/>
              </a:rPr>
              <a:t>that</a:t>
            </a:r>
            <a:r>
              <a:rPr sz="2400" spc="-55" dirty="0">
                <a:latin typeface="Calibri"/>
                <a:cs typeface="Calibri"/>
              </a:rPr>
              <a:t> </a:t>
            </a:r>
            <a:r>
              <a:rPr sz="2400" dirty="0">
                <a:latin typeface="Calibri"/>
                <a:cs typeface="Calibri"/>
              </a:rPr>
              <a:t>the</a:t>
            </a:r>
            <a:r>
              <a:rPr sz="2400" spc="-65" dirty="0">
                <a:latin typeface="Calibri"/>
                <a:cs typeface="Calibri"/>
              </a:rPr>
              <a:t> </a:t>
            </a:r>
            <a:r>
              <a:rPr sz="2400" spc="-10" dirty="0">
                <a:latin typeface="Calibri"/>
                <a:cs typeface="Calibri"/>
              </a:rPr>
              <a:t>innovative</a:t>
            </a:r>
            <a:r>
              <a:rPr sz="2400" spc="-35" dirty="0">
                <a:latin typeface="Calibri"/>
                <a:cs typeface="Calibri"/>
              </a:rPr>
              <a:t> </a:t>
            </a:r>
            <a:r>
              <a:rPr sz="2400" spc="-10" dirty="0">
                <a:latin typeface="Calibri"/>
                <a:cs typeface="Calibri"/>
              </a:rPr>
              <a:t>assessment</a:t>
            </a:r>
            <a:r>
              <a:rPr sz="2400" spc="-65" dirty="0">
                <a:latin typeface="Calibri"/>
                <a:cs typeface="Calibri"/>
              </a:rPr>
              <a:t> </a:t>
            </a:r>
            <a:r>
              <a:rPr sz="2400" spc="-10" dirty="0">
                <a:latin typeface="Calibri"/>
                <a:cs typeface="Calibri"/>
              </a:rPr>
              <a:t>system</a:t>
            </a:r>
            <a:r>
              <a:rPr sz="2400" spc="-35" dirty="0">
                <a:latin typeface="Calibri"/>
                <a:cs typeface="Calibri"/>
              </a:rPr>
              <a:t> </a:t>
            </a:r>
            <a:r>
              <a:rPr sz="2400" spc="-10" dirty="0">
                <a:latin typeface="Calibri"/>
                <a:cs typeface="Calibri"/>
              </a:rPr>
              <a:t>meets </a:t>
            </a:r>
            <a:r>
              <a:rPr sz="2400" b="1" spc="-10" dirty="0">
                <a:latin typeface="Calibri"/>
                <a:cs typeface="Calibri"/>
              </a:rPr>
              <a:t>statutory</a:t>
            </a:r>
            <a:r>
              <a:rPr sz="2400" b="1" spc="-60" dirty="0">
                <a:latin typeface="Calibri"/>
                <a:cs typeface="Calibri"/>
              </a:rPr>
              <a:t> </a:t>
            </a:r>
            <a:r>
              <a:rPr sz="2400" b="1" spc="-10" dirty="0">
                <a:latin typeface="Calibri"/>
                <a:cs typeface="Calibri"/>
              </a:rPr>
              <a:t>requirements</a:t>
            </a:r>
            <a:r>
              <a:rPr sz="2400" b="1" spc="-65" dirty="0">
                <a:latin typeface="Calibri"/>
                <a:cs typeface="Calibri"/>
              </a:rPr>
              <a:t> </a:t>
            </a:r>
            <a:r>
              <a:rPr sz="2400" b="1" dirty="0">
                <a:latin typeface="Calibri"/>
                <a:cs typeface="Calibri"/>
              </a:rPr>
              <a:t>for</a:t>
            </a:r>
            <a:r>
              <a:rPr sz="2400" b="1" spc="-65" dirty="0">
                <a:latin typeface="Calibri"/>
                <a:cs typeface="Calibri"/>
              </a:rPr>
              <a:t> </a:t>
            </a:r>
            <a:r>
              <a:rPr sz="2400" b="1" spc="-10" dirty="0">
                <a:latin typeface="Calibri"/>
                <a:cs typeface="Calibri"/>
              </a:rPr>
              <a:t>assessments:</a:t>
            </a:r>
            <a:r>
              <a:rPr sz="2400" b="1" spc="-45" dirty="0">
                <a:latin typeface="Calibri"/>
                <a:cs typeface="Calibri"/>
              </a:rPr>
              <a:t> </a:t>
            </a:r>
            <a:r>
              <a:rPr sz="2400" dirty="0">
                <a:latin typeface="Calibri"/>
                <a:cs typeface="Calibri"/>
              </a:rPr>
              <a:t>alignment,</a:t>
            </a:r>
            <a:r>
              <a:rPr sz="2400" spc="-80" dirty="0">
                <a:latin typeface="Calibri"/>
                <a:cs typeface="Calibri"/>
              </a:rPr>
              <a:t> </a:t>
            </a:r>
            <a:r>
              <a:rPr sz="2400" spc="-10" dirty="0">
                <a:latin typeface="Calibri"/>
                <a:cs typeface="Calibri"/>
              </a:rPr>
              <a:t>quality, </a:t>
            </a:r>
            <a:r>
              <a:rPr sz="2400" dirty="0">
                <a:latin typeface="Calibri"/>
                <a:cs typeface="Calibri"/>
              </a:rPr>
              <a:t>fairness,</a:t>
            </a:r>
            <a:r>
              <a:rPr sz="2400" spc="-75" dirty="0">
                <a:latin typeface="Calibri"/>
                <a:cs typeface="Calibri"/>
              </a:rPr>
              <a:t> </a:t>
            </a:r>
            <a:r>
              <a:rPr sz="2400" u="sng" dirty="0">
                <a:uFill>
                  <a:solidFill>
                    <a:srgbClr val="000000"/>
                  </a:solidFill>
                </a:uFill>
                <a:latin typeface="Calibri"/>
                <a:cs typeface="Calibri"/>
              </a:rPr>
              <a:t>comparability</a:t>
            </a:r>
            <a:r>
              <a:rPr sz="2400" u="sng" spc="-85" dirty="0">
                <a:uFill>
                  <a:solidFill>
                    <a:srgbClr val="000000"/>
                  </a:solidFill>
                </a:uFill>
                <a:latin typeface="Calibri"/>
                <a:cs typeface="Calibri"/>
              </a:rPr>
              <a:t> </a:t>
            </a:r>
            <a:r>
              <a:rPr sz="2400" u="sng" dirty="0">
                <a:uFill>
                  <a:solidFill>
                    <a:srgbClr val="000000"/>
                  </a:solidFill>
                </a:uFill>
                <a:latin typeface="Calibri"/>
                <a:cs typeface="Calibri"/>
              </a:rPr>
              <a:t>between</a:t>
            </a:r>
            <a:r>
              <a:rPr sz="2400" u="sng" spc="-70" dirty="0">
                <a:uFill>
                  <a:solidFill>
                    <a:srgbClr val="000000"/>
                  </a:solidFill>
                </a:uFill>
                <a:latin typeface="Calibri"/>
                <a:cs typeface="Calibri"/>
              </a:rPr>
              <a:t> </a:t>
            </a:r>
            <a:r>
              <a:rPr sz="2400" u="sng" dirty="0">
                <a:uFill>
                  <a:solidFill>
                    <a:srgbClr val="000000"/>
                  </a:solidFill>
                </a:uFill>
                <a:latin typeface="Calibri"/>
                <a:cs typeface="Calibri"/>
              </a:rPr>
              <a:t>the</a:t>
            </a:r>
            <a:r>
              <a:rPr sz="2400" u="sng" spc="-80" dirty="0">
                <a:uFill>
                  <a:solidFill>
                    <a:srgbClr val="000000"/>
                  </a:solidFill>
                </a:uFill>
                <a:latin typeface="Calibri"/>
                <a:cs typeface="Calibri"/>
              </a:rPr>
              <a:t> </a:t>
            </a:r>
            <a:r>
              <a:rPr sz="2400" u="sng" spc="-10" dirty="0">
                <a:uFill>
                  <a:solidFill>
                    <a:srgbClr val="000000"/>
                  </a:solidFill>
                </a:uFill>
                <a:latin typeface="Calibri"/>
                <a:cs typeface="Calibri"/>
              </a:rPr>
              <a:t>innovative</a:t>
            </a:r>
            <a:r>
              <a:rPr sz="2400" u="sng" spc="-50" dirty="0">
                <a:uFill>
                  <a:solidFill>
                    <a:srgbClr val="000000"/>
                  </a:solidFill>
                </a:uFill>
                <a:latin typeface="Calibri"/>
                <a:cs typeface="Calibri"/>
              </a:rPr>
              <a:t> </a:t>
            </a:r>
            <a:r>
              <a:rPr sz="2400" u="sng" dirty="0">
                <a:uFill>
                  <a:solidFill>
                    <a:srgbClr val="000000"/>
                  </a:solidFill>
                </a:uFill>
                <a:latin typeface="Calibri"/>
                <a:cs typeface="Calibri"/>
              </a:rPr>
              <a:t>and</a:t>
            </a:r>
            <a:r>
              <a:rPr sz="2400" u="sng" spc="-70" dirty="0">
                <a:uFill>
                  <a:solidFill>
                    <a:srgbClr val="000000"/>
                  </a:solidFill>
                </a:uFill>
                <a:latin typeface="Calibri"/>
                <a:cs typeface="Calibri"/>
              </a:rPr>
              <a:t> </a:t>
            </a:r>
            <a:r>
              <a:rPr sz="2400" u="sng" spc="-10" dirty="0">
                <a:uFill>
                  <a:solidFill>
                    <a:srgbClr val="000000"/>
                  </a:solidFill>
                </a:uFill>
                <a:latin typeface="Calibri"/>
                <a:cs typeface="Calibri"/>
              </a:rPr>
              <a:t>statewide</a:t>
            </a:r>
            <a:r>
              <a:rPr sz="2400" u="none" spc="-10" dirty="0">
                <a:latin typeface="Calibri"/>
                <a:cs typeface="Calibri"/>
              </a:rPr>
              <a:t> </a:t>
            </a:r>
            <a:r>
              <a:rPr sz="2400" u="sng" spc="-10" dirty="0">
                <a:uFill>
                  <a:solidFill>
                    <a:srgbClr val="000000"/>
                  </a:solidFill>
                </a:uFill>
                <a:latin typeface="Calibri"/>
                <a:cs typeface="Calibri"/>
              </a:rPr>
              <a:t>assessment</a:t>
            </a:r>
            <a:r>
              <a:rPr sz="2400" u="sng" spc="-70" dirty="0">
                <a:uFill>
                  <a:solidFill>
                    <a:srgbClr val="000000"/>
                  </a:solidFill>
                </a:uFill>
                <a:latin typeface="Calibri"/>
                <a:cs typeface="Calibri"/>
              </a:rPr>
              <a:t> </a:t>
            </a:r>
            <a:r>
              <a:rPr sz="2400" u="none" dirty="0">
                <a:latin typeface="Calibri"/>
                <a:cs typeface="Calibri"/>
              </a:rPr>
              <a:t>(depth</a:t>
            </a:r>
            <a:r>
              <a:rPr sz="2400" u="none" spc="-60" dirty="0">
                <a:latin typeface="Calibri"/>
                <a:cs typeface="Calibri"/>
              </a:rPr>
              <a:t> </a:t>
            </a:r>
            <a:r>
              <a:rPr sz="2400" u="none" dirty="0">
                <a:latin typeface="Calibri"/>
                <a:cs typeface="Calibri"/>
              </a:rPr>
              <a:t>and</a:t>
            </a:r>
            <a:r>
              <a:rPr sz="2400" u="none" spc="-65" dirty="0">
                <a:latin typeface="Calibri"/>
                <a:cs typeface="Calibri"/>
              </a:rPr>
              <a:t> </a:t>
            </a:r>
            <a:r>
              <a:rPr sz="2400" u="none" dirty="0">
                <a:latin typeface="Calibri"/>
                <a:cs typeface="Calibri"/>
              </a:rPr>
              <a:t>breadth</a:t>
            </a:r>
            <a:r>
              <a:rPr sz="2400" u="none" spc="-60" dirty="0">
                <a:latin typeface="Calibri"/>
                <a:cs typeface="Calibri"/>
              </a:rPr>
              <a:t> </a:t>
            </a:r>
            <a:r>
              <a:rPr sz="2400" u="none" dirty="0">
                <a:latin typeface="Calibri"/>
                <a:cs typeface="Calibri"/>
              </a:rPr>
              <a:t>of</a:t>
            </a:r>
            <a:r>
              <a:rPr sz="2400" u="none" spc="-55" dirty="0">
                <a:latin typeface="Calibri"/>
                <a:cs typeface="Calibri"/>
              </a:rPr>
              <a:t> </a:t>
            </a:r>
            <a:r>
              <a:rPr sz="2400" u="none" spc="-10" dirty="0">
                <a:latin typeface="Calibri"/>
                <a:cs typeface="Calibri"/>
              </a:rPr>
              <a:t>content,</a:t>
            </a:r>
            <a:r>
              <a:rPr sz="2400" u="none" spc="-70" dirty="0">
                <a:latin typeface="Calibri"/>
                <a:cs typeface="Calibri"/>
              </a:rPr>
              <a:t> </a:t>
            </a:r>
            <a:r>
              <a:rPr sz="2400" u="none" spc="-10" dirty="0">
                <a:latin typeface="Calibri"/>
                <a:cs typeface="Calibri"/>
              </a:rPr>
              <a:t>academic achievement</a:t>
            </a:r>
            <a:r>
              <a:rPr sz="2400" u="none" spc="-70" dirty="0">
                <a:latin typeface="Calibri"/>
                <a:cs typeface="Calibri"/>
              </a:rPr>
              <a:t> </a:t>
            </a:r>
            <a:r>
              <a:rPr sz="2400" u="none" spc="-10" dirty="0">
                <a:latin typeface="Calibri"/>
                <a:cs typeface="Calibri"/>
              </a:rPr>
              <a:t>standards</a:t>
            </a:r>
            <a:r>
              <a:rPr sz="2400" u="none" spc="-70" dirty="0">
                <a:latin typeface="Calibri"/>
                <a:cs typeface="Calibri"/>
              </a:rPr>
              <a:t> </a:t>
            </a:r>
            <a:r>
              <a:rPr sz="2400" u="none" dirty="0">
                <a:latin typeface="Calibri"/>
                <a:cs typeface="Calibri"/>
              </a:rPr>
              <a:t>and</a:t>
            </a:r>
            <a:r>
              <a:rPr sz="2400" u="none" spc="-40" dirty="0">
                <a:latin typeface="Calibri"/>
                <a:cs typeface="Calibri"/>
              </a:rPr>
              <a:t> </a:t>
            </a:r>
            <a:r>
              <a:rPr sz="2400" u="none" dirty="0">
                <a:latin typeface="Calibri"/>
                <a:cs typeface="Calibri"/>
              </a:rPr>
              <a:t>results)</a:t>
            </a:r>
            <a:r>
              <a:rPr sz="2400" u="none" spc="-65" dirty="0">
                <a:latin typeface="Calibri"/>
                <a:cs typeface="Calibri"/>
              </a:rPr>
              <a:t> </a:t>
            </a:r>
            <a:r>
              <a:rPr sz="2400" u="none" dirty="0">
                <a:latin typeface="Calibri"/>
                <a:cs typeface="Calibri"/>
              </a:rPr>
              <a:t>to</a:t>
            </a:r>
            <a:r>
              <a:rPr sz="2400" u="none" spc="-60" dirty="0">
                <a:latin typeface="Calibri"/>
                <a:cs typeface="Calibri"/>
              </a:rPr>
              <a:t> </a:t>
            </a:r>
            <a:r>
              <a:rPr sz="2400" u="none" spc="-10" dirty="0">
                <a:latin typeface="Calibri"/>
                <a:cs typeface="Calibri"/>
              </a:rPr>
              <a:t>maintain</a:t>
            </a:r>
            <a:r>
              <a:rPr sz="2400" u="none" spc="-80" dirty="0">
                <a:latin typeface="Calibri"/>
                <a:cs typeface="Calibri"/>
              </a:rPr>
              <a:t> </a:t>
            </a:r>
            <a:r>
              <a:rPr sz="2400" u="none" spc="-10" dirty="0">
                <a:latin typeface="Calibri"/>
                <a:cs typeface="Calibri"/>
              </a:rPr>
              <a:t>consistent</a:t>
            </a:r>
            <a:r>
              <a:rPr sz="2400" u="none" spc="-65" dirty="0">
                <a:latin typeface="Calibri"/>
                <a:cs typeface="Calibri"/>
              </a:rPr>
              <a:t> </a:t>
            </a:r>
            <a:r>
              <a:rPr sz="2400" u="none" spc="-25" dirty="0">
                <a:latin typeface="Calibri"/>
                <a:cs typeface="Calibri"/>
              </a:rPr>
              <a:t>and </a:t>
            </a:r>
            <a:r>
              <a:rPr sz="2400" u="none" dirty="0">
                <a:latin typeface="Calibri"/>
                <a:cs typeface="Calibri"/>
              </a:rPr>
              <a:t>unbiased</a:t>
            </a:r>
            <a:r>
              <a:rPr sz="2400" u="none" spc="-85" dirty="0">
                <a:latin typeface="Calibri"/>
                <a:cs typeface="Calibri"/>
              </a:rPr>
              <a:t> </a:t>
            </a:r>
            <a:r>
              <a:rPr sz="2400" u="none" dirty="0">
                <a:latin typeface="Calibri"/>
                <a:cs typeface="Calibri"/>
              </a:rPr>
              <a:t>annual</a:t>
            </a:r>
            <a:r>
              <a:rPr sz="2400" u="none" spc="-80" dirty="0">
                <a:latin typeface="Calibri"/>
                <a:cs typeface="Calibri"/>
              </a:rPr>
              <a:t> </a:t>
            </a:r>
            <a:r>
              <a:rPr sz="2400" u="none" dirty="0">
                <a:latin typeface="Calibri"/>
                <a:cs typeface="Calibri"/>
              </a:rPr>
              <a:t>accountability</a:t>
            </a:r>
            <a:r>
              <a:rPr sz="2400" u="none" spc="-95" dirty="0">
                <a:latin typeface="Calibri"/>
                <a:cs typeface="Calibri"/>
              </a:rPr>
              <a:t> </a:t>
            </a:r>
            <a:r>
              <a:rPr sz="2400" u="none" dirty="0">
                <a:latin typeface="Calibri"/>
                <a:cs typeface="Calibri"/>
              </a:rPr>
              <a:t>and</a:t>
            </a:r>
            <a:r>
              <a:rPr sz="2400" u="none" spc="-80" dirty="0">
                <a:latin typeface="Calibri"/>
                <a:cs typeface="Calibri"/>
              </a:rPr>
              <a:t> </a:t>
            </a:r>
            <a:r>
              <a:rPr sz="2400" u="none" spc="-10" dirty="0">
                <a:latin typeface="Calibri"/>
                <a:cs typeface="Calibri"/>
              </a:rPr>
              <a:t>reporting</a:t>
            </a:r>
            <a:endParaRPr sz="2400">
              <a:latin typeface="Calibri"/>
              <a:cs typeface="Calibri"/>
            </a:endParaRPr>
          </a:p>
          <a:p>
            <a:pPr marL="469900" marR="1032510" indent="-457834">
              <a:lnSpc>
                <a:spcPct val="100000"/>
              </a:lnSpc>
              <a:spcBef>
                <a:spcPts val="5"/>
              </a:spcBef>
              <a:buChar char="-"/>
              <a:tabLst>
                <a:tab pos="469900" algn="l"/>
              </a:tabLst>
            </a:pPr>
            <a:r>
              <a:rPr sz="2400" dirty="0">
                <a:latin typeface="Calibri"/>
                <a:cs typeface="Calibri"/>
              </a:rPr>
              <a:t>Provide</a:t>
            </a:r>
            <a:r>
              <a:rPr sz="2400" spc="-55" dirty="0">
                <a:latin typeface="Calibri"/>
                <a:cs typeface="Calibri"/>
              </a:rPr>
              <a:t> </a:t>
            </a:r>
            <a:r>
              <a:rPr sz="2400" dirty="0">
                <a:latin typeface="Calibri"/>
                <a:cs typeface="Calibri"/>
              </a:rPr>
              <a:t>for</a:t>
            </a:r>
            <a:r>
              <a:rPr sz="2400" spc="-50" dirty="0">
                <a:latin typeface="Calibri"/>
                <a:cs typeface="Calibri"/>
              </a:rPr>
              <a:t> </a:t>
            </a:r>
            <a:r>
              <a:rPr sz="2400" dirty="0">
                <a:latin typeface="Calibri"/>
                <a:cs typeface="Calibri"/>
              </a:rPr>
              <a:t>the</a:t>
            </a:r>
            <a:r>
              <a:rPr sz="2400" spc="-65" dirty="0">
                <a:latin typeface="Calibri"/>
                <a:cs typeface="Calibri"/>
              </a:rPr>
              <a:t> </a:t>
            </a:r>
            <a:r>
              <a:rPr sz="2400" dirty="0">
                <a:latin typeface="Calibri"/>
                <a:cs typeface="Calibri"/>
              </a:rPr>
              <a:t>participation</a:t>
            </a:r>
            <a:r>
              <a:rPr sz="2400" spc="-75" dirty="0">
                <a:latin typeface="Calibri"/>
                <a:cs typeface="Calibri"/>
              </a:rPr>
              <a:t> </a:t>
            </a:r>
            <a:r>
              <a:rPr sz="2400" dirty="0">
                <a:latin typeface="Calibri"/>
                <a:cs typeface="Calibri"/>
              </a:rPr>
              <a:t>and</a:t>
            </a:r>
            <a:r>
              <a:rPr sz="2400" spc="-60" dirty="0">
                <a:latin typeface="Calibri"/>
                <a:cs typeface="Calibri"/>
              </a:rPr>
              <a:t> </a:t>
            </a:r>
            <a:r>
              <a:rPr sz="2400" dirty="0">
                <a:latin typeface="Calibri"/>
                <a:cs typeface="Calibri"/>
              </a:rPr>
              <a:t>be</a:t>
            </a:r>
            <a:r>
              <a:rPr sz="2400" spc="-50" dirty="0">
                <a:latin typeface="Calibri"/>
                <a:cs typeface="Calibri"/>
              </a:rPr>
              <a:t> </a:t>
            </a:r>
            <a:r>
              <a:rPr sz="2400" dirty="0">
                <a:latin typeface="Calibri"/>
                <a:cs typeface="Calibri"/>
              </a:rPr>
              <a:t>accessible</a:t>
            </a:r>
            <a:r>
              <a:rPr sz="2400" spc="-85" dirty="0">
                <a:latin typeface="Calibri"/>
                <a:cs typeface="Calibri"/>
              </a:rPr>
              <a:t> </a:t>
            </a:r>
            <a:r>
              <a:rPr sz="2400" dirty="0">
                <a:latin typeface="Calibri"/>
                <a:cs typeface="Calibri"/>
              </a:rPr>
              <a:t>to</a:t>
            </a:r>
            <a:r>
              <a:rPr sz="2400" spc="-60" dirty="0">
                <a:latin typeface="Calibri"/>
                <a:cs typeface="Calibri"/>
              </a:rPr>
              <a:t> </a:t>
            </a:r>
            <a:r>
              <a:rPr sz="2400" spc="-25" dirty="0">
                <a:latin typeface="Calibri"/>
                <a:cs typeface="Calibri"/>
              </a:rPr>
              <a:t>all </a:t>
            </a:r>
            <a:r>
              <a:rPr sz="2400" spc="-10" dirty="0">
                <a:latin typeface="Calibri"/>
                <a:cs typeface="Calibri"/>
              </a:rPr>
              <a:t>students</a:t>
            </a:r>
            <a:r>
              <a:rPr sz="2400" spc="-65" dirty="0">
                <a:latin typeface="Calibri"/>
                <a:cs typeface="Calibri"/>
              </a:rPr>
              <a:t> </a:t>
            </a:r>
            <a:r>
              <a:rPr sz="2400" b="1" dirty="0">
                <a:latin typeface="Calibri"/>
                <a:cs typeface="Calibri"/>
              </a:rPr>
              <a:t>(95%</a:t>
            </a:r>
            <a:r>
              <a:rPr sz="2400" b="1" spc="-60" dirty="0">
                <a:latin typeface="Calibri"/>
                <a:cs typeface="Calibri"/>
              </a:rPr>
              <a:t> </a:t>
            </a:r>
            <a:r>
              <a:rPr sz="2400" b="1" dirty="0">
                <a:latin typeface="Calibri"/>
                <a:cs typeface="Calibri"/>
              </a:rPr>
              <a:t>participation</a:t>
            </a:r>
            <a:r>
              <a:rPr sz="2400" b="1" spc="-55" dirty="0">
                <a:latin typeface="Calibri"/>
                <a:cs typeface="Calibri"/>
              </a:rPr>
              <a:t> </a:t>
            </a:r>
            <a:r>
              <a:rPr sz="2400" b="1" dirty="0">
                <a:latin typeface="Calibri"/>
                <a:cs typeface="Calibri"/>
              </a:rPr>
              <a:t>of</a:t>
            </a:r>
            <a:r>
              <a:rPr sz="2400" b="1" spc="-75" dirty="0">
                <a:latin typeface="Calibri"/>
                <a:cs typeface="Calibri"/>
              </a:rPr>
              <a:t> </a:t>
            </a:r>
            <a:r>
              <a:rPr sz="2400" b="1" dirty="0">
                <a:latin typeface="Calibri"/>
                <a:cs typeface="Calibri"/>
              </a:rPr>
              <a:t>all</a:t>
            </a:r>
            <a:r>
              <a:rPr sz="2400" b="1" spc="-60" dirty="0">
                <a:latin typeface="Calibri"/>
                <a:cs typeface="Calibri"/>
              </a:rPr>
              <a:t> </a:t>
            </a:r>
            <a:r>
              <a:rPr sz="2400" b="1" dirty="0">
                <a:latin typeface="Calibri"/>
                <a:cs typeface="Calibri"/>
              </a:rPr>
              <a:t>students</a:t>
            </a:r>
            <a:r>
              <a:rPr sz="2400" b="1" spc="-35" dirty="0">
                <a:latin typeface="Calibri"/>
                <a:cs typeface="Calibri"/>
              </a:rPr>
              <a:t> </a:t>
            </a:r>
            <a:r>
              <a:rPr sz="2400" b="1" dirty="0">
                <a:latin typeface="Calibri"/>
                <a:cs typeface="Calibri"/>
              </a:rPr>
              <a:t>and</a:t>
            </a:r>
            <a:r>
              <a:rPr sz="2400" b="1" spc="-70" dirty="0">
                <a:latin typeface="Calibri"/>
                <a:cs typeface="Calibri"/>
              </a:rPr>
              <a:t> </a:t>
            </a:r>
            <a:r>
              <a:rPr sz="2400" b="1" spc="-25" dirty="0">
                <a:latin typeface="Calibri"/>
                <a:cs typeface="Calibri"/>
              </a:rPr>
              <a:t>all </a:t>
            </a:r>
            <a:r>
              <a:rPr sz="2400" b="1" spc="-10" dirty="0">
                <a:latin typeface="Calibri"/>
                <a:cs typeface="Calibri"/>
              </a:rPr>
              <a:t>subgroups)</a:t>
            </a:r>
            <a:endParaRPr sz="2400">
              <a:latin typeface="Calibri"/>
              <a:cs typeface="Calibri"/>
            </a:endParaRPr>
          </a:p>
          <a:p>
            <a:pPr marL="469900" indent="-457200">
              <a:lnSpc>
                <a:spcPct val="100000"/>
              </a:lnSpc>
              <a:buChar char="-"/>
              <a:tabLst>
                <a:tab pos="469900" algn="l"/>
              </a:tabLst>
            </a:pPr>
            <a:r>
              <a:rPr sz="2400" dirty="0">
                <a:latin typeface="Calibri"/>
                <a:cs typeface="Calibri"/>
              </a:rPr>
              <a:t>Provide</a:t>
            </a:r>
            <a:r>
              <a:rPr sz="2400" spc="-60" dirty="0">
                <a:latin typeface="Calibri"/>
                <a:cs typeface="Calibri"/>
              </a:rPr>
              <a:t> </a:t>
            </a:r>
            <a:r>
              <a:rPr sz="2400" spc="-10" dirty="0">
                <a:latin typeface="Calibri"/>
                <a:cs typeface="Calibri"/>
              </a:rPr>
              <a:t>disaggregated</a:t>
            </a:r>
            <a:r>
              <a:rPr sz="2400" spc="-60" dirty="0">
                <a:latin typeface="Calibri"/>
                <a:cs typeface="Calibri"/>
              </a:rPr>
              <a:t> </a:t>
            </a:r>
            <a:r>
              <a:rPr sz="2400" spc="-10" dirty="0">
                <a:latin typeface="Calibri"/>
                <a:cs typeface="Calibri"/>
              </a:rPr>
              <a:t>results</a:t>
            </a:r>
            <a:r>
              <a:rPr sz="2400" spc="-75" dirty="0">
                <a:latin typeface="Calibri"/>
                <a:cs typeface="Calibri"/>
              </a:rPr>
              <a:t> </a:t>
            </a:r>
            <a:r>
              <a:rPr sz="2400" dirty="0">
                <a:latin typeface="Calibri"/>
                <a:cs typeface="Calibri"/>
              </a:rPr>
              <a:t>for</a:t>
            </a:r>
            <a:r>
              <a:rPr sz="2400" spc="-50" dirty="0">
                <a:latin typeface="Calibri"/>
                <a:cs typeface="Calibri"/>
              </a:rPr>
              <a:t> </a:t>
            </a:r>
            <a:r>
              <a:rPr sz="2400" dirty="0">
                <a:latin typeface="Calibri"/>
                <a:cs typeface="Calibri"/>
              </a:rPr>
              <a:t>all</a:t>
            </a:r>
            <a:r>
              <a:rPr sz="2400" spc="-70" dirty="0">
                <a:latin typeface="Calibri"/>
                <a:cs typeface="Calibri"/>
              </a:rPr>
              <a:t> </a:t>
            </a:r>
            <a:r>
              <a:rPr sz="2400" spc="-10" dirty="0">
                <a:latin typeface="Calibri"/>
                <a:cs typeface="Calibri"/>
              </a:rPr>
              <a:t>students</a:t>
            </a:r>
            <a:r>
              <a:rPr sz="2400" spc="-60" dirty="0">
                <a:latin typeface="Calibri"/>
                <a:cs typeface="Calibri"/>
              </a:rPr>
              <a:t> </a:t>
            </a:r>
            <a:r>
              <a:rPr sz="2400" dirty="0">
                <a:latin typeface="Calibri"/>
                <a:cs typeface="Calibri"/>
              </a:rPr>
              <a:t>and</a:t>
            </a:r>
            <a:r>
              <a:rPr sz="2400" spc="-45" dirty="0">
                <a:latin typeface="Calibri"/>
                <a:cs typeface="Calibri"/>
              </a:rPr>
              <a:t> </a:t>
            </a:r>
            <a:r>
              <a:rPr sz="2400" spc="-10" dirty="0">
                <a:latin typeface="Calibri"/>
                <a:cs typeface="Calibri"/>
              </a:rPr>
              <a:t>subgroups</a:t>
            </a:r>
            <a:endParaRPr sz="2400">
              <a:latin typeface="Calibri"/>
              <a:cs typeface="Calibri"/>
            </a:endParaRPr>
          </a:p>
        </p:txBody>
      </p:sp>
      <p:sp>
        <p:nvSpPr>
          <p:cNvPr id="16" name="object 1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415" rIns="0" bIns="0" rtlCol="0">
            <a:spAutoFit/>
          </a:bodyPr>
          <a:lstStyle/>
          <a:p>
            <a:pPr marL="38100">
              <a:lnSpc>
                <a:spcPts val="1810"/>
              </a:lnSpc>
            </a:pPr>
            <a:fld id="{81D60167-4931-47E6-BA6A-407CBD079E47}" type="slidenum">
              <a:rPr sz="1800" spc="-25" dirty="0">
                <a:solidFill>
                  <a:srgbClr val="000000"/>
                </a:solidFill>
              </a:rPr>
              <a:t>39</a:t>
            </a:fld>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82159" y="70053"/>
            <a:ext cx="5970286" cy="444371"/>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645668" y="696213"/>
            <a:ext cx="7886065" cy="4699000"/>
          </a:xfrm>
          <a:prstGeom prst="rect">
            <a:avLst/>
          </a:prstGeom>
        </p:spPr>
        <p:txBody>
          <a:bodyPr vert="horz" wrap="square" lIns="0" tIns="12065" rIns="0" bIns="0" rtlCol="0">
            <a:spAutoFit/>
          </a:bodyPr>
          <a:lstStyle/>
          <a:p>
            <a:pPr marL="268605" marR="724535" indent="-256540">
              <a:lnSpc>
                <a:spcPct val="100000"/>
              </a:lnSpc>
              <a:spcBef>
                <a:spcPts val="95"/>
              </a:spcBef>
              <a:buClr>
                <a:srgbClr val="4F81BC"/>
              </a:buClr>
              <a:buSzPct val="65384"/>
              <a:buFont typeface="Wingdings 3"/>
              <a:buChar char=""/>
              <a:tabLst>
                <a:tab pos="268605" algn="l"/>
              </a:tabLst>
            </a:pPr>
            <a:r>
              <a:rPr sz="1300" dirty="0">
                <a:latin typeface="Lucida Sans Unicode"/>
                <a:cs typeface="Lucida Sans Unicode"/>
              </a:rPr>
              <a:t>Adele</a:t>
            </a:r>
            <a:r>
              <a:rPr sz="1300" spc="-80" dirty="0">
                <a:latin typeface="Lucida Sans Unicode"/>
                <a:cs typeface="Lucida Sans Unicode"/>
              </a:rPr>
              <a:t> </a:t>
            </a:r>
            <a:r>
              <a:rPr sz="1300" dirty="0">
                <a:latin typeface="Lucida Sans Unicode"/>
                <a:cs typeface="Lucida Sans Unicode"/>
              </a:rPr>
              <a:t>Bravo,</a:t>
            </a:r>
            <a:r>
              <a:rPr sz="1300" spc="-65" dirty="0">
                <a:latin typeface="Lucida Sans Unicode"/>
                <a:cs typeface="Lucida Sans Unicode"/>
              </a:rPr>
              <a:t> </a:t>
            </a:r>
            <a:r>
              <a:rPr sz="1300" dirty="0">
                <a:latin typeface="Lucida Sans Unicode"/>
                <a:cs typeface="Lucida Sans Unicode"/>
              </a:rPr>
              <a:t>Colorado</a:t>
            </a:r>
            <a:r>
              <a:rPr sz="1300" spc="-55" dirty="0">
                <a:latin typeface="Lucida Sans Unicode"/>
                <a:cs typeface="Lucida Sans Unicode"/>
              </a:rPr>
              <a:t> </a:t>
            </a:r>
            <a:r>
              <a:rPr sz="1300" dirty="0">
                <a:latin typeface="Lucida Sans Unicode"/>
                <a:cs typeface="Lucida Sans Unicode"/>
              </a:rPr>
              <a:t>Education</a:t>
            </a:r>
            <a:r>
              <a:rPr sz="1300" spc="-65" dirty="0">
                <a:latin typeface="Lucida Sans Unicode"/>
                <a:cs typeface="Lucida Sans Unicode"/>
              </a:rPr>
              <a:t> </a:t>
            </a:r>
            <a:r>
              <a:rPr sz="1300" dirty="0">
                <a:latin typeface="Lucida Sans Unicode"/>
                <a:cs typeface="Lucida Sans Unicode"/>
              </a:rPr>
              <a:t>Association</a:t>
            </a:r>
            <a:r>
              <a:rPr sz="1300" spc="-45" dirty="0">
                <a:latin typeface="Lucida Sans Unicode"/>
                <a:cs typeface="Lucida Sans Unicode"/>
              </a:rPr>
              <a:t> </a:t>
            </a:r>
            <a:r>
              <a:rPr sz="1300" dirty="0">
                <a:latin typeface="Lucida Sans Unicode"/>
                <a:cs typeface="Lucida Sans Unicode"/>
              </a:rPr>
              <a:t>(CEA),</a:t>
            </a:r>
            <a:r>
              <a:rPr sz="1300" spc="-85" dirty="0">
                <a:latin typeface="Lucida Sans Unicode"/>
                <a:cs typeface="Lucida Sans Unicode"/>
              </a:rPr>
              <a:t> </a:t>
            </a:r>
            <a:r>
              <a:rPr sz="1300" dirty="0">
                <a:latin typeface="Lucida Sans Unicode"/>
                <a:cs typeface="Lucida Sans Unicode"/>
              </a:rPr>
              <a:t>Broomfield,</a:t>
            </a:r>
            <a:r>
              <a:rPr sz="1300" spc="-25" dirty="0">
                <a:latin typeface="Lucida Sans Unicode"/>
                <a:cs typeface="Lucida Sans Unicode"/>
              </a:rPr>
              <a:t> </a:t>
            </a:r>
            <a:r>
              <a:rPr sz="1300" dirty="0">
                <a:latin typeface="Lucida Sans Unicode"/>
                <a:cs typeface="Lucida Sans Unicode"/>
              </a:rPr>
              <a:t>Public</a:t>
            </a:r>
            <a:r>
              <a:rPr sz="1300" spc="-80" dirty="0">
                <a:latin typeface="Lucida Sans Unicode"/>
                <a:cs typeface="Lucida Sans Unicode"/>
              </a:rPr>
              <a:t> </a:t>
            </a:r>
            <a:r>
              <a:rPr sz="1300" dirty="0">
                <a:latin typeface="Lucida Sans Unicode"/>
                <a:cs typeface="Lucida Sans Unicode"/>
              </a:rPr>
              <a:t>School</a:t>
            </a:r>
            <a:r>
              <a:rPr sz="1300" spc="-55" dirty="0">
                <a:latin typeface="Lucida Sans Unicode"/>
                <a:cs typeface="Lucida Sans Unicode"/>
              </a:rPr>
              <a:t> </a:t>
            </a:r>
            <a:r>
              <a:rPr sz="1300" spc="-10" dirty="0">
                <a:latin typeface="Lucida Sans Unicode"/>
                <a:cs typeface="Lucida Sans Unicode"/>
              </a:rPr>
              <a:t>Teacher Representative</a:t>
            </a:r>
            <a:endParaRPr sz="1300">
              <a:latin typeface="Lucida Sans Unicode"/>
              <a:cs typeface="Lucida Sans Unicode"/>
            </a:endParaRPr>
          </a:p>
          <a:p>
            <a:pPr marL="268605" indent="-255904">
              <a:lnSpc>
                <a:spcPct val="100000"/>
              </a:lnSpc>
              <a:spcBef>
                <a:spcPts val="395"/>
              </a:spcBef>
              <a:buClr>
                <a:srgbClr val="4F81BC"/>
              </a:buClr>
              <a:buSzPct val="65384"/>
              <a:buFont typeface="Wingdings 3"/>
              <a:buChar char=""/>
              <a:tabLst>
                <a:tab pos="268605" algn="l"/>
              </a:tabLst>
            </a:pPr>
            <a:r>
              <a:rPr sz="1300" dirty="0">
                <a:latin typeface="Lucida Sans Unicode"/>
                <a:cs typeface="Lucida Sans Unicode"/>
              </a:rPr>
              <a:t>Jay</a:t>
            </a:r>
            <a:r>
              <a:rPr sz="1300" spc="-75" dirty="0">
                <a:latin typeface="Lucida Sans Unicode"/>
                <a:cs typeface="Lucida Sans Unicode"/>
              </a:rPr>
              <a:t> </a:t>
            </a:r>
            <a:r>
              <a:rPr sz="1300" dirty="0">
                <a:latin typeface="Lucida Sans Unicode"/>
                <a:cs typeface="Lucida Sans Unicode"/>
              </a:rPr>
              <a:t>Cerny,</a:t>
            </a:r>
            <a:r>
              <a:rPr sz="1300" spc="-40" dirty="0">
                <a:latin typeface="Lucida Sans Unicode"/>
                <a:cs typeface="Lucida Sans Unicode"/>
              </a:rPr>
              <a:t> </a:t>
            </a:r>
            <a:r>
              <a:rPr sz="1300" dirty="0">
                <a:latin typeface="Lucida Sans Unicode"/>
                <a:cs typeface="Lucida Sans Unicode"/>
              </a:rPr>
              <a:t>Cherry</a:t>
            </a:r>
            <a:r>
              <a:rPr sz="1300" spc="-25" dirty="0">
                <a:latin typeface="Lucida Sans Unicode"/>
                <a:cs typeface="Lucida Sans Unicode"/>
              </a:rPr>
              <a:t> </a:t>
            </a:r>
            <a:r>
              <a:rPr sz="1300" dirty="0">
                <a:latin typeface="Lucida Sans Unicode"/>
                <a:cs typeface="Lucida Sans Unicode"/>
              </a:rPr>
              <a:t>Creek</a:t>
            </a:r>
            <a:r>
              <a:rPr sz="1300" spc="-45" dirty="0">
                <a:latin typeface="Lucida Sans Unicode"/>
                <a:cs typeface="Lucida Sans Unicode"/>
              </a:rPr>
              <a:t> </a:t>
            </a:r>
            <a:r>
              <a:rPr sz="1300" dirty="0">
                <a:latin typeface="Lucida Sans Unicode"/>
                <a:cs typeface="Lucida Sans Unicode"/>
              </a:rPr>
              <a:t>Academy,</a:t>
            </a:r>
            <a:r>
              <a:rPr sz="1300" spc="-60" dirty="0">
                <a:latin typeface="Lucida Sans Unicode"/>
                <a:cs typeface="Lucida Sans Unicode"/>
              </a:rPr>
              <a:t> </a:t>
            </a:r>
            <a:r>
              <a:rPr sz="1300" dirty="0">
                <a:latin typeface="Lucida Sans Unicode"/>
                <a:cs typeface="Lucida Sans Unicode"/>
              </a:rPr>
              <a:t>Englewood,</a:t>
            </a:r>
            <a:r>
              <a:rPr sz="1300" spc="-35" dirty="0">
                <a:latin typeface="Lucida Sans Unicode"/>
                <a:cs typeface="Lucida Sans Unicode"/>
              </a:rPr>
              <a:t> </a:t>
            </a:r>
            <a:r>
              <a:rPr sz="1300" dirty="0">
                <a:latin typeface="Lucida Sans Unicode"/>
                <a:cs typeface="Lucida Sans Unicode"/>
              </a:rPr>
              <a:t>Charter</a:t>
            </a:r>
            <a:r>
              <a:rPr sz="1300" spc="-30" dirty="0">
                <a:latin typeface="Lucida Sans Unicode"/>
                <a:cs typeface="Lucida Sans Unicode"/>
              </a:rPr>
              <a:t> </a:t>
            </a:r>
            <a:r>
              <a:rPr sz="1300" dirty="0">
                <a:latin typeface="Lucida Sans Unicode"/>
                <a:cs typeface="Lucida Sans Unicode"/>
              </a:rPr>
              <a:t>School</a:t>
            </a:r>
            <a:r>
              <a:rPr sz="1300" spc="-35"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indent="-255904">
              <a:lnSpc>
                <a:spcPct val="100000"/>
              </a:lnSpc>
              <a:spcBef>
                <a:spcPts val="395"/>
              </a:spcBef>
              <a:buClr>
                <a:srgbClr val="4F81BC"/>
              </a:buClr>
              <a:buSzPct val="65384"/>
              <a:buFont typeface="Wingdings 3"/>
              <a:buChar char=""/>
              <a:tabLst>
                <a:tab pos="268605" algn="l"/>
              </a:tabLst>
            </a:pPr>
            <a:r>
              <a:rPr sz="1300" dirty="0">
                <a:latin typeface="Lucida Sans Unicode"/>
                <a:cs typeface="Lucida Sans Unicode"/>
              </a:rPr>
              <a:t>John</a:t>
            </a:r>
            <a:r>
              <a:rPr sz="1300" spc="-50" dirty="0">
                <a:latin typeface="Lucida Sans Unicode"/>
                <a:cs typeface="Lucida Sans Unicode"/>
              </a:rPr>
              <a:t> </a:t>
            </a:r>
            <a:r>
              <a:rPr sz="1300" dirty="0">
                <a:latin typeface="Lucida Sans Unicode"/>
                <a:cs typeface="Lucida Sans Unicode"/>
              </a:rPr>
              <a:t>Creighton,</a:t>
            </a:r>
            <a:r>
              <a:rPr sz="1300" spc="-15" dirty="0">
                <a:latin typeface="Lucida Sans Unicode"/>
                <a:cs typeface="Lucida Sans Unicode"/>
              </a:rPr>
              <a:t> </a:t>
            </a:r>
            <a:r>
              <a:rPr sz="1300" dirty="0">
                <a:latin typeface="Lucida Sans Unicode"/>
                <a:cs typeface="Lucida Sans Unicode"/>
              </a:rPr>
              <a:t>St.</a:t>
            </a:r>
            <a:r>
              <a:rPr sz="1300" spc="-45" dirty="0">
                <a:latin typeface="Lucida Sans Unicode"/>
                <a:cs typeface="Lucida Sans Unicode"/>
              </a:rPr>
              <a:t> </a:t>
            </a:r>
            <a:r>
              <a:rPr sz="1300" dirty="0">
                <a:latin typeface="Lucida Sans Unicode"/>
                <a:cs typeface="Lucida Sans Unicode"/>
              </a:rPr>
              <a:t>Vrain</a:t>
            </a:r>
            <a:r>
              <a:rPr sz="1300" spc="-50" dirty="0">
                <a:latin typeface="Lucida Sans Unicode"/>
                <a:cs typeface="Lucida Sans Unicode"/>
              </a:rPr>
              <a:t> </a:t>
            </a:r>
            <a:r>
              <a:rPr sz="1300" dirty="0">
                <a:latin typeface="Lucida Sans Unicode"/>
                <a:cs typeface="Lucida Sans Unicode"/>
              </a:rPr>
              <a:t>Valley</a:t>
            </a:r>
            <a:r>
              <a:rPr sz="1300" spc="-60" dirty="0">
                <a:latin typeface="Lucida Sans Unicode"/>
                <a:cs typeface="Lucida Sans Unicode"/>
              </a:rPr>
              <a:t> </a:t>
            </a:r>
            <a:r>
              <a:rPr sz="1300" dirty="0">
                <a:latin typeface="Lucida Sans Unicode"/>
                <a:cs typeface="Lucida Sans Unicode"/>
              </a:rPr>
              <a:t>Schools,</a:t>
            </a:r>
            <a:r>
              <a:rPr sz="1300" spc="-30" dirty="0">
                <a:latin typeface="Lucida Sans Unicode"/>
                <a:cs typeface="Lucida Sans Unicode"/>
              </a:rPr>
              <a:t> </a:t>
            </a:r>
            <a:r>
              <a:rPr sz="1300" dirty="0">
                <a:latin typeface="Lucida Sans Unicode"/>
                <a:cs typeface="Lucida Sans Unicode"/>
              </a:rPr>
              <a:t>Longmont,</a:t>
            </a:r>
            <a:r>
              <a:rPr sz="1300" spc="-25" dirty="0">
                <a:latin typeface="Lucida Sans Unicode"/>
                <a:cs typeface="Lucida Sans Unicode"/>
              </a:rPr>
              <a:t> </a:t>
            </a:r>
            <a:r>
              <a:rPr sz="1300" dirty="0">
                <a:latin typeface="Lucida Sans Unicode"/>
                <a:cs typeface="Lucida Sans Unicode"/>
              </a:rPr>
              <a:t>School</a:t>
            </a:r>
            <a:r>
              <a:rPr sz="1300" spc="-40" dirty="0">
                <a:latin typeface="Lucida Sans Unicode"/>
                <a:cs typeface="Lucida Sans Unicode"/>
              </a:rPr>
              <a:t> </a:t>
            </a:r>
            <a:r>
              <a:rPr sz="1300" dirty="0">
                <a:latin typeface="Lucida Sans Unicode"/>
                <a:cs typeface="Lucida Sans Unicode"/>
              </a:rPr>
              <a:t>Board</a:t>
            </a:r>
            <a:r>
              <a:rPr sz="1300" spc="-45" dirty="0">
                <a:latin typeface="Lucida Sans Unicode"/>
                <a:cs typeface="Lucida Sans Unicode"/>
              </a:rPr>
              <a:t> </a:t>
            </a:r>
            <a:r>
              <a:rPr sz="1300" dirty="0">
                <a:latin typeface="Lucida Sans Unicode"/>
                <a:cs typeface="Lucida Sans Unicode"/>
              </a:rPr>
              <a:t>Director</a:t>
            </a:r>
            <a:r>
              <a:rPr sz="1300" spc="-30"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indent="-255904">
              <a:lnSpc>
                <a:spcPct val="100000"/>
              </a:lnSpc>
              <a:spcBef>
                <a:spcPts val="409"/>
              </a:spcBef>
              <a:buClr>
                <a:srgbClr val="4F81BC"/>
              </a:buClr>
              <a:buSzPct val="65384"/>
              <a:buFont typeface="Wingdings 3"/>
              <a:buChar char=""/>
              <a:tabLst>
                <a:tab pos="268605" algn="l"/>
              </a:tabLst>
            </a:pPr>
            <a:r>
              <a:rPr sz="1300" dirty="0">
                <a:latin typeface="Lucida Sans Unicode"/>
                <a:cs typeface="Lucida Sans Unicode"/>
              </a:rPr>
              <a:t>Bethany</a:t>
            </a:r>
            <a:r>
              <a:rPr sz="1300" spc="-40" dirty="0">
                <a:latin typeface="Lucida Sans Unicode"/>
                <a:cs typeface="Lucida Sans Unicode"/>
              </a:rPr>
              <a:t> </a:t>
            </a:r>
            <a:r>
              <a:rPr sz="1300" dirty="0">
                <a:latin typeface="Lucida Sans Unicode"/>
                <a:cs typeface="Lucida Sans Unicode"/>
              </a:rPr>
              <a:t>Drosendahl,</a:t>
            </a:r>
            <a:r>
              <a:rPr sz="1300" spc="-35" dirty="0">
                <a:latin typeface="Lucida Sans Unicode"/>
                <a:cs typeface="Lucida Sans Unicode"/>
              </a:rPr>
              <a:t> </a:t>
            </a:r>
            <a:r>
              <a:rPr sz="1300" dirty="0">
                <a:latin typeface="Lucida Sans Unicode"/>
                <a:cs typeface="Lucida Sans Unicode"/>
              </a:rPr>
              <a:t>Cheyenne</a:t>
            </a:r>
            <a:r>
              <a:rPr sz="1300" spc="-35" dirty="0">
                <a:latin typeface="Lucida Sans Unicode"/>
                <a:cs typeface="Lucida Sans Unicode"/>
              </a:rPr>
              <a:t> </a:t>
            </a:r>
            <a:r>
              <a:rPr sz="1300" dirty="0">
                <a:latin typeface="Lucida Sans Unicode"/>
                <a:cs typeface="Lucida Sans Unicode"/>
              </a:rPr>
              <a:t>Mountain</a:t>
            </a:r>
            <a:r>
              <a:rPr sz="1300" spc="-30" dirty="0">
                <a:latin typeface="Lucida Sans Unicode"/>
                <a:cs typeface="Lucida Sans Unicode"/>
              </a:rPr>
              <a:t> </a:t>
            </a:r>
            <a:r>
              <a:rPr sz="1300" dirty="0">
                <a:latin typeface="Lucida Sans Unicode"/>
                <a:cs typeface="Lucida Sans Unicode"/>
              </a:rPr>
              <a:t>School</a:t>
            </a:r>
            <a:r>
              <a:rPr sz="1300" spc="-45" dirty="0">
                <a:latin typeface="Lucida Sans Unicode"/>
                <a:cs typeface="Lucida Sans Unicode"/>
              </a:rPr>
              <a:t> </a:t>
            </a:r>
            <a:r>
              <a:rPr sz="1300" dirty="0">
                <a:latin typeface="Lucida Sans Unicode"/>
                <a:cs typeface="Lucida Sans Unicode"/>
              </a:rPr>
              <a:t>District</a:t>
            </a:r>
            <a:r>
              <a:rPr sz="1300" spc="-35" dirty="0">
                <a:latin typeface="Lucida Sans Unicode"/>
                <a:cs typeface="Lucida Sans Unicode"/>
              </a:rPr>
              <a:t> </a:t>
            </a:r>
            <a:r>
              <a:rPr sz="1300" dirty="0">
                <a:latin typeface="Lucida Sans Unicode"/>
                <a:cs typeface="Lucida Sans Unicode"/>
              </a:rPr>
              <a:t>12,</a:t>
            </a:r>
            <a:r>
              <a:rPr sz="1300" spc="-50" dirty="0">
                <a:latin typeface="Lucida Sans Unicode"/>
                <a:cs typeface="Lucida Sans Unicode"/>
              </a:rPr>
              <a:t> </a:t>
            </a:r>
            <a:r>
              <a:rPr sz="1300" dirty="0">
                <a:latin typeface="Lucida Sans Unicode"/>
                <a:cs typeface="Lucida Sans Unicode"/>
              </a:rPr>
              <a:t>CO</a:t>
            </a:r>
            <a:r>
              <a:rPr sz="1300" spc="-55" dirty="0">
                <a:latin typeface="Lucida Sans Unicode"/>
                <a:cs typeface="Lucida Sans Unicode"/>
              </a:rPr>
              <a:t> </a:t>
            </a:r>
            <a:r>
              <a:rPr sz="1300" dirty="0">
                <a:latin typeface="Lucida Sans Unicode"/>
                <a:cs typeface="Lucida Sans Unicode"/>
              </a:rPr>
              <a:t>Springs,</a:t>
            </a:r>
            <a:r>
              <a:rPr sz="1300" spc="-45" dirty="0">
                <a:latin typeface="Lucida Sans Unicode"/>
                <a:cs typeface="Lucida Sans Unicode"/>
              </a:rPr>
              <a:t> </a:t>
            </a:r>
            <a:r>
              <a:rPr sz="1300" dirty="0">
                <a:latin typeface="Lucida Sans Unicode"/>
                <a:cs typeface="Lucida Sans Unicode"/>
              </a:rPr>
              <a:t>Parent</a:t>
            </a:r>
            <a:r>
              <a:rPr sz="1300" spc="-55"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indent="-255904">
              <a:lnSpc>
                <a:spcPct val="100000"/>
              </a:lnSpc>
              <a:spcBef>
                <a:spcPts val="395"/>
              </a:spcBef>
              <a:buClr>
                <a:srgbClr val="4F81BC"/>
              </a:buClr>
              <a:buSzPct val="65384"/>
              <a:buFont typeface="Wingdings 3"/>
              <a:buChar char=""/>
              <a:tabLst>
                <a:tab pos="268605" algn="l"/>
              </a:tabLst>
            </a:pPr>
            <a:r>
              <a:rPr sz="1300" dirty="0">
                <a:latin typeface="Lucida Sans Unicode"/>
                <a:cs typeface="Lucida Sans Unicode"/>
              </a:rPr>
              <a:t>Lisa</a:t>
            </a:r>
            <a:r>
              <a:rPr sz="1300" spc="-85" dirty="0">
                <a:latin typeface="Lucida Sans Unicode"/>
                <a:cs typeface="Lucida Sans Unicode"/>
              </a:rPr>
              <a:t> </a:t>
            </a:r>
            <a:r>
              <a:rPr sz="1300" dirty="0">
                <a:latin typeface="Lucida Sans Unicode"/>
                <a:cs typeface="Lucida Sans Unicode"/>
              </a:rPr>
              <a:t>Escárcega,</a:t>
            </a:r>
            <a:r>
              <a:rPr sz="1300" spc="-55" dirty="0">
                <a:latin typeface="Lucida Sans Unicode"/>
                <a:cs typeface="Lucida Sans Unicode"/>
              </a:rPr>
              <a:t> </a:t>
            </a:r>
            <a:r>
              <a:rPr sz="1300" dirty="0">
                <a:latin typeface="Lucida Sans Unicode"/>
                <a:cs typeface="Lucida Sans Unicode"/>
              </a:rPr>
              <a:t>Aurora</a:t>
            </a:r>
            <a:r>
              <a:rPr sz="1300" spc="-45" dirty="0">
                <a:latin typeface="Lucida Sans Unicode"/>
                <a:cs typeface="Lucida Sans Unicode"/>
              </a:rPr>
              <a:t> </a:t>
            </a:r>
            <a:r>
              <a:rPr sz="1300" dirty="0">
                <a:latin typeface="Lucida Sans Unicode"/>
                <a:cs typeface="Lucida Sans Unicode"/>
              </a:rPr>
              <a:t>Public</a:t>
            </a:r>
            <a:r>
              <a:rPr sz="1300" spc="-80" dirty="0">
                <a:latin typeface="Lucida Sans Unicode"/>
                <a:cs typeface="Lucida Sans Unicode"/>
              </a:rPr>
              <a:t> </a:t>
            </a:r>
            <a:r>
              <a:rPr sz="1300" dirty="0">
                <a:latin typeface="Lucida Sans Unicode"/>
                <a:cs typeface="Lucida Sans Unicode"/>
              </a:rPr>
              <a:t>Schools,</a:t>
            </a:r>
            <a:r>
              <a:rPr sz="1300" spc="-40" dirty="0">
                <a:latin typeface="Lucida Sans Unicode"/>
                <a:cs typeface="Lucida Sans Unicode"/>
              </a:rPr>
              <a:t> </a:t>
            </a:r>
            <a:r>
              <a:rPr sz="1300" dirty="0">
                <a:latin typeface="Lucida Sans Unicode"/>
                <a:cs typeface="Lucida Sans Unicode"/>
              </a:rPr>
              <a:t>Aurora,</a:t>
            </a:r>
            <a:r>
              <a:rPr sz="1300" spc="-45" dirty="0">
                <a:latin typeface="Lucida Sans Unicode"/>
                <a:cs typeface="Lucida Sans Unicode"/>
              </a:rPr>
              <a:t> </a:t>
            </a:r>
            <a:r>
              <a:rPr sz="1300" dirty="0">
                <a:latin typeface="Lucida Sans Unicode"/>
                <a:cs typeface="Lucida Sans Unicode"/>
              </a:rPr>
              <a:t>District</a:t>
            </a:r>
            <a:r>
              <a:rPr sz="1300" spc="-40" dirty="0">
                <a:latin typeface="Lucida Sans Unicode"/>
                <a:cs typeface="Lucida Sans Unicode"/>
              </a:rPr>
              <a:t> </a:t>
            </a:r>
            <a:r>
              <a:rPr sz="1300" dirty="0">
                <a:latin typeface="Lucida Sans Unicode"/>
                <a:cs typeface="Lucida Sans Unicode"/>
              </a:rPr>
              <a:t>Administrator</a:t>
            </a:r>
            <a:r>
              <a:rPr sz="1300" spc="-35"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marR="863600" indent="-256540">
              <a:lnSpc>
                <a:spcPct val="100000"/>
              </a:lnSpc>
              <a:spcBef>
                <a:spcPts val="400"/>
              </a:spcBef>
              <a:buClr>
                <a:srgbClr val="4F81BC"/>
              </a:buClr>
              <a:buSzPct val="65384"/>
              <a:buFont typeface="Wingdings 3"/>
              <a:buChar char=""/>
              <a:tabLst>
                <a:tab pos="268605" algn="l"/>
              </a:tabLst>
            </a:pPr>
            <a:r>
              <a:rPr sz="1300" dirty="0">
                <a:latin typeface="Lucida Sans Unicode"/>
                <a:cs typeface="Lucida Sans Unicode"/>
              </a:rPr>
              <a:t>Bill</a:t>
            </a:r>
            <a:r>
              <a:rPr sz="1300" spc="-65" dirty="0">
                <a:latin typeface="Lucida Sans Unicode"/>
                <a:cs typeface="Lucida Sans Unicode"/>
              </a:rPr>
              <a:t> </a:t>
            </a:r>
            <a:r>
              <a:rPr sz="1300" dirty="0">
                <a:latin typeface="Lucida Sans Unicode"/>
                <a:cs typeface="Lucida Sans Unicode"/>
              </a:rPr>
              <a:t>Jaeger,</a:t>
            </a:r>
            <a:r>
              <a:rPr sz="1300" spc="-65" dirty="0">
                <a:latin typeface="Lucida Sans Unicode"/>
                <a:cs typeface="Lucida Sans Unicode"/>
              </a:rPr>
              <a:t> </a:t>
            </a:r>
            <a:r>
              <a:rPr sz="1300" dirty="0">
                <a:latin typeface="Lucida Sans Unicode"/>
                <a:cs typeface="Lucida Sans Unicode"/>
              </a:rPr>
              <a:t>Colorado</a:t>
            </a:r>
            <a:r>
              <a:rPr sz="1300" spc="-50" dirty="0">
                <a:latin typeface="Lucida Sans Unicode"/>
                <a:cs typeface="Lucida Sans Unicode"/>
              </a:rPr>
              <a:t> </a:t>
            </a:r>
            <a:r>
              <a:rPr sz="1300" dirty="0">
                <a:latin typeface="Lucida Sans Unicode"/>
                <a:cs typeface="Lucida Sans Unicode"/>
              </a:rPr>
              <a:t>Children's</a:t>
            </a:r>
            <a:r>
              <a:rPr sz="1300" spc="-50" dirty="0">
                <a:latin typeface="Lucida Sans Unicode"/>
                <a:cs typeface="Lucida Sans Unicode"/>
              </a:rPr>
              <a:t> </a:t>
            </a:r>
            <a:r>
              <a:rPr sz="1300" dirty="0">
                <a:latin typeface="Lucida Sans Unicode"/>
                <a:cs typeface="Lucida Sans Unicode"/>
              </a:rPr>
              <a:t>Campaign,</a:t>
            </a:r>
            <a:r>
              <a:rPr sz="1300" spc="-70" dirty="0">
                <a:latin typeface="Lucida Sans Unicode"/>
                <a:cs typeface="Lucida Sans Unicode"/>
              </a:rPr>
              <a:t> </a:t>
            </a:r>
            <a:r>
              <a:rPr sz="1300" dirty="0">
                <a:latin typeface="Lucida Sans Unicode"/>
                <a:cs typeface="Lucida Sans Unicode"/>
              </a:rPr>
              <a:t>Denver,</a:t>
            </a:r>
            <a:r>
              <a:rPr sz="1300" spc="-45" dirty="0">
                <a:latin typeface="Lucida Sans Unicode"/>
                <a:cs typeface="Lucida Sans Unicode"/>
              </a:rPr>
              <a:t> </a:t>
            </a:r>
            <a:r>
              <a:rPr sz="1300" dirty="0">
                <a:latin typeface="Lucida Sans Unicode"/>
                <a:cs typeface="Lucida Sans Unicode"/>
              </a:rPr>
              <a:t>Organization</a:t>
            </a:r>
            <a:r>
              <a:rPr sz="1300" spc="-30" dirty="0">
                <a:latin typeface="Lucida Sans Unicode"/>
                <a:cs typeface="Lucida Sans Unicode"/>
              </a:rPr>
              <a:t> </a:t>
            </a:r>
            <a:r>
              <a:rPr sz="1300" dirty="0">
                <a:latin typeface="Lucida Sans Unicode"/>
                <a:cs typeface="Lucida Sans Unicode"/>
              </a:rPr>
              <a:t>that</a:t>
            </a:r>
            <a:r>
              <a:rPr sz="1300" spc="-70" dirty="0">
                <a:latin typeface="Lucida Sans Unicode"/>
                <a:cs typeface="Lucida Sans Unicode"/>
              </a:rPr>
              <a:t> </a:t>
            </a:r>
            <a:r>
              <a:rPr sz="1300" dirty="0">
                <a:latin typeface="Lucida Sans Unicode"/>
                <a:cs typeface="Lucida Sans Unicode"/>
              </a:rPr>
              <a:t>represents</a:t>
            </a:r>
            <a:r>
              <a:rPr sz="1300" spc="-30" dirty="0">
                <a:latin typeface="Lucida Sans Unicode"/>
                <a:cs typeface="Lucida Sans Unicode"/>
              </a:rPr>
              <a:t> </a:t>
            </a:r>
            <a:r>
              <a:rPr sz="1300" spc="-25" dirty="0">
                <a:latin typeface="Lucida Sans Unicode"/>
                <a:cs typeface="Lucida Sans Unicode"/>
              </a:rPr>
              <a:t>low </a:t>
            </a:r>
            <a:r>
              <a:rPr sz="1300" dirty="0">
                <a:latin typeface="Lucida Sans Unicode"/>
                <a:cs typeface="Lucida Sans Unicode"/>
              </a:rPr>
              <a:t>performing</a:t>
            </a:r>
            <a:r>
              <a:rPr sz="1300" spc="-75" dirty="0">
                <a:latin typeface="Lucida Sans Unicode"/>
                <a:cs typeface="Lucida Sans Unicode"/>
              </a:rPr>
              <a:t> </a:t>
            </a:r>
            <a:r>
              <a:rPr sz="1300" spc="-10" dirty="0">
                <a:latin typeface="Lucida Sans Unicode"/>
                <a:cs typeface="Lucida Sans Unicode"/>
              </a:rPr>
              <a:t>students</a:t>
            </a:r>
            <a:endParaRPr sz="1300">
              <a:latin typeface="Lucida Sans Unicode"/>
              <a:cs typeface="Lucida Sans Unicode"/>
            </a:endParaRPr>
          </a:p>
          <a:p>
            <a:pPr marL="268605" marR="1136015" indent="-256540">
              <a:lnSpc>
                <a:spcPct val="100000"/>
              </a:lnSpc>
              <a:spcBef>
                <a:spcPts val="405"/>
              </a:spcBef>
              <a:buClr>
                <a:srgbClr val="4F81BC"/>
              </a:buClr>
              <a:buSzPct val="65384"/>
              <a:buFont typeface="Wingdings 3"/>
              <a:buChar char=""/>
              <a:tabLst>
                <a:tab pos="268605" algn="l"/>
              </a:tabLst>
            </a:pPr>
            <a:r>
              <a:rPr sz="1300" dirty="0">
                <a:latin typeface="Lucida Sans Unicode"/>
                <a:cs typeface="Lucida Sans Unicode"/>
              </a:rPr>
              <a:t>Tony</a:t>
            </a:r>
            <a:r>
              <a:rPr sz="1300" spc="-30" dirty="0">
                <a:latin typeface="Lucida Sans Unicode"/>
                <a:cs typeface="Lucida Sans Unicode"/>
              </a:rPr>
              <a:t> </a:t>
            </a:r>
            <a:r>
              <a:rPr sz="1300" dirty="0">
                <a:latin typeface="Lucida Sans Unicode"/>
                <a:cs typeface="Lucida Sans Unicode"/>
              </a:rPr>
              <a:t>Lewis,</a:t>
            </a:r>
            <a:r>
              <a:rPr sz="1300" spc="-45" dirty="0">
                <a:latin typeface="Lucida Sans Unicode"/>
                <a:cs typeface="Lucida Sans Unicode"/>
              </a:rPr>
              <a:t> </a:t>
            </a:r>
            <a:r>
              <a:rPr sz="1300" spc="-20" dirty="0">
                <a:latin typeface="Lucida Sans Unicode"/>
                <a:cs typeface="Lucida Sans Unicode"/>
              </a:rPr>
              <a:t>Donnell-</a:t>
            </a:r>
            <a:r>
              <a:rPr sz="1300" dirty="0">
                <a:latin typeface="Lucida Sans Unicode"/>
                <a:cs typeface="Lucida Sans Unicode"/>
              </a:rPr>
              <a:t>Kay</a:t>
            </a:r>
            <a:r>
              <a:rPr sz="1300" spc="-20" dirty="0">
                <a:latin typeface="Lucida Sans Unicode"/>
                <a:cs typeface="Lucida Sans Unicode"/>
              </a:rPr>
              <a:t> </a:t>
            </a:r>
            <a:r>
              <a:rPr sz="1300" dirty="0">
                <a:latin typeface="Lucida Sans Unicode"/>
                <a:cs typeface="Lucida Sans Unicode"/>
              </a:rPr>
              <a:t>Foundation,</a:t>
            </a:r>
            <a:r>
              <a:rPr sz="1300" spc="-10" dirty="0">
                <a:latin typeface="Lucida Sans Unicode"/>
                <a:cs typeface="Lucida Sans Unicode"/>
              </a:rPr>
              <a:t> </a:t>
            </a:r>
            <a:r>
              <a:rPr sz="1300" dirty="0">
                <a:latin typeface="Lucida Sans Unicode"/>
                <a:cs typeface="Lucida Sans Unicode"/>
              </a:rPr>
              <a:t>CSI</a:t>
            </a:r>
            <a:r>
              <a:rPr sz="1300" spc="-45" dirty="0">
                <a:latin typeface="Lucida Sans Unicode"/>
                <a:cs typeface="Lucida Sans Unicode"/>
              </a:rPr>
              <a:t> </a:t>
            </a:r>
            <a:r>
              <a:rPr sz="1300" dirty="0">
                <a:latin typeface="Lucida Sans Unicode"/>
                <a:cs typeface="Lucida Sans Unicode"/>
              </a:rPr>
              <a:t>Board,</a:t>
            </a:r>
            <a:r>
              <a:rPr sz="1300" spc="-35" dirty="0">
                <a:latin typeface="Lucida Sans Unicode"/>
                <a:cs typeface="Lucida Sans Unicode"/>
              </a:rPr>
              <a:t> </a:t>
            </a:r>
            <a:r>
              <a:rPr sz="1300" dirty="0">
                <a:latin typeface="Lucida Sans Unicode"/>
                <a:cs typeface="Lucida Sans Unicode"/>
              </a:rPr>
              <a:t>Denver,</a:t>
            </a:r>
            <a:r>
              <a:rPr sz="1300" spc="-25" dirty="0">
                <a:latin typeface="Lucida Sans Unicode"/>
                <a:cs typeface="Lucida Sans Unicode"/>
              </a:rPr>
              <a:t> </a:t>
            </a:r>
            <a:r>
              <a:rPr sz="1300" dirty="0">
                <a:latin typeface="Lucida Sans Unicode"/>
                <a:cs typeface="Lucida Sans Unicode"/>
              </a:rPr>
              <a:t>Charter</a:t>
            </a:r>
            <a:r>
              <a:rPr sz="1300" spc="-20" dirty="0">
                <a:latin typeface="Lucida Sans Unicode"/>
                <a:cs typeface="Lucida Sans Unicode"/>
              </a:rPr>
              <a:t> </a:t>
            </a:r>
            <a:r>
              <a:rPr sz="1300" dirty="0">
                <a:latin typeface="Lucida Sans Unicode"/>
                <a:cs typeface="Lucida Sans Unicode"/>
              </a:rPr>
              <a:t>School</a:t>
            </a:r>
            <a:r>
              <a:rPr sz="1300" spc="-25" dirty="0">
                <a:latin typeface="Lucida Sans Unicode"/>
                <a:cs typeface="Lucida Sans Unicode"/>
              </a:rPr>
              <a:t> </a:t>
            </a:r>
            <a:r>
              <a:rPr sz="1300" spc="-10" dirty="0">
                <a:latin typeface="Lucida Sans Unicode"/>
                <a:cs typeface="Lucida Sans Unicode"/>
              </a:rPr>
              <a:t>Institute Representative</a:t>
            </a:r>
            <a:endParaRPr sz="1300">
              <a:latin typeface="Lucida Sans Unicode"/>
              <a:cs typeface="Lucida Sans Unicode"/>
            </a:endParaRPr>
          </a:p>
          <a:p>
            <a:pPr marL="268605" indent="-255904">
              <a:lnSpc>
                <a:spcPct val="100000"/>
              </a:lnSpc>
              <a:spcBef>
                <a:spcPts val="400"/>
              </a:spcBef>
              <a:buClr>
                <a:srgbClr val="4F81BC"/>
              </a:buClr>
              <a:buSzPct val="65384"/>
              <a:buFont typeface="Wingdings 3"/>
              <a:buChar char=""/>
              <a:tabLst>
                <a:tab pos="268605" algn="l"/>
              </a:tabLst>
            </a:pPr>
            <a:r>
              <a:rPr sz="1300" dirty="0">
                <a:latin typeface="Lucida Sans Unicode"/>
                <a:cs typeface="Lucida Sans Unicode"/>
              </a:rPr>
              <a:t>Donna</a:t>
            </a:r>
            <a:r>
              <a:rPr sz="1300" spc="-40" dirty="0">
                <a:latin typeface="Lucida Sans Unicode"/>
                <a:cs typeface="Lucida Sans Unicode"/>
              </a:rPr>
              <a:t> </a:t>
            </a:r>
            <a:r>
              <a:rPr sz="1300" dirty="0">
                <a:latin typeface="Lucida Sans Unicode"/>
                <a:cs typeface="Lucida Sans Unicode"/>
              </a:rPr>
              <a:t>Lynne,</a:t>
            </a:r>
            <a:r>
              <a:rPr sz="1300" spc="-50" dirty="0">
                <a:latin typeface="Lucida Sans Unicode"/>
                <a:cs typeface="Lucida Sans Unicode"/>
              </a:rPr>
              <a:t> </a:t>
            </a:r>
            <a:r>
              <a:rPr sz="1300" dirty="0">
                <a:latin typeface="Lucida Sans Unicode"/>
                <a:cs typeface="Lucida Sans Unicode"/>
              </a:rPr>
              <a:t>Chair,</a:t>
            </a:r>
            <a:r>
              <a:rPr sz="1300" spc="-40" dirty="0">
                <a:latin typeface="Lucida Sans Unicode"/>
                <a:cs typeface="Lucida Sans Unicode"/>
              </a:rPr>
              <a:t> </a:t>
            </a:r>
            <a:r>
              <a:rPr sz="1300" dirty="0">
                <a:latin typeface="Lucida Sans Unicode"/>
                <a:cs typeface="Lucida Sans Unicode"/>
              </a:rPr>
              <a:t>Denver</a:t>
            </a:r>
            <a:r>
              <a:rPr sz="1300" spc="-35" dirty="0">
                <a:latin typeface="Lucida Sans Unicode"/>
                <a:cs typeface="Lucida Sans Unicode"/>
              </a:rPr>
              <a:t> </a:t>
            </a:r>
            <a:r>
              <a:rPr sz="1300" dirty="0">
                <a:latin typeface="Lucida Sans Unicode"/>
                <a:cs typeface="Lucida Sans Unicode"/>
              </a:rPr>
              <a:t>Metro</a:t>
            </a:r>
            <a:r>
              <a:rPr sz="1300" spc="-25" dirty="0">
                <a:latin typeface="Lucida Sans Unicode"/>
                <a:cs typeface="Lucida Sans Unicode"/>
              </a:rPr>
              <a:t> </a:t>
            </a:r>
            <a:r>
              <a:rPr sz="1300" dirty="0">
                <a:latin typeface="Lucida Sans Unicode"/>
                <a:cs typeface="Lucida Sans Unicode"/>
              </a:rPr>
              <a:t>Chamber</a:t>
            </a:r>
            <a:r>
              <a:rPr sz="1300" spc="-55" dirty="0">
                <a:latin typeface="Lucida Sans Unicode"/>
                <a:cs typeface="Lucida Sans Unicode"/>
              </a:rPr>
              <a:t> </a:t>
            </a:r>
            <a:r>
              <a:rPr sz="1300" dirty="0">
                <a:latin typeface="Lucida Sans Unicode"/>
                <a:cs typeface="Lucida Sans Unicode"/>
              </a:rPr>
              <a:t>of</a:t>
            </a:r>
            <a:r>
              <a:rPr sz="1300" spc="-55" dirty="0">
                <a:latin typeface="Lucida Sans Unicode"/>
                <a:cs typeface="Lucida Sans Unicode"/>
              </a:rPr>
              <a:t> </a:t>
            </a:r>
            <a:r>
              <a:rPr sz="1300" dirty="0">
                <a:latin typeface="Lucida Sans Unicode"/>
                <a:cs typeface="Lucida Sans Unicode"/>
              </a:rPr>
              <a:t>Commerce,</a:t>
            </a:r>
            <a:r>
              <a:rPr sz="1300" spc="-35" dirty="0">
                <a:latin typeface="Lucida Sans Unicode"/>
                <a:cs typeface="Lucida Sans Unicode"/>
              </a:rPr>
              <a:t> </a:t>
            </a:r>
            <a:r>
              <a:rPr sz="1300" dirty="0">
                <a:latin typeface="Lucida Sans Unicode"/>
                <a:cs typeface="Lucida Sans Unicode"/>
              </a:rPr>
              <a:t>Business</a:t>
            </a:r>
            <a:r>
              <a:rPr sz="1300" spc="-25"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indent="-255904">
              <a:lnSpc>
                <a:spcPct val="100000"/>
              </a:lnSpc>
              <a:spcBef>
                <a:spcPts val="395"/>
              </a:spcBef>
              <a:buClr>
                <a:srgbClr val="4F81BC"/>
              </a:buClr>
              <a:buSzPct val="65384"/>
              <a:buFont typeface="Wingdings 3"/>
              <a:buChar char=""/>
              <a:tabLst>
                <a:tab pos="268605" algn="l"/>
              </a:tabLst>
            </a:pPr>
            <a:r>
              <a:rPr sz="1300" dirty="0">
                <a:latin typeface="Lucida Sans Unicode"/>
                <a:cs typeface="Lucida Sans Unicode"/>
              </a:rPr>
              <a:t>Syna</a:t>
            </a:r>
            <a:r>
              <a:rPr sz="1300" spc="-60" dirty="0">
                <a:latin typeface="Lucida Sans Unicode"/>
                <a:cs typeface="Lucida Sans Unicode"/>
              </a:rPr>
              <a:t> </a:t>
            </a:r>
            <a:r>
              <a:rPr sz="1300" dirty="0">
                <a:latin typeface="Lucida Sans Unicode"/>
                <a:cs typeface="Lucida Sans Unicode"/>
              </a:rPr>
              <a:t>Morgan,</a:t>
            </a:r>
            <a:r>
              <a:rPr sz="1300" spc="-40" dirty="0">
                <a:latin typeface="Lucida Sans Unicode"/>
                <a:cs typeface="Lucida Sans Unicode"/>
              </a:rPr>
              <a:t> </a:t>
            </a:r>
            <a:r>
              <a:rPr sz="1300" dirty="0">
                <a:latin typeface="Lucida Sans Unicode"/>
                <a:cs typeface="Lucida Sans Unicode"/>
              </a:rPr>
              <a:t>Jefferson</a:t>
            </a:r>
            <a:r>
              <a:rPr sz="1300" spc="-55" dirty="0">
                <a:latin typeface="Lucida Sans Unicode"/>
                <a:cs typeface="Lucida Sans Unicode"/>
              </a:rPr>
              <a:t> </a:t>
            </a:r>
            <a:r>
              <a:rPr sz="1300" dirty="0">
                <a:latin typeface="Lucida Sans Unicode"/>
                <a:cs typeface="Lucida Sans Unicode"/>
              </a:rPr>
              <a:t>County</a:t>
            </a:r>
            <a:r>
              <a:rPr sz="1300" spc="-50" dirty="0">
                <a:latin typeface="Lucida Sans Unicode"/>
                <a:cs typeface="Lucida Sans Unicode"/>
              </a:rPr>
              <a:t> </a:t>
            </a:r>
            <a:r>
              <a:rPr sz="1300" dirty="0">
                <a:latin typeface="Lucida Sans Unicode"/>
                <a:cs typeface="Lucida Sans Unicode"/>
              </a:rPr>
              <a:t>Schools,</a:t>
            </a:r>
            <a:r>
              <a:rPr sz="1300" spc="-40" dirty="0">
                <a:latin typeface="Lucida Sans Unicode"/>
                <a:cs typeface="Lucida Sans Unicode"/>
              </a:rPr>
              <a:t> </a:t>
            </a:r>
            <a:r>
              <a:rPr sz="1300" dirty="0">
                <a:latin typeface="Lucida Sans Unicode"/>
                <a:cs typeface="Lucida Sans Unicode"/>
              </a:rPr>
              <a:t>District</a:t>
            </a:r>
            <a:r>
              <a:rPr sz="1300" spc="-40" dirty="0">
                <a:latin typeface="Lucida Sans Unicode"/>
                <a:cs typeface="Lucida Sans Unicode"/>
              </a:rPr>
              <a:t> </a:t>
            </a:r>
            <a:r>
              <a:rPr sz="1300" dirty="0">
                <a:latin typeface="Lucida Sans Unicode"/>
                <a:cs typeface="Lucida Sans Unicode"/>
              </a:rPr>
              <a:t>Administrator</a:t>
            </a:r>
            <a:r>
              <a:rPr sz="1300" spc="-40"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indent="-255904">
              <a:lnSpc>
                <a:spcPct val="100000"/>
              </a:lnSpc>
              <a:spcBef>
                <a:spcPts val="409"/>
              </a:spcBef>
              <a:buClr>
                <a:srgbClr val="4F81BC"/>
              </a:buClr>
              <a:buSzPct val="65384"/>
              <a:buFont typeface="Wingdings 3"/>
              <a:buChar char=""/>
              <a:tabLst>
                <a:tab pos="268605" algn="l"/>
              </a:tabLst>
            </a:pPr>
            <a:r>
              <a:rPr sz="1300" dirty="0">
                <a:latin typeface="Lucida Sans Unicode"/>
                <a:cs typeface="Lucida Sans Unicode"/>
              </a:rPr>
              <a:t>Luke</a:t>
            </a:r>
            <a:r>
              <a:rPr sz="1300" spc="-80" dirty="0">
                <a:latin typeface="Lucida Sans Unicode"/>
                <a:cs typeface="Lucida Sans Unicode"/>
              </a:rPr>
              <a:t> </a:t>
            </a:r>
            <a:r>
              <a:rPr sz="1300" dirty="0">
                <a:latin typeface="Lucida Sans Unicode"/>
                <a:cs typeface="Lucida Sans Unicode"/>
              </a:rPr>
              <a:t>Ragland,</a:t>
            </a:r>
            <a:r>
              <a:rPr sz="1300" spc="-65" dirty="0">
                <a:latin typeface="Lucida Sans Unicode"/>
                <a:cs typeface="Lucida Sans Unicode"/>
              </a:rPr>
              <a:t> </a:t>
            </a:r>
            <a:r>
              <a:rPr sz="1300" dirty="0">
                <a:latin typeface="Lucida Sans Unicode"/>
                <a:cs typeface="Lucida Sans Unicode"/>
              </a:rPr>
              <a:t>Colorado</a:t>
            </a:r>
            <a:r>
              <a:rPr sz="1300" spc="-65" dirty="0">
                <a:latin typeface="Lucida Sans Unicode"/>
                <a:cs typeface="Lucida Sans Unicode"/>
              </a:rPr>
              <a:t> </a:t>
            </a:r>
            <a:r>
              <a:rPr sz="1300" dirty="0">
                <a:latin typeface="Lucida Sans Unicode"/>
                <a:cs typeface="Lucida Sans Unicode"/>
              </a:rPr>
              <a:t>Succeeds,</a:t>
            </a:r>
            <a:r>
              <a:rPr sz="1300" spc="-55" dirty="0">
                <a:latin typeface="Lucida Sans Unicode"/>
                <a:cs typeface="Lucida Sans Unicode"/>
              </a:rPr>
              <a:t> </a:t>
            </a:r>
            <a:r>
              <a:rPr sz="1300" dirty="0">
                <a:latin typeface="Lucida Sans Unicode"/>
                <a:cs typeface="Lucida Sans Unicode"/>
              </a:rPr>
              <a:t>Denver,</a:t>
            </a:r>
            <a:r>
              <a:rPr sz="1300" spc="-45" dirty="0">
                <a:latin typeface="Lucida Sans Unicode"/>
                <a:cs typeface="Lucida Sans Unicode"/>
              </a:rPr>
              <a:t> </a:t>
            </a:r>
            <a:r>
              <a:rPr sz="1300" dirty="0">
                <a:latin typeface="Lucida Sans Unicode"/>
                <a:cs typeface="Lucida Sans Unicode"/>
              </a:rPr>
              <a:t>Business</a:t>
            </a:r>
            <a:r>
              <a:rPr sz="1300" spc="-50"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indent="-255904">
              <a:lnSpc>
                <a:spcPct val="100000"/>
              </a:lnSpc>
              <a:spcBef>
                <a:spcPts val="395"/>
              </a:spcBef>
              <a:buClr>
                <a:srgbClr val="4F81BC"/>
              </a:buClr>
              <a:buSzPct val="65384"/>
              <a:buFont typeface="Wingdings 3"/>
              <a:buChar char=""/>
              <a:tabLst>
                <a:tab pos="268605" algn="l"/>
              </a:tabLst>
            </a:pPr>
            <a:r>
              <a:rPr sz="1300" dirty="0">
                <a:latin typeface="Lucida Sans Unicode"/>
                <a:cs typeface="Lucida Sans Unicode"/>
              </a:rPr>
              <a:t>Dan</a:t>
            </a:r>
            <a:r>
              <a:rPr sz="1300" spc="-80" dirty="0">
                <a:latin typeface="Lucida Sans Unicode"/>
                <a:cs typeface="Lucida Sans Unicode"/>
              </a:rPr>
              <a:t> </a:t>
            </a:r>
            <a:r>
              <a:rPr sz="1300" dirty="0">
                <a:latin typeface="Lucida Sans Unicode"/>
                <a:cs typeface="Lucida Sans Unicode"/>
              </a:rPr>
              <a:t>Snowberger,</a:t>
            </a:r>
            <a:r>
              <a:rPr sz="1300" spc="-45" dirty="0">
                <a:latin typeface="Lucida Sans Unicode"/>
                <a:cs typeface="Lucida Sans Unicode"/>
              </a:rPr>
              <a:t> </a:t>
            </a:r>
            <a:r>
              <a:rPr sz="1300" dirty="0">
                <a:latin typeface="Lucida Sans Unicode"/>
                <a:cs typeface="Lucida Sans Unicode"/>
              </a:rPr>
              <a:t>Durango</a:t>
            </a:r>
            <a:r>
              <a:rPr sz="1300" spc="-55" dirty="0">
                <a:latin typeface="Lucida Sans Unicode"/>
                <a:cs typeface="Lucida Sans Unicode"/>
              </a:rPr>
              <a:t> </a:t>
            </a:r>
            <a:r>
              <a:rPr sz="1300" dirty="0">
                <a:latin typeface="Lucida Sans Unicode"/>
                <a:cs typeface="Lucida Sans Unicode"/>
              </a:rPr>
              <a:t>School</a:t>
            </a:r>
            <a:r>
              <a:rPr sz="1300" spc="-60" dirty="0">
                <a:latin typeface="Lucida Sans Unicode"/>
                <a:cs typeface="Lucida Sans Unicode"/>
              </a:rPr>
              <a:t> </a:t>
            </a:r>
            <a:r>
              <a:rPr sz="1300" dirty="0">
                <a:latin typeface="Lucida Sans Unicode"/>
                <a:cs typeface="Lucida Sans Unicode"/>
              </a:rPr>
              <a:t>District,</a:t>
            </a:r>
            <a:r>
              <a:rPr sz="1300" spc="-50" dirty="0">
                <a:latin typeface="Lucida Sans Unicode"/>
                <a:cs typeface="Lucida Sans Unicode"/>
              </a:rPr>
              <a:t> </a:t>
            </a:r>
            <a:r>
              <a:rPr sz="1300" dirty="0">
                <a:latin typeface="Lucida Sans Unicode"/>
                <a:cs typeface="Lucida Sans Unicode"/>
              </a:rPr>
              <a:t>Durango,</a:t>
            </a:r>
            <a:r>
              <a:rPr sz="1300" spc="-50" dirty="0">
                <a:latin typeface="Lucida Sans Unicode"/>
                <a:cs typeface="Lucida Sans Unicode"/>
              </a:rPr>
              <a:t> </a:t>
            </a:r>
            <a:r>
              <a:rPr sz="1300" dirty="0">
                <a:latin typeface="Lucida Sans Unicode"/>
                <a:cs typeface="Lucida Sans Unicode"/>
              </a:rPr>
              <a:t>District</a:t>
            </a:r>
            <a:r>
              <a:rPr sz="1300" spc="-55" dirty="0">
                <a:latin typeface="Lucida Sans Unicode"/>
                <a:cs typeface="Lucida Sans Unicode"/>
              </a:rPr>
              <a:t> </a:t>
            </a:r>
            <a:r>
              <a:rPr sz="1300" dirty="0">
                <a:latin typeface="Lucida Sans Unicode"/>
                <a:cs typeface="Lucida Sans Unicode"/>
              </a:rPr>
              <a:t>Administrator</a:t>
            </a:r>
            <a:r>
              <a:rPr sz="1300" spc="-50"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marR="790575" indent="-256540">
              <a:lnSpc>
                <a:spcPct val="100000"/>
              </a:lnSpc>
              <a:spcBef>
                <a:spcPts val="395"/>
              </a:spcBef>
              <a:buClr>
                <a:srgbClr val="4F81BC"/>
              </a:buClr>
              <a:buSzPct val="65384"/>
              <a:buFont typeface="Wingdings 3"/>
              <a:buChar char=""/>
              <a:tabLst>
                <a:tab pos="268605" algn="l"/>
              </a:tabLst>
            </a:pPr>
            <a:r>
              <a:rPr sz="1300" dirty="0">
                <a:latin typeface="Lucida Sans Unicode"/>
                <a:cs typeface="Lucida Sans Unicode"/>
              </a:rPr>
              <a:t>Ilana</a:t>
            </a:r>
            <a:r>
              <a:rPr sz="1300" spc="-70" dirty="0">
                <a:latin typeface="Lucida Sans Unicode"/>
                <a:cs typeface="Lucida Sans Unicode"/>
              </a:rPr>
              <a:t> </a:t>
            </a:r>
            <a:r>
              <a:rPr sz="1300" dirty="0">
                <a:latin typeface="Lucida Sans Unicode"/>
                <a:cs typeface="Lucida Sans Unicode"/>
              </a:rPr>
              <a:t>Spiegel,</a:t>
            </a:r>
            <a:r>
              <a:rPr sz="1300" spc="-45" dirty="0">
                <a:latin typeface="Lucida Sans Unicode"/>
                <a:cs typeface="Lucida Sans Unicode"/>
              </a:rPr>
              <a:t> </a:t>
            </a:r>
            <a:r>
              <a:rPr sz="1300" dirty="0">
                <a:latin typeface="Lucida Sans Unicode"/>
                <a:cs typeface="Lucida Sans Unicode"/>
              </a:rPr>
              <a:t>Supportive</a:t>
            </a:r>
            <a:r>
              <a:rPr sz="1300" spc="-35" dirty="0">
                <a:latin typeface="Lucida Sans Unicode"/>
                <a:cs typeface="Lucida Sans Unicode"/>
              </a:rPr>
              <a:t> </a:t>
            </a:r>
            <a:r>
              <a:rPr sz="1300" dirty="0">
                <a:latin typeface="Lucida Sans Unicode"/>
                <a:cs typeface="Lucida Sans Unicode"/>
              </a:rPr>
              <a:t>Parents,</a:t>
            </a:r>
            <a:r>
              <a:rPr sz="1300" spc="-50" dirty="0">
                <a:latin typeface="Lucida Sans Unicode"/>
                <a:cs typeface="Lucida Sans Unicode"/>
              </a:rPr>
              <a:t> </a:t>
            </a:r>
            <a:r>
              <a:rPr sz="1300" dirty="0">
                <a:latin typeface="Lucida Sans Unicode"/>
                <a:cs typeface="Lucida Sans Unicode"/>
              </a:rPr>
              <a:t>Educators</a:t>
            </a:r>
            <a:r>
              <a:rPr sz="1300" spc="-55" dirty="0">
                <a:latin typeface="Lucida Sans Unicode"/>
                <a:cs typeface="Lucida Sans Unicode"/>
              </a:rPr>
              <a:t> </a:t>
            </a:r>
            <a:r>
              <a:rPr sz="1300" dirty="0">
                <a:latin typeface="Lucida Sans Unicode"/>
                <a:cs typeface="Lucida Sans Unicode"/>
              </a:rPr>
              <a:t>and</a:t>
            </a:r>
            <a:r>
              <a:rPr sz="1300" spc="-70" dirty="0">
                <a:latin typeface="Lucida Sans Unicode"/>
                <a:cs typeface="Lucida Sans Unicode"/>
              </a:rPr>
              <a:t> </a:t>
            </a:r>
            <a:r>
              <a:rPr sz="1300" dirty="0">
                <a:latin typeface="Lucida Sans Unicode"/>
                <a:cs typeface="Lucida Sans Unicode"/>
              </a:rPr>
              <a:t>Students</a:t>
            </a:r>
            <a:r>
              <a:rPr sz="1300" spc="-30" dirty="0">
                <a:latin typeface="Lucida Sans Unicode"/>
                <a:cs typeface="Lucida Sans Unicode"/>
              </a:rPr>
              <a:t> </a:t>
            </a:r>
            <a:r>
              <a:rPr sz="1300" dirty="0">
                <a:latin typeface="Lucida Sans Unicode"/>
                <a:cs typeface="Lucida Sans Unicode"/>
              </a:rPr>
              <a:t>(SPEAK),</a:t>
            </a:r>
            <a:r>
              <a:rPr sz="1300" spc="-65" dirty="0">
                <a:latin typeface="Lucida Sans Unicode"/>
                <a:cs typeface="Lucida Sans Unicode"/>
              </a:rPr>
              <a:t> </a:t>
            </a:r>
            <a:r>
              <a:rPr sz="1300" dirty="0">
                <a:latin typeface="Lucida Sans Unicode"/>
                <a:cs typeface="Lucida Sans Unicode"/>
              </a:rPr>
              <a:t>Centennial,</a:t>
            </a:r>
            <a:r>
              <a:rPr sz="1300" spc="-40" dirty="0">
                <a:latin typeface="Lucida Sans Unicode"/>
                <a:cs typeface="Lucida Sans Unicode"/>
              </a:rPr>
              <a:t> </a:t>
            </a:r>
            <a:r>
              <a:rPr sz="1300" spc="-10" dirty="0">
                <a:latin typeface="Lucida Sans Unicode"/>
                <a:cs typeface="Lucida Sans Unicode"/>
              </a:rPr>
              <a:t>Parent Representative</a:t>
            </a:r>
            <a:endParaRPr sz="1300">
              <a:latin typeface="Lucida Sans Unicode"/>
              <a:cs typeface="Lucida Sans Unicode"/>
            </a:endParaRPr>
          </a:p>
          <a:p>
            <a:pPr marL="268605" indent="-255904">
              <a:lnSpc>
                <a:spcPct val="100000"/>
              </a:lnSpc>
              <a:spcBef>
                <a:spcPts val="409"/>
              </a:spcBef>
              <a:buClr>
                <a:srgbClr val="4F81BC"/>
              </a:buClr>
              <a:buSzPct val="65384"/>
              <a:buFont typeface="Wingdings 3"/>
              <a:buChar char=""/>
              <a:tabLst>
                <a:tab pos="268605" algn="l"/>
              </a:tabLst>
            </a:pPr>
            <a:r>
              <a:rPr sz="1300" dirty="0">
                <a:latin typeface="Lucida Sans Unicode"/>
                <a:cs typeface="Lucida Sans Unicode"/>
              </a:rPr>
              <a:t>Dane</a:t>
            </a:r>
            <a:r>
              <a:rPr sz="1300" spc="-70" dirty="0">
                <a:latin typeface="Lucida Sans Unicode"/>
                <a:cs typeface="Lucida Sans Unicode"/>
              </a:rPr>
              <a:t> </a:t>
            </a:r>
            <a:r>
              <a:rPr sz="1300" dirty="0">
                <a:latin typeface="Lucida Sans Unicode"/>
                <a:cs typeface="Lucida Sans Unicode"/>
              </a:rPr>
              <a:t>Stickney,</a:t>
            </a:r>
            <a:r>
              <a:rPr sz="1300" spc="-35" dirty="0">
                <a:latin typeface="Lucida Sans Unicode"/>
                <a:cs typeface="Lucida Sans Unicode"/>
              </a:rPr>
              <a:t> </a:t>
            </a:r>
            <a:r>
              <a:rPr sz="1300" dirty="0">
                <a:latin typeface="Lucida Sans Unicode"/>
                <a:cs typeface="Lucida Sans Unicode"/>
              </a:rPr>
              <a:t>Strive</a:t>
            </a:r>
            <a:r>
              <a:rPr sz="1300" spc="-40" dirty="0">
                <a:latin typeface="Lucida Sans Unicode"/>
                <a:cs typeface="Lucida Sans Unicode"/>
              </a:rPr>
              <a:t> </a:t>
            </a:r>
            <a:r>
              <a:rPr sz="1300" dirty="0">
                <a:latin typeface="Lucida Sans Unicode"/>
                <a:cs typeface="Lucida Sans Unicode"/>
              </a:rPr>
              <a:t>Prep</a:t>
            </a:r>
            <a:r>
              <a:rPr sz="1300" spc="-60" dirty="0">
                <a:latin typeface="Lucida Sans Unicode"/>
                <a:cs typeface="Lucida Sans Unicode"/>
              </a:rPr>
              <a:t> </a:t>
            </a:r>
            <a:r>
              <a:rPr sz="1300" dirty="0">
                <a:latin typeface="Lucida Sans Unicode"/>
                <a:cs typeface="Lucida Sans Unicode"/>
              </a:rPr>
              <a:t>Charter</a:t>
            </a:r>
            <a:r>
              <a:rPr sz="1300" spc="-50" dirty="0">
                <a:latin typeface="Lucida Sans Unicode"/>
                <a:cs typeface="Lucida Sans Unicode"/>
              </a:rPr>
              <a:t> </a:t>
            </a:r>
            <a:r>
              <a:rPr sz="1300" dirty="0">
                <a:latin typeface="Lucida Sans Unicode"/>
                <a:cs typeface="Lucida Sans Unicode"/>
              </a:rPr>
              <a:t>School,</a:t>
            </a:r>
            <a:r>
              <a:rPr sz="1300" spc="-30" dirty="0">
                <a:latin typeface="Lucida Sans Unicode"/>
                <a:cs typeface="Lucida Sans Unicode"/>
              </a:rPr>
              <a:t> </a:t>
            </a:r>
            <a:r>
              <a:rPr sz="1300" dirty="0">
                <a:latin typeface="Lucida Sans Unicode"/>
                <a:cs typeface="Lucida Sans Unicode"/>
              </a:rPr>
              <a:t>Denver,</a:t>
            </a:r>
            <a:r>
              <a:rPr sz="1300" spc="-45" dirty="0">
                <a:latin typeface="Lucida Sans Unicode"/>
                <a:cs typeface="Lucida Sans Unicode"/>
              </a:rPr>
              <a:t> </a:t>
            </a:r>
            <a:r>
              <a:rPr sz="1300" dirty="0">
                <a:latin typeface="Lucida Sans Unicode"/>
                <a:cs typeface="Lucida Sans Unicode"/>
              </a:rPr>
              <a:t>School</a:t>
            </a:r>
            <a:r>
              <a:rPr sz="1300" spc="-50" dirty="0">
                <a:latin typeface="Lucida Sans Unicode"/>
                <a:cs typeface="Lucida Sans Unicode"/>
              </a:rPr>
              <a:t> </a:t>
            </a:r>
            <a:r>
              <a:rPr sz="1300" dirty="0">
                <a:latin typeface="Lucida Sans Unicode"/>
                <a:cs typeface="Lucida Sans Unicode"/>
              </a:rPr>
              <a:t>Teacher</a:t>
            </a:r>
            <a:r>
              <a:rPr sz="1300" spc="-45"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a:p>
            <a:pPr marL="268605" indent="-255904">
              <a:lnSpc>
                <a:spcPct val="100000"/>
              </a:lnSpc>
              <a:spcBef>
                <a:spcPts val="395"/>
              </a:spcBef>
              <a:buClr>
                <a:srgbClr val="4F81BC"/>
              </a:buClr>
              <a:buSzPct val="65384"/>
              <a:buFont typeface="Wingdings 3"/>
              <a:buChar char=""/>
              <a:tabLst>
                <a:tab pos="268605" algn="l"/>
              </a:tabLst>
            </a:pPr>
            <a:r>
              <a:rPr sz="1300" dirty="0">
                <a:latin typeface="Lucida Sans Unicode"/>
                <a:cs typeface="Lucida Sans Unicode"/>
              </a:rPr>
              <a:t>Nancy</a:t>
            </a:r>
            <a:r>
              <a:rPr sz="1300" spc="-60" dirty="0">
                <a:latin typeface="Lucida Sans Unicode"/>
                <a:cs typeface="Lucida Sans Unicode"/>
              </a:rPr>
              <a:t> </a:t>
            </a:r>
            <a:r>
              <a:rPr sz="1300" dirty="0">
                <a:latin typeface="Lucida Sans Unicode"/>
                <a:cs typeface="Lucida Sans Unicode"/>
              </a:rPr>
              <a:t>Tellez,</a:t>
            </a:r>
            <a:r>
              <a:rPr sz="1300" spc="-40" dirty="0">
                <a:latin typeface="Lucida Sans Unicode"/>
                <a:cs typeface="Lucida Sans Unicode"/>
              </a:rPr>
              <a:t> </a:t>
            </a:r>
            <a:r>
              <a:rPr sz="1300" dirty="0">
                <a:latin typeface="Lucida Sans Unicode"/>
                <a:cs typeface="Lucida Sans Unicode"/>
              </a:rPr>
              <a:t>Poudre</a:t>
            </a:r>
            <a:r>
              <a:rPr sz="1300" spc="-35" dirty="0">
                <a:latin typeface="Lucida Sans Unicode"/>
                <a:cs typeface="Lucida Sans Unicode"/>
              </a:rPr>
              <a:t> </a:t>
            </a:r>
            <a:r>
              <a:rPr sz="1300" dirty="0">
                <a:latin typeface="Lucida Sans Unicode"/>
                <a:cs typeface="Lucida Sans Unicode"/>
              </a:rPr>
              <a:t>School</a:t>
            </a:r>
            <a:r>
              <a:rPr sz="1300" spc="-40" dirty="0">
                <a:latin typeface="Lucida Sans Unicode"/>
                <a:cs typeface="Lucida Sans Unicode"/>
              </a:rPr>
              <a:t> </a:t>
            </a:r>
            <a:r>
              <a:rPr sz="1300" dirty="0">
                <a:latin typeface="Lucida Sans Unicode"/>
                <a:cs typeface="Lucida Sans Unicode"/>
              </a:rPr>
              <a:t>District</a:t>
            </a:r>
            <a:r>
              <a:rPr sz="1300" spc="-40" dirty="0">
                <a:latin typeface="Lucida Sans Unicode"/>
                <a:cs typeface="Lucida Sans Unicode"/>
              </a:rPr>
              <a:t> </a:t>
            </a:r>
            <a:r>
              <a:rPr sz="1300" dirty="0">
                <a:latin typeface="Lucida Sans Unicode"/>
                <a:cs typeface="Lucida Sans Unicode"/>
              </a:rPr>
              <a:t>Board</a:t>
            </a:r>
            <a:r>
              <a:rPr sz="1300" spc="-45" dirty="0">
                <a:latin typeface="Lucida Sans Unicode"/>
                <a:cs typeface="Lucida Sans Unicode"/>
              </a:rPr>
              <a:t> </a:t>
            </a:r>
            <a:r>
              <a:rPr sz="1300" dirty="0">
                <a:latin typeface="Lucida Sans Unicode"/>
                <a:cs typeface="Lucida Sans Unicode"/>
              </a:rPr>
              <a:t>of</a:t>
            </a:r>
            <a:r>
              <a:rPr sz="1300" spc="-65" dirty="0">
                <a:latin typeface="Lucida Sans Unicode"/>
                <a:cs typeface="Lucida Sans Unicode"/>
              </a:rPr>
              <a:t> </a:t>
            </a:r>
            <a:r>
              <a:rPr sz="1300" dirty="0">
                <a:latin typeface="Lucida Sans Unicode"/>
                <a:cs typeface="Lucida Sans Unicode"/>
              </a:rPr>
              <a:t>Education,</a:t>
            </a:r>
            <a:r>
              <a:rPr sz="1300" spc="-40" dirty="0">
                <a:latin typeface="Lucida Sans Unicode"/>
                <a:cs typeface="Lucida Sans Unicode"/>
              </a:rPr>
              <a:t> </a:t>
            </a:r>
            <a:r>
              <a:rPr sz="1300" dirty="0">
                <a:latin typeface="Lucida Sans Unicode"/>
                <a:cs typeface="Lucida Sans Unicode"/>
              </a:rPr>
              <a:t>Fort</a:t>
            </a:r>
            <a:r>
              <a:rPr sz="1300" spc="-50" dirty="0">
                <a:latin typeface="Lucida Sans Unicode"/>
                <a:cs typeface="Lucida Sans Unicode"/>
              </a:rPr>
              <a:t> </a:t>
            </a:r>
            <a:r>
              <a:rPr sz="1300" dirty="0">
                <a:latin typeface="Lucida Sans Unicode"/>
                <a:cs typeface="Lucida Sans Unicode"/>
              </a:rPr>
              <a:t>Collins,</a:t>
            </a:r>
            <a:r>
              <a:rPr sz="1300" spc="-25" dirty="0">
                <a:latin typeface="Lucida Sans Unicode"/>
                <a:cs typeface="Lucida Sans Unicode"/>
              </a:rPr>
              <a:t> </a:t>
            </a:r>
            <a:r>
              <a:rPr sz="1300" dirty="0">
                <a:latin typeface="Lucida Sans Unicode"/>
                <a:cs typeface="Lucida Sans Unicode"/>
              </a:rPr>
              <a:t>School</a:t>
            </a:r>
            <a:r>
              <a:rPr sz="1300" spc="-35" dirty="0">
                <a:latin typeface="Lucida Sans Unicode"/>
                <a:cs typeface="Lucida Sans Unicode"/>
              </a:rPr>
              <a:t> </a:t>
            </a:r>
            <a:r>
              <a:rPr sz="1300" dirty="0">
                <a:latin typeface="Lucida Sans Unicode"/>
                <a:cs typeface="Lucida Sans Unicode"/>
              </a:rPr>
              <a:t>Board</a:t>
            </a:r>
            <a:r>
              <a:rPr sz="1300" spc="-55" dirty="0">
                <a:latin typeface="Lucida Sans Unicode"/>
                <a:cs typeface="Lucida Sans Unicode"/>
              </a:rPr>
              <a:t> </a:t>
            </a:r>
            <a:r>
              <a:rPr sz="1300" spc="-10" dirty="0">
                <a:latin typeface="Lucida Sans Unicode"/>
                <a:cs typeface="Lucida Sans Unicode"/>
              </a:rPr>
              <a:t>Director</a:t>
            </a:r>
            <a:endParaRPr sz="1300">
              <a:latin typeface="Lucida Sans Unicode"/>
              <a:cs typeface="Lucida Sans Unicode"/>
            </a:endParaRPr>
          </a:p>
          <a:p>
            <a:pPr marL="268605">
              <a:lnSpc>
                <a:spcPct val="100000"/>
              </a:lnSpc>
            </a:pPr>
            <a:r>
              <a:rPr sz="1300" spc="-10" dirty="0">
                <a:latin typeface="Lucida Sans Unicode"/>
                <a:cs typeface="Lucida Sans Unicode"/>
              </a:rPr>
              <a:t>Representative</a:t>
            </a:r>
            <a:endParaRPr sz="1300">
              <a:latin typeface="Lucida Sans Unicode"/>
              <a:cs typeface="Lucida Sans Unicode"/>
            </a:endParaRPr>
          </a:p>
          <a:p>
            <a:pPr marL="268605" indent="-255904">
              <a:lnSpc>
                <a:spcPct val="100000"/>
              </a:lnSpc>
              <a:spcBef>
                <a:spcPts val="400"/>
              </a:spcBef>
              <a:buClr>
                <a:srgbClr val="4F81BC"/>
              </a:buClr>
              <a:buSzPct val="65384"/>
              <a:buFont typeface="Wingdings 3"/>
              <a:buChar char=""/>
              <a:tabLst>
                <a:tab pos="268605" algn="l"/>
              </a:tabLst>
            </a:pPr>
            <a:r>
              <a:rPr sz="1300" dirty="0">
                <a:latin typeface="Lucida Sans Unicode"/>
                <a:cs typeface="Lucida Sans Unicode"/>
              </a:rPr>
              <a:t>Susan</a:t>
            </a:r>
            <a:r>
              <a:rPr sz="1300" spc="-40" dirty="0">
                <a:latin typeface="Lucida Sans Unicode"/>
                <a:cs typeface="Lucida Sans Unicode"/>
              </a:rPr>
              <a:t> </a:t>
            </a:r>
            <a:r>
              <a:rPr sz="1300" dirty="0">
                <a:latin typeface="Lucida Sans Unicode"/>
                <a:cs typeface="Lucida Sans Unicode"/>
              </a:rPr>
              <a:t>Van</a:t>
            </a:r>
            <a:r>
              <a:rPr sz="1300" spc="-50" dirty="0">
                <a:latin typeface="Lucida Sans Unicode"/>
                <a:cs typeface="Lucida Sans Unicode"/>
              </a:rPr>
              <a:t> </a:t>
            </a:r>
            <a:r>
              <a:rPr sz="1300" dirty="0">
                <a:latin typeface="Lucida Sans Unicode"/>
                <a:cs typeface="Lucida Sans Unicode"/>
              </a:rPr>
              <a:t>Gundy,</a:t>
            </a:r>
            <a:r>
              <a:rPr sz="1300" spc="-40" dirty="0">
                <a:latin typeface="Lucida Sans Unicode"/>
                <a:cs typeface="Lucida Sans Unicode"/>
              </a:rPr>
              <a:t> </a:t>
            </a:r>
            <a:r>
              <a:rPr sz="1300" dirty="0">
                <a:latin typeface="Lucida Sans Unicode"/>
                <a:cs typeface="Lucida Sans Unicode"/>
              </a:rPr>
              <a:t>Golden,</a:t>
            </a:r>
            <a:r>
              <a:rPr sz="1300" spc="-25" dirty="0">
                <a:latin typeface="Lucida Sans Unicode"/>
                <a:cs typeface="Lucida Sans Unicode"/>
              </a:rPr>
              <a:t> </a:t>
            </a:r>
            <a:r>
              <a:rPr sz="1300" dirty="0">
                <a:latin typeface="Lucida Sans Unicode"/>
                <a:cs typeface="Lucida Sans Unicode"/>
              </a:rPr>
              <a:t>Eduvate,</a:t>
            </a:r>
            <a:r>
              <a:rPr sz="1300" spc="-45" dirty="0">
                <a:latin typeface="Lucida Sans Unicode"/>
                <a:cs typeface="Lucida Sans Unicode"/>
              </a:rPr>
              <a:t> </a:t>
            </a:r>
            <a:r>
              <a:rPr sz="1300" dirty="0">
                <a:latin typeface="Lucida Sans Unicode"/>
                <a:cs typeface="Lucida Sans Unicode"/>
              </a:rPr>
              <a:t>PARCC</a:t>
            </a:r>
            <a:r>
              <a:rPr sz="1300" spc="-40" dirty="0">
                <a:latin typeface="Lucida Sans Unicode"/>
                <a:cs typeface="Lucida Sans Unicode"/>
              </a:rPr>
              <a:t> </a:t>
            </a:r>
            <a:r>
              <a:rPr sz="1300" spc="-10" dirty="0">
                <a:latin typeface="Lucida Sans Unicode"/>
                <a:cs typeface="Lucida Sans Unicode"/>
              </a:rPr>
              <a:t>Representative</a:t>
            </a:r>
            <a:endParaRPr sz="1300">
              <a:latin typeface="Lucida Sans Unicode"/>
              <a:cs typeface="Lucida Sans Unicode"/>
            </a:endParaRPr>
          </a:p>
        </p:txBody>
      </p:sp>
      <p:sp>
        <p:nvSpPr>
          <p:cNvPr id="9" name="Title 8">
            <a:extLst>
              <a:ext uri="{FF2B5EF4-FFF2-40B4-BE49-F238E27FC236}">
                <a16:creationId xmlns:a16="http://schemas.microsoft.com/office/drawing/2014/main" id="{9BC058D5-F7DC-7241-809E-C7C14A67C010}"/>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Hb14-1202 task force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1887347" y="608965"/>
            <a:ext cx="5625719"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124460" y="1559121"/>
            <a:ext cx="8496300" cy="4460240"/>
          </a:xfrm>
          <a:prstGeom prst="rect">
            <a:avLst/>
          </a:prstGeom>
        </p:spPr>
        <p:txBody>
          <a:bodyPr vert="horz" wrap="square" lIns="0" tIns="51435" rIns="0" bIns="0" rtlCol="0">
            <a:spAutoFit/>
          </a:bodyPr>
          <a:lstStyle/>
          <a:p>
            <a:pPr marL="240665" indent="-227965">
              <a:lnSpc>
                <a:spcPct val="100000"/>
              </a:lnSpc>
              <a:spcBef>
                <a:spcPts val="405"/>
              </a:spcBef>
              <a:buClr>
                <a:srgbClr val="478AC8"/>
              </a:buClr>
              <a:buSzPct val="110416"/>
              <a:buFont typeface="Wingdings"/>
              <a:buChar char=""/>
              <a:tabLst>
                <a:tab pos="240665" algn="l"/>
              </a:tabLst>
            </a:pPr>
            <a:r>
              <a:rPr sz="2400" b="1" dirty="0">
                <a:latin typeface="Calibri"/>
                <a:cs typeface="Calibri"/>
              </a:rPr>
              <a:t>What</a:t>
            </a:r>
            <a:r>
              <a:rPr sz="2400" b="1" spc="-60" dirty="0">
                <a:latin typeface="Calibri"/>
                <a:cs typeface="Calibri"/>
              </a:rPr>
              <a:t> </a:t>
            </a:r>
            <a:r>
              <a:rPr sz="2400" b="1" dirty="0">
                <a:latin typeface="Calibri"/>
                <a:cs typeface="Calibri"/>
              </a:rPr>
              <a:t>can</a:t>
            </a:r>
            <a:r>
              <a:rPr sz="2400" b="1" spc="-70" dirty="0">
                <a:latin typeface="Calibri"/>
                <a:cs typeface="Calibri"/>
              </a:rPr>
              <a:t> </a:t>
            </a:r>
            <a:r>
              <a:rPr sz="2400" b="1" dirty="0">
                <a:latin typeface="Calibri"/>
                <a:cs typeface="Calibri"/>
              </a:rPr>
              <a:t>we</a:t>
            </a:r>
            <a:r>
              <a:rPr sz="2400" b="1" spc="-50" dirty="0">
                <a:latin typeface="Calibri"/>
                <a:cs typeface="Calibri"/>
              </a:rPr>
              <a:t> </a:t>
            </a:r>
            <a:r>
              <a:rPr sz="2400" b="1" dirty="0">
                <a:latin typeface="Calibri"/>
                <a:cs typeface="Calibri"/>
              </a:rPr>
              <a:t>prioritize</a:t>
            </a:r>
            <a:r>
              <a:rPr sz="2400" b="1" spc="-70" dirty="0">
                <a:latin typeface="Calibri"/>
                <a:cs typeface="Calibri"/>
              </a:rPr>
              <a:t> </a:t>
            </a:r>
            <a:r>
              <a:rPr sz="2400" b="1" dirty="0">
                <a:latin typeface="Calibri"/>
                <a:cs typeface="Calibri"/>
              </a:rPr>
              <a:t>and</a:t>
            </a:r>
            <a:r>
              <a:rPr sz="2400" b="1" spc="-65" dirty="0">
                <a:latin typeface="Calibri"/>
                <a:cs typeface="Calibri"/>
              </a:rPr>
              <a:t> </a:t>
            </a:r>
            <a:r>
              <a:rPr sz="2400" b="1" dirty="0">
                <a:latin typeface="Calibri"/>
                <a:cs typeface="Calibri"/>
              </a:rPr>
              <a:t>do</a:t>
            </a:r>
            <a:r>
              <a:rPr sz="2400" b="1" spc="-55" dirty="0">
                <a:latin typeface="Calibri"/>
                <a:cs typeface="Calibri"/>
              </a:rPr>
              <a:t> </a:t>
            </a:r>
            <a:r>
              <a:rPr sz="2400" b="1" dirty="0">
                <a:latin typeface="Calibri"/>
                <a:cs typeface="Calibri"/>
              </a:rPr>
              <a:t>without</a:t>
            </a:r>
            <a:r>
              <a:rPr sz="2400" b="1" spc="-55" dirty="0">
                <a:latin typeface="Calibri"/>
                <a:cs typeface="Calibri"/>
              </a:rPr>
              <a:t> </a:t>
            </a:r>
            <a:r>
              <a:rPr sz="2400" b="1" spc="-10" dirty="0">
                <a:latin typeface="Calibri"/>
                <a:cs typeface="Calibri"/>
              </a:rPr>
              <a:t>demonstration</a:t>
            </a:r>
            <a:r>
              <a:rPr sz="2400" b="1" spc="-55" dirty="0">
                <a:latin typeface="Calibri"/>
                <a:cs typeface="Calibri"/>
              </a:rPr>
              <a:t> </a:t>
            </a:r>
            <a:r>
              <a:rPr sz="2400" b="1" spc="-10" dirty="0">
                <a:latin typeface="Calibri"/>
                <a:cs typeface="Calibri"/>
              </a:rPr>
              <a:t>authority?</a:t>
            </a:r>
            <a:endParaRPr sz="2400">
              <a:latin typeface="Calibri"/>
              <a:cs typeface="Calibri"/>
            </a:endParaRPr>
          </a:p>
          <a:p>
            <a:pPr marL="514984" marR="625475" lvl="1" indent="-182880">
              <a:lnSpc>
                <a:spcPts val="2880"/>
              </a:lnSpc>
              <a:spcBef>
                <a:spcPts val="670"/>
              </a:spcBef>
              <a:buClr>
                <a:srgbClr val="FFC746"/>
              </a:buClr>
              <a:buSzPct val="110416"/>
              <a:buFont typeface="Wingdings"/>
              <a:buChar char=""/>
              <a:tabLst>
                <a:tab pos="514984" algn="l"/>
              </a:tabLst>
            </a:pPr>
            <a:r>
              <a:rPr sz="2400" dirty="0">
                <a:latin typeface="Calibri"/>
                <a:cs typeface="Calibri"/>
              </a:rPr>
              <a:t>Move</a:t>
            </a:r>
            <a:r>
              <a:rPr sz="2400" spc="-40" dirty="0">
                <a:latin typeface="Calibri"/>
                <a:cs typeface="Calibri"/>
              </a:rPr>
              <a:t> </a:t>
            </a:r>
            <a:r>
              <a:rPr sz="2400" dirty="0">
                <a:latin typeface="Calibri"/>
                <a:cs typeface="Calibri"/>
              </a:rPr>
              <a:t>to</a:t>
            </a:r>
            <a:r>
              <a:rPr sz="2400" spc="-70" dirty="0">
                <a:latin typeface="Calibri"/>
                <a:cs typeface="Calibri"/>
              </a:rPr>
              <a:t> </a:t>
            </a:r>
            <a:r>
              <a:rPr sz="2400" dirty="0">
                <a:latin typeface="Calibri"/>
                <a:cs typeface="Calibri"/>
              </a:rPr>
              <a:t>single</a:t>
            </a:r>
            <a:r>
              <a:rPr sz="2400" spc="-45" dirty="0">
                <a:latin typeface="Calibri"/>
                <a:cs typeface="Calibri"/>
              </a:rPr>
              <a:t> </a:t>
            </a:r>
            <a:r>
              <a:rPr sz="2400" dirty="0">
                <a:latin typeface="Calibri"/>
                <a:cs typeface="Calibri"/>
              </a:rPr>
              <a:t>new</a:t>
            </a:r>
            <a:r>
              <a:rPr sz="2400" spc="-45" dirty="0">
                <a:latin typeface="Calibri"/>
                <a:cs typeface="Calibri"/>
              </a:rPr>
              <a:t> </a:t>
            </a:r>
            <a:r>
              <a:rPr sz="2400" spc="-10" dirty="0">
                <a:latin typeface="Calibri"/>
                <a:cs typeface="Calibri"/>
              </a:rPr>
              <a:t>assessment</a:t>
            </a:r>
            <a:r>
              <a:rPr sz="2400" spc="-60" dirty="0">
                <a:latin typeface="Calibri"/>
                <a:cs typeface="Calibri"/>
              </a:rPr>
              <a:t> </a:t>
            </a:r>
            <a:r>
              <a:rPr sz="2400" dirty="0">
                <a:latin typeface="Calibri"/>
                <a:cs typeface="Calibri"/>
              </a:rPr>
              <a:t>that</a:t>
            </a:r>
            <a:r>
              <a:rPr sz="2400" spc="-60" dirty="0">
                <a:latin typeface="Calibri"/>
                <a:cs typeface="Calibri"/>
              </a:rPr>
              <a:t> </a:t>
            </a:r>
            <a:r>
              <a:rPr sz="2400" dirty="0">
                <a:latin typeface="Calibri"/>
                <a:cs typeface="Calibri"/>
              </a:rPr>
              <a:t>meet</a:t>
            </a:r>
            <a:r>
              <a:rPr sz="2400" spc="-60" dirty="0">
                <a:latin typeface="Calibri"/>
                <a:cs typeface="Calibri"/>
              </a:rPr>
              <a:t> </a:t>
            </a:r>
            <a:r>
              <a:rPr sz="2400" spc="-10" dirty="0">
                <a:latin typeface="Calibri"/>
                <a:cs typeface="Calibri"/>
              </a:rPr>
              <a:t>state</a:t>
            </a:r>
            <a:r>
              <a:rPr sz="2400" spc="-55" dirty="0">
                <a:latin typeface="Calibri"/>
                <a:cs typeface="Calibri"/>
              </a:rPr>
              <a:t> </a:t>
            </a:r>
            <a:r>
              <a:rPr sz="2400" dirty="0">
                <a:latin typeface="Calibri"/>
                <a:cs typeface="Calibri"/>
              </a:rPr>
              <a:t>and</a:t>
            </a:r>
            <a:r>
              <a:rPr sz="2400" spc="-50" dirty="0">
                <a:latin typeface="Calibri"/>
                <a:cs typeface="Calibri"/>
              </a:rPr>
              <a:t> </a:t>
            </a:r>
            <a:r>
              <a:rPr sz="2400" spc="-10" dirty="0">
                <a:latin typeface="Calibri"/>
                <a:cs typeface="Calibri"/>
              </a:rPr>
              <a:t>federal requirements</a:t>
            </a:r>
            <a:endParaRPr sz="2400">
              <a:latin typeface="Calibri"/>
              <a:cs typeface="Calibri"/>
            </a:endParaRPr>
          </a:p>
          <a:p>
            <a:pPr lvl="1">
              <a:lnSpc>
                <a:spcPct val="100000"/>
              </a:lnSpc>
              <a:spcBef>
                <a:spcPts val="145"/>
              </a:spcBef>
              <a:buClr>
                <a:srgbClr val="FFC746"/>
              </a:buClr>
              <a:buFont typeface="Wingdings"/>
              <a:buChar char=""/>
            </a:pPr>
            <a:endParaRPr sz="2400">
              <a:latin typeface="Calibri"/>
              <a:cs typeface="Calibri"/>
            </a:endParaRPr>
          </a:p>
          <a:p>
            <a:pPr marL="240665" indent="-227965">
              <a:lnSpc>
                <a:spcPct val="100000"/>
              </a:lnSpc>
              <a:buClr>
                <a:srgbClr val="478AC8"/>
              </a:buClr>
              <a:buSzPct val="110416"/>
              <a:buFont typeface="Wingdings"/>
              <a:buChar char=""/>
              <a:tabLst>
                <a:tab pos="240665" algn="l"/>
              </a:tabLst>
            </a:pPr>
            <a:r>
              <a:rPr sz="2400" b="1" dirty="0">
                <a:latin typeface="Calibri"/>
                <a:cs typeface="Calibri"/>
              </a:rPr>
              <a:t>What</a:t>
            </a:r>
            <a:r>
              <a:rPr sz="2400" b="1" spc="-50" dirty="0">
                <a:latin typeface="Calibri"/>
                <a:cs typeface="Calibri"/>
              </a:rPr>
              <a:t> </a:t>
            </a:r>
            <a:r>
              <a:rPr sz="2400" b="1" dirty="0">
                <a:latin typeface="Calibri"/>
                <a:cs typeface="Calibri"/>
              </a:rPr>
              <a:t>can</a:t>
            </a:r>
            <a:r>
              <a:rPr sz="2400" b="1" spc="-70" dirty="0">
                <a:latin typeface="Calibri"/>
                <a:cs typeface="Calibri"/>
              </a:rPr>
              <a:t> </a:t>
            </a:r>
            <a:r>
              <a:rPr sz="2400" b="1" dirty="0">
                <a:latin typeface="Calibri"/>
                <a:cs typeface="Calibri"/>
              </a:rPr>
              <a:t>we</a:t>
            </a:r>
            <a:r>
              <a:rPr sz="2400" b="1" spc="-40" dirty="0">
                <a:latin typeface="Calibri"/>
                <a:cs typeface="Calibri"/>
              </a:rPr>
              <a:t> </a:t>
            </a:r>
            <a:r>
              <a:rPr sz="2400" b="1" dirty="0">
                <a:latin typeface="Calibri"/>
                <a:cs typeface="Calibri"/>
              </a:rPr>
              <a:t>prioritize</a:t>
            </a:r>
            <a:r>
              <a:rPr sz="2400" b="1" spc="-65"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do</a:t>
            </a:r>
            <a:r>
              <a:rPr sz="2400" b="1" spc="-50" dirty="0">
                <a:latin typeface="Calibri"/>
                <a:cs typeface="Calibri"/>
              </a:rPr>
              <a:t> </a:t>
            </a:r>
            <a:r>
              <a:rPr sz="2400" b="1" dirty="0">
                <a:latin typeface="Calibri"/>
                <a:cs typeface="Calibri"/>
              </a:rPr>
              <a:t>with</a:t>
            </a:r>
            <a:r>
              <a:rPr sz="2400" b="1" spc="-60" dirty="0">
                <a:latin typeface="Calibri"/>
                <a:cs typeface="Calibri"/>
              </a:rPr>
              <a:t> </a:t>
            </a:r>
            <a:r>
              <a:rPr sz="2400" b="1" spc="-10" dirty="0">
                <a:latin typeface="Calibri"/>
                <a:cs typeface="Calibri"/>
              </a:rPr>
              <a:t>demonstration</a:t>
            </a:r>
            <a:r>
              <a:rPr sz="2400" b="1" spc="-50" dirty="0">
                <a:latin typeface="Calibri"/>
                <a:cs typeface="Calibri"/>
              </a:rPr>
              <a:t> </a:t>
            </a:r>
            <a:r>
              <a:rPr sz="2400" b="1" spc="-10" dirty="0">
                <a:latin typeface="Calibri"/>
                <a:cs typeface="Calibri"/>
              </a:rPr>
              <a:t>authority?</a:t>
            </a:r>
            <a:endParaRPr sz="2400">
              <a:latin typeface="Calibri"/>
              <a:cs typeface="Calibri"/>
            </a:endParaRPr>
          </a:p>
          <a:p>
            <a:pPr marL="514984" marR="5080" lvl="1" indent="-182880">
              <a:lnSpc>
                <a:spcPts val="2880"/>
              </a:lnSpc>
              <a:spcBef>
                <a:spcPts val="670"/>
              </a:spcBef>
              <a:buClr>
                <a:srgbClr val="FFC746"/>
              </a:buClr>
              <a:buSzPct val="110416"/>
              <a:buFont typeface="Wingdings"/>
              <a:buChar char=""/>
              <a:tabLst>
                <a:tab pos="514984" algn="l"/>
              </a:tabLst>
            </a:pPr>
            <a:r>
              <a:rPr sz="2400" dirty="0">
                <a:latin typeface="Calibri"/>
                <a:cs typeface="Calibri"/>
              </a:rPr>
              <a:t>Have</a:t>
            </a:r>
            <a:r>
              <a:rPr sz="2400" spc="-60" dirty="0">
                <a:latin typeface="Calibri"/>
                <a:cs typeface="Calibri"/>
              </a:rPr>
              <a:t> </a:t>
            </a:r>
            <a:r>
              <a:rPr sz="2400" dirty="0">
                <a:latin typeface="Calibri"/>
                <a:cs typeface="Calibri"/>
              </a:rPr>
              <a:t>2</a:t>
            </a:r>
            <a:r>
              <a:rPr sz="2400" spc="-55" dirty="0">
                <a:latin typeface="Calibri"/>
                <a:cs typeface="Calibri"/>
              </a:rPr>
              <a:t> </a:t>
            </a:r>
            <a:r>
              <a:rPr sz="2400" dirty="0">
                <a:latin typeface="Calibri"/>
                <a:cs typeface="Calibri"/>
              </a:rPr>
              <a:t>comparable</a:t>
            </a:r>
            <a:r>
              <a:rPr sz="2400" spc="-65" dirty="0">
                <a:latin typeface="Calibri"/>
                <a:cs typeface="Calibri"/>
              </a:rPr>
              <a:t> </a:t>
            </a:r>
            <a:r>
              <a:rPr sz="2400" spc="-10" dirty="0">
                <a:latin typeface="Calibri"/>
                <a:cs typeface="Calibri"/>
              </a:rPr>
              <a:t>assessments</a:t>
            </a:r>
            <a:r>
              <a:rPr sz="2400" spc="-75" dirty="0">
                <a:latin typeface="Calibri"/>
                <a:cs typeface="Calibri"/>
              </a:rPr>
              <a:t> </a:t>
            </a:r>
            <a:r>
              <a:rPr sz="2400" dirty="0">
                <a:latin typeface="Calibri"/>
                <a:cs typeface="Calibri"/>
              </a:rPr>
              <a:t>being</a:t>
            </a:r>
            <a:r>
              <a:rPr sz="2400" spc="-60" dirty="0">
                <a:latin typeface="Calibri"/>
                <a:cs typeface="Calibri"/>
              </a:rPr>
              <a:t> </a:t>
            </a:r>
            <a:r>
              <a:rPr sz="2400" spc="-10" dirty="0">
                <a:latin typeface="Calibri"/>
                <a:cs typeface="Calibri"/>
              </a:rPr>
              <a:t>administered</a:t>
            </a:r>
            <a:r>
              <a:rPr sz="2400" spc="-70" dirty="0">
                <a:latin typeface="Calibri"/>
                <a:cs typeface="Calibri"/>
              </a:rPr>
              <a:t> </a:t>
            </a:r>
            <a:r>
              <a:rPr sz="2400" dirty="0">
                <a:latin typeface="Calibri"/>
                <a:cs typeface="Calibri"/>
              </a:rPr>
              <a:t>at</a:t>
            </a:r>
            <a:r>
              <a:rPr sz="2400" spc="-70" dirty="0">
                <a:latin typeface="Calibri"/>
                <a:cs typeface="Calibri"/>
              </a:rPr>
              <a:t> </a:t>
            </a:r>
            <a:r>
              <a:rPr sz="2400" dirty="0">
                <a:latin typeface="Calibri"/>
                <a:cs typeface="Calibri"/>
              </a:rPr>
              <a:t>the</a:t>
            </a:r>
            <a:r>
              <a:rPr sz="2400" spc="-55" dirty="0">
                <a:latin typeface="Calibri"/>
                <a:cs typeface="Calibri"/>
              </a:rPr>
              <a:t> </a:t>
            </a:r>
            <a:r>
              <a:rPr sz="2400" spc="-20" dirty="0">
                <a:latin typeface="Calibri"/>
                <a:cs typeface="Calibri"/>
              </a:rPr>
              <a:t>same </a:t>
            </a:r>
            <a:r>
              <a:rPr sz="2400" dirty="0">
                <a:latin typeface="Calibri"/>
                <a:cs typeface="Calibri"/>
              </a:rPr>
              <a:t>time</a:t>
            </a:r>
            <a:r>
              <a:rPr sz="2400" spc="-35" dirty="0">
                <a:latin typeface="Calibri"/>
                <a:cs typeface="Calibri"/>
              </a:rPr>
              <a:t> </a:t>
            </a:r>
            <a:r>
              <a:rPr sz="2400" dirty="0">
                <a:latin typeface="Calibri"/>
                <a:cs typeface="Calibri"/>
              </a:rPr>
              <a:t>while</a:t>
            </a:r>
            <a:r>
              <a:rPr sz="2400" spc="-30" dirty="0">
                <a:latin typeface="Calibri"/>
                <a:cs typeface="Calibri"/>
              </a:rPr>
              <a:t> </a:t>
            </a:r>
            <a:r>
              <a:rPr sz="2400" dirty="0">
                <a:latin typeface="Calibri"/>
                <a:cs typeface="Calibri"/>
              </a:rPr>
              <a:t>scaling</a:t>
            </a:r>
            <a:r>
              <a:rPr sz="2400" spc="-35" dirty="0">
                <a:latin typeface="Calibri"/>
                <a:cs typeface="Calibri"/>
              </a:rPr>
              <a:t> </a:t>
            </a:r>
            <a:r>
              <a:rPr sz="2400" dirty="0">
                <a:latin typeface="Calibri"/>
                <a:cs typeface="Calibri"/>
              </a:rPr>
              <a:t>up</a:t>
            </a:r>
            <a:r>
              <a:rPr sz="2400" spc="-30" dirty="0">
                <a:latin typeface="Calibri"/>
                <a:cs typeface="Calibri"/>
              </a:rPr>
              <a:t> </a:t>
            </a:r>
            <a:r>
              <a:rPr sz="2400" dirty="0">
                <a:latin typeface="Calibri"/>
                <a:cs typeface="Calibri"/>
              </a:rPr>
              <a:t>to</a:t>
            </a:r>
            <a:r>
              <a:rPr sz="2400" spc="-30" dirty="0">
                <a:latin typeface="Calibri"/>
                <a:cs typeface="Calibri"/>
              </a:rPr>
              <a:t> </a:t>
            </a:r>
            <a:r>
              <a:rPr sz="2400" dirty="0">
                <a:latin typeface="Calibri"/>
                <a:cs typeface="Calibri"/>
              </a:rPr>
              <a:t>a</a:t>
            </a:r>
            <a:r>
              <a:rPr sz="2400" spc="-25" dirty="0">
                <a:latin typeface="Calibri"/>
                <a:cs typeface="Calibri"/>
              </a:rPr>
              <a:t> </a:t>
            </a:r>
            <a:r>
              <a:rPr sz="2400" dirty="0">
                <a:latin typeface="Calibri"/>
                <a:cs typeface="Calibri"/>
              </a:rPr>
              <a:t>single</a:t>
            </a:r>
            <a:r>
              <a:rPr sz="2400" spc="-35" dirty="0">
                <a:latin typeface="Calibri"/>
                <a:cs typeface="Calibri"/>
              </a:rPr>
              <a:t> </a:t>
            </a:r>
            <a:r>
              <a:rPr sz="2400" spc="-10" dirty="0">
                <a:latin typeface="Calibri"/>
                <a:cs typeface="Calibri"/>
              </a:rPr>
              <a:t>system</a:t>
            </a:r>
            <a:endParaRPr sz="2400">
              <a:latin typeface="Calibri"/>
              <a:cs typeface="Calibri"/>
            </a:endParaRPr>
          </a:p>
          <a:p>
            <a:pPr lvl="1">
              <a:lnSpc>
                <a:spcPct val="100000"/>
              </a:lnSpc>
              <a:spcBef>
                <a:spcPts val="145"/>
              </a:spcBef>
              <a:buClr>
                <a:srgbClr val="FFC746"/>
              </a:buClr>
              <a:buFont typeface="Wingdings"/>
              <a:buChar char=""/>
            </a:pPr>
            <a:endParaRPr sz="2400">
              <a:latin typeface="Calibri"/>
              <a:cs typeface="Calibri"/>
            </a:endParaRPr>
          </a:p>
          <a:p>
            <a:pPr marL="240665" indent="-227965">
              <a:lnSpc>
                <a:spcPct val="100000"/>
              </a:lnSpc>
              <a:buClr>
                <a:srgbClr val="478AC8"/>
              </a:buClr>
              <a:buSzPct val="110416"/>
              <a:buFont typeface="Wingdings"/>
              <a:buChar char=""/>
              <a:tabLst>
                <a:tab pos="240665" algn="l"/>
              </a:tabLst>
            </a:pPr>
            <a:r>
              <a:rPr sz="2400" b="1" dirty="0">
                <a:latin typeface="Calibri"/>
                <a:cs typeface="Calibri"/>
              </a:rPr>
              <a:t>What</a:t>
            </a:r>
            <a:r>
              <a:rPr sz="2400" b="1" spc="-60" dirty="0">
                <a:latin typeface="Calibri"/>
                <a:cs typeface="Calibri"/>
              </a:rPr>
              <a:t> </a:t>
            </a:r>
            <a:r>
              <a:rPr sz="2400" b="1" dirty="0">
                <a:latin typeface="Calibri"/>
                <a:cs typeface="Calibri"/>
              </a:rPr>
              <a:t>doesn’t</a:t>
            </a:r>
            <a:r>
              <a:rPr sz="2400" b="1" spc="-50" dirty="0">
                <a:latin typeface="Calibri"/>
                <a:cs typeface="Calibri"/>
              </a:rPr>
              <a:t> </a:t>
            </a:r>
            <a:r>
              <a:rPr sz="2400" b="1" dirty="0">
                <a:latin typeface="Calibri"/>
                <a:cs typeface="Calibri"/>
              </a:rPr>
              <a:t>appear</a:t>
            </a:r>
            <a:r>
              <a:rPr sz="2400" b="1" spc="-60" dirty="0">
                <a:latin typeface="Calibri"/>
                <a:cs typeface="Calibri"/>
              </a:rPr>
              <a:t> </a:t>
            </a:r>
            <a:r>
              <a:rPr sz="2400" b="1" dirty="0">
                <a:latin typeface="Calibri"/>
                <a:cs typeface="Calibri"/>
              </a:rPr>
              <a:t>to</a:t>
            </a:r>
            <a:r>
              <a:rPr sz="2400" b="1" spc="-55" dirty="0">
                <a:latin typeface="Calibri"/>
                <a:cs typeface="Calibri"/>
              </a:rPr>
              <a:t> </a:t>
            </a:r>
            <a:r>
              <a:rPr sz="2400" b="1" dirty="0">
                <a:latin typeface="Calibri"/>
                <a:cs typeface="Calibri"/>
              </a:rPr>
              <a:t>be</a:t>
            </a:r>
            <a:r>
              <a:rPr sz="2400" b="1" spc="-60" dirty="0">
                <a:latin typeface="Calibri"/>
                <a:cs typeface="Calibri"/>
              </a:rPr>
              <a:t> </a:t>
            </a:r>
            <a:r>
              <a:rPr sz="2400" b="1" spc="-10" dirty="0">
                <a:latin typeface="Calibri"/>
                <a:cs typeface="Calibri"/>
              </a:rPr>
              <a:t>allowed?</a:t>
            </a:r>
            <a:endParaRPr sz="2400">
              <a:latin typeface="Calibri"/>
              <a:cs typeface="Calibri"/>
            </a:endParaRPr>
          </a:p>
          <a:p>
            <a:pPr marL="514984" lvl="1" indent="-182245">
              <a:lnSpc>
                <a:spcPct val="100000"/>
              </a:lnSpc>
              <a:spcBef>
                <a:spcPts val="330"/>
              </a:spcBef>
              <a:buClr>
                <a:srgbClr val="FFC746"/>
              </a:buClr>
              <a:buSzPct val="110416"/>
              <a:buFont typeface="Wingdings"/>
              <a:buChar char=""/>
              <a:tabLst>
                <a:tab pos="514984" algn="l"/>
              </a:tabLst>
            </a:pPr>
            <a:r>
              <a:rPr sz="2400" dirty="0">
                <a:latin typeface="Calibri"/>
                <a:cs typeface="Calibri"/>
              </a:rPr>
              <a:t>Multiple</a:t>
            </a:r>
            <a:r>
              <a:rPr sz="2400" spc="-65" dirty="0">
                <a:latin typeface="Calibri"/>
                <a:cs typeface="Calibri"/>
              </a:rPr>
              <a:t> </a:t>
            </a:r>
            <a:r>
              <a:rPr sz="2400" spc="-10" dirty="0">
                <a:latin typeface="Calibri"/>
                <a:cs typeface="Calibri"/>
              </a:rPr>
              <a:t>assessments</a:t>
            </a:r>
            <a:r>
              <a:rPr sz="2400" spc="-50" dirty="0">
                <a:latin typeface="Calibri"/>
                <a:cs typeface="Calibri"/>
              </a:rPr>
              <a:t> </a:t>
            </a:r>
            <a:r>
              <a:rPr sz="2400" dirty="0">
                <a:latin typeface="Calibri"/>
                <a:cs typeface="Calibri"/>
              </a:rPr>
              <a:t>long</a:t>
            </a:r>
            <a:r>
              <a:rPr sz="2400" spc="-45" dirty="0">
                <a:latin typeface="Calibri"/>
                <a:cs typeface="Calibri"/>
              </a:rPr>
              <a:t> </a:t>
            </a:r>
            <a:r>
              <a:rPr sz="2400" dirty="0">
                <a:latin typeface="Calibri"/>
                <a:cs typeface="Calibri"/>
              </a:rPr>
              <a:t>term,</a:t>
            </a:r>
            <a:r>
              <a:rPr sz="2400" spc="-65" dirty="0">
                <a:latin typeface="Calibri"/>
                <a:cs typeface="Calibri"/>
              </a:rPr>
              <a:t> </a:t>
            </a:r>
            <a:r>
              <a:rPr sz="2400" dirty="0">
                <a:latin typeface="Calibri"/>
                <a:cs typeface="Calibri"/>
              </a:rPr>
              <a:t>outside</a:t>
            </a:r>
            <a:r>
              <a:rPr sz="2400" spc="-4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high</a:t>
            </a:r>
            <a:r>
              <a:rPr sz="2400" spc="-60" dirty="0">
                <a:latin typeface="Calibri"/>
                <a:cs typeface="Calibri"/>
              </a:rPr>
              <a:t> </a:t>
            </a:r>
            <a:r>
              <a:rPr sz="2400" spc="-10" dirty="0">
                <a:latin typeface="Calibri"/>
                <a:cs typeface="Calibri"/>
              </a:rPr>
              <a:t>school</a:t>
            </a:r>
            <a:endParaRPr sz="2400">
              <a:latin typeface="Calibri"/>
              <a:cs typeface="Calibri"/>
            </a:endParaRPr>
          </a:p>
          <a:p>
            <a:pPr marL="514984" lvl="1" indent="-182245">
              <a:lnSpc>
                <a:spcPct val="100000"/>
              </a:lnSpc>
              <a:spcBef>
                <a:spcPts val="275"/>
              </a:spcBef>
              <a:buClr>
                <a:srgbClr val="FFC746"/>
              </a:buClr>
              <a:buSzPct val="110416"/>
              <a:buFont typeface="Wingdings"/>
              <a:buChar char=""/>
              <a:tabLst>
                <a:tab pos="514984" algn="l"/>
              </a:tabLst>
            </a:pPr>
            <a:r>
              <a:rPr sz="2400" spc="-30" dirty="0">
                <a:latin typeface="Calibri"/>
                <a:cs typeface="Calibri"/>
              </a:rPr>
              <a:t>Off-</a:t>
            </a:r>
            <a:r>
              <a:rPr sz="2400" dirty="0">
                <a:latin typeface="Calibri"/>
                <a:cs typeface="Calibri"/>
              </a:rPr>
              <a:t>grade</a:t>
            </a:r>
            <a:r>
              <a:rPr sz="2400" spc="-50" dirty="0">
                <a:latin typeface="Calibri"/>
                <a:cs typeface="Calibri"/>
              </a:rPr>
              <a:t> </a:t>
            </a:r>
            <a:r>
              <a:rPr sz="2400" dirty="0">
                <a:latin typeface="Calibri"/>
                <a:cs typeface="Calibri"/>
              </a:rPr>
              <a:t>level</a:t>
            </a:r>
            <a:r>
              <a:rPr sz="2400" spc="-60" dirty="0">
                <a:latin typeface="Calibri"/>
                <a:cs typeface="Calibri"/>
              </a:rPr>
              <a:t> </a:t>
            </a:r>
            <a:r>
              <a:rPr sz="2400" dirty="0">
                <a:latin typeface="Calibri"/>
                <a:cs typeface="Calibri"/>
              </a:rPr>
              <a:t>without</a:t>
            </a:r>
            <a:r>
              <a:rPr sz="2400" spc="-75" dirty="0">
                <a:latin typeface="Calibri"/>
                <a:cs typeface="Calibri"/>
              </a:rPr>
              <a:t> </a:t>
            </a:r>
            <a:r>
              <a:rPr sz="2400" dirty="0">
                <a:latin typeface="Calibri"/>
                <a:cs typeface="Calibri"/>
              </a:rPr>
              <a:t>a</a:t>
            </a:r>
            <a:r>
              <a:rPr sz="2400" spc="-60" dirty="0">
                <a:latin typeface="Calibri"/>
                <a:cs typeface="Calibri"/>
              </a:rPr>
              <a:t> </a:t>
            </a:r>
            <a:r>
              <a:rPr sz="2400" dirty="0">
                <a:latin typeface="Calibri"/>
                <a:cs typeface="Calibri"/>
              </a:rPr>
              <a:t>grade</a:t>
            </a:r>
            <a:r>
              <a:rPr sz="2400" spc="-70" dirty="0">
                <a:latin typeface="Calibri"/>
                <a:cs typeface="Calibri"/>
              </a:rPr>
              <a:t> </a:t>
            </a:r>
            <a:r>
              <a:rPr sz="2400" dirty="0">
                <a:latin typeface="Calibri"/>
                <a:cs typeface="Calibri"/>
              </a:rPr>
              <a:t>level</a:t>
            </a:r>
            <a:r>
              <a:rPr sz="2400" spc="-50" dirty="0">
                <a:latin typeface="Calibri"/>
                <a:cs typeface="Calibri"/>
              </a:rPr>
              <a:t> </a:t>
            </a:r>
            <a:r>
              <a:rPr sz="2400" spc="-10" dirty="0">
                <a:latin typeface="Calibri"/>
                <a:cs typeface="Calibri"/>
              </a:rPr>
              <a:t>determination</a:t>
            </a:r>
            <a:endParaRPr sz="24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xfrm>
            <a:off x="434340" y="6341617"/>
            <a:ext cx="320675" cy="510729"/>
          </a:xfrm>
          <a:prstGeom prst="rect">
            <a:avLst/>
          </a:prstGeom>
        </p:spPr>
        <p:txBody>
          <a:bodyPr vert="horz" wrap="square" lIns="0" tIns="45415" rIns="0" bIns="0" rtlCol="0">
            <a:spAutoFit/>
          </a:bodyPr>
          <a:lstStyle/>
          <a:p>
            <a:pPr marL="38100">
              <a:lnSpc>
                <a:spcPts val="1810"/>
              </a:lnSpc>
            </a:pPr>
            <a:fld id="{81D60167-4931-47E6-BA6A-407CBD079E47}" type="slidenum">
              <a:rPr sz="1800" spc="-25" smtClean="0">
                <a:solidFill>
                  <a:srgbClr val="000000"/>
                </a:solidFill>
              </a:rPr>
              <a:t>40</a:t>
            </a:fld>
            <a:r>
              <a:rPr lang="en-US" sz="1800" spc="-25" dirty="0">
                <a:solidFill>
                  <a:srgbClr val="000000"/>
                </a:solidFill>
              </a:rPr>
              <a:t>A</a:t>
            </a:r>
            <a:endParaRPr sz="1800" dirty="0"/>
          </a:p>
        </p:txBody>
      </p:sp>
      <p:sp>
        <p:nvSpPr>
          <p:cNvPr id="5" name="Title 4">
            <a:extLst>
              <a:ext uri="{FF2B5EF4-FFF2-40B4-BE49-F238E27FC236}">
                <a16:creationId xmlns:a16="http://schemas.microsoft.com/office/drawing/2014/main" id="{24B4A676-7E3A-F5EC-82E0-D308CD17F6B4}"/>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Assessment priorities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pic>
          <p:nvPicPr>
            <p:cNvPr id="15" name="object 15"/>
            <p:cNvPicPr/>
            <p:nvPr/>
          </p:nvPicPr>
          <p:blipFill>
            <a:blip r:embed="rId9" cstate="print"/>
            <a:stretch>
              <a:fillRect/>
            </a:stretch>
          </p:blipFill>
          <p:spPr>
            <a:xfrm>
              <a:off x="2696845" y="223138"/>
              <a:ext cx="3937127" cy="365759"/>
            </a:xfrm>
            <a:prstGeom prst="rect">
              <a:avLst/>
            </a:prstGeom>
          </p:spPr>
        </p:pic>
        <p:pic>
          <p:nvPicPr>
            <p:cNvPr id="16" name="object 16"/>
            <p:cNvPicPr/>
            <p:nvPr/>
          </p:nvPicPr>
          <p:blipFill>
            <a:blip r:embed="rId10" cstate="print"/>
            <a:stretch>
              <a:fillRect/>
            </a:stretch>
          </p:blipFill>
          <p:spPr>
            <a:xfrm>
              <a:off x="110337" y="588898"/>
              <a:ext cx="2450719" cy="365760"/>
            </a:xfrm>
            <a:prstGeom prst="rect">
              <a:avLst/>
            </a:prstGeom>
          </p:spPr>
        </p:pic>
        <p:pic>
          <p:nvPicPr>
            <p:cNvPr id="17" name="object 17"/>
            <p:cNvPicPr/>
            <p:nvPr/>
          </p:nvPicPr>
          <p:blipFill>
            <a:blip r:embed="rId11" cstate="print"/>
            <a:stretch>
              <a:fillRect/>
            </a:stretch>
          </p:blipFill>
          <p:spPr>
            <a:xfrm>
              <a:off x="2385948" y="588898"/>
              <a:ext cx="2529586" cy="365760"/>
            </a:xfrm>
            <a:prstGeom prst="rect">
              <a:avLst/>
            </a:prstGeom>
          </p:spPr>
        </p:pic>
        <p:pic>
          <p:nvPicPr>
            <p:cNvPr id="18" name="object 18"/>
            <p:cNvPicPr/>
            <p:nvPr/>
          </p:nvPicPr>
          <p:blipFill>
            <a:blip r:embed="rId12" cstate="print"/>
            <a:stretch>
              <a:fillRect/>
            </a:stretch>
          </p:blipFill>
          <p:spPr>
            <a:xfrm>
              <a:off x="4747005" y="588898"/>
              <a:ext cx="2850006" cy="365760"/>
            </a:xfrm>
            <a:prstGeom prst="rect">
              <a:avLst/>
            </a:prstGeom>
          </p:spPr>
        </p:pic>
        <p:pic>
          <p:nvPicPr>
            <p:cNvPr id="19" name="object 19"/>
            <p:cNvPicPr/>
            <p:nvPr/>
          </p:nvPicPr>
          <p:blipFill>
            <a:blip r:embed="rId13" cstate="print"/>
            <a:stretch>
              <a:fillRect/>
            </a:stretch>
          </p:blipFill>
          <p:spPr>
            <a:xfrm>
              <a:off x="7406893" y="588898"/>
              <a:ext cx="1737105" cy="365760"/>
            </a:xfrm>
            <a:prstGeom prst="rect">
              <a:avLst/>
            </a:prstGeom>
          </p:spPr>
        </p:pic>
      </p:grpSp>
      <p:sp>
        <p:nvSpPr>
          <p:cNvPr id="20" name="object 20">
            <a:extLst>
              <a:ext uri="{C183D7F6-B498-43B3-948B-1728B52AA6E4}">
                <adec:decorative xmlns:adec="http://schemas.microsoft.com/office/drawing/2017/decorative" val="1"/>
              </a:ext>
            </a:extLst>
          </p:cNvPr>
          <p:cNvSpPr txBox="1"/>
          <p:nvPr/>
        </p:nvSpPr>
        <p:spPr>
          <a:xfrm>
            <a:off x="60960" y="1126305"/>
            <a:ext cx="8846185" cy="2118995"/>
          </a:xfrm>
          <a:prstGeom prst="rect">
            <a:avLst/>
          </a:prstGeom>
        </p:spPr>
        <p:txBody>
          <a:bodyPr vert="horz" wrap="square" lIns="0" tIns="51435" rIns="0" bIns="0" rtlCol="0">
            <a:spAutoFit/>
          </a:bodyPr>
          <a:lstStyle/>
          <a:p>
            <a:pPr marL="76200">
              <a:lnSpc>
                <a:spcPct val="100000"/>
              </a:lnSpc>
              <a:spcBef>
                <a:spcPts val="405"/>
              </a:spcBef>
            </a:pPr>
            <a:r>
              <a:rPr sz="2400" b="1" spc="120" dirty="0">
                <a:latin typeface="Calibri"/>
                <a:cs typeface="Calibri"/>
              </a:rPr>
              <a:t>Options</a:t>
            </a:r>
            <a:r>
              <a:rPr sz="2400" b="1" spc="290" dirty="0">
                <a:latin typeface="Calibri"/>
                <a:cs typeface="Calibri"/>
              </a:rPr>
              <a:t> </a:t>
            </a:r>
            <a:r>
              <a:rPr sz="2400" b="1" spc="95" dirty="0">
                <a:latin typeface="Calibri"/>
                <a:cs typeface="Calibri"/>
              </a:rPr>
              <a:t>that</a:t>
            </a:r>
            <a:r>
              <a:rPr sz="2400" b="1" spc="310" dirty="0">
                <a:latin typeface="Calibri"/>
                <a:cs typeface="Calibri"/>
              </a:rPr>
              <a:t> </a:t>
            </a:r>
            <a:r>
              <a:rPr sz="2400" b="1" spc="114" dirty="0">
                <a:latin typeface="Calibri"/>
                <a:cs typeface="Calibri"/>
              </a:rPr>
              <a:t>don’t</a:t>
            </a:r>
            <a:r>
              <a:rPr sz="2400" b="1" spc="280" dirty="0">
                <a:latin typeface="Calibri"/>
                <a:cs typeface="Calibri"/>
              </a:rPr>
              <a:t> </a:t>
            </a:r>
            <a:r>
              <a:rPr sz="2400" b="1" spc="114" dirty="0">
                <a:latin typeface="Calibri"/>
                <a:cs typeface="Calibri"/>
              </a:rPr>
              <a:t>require</a:t>
            </a:r>
            <a:r>
              <a:rPr sz="2400" b="1" spc="280" dirty="0">
                <a:latin typeface="Calibri"/>
                <a:cs typeface="Calibri"/>
              </a:rPr>
              <a:t> </a:t>
            </a:r>
            <a:r>
              <a:rPr sz="2400" b="1" spc="120" dirty="0">
                <a:latin typeface="Calibri"/>
                <a:cs typeface="Calibri"/>
              </a:rPr>
              <a:t>demonstration</a:t>
            </a:r>
            <a:r>
              <a:rPr sz="2400" b="1" spc="270" dirty="0">
                <a:latin typeface="Calibri"/>
                <a:cs typeface="Calibri"/>
              </a:rPr>
              <a:t> </a:t>
            </a:r>
            <a:r>
              <a:rPr sz="2400" b="1" spc="114" dirty="0">
                <a:latin typeface="Calibri"/>
                <a:cs typeface="Calibri"/>
              </a:rPr>
              <a:t>authority:</a:t>
            </a:r>
            <a:endParaRPr sz="2400">
              <a:latin typeface="Calibri"/>
              <a:cs typeface="Calibri"/>
            </a:endParaRPr>
          </a:p>
          <a:p>
            <a:pPr marL="533400" marR="81280" indent="-457200">
              <a:lnSpc>
                <a:spcPct val="100000"/>
              </a:lnSpc>
              <a:spcBef>
                <a:spcPts val="575"/>
              </a:spcBef>
              <a:buClr>
                <a:srgbClr val="478AC8"/>
              </a:buClr>
              <a:buSzPct val="110416"/>
              <a:buFont typeface="Wingdings"/>
              <a:buChar char=""/>
              <a:tabLst>
                <a:tab pos="533400" algn="l"/>
              </a:tabLst>
            </a:pPr>
            <a:r>
              <a:rPr sz="2400" b="1" spc="65" dirty="0">
                <a:latin typeface="Calibri"/>
                <a:cs typeface="Calibri"/>
              </a:rPr>
              <a:t>Is</a:t>
            </a:r>
            <a:r>
              <a:rPr sz="2400" b="1" spc="290" dirty="0">
                <a:latin typeface="Calibri"/>
                <a:cs typeface="Calibri"/>
              </a:rPr>
              <a:t> </a:t>
            </a:r>
            <a:r>
              <a:rPr sz="2400" b="1" spc="105" dirty="0">
                <a:latin typeface="Calibri"/>
                <a:cs typeface="Calibri"/>
              </a:rPr>
              <a:t>there</a:t>
            </a:r>
            <a:r>
              <a:rPr sz="2400" b="1" spc="270" dirty="0">
                <a:latin typeface="Calibri"/>
                <a:cs typeface="Calibri"/>
              </a:rPr>
              <a:t> </a:t>
            </a:r>
            <a:r>
              <a:rPr sz="2400" b="1" dirty="0">
                <a:latin typeface="Calibri"/>
                <a:cs typeface="Calibri"/>
              </a:rPr>
              <a:t>a</a:t>
            </a:r>
            <a:r>
              <a:rPr sz="2400" b="1" spc="295" dirty="0">
                <a:latin typeface="Calibri"/>
                <a:cs typeface="Calibri"/>
              </a:rPr>
              <a:t> </a:t>
            </a:r>
            <a:r>
              <a:rPr sz="2400" b="1" spc="65" dirty="0">
                <a:latin typeface="Calibri"/>
                <a:cs typeface="Calibri"/>
              </a:rPr>
              <a:t>way</a:t>
            </a:r>
            <a:r>
              <a:rPr sz="2400" b="1" spc="285" dirty="0">
                <a:latin typeface="Calibri"/>
                <a:cs typeface="Calibri"/>
              </a:rPr>
              <a:t> </a:t>
            </a:r>
            <a:r>
              <a:rPr sz="2400" b="1" spc="55" dirty="0">
                <a:latin typeface="Calibri"/>
                <a:cs typeface="Calibri"/>
              </a:rPr>
              <a:t>to</a:t>
            </a:r>
            <a:r>
              <a:rPr sz="2400" b="1" spc="285" dirty="0">
                <a:latin typeface="Calibri"/>
                <a:cs typeface="Calibri"/>
              </a:rPr>
              <a:t> </a:t>
            </a:r>
            <a:r>
              <a:rPr sz="2400" b="1" spc="120" dirty="0">
                <a:latin typeface="Calibri"/>
                <a:cs typeface="Calibri"/>
              </a:rPr>
              <a:t>increase</a:t>
            </a:r>
            <a:r>
              <a:rPr sz="2400" b="1" spc="270" dirty="0">
                <a:latin typeface="Calibri"/>
                <a:cs typeface="Calibri"/>
              </a:rPr>
              <a:t> </a:t>
            </a:r>
            <a:r>
              <a:rPr sz="2400" b="1" spc="120" dirty="0">
                <a:latin typeface="Calibri"/>
                <a:cs typeface="Calibri"/>
              </a:rPr>
              <a:t>perceived</a:t>
            </a:r>
            <a:r>
              <a:rPr sz="2400" b="1" spc="260" dirty="0">
                <a:latin typeface="Calibri"/>
                <a:cs typeface="Calibri"/>
              </a:rPr>
              <a:t> </a:t>
            </a:r>
            <a:r>
              <a:rPr sz="2400" b="1" spc="114" dirty="0">
                <a:latin typeface="Calibri"/>
                <a:cs typeface="Calibri"/>
              </a:rPr>
              <a:t>student</a:t>
            </a:r>
            <a:r>
              <a:rPr sz="2400" b="1" spc="290" dirty="0">
                <a:latin typeface="Calibri"/>
                <a:cs typeface="Calibri"/>
              </a:rPr>
              <a:t> </a:t>
            </a:r>
            <a:r>
              <a:rPr sz="2400" b="1" spc="114" dirty="0">
                <a:latin typeface="Calibri"/>
                <a:cs typeface="Calibri"/>
              </a:rPr>
              <a:t>relevance</a:t>
            </a:r>
            <a:r>
              <a:rPr sz="2400" b="1" spc="270" dirty="0">
                <a:latin typeface="Calibri"/>
                <a:cs typeface="Calibri"/>
              </a:rPr>
              <a:t> </a:t>
            </a:r>
            <a:r>
              <a:rPr sz="2400" b="1" spc="45" dirty="0">
                <a:latin typeface="Calibri"/>
                <a:cs typeface="Calibri"/>
              </a:rPr>
              <a:t>of </a:t>
            </a:r>
            <a:r>
              <a:rPr sz="2400" b="1" spc="75" dirty="0">
                <a:latin typeface="Calibri"/>
                <a:cs typeface="Calibri"/>
              </a:rPr>
              <a:t>9</a:t>
            </a:r>
            <a:r>
              <a:rPr sz="2400" b="1" spc="112" baseline="24305" dirty="0">
                <a:latin typeface="Calibri"/>
                <a:cs typeface="Calibri"/>
              </a:rPr>
              <a:t>th</a:t>
            </a:r>
            <a:r>
              <a:rPr sz="2400" b="1" spc="652" baseline="24305" dirty="0">
                <a:latin typeface="Calibri"/>
                <a:cs typeface="Calibri"/>
              </a:rPr>
              <a:t> </a:t>
            </a:r>
            <a:r>
              <a:rPr sz="2400" b="1" spc="100" dirty="0">
                <a:latin typeface="Calibri"/>
                <a:cs typeface="Calibri"/>
              </a:rPr>
              <a:t>grade</a:t>
            </a:r>
            <a:r>
              <a:rPr sz="2400" b="1" spc="280" dirty="0">
                <a:latin typeface="Calibri"/>
                <a:cs typeface="Calibri"/>
              </a:rPr>
              <a:t> </a:t>
            </a:r>
            <a:r>
              <a:rPr sz="2400" b="1" spc="114" dirty="0">
                <a:latin typeface="Calibri"/>
                <a:cs typeface="Calibri"/>
              </a:rPr>
              <a:t>assessments?</a:t>
            </a:r>
            <a:endParaRPr sz="2400">
              <a:latin typeface="Calibri"/>
              <a:cs typeface="Calibri"/>
            </a:endParaRPr>
          </a:p>
          <a:p>
            <a:pPr marL="532765" indent="-456565">
              <a:lnSpc>
                <a:spcPct val="100000"/>
              </a:lnSpc>
              <a:spcBef>
                <a:spcPts val="580"/>
              </a:spcBef>
              <a:buClr>
                <a:srgbClr val="478AC8"/>
              </a:buClr>
              <a:buSzPct val="110416"/>
              <a:buFont typeface="Wingdings"/>
              <a:buChar char=""/>
              <a:tabLst>
                <a:tab pos="532765" algn="l"/>
              </a:tabLst>
            </a:pPr>
            <a:r>
              <a:rPr sz="2400" b="1" spc="65" dirty="0">
                <a:latin typeface="Calibri"/>
                <a:cs typeface="Calibri"/>
              </a:rPr>
              <a:t>Is</a:t>
            </a:r>
            <a:r>
              <a:rPr sz="2400" b="1" spc="295" dirty="0">
                <a:latin typeface="Calibri"/>
                <a:cs typeface="Calibri"/>
              </a:rPr>
              <a:t> </a:t>
            </a:r>
            <a:r>
              <a:rPr sz="2400" b="1" spc="105" dirty="0">
                <a:latin typeface="Calibri"/>
                <a:cs typeface="Calibri"/>
              </a:rPr>
              <a:t>there</a:t>
            </a:r>
            <a:r>
              <a:rPr sz="2400" b="1" spc="270" dirty="0">
                <a:latin typeface="Calibri"/>
                <a:cs typeface="Calibri"/>
              </a:rPr>
              <a:t> </a:t>
            </a:r>
            <a:r>
              <a:rPr sz="2400" b="1" dirty="0">
                <a:latin typeface="Calibri"/>
                <a:cs typeface="Calibri"/>
              </a:rPr>
              <a:t>a</a:t>
            </a:r>
            <a:r>
              <a:rPr sz="2400" b="1" spc="295" dirty="0">
                <a:latin typeface="Calibri"/>
                <a:cs typeface="Calibri"/>
              </a:rPr>
              <a:t> </a:t>
            </a:r>
            <a:r>
              <a:rPr sz="2400" b="1" spc="65" dirty="0">
                <a:latin typeface="Calibri"/>
                <a:cs typeface="Calibri"/>
              </a:rPr>
              <a:t>way</a:t>
            </a:r>
            <a:r>
              <a:rPr sz="2400" b="1" spc="285" dirty="0">
                <a:latin typeface="Calibri"/>
                <a:cs typeface="Calibri"/>
              </a:rPr>
              <a:t> </a:t>
            </a:r>
            <a:r>
              <a:rPr sz="2400" b="1" spc="55" dirty="0">
                <a:latin typeface="Calibri"/>
                <a:cs typeface="Calibri"/>
              </a:rPr>
              <a:t>to</a:t>
            </a:r>
            <a:r>
              <a:rPr sz="2400" b="1" spc="285" dirty="0">
                <a:latin typeface="Calibri"/>
                <a:cs typeface="Calibri"/>
              </a:rPr>
              <a:t> </a:t>
            </a:r>
            <a:r>
              <a:rPr sz="2400" b="1" spc="120" dirty="0">
                <a:latin typeface="Calibri"/>
                <a:cs typeface="Calibri"/>
              </a:rPr>
              <a:t>shorten</a:t>
            </a:r>
            <a:r>
              <a:rPr sz="2400" b="1" spc="260" dirty="0">
                <a:latin typeface="Calibri"/>
                <a:cs typeface="Calibri"/>
              </a:rPr>
              <a:t> </a:t>
            </a:r>
            <a:r>
              <a:rPr sz="2400" b="1" spc="114" dirty="0">
                <a:latin typeface="Calibri"/>
                <a:cs typeface="Calibri"/>
              </a:rPr>
              <a:t>current</a:t>
            </a:r>
            <a:r>
              <a:rPr sz="2400" b="1" spc="260" dirty="0">
                <a:latin typeface="Calibri"/>
                <a:cs typeface="Calibri"/>
              </a:rPr>
              <a:t> </a:t>
            </a:r>
            <a:r>
              <a:rPr sz="2400" b="1" spc="100" dirty="0">
                <a:latin typeface="Calibri"/>
                <a:cs typeface="Calibri"/>
              </a:rPr>
              <a:t>CMAS</a:t>
            </a:r>
            <a:r>
              <a:rPr sz="2400" b="1" spc="275" dirty="0">
                <a:latin typeface="Calibri"/>
                <a:cs typeface="Calibri"/>
              </a:rPr>
              <a:t> </a:t>
            </a:r>
            <a:r>
              <a:rPr sz="2400" b="1" spc="120" dirty="0">
                <a:latin typeface="Calibri"/>
                <a:cs typeface="Calibri"/>
              </a:rPr>
              <a:t>assessments?</a:t>
            </a:r>
            <a:endParaRPr sz="2400">
              <a:latin typeface="Calibri"/>
              <a:cs typeface="Calibri"/>
            </a:endParaRPr>
          </a:p>
          <a:p>
            <a:pPr marL="532765" indent="-456565">
              <a:lnSpc>
                <a:spcPct val="100000"/>
              </a:lnSpc>
              <a:spcBef>
                <a:spcPts val="575"/>
              </a:spcBef>
              <a:buClr>
                <a:srgbClr val="478AC8"/>
              </a:buClr>
              <a:buSzPct val="110416"/>
              <a:buFont typeface="Wingdings"/>
              <a:buChar char=""/>
              <a:tabLst>
                <a:tab pos="532765" algn="l"/>
                <a:tab pos="2842260" algn="l"/>
              </a:tabLst>
            </a:pPr>
            <a:r>
              <a:rPr sz="2400" b="1" spc="120" dirty="0">
                <a:latin typeface="Calibri"/>
                <a:cs typeface="Calibri"/>
              </a:rPr>
              <a:t>Social</a:t>
            </a:r>
            <a:r>
              <a:rPr sz="2400" b="1" spc="270" dirty="0">
                <a:latin typeface="Calibri"/>
                <a:cs typeface="Calibri"/>
              </a:rPr>
              <a:t> </a:t>
            </a:r>
            <a:r>
              <a:rPr sz="2400" b="1" spc="110" dirty="0">
                <a:latin typeface="Calibri"/>
                <a:cs typeface="Calibri"/>
              </a:rPr>
              <a:t>studies?</a:t>
            </a:r>
            <a:r>
              <a:rPr sz="2400" b="1" dirty="0">
                <a:latin typeface="Calibri"/>
                <a:cs typeface="Calibri"/>
              </a:rPr>
              <a:t>	</a:t>
            </a:r>
            <a:r>
              <a:rPr sz="2400" b="1" spc="130" dirty="0">
                <a:latin typeface="Calibri"/>
                <a:cs typeface="Calibri"/>
              </a:rPr>
              <a:t>(especially</a:t>
            </a:r>
            <a:r>
              <a:rPr sz="2400" b="1" spc="260" dirty="0">
                <a:latin typeface="Calibri"/>
                <a:cs typeface="Calibri"/>
              </a:rPr>
              <a:t> </a:t>
            </a:r>
            <a:r>
              <a:rPr sz="2400" b="1" spc="110" dirty="0">
                <a:latin typeface="Calibri"/>
                <a:cs typeface="Calibri"/>
              </a:rPr>
              <a:t>high</a:t>
            </a:r>
            <a:r>
              <a:rPr sz="2400" b="1" spc="280" dirty="0">
                <a:latin typeface="Calibri"/>
                <a:cs typeface="Calibri"/>
              </a:rPr>
              <a:t> </a:t>
            </a:r>
            <a:r>
              <a:rPr sz="2400" b="1" spc="114" dirty="0">
                <a:latin typeface="Calibri"/>
                <a:cs typeface="Calibri"/>
              </a:rPr>
              <a:t>school)</a:t>
            </a:r>
            <a:endParaRPr sz="2400">
              <a:latin typeface="Calibri"/>
              <a:cs typeface="Calibri"/>
            </a:endParaRPr>
          </a:p>
        </p:txBody>
      </p:sp>
      <p:sp>
        <p:nvSpPr>
          <p:cNvPr id="21" name="object 21">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415" rIns="0" bIns="0" rtlCol="0">
            <a:spAutoFit/>
          </a:bodyPr>
          <a:lstStyle/>
          <a:p>
            <a:pPr marL="38100">
              <a:lnSpc>
                <a:spcPts val="1810"/>
              </a:lnSpc>
            </a:pPr>
            <a:fld id="{81D60167-4931-47E6-BA6A-407CBD079E47}" type="slidenum">
              <a:rPr sz="1800" spc="-25" dirty="0">
                <a:solidFill>
                  <a:srgbClr val="000000"/>
                </a:solidFill>
              </a:rPr>
              <a:t>41</a:t>
            </a:fld>
            <a:endParaRPr sz="1800"/>
          </a:p>
        </p:txBody>
      </p:sp>
      <p:sp>
        <p:nvSpPr>
          <p:cNvPr id="22" name="Title 21">
            <a:extLst>
              <a:ext uri="{FF2B5EF4-FFF2-40B4-BE49-F238E27FC236}">
                <a16:creationId xmlns:a16="http://schemas.microsoft.com/office/drawing/2014/main" id="{9034E617-230E-1026-F6F8-F5153ACFD1B6}"/>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Options 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E82E188-875E-0042-F445-3227747B107B}"/>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Options 2</a:t>
            </a:r>
          </a:p>
        </p:txBody>
      </p:sp>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pic>
          <p:nvPicPr>
            <p:cNvPr id="15" name="object 15"/>
            <p:cNvPicPr/>
            <p:nvPr/>
          </p:nvPicPr>
          <p:blipFill>
            <a:blip r:embed="rId9" cstate="print"/>
            <a:stretch>
              <a:fillRect/>
            </a:stretch>
          </p:blipFill>
          <p:spPr>
            <a:xfrm>
              <a:off x="2696845" y="0"/>
              <a:ext cx="3768979" cy="360552"/>
            </a:xfrm>
            <a:prstGeom prst="rect">
              <a:avLst/>
            </a:prstGeom>
          </p:spPr>
        </p:pic>
        <p:pic>
          <p:nvPicPr>
            <p:cNvPr id="16" name="object 16"/>
            <p:cNvPicPr/>
            <p:nvPr/>
          </p:nvPicPr>
          <p:blipFill>
            <a:blip r:embed="rId10" cstate="print"/>
            <a:stretch>
              <a:fillRect/>
            </a:stretch>
          </p:blipFill>
          <p:spPr>
            <a:xfrm>
              <a:off x="6277355" y="0"/>
              <a:ext cx="338327" cy="360552"/>
            </a:xfrm>
            <a:prstGeom prst="rect">
              <a:avLst/>
            </a:prstGeom>
          </p:spPr>
        </p:pic>
        <p:pic>
          <p:nvPicPr>
            <p:cNvPr id="17" name="object 17"/>
            <p:cNvPicPr/>
            <p:nvPr/>
          </p:nvPicPr>
          <p:blipFill>
            <a:blip r:embed="rId11" cstate="print"/>
            <a:stretch>
              <a:fillRect/>
            </a:stretch>
          </p:blipFill>
          <p:spPr>
            <a:xfrm>
              <a:off x="480669" y="360934"/>
              <a:ext cx="2450718" cy="365760"/>
            </a:xfrm>
            <a:prstGeom prst="rect">
              <a:avLst/>
            </a:prstGeom>
          </p:spPr>
        </p:pic>
        <p:pic>
          <p:nvPicPr>
            <p:cNvPr id="18" name="object 18"/>
            <p:cNvPicPr/>
            <p:nvPr/>
          </p:nvPicPr>
          <p:blipFill>
            <a:blip r:embed="rId12" cstate="print"/>
            <a:stretch>
              <a:fillRect/>
            </a:stretch>
          </p:blipFill>
          <p:spPr>
            <a:xfrm>
              <a:off x="2756280" y="360934"/>
              <a:ext cx="4211701" cy="365760"/>
            </a:xfrm>
            <a:prstGeom prst="rect">
              <a:avLst/>
            </a:prstGeom>
          </p:spPr>
        </p:pic>
        <p:pic>
          <p:nvPicPr>
            <p:cNvPr id="19" name="object 19"/>
            <p:cNvPicPr/>
            <p:nvPr/>
          </p:nvPicPr>
          <p:blipFill>
            <a:blip r:embed="rId13" cstate="print"/>
            <a:stretch>
              <a:fillRect/>
            </a:stretch>
          </p:blipFill>
          <p:spPr>
            <a:xfrm>
              <a:off x="6785102" y="360934"/>
              <a:ext cx="2067052" cy="365760"/>
            </a:xfrm>
            <a:prstGeom prst="rect">
              <a:avLst/>
            </a:prstGeom>
          </p:spPr>
        </p:pic>
        <p:pic>
          <p:nvPicPr>
            <p:cNvPr id="20" name="object 20"/>
            <p:cNvPicPr/>
            <p:nvPr/>
          </p:nvPicPr>
          <p:blipFill>
            <a:blip r:embed="rId14" cstate="print"/>
            <a:stretch>
              <a:fillRect/>
            </a:stretch>
          </p:blipFill>
          <p:spPr>
            <a:xfrm>
              <a:off x="3888994" y="726694"/>
              <a:ext cx="627888" cy="365760"/>
            </a:xfrm>
            <a:prstGeom prst="rect">
              <a:avLst/>
            </a:prstGeom>
          </p:spPr>
        </p:pic>
        <p:pic>
          <p:nvPicPr>
            <p:cNvPr id="21" name="object 21"/>
            <p:cNvPicPr/>
            <p:nvPr/>
          </p:nvPicPr>
          <p:blipFill>
            <a:blip r:embed="rId15" cstate="print"/>
            <a:stretch>
              <a:fillRect/>
            </a:stretch>
          </p:blipFill>
          <p:spPr>
            <a:xfrm>
              <a:off x="4359909" y="726694"/>
              <a:ext cx="1120521" cy="365760"/>
            </a:xfrm>
            <a:prstGeom prst="rect">
              <a:avLst/>
            </a:prstGeom>
          </p:spPr>
        </p:pic>
      </p:grpSp>
      <p:sp>
        <p:nvSpPr>
          <p:cNvPr id="22" name="object 22">
            <a:extLst>
              <a:ext uri="{C183D7F6-B498-43B3-948B-1728B52AA6E4}">
                <adec:decorative xmlns:adec="http://schemas.microsoft.com/office/drawing/2017/decorative" val="1"/>
              </a:ext>
            </a:extLst>
          </p:cNvPr>
          <p:cNvSpPr txBox="1"/>
          <p:nvPr/>
        </p:nvSpPr>
        <p:spPr>
          <a:xfrm>
            <a:off x="124460" y="1233297"/>
            <a:ext cx="8769985" cy="5534025"/>
          </a:xfrm>
          <a:prstGeom prst="rect">
            <a:avLst/>
          </a:prstGeom>
        </p:spPr>
        <p:txBody>
          <a:bodyPr vert="horz" wrap="square" lIns="0" tIns="12065" rIns="0" bIns="0" rtlCol="0">
            <a:spAutoFit/>
          </a:bodyPr>
          <a:lstStyle/>
          <a:p>
            <a:pPr marL="469900" marR="15875" indent="-457200">
              <a:lnSpc>
                <a:spcPct val="100000"/>
              </a:lnSpc>
              <a:spcBef>
                <a:spcPts val="95"/>
              </a:spcBef>
              <a:buClr>
                <a:srgbClr val="478AC8"/>
              </a:buClr>
              <a:buSzPct val="109090"/>
              <a:buFont typeface="Wingdings"/>
              <a:buChar char=""/>
              <a:tabLst>
                <a:tab pos="469900" algn="l"/>
              </a:tabLst>
            </a:pPr>
            <a:r>
              <a:rPr sz="2200" b="1" spc="100" dirty="0">
                <a:latin typeface="Calibri"/>
                <a:cs typeface="Calibri"/>
              </a:rPr>
              <a:t>Allow</a:t>
            </a:r>
            <a:r>
              <a:rPr sz="2200" b="1" spc="360" dirty="0">
                <a:latin typeface="Calibri"/>
                <a:cs typeface="Calibri"/>
              </a:rPr>
              <a:t> </a:t>
            </a:r>
            <a:r>
              <a:rPr sz="2200" b="1" spc="70" dirty="0">
                <a:latin typeface="Calibri"/>
                <a:cs typeface="Calibri"/>
              </a:rPr>
              <a:t>for</a:t>
            </a:r>
            <a:r>
              <a:rPr sz="2200" b="1" spc="355" dirty="0">
                <a:latin typeface="Calibri"/>
                <a:cs typeface="Calibri"/>
              </a:rPr>
              <a:t> </a:t>
            </a:r>
            <a:r>
              <a:rPr sz="2200" b="1" spc="100" dirty="0">
                <a:latin typeface="Calibri"/>
                <a:cs typeface="Calibri"/>
              </a:rPr>
              <a:t>waivers</a:t>
            </a:r>
            <a:r>
              <a:rPr sz="2200" b="1" spc="365" dirty="0">
                <a:latin typeface="Calibri"/>
                <a:cs typeface="Calibri"/>
              </a:rPr>
              <a:t> </a:t>
            </a:r>
            <a:r>
              <a:rPr sz="2200" b="1" spc="85" dirty="0">
                <a:latin typeface="Calibri"/>
                <a:cs typeface="Calibri"/>
              </a:rPr>
              <a:t>from</a:t>
            </a:r>
            <a:r>
              <a:rPr sz="2200" b="1" spc="355" dirty="0">
                <a:latin typeface="Calibri"/>
                <a:cs typeface="Calibri"/>
              </a:rPr>
              <a:t> </a:t>
            </a:r>
            <a:r>
              <a:rPr sz="2200" b="1" spc="90" dirty="0">
                <a:latin typeface="Calibri"/>
                <a:cs typeface="Calibri"/>
              </a:rPr>
              <a:t>CMAS</a:t>
            </a:r>
            <a:r>
              <a:rPr sz="2200" b="1" spc="335" dirty="0">
                <a:latin typeface="Calibri"/>
                <a:cs typeface="Calibri"/>
              </a:rPr>
              <a:t> </a:t>
            </a:r>
            <a:r>
              <a:rPr sz="2200" b="1" spc="100" dirty="0">
                <a:latin typeface="Calibri"/>
                <a:cs typeface="Calibri"/>
              </a:rPr>
              <a:t>high</a:t>
            </a:r>
            <a:r>
              <a:rPr sz="2200" b="1" spc="315" dirty="0">
                <a:latin typeface="Calibri"/>
                <a:cs typeface="Calibri"/>
              </a:rPr>
              <a:t> </a:t>
            </a:r>
            <a:r>
              <a:rPr sz="2200" b="1" spc="105" dirty="0">
                <a:latin typeface="Calibri"/>
                <a:cs typeface="Calibri"/>
              </a:rPr>
              <a:t>school</a:t>
            </a:r>
            <a:r>
              <a:rPr sz="2200" b="1" spc="365" dirty="0">
                <a:latin typeface="Calibri"/>
                <a:cs typeface="Calibri"/>
              </a:rPr>
              <a:t> </a:t>
            </a:r>
            <a:r>
              <a:rPr sz="2200" b="1" spc="110" dirty="0">
                <a:latin typeface="Calibri"/>
                <a:cs typeface="Calibri"/>
              </a:rPr>
              <a:t>science</a:t>
            </a:r>
            <a:r>
              <a:rPr sz="2200" b="1" spc="360" dirty="0">
                <a:latin typeface="Calibri"/>
                <a:cs typeface="Calibri"/>
              </a:rPr>
              <a:t> </a:t>
            </a:r>
            <a:r>
              <a:rPr sz="2200" b="1" spc="110" dirty="0">
                <a:latin typeface="Calibri"/>
                <a:cs typeface="Calibri"/>
              </a:rPr>
              <a:t>assessments </a:t>
            </a:r>
            <a:r>
              <a:rPr sz="2200" b="1" spc="70" dirty="0">
                <a:latin typeface="Calibri"/>
                <a:cs typeface="Calibri"/>
              </a:rPr>
              <a:t>for</a:t>
            </a:r>
            <a:r>
              <a:rPr sz="2200" b="1" spc="360" dirty="0">
                <a:latin typeface="Calibri"/>
                <a:cs typeface="Calibri"/>
              </a:rPr>
              <a:t> </a:t>
            </a:r>
            <a:r>
              <a:rPr sz="2200" b="1" spc="105" dirty="0">
                <a:latin typeface="Calibri"/>
                <a:cs typeface="Calibri"/>
              </a:rPr>
              <a:t>students</a:t>
            </a:r>
            <a:r>
              <a:rPr sz="2200" b="1" spc="385" dirty="0">
                <a:latin typeface="Calibri"/>
                <a:cs typeface="Calibri"/>
              </a:rPr>
              <a:t> </a:t>
            </a:r>
            <a:r>
              <a:rPr sz="2200" b="1" spc="105" dirty="0">
                <a:latin typeface="Calibri"/>
                <a:cs typeface="Calibri"/>
              </a:rPr>
              <a:t>taking</a:t>
            </a:r>
            <a:r>
              <a:rPr sz="2200" b="1" spc="355" dirty="0">
                <a:latin typeface="Calibri"/>
                <a:cs typeface="Calibri"/>
              </a:rPr>
              <a:t> </a:t>
            </a:r>
            <a:r>
              <a:rPr sz="2200" b="1" spc="110" dirty="0">
                <a:latin typeface="Calibri"/>
                <a:cs typeface="Calibri"/>
              </a:rPr>
              <a:t>AP/IB/Cambridge/SAT</a:t>
            </a:r>
            <a:r>
              <a:rPr sz="2200" b="1" spc="380" dirty="0">
                <a:latin typeface="Calibri"/>
                <a:cs typeface="Calibri"/>
              </a:rPr>
              <a:t> </a:t>
            </a:r>
            <a:r>
              <a:rPr sz="2200" b="1" spc="100" dirty="0">
                <a:latin typeface="Calibri"/>
                <a:cs typeface="Calibri"/>
              </a:rPr>
              <a:t>Content</a:t>
            </a:r>
            <a:r>
              <a:rPr sz="2200" b="1" spc="490" dirty="0">
                <a:latin typeface="Calibri"/>
                <a:cs typeface="Calibri"/>
              </a:rPr>
              <a:t> </a:t>
            </a:r>
            <a:r>
              <a:rPr sz="2200" b="1" spc="80" dirty="0">
                <a:latin typeface="Calibri"/>
                <a:cs typeface="Calibri"/>
              </a:rPr>
              <a:t>tests</a:t>
            </a:r>
            <a:endParaRPr sz="2200">
              <a:latin typeface="Calibri"/>
              <a:cs typeface="Calibri"/>
            </a:endParaRPr>
          </a:p>
          <a:p>
            <a:pPr marL="469900">
              <a:lnSpc>
                <a:spcPct val="100000"/>
              </a:lnSpc>
            </a:pPr>
            <a:r>
              <a:rPr sz="2200" spc="110" dirty="0">
                <a:latin typeface="Calibri"/>
                <a:cs typeface="Calibri"/>
              </a:rPr>
              <a:t>(violates</a:t>
            </a:r>
            <a:r>
              <a:rPr sz="2200" spc="375" dirty="0">
                <a:latin typeface="Calibri"/>
                <a:cs typeface="Calibri"/>
              </a:rPr>
              <a:t> </a:t>
            </a:r>
            <a:r>
              <a:rPr sz="2200" spc="110" dirty="0">
                <a:latin typeface="Calibri"/>
                <a:cs typeface="Calibri"/>
              </a:rPr>
              <a:t>proposed</a:t>
            </a:r>
            <a:r>
              <a:rPr sz="2200" spc="365" dirty="0">
                <a:latin typeface="Calibri"/>
                <a:cs typeface="Calibri"/>
              </a:rPr>
              <a:t> </a:t>
            </a:r>
            <a:r>
              <a:rPr sz="2200" spc="105" dirty="0">
                <a:latin typeface="Calibri"/>
                <a:cs typeface="Calibri"/>
              </a:rPr>
              <a:t>regulations)</a:t>
            </a:r>
            <a:endParaRPr sz="2200">
              <a:latin typeface="Calibri"/>
              <a:cs typeface="Calibri"/>
            </a:endParaRPr>
          </a:p>
          <a:p>
            <a:pPr marL="469900" marR="1651635" indent="-457200">
              <a:lnSpc>
                <a:spcPct val="100000"/>
              </a:lnSpc>
              <a:spcBef>
                <a:spcPts val="530"/>
              </a:spcBef>
              <a:buClr>
                <a:srgbClr val="478AC8"/>
              </a:buClr>
              <a:buSzPct val="109090"/>
              <a:buFont typeface="Wingdings"/>
              <a:buChar char=""/>
              <a:tabLst>
                <a:tab pos="469900" algn="l"/>
              </a:tabLst>
            </a:pPr>
            <a:r>
              <a:rPr sz="2200" b="1" spc="85" dirty="0">
                <a:latin typeface="Calibri"/>
                <a:cs typeface="Calibri"/>
              </a:rPr>
              <a:t>Move</a:t>
            </a:r>
            <a:r>
              <a:rPr sz="2200" b="1" spc="355" dirty="0">
                <a:latin typeface="Calibri"/>
                <a:cs typeface="Calibri"/>
              </a:rPr>
              <a:t> </a:t>
            </a:r>
            <a:r>
              <a:rPr sz="2200" b="1" dirty="0">
                <a:latin typeface="Calibri"/>
                <a:cs typeface="Calibri"/>
              </a:rPr>
              <a:t>to</a:t>
            </a:r>
            <a:r>
              <a:rPr sz="2200" b="1" spc="335" dirty="0">
                <a:latin typeface="Calibri"/>
                <a:cs typeface="Calibri"/>
              </a:rPr>
              <a:t> </a:t>
            </a:r>
            <a:r>
              <a:rPr sz="2200" b="1" dirty="0">
                <a:latin typeface="Calibri"/>
                <a:cs typeface="Calibri"/>
              </a:rPr>
              <a:t>a</a:t>
            </a:r>
            <a:r>
              <a:rPr sz="2200" b="1" spc="330" dirty="0">
                <a:latin typeface="Calibri"/>
                <a:cs typeface="Calibri"/>
              </a:rPr>
              <a:t> </a:t>
            </a:r>
            <a:r>
              <a:rPr sz="2200" b="1" spc="110" dirty="0">
                <a:latin typeface="Calibri"/>
                <a:cs typeface="Calibri"/>
              </a:rPr>
              <a:t>single</a:t>
            </a:r>
            <a:r>
              <a:rPr sz="2200" b="1" spc="330" dirty="0">
                <a:latin typeface="Calibri"/>
                <a:cs typeface="Calibri"/>
              </a:rPr>
              <a:t> </a:t>
            </a:r>
            <a:r>
              <a:rPr sz="2200" b="1" spc="105" dirty="0">
                <a:latin typeface="Calibri"/>
                <a:cs typeface="Calibri"/>
              </a:rPr>
              <a:t>statewide</a:t>
            </a:r>
            <a:r>
              <a:rPr sz="2200" b="1" spc="380" dirty="0">
                <a:latin typeface="Calibri"/>
                <a:cs typeface="Calibri"/>
              </a:rPr>
              <a:t> </a:t>
            </a:r>
            <a:r>
              <a:rPr sz="2200" b="1" spc="114" dirty="0">
                <a:latin typeface="Calibri"/>
                <a:cs typeface="Calibri"/>
              </a:rPr>
              <a:t>administered</a:t>
            </a:r>
            <a:r>
              <a:rPr sz="2200" b="1" spc="365" dirty="0">
                <a:latin typeface="Calibri"/>
                <a:cs typeface="Calibri"/>
              </a:rPr>
              <a:t> </a:t>
            </a:r>
            <a:r>
              <a:rPr sz="2200" b="1" spc="110" dirty="0">
                <a:latin typeface="Calibri"/>
                <a:cs typeface="Calibri"/>
              </a:rPr>
              <a:t>series</a:t>
            </a:r>
            <a:r>
              <a:rPr sz="2200" b="1" spc="370" dirty="0">
                <a:latin typeface="Calibri"/>
                <a:cs typeface="Calibri"/>
              </a:rPr>
              <a:t> </a:t>
            </a:r>
            <a:r>
              <a:rPr sz="2200" b="1" spc="30" dirty="0">
                <a:latin typeface="Calibri"/>
                <a:cs typeface="Calibri"/>
              </a:rPr>
              <a:t>of </a:t>
            </a:r>
            <a:r>
              <a:rPr sz="2200" b="1" spc="125" dirty="0">
                <a:latin typeface="Calibri"/>
                <a:cs typeface="Calibri"/>
              </a:rPr>
              <a:t>interim/benchmark</a:t>
            </a:r>
            <a:r>
              <a:rPr sz="2200" b="1" spc="400" dirty="0">
                <a:latin typeface="Calibri"/>
                <a:cs typeface="Calibri"/>
              </a:rPr>
              <a:t> </a:t>
            </a:r>
            <a:r>
              <a:rPr sz="2200" b="1" spc="110" dirty="0">
                <a:latin typeface="Calibri"/>
                <a:cs typeface="Calibri"/>
              </a:rPr>
              <a:t>assessments</a:t>
            </a:r>
            <a:endParaRPr sz="2200">
              <a:latin typeface="Calibri"/>
              <a:cs typeface="Calibri"/>
            </a:endParaRPr>
          </a:p>
          <a:p>
            <a:pPr marL="789305" lvl="1" indent="-456565">
              <a:lnSpc>
                <a:spcPct val="100000"/>
              </a:lnSpc>
              <a:spcBef>
                <a:spcPts val="530"/>
              </a:spcBef>
              <a:buClr>
                <a:srgbClr val="FFC746"/>
              </a:buClr>
              <a:buSzPct val="109090"/>
              <a:buFont typeface="Wingdings"/>
              <a:buChar char=""/>
              <a:tabLst>
                <a:tab pos="789305" algn="l"/>
              </a:tabLst>
            </a:pPr>
            <a:r>
              <a:rPr sz="2200" spc="70" dirty="0">
                <a:latin typeface="Calibri"/>
                <a:cs typeface="Calibri"/>
              </a:rPr>
              <a:t>Advantages:</a:t>
            </a:r>
            <a:r>
              <a:rPr sz="2200" spc="275" dirty="0">
                <a:latin typeface="Calibri"/>
                <a:cs typeface="Calibri"/>
              </a:rPr>
              <a:t> </a:t>
            </a:r>
            <a:r>
              <a:rPr sz="2200" spc="75" dirty="0">
                <a:latin typeface="Calibri"/>
                <a:cs typeface="Calibri"/>
              </a:rPr>
              <a:t>reduction</a:t>
            </a:r>
            <a:r>
              <a:rPr sz="2200" spc="270" dirty="0">
                <a:latin typeface="Calibri"/>
                <a:cs typeface="Calibri"/>
              </a:rPr>
              <a:t> </a:t>
            </a:r>
            <a:r>
              <a:rPr sz="2200" dirty="0">
                <a:latin typeface="Calibri"/>
                <a:cs typeface="Calibri"/>
              </a:rPr>
              <a:t>in</a:t>
            </a:r>
            <a:r>
              <a:rPr sz="2200" spc="225" dirty="0">
                <a:latin typeface="Calibri"/>
                <a:cs typeface="Calibri"/>
              </a:rPr>
              <a:t> </a:t>
            </a:r>
            <a:r>
              <a:rPr sz="2200" spc="55" dirty="0">
                <a:latin typeface="Calibri"/>
                <a:cs typeface="Calibri"/>
              </a:rPr>
              <a:t>testing</a:t>
            </a:r>
            <a:endParaRPr sz="2200">
              <a:latin typeface="Calibri"/>
              <a:cs typeface="Calibri"/>
            </a:endParaRPr>
          </a:p>
          <a:p>
            <a:pPr marL="789305" lvl="1" indent="-456565">
              <a:lnSpc>
                <a:spcPct val="100000"/>
              </a:lnSpc>
              <a:spcBef>
                <a:spcPts val="525"/>
              </a:spcBef>
              <a:buClr>
                <a:srgbClr val="FFC746"/>
              </a:buClr>
              <a:buSzPct val="109090"/>
              <a:buFont typeface="Wingdings"/>
              <a:buChar char=""/>
              <a:tabLst>
                <a:tab pos="789305" algn="l"/>
              </a:tabLst>
            </a:pPr>
            <a:r>
              <a:rPr sz="2200" spc="75" dirty="0">
                <a:latin typeface="Calibri"/>
                <a:cs typeface="Calibri"/>
              </a:rPr>
              <a:t>Challenges:</a:t>
            </a:r>
            <a:r>
              <a:rPr sz="2200" spc="270" dirty="0">
                <a:latin typeface="Calibri"/>
                <a:cs typeface="Calibri"/>
              </a:rPr>
              <a:t> </a:t>
            </a:r>
            <a:r>
              <a:rPr sz="2200" spc="70" dirty="0">
                <a:latin typeface="Calibri"/>
                <a:cs typeface="Calibri"/>
              </a:rPr>
              <a:t>potential</a:t>
            </a:r>
            <a:r>
              <a:rPr sz="2200" spc="254" dirty="0">
                <a:latin typeface="Calibri"/>
                <a:cs typeface="Calibri"/>
              </a:rPr>
              <a:t> </a:t>
            </a:r>
            <a:r>
              <a:rPr sz="2200" spc="75" dirty="0">
                <a:latin typeface="Calibri"/>
                <a:cs typeface="Calibri"/>
              </a:rPr>
              <a:t>intrusion</a:t>
            </a:r>
            <a:r>
              <a:rPr sz="2200" spc="245" dirty="0">
                <a:latin typeface="Calibri"/>
                <a:cs typeface="Calibri"/>
              </a:rPr>
              <a:t> </a:t>
            </a:r>
            <a:r>
              <a:rPr sz="2200" dirty="0">
                <a:latin typeface="Calibri"/>
                <a:cs typeface="Calibri"/>
              </a:rPr>
              <a:t>on</a:t>
            </a:r>
            <a:r>
              <a:rPr sz="2200" spc="229" dirty="0">
                <a:latin typeface="Calibri"/>
                <a:cs typeface="Calibri"/>
              </a:rPr>
              <a:t> </a:t>
            </a:r>
            <a:r>
              <a:rPr sz="2200" spc="65" dirty="0">
                <a:latin typeface="Calibri"/>
                <a:cs typeface="Calibri"/>
              </a:rPr>
              <a:t>local</a:t>
            </a:r>
            <a:r>
              <a:rPr sz="2200" spc="235" dirty="0">
                <a:latin typeface="Calibri"/>
                <a:cs typeface="Calibri"/>
              </a:rPr>
              <a:t> </a:t>
            </a:r>
            <a:r>
              <a:rPr sz="2200" spc="50" dirty="0">
                <a:latin typeface="Calibri"/>
                <a:cs typeface="Calibri"/>
              </a:rPr>
              <a:t>control</a:t>
            </a:r>
            <a:endParaRPr sz="2200">
              <a:latin typeface="Calibri"/>
              <a:cs typeface="Calibri"/>
            </a:endParaRPr>
          </a:p>
          <a:p>
            <a:pPr marL="469900" marR="5080" indent="-457200">
              <a:lnSpc>
                <a:spcPct val="100000"/>
              </a:lnSpc>
              <a:spcBef>
                <a:spcPts val="530"/>
              </a:spcBef>
              <a:buClr>
                <a:srgbClr val="478AC8"/>
              </a:buClr>
              <a:buSzPct val="109090"/>
              <a:buFont typeface="Wingdings"/>
              <a:buChar char=""/>
              <a:tabLst>
                <a:tab pos="469900" algn="l"/>
              </a:tabLst>
            </a:pPr>
            <a:r>
              <a:rPr sz="2200" b="1" spc="105" dirty="0">
                <a:latin typeface="Calibri"/>
                <a:cs typeface="Calibri"/>
              </a:rPr>
              <a:t>Develop</a:t>
            </a:r>
            <a:r>
              <a:rPr sz="2200" b="1" spc="385" dirty="0">
                <a:latin typeface="Calibri"/>
                <a:cs typeface="Calibri"/>
              </a:rPr>
              <a:t> </a:t>
            </a:r>
            <a:r>
              <a:rPr sz="2200" b="1" spc="100" dirty="0">
                <a:latin typeface="Calibri"/>
                <a:cs typeface="Calibri"/>
              </a:rPr>
              <a:t>common</a:t>
            </a:r>
            <a:r>
              <a:rPr sz="2200" b="1" spc="365" dirty="0">
                <a:latin typeface="Calibri"/>
                <a:cs typeface="Calibri"/>
              </a:rPr>
              <a:t> </a:t>
            </a:r>
            <a:r>
              <a:rPr sz="2200" b="1" spc="135" dirty="0">
                <a:latin typeface="Calibri"/>
                <a:cs typeface="Calibri"/>
              </a:rPr>
              <a:t>performance-</a:t>
            </a:r>
            <a:r>
              <a:rPr sz="2200" b="1" spc="110" dirty="0">
                <a:latin typeface="Calibri"/>
                <a:cs typeface="Calibri"/>
              </a:rPr>
              <a:t>based</a:t>
            </a:r>
            <a:r>
              <a:rPr sz="2200" b="1" spc="360" dirty="0">
                <a:latin typeface="Calibri"/>
                <a:cs typeface="Calibri"/>
              </a:rPr>
              <a:t> </a:t>
            </a:r>
            <a:r>
              <a:rPr sz="2200" b="1" spc="120" dirty="0">
                <a:latin typeface="Calibri"/>
                <a:cs typeface="Calibri"/>
              </a:rPr>
              <a:t>assessments</a:t>
            </a:r>
            <a:r>
              <a:rPr sz="2200" b="1" spc="370" dirty="0">
                <a:latin typeface="Calibri"/>
                <a:cs typeface="Calibri"/>
              </a:rPr>
              <a:t> </a:t>
            </a:r>
            <a:r>
              <a:rPr sz="2200" b="1" spc="85" dirty="0">
                <a:latin typeface="Calibri"/>
                <a:cs typeface="Calibri"/>
              </a:rPr>
              <a:t>that</a:t>
            </a:r>
            <a:r>
              <a:rPr sz="2200" b="1" spc="350" dirty="0">
                <a:latin typeface="Calibri"/>
                <a:cs typeface="Calibri"/>
              </a:rPr>
              <a:t> </a:t>
            </a:r>
            <a:r>
              <a:rPr sz="2200" b="1" spc="80" dirty="0">
                <a:latin typeface="Calibri"/>
                <a:cs typeface="Calibri"/>
              </a:rPr>
              <a:t>can</a:t>
            </a:r>
            <a:r>
              <a:rPr sz="2200" b="1" spc="325" dirty="0">
                <a:latin typeface="Calibri"/>
                <a:cs typeface="Calibri"/>
              </a:rPr>
              <a:t> </a:t>
            </a:r>
            <a:r>
              <a:rPr sz="2200" b="1" spc="35" dirty="0">
                <a:latin typeface="Calibri"/>
                <a:cs typeface="Calibri"/>
              </a:rPr>
              <a:t>be </a:t>
            </a:r>
            <a:r>
              <a:rPr sz="2200" b="1" spc="95" dirty="0">
                <a:latin typeface="Calibri"/>
                <a:cs typeface="Calibri"/>
              </a:rPr>
              <a:t>used</a:t>
            </a:r>
            <a:r>
              <a:rPr sz="2200" b="1" spc="345" dirty="0">
                <a:latin typeface="Calibri"/>
                <a:cs typeface="Calibri"/>
              </a:rPr>
              <a:t> </a:t>
            </a:r>
            <a:r>
              <a:rPr sz="2200" b="1" spc="60" dirty="0">
                <a:latin typeface="Calibri"/>
                <a:cs typeface="Calibri"/>
              </a:rPr>
              <a:t>by</a:t>
            </a:r>
            <a:r>
              <a:rPr sz="2200" b="1" spc="315" dirty="0">
                <a:latin typeface="Calibri"/>
                <a:cs typeface="Calibri"/>
              </a:rPr>
              <a:t> </a:t>
            </a:r>
            <a:r>
              <a:rPr sz="2200" b="1" spc="114" dirty="0">
                <a:latin typeface="Calibri"/>
                <a:cs typeface="Calibri"/>
              </a:rPr>
              <a:t>themselves</a:t>
            </a:r>
            <a:r>
              <a:rPr sz="2200" b="1" spc="375" dirty="0">
                <a:latin typeface="Calibri"/>
                <a:cs typeface="Calibri"/>
              </a:rPr>
              <a:t> </a:t>
            </a:r>
            <a:r>
              <a:rPr sz="2200" b="1" dirty="0">
                <a:latin typeface="Calibri"/>
                <a:cs typeface="Calibri"/>
              </a:rPr>
              <a:t>at</a:t>
            </a:r>
            <a:r>
              <a:rPr sz="2200" b="1" spc="340" dirty="0">
                <a:latin typeface="Calibri"/>
                <a:cs typeface="Calibri"/>
              </a:rPr>
              <a:t> </a:t>
            </a:r>
            <a:r>
              <a:rPr sz="2200" b="1" spc="90" dirty="0">
                <a:latin typeface="Calibri"/>
                <a:cs typeface="Calibri"/>
              </a:rPr>
              <a:t>some</a:t>
            </a:r>
            <a:r>
              <a:rPr sz="2200" b="1" spc="360" dirty="0">
                <a:latin typeface="Calibri"/>
                <a:cs typeface="Calibri"/>
              </a:rPr>
              <a:t> </a:t>
            </a:r>
            <a:r>
              <a:rPr sz="2200" b="1" spc="90" dirty="0">
                <a:latin typeface="Calibri"/>
                <a:cs typeface="Calibri"/>
              </a:rPr>
              <a:t>grade</a:t>
            </a:r>
            <a:r>
              <a:rPr sz="2200" b="1" spc="355" dirty="0">
                <a:latin typeface="Calibri"/>
                <a:cs typeface="Calibri"/>
              </a:rPr>
              <a:t> </a:t>
            </a:r>
            <a:r>
              <a:rPr sz="2200" b="1" spc="105" dirty="0">
                <a:latin typeface="Calibri"/>
                <a:cs typeface="Calibri"/>
              </a:rPr>
              <a:t>levels</a:t>
            </a:r>
            <a:r>
              <a:rPr sz="2200" b="1" spc="355" dirty="0">
                <a:latin typeface="Calibri"/>
                <a:cs typeface="Calibri"/>
              </a:rPr>
              <a:t> </a:t>
            </a:r>
            <a:r>
              <a:rPr sz="2200" b="1" spc="85" dirty="0">
                <a:latin typeface="Calibri"/>
                <a:cs typeface="Calibri"/>
              </a:rPr>
              <a:t>and</a:t>
            </a:r>
            <a:r>
              <a:rPr sz="2200" b="1" spc="335" dirty="0">
                <a:latin typeface="Calibri"/>
                <a:cs typeface="Calibri"/>
              </a:rPr>
              <a:t> </a:t>
            </a:r>
            <a:r>
              <a:rPr sz="2200" b="1" spc="70" dirty="0">
                <a:latin typeface="Calibri"/>
                <a:cs typeface="Calibri"/>
              </a:rPr>
              <a:t>in</a:t>
            </a:r>
            <a:r>
              <a:rPr sz="2200" b="1" spc="320" dirty="0">
                <a:latin typeface="Calibri"/>
                <a:cs typeface="Calibri"/>
              </a:rPr>
              <a:t> </a:t>
            </a:r>
            <a:r>
              <a:rPr sz="2200" b="1" spc="110" dirty="0">
                <a:latin typeface="Calibri"/>
                <a:cs typeface="Calibri"/>
              </a:rPr>
              <a:t>conjunction</a:t>
            </a:r>
            <a:endParaRPr sz="2200">
              <a:latin typeface="Calibri"/>
              <a:cs typeface="Calibri"/>
            </a:endParaRPr>
          </a:p>
          <a:p>
            <a:pPr marL="469900">
              <a:lnSpc>
                <a:spcPct val="100000"/>
              </a:lnSpc>
            </a:pPr>
            <a:r>
              <a:rPr sz="2200" b="1" spc="95" dirty="0">
                <a:latin typeface="Calibri"/>
                <a:cs typeface="Calibri"/>
              </a:rPr>
              <a:t>with</a:t>
            </a:r>
            <a:r>
              <a:rPr sz="2200" b="1" spc="350" dirty="0">
                <a:latin typeface="Calibri"/>
                <a:cs typeface="Calibri"/>
              </a:rPr>
              <a:t> </a:t>
            </a:r>
            <a:r>
              <a:rPr sz="2200" b="1" spc="114" dirty="0">
                <a:latin typeface="Calibri"/>
                <a:cs typeface="Calibri"/>
              </a:rPr>
              <a:t>administration</a:t>
            </a:r>
            <a:r>
              <a:rPr sz="2200" b="1" spc="380" dirty="0">
                <a:latin typeface="Calibri"/>
                <a:cs typeface="Calibri"/>
              </a:rPr>
              <a:t> </a:t>
            </a:r>
            <a:r>
              <a:rPr sz="2200" b="1" spc="55" dirty="0">
                <a:latin typeface="Calibri"/>
                <a:cs typeface="Calibri"/>
              </a:rPr>
              <a:t>of</a:t>
            </a:r>
            <a:r>
              <a:rPr sz="2200" b="1" spc="360" dirty="0">
                <a:latin typeface="Calibri"/>
                <a:cs typeface="Calibri"/>
              </a:rPr>
              <a:t> </a:t>
            </a:r>
            <a:r>
              <a:rPr sz="2200" b="1" spc="105" dirty="0">
                <a:latin typeface="Calibri"/>
                <a:cs typeface="Calibri"/>
              </a:rPr>
              <a:t>current</a:t>
            </a:r>
            <a:r>
              <a:rPr sz="2200" b="1" spc="375" dirty="0">
                <a:latin typeface="Calibri"/>
                <a:cs typeface="Calibri"/>
              </a:rPr>
              <a:t> </a:t>
            </a:r>
            <a:r>
              <a:rPr sz="2200" b="1" spc="114" dirty="0">
                <a:latin typeface="Calibri"/>
                <a:cs typeface="Calibri"/>
              </a:rPr>
              <a:t>assessment</a:t>
            </a:r>
            <a:r>
              <a:rPr sz="2200" b="1" spc="390" dirty="0">
                <a:latin typeface="Calibri"/>
                <a:cs typeface="Calibri"/>
              </a:rPr>
              <a:t> </a:t>
            </a:r>
            <a:r>
              <a:rPr sz="2200" b="1" dirty="0">
                <a:latin typeface="Calibri"/>
                <a:cs typeface="Calibri"/>
              </a:rPr>
              <a:t>at</a:t>
            </a:r>
            <a:r>
              <a:rPr sz="2200" b="1" spc="340" dirty="0">
                <a:latin typeface="Calibri"/>
                <a:cs typeface="Calibri"/>
              </a:rPr>
              <a:t> </a:t>
            </a:r>
            <a:r>
              <a:rPr sz="2200" b="1" spc="100" dirty="0">
                <a:latin typeface="Calibri"/>
                <a:cs typeface="Calibri"/>
              </a:rPr>
              <a:t>other</a:t>
            </a:r>
            <a:r>
              <a:rPr sz="2200" b="1" spc="395" dirty="0">
                <a:latin typeface="Calibri"/>
                <a:cs typeface="Calibri"/>
              </a:rPr>
              <a:t> </a:t>
            </a:r>
            <a:r>
              <a:rPr sz="2200" b="1" spc="80" dirty="0">
                <a:latin typeface="Calibri"/>
                <a:cs typeface="Calibri"/>
              </a:rPr>
              <a:t>grade</a:t>
            </a:r>
            <a:endParaRPr sz="2200">
              <a:latin typeface="Calibri"/>
              <a:cs typeface="Calibri"/>
            </a:endParaRPr>
          </a:p>
          <a:p>
            <a:pPr marL="469900">
              <a:lnSpc>
                <a:spcPct val="100000"/>
              </a:lnSpc>
            </a:pPr>
            <a:r>
              <a:rPr sz="2200" b="1" spc="95" dirty="0">
                <a:latin typeface="Calibri"/>
                <a:cs typeface="Calibri"/>
              </a:rPr>
              <a:t>levels</a:t>
            </a:r>
            <a:endParaRPr sz="2200">
              <a:latin typeface="Calibri"/>
              <a:cs typeface="Calibri"/>
            </a:endParaRPr>
          </a:p>
          <a:p>
            <a:pPr marL="789305" lvl="1" indent="-456565">
              <a:lnSpc>
                <a:spcPct val="100000"/>
              </a:lnSpc>
              <a:spcBef>
                <a:spcPts val="530"/>
              </a:spcBef>
              <a:buClr>
                <a:srgbClr val="FFC746"/>
              </a:buClr>
              <a:buSzPct val="109090"/>
              <a:buFont typeface="Wingdings"/>
              <a:buChar char=""/>
              <a:tabLst>
                <a:tab pos="789305" algn="l"/>
              </a:tabLst>
            </a:pPr>
            <a:r>
              <a:rPr sz="2200" spc="60" dirty="0">
                <a:latin typeface="Calibri"/>
                <a:cs typeface="Calibri"/>
              </a:rPr>
              <a:t>Fits</a:t>
            </a:r>
            <a:r>
              <a:rPr sz="2200" spc="240" dirty="0">
                <a:latin typeface="Calibri"/>
                <a:cs typeface="Calibri"/>
              </a:rPr>
              <a:t> </a:t>
            </a:r>
            <a:r>
              <a:rPr sz="2200" spc="65" dirty="0">
                <a:latin typeface="Calibri"/>
                <a:cs typeface="Calibri"/>
              </a:rPr>
              <a:t>also</a:t>
            </a:r>
            <a:r>
              <a:rPr sz="2200" spc="220" dirty="0">
                <a:latin typeface="Calibri"/>
                <a:cs typeface="Calibri"/>
              </a:rPr>
              <a:t> </a:t>
            </a:r>
            <a:r>
              <a:rPr sz="2200" spc="60" dirty="0">
                <a:latin typeface="Calibri"/>
                <a:cs typeface="Calibri"/>
              </a:rPr>
              <a:t>with</a:t>
            </a:r>
            <a:r>
              <a:rPr sz="2200" spc="235" dirty="0">
                <a:latin typeface="Calibri"/>
                <a:cs typeface="Calibri"/>
              </a:rPr>
              <a:t> </a:t>
            </a:r>
            <a:r>
              <a:rPr sz="2200" spc="70" dirty="0">
                <a:latin typeface="Calibri"/>
                <a:cs typeface="Calibri"/>
              </a:rPr>
              <a:t>graduation</a:t>
            </a:r>
            <a:r>
              <a:rPr sz="2200" spc="235" dirty="0">
                <a:latin typeface="Calibri"/>
                <a:cs typeface="Calibri"/>
              </a:rPr>
              <a:t> </a:t>
            </a:r>
            <a:r>
              <a:rPr sz="2200" spc="75" dirty="0">
                <a:latin typeface="Calibri"/>
                <a:cs typeface="Calibri"/>
              </a:rPr>
              <a:t>guidelines</a:t>
            </a:r>
            <a:r>
              <a:rPr sz="2200" spc="260" dirty="0">
                <a:latin typeface="Calibri"/>
                <a:cs typeface="Calibri"/>
              </a:rPr>
              <a:t> </a:t>
            </a:r>
            <a:r>
              <a:rPr sz="2200" spc="35" dirty="0">
                <a:latin typeface="Calibri"/>
                <a:cs typeface="Calibri"/>
              </a:rPr>
              <a:t>work</a:t>
            </a:r>
            <a:endParaRPr sz="2200">
              <a:latin typeface="Calibri"/>
              <a:cs typeface="Calibri"/>
            </a:endParaRPr>
          </a:p>
          <a:p>
            <a:pPr marL="469900" marR="1462405" indent="-457200">
              <a:lnSpc>
                <a:spcPct val="100000"/>
              </a:lnSpc>
              <a:spcBef>
                <a:spcPts val="530"/>
              </a:spcBef>
              <a:buClr>
                <a:srgbClr val="478AC8"/>
              </a:buClr>
              <a:buSzPct val="109090"/>
              <a:buFont typeface="Wingdings"/>
              <a:buChar char=""/>
              <a:tabLst>
                <a:tab pos="469900" algn="l"/>
              </a:tabLst>
            </a:pPr>
            <a:r>
              <a:rPr sz="2200" b="1" spc="110" dirty="0">
                <a:latin typeface="Calibri"/>
                <a:cs typeface="Calibri"/>
              </a:rPr>
              <a:t>Increase</a:t>
            </a:r>
            <a:r>
              <a:rPr sz="2200" b="1" spc="395" dirty="0">
                <a:latin typeface="Calibri"/>
                <a:cs typeface="Calibri"/>
              </a:rPr>
              <a:t> </a:t>
            </a:r>
            <a:r>
              <a:rPr sz="2200" b="1" spc="120" dirty="0">
                <a:latin typeface="Calibri"/>
                <a:cs typeface="Calibri"/>
              </a:rPr>
              <a:t>flexibility</a:t>
            </a:r>
            <a:r>
              <a:rPr sz="2200" b="1" spc="370" dirty="0">
                <a:latin typeface="Calibri"/>
                <a:cs typeface="Calibri"/>
              </a:rPr>
              <a:t> </a:t>
            </a:r>
            <a:r>
              <a:rPr sz="2200" b="1" spc="55" dirty="0">
                <a:latin typeface="Calibri"/>
                <a:cs typeface="Calibri"/>
              </a:rPr>
              <a:t>of</a:t>
            </a:r>
            <a:r>
              <a:rPr sz="2200" b="1" spc="325" dirty="0">
                <a:latin typeface="Calibri"/>
                <a:cs typeface="Calibri"/>
              </a:rPr>
              <a:t> </a:t>
            </a:r>
            <a:r>
              <a:rPr sz="2200" b="1" spc="140" dirty="0">
                <a:latin typeface="Calibri"/>
                <a:cs typeface="Calibri"/>
              </a:rPr>
              <a:t>off-</a:t>
            </a:r>
            <a:r>
              <a:rPr sz="2200" b="1" spc="100" dirty="0">
                <a:latin typeface="Calibri"/>
                <a:cs typeface="Calibri"/>
              </a:rPr>
              <a:t>grade</a:t>
            </a:r>
            <a:r>
              <a:rPr sz="2200" b="1" spc="355" dirty="0">
                <a:latin typeface="Calibri"/>
                <a:cs typeface="Calibri"/>
              </a:rPr>
              <a:t> </a:t>
            </a:r>
            <a:r>
              <a:rPr sz="2200" b="1" spc="95" dirty="0">
                <a:latin typeface="Calibri"/>
                <a:cs typeface="Calibri"/>
              </a:rPr>
              <a:t>level</a:t>
            </a:r>
            <a:r>
              <a:rPr sz="2200" b="1" spc="355" dirty="0">
                <a:latin typeface="Calibri"/>
                <a:cs typeface="Calibri"/>
              </a:rPr>
              <a:t> </a:t>
            </a:r>
            <a:r>
              <a:rPr sz="2200" b="1" spc="85" dirty="0">
                <a:latin typeface="Calibri"/>
                <a:cs typeface="Calibri"/>
              </a:rPr>
              <a:t>use</a:t>
            </a:r>
            <a:r>
              <a:rPr sz="2200" b="1" spc="320" dirty="0">
                <a:latin typeface="Calibri"/>
                <a:cs typeface="Calibri"/>
              </a:rPr>
              <a:t> </a:t>
            </a:r>
            <a:r>
              <a:rPr sz="2200" b="1" spc="55" dirty="0">
                <a:latin typeface="Calibri"/>
                <a:cs typeface="Calibri"/>
              </a:rPr>
              <a:t>of</a:t>
            </a:r>
            <a:r>
              <a:rPr sz="2200" b="1" spc="325" dirty="0">
                <a:latin typeface="Calibri"/>
                <a:cs typeface="Calibri"/>
              </a:rPr>
              <a:t> </a:t>
            </a:r>
            <a:r>
              <a:rPr sz="2200" b="1" spc="95" dirty="0">
                <a:latin typeface="Calibri"/>
                <a:cs typeface="Calibri"/>
              </a:rPr>
              <a:t>current </a:t>
            </a:r>
            <a:r>
              <a:rPr sz="2200" b="1" spc="110" dirty="0">
                <a:latin typeface="Calibri"/>
                <a:cs typeface="Calibri"/>
              </a:rPr>
              <a:t>assessments</a:t>
            </a:r>
            <a:endParaRPr sz="2200">
              <a:latin typeface="Calibri"/>
              <a:cs typeface="Calibri"/>
            </a:endParaRPr>
          </a:p>
          <a:p>
            <a:pPr marL="155575">
              <a:lnSpc>
                <a:spcPct val="100000"/>
              </a:lnSpc>
              <a:spcBef>
                <a:spcPts val="1080"/>
              </a:spcBef>
            </a:pPr>
            <a:r>
              <a:rPr sz="1800" b="1" spc="-25" dirty="0">
                <a:latin typeface="Calibri"/>
                <a:cs typeface="Calibri"/>
              </a:rPr>
              <a:t>42</a:t>
            </a:r>
            <a:endParaRPr sz="18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478AC8"/>
          </a:solidFill>
        </p:spPr>
        <p:txBody>
          <a:bodyPr wrap="square" lIns="0" tIns="0" rIns="0" bIns="0" rtlCol="0"/>
          <a:lstStyle/>
          <a:p>
            <a:endParaRPr/>
          </a:p>
        </p:txBody>
      </p:sp>
      <p:grpSp>
        <p:nvGrpSpPr>
          <p:cNvPr id="15" name="object 15">
            <a:extLst>
              <a:ext uri="{C183D7F6-B498-43B3-948B-1728B52AA6E4}">
                <adec:decorative xmlns:adec="http://schemas.microsoft.com/office/drawing/2017/decorative" val="1"/>
              </a:ext>
            </a:extLst>
          </p:cNvPr>
          <p:cNvGrpSpPr/>
          <p:nvPr/>
        </p:nvGrpSpPr>
        <p:grpSpPr>
          <a:xfrm>
            <a:off x="1696847" y="1923542"/>
            <a:ext cx="6152515" cy="1280160"/>
            <a:chOff x="1696847" y="1923542"/>
            <a:chExt cx="6152515" cy="1280160"/>
          </a:xfrm>
        </p:grpSpPr>
        <p:pic>
          <p:nvPicPr>
            <p:cNvPr id="16" name="object 16"/>
            <p:cNvPicPr/>
            <p:nvPr/>
          </p:nvPicPr>
          <p:blipFill>
            <a:blip r:embed="rId2" cstate="print"/>
            <a:stretch>
              <a:fillRect/>
            </a:stretch>
          </p:blipFill>
          <p:spPr>
            <a:xfrm>
              <a:off x="1696847" y="1923542"/>
              <a:ext cx="6152133" cy="640079"/>
            </a:xfrm>
            <a:prstGeom prst="rect">
              <a:avLst/>
            </a:prstGeom>
          </p:spPr>
        </p:pic>
        <p:pic>
          <p:nvPicPr>
            <p:cNvPr id="17" name="object 17"/>
            <p:cNvPicPr/>
            <p:nvPr/>
          </p:nvPicPr>
          <p:blipFill>
            <a:blip r:embed="rId3" cstate="print"/>
            <a:stretch>
              <a:fillRect/>
            </a:stretch>
          </p:blipFill>
          <p:spPr>
            <a:xfrm>
              <a:off x="3247008" y="2563317"/>
              <a:ext cx="2935605" cy="640384"/>
            </a:xfrm>
            <a:prstGeom prst="rect">
              <a:avLst/>
            </a:prstGeom>
          </p:spPr>
        </p:pic>
      </p:grpSp>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4" cstate="print"/>
            <a:stretch>
              <a:fillRect/>
            </a:stretch>
          </p:blipFill>
          <p:spPr>
            <a:xfrm>
              <a:off x="8004281" y="6207166"/>
              <a:ext cx="196552" cy="193515"/>
            </a:xfrm>
            <a:prstGeom prst="rect">
              <a:avLst/>
            </a:prstGeom>
          </p:spPr>
        </p:pic>
        <p:pic>
          <p:nvPicPr>
            <p:cNvPr id="6" name="object 6"/>
            <p:cNvPicPr/>
            <p:nvPr/>
          </p:nvPicPr>
          <p:blipFill>
            <a:blip r:embed="rId5"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6" cstate="print"/>
            <a:stretch>
              <a:fillRect/>
            </a:stretch>
          </p:blipFill>
          <p:spPr>
            <a:xfrm>
              <a:off x="8407554" y="6474413"/>
              <a:ext cx="200493" cy="162871"/>
            </a:xfrm>
            <a:prstGeom prst="rect">
              <a:avLst/>
            </a:prstGeom>
          </p:spPr>
        </p:pic>
        <p:pic>
          <p:nvPicPr>
            <p:cNvPr id="10" name="object 10"/>
            <p:cNvPicPr/>
            <p:nvPr/>
          </p:nvPicPr>
          <p:blipFill>
            <a:blip r:embed="rId7" cstate="print"/>
            <a:stretch>
              <a:fillRect/>
            </a:stretch>
          </p:blipFill>
          <p:spPr>
            <a:xfrm>
              <a:off x="8395809" y="6193907"/>
              <a:ext cx="65769" cy="77261"/>
            </a:xfrm>
            <a:prstGeom prst="rect">
              <a:avLst/>
            </a:prstGeom>
          </p:spPr>
        </p:pic>
        <p:pic>
          <p:nvPicPr>
            <p:cNvPr id="11" name="object 11"/>
            <p:cNvPicPr/>
            <p:nvPr/>
          </p:nvPicPr>
          <p:blipFill>
            <a:blip r:embed="rId8"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9" cstate="print"/>
            <a:stretch>
              <a:fillRect/>
            </a:stretch>
          </p:blipFill>
          <p:spPr>
            <a:xfrm>
              <a:off x="8378219" y="6296133"/>
              <a:ext cx="329266" cy="186865"/>
            </a:xfrm>
            <a:prstGeom prst="rect">
              <a:avLst/>
            </a:prstGeom>
          </p:spPr>
        </p:pic>
      </p:grpSp>
      <p:sp>
        <p:nvSpPr>
          <p:cNvPr id="18" name="object 18">
            <a:extLst>
              <a:ext uri="{C183D7F6-B498-43B3-948B-1728B52AA6E4}">
                <adec:decorative xmlns:adec="http://schemas.microsoft.com/office/drawing/2017/decorative" val="1"/>
              </a:ext>
            </a:extLst>
          </p:cNvPr>
          <p:cNvSpPr txBox="1"/>
          <p:nvPr/>
        </p:nvSpPr>
        <p:spPr>
          <a:xfrm>
            <a:off x="53339" y="6379260"/>
            <a:ext cx="232410" cy="165735"/>
          </a:xfrm>
          <a:prstGeom prst="rect">
            <a:avLst/>
          </a:prstGeom>
        </p:spPr>
        <p:txBody>
          <a:bodyPr vert="horz" wrap="square" lIns="0" tIns="0" rIns="0" bIns="0" rtlCol="0">
            <a:spAutoFit/>
          </a:bodyPr>
          <a:lstStyle/>
          <a:p>
            <a:pPr marL="38100">
              <a:lnSpc>
                <a:spcPts val="1150"/>
              </a:lnSpc>
            </a:pPr>
            <a:fld id="{81D60167-4931-47E6-BA6A-407CBD079E47}" type="slidenum">
              <a:rPr sz="1100" b="1" spc="-25" dirty="0">
                <a:solidFill>
                  <a:srgbClr val="45454B"/>
                </a:solidFill>
                <a:latin typeface="Calibri"/>
                <a:cs typeface="Calibri"/>
              </a:rPr>
              <a:t>43</a:t>
            </a:fld>
            <a:endParaRPr sz="1100">
              <a:latin typeface="Calibri"/>
              <a:cs typeface="Calibri"/>
            </a:endParaRPr>
          </a:p>
        </p:txBody>
      </p:sp>
      <p:sp>
        <p:nvSpPr>
          <p:cNvPr id="19" name="Title 18">
            <a:extLst>
              <a:ext uri="{FF2B5EF4-FFF2-40B4-BE49-F238E27FC236}">
                <a16:creationId xmlns:a16="http://schemas.microsoft.com/office/drawing/2014/main" id="{E28A69F9-04E4-1768-1278-55B9AD672E13}"/>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Feedback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478AC8"/>
          </a:solidFill>
        </p:spPr>
        <p:txBody>
          <a:bodyPr wrap="square" lIns="0" tIns="0" rIns="0" bIns="0" rtlCol="0"/>
          <a:lstStyle/>
          <a:p>
            <a:endParaRPr/>
          </a:p>
        </p:txBody>
      </p:sp>
      <p:pic>
        <p:nvPicPr>
          <p:cNvPr id="15" name="object 15">
            <a:extLst>
              <a:ext uri="{C183D7F6-B498-43B3-948B-1728B52AA6E4}">
                <adec:decorative xmlns:adec="http://schemas.microsoft.com/office/drawing/2017/decorative" val="1"/>
              </a:ext>
            </a:extLst>
          </p:cNvPr>
          <p:cNvPicPr/>
          <p:nvPr/>
        </p:nvPicPr>
        <p:blipFill>
          <a:blip r:embed="rId2" cstate="print"/>
          <a:stretch>
            <a:fillRect/>
          </a:stretch>
        </p:blipFill>
        <p:spPr>
          <a:xfrm>
            <a:off x="1760854" y="2243658"/>
            <a:ext cx="5891911" cy="640384"/>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09"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9" y="6296133"/>
              <a:ext cx="329266" cy="186865"/>
            </a:xfrm>
            <a:prstGeom prst="rect">
              <a:avLst/>
            </a:prstGeom>
          </p:spPr>
        </p:pic>
      </p:grpSp>
      <p:sp>
        <p:nvSpPr>
          <p:cNvPr id="16" name="object 16">
            <a:extLst>
              <a:ext uri="{C183D7F6-B498-43B3-948B-1728B52AA6E4}">
                <adec:decorative xmlns:adec="http://schemas.microsoft.com/office/drawing/2017/decorative" val="1"/>
              </a:ext>
            </a:extLst>
          </p:cNvPr>
          <p:cNvSpPr txBox="1"/>
          <p:nvPr/>
        </p:nvSpPr>
        <p:spPr>
          <a:xfrm>
            <a:off x="53339" y="6379260"/>
            <a:ext cx="232410" cy="165735"/>
          </a:xfrm>
          <a:prstGeom prst="rect">
            <a:avLst/>
          </a:prstGeom>
        </p:spPr>
        <p:txBody>
          <a:bodyPr vert="horz" wrap="square" lIns="0" tIns="0" rIns="0" bIns="0" rtlCol="0">
            <a:spAutoFit/>
          </a:bodyPr>
          <a:lstStyle/>
          <a:p>
            <a:pPr marL="38100">
              <a:lnSpc>
                <a:spcPts val="1150"/>
              </a:lnSpc>
            </a:pPr>
            <a:fld id="{81D60167-4931-47E6-BA6A-407CBD079E47}" type="slidenum">
              <a:rPr sz="1100" b="1" spc="-25" dirty="0">
                <a:solidFill>
                  <a:srgbClr val="45454B"/>
                </a:solidFill>
                <a:latin typeface="Calibri"/>
                <a:cs typeface="Calibri"/>
              </a:rPr>
              <a:t>44</a:t>
            </a:fld>
            <a:endParaRPr sz="1100">
              <a:latin typeface="Calibri"/>
              <a:cs typeface="Calibri"/>
            </a:endParaRPr>
          </a:p>
        </p:txBody>
      </p:sp>
      <p:sp>
        <p:nvSpPr>
          <p:cNvPr id="17" name="Title 16">
            <a:extLst>
              <a:ext uri="{FF2B5EF4-FFF2-40B4-BE49-F238E27FC236}">
                <a16:creationId xmlns:a16="http://schemas.microsoft.com/office/drawing/2014/main" id="{77654813-78E5-84C1-1145-FE15B44D7995}"/>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Reports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p:nvPr/>
        </p:nvSpPr>
        <p:spPr>
          <a:xfrm>
            <a:off x="429259" y="1724658"/>
            <a:ext cx="5358130" cy="843915"/>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Sample</a:t>
            </a:r>
            <a:r>
              <a:rPr sz="2400" b="1" spc="-55" dirty="0">
                <a:latin typeface="Calibri"/>
                <a:cs typeface="Calibri"/>
              </a:rPr>
              <a:t> </a:t>
            </a:r>
            <a:r>
              <a:rPr sz="2400" b="1" dirty="0">
                <a:latin typeface="Calibri"/>
                <a:cs typeface="Calibri"/>
              </a:rPr>
              <a:t>reports</a:t>
            </a:r>
            <a:r>
              <a:rPr sz="2400" b="1" spc="-45" dirty="0">
                <a:latin typeface="Calibri"/>
                <a:cs typeface="Calibri"/>
              </a:rPr>
              <a:t> </a:t>
            </a:r>
            <a:r>
              <a:rPr sz="2400" b="1" dirty="0">
                <a:latin typeface="Calibri"/>
                <a:cs typeface="Calibri"/>
              </a:rPr>
              <a:t>do</a:t>
            </a:r>
            <a:r>
              <a:rPr sz="2400" b="1" spc="-35" dirty="0">
                <a:latin typeface="Calibri"/>
                <a:cs typeface="Calibri"/>
              </a:rPr>
              <a:t> </a:t>
            </a:r>
            <a:r>
              <a:rPr sz="2400" b="1" dirty="0">
                <a:latin typeface="Calibri"/>
                <a:cs typeface="Calibri"/>
              </a:rPr>
              <a:t>not</a:t>
            </a:r>
            <a:r>
              <a:rPr sz="2400" b="1" spc="-35" dirty="0">
                <a:latin typeface="Calibri"/>
                <a:cs typeface="Calibri"/>
              </a:rPr>
              <a:t> </a:t>
            </a:r>
            <a:r>
              <a:rPr sz="2400" b="1" dirty="0">
                <a:latin typeface="Calibri"/>
                <a:cs typeface="Calibri"/>
              </a:rPr>
              <a:t>contain</a:t>
            </a:r>
            <a:r>
              <a:rPr sz="2400" b="1" spc="-35" dirty="0">
                <a:latin typeface="Calibri"/>
                <a:cs typeface="Calibri"/>
              </a:rPr>
              <a:t> </a:t>
            </a:r>
            <a:r>
              <a:rPr sz="2400" b="1" dirty="0">
                <a:latin typeface="Calibri"/>
                <a:cs typeface="Calibri"/>
              </a:rPr>
              <a:t>real</a:t>
            </a:r>
            <a:r>
              <a:rPr sz="2400" b="1" spc="-55" dirty="0">
                <a:latin typeface="Calibri"/>
                <a:cs typeface="Calibri"/>
              </a:rPr>
              <a:t> </a:t>
            </a:r>
            <a:r>
              <a:rPr sz="2400" b="1" spc="-10" dirty="0">
                <a:latin typeface="Calibri"/>
                <a:cs typeface="Calibri"/>
              </a:rPr>
              <a:t>data.</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spc="-10" dirty="0">
                <a:latin typeface="Calibri"/>
                <a:cs typeface="Calibri"/>
              </a:rPr>
              <a:t>Generated</a:t>
            </a:r>
            <a:r>
              <a:rPr sz="2200" spc="-55" dirty="0">
                <a:latin typeface="Calibri"/>
                <a:cs typeface="Calibri"/>
              </a:rPr>
              <a:t> </a:t>
            </a:r>
            <a:r>
              <a:rPr sz="2200" dirty="0">
                <a:latin typeface="Calibri"/>
                <a:cs typeface="Calibri"/>
              </a:rPr>
              <a:t>for</a:t>
            </a:r>
            <a:r>
              <a:rPr sz="2200" spc="-60" dirty="0">
                <a:latin typeface="Calibri"/>
                <a:cs typeface="Calibri"/>
              </a:rPr>
              <a:t> </a:t>
            </a:r>
            <a:r>
              <a:rPr sz="2200" dirty="0">
                <a:latin typeface="Calibri"/>
                <a:cs typeface="Calibri"/>
              </a:rPr>
              <a:t>training</a:t>
            </a:r>
            <a:r>
              <a:rPr sz="2200" spc="-90" dirty="0">
                <a:latin typeface="Calibri"/>
                <a:cs typeface="Calibri"/>
              </a:rPr>
              <a:t> </a:t>
            </a:r>
            <a:r>
              <a:rPr sz="2200" dirty="0">
                <a:latin typeface="Calibri"/>
                <a:cs typeface="Calibri"/>
              </a:rPr>
              <a:t>purposes</a:t>
            </a:r>
            <a:r>
              <a:rPr sz="2200" spc="-70" dirty="0">
                <a:latin typeface="Calibri"/>
                <a:cs typeface="Calibri"/>
              </a:rPr>
              <a:t> </a:t>
            </a:r>
            <a:r>
              <a:rPr sz="2200" spc="-20" dirty="0">
                <a:latin typeface="Calibri"/>
                <a:cs typeface="Calibri"/>
              </a:rPr>
              <a:t>only</a:t>
            </a:r>
            <a:endParaRPr sz="220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2016886" y="608965"/>
            <a:ext cx="5379593" cy="548639"/>
          </a:xfrm>
          <a:prstGeom prst="rect">
            <a:avLst/>
          </a:prstGeom>
        </p:spPr>
      </p:pic>
      <p:sp>
        <p:nvSpPr>
          <p:cNvPr id="4" name="object 4">
            <a:extLst>
              <a:ext uri="{C183D7F6-B498-43B3-948B-1728B52AA6E4}">
                <adec:decorative xmlns:adec="http://schemas.microsoft.com/office/drawing/2017/decorative" val="1"/>
              </a:ext>
            </a:extLst>
          </p:cNvPr>
          <p:cNvSpPr txBox="1"/>
          <p:nvPr/>
        </p:nvSpPr>
        <p:spPr>
          <a:xfrm>
            <a:off x="459740" y="6384671"/>
            <a:ext cx="153670" cy="152400"/>
          </a:xfrm>
          <a:prstGeom prst="rect">
            <a:avLst/>
          </a:prstGeom>
        </p:spPr>
        <p:txBody>
          <a:bodyPr vert="horz" wrap="square" lIns="0" tIns="0" rIns="0" bIns="0" rtlCol="0">
            <a:spAutoFit/>
          </a:bodyPr>
          <a:lstStyle/>
          <a:p>
            <a:pPr marL="12700">
              <a:lnSpc>
                <a:spcPts val="1045"/>
              </a:lnSpc>
            </a:pPr>
            <a:r>
              <a:rPr sz="1000" b="1" spc="-25" dirty="0">
                <a:solidFill>
                  <a:srgbClr val="45454B"/>
                </a:solidFill>
                <a:latin typeface="Calibri"/>
                <a:cs typeface="Calibri"/>
              </a:rPr>
              <a:t>45</a:t>
            </a:r>
            <a:endParaRPr sz="1000">
              <a:latin typeface="Calibri"/>
              <a:cs typeface="Calibri"/>
            </a:endParaRPr>
          </a:p>
        </p:txBody>
      </p:sp>
      <p:sp>
        <p:nvSpPr>
          <p:cNvPr id="5" name="Title 4">
            <a:extLst>
              <a:ext uri="{FF2B5EF4-FFF2-40B4-BE49-F238E27FC236}">
                <a16:creationId xmlns:a16="http://schemas.microsoft.com/office/drawing/2014/main" id="{04A79FD6-CC9F-0990-1A80-0C14C6FE839E}"/>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General info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a:extLst>
              <a:ext uri="{C183D7F6-B498-43B3-948B-1728B52AA6E4}">
                <adec:decorative xmlns:adec="http://schemas.microsoft.com/office/drawing/2017/decorative" val="1"/>
              </a:ext>
            </a:extLst>
          </p:cNvPr>
          <p:cNvGrpSpPr/>
          <p:nvPr/>
        </p:nvGrpSpPr>
        <p:grpSpPr>
          <a:xfrm>
            <a:off x="875080" y="334645"/>
            <a:ext cx="7791450" cy="1097280"/>
            <a:chOff x="875080" y="334645"/>
            <a:chExt cx="7791450" cy="1097280"/>
          </a:xfrm>
        </p:grpSpPr>
        <p:pic>
          <p:nvPicPr>
            <p:cNvPr id="5" name="object 5"/>
            <p:cNvPicPr/>
            <p:nvPr/>
          </p:nvPicPr>
          <p:blipFill>
            <a:blip r:embed="rId2" cstate="print"/>
            <a:stretch>
              <a:fillRect/>
            </a:stretch>
          </p:blipFill>
          <p:spPr>
            <a:xfrm>
              <a:off x="875080" y="334645"/>
              <a:ext cx="7790942" cy="548639"/>
            </a:xfrm>
            <a:prstGeom prst="rect">
              <a:avLst/>
            </a:prstGeom>
          </p:spPr>
        </p:pic>
        <p:pic>
          <p:nvPicPr>
            <p:cNvPr id="6" name="object 6"/>
            <p:cNvPicPr/>
            <p:nvPr/>
          </p:nvPicPr>
          <p:blipFill>
            <a:blip r:embed="rId3" cstate="print"/>
            <a:stretch>
              <a:fillRect/>
            </a:stretch>
          </p:blipFill>
          <p:spPr>
            <a:xfrm>
              <a:off x="2812415" y="883285"/>
              <a:ext cx="3811142"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42036" y="1768805"/>
            <a:ext cx="8002270" cy="4551045"/>
          </a:xfrm>
          <a:prstGeom prst="rect">
            <a:avLst/>
          </a:prstGeom>
        </p:spPr>
        <p:txBody>
          <a:bodyPr vert="horz" wrap="square" lIns="0" tIns="12065" rIns="0" bIns="0" rtlCol="0">
            <a:spAutoFit/>
          </a:bodyPr>
          <a:lstStyle/>
          <a:p>
            <a:pPr marL="280035" indent="-227965">
              <a:lnSpc>
                <a:spcPct val="100000"/>
              </a:lnSpc>
              <a:spcBef>
                <a:spcPts val="95"/>
              </a:spcBef>
              <a:buClr>
                <a:srgbClr val="478AC8"/>
              </a:buClr>
              <a:buSzPct val="109090"/>
              <a:buFont typeface="Wingdings"/>
              <a:buChar char=""/>
              <a:tabLst>
                <a:tab pos="280035" algn="l"/>
              </a:tabLst>
            </a:pPr>
            <a:r>
              <a:rPr sz="2200" b="1" dirty="0">
                <a:latin typeface="Calibri"/>
                <a:cs typeface="Calibri"/>
              </a:rPr>
              <a:t>ELA,</a:t>
            </a:r>
            <a:r>
              <a:rPr sz="2200" b="1" spc="-45" dirty="0">
                <a:latin typeface="Calibri"/>
                <a:cs typeface="Calibri"/>
              </a:rPr>
              <a:t> </a:t>
            </a:r>
            <a:r>
              <a:rPr sz="2200" b="1" dirty="0">
                <a:latin typeface="Calibri"/>
                <a:cs typeface="Calibri"/>
              </a:rPr>
              <a:t>math,</a:t>
            </a:r>
            <a:r>
              <a:rPr sz="2200" b="1" spc="-40" dirty="0">
                <a:latin typeface="Calibri"/>
                <a:cs typeface="Calibri"/>
              </a:rPr>
              <a:t> </a:t>
            </a:r>
            <a:r>
              <a:rPr sz="2200" b="1" dirty="0">
                <a:latin typeface="Calibri"/>
                <a:cs typeface="Calibri"/>
              </a:rPr>
              <a:t>and</a:t>
            </a:r>
            <a:r>
              <a:rPr sz="2200" b="1" spc="-55" dirty="0">
                <a:latin typeface="Calibri"/>
                <a:cs typeface="Calibri"/>
              </a:rPr>
              <a:t> </a:t>
            </a:r>
            <a:r>
              <a:rPr sz="2200" b="1" dirty="0">
                <a:latin typeface="Calibri"/>
                <a:cs typeface="Calibri"/>
              </a:rPr>
              <a:t>CSLA</a:t>
            </a:r>
            <a:r>
              <a:rPr sz="2200" b="1" spc="-60" dirty="0">
                <a:latin typeface="Calibri"/>
                <a:cs typeface="Calibri"/>
              </a:rPr>
              <a:t> </a:t>
            </a:r>
            <a:r>
              <a:rPr sz="2200" b="1" dirty="0">
                <a:latin typeface="Calibri"/>
                <a:cs typeface="Calibri"/>
              </a:rPr>
              <a:t>have</a:t>
            </a:r>
            <a:r>
              <a:rPr sz="2200" b="1" spc="-30" dirty="0">
                <a:latin typeface="Calibri"/>
                <a:cs typeface="Calibri"/>
              </a:rPr>
              <a:t> </a:t>
            </a:r>
            <a:r>
              <a:rPr sz="2200" b="1" dirty="0">
                <a:latin typeface="Calibri"/>
                <a:cs typeface="Calibri"/>
              </a:rPr>
              <a:t>five</a:t>
            </a:r>
            <a:r>
              <a:rPr sz="2200" b="1" spc="-45" dirty="0">
                <a:latin typeface="Calibri"/>
                <a:cs typeface="Calibri"/>
              </a:rPr>
              <a:t> </a:t>
            </a:r>
            <a:r>
              <a:rPr sz="2200" b="1" spc="-10" dirty="0">
                <a:latin typeface="Calibri"/>
                <a:cs typeface="Calibri"/>
              </a:rPr>
              <a:t>performance</a:t>
            </a:r>
            <a:r>
              <a:rPr sz="2200" b="1" dirty="0">
                <a:latin typeface="Calibri"/>
                <a:cs typeface="Calibri"/>
              </a:rPr>
              <a:t> levels;</a:t>
            </a:r>
            <a:r>
              <a:rPr sz="2200" b="1" spc="-40" dirty="0">
                <a:latin typeface="Calibri"/>
                <a:cs typeface="Calibri"/>
              </a:rPr>
              <a:t> </a:t>
            </a:r>
            <a:r>
              <a:rPr sz="2200" b="1" dirty="0">
                <a:latin typeface="Calibri"/>
                <a:cs typeface="Calibri"/>
              </a:rPr>
              <a:t>science</a:t>
            </a:r>
            <a:r>
              <a:rPr sz="2200" b="1" spc="-35" dirty="0">
                <a:latin typeface="Calibri"/>
                <a:cs typeface="Calibri"/>
              </a:rPr>
              <a:t> </a:t>
            </a:r>
            <a:r>
              <a:rPr sz="2200" b="1" spc="-25" dirty="0">
                <a:latin typeface="Calibri"/>
                <a:cs typeface="Calibri"/>
              </a:rPr>
              <a:t>and</a:t>
            </a:r>
            <a:endParaRPr sz="2200">
              <a:latin typeface="Calibri"/>
              <a:cs typeface="Calibri"/>
            </a:endParaRPr>
          </a:p>
          <a:p>
            <a:pPr marL="280670">
              <a:lnSpc>
                <a:spcPct val="100000"/>
              </a:lnSpc>
              <a:spcBef>
                <a:spcPts val="5"/>
              </a:spcBef>
            </a:pPr>
            <a:r>
              <a:rPr sz="2200" b="1" dirty="0">
                <a:latin typeface="Calibri"/>
                <a:cs typeface="Calibri"/>
              </a:rPr>
              <a:t>social</a:t>
            </a:r>
            <a:r>
              <a:rPr sz="2200" b="1" spc="-60" dirty="0">
                <a:latin typeface="Calibri"/>
                <a:cs typeface="Calibri"/>
              </a:rPr>
              <a:t> </a:t>
            </a:r>
            <a:r>
              <a:rPr sz="2200" b="1" dirty="0">
                <a:latin typeface="Calibri"/>
                <a:cs typeface="Calibri"/>
              </a:rPr>
              <a:t>studies</a:t>
            </a:r>
            <a:r>
              <a:rPr sz="2200" b="1" spc="-65" dirty="0">
                <a:latin typeface="Calibri"/>
                <a:cs typeface="Calibri"/>
              </a:rPr>
              <a:t> </a:t>
            </a:r>
            <a:r>
              <a:rPr sz="2200" b="1" dirty="0">
                <a:latin typeface="Calibri"/>
                <a:cs typeface="Calibri"/>
              </a:rPr>
              <a:t>have</a:t>
            </a:r>
            <a:r>
              <a:rPr sz="2200" b="1" spc="-60" dirty="0">
                <a:latin typeface="Calibri"/>
                <a:cs typeface="Calibri"/>
              </a:rPr>
              <a:t> </a:t>
            </a:r>
            <a:r>
              <a:rPr sz="2200" b="1" dirty="0">
                <a:latin typeface="Calibri"/>
                <a:cs typeface="Calibri"/>
              </a:rPr>
              <a:t>four</a:t>
            </a:r>
            <a:r>
              <a:rPr sz="2200" b="1" spc="-50" dirty="0">
                <a:latin typeface="Calibri"/>
                <a:cs typeface="Calibri"/>
              </a:rPr>
              <a:t> </a:t>
            </a:r>
            <a:r>
              <a:rPr sz="2200" b="1" spc="-10" dirty="0">
                <a:latin typeface="Calibri"/>
                <a:cs typeface="Calibri"/>
              </a:rPr>
              <a:t>performance</a:t>
            </a:r>
            <a:r>
              <a:rPr sz="2200" b="1" spc="-25" dirty="0">
                <a:latin typeface="Calibri"/>
                <a:cs typeface="Calibri"/>
              </a:rPr>
              <a:t> </a:t>
            </a:r>
            <a:r>
              <a:rPr sz="2200" b="1" spc="-10" dirty="0">
                <a:latin typeface="Calibri"/>
                <a:cs typeface="Calibri"/>
              </a:rPr>
              <a:t>levels</a:t>
            </a:r>
            <a:r>
              <a:rPr sz="2175" b="1" spc="-15" baseline="24904" dirty="0">
                <a:latin typeface="Calibri"/>
                <a:cs typeface="Calibri"/>
              </a:rPr>
              <a:t>1</a:t>
            </a:r>
            <a:endParaRPr sz="2175" baseline="24904">
              <a:latin typeface="Calibri"/>
              <a:cs typeface="Calibri"/>
            </a:endParaRPr>
          </a:p>
          <a:p>
            <a:pPr marL="280035" indent="-227965">
              <a:lnSpc>
                <a:spcPct val="100000"/>
              </a:lnSpc>
              <a:spcBef>
                <a:spcPts val="530"/>
              </a:spcBef>
              <a:buClr>
                <a:srgbClr val="478AC8"/>
              </a:buClr>
              <a:buSzPct val="109090"/>
              <a:buFont typeface="Wingdings"/>
              <a:buChar char=""/>
              <a:tabLst>
                <a:tab pos="280035" algn="l"/>
              </a:tabLst>
            </a:pPr>
            <a:r>
              <a:rPr sz="2200" b="1" spc="-10" dirty="0">
                <a:latin typeface="Calibri"/>
                <a:cs typeface="Calibri"/>
              </a:rPr>
              <a:t>Performance</a:t>
            </a:r>
            <a:r>
              <a:rPr sz="2200" b="1" spc="-60" dirty="0">
                <a:latin typeface="Calibri"/>
                <a:cs typeface="Calibri"/>
              </a:rPr>
              <a:t> </a:t>
            </a:r>
            <a:r>
              <a:rPr sz="2200" b="1" spc="-10" dirty="0">
                <a:latin typeface="Calibri"/>
                <a:cs typeface="Calibri"/>
              </a:rPr>
              <a:t>Levels:</a:t>
            </a:r>
            <a:endParaRPr sz="2200">
              <a:latin typeface="Calibri"/>
              <a:cs typeface="Calibri"/>
            </a:endParaRPr>
          </a:p>
          <a:p>
            <a:pPr marL="554355" lvl="1" indent="-182245">
              <a:lnSpc>
                <a:spcPct val="100000"/>
              </a:lnSpc>
              <a:spcBef>
                <a:spcPts val="525"/>
              </a:spcBef>
              <a:buClr>
                <a:srgbClr val="FFC746"/>
              </a:buClr>
              <a:buSzPct val="109090"/>
              <a:buFont typeface="Wingdings"/>
              <a:buChar char=""/>
              <a:tabLst>
                <a:tab pos="554355" algn="l"/>
              </a:tabLst>
            </a:pPr>
            <a:r>
              <a:rPr sz="2200" dirty="0">
                <a:latin typeface="Calibri"/>
                <a:cs typeface="Calibri"/>
              </a:rPr>
              <a:t>Exceeded</a:t>
            </a:r>
            <a:r>
              <a:rPr sz="2200" spc="-120" dirty="0">
                <a:latin typeface="Calibri"/>
                <a:cs typeface="Calibri"/>
              </a:rPr>
              <a:t> </a:t>
            </a:r>
            <a:r>
              <a:rPr sz="2200" spc="-10" dirty="0">
                <a:latin typeface="Calibri"/>
                <a:cs typeface="Calibri"/>
              </a:rPr>
              <a:t>Expectations</a:t>
            </a:r>
            <a:r>
              <a:rPr sz="2175" spc="-15" baseline="24904" dirty="0">
                <a:latin typeface="Calibri"/>
                <a:cs typeface="Calibri"/>
              </a:rPr>
              <a:t>2</a:t>
            </a:r>
            <a:endParaRPr sz="2175" baseline="24904">
              <a:latin typeface="Calibri"/>
              <a:cs typeface="Calibri"/>
            </a:endParaRPr>
          </a:p>
          <a:p>
            <a:pPr marL="554990" lvl="1" indent="-182880">
              <a:lnSpc>
                <a:spcPct val="100000"/>
              </a:lnSpc>
              <a:spcBef>
                <a:spcPts val="530"/>
              </a:spcBef>
              <a:buClr>
                <a:srgbClr val="FFC746"/>
              </a:buClr>
              <a:buSzPct val="109090"/>
              <a:buFont typeface="Wingdings"/>
              <a:buChar char=""/>
              <a:tabLst>
                <a:tab pos="554990" algn="l"/>
              </a:tabLst>
            </a:pPr>
            <a:r>
              <a:rPr sz="2200" dirty="0">
                <a:latin typeface="Calibri"/>
                <a:cs typeface="Calibri"/>
              </a:rPr>
              <a:t>Met</a:t>
            </a:r>
            <a:r>
              <a:rPr sz="2200" spc="-35" dirty="0">
                <a:latin typeface="Calibri"/>
                <a:cs typeface="Calibri"/>
              </a:rPr>
              <a:t> </a:t>
            </a:r>
            <a:r>
              <a:rPr sz="2200" spc="-10" dirty="0">
                <a:latin typeface="Calibri"/>
                <a:cs typeface="Calibri"/>
              </a:rPr>
              <a:t>Expectations</a:t>
            </a:r>
            <a:r>
              <a:rPr sz="2175" spc="-15" baseline="24904" dirty="0">
                <a:latin typeface="Calibri"/>
                <a:cs typeface="Calibri"/>
              </a:rPr>
              <a:t>2</a:t>
            </a:r>
            <a:endParaRPr sz="2175" baseline="24904">
              <a:latin typeface="Calibri"/>
              <a:cs typeface="Calibri"/>
            </a:endParaRPr>
          </a:p>
          <a:p>
            <a:pPr marL="554355" lvl="1" indent="-182245">
              <a:lnSpc>
                <a:spcPct val="100000"/>
              </a:lnSpc>
              <a:spcBef>
                <a:spcPts val="530"/>
              </a:spcBef>
              <a:buClr>
                <a:srgbClr val="FFC746"/>
              </a:buClr>
              <a:buSzPct val="109090"/>
              <a:buFont typeface="Wingdings"/>
              <a:buChar char=""/>
              <a:tabLst>
                <a:tab pos="554355" algn="l"/>
              </a:tabLst>
            </a:pPr>
            <a:r>
              <a:rPr sz="2200" dirty="0">
                <a:latin typeface="Calibri"/>
                <a:cs typeface="Calibri"/>
              </a:rPr>
              <a:t>Approached</a:t>
            </a:r>
            <a:r>
              <a:rPr sz="2200" spc="-85" dirty="0">
                <a:latin typeface="Calibri"/>
                <a:cs typeface="Calibri"/>
              </a:rPr>
              <a:t> </a:t>
            </a:r>
            <a:r>
              <a:rPr sz="2200" spc="-10" dirty="0">
                <a:latin typeface="Calibri"/>
                <a:cs typeface="Calibri"/>
              </a:rPr>
              <a:t>Expectations</a:t>
            </a:r>
            <a:endParaRPr sz="2200">
              <a:latin typeface="Calibri"/>
              <a:cs typeface="Calibri"/>
            </a:endParaRPr>
          </a:p>
          <a:p>
            <a:pPr marL="554355" lvl="1" indent="-182245">
              <a:lnSpc>
                <a:spcPct val="100000"/>
              </a:lnSpc>
              <a:spcBef>
                <a:spcPts val="525"/>
              </a:spcBef>
              <a:buClr>
                <a:srgbClr val="FFC746"/>
              </a:buClr>
              <a:buSzPct val="109090"/>
              <a:buFont typeface="Wingdings"/>
              <a:buChar char=""/>
              <a:tabLst>
                <a:tab pos="554355" algn="l"/>
              </a:tabLst>
            </a:pPr>
            <a:r>
              <a:rPr sz="2200" dirty="0">
                <a:latin typeface="Calibri"/>
                <a:cs typeface="Calibri"/>
              </a:rPr>
              <a:t>Partially</a:t>
            </a:r>
            <a:r>
              <a:rPr sz="2200" spc="-75" dirty="0">
                <a:latin typeface="Calibri"/>
                <a:cs typeface="Calibri"/>
              </a:rPr>
              <a:t> </a:t>
            </a:r>
            <a:r>
              <a:rPr sz="2200" dirty="0">
                <a:latin typeface="Calibri"/>
                <a:cs typeface="Calibri"/>
              </a:rPr>
              <a:t>Met</a:t>
            </a:r>
            <a:r>
              <a:rPr sz="2200" spc="-45" dirty="0">
                <a:latin typeface="Calibri"/>
                <a:cs typeface="Calibri"/>
              </a:rPr>
              <a:t> </a:t>
            </a:r>
            <a:r>
              <a:rPr sz="2200" spc="-10" dirty="0">
                <a:latin typeface="Calibri"/>
                <a:cs typeface="Calibri"/>
              </a:rPr>
              <a:t>Expectations</a:t>
            </a:r>
            <a:endParaRPr sz="2200">
              <a:latin typeface="Calibri"/>
              <a:cs typeface="Calibri"/>
            </a:endParaRPr>
          </a:p>
          <a:p>
            <a:pPr marL="554355" lvl="1" indent="-182245">
              <a:lnSpc>
                <a:spcPct val="100000"/>
              </a:lnSpc>
              <a:spcBef>
                <a:spcPts val="530"/>
              </a:spcBef>
              <a:buClr>
                <a:srgbClr val="FFC746"/>
              </a:buClr>
              <a:buSzPct val="109090"/>
              <a:buFont typeface="Wingdings"/>
              <a:buChar char=""/>
              <a:tabLst>
                <a:tab pos="554355" algn="l"/>
              </a:tabLst>
            </a:pPr>
            <a:r>
              <a:rPr sz="2200" dirty="0">
                <a:latin typeface="Calibri"/>
                <a:cs typeface="Calibri"/>
              </a:rPr>
              <a:t>Does</a:t>
            </a:r>
            <a:r>
              <a:rPr sz="2200" spc="-50" dirty="0">
                <a:latin typeface="Calibri"/>
                <a:cs typeface="Calibri"/>
              </a:rPr>
              <a:t> </a:t>
            </a:r>
            <a:r>
              <a:rPr sz="2200" dirty="0">
                <a:latin typeface="Calibri"/>
                <a:cs typeface="Calibri"/>
              </a:rPr>
              <a:t>Not</a:t>
            </a:r>
            <a:r>
              <a:rPr sz="2200" spc="-50" dirty="0">
                <a:latin typeface="Calibri"/>
                <a:cs typeface="Calibri"/>
              </a:rPr>
              <a:t> </a:t>
            </a:r>
            <a:r>
              <a:rPr sz="2200" spc="-35" dirty="0">
                <a:latin typeface="Calibri"/>
                <a:cs typeface="Calibri"/>
              </a:rPr>
              <a:t>Yet</a:t>
            </a:r>
            <a:r>
              <a:rPr sz="2200" spc="-30" dirty="0">
                <a:latin typeface="Calibri"/>
                <a:cs typeface="Calibri"/>
              </a:rPr>
              <a:t> </a:t>
            </a:r>
            <a:r>
              <a:rPr sz="2200" dirty="0">
                <a:latin typeface="Calibri"/>
                <a:cs typeface="Calibri"/>
              </a:rPr>
              <a:t>Meet</a:t>
            </a:r>
            <a:r>
              <a:rPr sz="2200" spc="-40" dirty="0">
                <a:latin typeface="Calibri"/>
                <a:cs typeface="Calibri"/>
              </a:rPr>
              <a:t> </a:t>
            </a:r>
            <a:r>
              <a:rPr sz="2200" spc="-10" dirty="0">
                <a:latin typeface="Calibri"/>
                <a:cs typeface="Calibri"/>
              </a:rPr>
              <a:t>Expectations</a:t>
            </a:r>
            <a:r>
              <a:rPr sz="2200" spc="-35" dirty="0">
                <a:latin typeface="Calibri"/>
                <a:cs typeface="Calibri"/>
              </a:rPr>
              <a:t> </a:t>
            </a:r>
            <a:r>
              <a:rPr sz="2200" dirty="0">
                <a:latin typeface="Calibri"/>
                <a:cs typeface="Calibri"/>
              </a:rPr>
              <a:t>(ELA,</a:t>
            </a:r>
            <a:r>
              <a:rPr sz="2200" spc="-40" dirty="0">
                <a:latin typeface="Calibri"/>
                <a:cs typeface="Calibri"/>
              </a:rPr>
              <a:t> </a:t>
            </a:r>
            <a:r>
              <a:rPr sz="2200" dirty="0">
                <a:latin typeface="Calibri"/>
                <a:cs typeface="Calibri"/>
              </a:rPr>
              <a:t>Math,</a:t>
            </a:r>
            <a:r>
              <a:rPr sz="2200" spc="-50" dirty="0">
                <a:latin typeface="Calibri"/>
                <a:cs typeface="Calibri"/>
              </a:rPr>
              <a:t> </a:t>
            </a:r>
            <a:r>
              <a:rPr sz="2200" dirty="0">
                <a:latin typeface="Calibri"/>
                <a:cs typeface="Calibri"/>
              </a:rPr>
              <a:t>CSLA</a:t>
            </a:r>
            <a:r>
              <a:rPr sz="2200" spc="-50" dirty="0">
                <a:latin typeface="Calibri"/>
                <a:cs typeface="Calibri"/>
              </a:rPr>
              <a:t> </a:t>
            </a:r>
            <a:r>
              <a:rPr sz="2200" spc="-10" dirty="0">
                <a:latin typeface="Calibri"/>
                <a:cs typeface="Calibri"/>
              </a:rPr>
              <a:t>only)</a:t>
            </a:r>
            <a:endParaRPr sz="2200">
              <a:latin typeface="Calibri"/>
              <a:cs typeface="Calibri"/>
            </a:endParaRPr>
          </a:p>
          <a:p>
            <a:pPr>
              <a:lnSpc>
                <a:spcPct val="100000"/>
              </a:lnSpc>
              <a:spcBef>
                <a:spcPts val="969"/>
              </a:spcBef>
            </a:pPr>
            <a:endParaRPr sz="2200">
              <a:latin typeface="Calibri"/>
              <a:cs typeface="Calibri"/>
            </a:endParaRPr>
          </a:p>
          <a:p>
            <a:pPr marL="173990" marR="43180" indent="-123825">
              <a:lnSpc>
                <a:spcPct val="100000"/>
              </a:lnSpc>
              <a:spcBef>
                <a:spcPts val="5"/>
              </a:spcBef>
            </a:pPr>
            <a:r>
              <a:rPr sz="1950" baseline="25641" dirty="0">
                <a:latin typeface="Calibri"/>
                <a:cs typeface="Calibri"/>
              </a:rPr>
              <a:t>1</a:t>
            </a:r>
            <a:r>
              <a:rPr sz="2000" dirty="0">
                <a:latin typeface="Calibri"/>
                <a:cs typeface="Calibri"/>
              </a:rPr>
              <a:t>CMAS</a:t>
            </a:r>
            <a:r>
              <a:rPr sz="2000" spc="-55" dirty="0">
                <a:latin typeface="Calibri"/>
                <a:cs typeface="Calibri"/>
              </a:rPr>
              <a:t> </a:t>
            </a:r>
            <a:r>
              <a:rPr sz="2000" dirty="0">
                <a:latin typeface="Calibri"/>
                <a:cs typeface="Calibri"/>
              </a:rPr>
              <a:t>science</a:t>
            </a:r>
            <a:r>
              <a:rPr sz="2000" spc="-40" dirty="0">
                <a:latin typeface="Calibri"/>
                <a:cs typeface="Calibri"/>
              </a:rPr>
              <a:t> </a:t>
            </a:r>
            <a:r>
              <a:rPr sz="2000" dirty="0">
                <a:latin typeface="Calibri"/>
                <a:cs typeface="Calibri"/>
              </a:rPr>
              <a:t>and</a:t>
            </a:r>
            <a:r>
              <a:rPr sz="2000" spc="-50" dirty="0">
                <a:latin typeface="Calibri"/>
                <a:cs typeface="Calibri"/>
              </a:rPr>
              <a:t> </a:t>
            </a:r>
            <a:r>
              <a:rPr sz="2000" dirty="0">
                <a:latin typeface="Calibri"/>
                <a:cs typeface="Calibri"/>
              </a:rPr>
              <a:t>social</a:t>
            </a:r>
            <a:r>
              <a:rPr sz="2000" spc="-40" dirty="0">
                <a:latin typeface="Calibri"/>
                <a:cs typeface="Calibri"/>
              </a:rPr>
              <a:t> </a:t>
            </a:r>
            <a:r>
              <a:rPr sz="2000" dirty="0">
                <a:latin typeface="Calibri"/>
                <a:cs typeface="Calibri"/>
              </a:rPr>
              <a:t>studies</a:t>
            </a:r>
            <a:r>
              <a:rPr sz="2000" spc="-40" dirty="0">
                <a:latin typeface="Calibri"/>
                <a:cs typeface="Calibri"/>
              </a:rPr>
              <a:t> </a:t>
            </a:r>
            <a:r>
              <a:rPr sz="2000" spc="-10" dirty="0">
                <a:latin typeface="Calibri"/>
                <a:cs typeface="Calibri"/>
              </a:rPr>
              <a:t>performance</a:t>
            </a:r>
            <a:r>
              <a:rPr sz="2000" spc="-45" dirty="0">
                <a:latin typeface="Calibri"/>
                <a:cs typeface="Calibri"/>
              </a:rPr>
              <a:t> </a:t>
            </a:r>
            <a:r>
              <a:rPr sz="2000" dirty="0">
                <a:latin typeface="Calibri"/>
                <a:cs typeface="Calibri"/>
              </a:rPr>
              <a:t>level</a:t>
            </a:r>
            <a:r>
              <a:rPr sz="2000" spc="-25" dirty="0">
                <a:latin typeface="Calibri"/>
                <a:cs typeface="Calibri"/>
              </a:rPr>
              <a:t> </a:t>
            </a:r>
            <a:r>
              <a:rPr sz="2000" dirty="0">
                <a:latin typeface="Calibri"/>
                <a:cs typeface="Calibri"/>
              </a:rPr>
              <a:t>names</a:t>
            </a:r>
            <a:r>
              <a:rPr sz="2000" spc="-55" dirty="0">
                <a:latin typeface="Calibri"/>
                <a:cs typeface="Calibri"/>
              </a:rPr>
              <a:t> </a:t>
            </a:r>
            <a:r>
              <a:rPr sz="2000" dirty="0">
                <a:latin typeface="Calibri"/>
                <a:cs typeface="Calibri"/>
              </a:rPr>
              <a:t>updated</a:t>
            </a:r>
            <a:r>
              <a:rPr sz="2000" spc="-55" dirty="0">
                <a:latin typeface="Calibri"/>
                <a:cs typeface="Calibri"/>
              </a:rPr>
              <a:t> </a:t>
            </a:r>
            <a:r>
              <a:rPr sz="2000" dirty="0">
                <a:latin typeface="Calibri"/>
                <a:cs typeface="Calibri"/>
              </a:rPr>
              <a:t>in</a:t>
            </a:r>
            <a:r>
              <a:rPr sz="2000" spc="-40" dirty="0">
                <a:latin typeface="Calibri"/>
                <a:cs typeface="Calibri"/>
              </a:rPr>
              <a:t> </a:t>
            </a:r>
            <a:r>
              <a:rPr sz="2000" spc="-10" dirty="0">
                <a:latin typeface="Calibri"/>
                <a:cs typeface="Calibri"/>
              </a:rPr>
              <a:t>2015- </a:t>
            </a:r>
            <a:r>
              <a:rPr sz="2000" dirty="0">
                <a:latin typeface="Calibri"/>
                <a:cs typeface="Calibri"/>
              </a:rPr>
              <a:t>2016</a:t>
            </a:r>
            <a:r>
              <a:rPr sz="2000" spc="-60" dirty="0">
                <a:latin typeface="Calibri"/>
                <a:cs typeface="Calibri"/>
              </a:rPr>
              <a:t> </a:t>
            </a:r>
            <a:r>
              <a:rPr sz="2000" dirty="0">
                <a:latin typeface="Calibri"/>
                <a:cs typeface="Calibri"/>
              </a:rPr>
              <a:t>to</a:t>
            </a:r>
            <a:r>
              <a:rPr sz="2000" spc="-25" dirty="0">
                <a:latin typeface="Calibri"/>
                <a:cs typeface="Calibri"/>
              </a:rPr>
              <a:t> </a:t>
            </a:r>
            <a:r>
              <a:rPr sz="2000" dirty="0">
                <a:latin typeface="Calibri"/>
                <a:cs typeface="Calibri"/>
              </a:rPr>
              <a:t>be</a:t>
            </a:r>
            <a:r>
              <a:rPr sz="2000" spc="-35" dirty="0">
                <a:latin typeface="Calibri"/>
                <a:cs typeface="Calibri"/>
              </a:rPr>
              <a:t> </a:t>
            </a:r>
            <a:r>
              <a:rPr sz="2000" dirty="0">
                <a:latin typeface="Calibri"/>
                <a:cs typeface="Calibri"/>
              </a:rPr>
              <a:t>more</a:t>
            </a:r>
            <a:r>
              <a:rPr sz="2000" spc="-30" dirty="0">
                <a:latin typeface="Calibri"/>
                <a:cs typeface="Calibri"/>
              </a:rPr>
              <a:t> </a:t>
            </a:r>
            <a:r>
              <a:rPr sz="2000" dirty="0">
                <a:latin typeface="Calibri"/>
                <a:cs typeface="Calibri"/>
              </a:rPr>
              <a:t>aligned</a:t>
            </a:r>
            <a:r>
              <a:rPr sz="2000" spc="-35" dirty="0">
                <a:latin typeface="Calibri"/>
                <a:cs typeface="Calibri"/>
              </a:rPr>
              <a:t> </a:t>
            </a:r>
            <a:r>
              <a:rPr sz="2000" dirty="0">
                <a:latin typeface="Calibri"/>
                <a:cs typeface="Calibri"/>
              </a:rPr>
              <a:t>to</a:t>
            </a:r>
            <a:r>
              <a:rPr sz="2000" spc="-20" dirty="0">
                <a:latin typeface="Calibri"/>
                <a:cs typeface="Calibri"/>
              </a:rPr>
              <a:t> </a:t>
            </a:r>
            <a:r>
              <a:rPr sz="2000" spc="-30" dirty="0">
                <a:latin typeface="Calibri"/>
                <a:cs typeface="Calibri"/>
              </a:rPr>
              <a:t>PARCC</a:t>
            </a:r>
            <a:r>
              <a:rPr sz="2000" spc="-65" dirty="0">
                <a:latin typeface="Calibri"/>
                <a:cs typeface="Calibri"/>
              </a:rPr>
              <a:t> </a:t>
            </a:r>
            <a:r>
              <a:rPr sz="2000" spc="-10" dirty="0">
                <a:latin typeface="Calibri"/>
                <a:cs typeface="Calibri"/>
              </a:rPr>
              <a:t>performance</a:t>
            </a:r>
            <a:r>
              <a:rPr sz="2000" spc="-25" dirty="0">
                <a:latin typeface="Calibri"/>
                <a:cs typeface="Calibri"/>
              </a:rPr>
              <a:t> </a:t>
            </a:r>
            <a:r>
              <a:rPr sz="2000" spc="-10" dirty="0">
                <a:latin typeface="Calibri"/>
                <a:cs typeface="Calibri"/>
              </a:rPr>
              <a:t>levels</a:t>
            </a:r>
            <a:endParaRPr sz="2000">
              <a:latin typeface="Calibri"/>
              <a:cs typeface="Calibri"/>
            </a:endParaRPr>
          </a:p>
          <a:p>
            <a:pPr marL="50800">
              <a:lnSpc>
                <a:spcPct val="100000"/>
              </a:lnSpc>
              <a:spcBef>
                <a:spcPts val="480"/>
              </a:spcBef>
            </a:pPr>
            <a:r>
              <a:rPr sz="1950" baseline="25641" dirty="0">
                <a:latin typeface="Calibri"/>
                <a:cs typeface="Calibri"/>
              </a:rPr>
              <a:t>2</a:t>
            </a:r>
            <a:r>
              <a:rPr sz="2000" dirty="0">
                <a:latin typeface="Calibri"/>
                <a:cs typeface="Calibri"/>
              </a:rPr>
              <a:t>The</a:t>
            </a:r>
            <a:r>
              <a:rPr sz="2000" spc="-45" dirty="0">
                <a:latin typeface="Calibri"/>
                <a:cs typeface="Calibri"/>
              </a:rPr>
              <a:t> </a:t>
            </a:r>
            <a:r>
              <a:rPr sz="2000" dirty="0">
                <a:latin typeface="Calibri"/>
                <a:cs typeface="Calibri"/>
              </a:rPr>
              <a:t>top</a:t>
            </a:r>
            <a:r>
              <a:rPr sz="2000" spc="-40" dirty="0">
                <a:latin typeface="Calibri"/>
                <a:cs typeface="Calibri"/>
              </a:rPr>
              <a:t> </a:t>
            </a:r>
            <a:r>
              <a:rPr sz="2000" dirty="0">
                <a:latin typeface="Calibri"/>
                <a:cs typeface="Calibri"/>
              </a:rPr>
              <a:t>two</a:t>
            </a:r>
            <a:r>
              <a:rPr sz="2000" spc="-50" dirty="0">
                <a:latin typeface="Calibri"/>
                <a:cs typeface="Calibri"/>
              </a:rPr>
              <a:t> </a:t>
            </a:r>
            <a:r>
              <a:rPr sz="2000" dirty="0">
                <a:latin typeface="Calibri"/>
                <a:cs typeface="Calibri"/>
              </a:rPr>
              <a:t>levels</a:t>
            </a:r>
            <a:r>
              <a:rPr sz="2000" spc="-15" dirty="0">
                <a:latin typeface="Calibri"/>
                <a:cs typeface="Calibri"/>
              </a:rPr>
              <a:t> </a:t>
            </a:r>
            <a:r>
              <a:rPr sz="2000" dirty="0">
                <a:latin typeface="Calibri"/>
                <a:cs typeface="Calibri"/>
              </a:rPr>
              <a:t>are</a:t>
            </a:r>
            <a:r>
              <a:rPr sz="2000" spc="-40" dirty="0">
                <a:latin typeface="Calibri"/>
                <a:cs typeface="Calibri"/>
              </a:rPr>
              <a:t> </a:t>
            </a:r>
            <a:r>
              <a:rPr sz="2000" spc="-10" dirty="0">
                <a:latin typeface="Calibri"/>
                <a:cs typeface="Calibri"/>
              </a:rPr>
              <a:t>indicators</a:t>
            </a:r>
            <a:r>
              <a:rPr sz="2000" spc="-30" dirty="0">
                <a:latin typeface="Calibri"/>
                <a:cs typeface="Calibri"/>
              </a:rPr>
              <a:t> </a:t>
            </a:r>
            <a:r>
              <a:rPr sz="2000" dirty="0">
                <a:latin typeface="Calibri"/>
                <a:cs typeface="Calibri"/>
              </a:rPr>
              <a:t>of</a:t>
            </a:r>
            <a:r>
              <a:rPr sz="2000" spc="-50" dirty="0">
                <a:latin typeface="Calibri"/>
                <a:cs typeface="Calibri"/>
              </a:rPr>
              <a:t> </a:t>
            </a:r>
            <a:r>
              <a:rPr sz="2000" dirty="0">
                <a:latin typeface="Calibri"/>
                <a:cs typeface="Calibri"/>
              </a:rPr>
              <a:t>being</a:t>
            </a:r>
            <a:r>
              <a:rPr sz="2000" spc="-40" dirty="0">
                <a:latin typeface="Calibri"/>
                <a:cs typeface="Calibri"/>
              </a:rPr>
              <a:t> </a:t>
            </a:r>
            <a:r>
              <a:rPr sz="2000" dirty="0">
                <a:latin typeface="Calibri"/>
                <a:cs typeface="Calibri"/>
              </a:rPr>
              <a:t>on</a:t>
            </a:r>
            <a:r>
              <a:rPr sz="2000" spc="-65" dirty="0">
                <a:latin typeface="Calibri"/>
                <a:cs typeface="Calibri"/>
              </a:rPr>
              <a:t> </a:t>
            </a:r>
            <a:r>
              <a:rPr sz="2000" dirty="0">
                <a:latin typeface="Calibri"/>
                <a:cs typeface="Calibri"/>
              </a:rPr>
              <a:t>track</a:t>
            </a:r>
            <a:r>
              <a:rPr sz="2000" spc="-35" dirty="0">
                <a:latin typeface="Calibri"/>
                <a:cs typeface="Calibri"/>
              </a:rPr>
              <a:t> </a:t>
            </a:r>
            <a:r>
              <a:rPr sz="2000" dirty="0">
                <a:latin typeface="Calibri"/>
                <a:cs typeface="Calibri"/>
              </a:rPr>
              <a:t>for</a:t>
            </a:r>
            <a:r>
              <a:rPr sz="2000" spc="-55" dirty="0">
                <a:latin typeface="Calibri"/>
                <a:cs typeface="Calibri"/>
              </a:rPr>
              <a:t> </a:t>
            </a:r>
            <a:r>
              <a:rPr sz="2000" dirty="0">
                <a:latin typeface="Calibri"/>
                <a:cs typeface="Calibri"/>
              </a:rPr>
              <a:t>college</a:t>
            </a:r>
            <a:r>
              <a:rPr sz="2000" spc="-50" dirty="0">
                <a:latin typeface="Calibri"/>
                <a:cs typeface="Calibri"/>
              </a:rPr>
              <a:t> </a:t>
            </a:r>
            <a:r>
              <a:rPr sz="2000" dirty="0">
                <a:latin typeface="Calibri"/>
                <a:cs typeface="Calibri"/>
              </a:rPr>
              <a:t>and</a:t>
            </a:r>
            <a:r>
              <a:rPr sz="2000" spc="-55" dirty="0">
                <a:latin typeface="Calibri"/>
                <a:cs typeface="Calibri"/>
              </a:rPr>
              <a:t> </a:t>
            </a:r>
            <a:r>
              <a:rPr sz="2000" dirty="0">
                <a:latin typeface="Calibri"/>
                <a:cs typeface="Calibri"/>
              </a:rPr>
              <a:t>career</a:t>
            </a:r>
            <a:r>
              <a:rPr sz="2000" spc="-35" dirty="0">
                <a:latin typeface="Calibri"/>
                <a:cs typeface="Calibri"/>
              </a:rPr>
              <a:t> </a:t>
            </a:r>
            <a:r>
              <a:rPr sz="2000" spc="-25" dirty="0">
                <a:latin typeface="Calibri"/>
                <a:cs typeface="Calibri"/>
              </a:rPr>
              <a:t>in</a:t>
            </a:r>
            <a:endParaRPr sz="2000">
              <a:latin typeface="Calibri"/>
              <a:cs typeface="Calibri"/>
            </a:endParaRPr>
          </a:p>
        </p:txBody>
      </p:sp>
      <p:sp>
        <p:nvSpPr>
          <p:cNvPr id="3" name="object 3">
            <a:extLst>
              <a:ext uri="{C183D7F6-B498-43B3-948B-1728B52AA6E4}">
                <adec:decorative xmlns:adec="http://schemas.microsoft.com/office/drawing/2017/decorative" val="1"/>
              </a:ext>
            </a:extLst>
          </p:cNvPr>
          <p:cNvSpPr txBox="1"/>
          <p:nvPr/>
        </p:nvSpPr>
        <p:spPr>
          <a:xfrm>
            <a:off x="703580" y="6293002"/>
            <a:ext cx="1739264"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the</a:t>
            </a:r>
            <a:r>
              <a:rPr sz="2000" spc="-40" dirty="0">
                <a:latin typeface="Calibri"/>
                <a:cs typeface="Calibri"/>
              </a:rPr>
              <a:t> </a:t>
            </a:r>
            <a:r>
              <a:rPr sz="2000" spc="-10" dirty="0">
                <a:latin typeface="Calibri"/>
                <a:cs typeface="Calibri"/>
              </a:rPr>
              <a:t>content</a:t>
            </a:r>
            <a:r>
              <a:rPr sz="2000" spc="-45" dirty="0">
                <a:latin typeface="Calibri"/>
                <a:cs typeface="Calibri"/>
              </a:rPr>
              <a:t> </a:t>
            </a:r>
            <a:r>
              <a:rPr sz="2000" spc="-20" dirty="0">
                <a:latin typeface="Calibri"/>
                <a:cs typeface="Calibri"/>
              </a:rPr>
              <a:t>area</a:t>
            </a:r>
            <a:endParaRPr sz="2000">
              <a:latin typeface="Calibri"/>
              <a:cs typeface="Calibri"/>
            </a:endParaRPr>
          </a:p>
        </p:txBody>
      </p:sp>
      <p:sp>
        <p:nvSpPr>
          <p:cNvPr id="7" name="object 7">
            <a:extLst>
              <a:ext uri="{C183D7F6-B498-43B3-948B-1728B52AA6E4}">
                <adec:decorative xmlns:adec="http://schemas.microsoft.com/office/drawing/2017/decorative" val="1"/>
              </a:ext>
            </a:extLst>
          </p:cNvPr>
          <p:cNvSpPr txBox="1"/>
          <p:nvPr/>
        </p:nvSpPr>
        <p:spPr>
          <a:xfrm>
            <a:off x="459740" y="6353047"/>
            <a:ext cx="153670" cy="177800"/>
          </a:xfrm>
          <a:prstGeom prst="rect">
            <a:avLst/>
          </a:prstGeom>
        </p:spPr>
        <p:txBody>
          <a:bodyPr vert="horz" wrap="square" lIns="0" tIns="12065" rIns="0" bIns="0" rtlCol="0">
            <a:spAutoFit/>
          </a:bodyPr>
          <a:lstStyle/>
          <a:p>
            <a:pPr marL="12700">
              <a:lnSpc>
                <a:spcPct val="100000"/>
              </a:lnSpc>
              <a:spcBef>
                <a:spcPts val="95"/>
              </a:spcBef>
            </a:pPr>
            <a:r>
              <a:rPr sz="1000" b="1" spc="-25" dirty="0">
                <a:solidFill>
                  <a:srgbClr val="45454B"/>
                </a:solidFill>
                <a:latin typeface="Calibri"/>
                <a:cs typeface="Calibri"/>
              </a:rPr>
              <a:t>46</a:t>
            </a:r>
            <a:endParaRPr sz="1000">
              <a:latin typeface="Calibri"/>
              <a:cs typeface="Calibri"/>
            </a:endParaRPr>
          </a:p>
        </p:txBody>
      </p:sp>
      <p:sp>
        <p:nvSpPr>
          <p:cNvPr id="8" name="Title 7">
            <a:extLst>
              <a:ext uri="{FF2B5EF4-FFF2-40B4-BE49-F238E27FC236}">
                <a16:creationId xmlns:a16="http://schemas.microsoft.com/office/drawing/2014/main" id="{254D567D-7C23-C4BF-3D60-8D15A135BF99}"/>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Score Types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315847" y="608965"/>
            <a:ext cx="6794500" cy="548639"/>
          </a:xfrm>
          <a:prstGeom prst="rect">
            <a:avLst/>
          </a:prstGeom>
        </p:spPr>
      </p:pic>
      <p:graphicFrame>
        <p:nvGraphicFramePr>
          <p:cNvPr id="3" name="object 3">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890511"/>
              </p:ext>
            </p:extLst>
          </p:nvPr>
        </p:nvGraphicFramePr>
        <p:xfrm>
          <a:off x="298450" y="1746250"/>
          <a:ext cx="8534400" cy="4500245"/>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731520">
                <a:tc>
                  <a:txBody>
                    <a:bodyPr/>
                    <a:lstStyle/>
                    <a:p>
                      <a:pPr marL="635" algn="ctr">
                        <a:lnSpc>
                          <a:spcPts val="2725"/>
                        </a:lnSpc>
                      </a:pPr>
                      <a:r>
                        <a:rPr sz="2400" b="1" dirty="0">
                          <a:solidFill>
                            <a:srgbClr val="FFFFFF"/>
                          </a:solidFill>
                          <a:latin typeface="Calibri"/>
                          <a:cs typeface="Calibri"/>
                        </a:rPr>
                        <a:t>CMAS</a:t>
                      </a:r>
                      <a:r>
                        <a:rPr sz="2400" b="1" spc="-25" dirty="0">
                          <a:solidFill>
                            <a:srgbClr val="FFFFFF"/>
                          </a:solidFill>
                          <a:latin typeface="Calibri"/>
                          <a:cs typeface="Calibri"/>
                        </a:rPr>
                        <a:t> </a:t>
                      </a:r>
                      <a:r>
                        <a:rPr sz="2400" b="1" dirty="0">
                          <a:solidFill>
                            <a:srgbClr val="FFFFFF"/>
                          </a:solidFill>
                          <a:latin typeface="Calibri"/>
                          <a:cs typeface="Calibri"/>
                        </a:rPr>
                        <a:t>ELA</a:t>
                      </a:r>
                      <a:r>
                        <a:rPr sz="2400" b="1" spc="-35" dirty="0">
                          <a:solidFill>
                            <a:srgbClr val="FFFFFF"/>
                          </a:solidFill>
                          <a:latin typeface="Calibri"/>
                          <a:cs typeface="Calibri"/>
                        </a:rPr>
                        <a:t> </a:t>
                      </a:r>
                      <a:r>
                        <a:rPr sz="2400" b="1" dirty="0">
                          <a:solidFill>
                            <a:srgbClr val="FFFFFF"/>
                          </a:solidFill>
                          <a:latin typeface="Calibri"/>
                          <a:cs typeface="Calibri"/>
                        </a:rPr>
                        <a:t>and</a:t>
                      </a:r>
                      <a:r>
                        <a:rPr sz="2400" b="1" spc="-35" dirty="0">
                          <a:solidFill>
                            <a:srgbClr val="FFFFFF"/>
                          </a:solidFill>
                          <a:latin typeface="Calibri"/>
                          <a:cs typeface="Calibri"/>
                        </a:rPr>
                        <a:t> </a:t>
                      </a:r>
                      <a:r>
                        <a:rPr sz="2400" b="1" dirty="0">
                          <a:solidFill>
                            <a:srgbClr val="FFFFFF"/>
                          </a:solidFill>
                          <a:latin typeface="Calibri"/>
                          <a:cs typeface="Calibri"/>
                        </a:rPr>
                        <a:t>Math</a:t>
                      </a:r>
                      <a:r>
                        <a:rPr sz="2400" b="1" spc="-25" dirty="0">
                          <a:solidFill>
                            <a:srgbClr val="FFFFFF"/>
                          </a:solidFill>
                          <a:latin typeface="Calibri"/>
                          <a:cs typeface="Calibri"/>
                        </a:rPr>
                        <a:t> </a:t>
                      </a:r>
                      <a:r>
                        <a:rPr sz="2400" b="1" spc="-10" dirty="0">
                          <a:solidFill>
                            <a:srgbClr val="FFFFFF"/>
                          </a:solidFill>
                          <a:latin typeface="Calibri"/>
                          <a:cs typeface="Calibri"/>
                        </a:rPr>
                        <a:t>(PARCC),</a:t>
                      </a:r>
                      <a:endParaRPr sz="2400" dirty="0">
                        <a:latin typeface="Calibri"/>
                        <a:cs typeface="Calibri"/>
                      </a:endParaRPr>
                    </a:p>
                    <a:p>
                      <a:pPr algn="ctr">
                        <a:lnSpc>
                          <a:spcPct val="100000"/>
                        </a:lnSpc>
                      </a:pPr>
                      <a:r>
                        <a:rPr sz="2400" b="1" spc="-20" dirty="0">
                          <a:solidFill>
                            <a:srgbClr val="FFFFFF"/>
                          </a:solidFill>
                          <a:latin typeface="Calibri"/>
                          <a:cs typeface="Calibri"/>
                        </a:rPr>
                        <a:t>CSLA</a:t>
                      </a:r>
                      <a:endParaRPr sz="2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78AC8"/>
                    </a:solidFill>
                  </a:tcPr>
                </a:tc>
                <a:tc>
                  <a:txBody>
                    <a:bodyPr/>
                    <a:lstStyle/>
                    <a:p>
                      <a:pPr algn="ctr">
                        <a:lnSpc>
                          <a:spcPts val="2725"/>
                        </a:lnSpc>
                      </a:pPr>
                      <a:r>
                        <a:rPr sz="2400" b="1" dirty="0">
                          <a:solidFill>
                            <a:srgbClr val="FFFFFF"/>
                          </a:solidFill>
                          <a:latin typeface="Calibri"/>
                          <a:cs typeface="Calibri"/>
                        </a:rPr>
                        <a:t>CMAS</a:t>
                      </a:r>
                      <a:r>
                        <a:rPr sz="2400" b="1" spc="-15" dirty="0">
                          <a:solidFill>
                            <a:srgbClr val="FFFFFF"/>
                          </a:solidFill>
                          <a:latin typeface="Calibri"/>
                          <a:cs typeface="Calibri"/>
                        </a:rPr>
                        <a:t> </a:t>
                      </a:r>
                      <a:r>
                        <a:rPr sz="2400" b="1" dirty="0">
                          <a:solidFill>
                            <a:srgbClr val="FFFFFF"/>
                          </a:solidFill>
                          <a:latin typeface="Calibri"/>
                          <a:cs typeface="Calibri"/>
                        </a:rPr>
                        <a:t>Science</a:t>
                      </a:r>
                      <a:r>
                        <a:rPr sz="2400" b="1" spc="-30" dirty="0">
                          <a:solidFill>
                            <a:srgbClr val="FFFFFF"/>
                          </a:solidFill>
                          <a:latin typeface="Calibri"/>
                          <a:cs typeface="Calibri"/>
                        </a:rPr>
                        <a:t> </a:t>
                      </a:r>
                      <a:r>
                        <a:rPr sz="2400" b="1" dirty="0">
                          <a:solidFill>
                            <a:srgbClr val="FFFFFF"/>
                          </a:solidFill>
                          <a:latin typeface="Calibri"/>
                          <a:cs typeface="Calibri"/>
                        </a:rPr>
                        <a:t>and</a:t>
                      </a:r>
                      <a:r>
                        <a:rPr sz="2400" b="1" spc="-15" dirty="0">
                          <a:solidFill>
                            <a:srgbClr val="FFFFFF"/>
                          </a:solidFill>
                          <a:latin typeface="Calibri"/>
                          <a:cs typeface="Calibri"/>
                        </a:rPr>
                        <a:t> </a:t>
                      </a:r>
                      <a:r>
                        <a:rPr sz="2400" b="1" spc="-10" dirty="0">
                          <a:solidFill>
                            <a:srgbClr val="FFFFFF"/>
                          </a:solidFill>
                          <a:latin typeface="Calibri"/>
                          <a:cs typeface="Calibri"/>
                        </a:rPr>
                        <a:t>Social</a:t>
                      </a:r>
                      <a:endParaRPr sz="2400">
                        <a:latin typeface="Calibri"/>
                        <a:cs typeface="Calibri"/>
                      </a:endParaRPr>
                    </a:p>
                    <a:p>
                      <a:pPr algn="ctr">
                        <a:lnSpc>
                          <a:spcPct val="100000"/>
                        </a:lnSpc>
                      </a:pPr>
                      <a:r>
                        <a:rPr sz="2400" b="1" spc="-10" dirty="0">
                          <a:solidFill>
                            <a:srgbClr val="FFFFFF"/>
                          </a:solidFill>
                          <a:latin typeface="Calibri"/>
                          <a:cs typeface="Calibri"/>
                        </a:rPr>
                        <a:t>Studies</a:t>
                      </a:r>
                      <a:endParaRPr sz="2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78AC8"/>
                    </a:solidFill>
                  </a:tcPr>
                </a:tc>
                <a:extLst>
                  <a:ext uri="{0D108BD9-81ED-4DB2-BD59-A6C34878D82A}">
                    <a16:rowId xmlns:a16="http://schemas.microsoft.com/office/drawing/2014/main" val="10000"/>
                  </a:ext>
                </a:extLst>
              </a:tr>
              <a:tr h="723900">
                <a:tc>
                  <a:txBody>
                    <a:bodyPr/>
                    <a:lstStyle/>
                    <a:p>
                      <a:pPr marL="76200">
                        <a:lnSpc>
                          <a:spcPct val="100000"/>
                        </a:lnSpc>
                        <a:spcBef>
                          <a:spcPts val="1525"/>
                        </a:spcBef>
                      </a:pPr>
                      <a:r>
                        <a:rPr sz="2000" b="1" dirty="0">
                          <a:latin typeface="Calibri"/>
                          <a:cs typeface="Calibri"/>
                        </a:rPr>
                        <a:t>Level</a:t>
                      </a:r>
                      <a:r>
                        <a:rPr sz="2000" b="1" spc="-45" dirty="0">
                          <a:latin typeface="Calibri"/>
                          <a:cs typeface="Calibri"/>
                        </a:rPr>
                        <a:t> </a:t>
                      </a:r>
                      <a:r>
                        <a:rPr sz="2000" b="1" dirty="0">
                          <a:latin typeface="Calibri"/>
                          <a:cs typeface="Calibri"/>
                        </a:rPr>
                        <a:t>5:</a:t>
                      </a:r>
                      <a:r>
                        <a:rPr sz="2000" b="1" spc="-50" dirty="0">
                          <a:latin typeface="Calibri"/>
                          <a:cs typeface="Calibri"/>
                        </a:rPr>
                        <a:t> </a:t>
                      </a:r>
                      <a:r>
                        <a:rPr sz="2000" spc="-10" dirty="0">
                          <a:latin typeface="Calibri"/>
                          <a:cs typeface="Calibri"/>
                        </a:rPr>
                        <a:t>Exceeded</a:t>
                      </a:r>
                      <a:r>
                        <a:rPr sz="2000" spc="-45" dirty="0">
                          <a:latin typeface="Calibri"/>
                          <a:cs typeface="Calibri"/>
                        </a:rPr>
                        <a:t> </a:t>
                      </a:r>
                      <a:r>
                        <a:rPr sz="2000" spc="-10" dirty="0">
                          <a:latin typeface="Calibri"/>
                          <a:cs typeface="Calibri"/>
                        </a:rPr>
                        <a:t>expectations</a:t>
                      </a:r>
                      <a:endParaRPr sz="2000">
                        <a:latin typeface="Calibri"/>
                        <a:cs typeface="Calibri"/>
                      </a:endParaRPr>
                    </a:p>
                  </a:txBody>
                  <a:tcPr marL="0" marR="0" marT="193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AEB"/>
                    </a:solidFill>
                  </a:tcPr>
                </a:tc>
                <a:tc>
                  <a:txBody>
                    <a:bodyPr/>
                    <a:lstStyle/>
                    <a:p>
                      <a:pPr marL="76835">
                        <a:lnSpc>
                          <a:spcPct val="100000"/>
                        </a:lnSpc>
                        <a:spcBef>
                          <a:spcPts val="1525"/>
                        </a:spcBef>
                      </a:pPr>
                      <a:r>
                        <a:rPr sz="2000" b="1" dirty="0">
                          <a:latin typeface="Calibri"/>
                          <a:cs typeface="Calibri"/>
                        </a:rPr>
                        <a:t>Level</a:t>
                      </a:r>
                      <a:r>
                        <a:rPr sz="2000" b="1" spc="-45" dirty="0">
                          <a:latin typeface="Calibri"/>
                          <a:cs typeface="Calibri"/>
                        </a:rPr>
                        <a:t> </a:t>
                      </a:r>
                      <a:r>
                        <a:rPr sz="2000" b="1" dirty="0">
                          <a:latin typeface="Calibri"/>
                          <a:cs typeface="Calibri"/>
                        </a:rPr>
                        <a:t>4:</a:t>
                      </a:r>
                      <a:r>
                        <a:rPr sz="2000" b="1" spc="-55" dirty="0">
                          <a:latin typeface="Calibri"/>
                          <a:cs typeface="Calibri"/>
                        </a:rPr>
                        <a:t> </a:t>
                      </a:r>
                      <a:r>
                        <a:rPr sz="2000" spc="-10" dirty="0">
                          <a:latin typeface="Calibri"/>
                          <a:cs typeface="Calibri"/>
                        </a:rPr>
                        <a:t>Exceeded</a:t>
                      </a:r>
                      <a:r>
                        <a:rPr sz="2000" spc="-50" dirty="0">
                          <a:latin typeface="Calibri"/>
                          <a:cs typeface="Calibri"/>
                        </a:rPr>
                        <a:t> </a:t>
                      </a:r>
                      <a:r>
                        <a:rPr sz="2000" spc="-10" dirty="0">
                          <a:latin typeface="Calibri"/>
                          <a:cs typeface="Calibri"/>
                        </a:rPr>
                        <a:t>expectations</a:t>
                      </a:r>
                      <a:endParaRPr sz="2000">
                        <a:latin typeface="Calibri"/>
                        <a:cs typeface="Calibri"/>
                      </a:endParaRPr>
                    </a:p>
                  </a:txBody>
                  <a:tcPr marL="0" marR="0" marT="193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AEB"/>
                    </a:solidFill>
                  </a:tcPr>
                </a:tc>
                <a:extLst>
                  <a:ext uri="{0D108BD9-81ED-4DB2-BD59-A6C34878D82A}">
                    <a16:rowId xmlns:a16="http://schemas.microsoft.com/office/drawing/2014/main" val="10001"/>
                  </a:ext>
                </a:extLst>
              </a:tr>
              <a:tr h="723265">
                <a:tc>
                  <a:txBody>
                    <a:bodyPr/>
                    <a:lstStyle/>
                    <a:p>
                      <a:pPr marL="76200">
                        <a:lnSpc>
                          <a:spcPct val="100000"/>
                        </a:lnSpc>
                        <a:spcBef>
                          <a:spcPts val="1525"/>
                        </a:spcBef>
                      </a:pPr>
                      <a:r>
                        <a:rPr sz="2000" b="1" dirty="0">
                          <a:latin typeface="Calibri"/>
                          <a:cs typeface="Calibri"/>
                        </a:rPr>
                        <a:t>Level</a:t>
                      </a:r>
                      <a:r>
                        <a:rPr sz="2000" b="1" spc="-40" dirty="0">
                          <a:latin typeface="Calibri"/>
                          <a:cs typeface="Calibri"/>
                        </a:rPr>
                        <a:t> </a:t>
                      </a:r>
                      <a:r>
                        <a:rPr sz="2000" b="1" dirty="0">
                          <a:latin typeface="Calibri"/>
                          <a:cs typeface="Calibri"/>
                        </a:rPr>
                        <a:t>4:</a:t>
                      </a:r>
                      <a:r>
                        <a:rPr sz="2000" b="1" spc="-45" dirty="0">
                          <a:latin typeface="Calibri"/>
                          <a:cs typeface="Calibri"/>
                        </a:rPr>
                        <a:t> </a:t>
                      </a:r>
                      <a:r>
                        <a:rPr sz="2000" dirty="0">
                          <a:latin typeface="Calibri"/>
                          <a:cs typeface="Calibri"/>
                        </a:rPr>
                        <a:t>Met</a:t>
                      </a:r>
                      <a:r>
                        <a:rPr sz="2000" spc="-40" dirty="0">
                          <a:latin typeface="Calibri"/>
                          <a:cs typeface="Calibri"/>
                        </a:rPr>
                        <a:t> </a:t>
                      </a:r>
                      <a:r>
                        <a:rPr sz="2000" spc="-10" dirty="0">
                          <a:latin typeface="Calibri"/>
                          <a:cs typeface="Calibri"/>
                        </a:rPr>
                        <a:t>expectations</a:t>
                      </a:r>
                      <a:endParaRPr sz="2000">
                        <a:latin typeface="Calibri"/>
                        <a:cs typeface="Calibri"/>
                      </a:endParaRPr>
                    </a:p>
                  </a:txBody>
                  <a:tcPr marL="0" marR="0" marT="193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5"/>
                    </a:solidFill>
                  </a:tcPr>
                </a:tc>
                <a:tc>
                  <a:txBody>
                    <a:bodyPr/>
                    <a:lstStyle/>
                    <a:p>
                      <a:pPr marL="76835">
                        <a:lnSpc>
                          <a:spcPct val="100000"/>
                        </a:lnSpc>
                        <a:spcBef>
                          <a:spcPts val="1525"/>
                        </a:spcBef>
                      </a:pPr>
                      <a:r>
                        <a:rPr sz="2000" b="1" dirty="0">
                          <a:latin typeface="Calibri"/>
                          <a:cs typeface="Calibri"/>
                        </a:rPr>
                        <a:t>Level</a:t>
                      </a:r>
                      <a:r>
                        <a:rPr sz="2000" b="1" spc="-40" dirty="0">
                          <a:latin typeface="Calibri"/>
                          <a:cs typeface="Calibri"/>
                        </a:rPr>
                        <a:t> </a:t>
                      </a:r>
                      <a:r>
                        <a:rPr sz="2000" b="1" dirty="0">
                          <a:latin typeface="Calibri"/>
                          <a:cs typeface="Calibri"/>
                        </a:rPr>
                        <a:t>3:</a:t>
                      </a:r>
                      <a:r>
                        <a:rPr sz="2000" b="1" spc="-55" dirty="0">
                          <a:latin typeface="Calibri"/>
                          <a:cs typeface="Calibri"/>
                        </a:rPr>
                        <a:t> </a:t>
                      </a:r>
                      <a:r>
                        <a:rPr sz="2000" dirty="0">
                          <a:latin typeface="Calibri"/>
                          <a:cs typeface="Calibri"/>
                        </a:rPr>
                        <a:t>Met</a:t>
                      </a:r>
                      <a:r>
                        <a:rPr sz="2000" spc="-40" dirty="0">
                          <a:latin typeface="Calibri"/>
                          <a:cs typeface="Calibri"/>
                        </a:rPr>
                        <a:t> </a:t>
                      </a:r>
                      <a:r>
                        <a:rPr sz="2000" spc="-10" dirty="0">
                          <a:latin typeface="Calibri"/>
                          <a:cs typeface="Calibri"/>
                        </a:rPr>
                        <a:t>expectations</a:t>
                      </a:r>
                      <a:endParaRPr sz="2000">
                        <a:latin typeface="Calibri"/>
                        <a:cs typeface="Calibri"/>
                      </a:endParaRPr>
                    </a:p>
                  </a:txBody>
                  <a:tcPr marL="0" marR="0" marT="193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5"/>
                    </a:solidFill>
                  </a:tcPr>
                </a:tc>
                <a:extLst>
                  <a:ext uri="{0D108BD9-81ED-4DB2-BD59-A6C34878D82A}">
                    <a16:rowId xmlns:a16="http://schemas.microsoft.com/office/drawing/2014/main" val="10002"/>
                  </a:ext>
                </a:extLst>
              </a:tr>
              <a:tr h="723900">
                <a:tc>
                  <a:txBody>
                    <a:bodyPr/>
                    <a:lstStyle/>
                    <a:p>
                      <a:pPr marL="76200">
                        <a:lnSpc>
                          <a:spcPct val="100000"/>
                        </a:lnSpc>
                        <a:spcBef>
                          <a:spcPts val="1525"/>
                        </a:spcBef>
                      </a:pPr>
                      <a:r>
                        <a:rPr sz="2000" b="1" dirty="0">
                          <a:latin typeface="Calibri"/>
                          <a:cs typeface="Calibri"/>
                        </a:rPr>
                        <a:t>Level</a:t>
                      </a:r>
                      <a:r>
                        <a:rPr sz="2000" b="1" spc="-55" dirty="0">
                          <a:latin typeface="Calibri"/>
                          <a:cs typeface="Calibri"/>
                        </a:rPr>
                        <a:t> </a:t>
                      </a:r>
                      <a:r>
                        <a:rPr sz="2000" b="1" dirty="0">
                          <a:latin typeface="Calibri"/>
                          <a:cs typeface="Calibri"/>
                        </a:rPr>
                        <a:t>3:</a:t>
                      </a:r>
                      <a:r>
                        <a:rPr sz="2000" b="1" spc="-60" dirty="0">
                          <a:latin typeface="Calibri"/>
                          <a:cs typeface="Calibri"/>
                        </a:rPr>
                        <a:t> </a:t>
                      </a:r>
                      <a:r>
                        <a:rPr sz="2000" dirty="0">
                          <a:latin typeface="Calibri"/>
                          <a:cs typeface="Calibri"/>
                        </a:rPr>
                        <a:t>Approached</a:t>
                      </a:r>
                      <a:r>
                        <a:rPr sz="2000" spc="-70" dirty="0">
                          <a:latin typeface="Calibri"/>
                          <a:cs typeface="Calibri"/>
                        </a:rPr>
                        <a:t> </a:t>
                      </a:r>
                      <a:r>
                        <a:rPr sz="2000" spc="-10" dirty="0">
                          <a:latin typeface="Calibri"/>
                          <a:cs typeface="Calibri"/>
                        </a:rPr>
                        <a:t>expectations</a:t>
                      </a:r>
                      <a:endParaRPr sz="2000">
                        <a:latin typeface="Calibri"/>
                        <a:cs typeface="Calibri"/>
                      </a:endParaRPr>
                    </a:p>
                  </a:txBody>
                  <a:tcPr marL="0" marR="0" marT="193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AEB"/>
                    </a:solidFill>
                  </a:tcPr>
                </a:tc>
                <a:tc>
                  <a:txBody>
                    <a:bodyPr/>
                    <a:lstStyle/>
                    <a:p>
                      <a:pPr marL="76835">
                        <a:lnSpc>
                          <a:spcPct val="100000"/>
                        </a:lnSpc>
                        <a:spcBef>
                          <a:spcPts val="1525"/>
                        </a:spcBef>
                      </a:pPr>
                      <a:r>
                        <a:rPr sz="2000" b="1" dirty="0">
                          <a:latin typeface="Calibri"/>
                          <a:cs typeface="Calibri"/>
                        </a:rPr>
                        <a:t>Level</a:t>
                      </a:r>
                      <a:r>
                        <a:rPr sz="2000" b="1" spc="-50" dirty="0">
                          <a:latin typeface="Calibri"/>
                          <a:cs typeface="Calibri"/>
                        </a:rPr>
                        <a:t> </a:t>
                      </a:r>
                      <a:r>
                        <a:rPr sz="2000" b="1" dirty="0">
                          <a:latin typeface="Calibri"/>
                          <a:cs typeface="Calibri"/>
                        </a:rPr>
                        <a:t>2:</a:t>
                      </a:r>
                      <a:r>
                        <a:rPr sz="2000" b="1" spc="-60" dirty="0">
                          <a:latin typeface="Calibri"/>
                          <a:cs typeface="Calibri"/>
                        </a:rPr>
                        <a:t> </a:t>
                      </a:r>
                      <a:r>
                        <a:rPr sz="2000" dirty="0">
                          <a:latin typeface="Calibri"/>
                          <a:cs typeface="Calibri"/>
                        </a:rPr>
                        <a:t>Approached</a:t>
                      </a:r>
                      <a:r>
                        <a:rPr sz="2000" spc="-70" dirty="0">
                          <a:latin typeface="Calibri"/>
                          <a:cs typeface="Calibri"/>
                        </a:rPr>
                        <a:t> </a:t>
                      </a:r>
                      <a:r>
                        <a:rPr sz="2000" spc="-10" dirty="0">
                          <a:latin typeface="Calibri"/>
                          <a:cs typeface="Calibri"/>
                        </a:rPr>
                        <a:t>expectations</a:t>
                      </a:r>
                      <a:endParaRPr sz="2000">
                        <a:latin typeface="Calibri"/>
                        <a:cs typeface="Calibri"/>
                      </a:endParaRPr>
                    </a:p>
                  </a:txBody>
                  <a:tcPr marL="0" marR="0" marT="193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AEB"/>
                    </a:solidFill>
                  </a:tcPr>
                </a:tc>
                <a:extLst>
                  <a:ext uri="{0D108BD9-81ED-4DB2-BD59-A6C34878D82A}">
                    <a16:rowId xmlns:a16="http://schemas.microsoft.com/office/drawing/2014/main" val="10003"/>
                  </a:ext>
                </a:extLst>
              </a:tr>
              <a:tr h="723900">
                <a:tc>
                  <a:txBody>
                    <a:bodyPr/>
                    <a:lstStyle/>
                    <a:p>
                      <a:pPr marL="76200">
                        <a:lnSpc>
                          <a:spcPct val="100000"/>
                        </a:lnSpc>
                        <a:spcBef>
                          <a:spcPts val="1530"/>
                        </a:spcBef>
                      </a:pPr>
                      <a:r>
                        <a:rPr sz="2000" b="1" dirty="0">
                          <a:latin typeface="Calibri"/>
                          <a:cs typeface="Calibri"/>
                        </a:rPr>
                        <a:t>Level</a:t>
                      </a:r>
                      <a:r>
                        <a:rPr sz="2000" b="1" spc="-65" dirty="0">
                          <a:latin typeface="Calibri"/>
                          <a:cs typeface="Calibri"/>
                        </a:rPr>
                        <a:t> </a:t>
                      </a:r>
                      <a:r>
                        <a:rPr sz="2000" b="1" dirty="0">
                          <a:latin typeface="Calibri"/>
                          <a:cs typeface="Calibri"/>
                        </a:rPr>
                        <a:t>2:</a:t>
                      </a:r>
                      <a:r>
                        <a:rPr sz="2000" b="1" spc="-65" dirty="0">
                          <a:latin typeface="Calibri"/>
                          <a:cs typeface="Calibri"/>
                        </a:rPr>
                        <a:t> </a:t>
                      </a:r>
                      <a:r>
                        <a:rPr sz="2000" dirty="0">
                          <a:latin typeface="Calibri"/>
                          <a:cs typeface="Calibri"/>
                        </a:rPr>
                        <a:t>Partially</a:t>
                      </a:r>
                      <a:r>
                        <a:rPr sz="2000" spc="-35" dirty="0">
                          <a:latin typeface="Calibri"/>
                          <a:cs typeface="Calibri"/>
                        </a:rPr>
                        <a:t> </a:t>
                      </a:r>
                      <a:r>
                        <a:rPr sz="2000" dirty="0">
                          <a:latin typeface="Calibri"/>
                          <a:cs typeface="Calibri"/>
                        </a:rPr>
                        <a:t>met</a:t>
                      </a:r>
                      <a:r>
                        <a:rPr sz="2000" spc="-55" dirty="0">
                          <a:latin typeface="Calibri"/>
                          <a:cs typeface="Calibri"/>
                        </a:rPr>
                        <a:t> </a:t>
                      </a:r>
                      <a:r>
                        <a:rPr sz="2000" spc="-10" dirty="0">
                          <a:latin typeface="Calibri"/>
                          <a:cs typeface="Calibri"/>
                        </a:rPr>
                        <a:t>expectations</a:t>
                      </a:r>
                    </a:p>
                  </a:txBody>
                  <a:tcPr marL="0" marR="0" marT="194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5"/>
                    </a:solidFill>
                  </a:tcPr>
                </a:tc>
                <a:tc>
                  <a:txBody>
                    <a:bodyPr/>
                    <a:lstStyle/>
                    <a:p>
                      <a:pPr>
                        <a:lnSpc>
                          <a:spcPct val="100000"/>
                        </a:lnSpc>
                        <a:spcBef>
                          <a:spcPts val="2080"/>
                        </a:spcBef>
                      </a:pPr>
                      <a:endParaRPr sz="2000" dirty="0">
                        <a:latin typeface="Times New Roman"/>
                        <a:cs typeface="Times New Roman"/>
                      </a:endParaRPr>
                    </a:p>
                    <a:p>
                      <a:pPr marL="76835">
                        <a:lnSpc>
                          <a:spcPct val="100000"/>
                        </a:lnSpc>
                      </a:pPr>
                      <a:r>
                        <a:rPr sz="2000" b="1" dirty="0">
                          <a:latin typeface="Calibri"/>
                          <a:cs typeface="Calibri"/>
                        </a:rPr>
                        <a:t>Level</a:t>
                      </a:r>
                      <a:r>
                        <a:rPr sz="2000" b="1" spc="-65" dirty="0">
                          <a:latin typeface="Calibri"/>
                          <a:cs typeface="Calibri"/>
                        </a:rPr>
                        <a:t> </a:t>
                      </a:r>
                      <a:r>
                        <a:rPr sz="2000" b="1" dirty="0">
                          <a:latin typeface="Calibri"/>
                          <a:cs typeface="Calibri"/>
                        </a:rPr>
                        <a:t>1:</a:t>
                      </a:r>
                      <a:r>
                        <a:rPr sz="2000" b="1" spc="-75" dirty="0">
                          <a:latin typeface="Calibri"/>
                          <a:cs typeface="Calibri"/>
                        </a:rPr>
                        <a:t> </a:t>
                      </a:r>
                      <a:r>
                        <a:rPr sz="2000" dirty="0">
                          <a:latin typeface="Calibri"/>
                          <a:cs typeface="Calibri"/>
                        </a:rPr>
                        <a:t>Partially</a:t>
                      </a:r>
                      <a:r>
                        <a:rPr sz="2000" spc="-35" dirty="0">
                          <a:latin typeface="Calibri"/>
                          <a:cs typeface="Calibri"/>
                        </a:rPr>
                        <a:t> </a:t>
                      </a:r>
                      <a:r>
                        <a:rPr sz="2000" dirty="0">
                          <a:latin typeface="Calibri"/>
                          <a:cs typeface="Calibri"/>
                        </a:rPr>
                        <a:t>met</a:t>
                      </a:r>
                      <a:r>
                        <a:rPr sz="2000" spc="-55" dirty="0">
                          <a:latin typeface="Calibri"/>
                          <a:cs typeface="Calibri"/>
                        </a:rPr>
                        <a:t> </a:t>
                      </a:r>
                      <a:r>
                        <a:rPr sz="2000" spc="-10" dirty="0">
                          <a:latin typeface="Calibri"/>
                          <a:cs typeface="Calibri"/>
                        </a:rPr>
                        <a:t>expectations</a:t>
                      </a:r>
                      <a:endParaRPr sz="2000" dirty="0">
                        <a:latin typeface="Calibri"/>
                        <a:cs typeface="Calibri"/>
                      </a:endParaRPr>
                    </a:p>
                  </a:txBody>
                  <a:tcPr marL="0" marR="0" marT="26416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DF5"/>
                    </a:solidFill>
                  </a:tcPr>
                </a:tc>
                <a:extLst>
                  <a:ext uri="{0D108BD9-81ED-4DB2-BD59-A6C34878D82A}">
                    <a16:rowId xmlns:a16="http://schemas.microsoft.com/office/drawing/2014/main" val="10004"/>
                  </a:ext>
                </a:extLst>
              </a:tr>
              <a:tr h="723900">
                <a:tc>
                  <a:txBody>
                    <a:bodyPr/>
                    <a:lstStyle/>
                    <a:p>
                      <a:pPr marL="76200">
                        <a:lnSpc>
                          <a:spcPct val="100000"/>
                        </a:lnSpc>
                        <a:spcBef>
                          <a:spcPts val="1530"/>
                        </a:spcBef>
                      </a:pPr>
                      <a:r>
                        <a:rPr sz="2000" b="1" dirty="0">
                          <a:latin typeface="Calibri"/>
                          <a:cs typeface="Calibri"/>
                        </a:rPr>
                        <a:t>Level</a:t>
                      </a:r>
                      <a:r>
                        <a:rPr sz="2000" b="1" spc="-35" dirty="0">
                          <a:latin typeface="Calibri"/>
                          <a:cs typeface="Calibri"/>
                        </a:rPr>
                        <a:t> </a:t>
                      </a:r>
                      <a:r>
                        <a:rPr sz="2000" b="1" dirty="0">
                          <a:latin typeface="Calibri"/>
                          <a:cs typeface="Calibri"/>
                        </a:rPr>
                        <a:t>1:</a:t>
                      </a:r>
                      <a:r>
                        <a:rPr sz="2000" b="1" spc="-45" dirty="0">
                          <a:latin typeface="Calibri"/>
                          <a:cs typeface="Calibri"/>
                        </a:rPr>
                        <a:t> </a:t>
                      </a:r>
                      <a:r>
                        <a:rPr sz="2000" dirty="0">
                          <a:latin typeface="Calibri"/>
                          <a:cs typeface="Calibri"/>
                        </a:rPr>
                        <a:t>Did</a:t>
                      </a:r>
                      <a:r>
                        <a:rPr sz="2000" spc="-40" dirty="0">
                          <a:latin typeface="Calibri"/>
                          <a:cs typeface="Calibri"/>
                        </a:rPr>
                        <a:t> </a:t>
                      </a:r>
                      <a:r>
                        <a:rPr sz="2000" dirty="0">
                          <a:latin typeface="Calibri"/>
                          <a:cs typeface="Calibri"/>
                        </a:rPr>
                        <a:t>not</a:t>
                      </a:r>
                      <a:r>
                        <a:rPr sz="2000" spc="-45" dirty="0">
                          <a:latin typeface="Calibri"/>
                          <a:cs typeface="Calibri"/>
                        </a:rPr>
                        <a:t> </a:t>
                      </a:r>
                      <a:r>
                        <a:rPr sz="2000" dirty="0">
                          <a:latin typeface="Calibri"/>
                          <a:cs typeface="Calibri"/>
                        </a:rPr>
                        <a:t>yet</a:t>
                      </a:r>
                      <a:r>
                        <a:rPr sz="2000" spc="-40" dirty="0">
                          <a:latin typeface="Calibri"/>
                          <a:cs typeface="Calibri"/>
                        </a:rPr>
                        <a:t> </a:t>
                      </a:r>
                      <a:r>
                        <a:rPr sz="2000" dirty="0">
                          <a:latin typeface="Calibri"/>
                          <a:cs typeface="Calibri"/>
                        </a:rPr>
                        <a:t>meet</a:t>
                      </a:r>
                      <a:r>
                        <a:rPr sz="2000" spc="-25" dirty="0">
                          <a:latin typeface="Calibri"/>
                          <a:cs typeface="Calibri"/>
                        </a:rPr>
                        <a:t> </a:t>
                      </a:r>
                      <a:r>
                        <a:rPr sz="2000" spc="-10" dirty="0">
                          <a:latin typeface="Calibri"/>
                          <a:cs typeface="Calibri"/>
                        </a:rPr>
                        <a:t>expectations</a:t>
                      </a:r>
                      <a:endParaRPr sz="2000" dirty="0">
                        <a:latin typeface="Calibri"/>
                        <a:cs typeface="Calibri"/>
                      </a:endParaRPr>
                    </a:p>
                  </a:txBody>
                  <a:tcPr marL="0" marR="0" marT="19431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AEB"/>
                    </a:solidFill>
                  </a:tcPr>
                </a:tc>
                <a:tc>
                  <a:txBody>
                    <a:bodyPr/>
                    <a:lstStyle/>
                    <a:p>
                      <a:pPr marL="76835">
                        <a:lnSpc>
                          <a:spcPct val="100000"/>
                        </a:lnSpc>
                      </a:pPr>
                      <a:endParaRPr sz="2000" dirty="0">
                        <a:latin typeface="Calibri"/>
                        <a:cs typeface="Calibri"/>
                      </a:endParaRPr>
                    </a:p>
                  </a:txBody>
                  <a:tcPr marL="0" marR="0" marT="26416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DF5"/>
                    </a:solidFill>
                  </a:tcPr>
                </a:tc>
                <a:extLst>
                  <a:ext uri="{0D108BD9-81ED-4DB2-BD59-A6C34878D82A}">
                    <a16:rowId xmlns:a16="http://schemas.microsoft.com/office/drawing/2014/main" val="10005"/>
                  </a:ext>
                </a:extLst>
              </a:tr>
            </a:tbl>
          </a:graphicData>
        </a:graphic>
      </p:graphicFrame>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47</a:t>
            </a:fld>
            <a:endParaRPr spc="-25" dirty="0"/>
          </a:p>
        </p:txBody>
      </p:sp>
      <p:sp>
        <p:nvSpPr>
          <p:cNvPr id="5" name="Title 4">
            <a:extLst>
              <a:ext uri="{FF2B5EF4-FFF2-40B4-BE49-F238E27FC236}">
                <a16:creationId xmlns:a16="http://schemas.microsoft.com/office/drawing/2014/main" id="{C0CEF8B8-D0C7-86EE-27A9-3634C5CE7032}"/>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Performance levels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779068" y="334645"/>
            <a:ext cx="7996555" cy="1097280"/>
            <a:chOff x="779068" y="334645"/>
            <a:chExt cx="7996555" cy="1097280"/>
          </a:xfrm>
        </p:grpSpPr>
        <p:pic>
          <p:nvPicPr>
            <p:cNvPr id="4" name="object 4"/>
            <p:cNvPicPr/>
            <p:nvPr/>
          </p:nvPicPr>
          <p:blipFill>
            <a:blip r:embed="rId2" cstate="print"/>
            <a:stretch>
              <a:fillRect/>
            </a:stretch>
          </p:blipFill>
          <p:spPr>
            <a:xfrm>
              <a:off x="779068" y="334645"/>
              <a:ext cx="7996047" cy="548639"/>
            </a:xfrm>
            <a:prstGeom prst="rect">
              <a:avLst/>
            </a:prstGeom>
          </p:spPr>
        </p:pic>
        <p:pic>
          <p:nvPicPr>
            <p:cNvPr id="5" name="object 5"/>
            <p:cNvPicPr/>
            <p:nvPr/>
          </p:nvPicPr>
          <p:blipFill>
            <a:blip r:embed="rId3" cstate="print"/>
            <a:stretch>
              <a:fillRect/>
            </a:stretch>
          </p:blipFill>
          <p:spPr>
            <a:xfrm>
              <a:off x="2874899" y="883285"/>
              <a:ext cx="3655695"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200660" y="1692910"/>
            <a:ext cx="7816215" cy="636270"/>
          </a:xfrm>
          <a:prstGeom prst="rect">
            <a:avLst/>
          </a:prstGeom>
        </p:spPr>
        <p:txBody>
          <a:bodyPr vert="horz" wrap="square" lIns="0" tIns="13335" rIns="0" bIns="0" rtlCol="0">
            <a:spAutoFit/>
          </a:bodyPr>
          <a:lstStyle/>
          <a:p>
            <a:pPr marL="240665" marR="5080" indent="-228600">
              <a:lnSpc>
                <a:spcPct val="100000"/>
              </a:lnSpc>
              <a:spcBef>
                <a:spcPts val="105"/>
              </a:spcBef>
              <a:buClr>
                <a:srgbClr val="478AC8"/>
              </a:buClr>
              <a:buSzPct val="110000"/>
              <a:buFont typeface="Wingdings"/>
              <a:buChar char=""/>
              <a:tabLst>
                <a:tab pos="240665" algn="l"/>
              </a:tabLst>
            </a:pPr>
            <a:r>
              <a:rPr sz="2000" b="1" dirty="0">
                <a:latin typeface="Calibri"/>
                <a:cs typeface="Calibri"/>
              </a:rPr>
              <a:t>Students</a:t>
            </a:r>
            <a:r>
              <a:rPr sz="2000" b="1" spc="-65" dirty="0">
                <a:latin typeface="Calibri"/>
                <a:cs typeface="Calibri"/>
              </a:rPr>
              <a:t> </a:t>
            </a:r>
            <a:r>
              <a:rPr sz="2000" b="1" dirty="0">
                <a:latin typeface="Calibri"/>
                <a:cs typeface="Calibri"/>
              </a:rPr>
              <a:t>who</a:t>
            </a:r>
            <a:r>
              <a:rPr sz="2000" b="1" spc="-40" dirty="0">
                <a:latin typeface="Calibri"/>
                <a:cs typeface="Calibri"/>
              </a:rPr>
              <a:t> </a:t>
            </a:r>
            <a:r>
              <a:rPr sz="2000" b="1" spc="-10" dirty="0">
                <a:latin typeface="Calibri"/>
                <a:cs typeface="Calibri"/>
              </a:rPr>
              <a:t>exceeded</a:t>
            </a:r>
            <a:r>
              <a:rPr sz="2000" b="1" spc="-20" dirty="0">
                <a:latin typeface="Calibri"/>
                <a:cs typeface="Calibri"/>
              </a:rPr>
              <a:t> </a:t>
            </a:r>
            <a:r>
              <a:rPr sz="2000" b="1" dirty="0">
                <a:latin typeface="Calibri"/>
                <a:cs typeface="Calibri"/>
              </a:rPr>
              <a:t>or</a:t>
            </a:r>
            <a:r>
              <a:rPr sz="2000" b="1" spc="-45" dirty="0">
                <a:latin typeface="Calibri"/>
                <a:cs typeface="Calibri"/>
              </a:rPr>
              <a:t> </a:t>
            </a:r>
            <a:r>
              <a:rPr sz="2000" b="1" dirty="0">
                <a:latin typeface="Calibri"/>
                <a:cs typeface="Calibri"/>
              </a:rPr>
              <a:t>met</a:t>
            </a:r>
            <a:r>
              <a:rPr sz="2000" b="1" spc="-40" dirty="0">
                <a:latin typeface="Calibri"/>
                <a:cs typeface="Calibri"/>
              </a:rPr>
              <a:t> </a:t>
            </a:r>
            <a:r>
              <a:rPr sz="2000" b="1" spc="-10" dirty="0">
                <a:latin typeface="Calibri"/>
                <a:cs typeface="Calibri"/>
              </a:rPr>
              <a:t>expectations</a:t>
            </a:r>
            <a:r>
              <a:rPr sz="2000" b="1" spc="-50" dirty="0">
                <a:latin typeface="Calibri"/>
                <a:cs typeface="Calibri"/>
              </a:rPr>
              <a:t> </a:t>
            </a:r>
            <a:r>
              <a:rPr sz="2000" b="1" dirty="0">
                <a:latin typeface="Calibri"/>
                <a:cs typeface="Calibri"/>
              </a:rPr>
              <a:t>are</a:t>
            </a:r>
            <a:r>
              <a:rPr sz="2000" b="1" spc="-20" dirty="0">
                <a:latin typeface="Calibri"/>
                <a:cs typeface="Calibri"/>
              </a:rPr>
              <a:t> </a:t>
            </a:r>
            <a:r>
              <a:rPr sz="2000" b="1" dirty="0">
                <a:latin typeface="Calibri"/>
                <a:cs typeface="Calibri"/>
              </a:rPr>
              <a:t>considered</a:t>
            </a:r>
            <a:r>
              <a:rPr sz="2000" b="1" spc="-55" dirty="0">
                <a:latin typeface="Calibri"/>
                <a:cs typeface="Calibri"/>
              </a:rPr>
              <a:t> </a:t>
            </a:r>
            <a:r>
              <a:rPr sz="2000" b="1" dirty="0">
                <a:latin typeface="Calibri"/>
                <a:cs typeface="Calibri"/>
              </a:rPr>
              <a:t>on</a:t>
            </a:r>
            <a:r>
              <a:rPr sz="2000" b="1" spc="-30" dirty="0">
                <a:latin typeface="Calibri"/>
                <a:cs typeface="Calibri"/>
              </a:rPr>
              <a:t> </a:t>
            </a:r>
            <a:r>
              <a:rPr sz="2000" b="1" dirty="0">
                <a:latin typeface="Calibri"/>
                <a:cs typeface="Calibri"/>
              </a:rPr>
              <a:t>track</a:t>
            </a:r>
            <a:r>
              <a:rPr sz="2000" b="1" spc="-45" dirty="0">
                <a:latin typeface="Calibri"/>
                <a:cs typeface="Calibri"/>
              </a:rPr>
              <a:t> </a:t>
            </a:r>
            <a:r>
              <a:rPr sz="2000" b="1" spc="-25" dirty="0">
                <a:latin typeface="Calibri"/>
                <a:cs typeface="Calibri"/>
              </a:rPr>
              <a:t>for </a:t>
            </a:r>
            <a:r>
              <a:rPr sz="2000" b="1" dirty="0">
                <a:latin typeface="Calibri"/>
                <a:cs typeface="Calibri"/>
              </a:rPr>
              <a:t>college</a:t>
            </a:r>
            <a:r>
              <a:rPr sz="2000" b="1" spc="-60" dirty="0">
                <a:latin typeface="Calibri"/>
                <a:cs typeface="Calibri"/>
              </a:rPr>
              <a:t> </a:t>
            </a:r>
            <a:r>
              <a:rPr sz="2000" b="1" dirty="0">
                <a:latin typeface="Calibri"/>
                <a:cs typeface="Calibri"/>
              </a:rPr>
              <a:t>and</a:t>
            </a:r>
            <a:r>
              <a:rPr sz="2000" b="1" spc="-55" dirty="0">
                <a:latin typeface="Calibri"/>
                <a:cs typeface="Calibri"/>
              </a:rPr>
              <a:t> </a:t>
            </a:r>
            <a:r>
              <a:rPr sz="2000" b="1" dirty="0">
                <a:latin typeface="Calibri"/>
                <a:cs typeface="Calibri"/>
              </a:rPr>
              <a:t>career</a:t>
            </a:r>
            <a:r>
              <a:rPr sz="2000" b="1" spc="-30" dirty="0">
                <a:latin typeface="Calibri"/>
                <a:cs typeface="Calibri"/>
              </a:rPr>
              <a:t> </a:t>
            </a:r>
            <a:r>
              <a:rPr sz="2000" b="1" dirty="0">
                <a:latin typeface="Calibri"/>
                <a:cs typeface="Calibri"/>
              </a:rPr>
              <a:t>in</a:t>
            </a:r>
            <a:r>
              <a:rPr sz="2000" b="1" spc="-65" dirty="0">
                <a:latin typeface="Calibri"/>
                <a:cs typeface="Calibri"/>
              </a:rPr>
              <a:t> </a:t>
            </a:r>
            <a:r>
              <a:rPr sz="2000" b="1" dirty="0">
                <a:latin typeface="Calibri"/>
                <a:cs typeface="Calibri"/>
              </a:rPr>
              <a:t>the</a:t>
            </a:r>
            <a:r>
              <a:rPr sz="2000" b="1" spc="-50" dirty="0">
                <a:latin typeface="Calibri"/>
                <a:cs typeface="Calibri"/>
              </a:rPr>
              <a:t> </a:t>
            </a:r>
            <a:r>
              <a:rPr sz="2000" b="1" dirty="0">
                <a:latin typeface="Calibri"/>
                <a:cs typeface="Calibri"/>
              </a:rPr>
              <a:t>assessed</a:t>
            </a:r>
            <a:r>
              <a:rPr sz="2000" b="1" spc="-50" dirty="0">
                <a:latin typeface="Calibri"/>
                <a:cs typeface="Calibri"/>
              </a:rPr>
              <a:t> </a:t>
            </a:r>
            <a:r>
              <a:rPr sz="2000" b="1" dirty="0">
                <a:latin typeface="Calibri"/>
                <a:cs typeface="Calibri"/>
              </a:rPr>
              <a:t>content</a:t>
            </a:r>
            <a:r>
              <a:rPr sz="2000" b="1" spc="-65" dirty="0">
                <a:latin typeface="Calibri"/>
                <a:cs typeface="Calibri"/>
              </a:rPr>
              <a:t> </a:t>
            </a:r>
            <a:r>
              <a:rPr sz="2000" b="1" spc="-10" dirty="0">
                <a:latin typeface="Calibri"/>
                <a:cs typeface="Calibri"/>
              </a:rPr>
              <a:t>area.</a:t>
            </a:r>
            <a:endParaRPr sz="2000">
              <a:latin typeface="Calibri"/>
              <a:cs typeface="Calibri"/>
            </a:endParaRPr>
          </a:p>
        </p:txBody>
      </p:sp>
      <p:graphicFrame>
        <p:nvGraphicFramePr>
          <p:cNvPr id="6" name="object 6">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4836048"/>
              </p:ext>
            </p:extLst>
          </p:nvPr>
        </p:nvGraphicFramePr>
        <p:xfrm>
          <a:off x="11234" y="2569210"/>
          <a:ext cx="9126854" cy="3520439"/>
        </p:xfrm>
        <a:graphic>
          <a:graphicData uri="http://schemas.openxmlformats.org/drawingml/2006/table">
            <a:tbl>
              <a:tblPr firstRow="1" bandRow="1">
                <a:tableStyleId>{2D5ABB26-0587-4C30-8999-92F81FD0307C}</a:tableStyleId>
              </a:tblPr>
              <a:tblGrid>
                <a:gridCol w="1993264">
                  <a:extLst>
                    <a:ext uri="{9D8B030D-6E8A-4147-A177-3AD203B41FA5}">
                      <a16:colId xmlns:a16="http://schemas.microsoft.com/office/drawing/2014/main" val="20000"/>
                    </a:ext>
                  </a:extLst>
                </a:gridCol>
                <a:gridCol w="7133590">
                  <a:extLst>
                    <a:ext uri="{9D8B030D-6E8A-4147-A177-3AD203B41FA5}">
                      <a16:colId xmlns:a16="http://schemas.microsoft.com/office/drawing/2014/main" val="20001"/>
                    </a:ext>
                  </a:extLst>
                </a:gridCol>
              </a:tblGrid>
              <a:tr h="1752600">
                <a:tc>
                  <a:txBody>
                    <a:bodyPr/>
                    <a:lstStyle/>
                    <a:p>
                      <a:pPr marL="91440" marR="280670">
                        <a:lnSpc>
                          <a:spcPct val="100000"/>
                        </a:lnSpc>
                        <a:spcBef>
                          <a:spcPts val="209"/>
                        </a:spcBef>
                      </a:pPr>
                      <a:r>
                        <a:rPr sz="2400" b="1" spc="-10" dirty="0">
                          <a:solidFill>
                            <a:srgbClr val="040507"/>
                          </a:solidFill>
                          <a:latin typeface="Calibri"/>
                          <a:cs typeface="Calibri"/>
                        </a:rPr>
                        <a:t>Exceeded Expectations</a:t>
                      </a:r>
                      <a:endParaRPr sz="2400">
                        <a:latin typeface="Calibri"/>
                        <a:cs typeface="Calibri"/>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9EDF5"/>
                    </a:solidFill>
                  </a:tcPr>
                </a:tc>
                <a:tc>
                  <a:txBody>
                    <a:bodyPr/>
                    <a:lstStyle/>
                    <a:p>
                      <a:pPr marL="68580">
                        <a:lnSpc>
                          <a:spcPts val="2510"/>
                        </a:lnSpc>
                      </a:pPr>
                      <a:r>
                        <a:rPr sz="2200" dirty="0">
                          <a:solidFill>
                            <a:srgbClr val="040507"/>
                          </a:solidFill>
                          <a:latin typeface="Calibri"/>
                          <a:cs typeface="Calibri"/>
                        </a:rPr>
                        <a:t>Students</a:t>
                      </a:r>
                      <a:r>
                        <a:rPr sz="2200" spc="-45" dirty="0">
                          <a:solidFill>
                            <a:srgbClr val="040507"/>
                          </a:solidFill>
                          <a:latin typeface="Calibri"/>
                          <a:cs typeface="Calibri"/>
                        </a:rPr>
                        <a:t> </a:t>
                      </a:r>
                      <a:r>
                        <a:rPr sz="2200" spc="-10" dirty="0">
                          <a:solidFill>
                            <a:srgbClr val="040507"/>
                          </a:solidFill>
                          <a:latin typeface="Calibri"/>
                          <a:cs typeface="Calibri"/>
                        </a:rPr>
                        <a:t>performing</a:t>
                      </a:r>
                      <a:r>
                        <a:rPr sz="2200" spc="-45" dirty="0">
                          <a:solidFill>
                            <a:srgbClr val="040507"/>
                          </a:solidFill>
                          <a:latin typeface="Calibri"/>
                          <a:cs typeface="Calibri"/>
                        </a:rPr>
                        <a:t> </a:t>
                      </a:r>
                      <a:r>
                        <a:rPr sz="2200" dirty="0">
                          <a:solidFill>
                            <a:srgbClr val="040507"/>
                          </a:solidFill>
                          <a:latin typeface="Calibri"/>
                          <a:cs typeface="Calibri"/>
                        </a:rPr>
                        <a:t>at</a:t>
                      </a:r>
                      <a:r>
                        <a:rPr sz="2200" spc="-55" dirty="0">
                          <a:solidFill>
                            <a:srgbClr val="040507"/>
                          </a:solidFill>
                          <a:latin typeface="Calibri"/>
                          <a:cs typeface="Calibri"/>
                        </a:rPr>
                        <a:t> </a:t>
                      </a:r>
                      <a:r>
                        <a:rPr sz="2200" dirty="0">
                          <a:solidFill>
                            <a:srgbClr val="040507"/>
                          </a:solidFill>
                          <a:latin typeface="Calibri"/>
                          <a:cs typeface="Calibri"/>
                        </a:rPr>
                        <a:t>this</a:t>
                      </a:r>
                      <a:r>
                        <a:rPr sz="2200" spc="-60" dirty="0">
                          <a:solidFill>
                            <a:srgbClr val="040507"/>
                          </a:solidFill>
                          <a:latin typeface="Calibri"/>
                          <a:cs typeface="Calibri"/>
                        </a:rPr>
                        <a:t> </a:t>
                      </a:r>
                      <a:r>
                        <a:rPr sz="2200" dirty="0">
                          <a:solidFill>
                            <a:srgbClr val="040507"/>
                          </a:solidFill>
                          <a:latin typeface="Calibri"/>
                          <a:cs typeface="Calibri"/>
                        </a:rPr>
                        <a:t>level</a:t>
                      </a:r>
                      <a:r>
                        <a:rPr sz="2200" spc="-55" dirty="0">
                          <a:solidFill>
                            <a:srgbClr val="040507"/>
                          </a:solidFill>
                          <a:latin typeface="Calibri"/>
                          <a:cs typeface="Calibri"/>
                        </a:rPr>
                        <a:t> </a:t>
                      </a:r>
                      <a:r>
                        <a:rPr sz="2200" spc="-10" dirty="0">
                          <a:solidFill>
                            <a:srgbClr val="040507"/>
                          </a:solidFill>
                          <a:latin typeface="Calibri"/>
                          <a:cs typeface="Calibri"/>
                        </a:rPr>
                        <a:t>demonstrate</a:t>
                      </a:r>
                      <a:r>
                        <a:rPr sz="2200" spc="-30" dirty="0">
                          <a:solidFill>
                            <a:srgbClr val="040507"/>
                          </a:solidFill>
                          <a:latin typeface="Calibri"/>
                          <a:cs typeface="Calibri"/>
                        </a:rPr>
                        <a:t> </a:t>
                      </a:r>
                      <a:r>
                        <a:rPr sz="2200" dirty="0">
                          <a:solidFill>
                            <a:srgbClr val="040507"/>
                          </a:solidFill>
                          <a:latin typeface="Calibri"/>
                          <a:cs typeface="Calibri"/>
                        </a:rPr>
                        <a:t>a</a:t>
                      </a:r>
                      <a:r>
                        <a:rPr sz="2200" spc="-60" dirty="0">
                          <a:solidFill>
                            <a:srgbClr val="040507"/>
                          </a:solidFill>
                          <a:latin typeface="Calibri"/>
                          <a:cs typeface="Calibri"/>
                        </a:rPr>
                        <a:t> </a:t>
                      </a:r>
                      <a:r>
                        <a:rPr sz="2200" spc="-10" dirty="0">
                          <a:solidFill>
                            <a:srgbClr val="040507"/>
                          </a:solidFill>
                          <a:latin typeface="Calibri"/>
                          <a:cs typeface="Calibri"/>
                        </a:rPr>
                        <a:t>distinguished</a:t>
                      </a:r>
                      <a:endParaRPr sz="2200">
                        <a:latin typeface="Calibri"/>
                        <a:cs typeface="Calibri"/>
                      </a:endParaRPr>
                    </a:p>
                    <a:p>
                      <a:pPr marL="68580" marR="251460">
                        <a:lnSpc>
                          <a:spcPct val="100000"/>
                        </a:lnSpc>
                      </a:pPr>
                      <a:r>
                        <a:rPr sz="2200" dirty="0">
                          <a:solidFill>
                            <a:srgbClr val="040507"/>
                          </a:solidFill>
                          <a:latin typeface="Calibri"/>
                          <a:cs typeface="Calibri"/>
                        </a:rPr>
                        <a:t>command</a:t>
                      </a:r>
                      <a:r>
                        <a:rPr sz="2200" spc="-60" dirty="0">
                          <a:solidFill>
                            <a:srgbClr val="040507"/>
                          </a:solidFill>
                          <a:latin typeface="Calibri"/>
                          <a:cs typeface="Calibri"/>
                        </a:rPr>
                        <a:t> </a:t>
                      </a:r>
                      <a:r>
                        <a:rPr sz="2200" dirty="0">
                          <a:solidFill>
                            <a:srgbClr val="040507"/>
                          </a:solidFill>
                          <a:latin typeface="Calibri"/>
                          <a:cs typeface="Calibri"/>
                        </a:rPr>
                        <a:t>of</a:t>
                      </a:r>
                      <a:r>
                        <a:rPr sz="2200" spc="-60" dirty="0">
                          <a:solidFill>
                            <a:srgbClr val="040507"/>
                          </a:solidFill>
                          <a:latin typeface="Calibri"/>
                          <a:cs typeface="Calibri"/>
                        </a:rPr>
                        <a:t> </a:t>
                      </a:r>
                      <a:r>
                        <a:rPr sz="2200" dirty="0">
                          <a:solidFill>
                            <a:srgbClr val="040507"/>
                          </a:solidFill>
                          <a:latin typeface="Calibri"/>
                          <a:cs typeface="Calibri"/>
                        </a:rPr>
                        <a:t>the</a:t>
                      </a:r>
                      <a:r>
                        <a:rPr sz="2200" spc="-70" dirty="0">
                          <a:solidFill>
                            <a:srgbClr val="040507"/>
                          </a:solidFill>
                          <a:latin typeface="Calibri"/>
                          <a:cs typeface="Calibri"/>
                        </a:rPr>
                        <a:t> </a:t>
                      </a:r>
                      <a:r>
                        <a:rPr sz="2200" dirty="0">
                          <a:solidFill>
                            <a:srgbClr val="040507"/>
                          </a:solidFill>
                          <a:latin typeface="Calibri"/>
                          <a:cs typeface="Calibri"/>
                        </a:rPr>
                        <a:t>concepts,</a:t>
                      </a:r>
                      <a:r>
                        <a:rPr sz="2200" spc="-50" dirty="0">
                          <a:solidFill>
                            <a:srgbClr val="040507"/>
                          </a:solidFill>
                          <a:latin typeface="Calibri"/>
                          <a:cs typeface="Calibri"/>
                        </a:rPr>
                        <a:t> </a:t>
                      </a:r>
                      <a:r>
                        <a:rPr sz="2200" dirty="0">
                          <a:solidFill>
                            <a:srgbClr val="040507"/>
                          </a:solidFill>
                          <a:latin typeface="Calibri"/>
                          <a:cs typeface="Calibri"/>
                        </a:rPr>
                        <a:t>skills,</a:t>
                      </a:r>
                      <a:r>
                        <a:rPr sz="2200" spc="-70" dirty="0">
                          <a:solidFill>
                            <a:srgbClr val="040507"/>
                          </a:solidFill>
                          <a:latin typeface="Calibri"/>
                          <a:cs typeface="Calibri"/>
                        </a:rPr>
                        <a:t> </a:t>
                      </a:r>
                      <a:r>
                        <a:rPr sz="2200" dirty="0">
                          <a:solidFill>
                            <a:srgbClr val="040507"/>
                          </a:solidFill>
                          <a:latin typeface="Calibri"/>
                          <a:cs typeface="Calibri"/>
                        </a:rPr>
                        <a:t>and</a:t>
                      </a:r>
                      <a:r>
                        <a:rPr sz="2200" spc="-70" dirty="0">
                          <a:solidFill>
                            <a:srgbClr val="040507"/>
                          </a:solidFill>
                          <a:latin typeface="Calibri"/>
                          <a:cs typeface="Calibri"/>
                        </a:rPr>
                        <a:t> </a:t>
                      </a:r>
                      <a:r>
                        <a:rPr sz="2200" dirty="0">
                          <a:solidFill>
                            <a:srgbClr val="040507"/>
                          </a:solidFill>
                          <a:latin typeface="Calibri"/>
                          <a:cs typeface="Calibri"/>
                        </a:rPr>
                        <a:t>practices</a:t>
                      </a:r>
                      <a:r>
                        <a:rPr sz="2200" spc="-70" dirty="0">
                          <a:solidFill>
                            <a:srgbClr val="040507"/>
                          </a:solidFill>
                          <a:latin typeface="Calibri"/>
                          <a:cs typeface="Calibri"/>
                        </a:rPr>
                        <a:t> </a:t>
                      </a:r>
                      <a:r>
                        <a:rPr sz="2200" dirty="0">
                          <a:solidFill>
                            <a:srgbClr val="040507"/>
                          </a:solidFill>
                          <a:latin typeface="Calibri"/>
                          <a:cs typeface="Calibri"/>
                        </a:rPr>
                        <a:t>embodied</a:t>
                      </a:r>
                      <a:r>
                        <a:rPr sz="2200" spc="-55" dirty="0">
                          <a:solidFill>
                            <a:srgbClr val="040507"/>
                          </a:solidFill>
                          <a:latin typeface="Calibri"/>
                          <a:cs typeface="Calibri"/>
                        </a:rPr>
                        <a:t> </a:t>
                      </a:r>
                      <a:r>
                        <a:rPr sz="2200" spc="-25" dirty="0">
                          <a:solidFill>
                            <a:srgbClr val="040507"/>
                          </a:solidFill>
                          <a:latin typeface="Calibri"/>
                          <a:cs typeface="Calibri"/>
                        </a:rPr>
                        <a:t>by </a:t>
                      </a:r>
                      <a:r>
                        <a:rPr sz="2200" dirty="0">
                          <a:solidFill>
                            <a:srgbClr val="040507"/>
                          </a:solidFill>
                          <a:latin typeface="Calibri"/>
                          <a:cs typeface="Calibri"/>
                        </a:rPr>
                        <a:t>the</a:t>
                      </a:r>
                      <a:r>
                        <a:rPr sz="2200" spc="-50" dirty="0">
                          <a:solidFill>
                            <a:srgbClr val="040507"/>
                          </a:solidFill>
                          <a:latin typeface="Calibri"/>
                          <a:cs typeface="Calibri"/>
                        </a:rPr>
                        <a:t> </a:t>
                      </a:r>
                      <a:r>
                        <a:rPr sz="2200" dirty="0">
                          <a:solidFill>
                            <a:srgbClr val="040507"/>
                          </a:solidFill>
                          <a:latin typeface="Calibri"/>
                          <a:cs typeface="Calibri"/>
                        </a:rPr>
                        <a:t>Colorado</a:t>
                      </a:r>
                      <a:r>
                        <a:rPr sz="2200" spc="-65" dirty="0">
                          <a:solidFill>
                            <a:srgbClr val="040507"/>
                          </a:solidFill>
                          <a:latin typeface="Calibri"/>
                          <a:cs typeface="Calibri"/>
                        </a:rPr>
                        <a:t> </a:t>
                      </a:r>
                      <a:r>
                        <a:rPr sz="2200" dirty="0">
                          <a:solidFill>
                            <a:srgbClr val="040507"/>
                          </a:solidFill>
                          <a:latin typeface="Calibri"/>
                          <a:cs typeface="Calibri"/>
                        </a:rPr>
                        <a:t>Academic</a:t>
                      </a:r>
                      <a:r>
                        <a:rPr sz="2200" spc="-45" dirty="0">
                          <a:solidFill>
                            <a:srgbClr val="040507"/>
                          </a:solidFill>
                          <a:latin typeface="Calibri"/>
                          <a:cs typeface="Calibri"/>
                        </a:rPr>
                        <a:t> </a:t>
                      </a:r>
                      <a:r>
                        <a:rPr sz="2200" dirty="0">
                          <a:solidFill>
                            <a:srgbClr val="040507"/>
                          </a:solidFill>
                          <a:latin typeface="Calibri"/>
                          <a:cs typeface="Calibri"/>
                        </a:rPr>
                        <a:t>Standards</a:t>
                      </a:r>
                      <a:r>
                        <a:rPr sz="2200" spc="-80" dirty="0">
                          <a:solidFill>
                            <a:srgbClr val="040507"/>
                          </a:solidFill>
                          <a:latin typeface="Calibri"/>
                          <a:cs typeface="Calibri"/>
                        </a:rPr>
                        <a:t> </a:t>
                      </a:r>
                      <a:r>
                        <a:rPr sz="2200" dirty="0">
                          <a:solidFill>
                            <a:srgbClr val="040507"/>
                          </a:solidFill>
                          <a:latin typeface="Calibri"/>
                          <a:cs typeface="Calibri"/>
                        </a:rPr>
                        <a:t>assessed</a:t>
                      </a:r>
                      <a:r>
                        <a:rPr sz="2200" spc="-50" dirty="0">
                          <a:solidFill>
                            <a:srgbClr val="040507"/>
                          </a:solidFill>
                          <a:latin typeface="Calibri"/>
                          <a:cs typeface="Calibri"/>
                        </a:rPr>
                        <a:t> </a:t>
                      </a:r>
                      <a:r>
                        <a:rPr sz="2200" dirty="0">
                          <a:solidFill>
                            <a:srgbClr val="040507"/>
                          </a:solidFill>
                          <a:latin typeface="Calibri"/>
                          <a:cs typeface="Calibri"/>
                        </a:rPr>
                        <a:t>at</a:t>
                      </a:r>
                      <a:r>
                        <a:rPr sz="2200" spc="-55" dirty="0">
                          <a:solidFill>
                            <a:srgbClr val="040507"/>
                          </a:solidFill>
                          <a:latin typeface="Calibri"/>
                          <a:cs typeface="Calibri"/>
                        </a:rPr>
                        <a:t> </a:t>
                      </a:r>
                      <a:r>
                        <a:rPr sz="2200" dirty="0">
                          <a:solidFill>
                            <a:srgbClr val="040507"/>
                          </a:solidFill>
                          <a:latin typeface="Calibri"/>
                          <a:cs typeface="Calibri"/>
                        </a:rPr>
                        <a:t>their</a:t>
                      </a:r>
                      <a:r>
                        <a:rPr sz="2200" spc="-55" dirty="0">
                          <a:solidFill>
                            <a:srgbClr val="040507"/>
                          </a:solidFill>
                          <a:latin typeface="Calibri"/>
                          <a:cs typeface="Calibri"/>
                        </a:rPr>
                        <a:t> </a:t>
                      </a:r>
                      <a:r>
                        <a:rPr sz="2200" spc="-10" dirty="0">
                          <a:solidFill>
                            <a:srgbClr val="040507"/>
                          </a:solidFill>
                          <a:latin typeface="Calibri"/>
                          <a:cs typeface="Calibri"/>
                        </a:rPr>
                        <a:t>grade </a:t>
                      </a:r>
                      <a:r>
                        <a:rPr sz="2200" dirty="0">
                          <a:solidFill>
                            <a:srgbClr val="040507"/>
                          </a:solidFill>
                          <a:latin typeface="Calibri"/>
                          <a:cs typeface="Calibri"/>
                        </a:rPr>
                        <a:t>level.</a:t>
                      </a:r>
                      <a:r>
                        <a:rPr sz="2200" spc="-45" dirty="0">
                          <a:solidFill>
                            <a:srgbClr val="040507"/>
                          </a:solidFill>
                          <a:latin typeface="Calibri"/>
                          <a:cs typeface="Calibri"/>
                        </a:rPr>
                        <a:t> </a:t>
                      </a:r>
                      <a:r>
                        <a:rPr sz="2200" dirty="0">
                          <a:solidFill>
                            <a:srgbClr val="040507"/>
                          </a:solidFill>
                          <a:latin typeface="Calibri"/>
                          <a:cs typeface="Calibri"/>
                        </a:rPr>
                        <a:t>They</a:t>
                      </a:r>
                      <a:r>
                        <a:rPr sz="2200" spc="-25" dirty="0">
                          <a:solidFill>
                            <a:srgbClr val="040507"/>
                          </a:solidFill>
                          <a:latin typeface="Calibri"/>
                          <a:cs typeface="Calibri"/>
                        </a:rPr>
                        <a:t> </a:t>
                      </a:r>
                      <a:r>
                        <a:rPr sz="2200" dirty="0">
                          <a:solidFill>
                            <a:srgbClr val="040507"/>
                          </a:solidFill>
                          <a:latin typeface="Calibri"/>
                          <a:cs typeface="Calibri"/>
                        </a:rPr>
                        <a:t>are</a:t>
                      </a:r>
                      <a:r>
                        <a:rPr sz="2200" spc="-45" dirty="0">
                          <a:solidFill>
                            <a:srgbClr val="040507"/>
                          </a:solidFill>
                          <a:latin typeface="Calibri"/>
                          <a:cs typeface="Calibri"/>
                        </a:rPr>
                        <a:t> </a:t>
                      </a:r>
                      <a:r>
                        <a:rPr sz="2200" i="1" dirty="0">
                          <a:solidFill>
                            <a:srgbClr val="040507"/>
                          </a:solidFill>
                          <a:latin typeface="Calibri"/>
                          <a:cs typeface="Calibri"/>
                        </a:rPr>
                        <a:t>academically</a:t>
                      </a:r>
                      <a:r>
                        <a:rPr sz="2200" i="1" spc="-55" dirty="0">
                          <a:solidFill>
                            <a:srgbClr val="040507"/>
                          </a:solidFill>
                          <a:latin typeface="Calibri"/>
                          <a:cs typeface="Calibri"/>
                        </a:rPr>
                        <a:t> </a:t>
                      </a:r>
                      <a:r>
                        <a:rPr sz="2200" i="1" dirty="0">
                          <a:solidFill>
                            <a:srgbClr val="040507"/>
                          </a:solidFill>
                          <a:latin typeface="Calibri"/>
                          <a:cs typeface="Calibri"/>
                        </a:rPr>
                        <a:t>well</a:t>
                      </a:r>
                      <a:r>
                        <a:rPr sz="2200" i="1" spc="-55" dirty="0">
                          <a:solidFill>
                            <a:srgbClr val="040507"/>
                          </a:solidFill>
                          <a:latin typeface="Calibri"/>
                          <a:cs typeface="Calibri"/>
                        </a:rPr>
                        <a:t> </a:t>
                      </a:r>
                      <a:r>
                        <a:rPr sz="2200" i="1" dirty="0">
                          <a:solidFill>
                            <a:srgbClr val="040507"/>
                          </a:solidFill>
                          <a:latin typeface="Calibri"/>
                          <a:cs typeface="Calibri"/>
                        </a:rPr>
                        <a:t>prepared</a:t>
                      </a:r>
                      <a:r>
                        <a:rPr sz="2200" i="1" spc="-45" dirty="0">
                          <a:solidFill>
                            <a:srgbClr val="040507"/>
                          </a:solidFill>
                          <a:latin typeface="Calibri"/>
                          <a:cs typeface="Calibri"/>
                        </a:rPr>
                        <a:t> </a:t>
                      </a:r>
                      <a:r>
                        <a:rPr sz="2200" dirty="0">
                          <a:solidFill>
                            <a:srgbClr val="040507"/>
                          </a:solidFill>
                          <a:latin typeface="Calibri"/>
                          <a:cs typeface="Calibri"/>
                        </a:rPr>
                        <a:t>to</a:t>
                      </a:r>
                      <a:r>
                        <a:rPr sz="2200" spc="-35" dirty="0">
                          <a:solidFill>
                            <a:srgbClr val="040507"/>
                          </a:solidFill>
                          <a:latin typeface="Calibri"/>
                          <a:cs typeface="Calibri"/>
                        </a:rPr>
                        <a:t> </a:t>
                      </a:r>
                      <a:r>
                        <a:rPr sz="2200" spc="-10" dirty="0">
                          <a:solidFill>
                            <a:srgbClr val="040507"/>
                          </a:solidFill>
                          <a:latin typeface="Calibri"/>
                          <a:cs typeface="Calibri"/>
                        </a:rPr>
                        <a:t>engage </a:t>
                      </a:r>
                      <a:r>
                        <a:rPr sz="2200" dirty="0">
                          <a:solidFill>
                            <a:srgbClr val="040507"/>
                          </a:solidFill>
                          <a:latin typeface="Calibri"/>
                          <a:cs typeface="Calibri"/>
                        </a:rPr>
                        <a:t>successfully</a:t>
                      </a:r>
                      <a:r>
                        <a:rPr sz="2200" spc="-45" dirty="0">
                          <a:solidFill>
                            <a:srgbClr val="040507"/>
                          </a:solidFill>
                          <a:latin typeface="Calibri"/>
                          <a:cs typeface="Calibri"/>
                        </a:rPr>
                        <a:t> </a:t>
                      </a:r>
                      <a:r>
                        <a:rPr sz="2200" dirty="0">
                          <a:solidFill>
                            <a:srgbClr val="040507"/>
                          </a:solidFill>
                          <a:latin typeface="Calibri"/>
                          <a:cs typeface="Calibri"/>
                        </a:rPr>
                        <a:t>in</a:t>
                      </a:r>
                      <a:r>
                        <a:rPr sz="2200" spc="-50" dirty="0">
                          <a:solidFill>
                            <a:srgbClr val="040507"/>
                          </a:solidFill>
                          <a:latin typeface="Calibri"/>
                          <a:cs typeface="Calibri"/>
                        </a:rPr>
                        <a:t> </a:t>
                      </a:r>
                      <a:r>
                        <a:rPr sz="2200" dirty="0">
                          <a:solidFill>
                            <a:srgbClr val="040507"/>
                          </a:solidFill>
                          <a:latin typeface="Calibri"/>
                          <a:cs typeface="Calibri"/>
                        </a:rPr>
                        <a:t>further</a:t>
                      </a:r>
                      <a:r>
                        <a:rPr sz="2200" spc="-50" dirty="0">
                          <a:solidFill>
                            <a:srgbClr val="040507"/>
                          </a:solidFill>
                          <a:latin typeface="Calibri"/>
                          <a:cs typeface="Calibri"/>
                        </a:rPr>
                        <a:t> </a:t>
                      </a:r>
                      <a:r>
                        <a:rPr sz="2200" dirty="0">
                          <a:solidFill>
                            <a:srgbClr val="040507"/>
                          </a:solidFill>
                          <a:latin typeface="Calibri"/>
                          <a:cs typeface="Calibri"/>
                        </a:rPr>
                        <a:t>studies</a:t>
                      </a:r>
                      <a:r>
                        <a:rPr sz="2200" spc="-40" dirty="0">
                          <a:solidFill>
                            <a:srgbClr val="040507"/>
                          </a:solidFill>
                          <a:latin typeface="Calibri"/>
                          <a:cs typeface="Calibri"/>
                        </a:rPr>
                        <a:t> </a:t>
                      </a:r>
                      <a:r>
                        <a:rPr sz="2200" dirty="0">
                          <a:solidFill>
                            <a:srgbClr val="040507"/>
                          </a:solidFill>
                          <a:latin typeface="Calibri"/>
                          <a:cs typeface="Calibri"/>
                        </a:rPr>
                        <a:t>in</a:t>
                      </a:r>
                      <a:r>
                        <a:rPr sz="2200" spc="-50" dirty="0">
                          <a:solidFill>
                            <a:srgbClr val="040507"/>
                          </a:solidFill>
                          <a:latin typeface="Calibri"/>
                          <a:cs typeface="Calibri"/>
                        </a:rPr>
                        <a:t> </a:t>
                      </a:r>
                      <a:r>
                        <a:rPr sz="2200" dirty="0">
                          <a:solidFill>
                            <a:srgbClr val="040507"/>
                          </a:solidFill>
                          <a:latin typeface="Calibri"/>
                          <a:cs typeface="Calibri"/>
                        </a:rPr>
                        <a:t>this</a:t>
                      </a:r>
                      <a:r>
                        <a:rPr sz="2200" spc="-55" dirty="0">
                          <a:solidFill>
                            <a:srgbClr val="040507"/>
                          </a:solidFill>
                          <a:latin typeface="Calibri"/>
                          <a:cs typeface="Calibri"/>
                        </a:rPr>
                        <a:t> </a:t>
                      </a:r>
                      <a:r>
                        <a:rPr sz="2200" spc="-10" dirty="0">
                          <a:solidFill>
                            <a:srgbClr val="040507"/>
                          </a:solidFill>
                          <a:latin typeface="Calibri"/>
                          <a:cs typeface="Calibri"/>
                        </a:rPr>
                        <a:t>content</a:t>
                      </a:r>
                      <a:r>
                        <a:rPr sz="2200" spc="-25" dirty="0">
                          <a:solidFill>
                            <a:srgbClr val="040507"/>
                          </a:solidFill>
                          <a:latin typeface="Calibri"/>
                          <a:cs typeface="Calibri"/>
                        </a:rPr>
                        <a:t> </a:t>
                      </a:r>
                      <a:r>
                        <a:rPr sz="2200" spc="-10" dirty="0">
                          <a:solidFill>
                            <a:srgbClr val="040507"/>
                          </a:solidFill>
                          <a:latin typeface="Calibri"/>
                          <a:cs typeface="Calibri"/>
                        </a:rPr>
                        <a:t>area.</a:t>
                      </a:r>
                      <a:endParaRPr sz="2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9EDF5"/>
                    </a:solidFill>
                  </a:tcPr>
                </a:tc>
                <a:extLst>
                  <a:ext uri="{0D108BD9-81ED-4DB2-BD59-A6C34878D82A}">
                    <a16:rowId xmlns:a16="http://schemas.microsoft.com/office/drawing/2014/main" val="10000"/>
                  </a:ext>
                </a:extLst>
              </a:tr>
              <a:tr h="1767839">
                <a:tc>
                  <a:txBody>
                    <a:bodyPr/>
                    <a:lstStyle/>
                    <a:p>
                      <a:pPr marL="91440" marR="278765">
                        <a:lnSpc>
                          <a:spcPct val="100000"/>
                        </a:lnSpc>
                        <a:spcBef>
                          <a:spcPts val="210"/>
                        </a:spcBef>
                      </a:pPr>
                      <a:r>
                        <a:rPr sz="2400" b="1" spc="-25" dirty="0">
                          <a:solidFill>
                            <a:srgbClr val="040507"/>
                          </a:solidFill>
                          <a:latin typeface="Calibri"/>
                          <a:cs typeface="Calibri"/>
                        </a:rPr>
                        <a:t>Met </a:t>
                      </a:r>
                      <a:r>
                        <a:rPr sz="2400" b="1" spc="-10" dirty="0">
                          <a:solidFill>
                            <a:srgbClr val="040507"/>
                          </a:solidFill>
                          <a:latin typeface="Calibri"/>
                          <a:cs typeface="Calibri"/>
                        </a:rPr>
                        <a:t>Expectations</a:t>
                      </a:r>
                      <a:endParaRPr sz="2400">
                        <a:latin typeface="Calibri"/>
                        <a:cs typeface="Calibri"/>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AEB"/>
                    </a:solidFill>
                  </a:tcPr>
                </a:tc>
                <a:tc>
                  <a:txBody>
                    <a:bodyPr/>
                    <a:lstStyle/>
                    <a:p>
                      <a:pPr marL="91440" marR="193040">
                        <a:lnSpc>
                          <a:spcPct val="100000"/>
                        </a:lnSpc>
                        <a:spcBef>
                          <a:spcPts val="229"/>
                        </a:spcBef>
                      </a:pPr>
                      <a:r>
                        <a:rPr sz="2200" dirty="0">
                          <a:solidFill>
                            <a:srgbClr val="040507"/>
                          </a:solidFill>
                          <a:latin typeface="Calibri"/>
                          <a:cs typeface="Calibri"/>
                        </a:rPr>
                        <a:t>Students</a:t>
                      </a:r>
                      <a:r>
                        <a:rPr sz="2200" spc="-45" dirty="0">
                          <a:solidFill>
                            <a:srgbClr val="040507"/>
                          </a:solidFill>
                          <a:latin typeface="Calibri"/>
                          <a:cs typeface="Calibri"/>
                        </a:rPr>
                        <a:t> </a:t>
                      </a:r>
                      <a:r>
                        <a:rPr sz="2200" spc="-10" dirty="0">
                          <a:solidFill>
                            <a:srgbClr val="040507"/>
                          </a:solidFill>
                          <a:latin typeface="Calibri"/>
                          <a:cs typeface="Calibri"/>
                        </a:rPr>
                        <a:t>performing</a:t>
                      </a:r>
                      <a:r>
                        <a:rPr sz="2200" spc="-45" dirty="0">
                          <a:solidFill>
                            <a:srgbClr val="040507"/>
                          </a:solidFill>
                          <a:latin typeface="Calibri"/>
                          <a:cs typeface="Calibri"/>
                        </a:rPr>
                        <a:t> </a:t>
                      </a:r>
                      <a:r>
                        <a:rPr sz="2200" dirty="0">
                          <a:solidFill>
                            <a:srgbClr val="040507"/>
                          </a:solidFill>
                          <a:latin typeface="Calibri"/>
                          <a:cs typeface="Calibri"/>
                        </a:rPr>
                        <a:t>at</a:t>
                      </a:r>
                      <a:r>
                        <a:rPr sz="2200" spc="-55" dirty="0">
                          <a:solidFill>
                            <a:srgbClr val="040507"/>
                          </a:solidFill>
                          <a:latin typeface="Calibri"/>
                          <a:cs typeface="Calibri"/>
                        </a:rPr>
                        <a:t> </a:t>
                      </a:r>
                      <a:r>
                        <a:rPr sz="2200" dirty="0">
                          <a:solidFill>
                            <a:srgbClr val="040507"/>
                          </a:solidFill>
                          <a:latin typeface="Calibri"/>
                          <a:cs typeface="Calibri"/>
                        </a:rPr>
                        <a:t>this</a:t>
                      </a:r>
                      <a:r>
                        <a:rPr sz="2200" spc="-60" dirty="0">
                          <a:solidFill>
                            <a:srgbClr val="040507"/>
                          </a:solidFill>
                          <a:latin typeface="Calibri"/>
                          <a:cs typeface="Calibri"/>
                        </a:rPr>
                        <a:t> </a:t>
                      </a:r>
                      <a:r>
                        <a:rPr sz="2200" dirty="0">
                          <a:solidFill>
                            <a:srgbClr val="040507"/>
                          </a:solidFill>
                          <a:latin typeface="Calibri"/>
                          <a:cs typeface="Calibri"/>
                        </a:rPr>
                        <a:t>level</a:t>
                      </a:r>
                      <a:r>
                        <a:rPr sz="2200" spc="-55" dirty="0">
                          <a:solidFill>
                            <a:srgbClr val="040507"/>
                          </a:solidFill>
                          <a:latin typeface="Calibri"/>
                          <a:cs typeface="Calibri"/>
                        </a:rPr>
                        <a:t> </a:t>
                      </a:r>
                      <a:r>
                        <a:rPr sz="2200" spc="-10" dirty="0">
                          <a:solidFill>
                            <a:srgbClr val="040507"/>
                          </a:solidFill>
                          <a:latin typeface="Calibri"/>
                          <a:cs typeface="Calibri"/>
                        </a:rPr>
                        <a:t>demonstrate</a:t>
                      </a:r>
                      <a:r>
                        <a:rPr sz="2200" spc="-30" dirty="0">
                          <a:solidFill>
                            <a:srgbClr val="040507"/>
                          </a:solidFill>
                          <a:latin typeface="Calibri"/>
                          <a:cs typeface="Calibri"/>
                        </a:rPr>
                        <a:t> </a:t>
                      </a:r>
                      <a:r>
                        <a:rPr sz="2200" dirty="0">
                          <a:solidFill>
                            <a:srgbClr val="040507"/>
                          </a:solidFill>
                          <a:latin typeface="Calibri"/>
                          <a:cs typeface="Calibri"/>
                        </a:rPr>
                        <a:t>a</a:t>
                      </a:r>
                      <a:r>
                        <a:rPr sz="2200" spc="-60" dirty="0">
                          <a:solidFill>
                            <a:srgbClr val="040507"/>
                          </a:solidFill>
                          <a:latin typeface="Calibri"/>
                          <a:cs typeface="Calibri"/>
                        </a:rPr>
                        <a:t> </a:t>
                      </a:r>
                      <a:r>
                        <a:rPr sz="2200" spc="-10" dirty="0">
                          <a:solidFill>
                            <a:srgbClr val="040507"/>
                          </a:solidFill>
                          <a:latin typeface="Calibri"/>
                          <a:cs typeface="Calibri"/>
                        </a:rPr>
                        <a:t>strong </a:t>
                      </a:r>
                      <a:r>
                        <a:rPr sz="2200" dirty="0">
                          <a:solidFill>
                            <a:srgbClr val="040507"/>
                          </a:solidFill>
                          <a:latin typeface="Calibri"/>
                          <a:cs typeface="Calibri"/>
                        </a:rPr>
                        <a:t>command</a:t>
                      </a:r>
                      <a:r>
                        <a:rPr sz="2200" spc="-60" dirty="0">
                          <a:solidFill>
                            <a:srgbClr val="040507"/>
                          </a:solidFill>
                          <a:latin typeface="Calibri"/>
                          <a:cs typeface="Calibri"/>
                        </a:rPr>
                        <a:t> </a:t>
                      </a:r>
                      <a:r>
                        <a:rPr sz="2200" dirty="0">
                          <a:solidFill>
                            <a:srgbClr val="040507"/>
                          </a:solidFill>
                          <a:latin typeface="Calibri"/>
                          <a:cs typeface="Calibri"/>
                        </a:rPr>
                        <a:t>of</a:t>
                      </a:r>
                      <a:r>
                        <a:rPr sz="2200" spc="-60" dirty="0">
                          <a:solidFill>
                            <a:srgbClr val="040507"/>
                          </a:solidFill>
                          <a:latin typeface="Calibri"/>
                          <a:cs typeface="Calibri"/>
                        </a:rPr>
                        <a:t> </a:t>
                      </a:r>
                      <a:r>
                        <a:rPr sz="2200" dirty="0">
                          <a:solidFill>
                            <a:srgbClr val="040507"/>
                          </a:solidFill>
                          <a:latin typeface="Calibri"/>
                          <a:cs typeface="Calibri"/>
                        </a:rPr>
                        <a:t>the</a:t>
                      </a:r>
                      <a:r>
                        <a:rPr sz="2200" spc="-70" dirty="0">
                          <a:solidFill>
                            <a:srgbClr val="040507"/>
                          </a:solidFill>
                          <a:latin typeface="Calibri"/>
                          <a:cs typeface="Calibri"/>
                        </a:rPr>
                        <a:t> </a:t>
                      </a:r>
                      <a:r>
                        <a:rPr sz="2200" dirty="0">
                          <a:solidFill>
                            <a:srgbClr val="040507"/>
                          </a:solidFill>
                          <a:latin typeface="Calibri"/>
                          <a:cs typeface="Calibri"/>
                        </a:rPr>
                        <a:t>concepts,</a:t>
                      </a:r>
                      <a:r>
                        <a:rPr sz="2200" spc="-50" dirty="0">
                          <a:solidFill>
                            <a:srgbClr val="040507"/>
                          </a:solidFill>
                          <a:latin typeface="Calibri"/>
                          <a:cs typeface="Calibri"/>
                        </a:rPr>
                        <a:t> </a:t>
                      </a:r>
                      <a:r>
                        <a:rPr sz="2200" dirty="0">
                          <a:solidFill>
                            <a:srgbClr val="040507"/>
                          </a:solidFill>
                          <a:latin typeface="Calibri"/>
                          <a:cs typeface="Calibri"/>
                        </a:rPr>
                        <a:t>skills,</a:t>
                      </a:r>
                      <a:r>
                        <a:rPr sz="2200" spc="-70" dirty="0">
                          <a:solidFill>
                            <a:srgbClr val="040507"/>
                          </a:solidFill>
                          <a:latin typeface="Calibri"/>
                          <a:cs typeface="Calibri"/>
                        </a:rPr>
                        <a:t> </a:t>
                      </a:r>
                      <a:r>
                        <a:rPr sz="2200" dirty="0">
                          <a:solidFill>
                            <a:srgbClr val="040507"/>
                          </a:solidFill>
                          <a:latin typeface="Calibri"/>
                          <a:cs typeface="Calibri"/>
                        </a:rPr>
                        <a:t>and</a:t>
                      </a:r>
                      <a:r>
                        <a:rPr sz="2200" spc="-70" dirty="0">
                          <a:solidFill>
                            <a:srgbClr val="040507"/>
                          </a:solidFill>
                          <a:latin typeface="Calibri"/>
                          <a:cs typeface="Calibri"/>
                        </a:rPr>
                        <a:t> </a:t>
                      </a:r>
                      <a:r>
                        <a:rPr sz="2200" dirty="0">
                          <a:solidFill>
                            <a:srgbClr val="040507"/>
                          </a:solidFill>
                          <a:latin typeface="Calibri"/>
                          <a:cs typeface="Calibri"/>
                        </a:rPr>
                        <a:t>practices</a:t>
                      </a:r>
                      <a:r>
                        <a:rPr sz="2200" spc="-70" dirty="0">
                          <a:solidFill>
                            <a:srgbClr val="040507"/>
                          </a:solidFill>
                          <a:latin typeface="Calibri"/>
                          <a:cs typeface="Calibri"/>
                        </a:rPr>
                        <a:t> </a:t>
                      </a:r>
                      <a:r>
                        <a:rPr sz="2200" dirty="0">
                          <a:solidFill>
                            <a:srgbClr val="040507"/>
                          </a:solidFill>
                          <a:latin typeface="Calibri"/>
                          <a:cs typeface="Calibri"/>
                        </a:rPr>
                        <a:t>embodied</a:t>
                      </a:r>
                      <a:r>
                        <a:rPr sz="2200" spc="-55" dirty="0">
                          <a:solidFill>
                            <a:srgbClr val="040507"/>
                          </a:solidFill>
                          <a:latin typeface="Calibri"/>
                          <a:cs typeface="Calibri"/>
                        </a:rPr>
                        <a:t> </a:t>
                      </a:r>
                      <a:r>
                        <a:rPr sz="2200" spc="-25" dirty="0">
                          <a:solidFill>
                            <a:srgbClr val="040507"/>
                          </a:solidFill>
                          <a:latin typeface="Calibri"/>
                          <a:cs typeface="Calibri"/>
                        </a:rPr>
                        <a:t>by </a:t>
                      </a:r>
                      <a:r>
                        <a:rPr sz="2200" dirty="0">
                          <a:solidFill>
                            <a:srgbClr val="040507"/>
                          </a:solidFill>
                          <a:latin typeface="Calibri"/>
                          <a:cs typeface="Calibri"/>
                        </a:rPr>
                        <a:t>the</a:t>
                      </a:r>
                      <a:r>
                        <a:rPr sz="2200" spc="-50" dirty="0">
                          <a:solidFill>
                            <a:srgbClr val="040507"/>
                          </a:solidFill>
                          <a:latin typeface="Calibri"/>
                          <a:cs typeface="Calibri"/>
                        </a:rPr>
                        <a:t> </a:t>
                      </a:r>
                      <a:r>
                        <a:rPr sz="2200" dirty="0">
                          <a:solidFill>
                            <a:srgbClr val="040507"/>
                          </a:solidFill>
                          <a:latin typeface="Calibri"/>
                          <a:cs typeface="Calibri"/>
                        </a:rPr>
                        <a:t>Colorado</a:t>
                      </a:r>
                      <a:r>
                        <a:rPr sz="2200" spc="-70" dirty="0">
                          <a:solidFill>
                            <a:srgbClr val="040507"/>
                          </a:solidFill>
                          <a:latin typeface="Calibri"/>
                          <a:cs typeface="Calibri"/>
                        </a:rPr>
                        <a:t> </a:t>
                      </a:r>
                      <a:r>
                        <a:rPr sz="2200" dirty="0">
                          <a:solidFill>
                            <a:srgbClr val="040507"/>
                          </a:solidFill>
                          <a:latin typeface="Calibri"/>
                          <a:cs typeface="Calibri"/>
                        </a:rPr>
                        <a:t>Academic</a:t>
                      </a:r>
                      <a:r>
                        <a:rPr sz="2200" spc="-50" dirty="0">
                          <a:solidFill>
                            <a:srgbClr val="040507"/>
                          </a:solidFill>
                          <a:latin typeface="Calibri"/>
                          <a:cs typeface="Calibri"/>
                        </a:rPr>
                        <a:t> </a:t>
                      </a:r>
                      <a:r>
                        <a:rPr sz="2200" dirty="0">
                          <a:solidFill>
                            <a:srgbClr val="040507"/>
                          </a:solidFill>
                          <a:latin typeface="Calibri"/>
                          <a:cs typeface="Calibri"/>
                        </a:rPr>
                        <a:t>Standards</a:t>
                      </a:r>
                      <a:r>
                        <a:rPr sz="2200" spc="-85" dirty="0">
                          <a:solidFill>
                            <a:srgbClr val="040507"/>
                          </a:solidFill>
                          <a:latin typeface="Calibri"/>
                          <a:cs typeface="Calibri"/>
                        </a:rPr>
                        <a:t> </a:t>
                      </a:r>
                      <a:r>
                        <a:rPr sz="2200" dirty="0">
                          <a:solidFill>
                            <a:srgbClr val="040507"/>
                          </a:solidFill>
                          <a:latin typeface="Calibri"/>
                          <a:cs typeface="Calibri"/>
                        </a:rPr>
                        <a:t>assessed</a:t>
                      </a:r>
                      <a:r>
                        <a:rPr sz="2200" spc="-55" dirty="0">
                          <a:solidFill>
                            <a:srgbClr val="040507"/>
                          </a:solidFill>
                          <a:latin typeface="Calibri"/>
                          <a:cs typeface="Calibri"/>
                        </a:rPr>
                        <a:t> </a:t>
                      </a:r>
                      <a:r>
                        <a:rPr sz="2200" dirty="0">
                          <a:solidFill>
                            <a:srgbClr val="040507"/>
                          </a:solidFill>
                          <a:latin typeface="Calibri"/>
                          <a:cs typeface="Calibri"/>
                        </a:rPr>
                        <a:t>at</a:t>
                      </a:r>
                      <a:r>
                        <a:rPr sz="2200" spc="-65" dirty="0">
                          <a:solidFill>
                            <a:srgbClr val="040507"/>
                          </a:solidFill>
                          <a:latin typeface="Calibri"/>
                          <a:cs typeface="Calibri"/>
                        </a:rPr>
                        <a:t> </a:t>
                      </a:r>
                      <a:r>
                        <a:rPr sz="2200" dirty="0">
                          <a:solidFill>
                            <a:srgbClr val="040507"/>
                          </a:solidFill>
                          <a:latin typeface="Calibri"/>
                          <a:cs typeface="Calibri"/>
                        </a:rPr>
                        <a:t>their</a:t>
                      </a:r>
                      <a:r>
                        <a:rPr sz="2200" spc="-60" dirty="0">
                          <a:solidFill>
                            <a:srgbClr val="040507"/>
                          </a:solidFill>
                          <a:latin typeface="Calibri"/>
                          <a:cs typeface="Calibri"/>
                        </a:rPr>
                        <a:t> </a:t>
                      </a:r>
                      <a:r>
                        <a:rPr sz="2200" spc="-10" dirty="0">
                          <a:solidFill>
                            <a:srgbClr val="040507"/>
                          </a:solidFill>
                          <a:latin typeface="Calibri"/>
                          <a:cs typeface="Calibri"/>
                        </a:rPr>
                        <a:t>grade </a:t>
                      </a:r>
                      <a:r>
                        <a:rPr sz="2200" dirty="0">
                          <a:solidFill>
                            <a:srgbClr val="040507"/>
                          </a:solidFill>
                          <a:latin typeface="Calibri"/>
                          <a:cs typeface="Calibri"/>
                        </a:rPr>
                        <a:t>level.</a:t>
                      </a:r>
                      <a:r>
                        <a:rPr sz="2200" spc="-65" dirty="0">
                          <a:solidFill>
                            <a:srgbClr val="040507"/>
                          </a:solidFill>
                          <a:latin typeface="Calibri"/>
                          <a:cs typeface="Calibri"/>
                        </a:rPr>
                        <a:t> </a:t>
                      </a:r>
                      <a:r>
                        <a:rPr sz="2200" dirty="0">
                          <a:solidFill>
                            <a:srgbClr val="040507"/>
                          </a:solidFill>
                          <a:latin typeface="Calibri"/>
                          <a:cs typeface="Calibri"/>
                        </a:rPr>
                        <a:t>They</a:t>
                      </a:r>
                      <a:r>
                        <a:rPr sz="2200" spc="-45" dirty="0">
                          <a:solidFill>
                            <a:srgbClr val="040507"/>
                          </a:solidFill>
                          <a:latin typeface="Calibri"/>
                          <a:cs typeface="Calibri"/>
                        </a:rPr>
                        <a:t> </a:t>
                      </a:r>
                      <a:r>
                        <a:rPr sz="2200" dirty="0">
                          <a:solidFill>
                            <a:srgbClr val="040507"/>
                          </a:solidFill>
                          <a:latin typeface="Calibri"/>
                          <a:cs typeface="Calibri"/>
                        </a:rPr>
                        <a:t>are</a:t>
                      </a:r>
                      <a:r>
                        <a:rPr sz="2200" spc="-60" dirty="0">
                          <a:solidFill>
                            <a:srgbClr val="040507"/>
                          </a:solidFill>
                          <a:latin typeface="Calibri"/>
                          <a:cs typeface="Calibri"/>
                        </a:rPr>
                        <a:t> </a:t>
                      </a:r>
                      <a:r>
                        <a:rPr sz="2200" i="1" dirty="0">
                          <a:solidFill>
                            <a:srgbClr val="040507"/>
                          </a:solidFill>
                          <a:latin typeface="Calibri"/>
                          <a:cs typeface="Calibri"/>
                        </a:rPr>
                        <a:t>academically</a:t>
                      </a:r>
                      <a:r>
                        <a:rPr sz="2200" i="1" spc="-75" dirty="0">
                          <a:solidFill>
                            <a:srgbClr val="040507"/>
                          </a:solidFill>
                          <a:latin typeface="Calibri"/>
                          <a:cs typeface="Calibri"/>
                        </a:rPr>
                        <a:t> </a:t>
                      </a:r>
                      <a:r>
                        <a:rPr sz="2200" i="1" dirty="0">
                          <a:solidFill>
                            <a:srgbClr val="040507"/>
                          </a:solidFill>
                          <a:latin typeface="Calibri"/>
                          <a:cs typeface="Calibri"/>
                        </a:rPr>
                        <a:t>prepared</a:t>
                      </a:r>
                      <a:r>
                        <a:rPr sz="2200" i="1" spc="-75" dirty="0">
                          <a:solidFill>
                            <a:srgbClr val="040507"/>
                          </a:solidFill>
                          <a:latin typeface="Calibri"/>
                          <a:cs typeface="Calibri"/>
                        </a:rPr>
                        <a:t> </a:t>
                      </a:r>
                      <a:r>
                        <a:rPr sz="2200" dirty="0">
                          <a:solidFill>
                            <a:srgbClr val="040507"/>
                          </a:solidFill>
                          <a:latin typeface="Calibri"/>
                          <a:cs typeface="Calibri"/>
                        </a:rPr>
                        <a:t>to</a:t>
                      </a:r>
                      <a:r>
                        <a:rPr sz="2200" spc="-40" dirty="0">
                          <a:solidFill>
                            <a:srgbClr val="040507"/>
                          </a:solidFill>
                          <a:latin typeface="Calibri"/>
                          <a:cs typeface="Calibri"/>
                        </a:rPr>
                        <a:t> </a:t>
                      </a:r>
                      <a:r>
                        <a:rPr sz="2200" dirty="0">
                          <a:solidFill>
                            <a:srgbClr val="040507"/>
                          </a:solidFill>
                          <a:latin typeface="Calibri"/>
                          <a:cs typeface="Calibri"/>
                        </a:rPr>
                        <a:t>engage</a:t>
                      </a:r>
                      <a:r>
                        <a:rPr sz="2200" spc="-45" dirty="0">
                          <a:solidFill>
                            <a:srgbClr val="040507"/>
                          </a:solidFill>
                          <a:latin typeface="Calibri"/>
                          <a:cs typeface="Calibri"/>
                        </a:rPr>
                        <a:t> </a:t>
                      </a:r>
                      <a:r>
                        <a:rPr sz="2200" spc="-10" dirty="0">
                          <a:solidFill>
                            <a:srgbClr val="040507"/>
                          </a:solidFill>
                          <a:latin typeface="Calibri"/>
                          <a:cs typeface="Calibri"/>
                        </a:rPr>
                        <a:t>successfully </a:t>
                      </a:r>
                      <a:r>
                        <a:rPr sz="2200" dirty="0">
                          <a:solidFill>
                            <a:srgbClr val="040507"/>
                          </a:solidFill>
                          <a:latin typeface="Calibri"/>
                          <a:cs typeface="Calibri"/>
                        </a:rPr>
                        <a:t>in</a:t>
                      </a:r>
                      <a:r>
                        <a:rPr sz="2200" spc="-45" dirty="0">
                          <a:solidFill>
                            <a:srgbClr val="040507"/>
                          </a:solidFill>
                          <a:latin typeface="Calibri"/>
                          <a:cs typeface="Calibri"/>
                        </a:rPr>
                        <a:t> </a:t>
                      </a:r>
                      <a:r>
                        <a:rPr sz="2200" dirty="0">
                          <a:solidFill>
                            <a:srgbClr val="040507"/>
                          </a:solidFill>
                          <a:latin typeface="Calibri"/>
                          <a:cs typeface="Calibri"/>
                        </a:rPr>
                        <a:t>further</a:t>
                      </a:r>
                      <a:r>
                        <a:rPr sz="2200" spc="-40" dirty="0">
                          <a:solidFill>
                            <a:srgbClr val="040507"/>
                          </a:solidFill>
                          <a:latin typeface="Calibri"/>
                          <a:cs typeface="Calibri"/>
                        </a:rPr>
                        <a:t> </a:t>
                      </a:r>
                      <a:r>
                        <a:rPr sz="2200" dirty="0">
                          <a:solidFill>
                            <a:srgbClr val="040507"/>
                          </a:solidFill>
                          <a:latin typeface="Calibri"/>
                          <a:cs typeface="Calibri"/>
                        </a:rPr>
                        <a:t>studies</a:t>
                      </a:r>
                      <a:r>
                        <a:rPr sz="2200" spc="-35" dirty="0">
                          <a:solidFill>
                            <a:srgbClr val="040507"/>
                          </a:solidFill>
                          <a:latin typeface="Calibri"/>
                          <a:cs typeface="Calibri"/>
                        </a:rPr>
                        <a:t> </a:t>
                      </a:r>
                      <a:r>
                        <a:rPr sz="2200" dirty="0">
                          <a:solidFill>
                            <a:srgbClr val="040507"/>
                          </a:solidFill>
                          <a:latin typeface="Calibri"/>
                          <a:cs typeface="Calibri"/>
                        </a:rPr>
                        <a:t>in</a:t>
                      </a:r>
                      <a:r>
                        <a:rPr sz="2200" spc="-40" dirty="0">
                          <a:solidFill>
                            <a:srgbClr val="040507"/>
                          </a:solidFill>
                          <a:latin typeface="Calibri"/>
                          <a:cs typeface="Calibri"/>
                        </a:rPr>
                        <a:t> </a:t>
                      </a:r>
                      <a:r>
                        <a:rPr sz="2200" dirty="0">
                          <a:solidFill>
                            <a:srgbClr val="040507"/>
                          </a:solidFill>
                          <a:latin typeface="Calibri"/>
                          <a:cs typeface="Calibri"/>
                        </a:rPr>
                        <a:t>this</a:t>
                      </a:r>
                      <a:r>
                        <a:rPr sz="2200" spc="-45" dirty="0">
                          <a:solidFill>
                            <a:srgbClr val="040507"/>
                          </a:solidFill>
                          <a:latin typeface="Calibri"/>
                          <a:cs typeface="Calibri"/>
                        </a:rPr>
                        <a:t> </a:t>
                      </a:r>
                      <a:r>
                        <a:rPr sz="2200" spc="-10" dirty="0">
                          <a:solidFill>
                            <a:srgbClr val="040507"/>
                          </a:solidFill>
                          <a:latin typeface="Calibri"/>
                          <a:cs typeface="Calibri"/>
                        </a:rPr>
                        <a:t>content</a:t>
                      </a:r>
                      <a:r>
                        <a:rPr sz="2200" spc="-15" dirty="0">
                          <a:solidFill>
                            <a:srgbClr val="040507"/>
                          </a:solidFill>
                          <a:latin typeface="Calibri"/>
                          <a:cs typeface="Calibri"/>
                        </a:rPr>
                        <a:t> </a:t>
                      </a:r>
                      <a:r>
                        <a:rPr sz="2200" spc="-10" dirty="0">
                          <a:solidFill>
                            <a:srgbClr val="040507"/>
                          </a:solidFill>
                          <a:latin typeface="Calibri"/>
                          <a:cs typeface="Calibri"/>
                        </a:rPr>
                        <a:t>area.</a:t>
                      </a:r>
                      <a:endParaRPr sz="2200" dirty="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AEB"/>
                    </a:solidFill>
                  </a:tcPr>
                </a:tc>
                <a:extLst>
                  <a:ext uri="{0D108BD9-81ED-4DB2-BD59-A6C34878D82A}">
                    <a16:rowId xmlns:a16="http://schemas.microsoft.com/office/drawing/2014/main" val="10001"/>
                  </a:ext>
                </a:extLst>
              </a:tr>
            </a:tbl>
          </a:graphicData>
        </a:graphic>
      </p:graphicFrame>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48</a:t>
            </a:fld>
            <a:endParaRPr spc="-25" dirty="0"/>
          </a:p>
        </p:txBody>
      </p:sp>
      <p:sp>
        <p:nvSpPr>
          <p:cNvPr id="8" name="Title 7">
            <a:extLst>
              <a:ext uri="{FF2B5EF4-FFF2-40B4-BE49-F238E27FC236}">
                <a16:creationId xmlns:a16="http://schemas.microsoft.com/office/drawing/2014/main" id="{A4BCEB9C-248F-83F5-AD0B-7E042BD0F07E}"/>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Claims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A4E1A2-BF13-1A05-147A-42C83FB6EC83}"/>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Claims </a:t>
            </a:r>
            <a:r>
              <a:rPr lang="en-US" dirty="0" err="1"/>
              <a:t>contd</a:t>
            </a:r>
            <a:endParaRPr lang="en-US" dirty="0"/>
          </a:p>
        </p:txBody>
      </p:sp>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779068" y="334645"/>
              <a:ext cx="7996047" cy="548639"/>
            </a:xfrm>
            <a:prstGeom prst="rect">
              <a:avLst/>
            </a:prstGeom>
          </p:spPr>
        </p:pic>
        <p:pic>
          <p:nvPicPr>
            <p:cNvPr id="5" name="object 5"/>
            <p:cNvPicPr/>
            <p:nvPr/>
          </p:nvPicPr>
          <p:blipFill>
            <a:blip r:embed="rId4" cstate="print"/>
            <a:stretch>
              <a:fillRect/>
            </a:stretch>
          </p:blipFill>
          <p:spPr>
            <a:xfrm>
              <a:off x="2874898" y="883285"/>
              <a:ext cx="3655695" cy="548639"/>
            </a:xfrm>
            <a:prstGeom prst="rect">
              <a:avLst/>
            </a:prstGeom>
          </p:spPr>
        </p:pic>
      </p:grpSp>
      <p:sp>
        <p:nvSpPr>
          <p:cNvPr id="6" name="object 6">
            <a:extLst>
              <a:ext uri="{C183D7F6-B498-43B3-948B-1728B52AA6E4}">
                <adec:decorative xmlns:adec="http://schemas.microsoft.com/office/drawing/2017/decorative" val="1"/>
              </a:ext>
            </a:extLst>
          </p:cNvPr>
          <p:cNvSpPr txBox="1"/>
          <p:nvPr/>
        </p:nvSpPr>
        <p:spPr>
          <a:xfrm>
            <a:off x="472440" y="6397371"/>
            <a:ext cx="128270" cy="127000"/>
          </a:xfrm>
          <a:prstGeom prst="rect">
            <a:avLst/>
          </a:prstGeom>
        </p:spPr>
        <p:txBody>
          <a:bodyPr vert="horz" wrap="square" lIns="0" tIns="0" rIns="0" bIns="0" rtlCol="0">
            <a:spAutoFit/>
          </a:bodyPr>
          <a:lstStyle/>
          <a:p>
            <a:pPr>
              <a:lnSpc>
                <a:spcPts val="944"/>
              </a:lnSpc>
            </a:pPr>
            <a:r>
              <a:rPr sz="1000" b="1" spc="-40" dirty="0">
                <a:solidFill>
                  <a:srgbClr val="45454B"/>
                </a:solidFill>
                <a:latin typeface="Calibri"/>
                <a:cs typeface="Calibri"/>
              </a:rPr>
              <a:t>49</a:t>
            </a:r>
            <a:endParaRPr sz="1000">
              <a:latin typeface="Calibri"/>
              <a:cs typeface="Calibri"/>
            </a:endParaRPr>
          </a:p>
        </p:txBody>
      </p:sp>
      <p:graphicFrame>
        <p:nvGraphicFramePr>
          <p:cNvPr id="7" name="object 7">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2671354"/>
              </p:ext>
            </p:extLst>
          </p:nvPr>
        </p:nvGraphicFramePr>
        <p:xfrm>
          <a:off x="11234" y="1746250"/>
          <a:ext cx="9126854" cy="5028565"/>
        </p:xfrm>
        <a:graphic>
          <a:graphicData uri="http://schemas.openxmlformats.org/drawingml/2006/table">
            <a:tbl>
              <a:tblPr firstRow="1" bandRow="1">
                <a:tableStyleId>{2D5ABB26-0587-4C30-8999-92F81FD0307C}</a:tableStyleId>
              </a:tblPr>
              <a:tblGrid>
                <a:gridCol w="1993264">
                  <a:extLst>
                    <a:ext uri="{9D8B030D-6E8A-4147-A177-3AD203B41FA5}">
                      <a16:colId xmlns:a16="http://schemas.microsoft.com/office/drawing/2014/main" val="20000"/>
                    </a:ext>
                  </a:extLst>
                </a:gridCol>
                <a:gridCol w="7133590">
                  <a:extLst>
                    <a:ext uri="{9D8B030D-6E8A-4147-A177-3AD203B41FA5}">
                      <a16:colId xmlns:a16="http://schemas.microsoft.com/office/drawing/2014/main" val="20001"/>
                    </a:ext>
                  </a:extLst>
                </a:gridCol>
              </a:tblGrid>
              <a:tr h="1615440">
                <a:tc>
                  <a:txBody>
                    <a:bodyPr/>
                    <a:lstStyle/>
                    <a:p>
                      <a:pPr marL="91440">
                        <a:lnSpc>
                          <a:spcPct val="100000"/>
                        </a:lnSpc>
                        <a:spcBef>
                          <a:spcPts val="204"/>
                        </a:spcBef>
                      </a:pPr>
                      <a:r>
                        <a:rPr sz="2400" b="1" spc="-10" dirty="0">
                          <a:solidFill>
                            <a:srgbClr val="040507"/>
                          </a:solidFill>
                          <a:latin typeface="Calibri"/>
                          <a:cs typeface="Calibri"/>
                        </a:rPr>
                        <a:t>Approached</a:t>
                      </a:r>
                      <a:endParaRPr sz="2400">
                        <a:latin typeface="Calibri"/>
                        <a:cs typeface="Calibri"/>
                      </a:endParaRPr>
                    </a:p>
                    <a:p>
                      <a:pPr marL="91440">
                        <a:lnSpc>
                          <a:spcPct val="100000"/>
                        </a:lnSpc>
                        <a:spcBef>
                          <a:spcPts val="5"/>
                        </a:spcBef>
                      </a:pPr>
                      <a:r>
                        <a:rPr sz="2400" b="1" spc="-10" dirty="0">
                          <a:solidFill>
                            <a:srgbClr val="040507"/>
                          </a:solidFill>
                          <a:latin typeface="Calibri"/>
                          <a:cs typeface="Calibri"/>
                        </a:rPr>
                        <a:t>Expectations</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9EDF5"/>
                    </a:solidFill>
                  </a:tcPr>
                </a:tc>
                <a:tc>
                  <a:txBody>
                    <a:bodyPr/>
                    <a:lstStyle/>
                    <a:p>
                      <a:pPr marL="91440" marR="264795">
                        <a:lnSpc>
                          <a:spcPct val="100000"/>
                        </a:lnSpc>
                        <a:spcBef>
                          <a:spcPts val="229"/>
                        </a:spcBef>
                      </a:pPr>
                      <a:r>
                        <a:rPr sz="2000" dirty="0">
                          <a:solidFill>
                            <a:srgbClr val="040507"/>
                          </a:solidFill>
                          <a:latin typeface="Calibri"/>
                          <a:cs typeface="Calibri"/>
                        </a:rPr>
                        <a:t>Students</a:t>
                      </a:r>
                      <a:r>
                        <a:rPr sz="2000" spc="-55" dirty="0">
                          <a:solidFill>
                            <a:srgbClr val="040507"/>
                          </a:solidFill>
                          <a:latin typeface="Calibri"/>
                          <a:cs typeface="Calibri"/>
                        </a:rPr>
                        <a:t> </a:t>
                      </a:r>
                      <a:r>
                        <a:rPr sz="2000" dirty="0">
                          <a:solidFill>
                            <a:srgbClr val="040507"/>
                          </a:solidFill>
                          <a:latin typeface="Calibri"/>
                          <a:cs typeface="Calibri"/>
                        </a:rPr>
                        <a:t>performing</a:t>
                      </a:r>
                      <a:r>
                        <a:rPr sz="2000" spc="-65" dirty="0">
                          <a:solidFill>
                            <a:srgbClr val="040507"/>
                          </a:solidFill>
                          <a:latin typeface="Calibri"/>
                          <a:cs typeface="Calibri"/>
                        </a:rPr>
                        <a:t> </a:t>
                      </a:r>
                      <a:r>
                        <a:rPr sz="2000" dirty="0">
                          <a:solidFill>
                            <a:srgbClr val="040507"/>
                          </a:solidFill>
                          <a:latin typeface="Calibri"/>
                          <a:cs typeface="Calibri"/>
                        </a:rPr>
                        <a:t>at</a:t>
                      </a:r>
                      <a:r>
                        <a:rPr sz="2000" spc="-55" dirty="0">
                          <a:solidFill>
                            <a:srgbClr val="040507"/>
                          </a:solidFill>
                          <a:latin typeface="Calibri"/>
                          <a:cs typeface="Calibri"/>
                        </a:rPr>
                        <a:t> </a:t>
                      </a:r>
                      <a:r>
                        <a:rPr sz="2000" dirty="0">
                          <a:solidFill>
                            <a:srgbClr val="040507"/>
                          </a:solidFill>
                          <a:latin typeface="Calibri"/>
                          <a:cs typeface="Calibri"/>
                        </a:rPr>
                        <a:t>this</a:t>
                      </a:r>
                      <a:r>
                        <a:rPr sz="2000" spc="-55" dirty="0">
                          <a:solidFill>
                            <a:srgbClr val="040507"/>
                          </a:solidFill>
                          <a:latin typeface="Calibri"/>
                          <a:cs typeface="Calibri"/>
                        </a:rPr>
                        <a:t> </a:t>
                      </a:r>
                      <a:r>
                        <a:rPr sz="2000" dirty="0">
                          <a:solidFill>
                            <a:srgbClr val="040507"/>
                          </a:solidFill>
                          <a:latin typeface="Calibri"/>
                          <a:cs typeface="Calibri"/>
                        </a:rPr>
                        <a:t>level</a:t>
                      </a:r>
                      <a:r>
                        <a:rPr sz="2000" spc="-40" dirty="0">
                          <a:solidFill>
                            <a:srgbClr val="040507"/>
                          </a:solidFill>
                          <a:latin typeface="Calibri"/>
                          <a:cs typeface="Calibri"/>
                        </a:rPr>
                        <a:t> </a:t>
                      </a:r>
                      <a:r>
                        <a:rPr sz="2000" spc="-10" dirty="0">
                          <a:solidFill>
                            <a:srgbClr val="040507"/>
                          </a:solidFill>
                          <a:latin typeface="Calibri"/>
                          <a:cs typeface="Calibri"/>
                        </a:rPr>
                        <a:t>demonstrate</a:t>
                      </a:r>
                      <a:r>
                        <a:rPr sz="2000" spc="-50" dirty="0">
                          <a:solidFill>
                            <a:srgbClr val="040507"/>
                          </a:solidFill>
                          <a:latin typeface="Calibri"/>
                          <a:cs typeface="Calibri"/>
                        </a:rPr>
                        <a:t> </a:t>
                      </a:r>
                      <a:r>
                        <a:rPr sz="2000" dirty="0">
                          <a:solidFill>
                            <a:srgbClr val="040507"/>
                          </a:solidFill>
                          <a:latin typeface="Calibri"/>
                          <a:cs typeface="Calibri"/>
                        </a:rPr>
                        <a:t>a</a:t>
                      </a:r>
                      <a:r>
                        <a:rPr sz="2000" spc="-55" dirty="0">
                          <a:solidFill>
                            <a:srgbClr val="040507"/>
                          </a:solidFill>
                          <a:latin typeface="Calibri"/>
                          <a:cs typeface="Calibri"/>
                        </a:rPr>
                        <a:t> </a:t>
                      </a:r>
                      <a:r>
                        <a:rPr sz="2000" spc="-10" dirty="0">
                          <a:solidFill>
                            <a:srgbClr val="040507"/>
                          </a:solidFill>
                          <a:latin typeface="Calibri"/>
                          <a:cs typeface="Calibri"/>
                        </a:rPr>
                        <a:t>moderate </a:t>
                      </a:r>
                      <a:r>
                        <a:rPr sz="2000" dirty="0">
                          <a:solidFill>
                            <a:srgbClr val="040507"/>
                          </a:solidFill>
                          <a:latin typeface="Calibri"/>
                          <a:cs typeface="Calibri"/>
                        </a:rPr>
                        <a:t>command</a:t>
                      </a:r>
                      <a:r>
                        <a:rPr sz="2000" spc="-50" dirty="0">
                          <a:solidFill>
                            <a:srgbClr val="040507"/>
                          </a:solidFill>
                          <a:latin typeface="Calibri"/>
                          <a:cs typeface="Calibri"/>
                        </a:rPr>
                        <a:t> </a:t>
                      </a:r>
                      <a:r>
                        <a:rPr sz="2000" dirty="0">
                          <a:solidFill>
                            <a:srgbClr val="040507"/>
                          </a:solidFill>
                          <a:latin typeface="Calibri"/>
                          <a:cs typeface="Calibri"/>
                        </a:rPr>
                        <a:t>of</a:t>
                      </a:r>
                      <a:r>
                        <a:rPr sz="2000" spc="-45" dirty="0">
                          <a:solidFill>
                            <a:srgbClr val="040507"/>
                          </a:solidFill>
                          <a:latin typeface="Calibri"/>
                          <a:cs typeface="Calibri"/>
                        </a:rPr>
                        <a:t> </a:t>
                      </a:r>
                      <a:r>
                        <a:rPr sz="2000" dirty="0">
                          <a:solidFill>
                            <a:srgbClr val="040507"/>
                          </a:solidFill>
                          <a:latin typeface="Calibri"/>
                          <a:cs typeface="Calibri"/>
                        </a:rPr>
                        <a:t>the</a:t>
                      </a:r>
                      <a:r>
                        <a:rPr sz="2000" spc="-30" dirty="0">
                          <a:solidFill>
                            <a:srgbClr val="040507"/>
                          </a:solidFill>
                          <a:latin typeface="Calibri"/>
                          <a:cs typeface="Calibri"/>
                        </a:rPr>
                        <a:t> </a:t>
                      </a:r>
                      <a:r>
                        <a:rPr sz="2000" dirty="0">
                          <a:solidFill>
                            <a:srgbClr val="040507"/>
                          </a:solidFill>
                          <a:latin typeface="Calibri"/>
                          <a:cs typeface="Calibri"/>
                        </a:rPr>
                        <a:t>concepts,</a:t>
                      </a:r>
                      <a:r>
                        <a:rPr sz="2000" spc="-55" dirty="0">
                          <a:solidFill>
                            <a:srgbClr val="040507"/>
                          </a:solidFill>
                          <a:latin typeface="Calibri"/>
                          <a:cs typeface="Calibri"/>
                        </a:rPr>
                        <a:t> </a:t>
                      </a:r>
                      <a:r>
                        <a:rPr sz="2000" dirty="0">
                          <a:solidFill>
                            <a:srgbClr val="040507"/>
                          </a:solidFill>
                          <a:latin typeface="Calibri"/>
                          <a:cs typeface="Calibri"/>
                        </a:rPr>
                        <a:t>skills,</a:t>
                      </a:r>
                      <a:r>
                        <a:rPr sz="2000" spc="-10" dirty="0">
                          <a:solidFill>
                            <a:srgbClr val="040507"/>
                          </a:solidFill>
                          <a:latin typeface="Calibri"/>
                          <a:cs typeface="Calibri"/>
                        </a:rPr>
                        <a:t> </a:t>
                      </a:r>
                      <a:r>
                        <a:rPr sz="2000" dirty="0">
                          <a:solidFill>
                            <a:srgbClr val="040507"/>
                          </a:solidFill>
                          <a:latin typeface="Calibri"/>
                          <a:cs typeface="Calibri"/>
                        </a:rPr>
                        <a:t>and</a:t>
                      </a:r>
                      <a:r>
                        <a:rPr sz="2000" spc="-35" dirty="0">
                          <a:solidFill>
                            <a:srgbClr val="040507"/>
                          </a:solidFill>
                          <a:latin typeface="Calibri"/>
                          <a:cs typeface="Calibri"/>
                        </a:rPr>
                        <a:t> </a:t>
                      </a:r>
                      <a:r>
                        <a:rPr sz="2000" spc="-10" dirty="0">
                          <a:solidFill>
                            <a:srgbClr val="040507"/>
                          </a:solidFill>
                          <a:latin typeface="Calibri"/>
                          <a:cs typeface="Calibri"/>
                        </a:rPr>
                        <a:t>practices</a:t>
                      </a:r>
                      <a:r>
                        <a:rPr sz="2000" spc="-25" dirty="0">
                          <a:solidFill>
                            <a:srgbClr val="040507"/>
                          </a:solidFill>
                          <a:latin typeface="Calibri"/>
                          <a:cs typeface="Calibri"/>
                        </a:rPr>
                        <a:t> </a:t>
                      </a:r>
                      <a:r>
                        <a:rPr sz="2000" dirty="0">
                          <a:solidFill>
                            <a:srgbClr val="040507"/>
                          </a:solidFill>
                          <a:latin typeface="Calibri"/>
                          <a:cs typeface="Calibri"/>
                        </a:rPr>
                        <a:t>embodied</a:t>
                      </a:r>
                      <a:r>
                        <a:rPr sz="2000" spc="-35" dirty="0">
                          <a:solidFill>
                            <a:srgbClr val="040507"/>
                          </a:solidFill>
                          <a:latin typeface="Calibri"/>
                          <a:cs typeface="Calibri"/>
                        </a:rPr>
                        <a:t> </a:t>
                      </a:r>
                      <a:r>
                        <a:rPr sz="2000" dirty="0">
                          <a:solidFill>
                            <a:srgbClr val="040507"/>
                          </a:solidFill>
                          <a:latin typeface="Calibri"/>
                          <a:cs typeface="Calibri"/>
                        </a:rPr>
                        <a:t>by</a:t>
                      </a:r>
                      <a:r>
                        <a:rPr sz="2000" spc="-50" dirty="0">
                          <a:solidFill>
                            <a:srgbClr val="040507"/>
                          </a:solidFill>
                          <a:latin typeface="Calibri"/>
                          <a:cs typeface="Calibri"/>
                        </a:rPr>
                        <a:t> </a:t>
                      </a:r>
                      <a:r>
                        <a:rPr sz="2000" spc="-25" dirty="0">
                          <a:solidFill>
                            <a:srgbClr val="040507"/>
                          </a:solidFill>
                          <a:latin typeface="Calibri"/>
                          <a:cs typeface="Calibri"/>
                        </a:rPr>
                        <a:t>the </a:t>
                      </a:r>
                      <a:r>
                        <a:rPr sz="2000" dirty="0">
                          <a:solidFill>
                            <a:srgbClr val="040507"/>
                          </a:solidFill>
                          <a:latin typeface="Calibri"/>
                          <a:cs typeface="Calibri"/>
                        </a:rPr>
                        <a:t>Colorado</a:t>
                      </a:r>
                      <a:r>
                        <a:rPr sz="2000" spc="-95" dirty="0">
                          <a:solidFill>
                            <a:srgbClr val="040507"/>
                          </a:solidFill>
                          <a:latin typeface="Calibri"/>
                          <a:cs typeface="Calibri"/>
                        </a:rPr>
                        <a:t> </a:t>
                      </a:r>
                      <a:r>
                        <a:rPr sz="2000" dirty="0">
                          <a:solidFill>
                            <a:srgbClr val="040507"/>
                          </a:solidFill>
                          <a:latin typeface="Calibri"/>
                          <a:cs typeface="Calibri"/>
                        </a:rPr>
                        <a:t>Academic</a:t>
                      </a:r>
                      <a:r>
                        <a:rPr sz="2000" spc="-85" dirty="0">
                          <a:solidFill>
                            <a:srgbClr val="040507"/>
                          </a:solidFill>
                          <a:latin typeface="Calibri"/>
                          <a:cs typeface="Calibri"/>
                        </a:rPr>
                        <a:t> </a:t>
                      </a:r>
                      <a:r>
                        <a:rPr sz="2000" dirty="0">
                          <a:solidFill>
                            <a:srgbClr val="040507"/>
                          </a:solidFill>
                          <a:latin typeface="Calibri"/>
                          <a:cs typeface="Calibri"/>
                        </a:rPr>
                        <a:t>Standards</a:t>
                      </a:r>
                      <a:r>
                        <a:rPr sz="2000" spc="-75" dirty="0">
                          <a:solidFill>
                            <a:srgbClr val="040507"/>
                          </a:solidFill>
                          <a:latin typeface="Calibri"/>
                          <a:cs typeface="Calibri"/>
                        </a:rPr>
                        <a:t> </a:t>
                      </a:r>
                      <a:r>
                        <a:rPr sz="2000" dirty="0">
                          <a:solidFill>
                            <a:srgbClr val="040507"/>
                          </a:solidFill>
                          <a:latin typeface="Calibri"/>
                          <a:cs typeface="Calibri"/>
                        </a:rPr>
                        <a:t>assessed</a:t>
                      </a:r>
                      <a:r>
                        <a:rPr sz="2000" spc="-60" dirty="0">
                          <a:solidFill>
                            <a:srgbClr val="040507"/>
                          </a:solidFill>
                          <a:latin typeface="Calibri"/>
                          <a:cs typeface="Calibri"/>
                        </a:rPr>
                        <a:t> </a:t>
                      </a:r>
                      <a:r>
                        <a:rPr sz="2000" dirty="0">
                          <a:solidFill>
                            <a:srgbClr val="040507"/>
                          </a:solidFill>
                          <a:latin typeface="Calibri"/>
                          <a:cs typeface="Calibri"/>
                        </a:rPr>
                        <a:t>at</a:t>
                      </a:r>
                      <a:r>
                        <a:rPr sz="2000" spc="-75" dirty="0">
                          <a:solidFill>
                            <a:srgbClr val="040507"/>
                          </a:solidFill>
                          <a:latin typeface="Calibri"/>
                          <a:cs typeface="Calibri"/>
                        </a:rPr>
                        <a:t> </a:t>
                      </a:r>
                      <a:r>
                        <a:rPr sz="2000" dirty="0">
                          <a:solidFill>
                            <a:srgbClr val="040507"/>
                          </a:solidFill>
                          <a:latin typeface="Calibri"/>
                          <a:cs typeface="Calibri"/>
                        </a:rPr>
                        <a:t>their</a:t>
                      </a:r>
                      <a:r>
                        <a:rPr sz="2000" spc="-65" dirty="0">
                          <a:solidFill>
                            <a:srgbClr val="040507"/>
                          </a:solidFill>
                          <a:latin typeface="Calibri"/>
                          <a:cs typeface="Calibri"/>
                        </a:rPr>
                        <a:t> </a:t>
                      </a:r>
                      <a:r>
                        <a:rPr sz="2000" dirty="0">
                          <a:solidFill>
                            <a:srgbClr val="040507"/>
                          </a:solidFill>
                          <a:latin typeface="Calibri"/>
                          <a:cs typeface="Calibri"/>
                        </a:rPr>
                        <a:t>grade</a:t>
                      </a:r>
                      <a:r>
                        <a:rPr sz="2000" spc="-80" dirty="0">
                          <a:solidFill>
                            <a:srgbClr val="040507"/>
                          </a:solidFill>
                          <a:latin typeface="Calibri"/>
                          <a:cs typeface="Calibri"/>
                        </a:rPr>
                        <a:t> </a:t>
                      </a:r>
                      <a:r>
                        <a:rPr sz="2000" dirty="0">
                          <a:solidFill>
                            <a:srgbClr val="040507"/>
                          </a:solidFill>
                          <a:latin typeface="Calibri"/>
                          <a:cs typeface="Calibri"/>
                        </a:rPr>
                        <a:t>level.</a:t>
                      </a:r>
                      <a:r>
                        <a:rPr sz="2000" spc="-70" dirty="0">
                          <a:solidFill>
                            <a:srgbClr val="040507"/>
                          </a:solidFill>
                          <a:latin typeface="Calibri"/>
                          <a:cs typeface="Calibri"/>
                        </a:rPr>
                        <a:t> </a:t>
                      </a:r>
                      <a:r>
                        <a:rPr sz="2000" spc="-20" dirty="0">
                          <a:solidFill>
                            <a:srgbClr val="040507"/>
                          </a:solidFill>
                          <a:latin typeface="Calibri"/>
                          <a:cs typeface="Calibri"/>
                        </a:rPr>
                        <a:t>They </a:t>
                      </a:r>
                      <a:r>
                        <a:rPr sz="2000" dirty="0">
                          <a:solidFill>
                            <a:srgbClr val="040507"/>
                          </a:solidFill>
                          <a:latin typeface="Calibri"/>
                          <a:cs typeface="Calibri"/>
                        </a:rPr>
                        <a:t>will</a:t>
                      </a:r>
                      <a:r>
                        <a:rPr sz="2000" spc="-40" dirty="0">
                          <a:solidFill>
                            <a:srgbClr val="040507"/>
                          </a:solidFill>
                          <a:latin typeface="Calibri"/>
                          <a:cs typeface="Calibri"/>
                        </a:rPr>
                        <a:t> </a:t>
                      </a:r>
                      <a:r>
                        <a:rPr sz="2000" i="1" dirty="0">
                          <a:solidFill>
                            <a:srgbClr val="040507"/>
                          </a:solidFill>
                          <a:latin typeface="Calibri"/>
                          <a:cs typeface="Calibri"/>
                        </a:rPr>
                        <a:t>likely</a:t>
                      </a:r>
                      <a:r>
                        <a:rPr sz="2000" i="1" spc="-40" dirty="0">
                          <a:solidFill>
                            <a:srgbClr val="040507"/>
                          </a:solidFill>
                          <a:latin typeface="Calibri"/>
                          <a:cs typeface="Calibri"/>
                        </a:rPr>
                        <a:t> </a:t>
                      </a:r>
                      <a:r>
                        <a:rPr sz="2000" i="1" dirty="0">
                          <a:solidFill>
                            <a:srgbClr val="040507"/>
                          </a:solidFill>
                          <a:latin typeface="Calibri"/>
                          <a:cs typeface="Calibri"/>
                        </a:rPr>
                        <a:t>need</a:t>
                      </a:r>
                      <a:r>
                        <a:rPr sz="2000" i="1" spc="-85" dirty="0">
                          <a:solidFill>
                            <a:srgbClr val="040507"/>
                          </a:solidFill>
                          <a:latin typeface="Calibri"/>
                          <a:cs typeface="Calibri"/>
                        </a:rPr>
                        <a:t> </a:t>
                      </a:r>
                      <a:r>
                        <a:rPr sz="2000" i="1" dirty="0">
                          <a:solidFill>
                            <a:srgbClr val="040507"/>
                          </a:solidFill>
                          <a:latin typeface="Calibri"/>
                          <a:cs typeface="Calibri"/>
                        </a:rPr>
                        <a:t>academic</a:t>
                      </a:r>
                      <a:r>
                        <a:rPr sz="2000" i="1" spc="-40" dirty="0">
                          <a:solidFill>
                            <a:srgbClr val="040507"/>
                          </a:solidFill>
                          <a:latin typeface="Calibri"/>
                          <a:cs typeface="Calibri"/>
                        </a:rPr>
                        <a:t> </a:t>
                      </a:r>
                      <a:r>
                        <a:rPr sz="2000" i="1" dirty="0">
                          <a:solidFill>
                            <a:srgbClr val="040507"/>
                          </a:solidFill>
                          <a:latin typeface="Calibri"/>
                          <a:cs typeface="Calibri"/>
                        </a:rPr>
                        <a:t>support</a:t>
                      </a:r>
                      <a:r>
                        <a:rPr sz="2000" i="1" spc="-70" dirty="0">
                          <a:solidFill>
                            <a:srgbClr val="040507"/>
                          </a:solidFill>
                          <a:latin typeface="Calibri"/>
                          <a:cs typeface="Calibri"/>
                        </a:rPr>
                        <a:t> </a:t>
                      </a:r>
                      <a:r>
                        <a:rPr sz="2000" dirty="0">
                          <a:solidFill>
                            <a:srgbClr val="040507"/>
                          </a:solidFill>
                          <a:latin typeface="Calibri"/>
                          <a:cs typeface="Calibri"/>
                        </a:rPr>
                        <a:t>to</a:t>
                      </a:r>
                      <a:r>
                        <a:rPr sz="2000" spc="-45" dirty="0">
                          <a:solidFill>
                            <a:srgbClr val="040507"/>
                          </a:solidFill>
                          <a:latin typeface="Calibri"/>
                          <a:cs typeface="Calibri"/>
                        </a:rPr>
                        <a:t> </a:t>
                      </a:r>
                      <a:r>
                        <a:rPr sz="2000" dirty="0">
                          <a:solidFill>
                            <a:srgbClr val="040507"/>
                          </a:solidFill>
                          <a:latin typeface="Calibri"/>
                          <a:cs typeface="Calibri"/>
                        </a:rPr>
                        <a:t>engage</a:t>
                      </a:r>
                      <a:r>
                        <a:rPr sz="2000" spc="-75" dirty="0">
                          <a:solidFill>
                            <a:srgbClr val="040507"/>
                          </a:solidFill>
                          <a:latin typeface="Calibri"/>
                          <a:cs typeface="Calibri"/>
                        </a:rPr>
                        <a:t> </a:t>
                      </a:r>
                      <a:r>
                        <a:rPr sz="2000" dirty="0">
                          <a:solidFill>
                            <a:srgbClr val="040507"/>
                          </a:solidFill>
                          <a:latin typeface="Calibri"/>
                          <a:cs typeface="Calibri"/>
                        </a:rPr>
                        <a:t>successfully</a:t>
                      </a:r>
                      <a:r>
                        <a:rPr sz="2000" spc="-35" dirty="0">
                          <a:solidFill>
                            <a:srgbClr val="040507"/>
                          </a:solidFill>
                          <a:latin typeface="Calibri"/>
                          <a:cs typeface="Calibri"/>
                        </a:rPr>
                        <a:t> </a:t>
                      </a:r>
                      <a:r>
                        <a:rPr sz="2000" dirty="0">
                          <a:solidFill>
                            <a:srgbClr val="040507"/>
                          </a:solidFill>
                          <a:latin typeface="Calibri"/>
                          <a:cs typeface="Calibri"/>
                        </a:rPr>
                        <a:t>in</a:t>
                      </a:r>
                      <a:r>
                        <a:rPr sz="2000" spc="-45" dirty="0">
                          <a:solidFill>
                            <a:srgbClr val="040507"/>
                          </a:solidFill>
                          <a:latin typeface="Calibri"/>
                          <a:cs typeface="Calibri"/>
                        </a:rPr>
                        <a:t> </a:t>
                      </a:r>
                      <a:r>
                        <a:rPr sz="2000" spc="-10" dirty="0">
                          <a:solidFill>
                            <a:srgbClr val="040507"/>
                          </a:solidFill>
                          <a:latin typeface="Calibri"/>
                          <a:cs typeface="Calibri"/>
                        </a:rPr>
                        <a:t>further </a:t>
                      </a:r>
                      <a:r>
                        <a:rPr sz="2000" dirty="0">
                          <a:solidFill>
                            <a:srgbClr val="040507"/>
                          </a:solidFill>
                          <a:latin typeface="Calibri"/>
                          <a:cs typeface="Calibri"/>
                        </a:rPr>
                        <a:t>studies</a:t>
                      </a:r>
                      <a:r>
                        <a:rPr sz="2000" spc="-30" dirty="0">
                          <a:solidFill>
                            <a:srgbClr val="040507"/>
                          </a:solidFill>
                          <a:latin typeface="Calibri"/>
                          <a:cs typeface="Calibri"/>
                        </a:rPr>
                        <a:t> </a:t>
                      </a:r>
                      <a:r>
                        <a:rPr sz="2000" dirty="0">
                          <a:solidFill>
                            <a:srgbClr val="040507"/>
                          </a:solidFill>
                          <a:latin typeface="Calibri"/>
                          <a:cs typeface="Calibri"/>
                        </a:rPr>
                        <a:t>in</a:t>
                      </a:r>
                      <a:r>
                        <a:rPr sz="2000" spc="-40" dirty="0">
                          <a:solidFill>
                            <a:srgbClr val="040507"/>
                          </a:solidFill>
                          <a:latin typeface="Calibri"/>
                          <a:cs typeface="Calibri"/>
                        </a:rPr>
                        <a:t> </a:t>
                      </a:r>
                      <a:r>
                        <a:rPr sz="2000" dirty="0">
                          <a:solidFill>
                            <a:srgbClr val="040507"/>
                          </a:solidFill>
                          <a:latin typeface="Calibri"/>
                          <a:cs typeface="Calibri"/>
                        </a:rPr>
                        <a:t>this</a:t>
                      </a:r>
                      <a:r>
                        <a:rPr sz="2000" spc="-50" dirty="0">
                          <a:solidFill>
                            <a:srgbClr val="040507"/>
                          </a:solidFill>
                          <a:latin typeface="Calibri"/>
                          <a:cs typeface="Calibri"/>
                        </a:rPr>
                        <a:t> </a:t>
                      </a:r>
                      <a:r>
                        <a:rPr sz="2000" spc="-10" dirty="0">
                          <a:solidFill>
                            <a:srgbClr val="040507"/>
                          </a:solidFill>
                          <a:latin typeface="Calibri"/>
                          <a:cs typeface="Calibri"/>
                        </a:rPr>
                        <a:t>content</a:t>
                      </a:r>
                      <a:r>
                        <a:rPr sz="2000" spc="-45" dirty="0">
                          <a:solidFill>
                            <a:srgbClr val="040507"/>
                          </a:solidFill>
                          <a:latin typeface="Calibri"/>
                          <a:cs typeface="Calibri"/>
                        </a:rPr>
                        <a:t> </a:t>
                      </a:r>
                      <a:r>
                        <a:rPr sz="2000" spc="-20" dirty="0">
                          <a:solidFill>
                            <a:srgbClr val="040507"/>
                          </a:solidFill>
                          <a:latin typeface="Calibri"/>
                          <a:cs typeface="Calibri"/>
                        </a:rPr>
                        <a:t>area.</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9EDF5"/>
                    </a:solidFill>
                  </a:tcPr>
                </a:tc>
                <a:extLst>
                  <a:ext uri="{0D108BD9-81ED-4DB2-BD59-A6C34878D82A}">
                    <a16:rowId xmlns:a16="http://schemas.microsoft.com/office/drawing/2014/main" val="10000"/>
                  </a:ext>
                </a:extLst>
              </a:tr>
              <a:tr h="1615440">
                <a:tc>
                  <a:txBody>
                    <a:bodyPr/>
                    <a:lstStyle/>
                    <a:p>
                      <a:pPr marL="91440" marR="259715">
                        <a:lnSpc>
                          <a:spcPct val="100000"/>
                        </a:lnSpc>
                        <a:spcBef>
                          <a:spcPts val="210"/>
                        </a:spcBef>
                      </a:pPr>
                      <a:r>
                        <a:rPr sz="2400" b="1" spc="-10" dirty="0">
                          <a:solidFill>
                            <a:srgbClr val="040507"/>
                          </a:solidFill>
                          <a:latin typeface="Calibri"/>
                          <a:cs typeface="Calibri"/>
                        </a:rPr>
                        <a:t>Partially</a:t>
                      </a:r>
                      <a:r>
                        <a:rPr sz="2400" b="1" spc="-50" dirty="0">
                          <a:solidFill>
                            <a:srgbClr val="040507"/>
                          </a:solidFill>
                          <a:latin typeface="Calibri"/>
                          <a:cs typeface="Calibri"/>
                        </a:rPr>
                        <a:t> </a:t>
                      </a:r>
                      <a:r>
                        <a:rPr sz="2400" b="1" spc="-25" dirty="0">
                          <a:solidFill>
                            <a:srgbClr val="040507"/>
                          </a:solidFill>
                          <a:latin typeface="Calibri"/>
                          <a:cs typeface="Calibri"/>
                        </a:rPr>
                        <a:t>Met </a:t>
                      </a:r>
                      <a:r>
                        <a:rPr sz="2400" b="1" spc="-10" dirty="0">
                          <a:solidFill>
                            <a:srgbClr val="040507"/>
                          </a:solidFill>
                          <a:latin typeface="Calibri"/>
                          <a:cs typeface="Calibri"/>
                        </a:rPr>
                        <a:t>Expectations</a:t>
                      </a:r>
                      <a:endParaRPr sz="2400">
                        <a:latin typeface="Calibri"/>
                        <a:cs typeface="Calibri"/>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AEB"/>
                    </a:solidFill>
                  </a:tcPr>
                </a:tc>
                <a:tc>
                  <a:txBody>
                    <a:bodyPr/>
                    <a:lstStyle/>
                    <a:p>
                      <a:pPr marL="91440" marR="231775">
                        <a:lnSpc>
                          <a:spcPct val="100000"/>
                        </a:lnSpc>
                        <a:spcBef>
                          <a:spcPts val="235"/>
                        </a:spcBef>
                      </a:pPr>
                      <a:r>
                        <a:rPr sz="2000" dirty="0">
                          <a:solidFill>
                            <a:srgbClr val="040507"/>
                          </a:solidFill>
                          <a:latin typeface="Calibri"/>
                          <a:cs typeface="Calibri"/>
                        </a:rPr>
                        <a:t>Students</a:t>
                      </a:r>
                      <a:r>
                        <a:rPr sz="2000" spc="-60" dirty="0">
                          <a:solidFill>
                            <a:srgbClr val="040507"/>
                          </a:solidFill>
                          <a:latin typeface="Calibri"/>
                          <a:cs typeface="Calibri"/>
                        </a:rPr>
                        <a:t> </a:t>
                      </a:r>
                      <a:r>
                        <a:rPr sz="2000" dirty="0">
                          <a:solidFill>
                            <a:srgbClr val="040507"/>
                          </a:solidFill>
                          <a:latin typeface="Calibri"/>
                          <a:cs typeface="Calibri"/>
                        </a:rPr>
                        <a:t>performing</a:t>
                      </a:r>
                      <a:r>
                        <a:rPr sz="2000" spc="-65" dirty="0">
                          <a:solidFill>
                            <a:srgbClr val="040507"/>
                          </a:solidFill>
                          <a:latin typeface="Calibri"/>
                          <a:cs typeface="Calibri"/>
                        </a:rPr>
                        <a:t> </a:t>
                      </a:r>
                      <a:r>
                        <a:rPr sz="2000" dirty="0">
                          <a:solidFill>
                            <a:srgbClr val="040507"/>
                          </a:solidFill>
                          <a:latin typeface="Calibri"/>
                          <a:cs typeface="Calibri"/>
                        </a:rPr>
                        <a:t>at</a:t>
                      </a:r>
                      <a:r>
                        <a:rPr sz="2000" spc="-60" dirty="0">
                          <a:solidFill>
                            <a:srgbClr val="040507"/>
                          </a:solidFill>
                          <a:latin typeface="Calibri"/>
                          <a:cs typeface="Calibri"/>
                        </a:rPr>
                        <a:t> </a:t>
                      </a:r>
                      <a:r>
                        <a:rPr sz="2000" dirty="0">
                          <a:solidFill>
                            <a:srgbClr val="040507"/>
                          </a:solidFill>
                          <a:latin typeface="Calibri"/>
                          <a:cs typeface="Calibri"/>
                        </a:rPr>
                        <a:t>this</a:t>
                      </a:r>
                      <a:r>
                        <a:rPr sz="2000" spc="-55" dirty="0">
                          <a:solidFill>
                            <a:srgbClr val="040507"/>
                          </a:solidFill>
                          <a:latin typeface="Calibri"/>
                          <a:cs typeface="Calibri"/>
                        </a:rPr>
                        <a:t> </a:t>
                      </a:r>
                      <a:r>
                        <a:rPr sz="2000" dirty="0">
                          <a:solidFill>
                            <a:srgbClr val="040507"/>
                          </a:solidFill>
                          <a:latin typeface="Calibri"/>
                          <a:cs typeface="Calibri"/>
                        </a:rPr>
                        <a:t>level</a:t>
                      </a:r>
                      <a:r>
                        <a:rPr sz="2000" spc="-45" dirty="0">
                          <a:solidFill>
                            <a:srgbClr val="040507"/>
                          </a:solidFill>
                          <a:latin typeface="Calibri"/>
                          <a:cs typeface="Calibri"/>
                        </a:rPr>
                        <a:t> </a:t>
                      </a:r>
                      <a:r>
                        <a:rPr sz="2000" spc="-10" dirty="0">
                          <a:solidFill>
                            <a:srgbClr val="040507"/>
                          </a:solidFill>
                          <a:latin typeface="Calibri"/>
                          <a:cs typeface="Calibri"/>
                        </a:rPr>
                        <a:t>demonstrate</a:t>
                      </a:r>
                      <a:r>
                        <a:rPr sz="2000" spc="-45" dirty="0">
                          <a:solidFill>
                            <a:srgbClr val="040507"/>
                          </a:solidFill>
                          <a:latin typeface="Calibri"/>
                          <a:cs typeface="Calibri"/>
                        </a:rPr>
                        <a:t> </a:t>
                      </a:r>
                      <a:r>
                        <a:rPr sz="2000" dirty="0">
                          <a:solidFill>
                            <a:srgbClr val="040507"/>
                          </a:solidFill>
                          <a:latin typeface="Calibri"/>
                          <a:cs typeface="Calibri"/>
                        </a:rPr>
                        <a:t>a</a:t>
                      </a:r>
                      <a:r>
                        <a:rPr sz="2000" spc="-60" dirty="0">
                          <a:solidFill>
                            <a:srgbClr val="040507"/>
                          </a:solidFill>
                          <a:latin typeface="Calibri"/>
                          <a:cs typeface="Calibri"/>
                        </a:rPr>
                        <a:t> </a:t>
                      </a:r>
                      <a:r>
                        <a:rPr sz="2000" dirty="0">
                          <a:solidFill>
                            <a:srgbClr val="040507"/>
                          </a:solidFill>
                          <a:latin typeface="Calibri"/>
                          <a:cs typeface="Calibri"/>
                        </a:rPr>
                        <a:t>limited</a:t>
                      </a:r>
                      <a:r>
                        <a:rPr sz="2000" spc="-40" dirty="0">
                          <a:solidFill>
                            <a:srgbClr val="040507"/>
                          </a:solidFill>
                          <a:latin typeface="Calibri"/>
                          <a:cs typeface="Calibri"/>
                        </a:rPr>
                        <a:t> </a:t>
                      </a:r>
                      <a:r>
                        <a:rPr sz="2000" spc="-10" dirty="0">
                          <a:solidFill>
                            <a:srgbClr val="040507"/>
                          </a:solidFill>
                          <a:latin typeface="Calibri"/>
                          <a:cs typeface="Calibri"/>
                        </a:rPr>
                        <a:t>command </a:t>
                      </a:r>
                      <a:r>
                        <a:rPr sz="2000" dirty="0">
                          <a:solidFill>
                            <a:srgbClr val="040507"/>
                          </a:solidFill>
                          <a:latin typeface="Calibri"/>
                          <a:cs typeface="Calibri"/>
                        </a:rPr>
                        <a:t>of</a:t>
                      </a:r>
                      <a:r>
                        <a:rPr sz="2000" spc="-40" dirty="0">
                          <a:solidFill>
                            <a:srgbClr val="040507"/>
                          </a:solidFill>
                          <a:latin typeface="Calibri"/>
                          <a:cs typeface="Calibri"/>
                        </a:rPr>
                        <a:t> </a:t>
                      </a:r>
                      <a:r>
                        <a:rPr sz="2000" dirty="0">
                          <a:solidFill>
                            <a:srgbClr val="040507"/>
                          </a:solidFill>
                          <a:latin typeface="Calibri"/>
                          <a:cs typeface="Calibri"/>
                        </a:rPr>
                        <a:t>the</a:t>
                      </a:r>
                      <a:r>
                        <a:rPr sz="2000" spc="-30" dirty="0">
                          <a:solidFill>
                            <a:srgbClr val="040507"/>
                          </a:solidFill>
                          <a:latin typeface="Calibri"/>
                          <a:cs typeface="Calibri"/>
                        </a:rPr>
                        <a:t> </a:t>
                      </a:r>
                      <a:r>
                        <a:rPr sz="2000" dirty="0">
                          <a:solidFill>
                            <a:srgbClr val="040507"/>
                          </a:solidFill>
                          <a:latin typeface="Calibri"/>
                          <a:cs typeface="Calibri"/>
                        </a:rPr>
                        <a:t>concepts,</a:t>
                      </a:r>
                      <a:r>
                        <a:rPr sz="2000" spc="-45" dirty="0">
                          <a:solidFill>
                            <a:srgbClr val="040507"/>
                          </a:solidFill>
                          <a:latin typeface="Calibri"/>
                          <a:cs typeface="Calibri"/>
                        </a:rPr>
                        <a:t> </a:t>
                      </a:r>
                      <a:r>
                        <a:rPr sz="2000" dirty="0">
                          <a:solidFill>
                            <a:srgbClr val="040507"/>
                          </a:solidFill>
                          <a:latin typeface="Calibri"/>
                          <a:cs typeface="Calibri"/>
                        </a:rPr>
                        <a:t>skills,</a:t>
                      </a:r>
                      <a:r>
                        <a:rPr sz="2000" spc="-5" dirty="0">
                          <a:solidFill>
                            <a:srgbClr val="040507"/>
                          </a:solidFill>
                          <a:latin typeface="Calibri"/>
                          <a:cs typeface="Calibri"/>
                        </a:rPr>
                        <a:t> </a:t>
                      </a:r>
                      <a:r>
                        <a:rPr sz="2000" dirty="0">
                          <a:solidFill>
                            <a:srgbClr val="040507"/>
                          </a:solidFill>
                          <a:latin typeface="Calibri"/>
                          <a:cs typeface="Calibri"/>
                        </a:rPr>
                        <a:t>and</a:t>
                      </a:r>
                      <a:r>
                        <a:rPr sz="2000" spc="-35" dirty="0">
                          <a:solidFill>
                            <a:srgbClr val="040507"/>
                          </a:solidFill>
                          <a:latin typeface="Calibri"/>
                          <a:cs typeface="Calibri"/>
                        </a:rPr>
                        <a:t> </a:t>
                      </a:r>
                      <a:r>
                        <a:rPr sz="2000" spc="-10" dirty="0">
                          <a:solidFill>
                            <a:srgbClr val="040507"/>
                          </a:solidFill>
                          <a:latin typeface="Calibri"/>
                          <a:cs typeface="Calibri"/>
                        </a:rPr>
                        <a:t>practices</a:t>
                      </a:r>
                      <a:r>
                        <a:rPr sz="2000" spc="-25" dirty="0">
                          <a:solidFill>
                            <a:srgbClr val="040507"/>
                          </a:solidFill>
                          <a:latin typeface="Calibri"/>
                          <a:cs typeface="Calibri"/>
                        </a:rPr>
                        <a:t> </a:t>
                      </a:r>
                      <a:r>
                        <a:rPr sz="2000" dirty="0">
                          <a:solidFill>
                            <a:srgbClr val="040507"/>
                          </a:solidFill>
                          <a:latin typeface="Calibri"/>
                          <a:cs typeface="Calibri"/>
                        </a:rPr>
                        <a:t>embodied</a:t>
                      </a:r>
                      <a:r>
                        <a:rPr sz="2000" spc="-40" dirty="0">
                          <a:solidFill>
                            <a:srgbClr val="040507"/>
                          </a:solidFill>
                          <a:latin typeface="Calibri"/>
                          <a:cs typeface="Calibri"/>
                        </a:rPr>
                        <a:t> </a:t>
                      </a:r>
                      <a:r>
                        <a:rPr sz="2000" dirty="0">
                          <a:solidFill>
                            <a:srgbClr val="040507"/>
                          </a:solidFill>
                          <a:latin typeface="Calibri"/>
                          <a:cs typeface="Calibri"/>
                        </a:rPr>
                        <a:t>by</a:t>
                      </a:r>
                      <a:r>
                        <a:rPr sz="2000" spc="-30" dirty="0">
                          <a:solidFill>
                            <a:srgbClr val="040507"/>
                          </a:solidFill>
                          <a:latin typeface="Calibri"/>
                          <a:cs typeface="Calibri"/>
                        </a:rPr>
                        <a:t> </a:t>
                      </a:r>
                      <a:r>
                        <a:rPr sz="2000" dirty="0">
                          <a:solidFill>
                            <a:srgbClr val="040507"/>
                          </a:solidFill>
                          <a:latin typeface="Calibri"/>
                          <a:cs typeface="Calibri"/>
                        </a:rPr>
                        <a:t>the</a:t>
                      </a:r>
                      <a:r>
                        <a:rPr sz="2000" spc="-40" dirty="0">
                          <a:solidFill>
                            <a:srgbClr val="040507"/>
                          </a:solidFill>
                          <a:latin typeface="Calibri"/>
                          <a:cs typeface="Calibri"/>
                        </a:rPr>
                        <a:t> </a:t>
                      </a:r>
                      <a:r>
                        <a:rPr sz="2000" spc="-10" dirty="0">
                          <a:solidFill>
                            <a:srgbClr val="040507"/>
                          </a:solidFill>
                          <a:latin typeface="Calibri"/>
                          <a:cs typeface="Calibri"/>
                        </a:rPr>
                        <a:t>Colorado </a:t>
                      </a:r>
                      <a:r>
                        <a:rPr sz="2000" dirty="0">
                          <a:solidFill>
                            <a:srgbClr val="040507"/>
                          </a:solidFill>
                          <a:latin typeface="Calibri"/>
                          <a:cs typeface="Calibri"/>
                        </a:rPr>
                        <a:t>Academic</a:t>
                      </a:r>
                      <a:r>
                        <a:rPr sz="2000" spc="-55" dirty="0">
                          <a:solidFill>
                            <a:srgbClr val="040507"/>
                          </a:solidFill>
                          <a:latin typeface="Calibri"/>
                          <a:cs typeface="Calibri"/>
                        </a:rPr>
                        <a:t> </a:t>
                      </a:r>
                      <a:r>
                        <a:rPr sz="2000" spc="-10" dirty="0">
                          <a:solidFill>
                            <a:srgbClr val="040507"/>
                          </a:solidFill>
                          <a:latin typeface="Calibri"/>
                          <a:cs typeface="Calibri"/>
                        </a:rPr>
                        <a:t>Standards</a:t>
                      </a:r>
                      <a:r>
                        <a:rPr sz="2000" spc="-65" dirty="0">
                          <a:solidFill>
                            <a:srgbClr val="040507"/>
                          </a:solidFill>
                          <a:latin typeface="Calibri"/>
                          <a:cs typeface="Calibri"/>
                        </a:rPr>
                        <a:t> </a:t>
                      </a:r>
                      <a:r>
                        <a:rPr sz="2000" dirty="0">
                          <a:solidFill>
                            <a:srgbClr val="040507"/>
                          </a:solidFill>
                          <a:latin typeface="Calibri"/>
                          <a:cs typeface="Calibri"/>
                        </a:rPr>
                        <a:t>assessed</a:t>
                      </a:r>
                      <a:r>
                        <a:rPr sz="2000" spc="-30" dirty="0">
                          <a:solidFill>
                            <a:srgbClr val="040507"/>
                          </a:solidFill>
                          <a:latin typeface="Calibri"/>
                          <a:cs typeface="Calibri"/>
                        </a:rPr>
                        <a:t> </a:t>
                      </a:r>
                      <a:r>
                        <a:rPr sz="2000" dirty="0">
                          <a:solidFill>
                            <a:srgbClr val="040507"/>
                          </a:solidFill>
                          <a:latin typeface="Calibri"/>
                          <a:cs typeface="Calibri"/>
                        </a:rPr>
                        <a:t>at</a:t>
                      </a:r>
                      <a:r>
                        <a:rPr sz="2000" spc="-50" dirty="0">
                          <a:solidFill>
                            <a:srgbClr val="040507"/>
                          </a:solidFill>
                          <a:latin typeface="Calibri"/>
                          <a:cs typeface="Calibri"/>
                        </a:rPr>
                        <a:t> </a:t>
                      </a:r>
                      <a:r>
                        <a:rPr sz="2000" dirty="0">
                          <a:solidFill>
                            <a:srgbClr val="040507"/>
                          </a:solidFill>
                          <a:latin typeface="Calibri"/>
                          <a:cs typeface="Calibri"/>
                        </a:rPr>
                        <a:t>their</a:t>
                      </a:r>
                      <a:r>
                        <a:rPr sz="2000" spc="-50" dirty="0">
                          <a:solidFill>
                            <a:srgbClr val="040507"/>
                          </a:solidFill>
                          <a:latin typeface="Calibri"/>
                          <a:cs typeface="Calibri"/>
                        </a:rPr>
                        <a:t> </a:t>
                      </a:r>
                      <a:r>
                        <a:rPr sz="2000" dirty="0">
                          <a:solidFill>
                            <a:srgbClr val="040507"/>
                          </a:solidFill>
                          <a:latin typeface="Calibri"/>
                          <a:cs typeface="Calibri"/>
                        </a:rPr>
                        <a:t>grade</a:t>
                      </a:r>
                      <a:r>
                        <a:rPr sz="2000" spc="-60" dirty="0">
                          <a:solidFill>
                            <a:srgbClr val="040507"/>
                          </a:solidFill>
                          <a:latin typeface="Calibri"/>
                          <a:cs typeface="Calibri"/>
                        </a:rPr>
                        <a:t> </a:t>
                      </a:r>
                      <a:r>
                        <a:rPr sz="2000" dirty="0">
                          <a:solidFill>
                            <a:srgbClr val="040507"/>
                          </a:solidFill>
                          <a:latin typeface="Calibri"/>
                          <a:cs typeface="Calibri"/>
                        </a:rPr>
                        <a:t>level.</a:t>
                      </a:r>
                      <a:r>
                        <a:rPr sz="2000" spc="-45" dirty="0">
                          <a:solidFill>
                            <a:srgbClr val="040507"/>
                          </a:solidFill>
                          <a:latin typeface="Calibri"/>
                          <a:cs typeface="Calibri"/>
                        </a:rPr>
                        <a:t> </a:t>
                      </a:r>
                      <a:r>
                        <a:rPr sz="2000" dirty="0">
                          <a:solidFill>
                            <a:srgbClr val="040507"/>
                          </a:solidFill>
                          <a:latin typeface="Calibri"/>
                          <a:cs typeface="Calibri"/>
                        </a:rPr>
                        <a:t>They</a:t>
                      </a:r>
                      <a:r>
                        <a:rPr sz="2000" spc="-55" dirty="0">
                          <a:solidFill>
                            <a:srgbClr val="040507"/>
                          </a:solidFill>
                          <a:latin typeface="Calibri"/>
                          <a:cs typeface="Calibri"/>
                        </a:rPr>
                        <a:t> </a:t>
                      </a:r>
                      <a:r>
                        <a:rPr sz="2000" dirty="0">
                          <a:solidFill>
                            <a:srgbClr val="040507"/>
                          </a:solidFill>
                          <a:latin typeface="Calibri"/>
                          <a:cs typeface="Calibri"/>
                        </a:rPr>
                        <a:t>will</a:t>
                      </a:r>
                      <a:r>
                        <a:rPr sz="2000" spc="-30" dirty="0">
                          <a:solidFill>
                            <a:srgbClr val="040507"/>
                          </a:solidFill>
                          <a:latin typeface="Calibri"/>
                          <a:cs typeface="Calibri"/>
                        </a:rPr>
                        <a:t> </a:t>
                      </a:r>
                      <a:r>
                        <a:rPr sz="2000" i="1" spc="-10" dirty="0">
                          <a:solidFill>
                            <a:srgbClr val="040507"/>
                          </a:solidFill>
                          <a:latin typeface="Calibri"/>
                          <a:cs typeface="Calibri"/>
                        </a:rPr>
                        <a:t>likely </a:t>
                      </a:r>
                      <a:r>
                        <a:rPr sz="2000" i="1" dirty="0">
                          <a:solidFill>
                            <a:srgbClr val="040507"/>
                          </a:solidFill>
                          <a:latin typeface="Calibri"/>
                          <a:cs typeface="Calibri"/>
                        </a:rPr>
                        <a:t>need</a:t>
                      </a:r>
                      <a:r>
                        <a:rPr sz="2000" i="1" spc="-70" dirty="0">
                          <a:solidFill>
                            <a:srgbClr val="040507"/>
                          </a:solidFill>
                          <a:latin typeface="Calibri"/>
                          <a:cs typeface="Calibri"/>
                        </a:rPr>
                        <a:t> </a:t>
                      </a:r>
                      <a:r>
                        <a:rPr sz="2000" i="1" dirty="0">
                          <a:solidFill>
                            <a:srgbClr val="040507"/>
                          </a:solidFill>
                          <a:latin typeface="Calibri"/>
                          <a:cs typeface="Calibri"/>
                        </a:rPr>
                        <a:t>extensive</a:t>
                      </a:r>
                      <a:r>
                        <a:rPr sz="2000" i="1" spc="-70" dirty="0">
                          <a:solidFill>
                            <a:srgbClr val="040507"/>
                          </a:solidFill>
                          <a:latin typeface="Calibri"/>
                          <a:cs typeface="Calibri"/>
                        </a:rPr>
                        <a:t> </a:t>
                      </a:r>
                      <a:r>
                        <a:rPr sz="2000" i="1" dirty="0">
                          <a:solidFill>
                            <a:srgbClr val="040507"/>
                          </a:solidFill>
                          <a:latin typeface="Calibri"/>
                          <a:cs typeface="Calibri"/>
                        </a:rPr>
                        <a:t>academic</a:t>
                      </a:r>
                      <a:r>
                        <a:rPr sz="2000" i="1" spc="-55" dirty="0">
                          <a:solidFill>
                            <a:srgbClr val="040507"/>
                          </a:solidFill>
                          <a:latin typeface="Calibri"/>
                          <a:cs typeface="Calibri"/>
                        </a:rPr>
                        <a:t> </a:t>
                      </a:r>
                      <a:r>
                        <a:rPr sz="2000" i="1" dirty="0">
                          <a:solidFill>
                            <a:srgbClr val="040507"/>
                          </a:solidFill>
                          <a:latin typeface="Calibri"/>
                          <a:cs typeface="Calibri"/>
                        </a:rPr>
                        <a:t>support</a:t>
                      </a:r>
                      <a:r>
                        <a:rPr sz="2000" i="1" spc="-70" dirty="0">
                          <a:solidFill>
                            <a:srgbClr val="040507"/>
                          </a:solidFill>
                          <a:latin typeface="Calibri"/>
                          <a:cs typeface="Calibri"/>
                        </a:rPr>
                        <a:t> </a:t>
                      </a:r>
                      <a:r>
                        <a:rPr sz="2000" dirty="0">
                          <a:solidFill>
                            <a:srgbClr val="040507"/>
                          </a:solidFill>
                          <a:latin typeface="Calibri"/>
                          <a:cs typeface="Calibri"/>
                        </a:rPr>
                        <a:t>to</a:t>
                      </a:r>
                      <a:r>
                        <a:rPr sz="2000" spc="-40" dirty="0">
                          <a:solidFill>
                            <a:srgbClr val="040507"/>
                          </a:solidFill>
                          <a:latin typeface="Calibri"/>
                          <a:cs typeface="Calibri"/>
                        </a:rPr>
                        <a:t> </a:t>
                      </a:r>
                      <a:r>
                        <a:rPr sz="2000" dirty="0">
                          <a:solidFill>
                            <a:srgbClr val="040507"/>
                          </a:solidFill>
                          <a:latin typeface="Calibri"/>
                          <a:cs typeface="Calibri"/>
                        </a:rPr>
                        <a:t>engage</a:t>
                      </a:r>
                      <a:r>
                        <a:rPr sz="2000" spc="-75" dirty="0">
                          <a:solidFill>
                            <a:srgbClr val="040507"/>
                          </a:solidFill>
                          <a:latin typeface="Calibri"/>
                          <a:cs typeface="Calibri"/>
                        </a:rPr>
                        <a:t> </a:t>
                      </a:r>
                      <a:r>
                        <a:rPr sz="2000" dirty="0">
                          <a:solidFill>
                            <a:srgbClr val="040507"/>
                          </a:solidFill>
                          <a:latin typeface="Calibri"/>
                          <a:cs typeface="Calibri"/>
                        </a:rPr>
                        <a:t>successfully</a:t>
                      </a:r>
                      <a:r>
                        <a:rPr sz="2000" spc="-30" dirty="0">
                          <a:solidFill>
                            <a:srgbClr val="040507"/>
                          </a:solidFill>
                          <a:latin typeface="Calibri"/>
                          <a:cs typeface="Calibri"/>
                        </a:rPr>
                        <a:t> </a:t>
                      </a:r>
                      <a:r>
                        <a:rPr sz="2000" dirty="0">
                          <a:solidFill>
                            <a:srgbClr val="040507"/>
                          </a:solidFill>
                          <a:latin typeface="Calibri"/>
                          <a:cs typeface="Calibri"/>
                        </a:rPr>
                        <a:t>in</a:t>
                      </a:r>
                      <a:r>
                        <a:rPr sz="2000" spc="-45" dirty="0">
                          <a:solidFill>
                            <a:srgbClr val="040507"/>
                          </a:solidFill>
                          <a:latin typeface="Calibri"/>
                          <a:cs typeface="Calibri"/>
                        </a:rPr>
                        <a:t> </a:t>
                      </a:r>
                      <a:r>
                        <a:rPr sz="2000" spc="-10" dirty="0">
                          <a:solidFill>
                            <a:srgbClr val="040507"/>
                          </a:solidFill>
                          <a:latin typeface="Calibri"/>
                          <a:cs typeface="Calibri"/>
                        </a:rPr>
                        <a:t>further </a:t>
                      </a:r>
                      <a:r>
                        <a:rPr sz="2000" dirty="0">
                          <a:solidFill>
                            <a:srgbClr val="040507"/>
                          </a:solidFill>
                          <a:latin typeface="Calibri"/>
                          <a:cs typeface="Calibri"/>
                        </a:rPr>
                        <a:t>studies</a:t>
                      </a:r>
                      <a:r>
                        <a:rPr sz="2000" spc="-30" dirty="0">
                          <a:solidFill>
                            <a:srgbClr val="040507"/>
                          </a:solidFill>
                          <a:latin typeface="Calibri"/>
                          <a:cs typeface="Calibri"/>
                        </a:rPr>
                        <a:t> </a:t>
                      </a:r>
                      <a:r>
                        <a:rPr sz="2000" dirty="0">
                          <a:solidFill>
                            <a:srgbClr val="040507"/>
                          </a:solidFill>
                          <a:latin typeface="Calibri"/>
                          <a:cs typeface="Calibri"/>
                        </a:rPr>
                        <a:t>in</a:t>
                      </a:r>
                      <a:r>
                        <a:rPr sz="2000" spc="-40" dirty="0">
                          <a:solidFill>
                            <a:srgbClr val="040507"/>
                          </a:solidFill>
                          <a:latin typeface="Calibri"/>
                          <a:cs typeface="Calibri"/>
                        </a:rPr>
                        <a:t> </a:t>
                      </a:r>
                      <a:r>
                        <a:rPr sz="2000" dirty="0">
                          <a:solidFill>
                            <a:srgbClr val="040507"/>
                          </a:solidFill>
                          <a:latin typeface="Calibri"/>
                          <a:cs typeface="Calibri"/>
                        </a:rPr>
                        <a:t>this</a:t>
                      </a:r>
                      <a:r>
                        <a:rPr sz="2000" spc="-50" dirty="0">
                          <a:solidFill>
                            <a:srgbClr val="040507"/>
                          </a:solidFill>
                          <a:latin typeface="Calibri"/>
                          <a:cs typeface="Calibri"/>
                        </a:rPr>
                        <a:t> </a:t>
                      </a:r>
                      <a:r>
                        <a:rPr sz="2000" spc="-10" dirty="0">
                          <a:solidFill>
                            <a:srgbClr val="040507"/>
                          </a:solidFill>
                          <a:latin typeface="Calibri"/>
                          <a:cs typeface="Calibri"/>
                        </a:rPr>
                        <a:t>content</a:t>
                      </a:r>
                      <a:r>
                        <a:rPr sz="2000" spc="-45" dirty="0">
                          <a:solidFill>
                            <a:srgbClr val="040507"/>
                          </a:solidFill>
                          <a:latin typeface="Calibri"/>
                          <a:cs typeface="Calibri"/>
                        </a:rPr>
                        <a:t> </a:t>
                      </a:r>
                      <a:r>
                        <a:rPr sz="2000" spc="-20" dirty="0">
                          <a:solidFill>
                            <a:srgbClr val="040507"/>
                          </a:solidFill>
                          <a:latin typeface="Calibri"/>
                          <a:cs typeface="Calibri"/>
                        </a:rPr>
                        <a:t>area.</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AEB"/>
                    </a:solidFill>
                  </a:tcPr>
                </a:tc>
                <a:extLst>
                  <a:ext uri="{0D108BD9-81ED-4DB2-BD59-A6C34878D82A}">
                    <a16:rowId xmlns:a16="http://schemas.microsoft.com/office/drawing/2014/main" val="10001"/>
                  </a:ext>
                </a:extLst>
              </a:tr>
              <a:tr h="1797685">
                <a:tc>
                  <a:txBody>
                    <a:bodyPr/>
                    <a:lstStyle/>
                    <a:p>
                      <a:pPr marL="91440" marR="130810">
                        <a:lnSpc>
                          <a:spcPct val="100299"/>
                        </a:lnSpc>
                        <a:spcBef>
                          <a:spcPts val="204"/>
                        </a:spcBef>
                      </a:pPr>
                      <a:r>
                        <a:rPr sz="2400" b="1" dirty="0">
                          <a:solidFill>
                            <a:srgbClr val="040507"/>
                          </a:solidFill>
                          <a:latin typeface="Calibri"/>
                          <a:cs typeface="Calibri"/>
                        </a:rPr>
                        <a:t>Did</a:t>
                      </a:r>
                      <a:r>
                        <a:rPr sz="2400" b="1" spc="-10" dirty="0">
                          <a:solidFill>
                            <a:srgbClr val="040507"/>
                          </a:solidFill>
                          <a:latin typeface="Calibri"/>
                          <a:cs typeface="Calibri"/>
                        </a:rPr>
                        <a:t> </a:t>
                      </a:r>
                      <a:r>
                        <a:rPr sz="2400" b="1" dirty="0">
                          <a:solidFill>
                            <a:srgbClr val="040507"/>
                          </a:solidFill>
                          <a:latin typeface="Calibri"/>
                          <a:cs typeface="Calibri"/>
                        </a:rPr>
                        <a:t>Not</a:t>
                      </a:r>
                      <a:r>
                        <a:rPr sz="2400" b="1" spc="-15" dirty="0">
                          <a:solidFill>
                            <a:srgbClr val="040507"/>
                          </a:solidFill>
                          <a:latin typeface="Calibri"/>
                          <a:cs typeface="Calibri"/>
                        </a:rPr>
                        <a:t> </a:t>
                      </a:r>
                      <a:r>
                        <a:rPr sz="2400" b="1" spc="-25" dirty="0">
                          <a:solidFill>
                            <a:srgbClr val="040507"/>
                          </a:solidFill>
                          <a:latin typeface="Calibri"/>
                          <a:cs typeface="Calibri"/>
                        </a:rPr>
                        <a:t>Yet </a:t>
                      </a:r>
                      <a:r>
                        <a:rPr sz="2400" b="1" spc="-20" dirty="0">
                          <a:solidFill>
                            <a:srgbClr val="040507"/>
                          </a:solidFill>
                          <a:latin typeface="Calibri"/>
                          <a:cs typeface="Calibri"/>
                        </a:rPr>
                        <a:t>Meet </a:t>
                      </a:r>
                      <a:r>
                        <a:rPr sz="2400" b="1" spc="-10" dirty="0">
                          <a:solidFill>
                            <a:srgbClr val="040507"/>
                          </a:solidFill>
                          <a:latin typeface="Calibri"/>
                          <a:cs typeface="Calibri"/>
                        </a:rPr>
                        <a:t>Expectations </a:t>
                      </a:r>
                      <a:r>
                        <a:rPr sz="2000" dirty="0">
                          <a:solidFill>
                            <a:srgbClr val="040507"/>
                          </a:solidFill>
                          <a:latin typeface="Calibri"/>
                          <a:cs typeface="Calibri"/>
                        </a:rPr>
                        <a:t>(ELA,</a:t>
                      </a:r>
                      <a:r>
                        <a:rPr sz="2000" spc="-60" dirty="0">
                          <a:solidFill>
                            <a:srgbClr val="040507"/>
                          </a:solidFill>
                          <a:latin typeface="Calibri"/>
                          <a:cs typeface="Calibri"/>
                        </a:rPr>
                        <a:t> </a:t>
                      </a:r>
                      <a:r>
                        <a:rPr sz="2000" dirty="0">
                          <a:solidFill>
                            <a:srgbClr val="040507"/>
                          </a:solidFill>
                          <a:latin typeface="Calibri"/>
                          <a:cs typeface="Calibri"/>
                        </a:rPr>
                        <a:t>Math,</a:t>
                      </a:r>
                      <a:r>
                        <a:rPr sz="2000" spc="-35" dirty="0">
                          <a:solidFill>
                            <a:srgbClr val="040507"/>
                          </a:solidFill>
                          <a:latin typeface="Calibri"/>
                          <a:cs typeface="Calibri"/>
                        </a:rPr>
                        <a:t> </a:t>
                      </a:r>
                      <a:r>
                        <a:rPr sz="2000" spc="-20" dirty="0">
                          <a:solidFill>
                            <a:srgbClr val="040507"/>
                          </a:solidFill>
                          <a:latin typeface="Calibri"/>
                          <a:cs typeface="Calibri"/>
                        </a:rPr>
                        <a:t>CSLA</a:t>
                      </a:r>
                      <a:endParaRPr sz="2000">
                        <a:latin typeface="Calibri"/>
                        <a:cs typeface="Calibri"/>
                      </a:endParaRPr>
                    </a:p>
                    <a:p>
                      <a:pPr marL="91440">
                        <a:lnSpc>
                          <a:spcPct val="100000"/>
                        </a:lnSpc>
                      </a:pPr>
                      <a:r>
                        <a:rPr sz="2000" spc="-10" dirty="0">
                          <a:solidFill>
                            <a:srgbClr val="040507"/>
                          </a:solidFill>
                          <a:latin typeface="Calibri"/>
                          <a:cs typeface="Calibri"/>
                        </a:rPr>
                        <a:t>only)</a:t>
                      </a:r>
                      <a:endParaRPr sz="20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5"/>
                    </a:solidFill>
                  </a:tcPr>
                </a:tc>
                <a:tc>
                  <a:txBody>
                    <a:bodyPr/>
                    <a:lstStyle/>
                    <a:p>
                      <a:pPr marL="91440" marR="287655">
                        <a:lnSpc>
                          <a:spcPct val="100000"/>
                        </a:lnSpc>
                        <a:spcBef>
                          <a:spcPts val="240"/>
                        </a:spcBef>
                      </a:pPr>
                      <a:r>
                        <a:rPr sz="2000" dirty="0">
                          <a:solidFill>
                            <a:srgbClr val="040507"/>
                          </a:solidFill>
                          <a:latin typeface="Calibri"/>
                          <a:cs typeface="Calibri"/>
                        </a:rPr>
                        <a:t>Students</a:t>
                      </a:r>
                      <a:r>
                        <a:rPr sz="2000" spc="-55" dirty="0">
                          <a:solidFill>
                            <a:srgbClr val="040507"/>
                          </a:solidFill>
                          <a:latin typeface="Calibri"/>
                          <a:cs typeface="Calibri"/>
                        </a:rPr>
                        <a:t> </a:t>
                      </a:r>
                      <a:r>
                        <a:rPr sz="2000" dirty="0">
                          <a:solidFill>
                            <a:srgbClr val="040507"/>
                          </a:solidFill>
                          <a:latin typeface="Calibri"/>
                          <a:cs typeface="Calibri"/>
                        </a:rPr>
                        <a:t>performing</a:t>
                      </a:r>
                      <a:r>
                        <a:rPr sz="2000" spc="-50" dirty="0">
                          <a:solidFill>
                            <a:srgbClr val="040507"/>
                          </a:solidFill>
                          <a:latin typeface="Calibri"/>
                          <a:cs typeface="Calibri"/>
                        </a:rPr>
                        <a:t> </a:t>
                      </a:r>
                      <a:r>
                        <a:rPr sz="2000" dirty="0">
                          <a:solidFill>
                            <a:srgbClr val="040507"/>
                          </a:solidFill>
                          <a:latin typeface="Calibri"/>
                          <a:cs typeface="Calibri"/>
                        </a:rPr>
                        <a:t>at</a:t>
                      </a:r>
                      <a:r>
                        <a:rPr sz="2000" spc="-55" dirty="0">
                          <a:solidFill>
                            <a:srgbClr val="040507"/>
                          </a:solidFill>
                          <a:latin typeface="Calibri"/>
                          <a:cs typeface="Calibri"/>
                        </a:rPr>
                        <a:t> </a:t>
                      </a:r>
                      <a:r>
                        <a:rPr sz="2000" dirty="0">
                          <a:solidFill>
                            <a:srgbClr val="040507"/>
                          </a:solidFill>
                          <a:latin typeface="Calibri"/>
                          <a:cs typeface="Calibri"/>
                        </a:rPr>
                        <a:t>this</a:t>
                      </a:r>
                      <a:r>
                        <a:rPr sz="2000" spc="-60" dirty="0">
                          <a:solidFill>
                            <a:srgbClr val="040507"/>
                          </a:solidFill>
                          <a:latin typeface="Calibri"/>
                          <a:cs typeface="Calibri"/>
                        </a:rPr>
                        <a:t> </a:t>
                      </a:r>
                      <a:r>
                        <a:rPr sz="2000" dirty="0">
                          <a:solidFill>
                            <a:srgbClr val="040507"/>
                          </a:solidFill>
                          <a:latin typeface="Calibri"/>
                          <a:cs typeface="Calibri"/>
                        </a:rPr>
                        <a:t>level</a:t>
                      </a:r>
                      <a:r>
                        <a:rPr sz="2000" spc="-35" dirty="0">
                          <a:solidFill>
                            <a:srgbClr val="040507"/>
                          </a:solidFill>
                          <a:latin typeface="Calibri"/>
                          <a:cs typeface="Calibri"/>
                        </a:rPr>
                        <a:t> </a:t>
                      </a:r>
                      <a:r>
                        <a:rPr sz="2000" dirty="0">
                          <a:solidFill>
                            <a:srgbClr val="040507"/>
                          </a:solidFill>
                          <a:latin typeface="Calibri"/>
                          <a:cs typeface="Calibri"/>
                        </a:rPr>
                        <a:t>do</a:t>
                      </a:r>
                      <a:r>
                        <a:rPr sz="2000" spc="-50" dirty="0">
                          <a:solidFill>
                            <a:srgbClr val="040507"/>
                          </a:solidFill>
                          <a:latin typeface="Calibri"/>
                          <a:cs typeface="Calibri"/>
                        </a:rPr>
                        <a:t> </a:t>
                      </a:r>
                      <a:r>
                        <a:rPr sz="2000" dirty="0">
                          <a:solidFill>
                            <a:srgbClr val="040507"/>
                          </a:solidFill>
                          <a:latin typeface="Calibri"/>
                          <a:cs typeface="Calibri"/>
                        </a:rPr>
                        <a:t>not</a:t>
                      </a:r>
                      <a:r>
                        <a:rPr sz="2000" spc="-75" dirty="0">
                          <a:solidFill>
                            <a:srgbClr val="040507"/>
                          </a:solidFill>
                          <a:latin typeface="Calibri"/>
                          <a:cs typeface="Calibri"/>
                        </a:rPr>
                        <a:t> </a:t>
                      </a:r>
                      <a:r>
                        <a:rPr sz="2000" dirty="0">
                          <a:solidFill>
                            <a:srgbClr val="040507"/>
                          </a:solidFill>
                          <a:latin typeface="Calibri"/>
                          <a:cs typeface="Calibri"/>
                        </a:rPr>
                        <a:t>yet</a:t>
                      </a:r>
                      <a:r>
                        <a:rPr sz="2000" spc="-50" dirty="0">
                          <a:solidFill>
                            <a:srgbClr val="040507"/>
                          </a:solidFill>
                          <a:latin typeface="Calibri"/>
                          <a:cs typeface="Calibri"/>
                        </a:rPr>
                        <a:t> </a:t>
                      </a:r>
                      <a:r>
                        <a:rPr sz="2000" dirty="0">
                          <a:solidFill>
                            <a:srgbClr val="040507"/>
                          </a:solidFill>
                          <a:latin typeface="Calibri"/>
                          <a:cs typeface="Calibri"/>
                        </a:rPr>
                        <a:t>meet</a:t>
                      </a:r>
                      <a:r>
                        <a:rPr sz="2000" spc="-50" dirty="0">
                          <a:solidFill>
                            <a:srgbClr val="040507"/>
                          </a:solidFill>
                          <a:latin typeface="Calibri"/>
                          <a:cs typeface="Calibri"/>
                        </a:rPr>
                        <a:t> </a:t>
                      </a:r>
                      <a:r>
                        <a:rPr sz="2000" spc="-10" dirty="0">
                          <a:solidFill>
                            <a:srgbClr val="040507"/>
                          </a:solidFill>
                          <a:latin typeface="Calibri"/>
                          <a:cs typeface="Calibri"/>
                        </a:rPr>
                        <a:t>academic expectations</a:t>
                      </a:r>
                      <a:r>
                        <a:rPr sz="2000" spc="-40" dirty="0">
                          <a:solidFill>
                            <a:srgbClr val="040507"/>
                          </a:solidFill>
                          <a:latin typeface="Calibri"/>
                          <a:cs typeface="Calibri"/>
                        </a:rPr>
                        <a:t> </a:t>
                      </a:r>
                      <a:r>
                        <a:rPr sz="2000" dirty="0">
                          <a:solidFill>
                            <a:srgbClr val="040507"/>
                          </a:solidFill>
                          <a:latin typeface="Calibri"/>
                          <a:cs typeface="Calibri"/>
                        </a:rPr>
                        <a:t>for</a:t>
                      </a:r>
                      <a:r>
                        <a:rPr sz="2000" spc="-60" dirty="0">
                          <a:solidFill>
                            <a:srgbClr val="040507"/>
                          </a:solidFill>
                          <a:latin typeface="Calibri"/>
                          <a:cs typeface="Calibri"/>
                        </a:rPr>
                        <a:t> </a:t>
                      </a:r>
                      <a:r>
                        <a:rPr sz="2000" dirty="0">
                          <a:solidFill>
                            <a:srgbClr val="040507"/>
                          </a:solidFill>
                          <a:latin typeface="Calibri"/>
                          <a:cs typeface="Calibri"/>
                        </a:rPr>
                        <a:t>the</a:t>
                      </a:r>
                      <a:r>
                        <a:rPr sz="2000" spc="-40" dirty="0">
                          <a:solidFill>
                            <a:srgbClr val="040507"/>
                          </a:solidFill>
                          <a:latin typeface="Calibri"/>
                          <a:cs typeface="Calibri"/>
                        </a:rPr>
                        <a:t> </a:t>
                      </a:r>
                      <a:r>
                        <a:rPr sz="2000" dirty="0">
                          <a:solidFill>
                            <a:srgbClr val="040507"/>
                          </a:solidFill>
                          <a:latin typeface="Calibri"/>
                          <a:cs typeface="Calibri"/>
                        </a:rPr>
                        <a:t>concepts,</a:t>
                      </a:r>
                      <a:r>
                        <a:rPr sz="2000" spc="-65" dirty="0">
                          <a:solidFill>
                            <a:srgbClr val="040507"/>
                          </a:solidFill>
                          <a:latin typeface="Calibri"/>
                          <a:cs typeface="Calibri"/>
                        </a:rPr>
                        <a:t> </a:t>
                      </a:r>
                      <a:r>
                        <a:rPr sz="2000" dirty="0">
                          <a:solidFill>
                            <a:srgbClr val="040507"/>
                          </a:solidFill>
                          <a:latin typeface="Calibri"/>
                          <a:cs typeface="Calibri"/>
                        </a:rPr>
                        <a:t>skills,</a:t>
                      </a:r>
                      <a:r>
                        <a:rPr sz="2000" spc="-20" dirty="0">
                          <a:solidFill>
                            <a:srgbClr val="040507"/>
                          </a:solidFill>
                          <a:latin typeface="Calibri"/>
                          <a:cs typeface="Calibri"/>
                        </a:rPr>
                        <a:t> </a:t>
                      </a:r>
                      <a:r>
                        <a:rPr sz="2000" dirty="0">
                          <a:solidFill>
                            <a:srgbClr val="040507"/>
                          </a:solidFill>
                          <a:latin typeface="Calibri"/>
                          <a:cs typeface="Calibri"/>
                        </a:rPr>
                        <a:t>and</a:t>
                      </a:r>
                      <a:r>
                        <a:rPr sz="2000" spc="-45" dirty="0">
                          <a:solidFill>
                            <a:srgbClr val="040507"/>
                          </a:solidFill>
                          <a:latin typeface="Calibri"/>
                          <a:cs typeface="Calibri"/>
                        </a:rPr>
                        <a:t> </a:t>
                      </a:r>
                      <a:r>
                        <a:rPr sz="2000" spc="-10" dirty="0">
                          <a:solidFill>
                            <a:srgbClr val="040507"/>
                          </a:solidFill>
                          <a:latin typeface="Calibri"/>
                          <a:cs typeface="Calibri"/>
                        </a:rPr>
                        <a:t>practices</a:t>
                      </a:r>
                      <a:r>
                        <a:rPr sz="2000" spc="-45" dirty="0">
                          <a:solidFill>
                            <a:srgbClr val="040507"/>
                          </a:solidFill>
                          <a:latin typeface="Calibri"/>
                          <a:cs typeface="Calibri"/>
                        </a:rPr>
                        <a:t> </a:t>
                      </a:r>
                      <a:r>
                        <a:rPr sz="2000" dirty="0">
                          <a:solidFill>
                            <a:srgbClr val="040507"/>
                          </a:solidFill>
                          <a:latin typeface="Calibri"/>
                          <a:cs typeface="Calibri"/>
                        </a:rPr>
                        <a:t>embodied</a:t>
                      </a:r>
                      <a:r>
                        <a:rPr sz="2000" spc="-45" dirty="0">
                          <a:solidFill>
                            <a:srgbClr val="040507"/>
                          </a:solidFill>
                          <a:latin typeface="Calibri"/>
                          <a:cs typeface="Calibri"/>
                        </a:rPr>
                        <a:t> </a:t>
                      </a:r>
                      <a:r>
                        <a:rPr sz="2000" spc="-25" dirty="0">
                          <a:solidFill>
                            <a:srgbClr val="040507"/>
                          </a:solidFill>
                          <a:latin typeface="Calibri"/>
                          <a:cs typeface="Calibri"/>
                        </a:rPr>
                        <a:t>by </a:t>
                      </a:r>
                      <a:r>
                        <a:rPr sz="2000" dirty="0">
                          <a:solidFill>
                            <a:srgbClr val="040507"/>
                          </a:solidFill>
                          <a:latin typeface="Calibri"/>
                          <a:cs typeface="Calibri"/>
                        </a:rPr>
                        <a:t>the</a:t>
                      </a:r>
                      <a:r>
                        <a:rPr sz="2000" spc="-55" dirty="0">
                          <a:solidFill>
                            <a:srgbClr val="040507"/>
                          </a:solidFill>
                          <a:latin typeface="Calibri"/>
                          <a:cs typeface="Calibri"/>
                        </a:rPr>
                        <a:t> </a:t>
                      </a:r>
                      <a:r>
                        <a:rPr sz="2000" dirty="0">
                          <a:solidFill>
                            <a:srgbClr val="040507"/>
                          </a:solidFill>
                          <a:latin typeface="Calibri"/>
                          <a:cs typeface="Calibri"/>
                        </a:rPr>
                        <a:t>Colorado</a:t>
                      </a:r>
                      <a:r>
                        <a:rPr sz="2000" spc="-80" dirty="0">
                          <a:solidFill>
                            <a:srgbClr val="040507"/>
                          </a:solidFill>
                          <a:latin typeface="Calibri"/>
                          <a:cs typeface="Calibri"/>
                        </a:rPr>
                        <a:t> </a:t>
                      </a:r>
                      <a:r>
                        <a:rPr sz="2000" dirty="0">
                          <a:solidFill>
                            <a:srgbClr val="040507"/>
                          </a:solidFill>
                          <a:latin typeface="Calibri"/>
                          <a:cs typeface="Calibri"/>
                        </a:rPr>
                        <a:t>Academic</a:t>
                      </a:r>
                      <a:r>
                        <a:rPr sz="2000" spc="-55" dirty="0">
                          <a:solidFill>
                            <a:srgbClr val="040507"/>
                          </a:solidFill>
                          <a:latin typeface="Calibri"/>
                          <a:cs typeface="Calibri"/>
                        </a:rPr>
                        <a:t> </a:t>
                      </a:r>
                      <a:r>
                        <a:rPr sz="2000" spc="-10" dirty="0">
                          <a:solidFill>
                            <a:srgbClr val="040507"/>
                          </a:solidFill>
                          <a:latin typeface="Calibri"/>
                          <a:cs typeface="Calibri"/>
                        </a:rPr>
                        <a:t>Standards</a:t>
                      </a:r>
                      <a:r>
                        <a:rPr sz="2000" spc="-60" dirty="0">
                          <a:solidFill>
                            <a:srgbClr val="040507"/>
                          </a:solidFill>
                          <a:latin typeface="Calibri"/>
                          <a:cs typeface="Calibri"/>
                        </a:rPr>
                        <a:t> </a:t>
                      </a:r>
                      <a:r>
                        <a:rPr sz="2000" dirty="0">
                          <a:solidFill>
                            <a:srgbClr val="040507"/>
                          </a:solidFill>
                          <a:latin typeface="Calibri"/>
                          <a:cs typeface="Calibri"/>
                        </a:rPr>
                        <a:t>assessed</a:t>
                      </a:r>
                      <a:r>
                        <a:rPr sz="2000" spc="-20" dirty="0">
                          <a:solidFill>
                            <a:srgbClr val="040507"/>
                          </a:solidFill>
                          <a:latin typeface="Calibri"/>
                          <a:cs typeface="Calibri"/>
                        </a:rPr>
                        <a:t> </a:t>
                      </a:r>
                      <a:r>
                        <a:rPr sz="2000" dirty="0">
                          <a:solidFill>
                            <a:srgbClr val="040507"/>
                          </a:solidFill>
                          <a:latin typeface="Calibri"/>
                          <a:cs typeface="Calibri"/>
                        </a:rPr>
                        <a:t>at</a:t>
                      </a:r>
                      <a:r>
                        <a:rPr sz="2000" spc="-50" dirty="0">
                          <a:solidFill>
                            <a:srgbClr val="040507"/>
                          </a:solidFill>
                          <a:latin typeface="Calibri"/>
                          <a:cs typeface="Calibri"/>
                        </a:rPr>
                        <a:t> </a:t>
                      </a:r>
                      <a:r>
                        <a:rPr sz="2000" dirty="0">
                          <a:solidFill>
                            <a:srgbClr val="040507"/>
                          </a:solidFill>
                          <a:latin typeface="Calibri"/>
                          <a:cs typeface="Calibri"/>
                        </a:rPr>
                        <a:t>their</a:t>
                      </a:r>
                      <a:r>
                        <a:rPr sz="2000" spc="-50" dirty="0">
                          <a:solidFill>
                            <a:srgbClr val="040507"/>
                          </a:solidFill>
                          <a:latin typeface="Calibri"/>
                          <a:cs typeface="Calibri"/>
                        </a:rPr>
                        <a:t> </a:t>
                      </a:r>
                      <a:r>
                        <a:rPr sz="2000" dirty="0">
                          <a:solidFill>
                            <a:srgbClr val="040507"/>
                          </a:solidFill>
                          <a:latin typeface="Calibri"/>
                          <a:cs typeface="Calibri"/>
                        </a:rPr>
                        <a:t>grade</a:t>
                      </a:r>
                      <a:r>
                        <a:rPr sz="2000" spc="-70" dirty="0">
                          <a:solidFill>
                            <a:srgbClr val="040507"/>
                          </a:solidFill>
                          <a:latin typeface="Calibri"/>
                          <a:cs typeface="Calibri"/>
                        </a:rPr>
                        <a:t> </a:t>
                      </a:r>
                      <a:r>
                        <a:rPr sz="2000" spc="-10" dirty="0">
                          <a:solidFill>
                            <a:srgbClr val="040507"/>
                          </a:solidFill>
                          <a:latin typeface="Calibri"/>
                          <a:cs typeface="Calibri"/>
                        </a:rPr>
                        <a:t>level. </a:t>
                      </a:r>
                      <a:r>
                        <a:rPr sz="2000" dirty="0">
                          <a:solidFill>
                            <a:srgbClr val="040507"/>
                          </a:solidFill>
                          <a:latin typeface="Calibri"/>
                          <a:cs typeface="Calibri"/>
                        </a:rPr>
                        <a:t>They</a:t>
                      </a:r>
                      <a:r>
                        <a:rPr sz="2000" spc="-35" dirty="0">
                          <a:solidFill>
                            <a:srgbClr val="040507"/>
                          </a:solidFill>
                          <a:latin typeface="Calibri"/>
                          <a:cs typeface="Calibri"/>
                        </a:rPr>
                        <a:t> </a:t>
                      </a:r>
                      <a:r>
                        <a:rPr sz="2000" dirty="0">
                          <a:solidFill>
                            <a:srgbClr val="040507"/>
                          </a:solidFill>
                          <a:latin typeface="Calibri"/>
                          <a:cs typeface="Calibri"/>
                        </a:rPr>
                        <a:t>will</a:t>
                      </a:r>
                      <a:r>
                        <a:rPr sz="2000" spc="-40" dirty="0">
                          <a:solidFill>
                            <a:srgbClr val="040507"/>
                          </a:solidFill>
                          <a:latin typeface="Calibri"/>
                          <a:cs typeface="Calibri"/>
                        </a:rPr>
                        <a:t> </a:t>
                      </a:r>
                      <a:r>
                        <a:rPr sz="2000" i="1" dirty="0">
                          <a:solidFill>
                            <a:srgbClr val="040507"/>
                          </a:solidFill>
                          <a:latin typeface="Calibri"/>
                          <a:cs typeface="Calibri"/>
                        </a:rPr>
                        <a:t>need</a:t>
                      </a:r>
                      <a:r>
                        <a:rPr sz="2000" i="1" spc="-60" dirty="0">
                          <a:solidFill>
                            <a:srgbClr val="040507"/>
                          </a:solidFill>
                          <a:latin typeface="Calibri"/>
                          <a:cs typeface="Calibri"/>
                        </a:rPr>
                        <a:t> </a:t>
                      </a:r>
                      <a:r>
                        <a:rPr sz="2000" i="1" dirty="0">
                          <a:solidFill>
                            <a:srgbClr val="040507"/>
                          </a:solidFill>
                          <a:latin typeface="Calibri"/>
                          <a:cs typeface="Calibri"/>
                        </a:rPr>
                        <a:t>academic</a:t>
                      </a:r>
                      <a:r>
                        <a:rPr sz="2000" i="1" spc="-50" dirty="0">
                          <a:solidFill>
                            <a:srgbClr val="040507"/>
                          </a:solidFill>
                          <a:latin typeface="Calibri"/>
                          <a:cs typeface="Calibri"/>
                        </a:rPr>
                        <a:t> </a:t>
                      </a:r>
                      <a:r>
                        <a:rPr sz="2000" i="1" dirty="0">
                          <a:solidFill>
                            <a:srgbClr val="040507"/>
                          </a:solidFill>
                          <a:latin typeface="Calibri"/>
                          <a:cs typeface="Calibri"/>
                        </a:rPr>
                        <a:t>support</a:t>
                      </a:r>
                      <a:r>
                        <a:rPr sz="2000" i="1" spc="-45" dirty="0">
                          <a:solidFill>
                            <a:srgbClr val="040507"/>
                          </a:solidFill>
                          <a:latin typeface="Calibri"/>
                          <a:cs typeface="Calibri"/>
                        </a:rPr>
                        <a:t> </a:t>
                      </a:r>
                      <a:r>
                        <a:rPr sz="2000" dirty="0">
                          <a:solidFill>
                            <a:srgbClr val="040507"/>
                          </a:solidFill>
                          <a:latin typeface="Calibri"/>
                          <a:cs typeface="Calibri"/>
                        </a:rPr>
                        <a:t>to</a:t>
                      </a:r>
                      <a:r>
                        <a:rPr sz="2000" spc="-45" dirty="0">
                          <a:solidFill>
                            <a:srgbClr val="040507"/>
                          </a:solidFill>
                          <a:latin typeface="Calibri"/>
                          <a:cs typeface="Calibri"/>
                        </a:rPr>
                        <a:t> </a:t>
                      </a:r>
                      <a:r>
                        <a:rPr sz="2000" dirty="0">
                          <a:solidFill>
                            <a:srgbClr val="040507"/>
                          </a:solidFill>
                          <a:latin typeface="Calibri"/>
                          <a:cs typeface="Calibri"/>
                        </a:rPr>
                        <a:t>engage</a:t>
                      </a:r>
                      <a:r>
                        <a:rPr sz="2000" spc="-55" dirty="0">
                          <a:solidFill>
                            <a:srgbClr val="040507"/>
                          </a:solidFill>
                          <a:latin typeface="Calibri"/>
                          <a:cs typeface="Calibri"/>
                        </a:rPr>
                        <a:t> </a:t>
                      </a:r>
                      <a:r>
                        <a:rPr sz="2000" dirty="0">
                          <a:solidFill>
                            <a:srgbClr val="040507"/>
                          </a:solidFill>
                          <a:latin typeface="Calibri"/>
                          <a:cs typeface="Calibri"/>
                        </a:rPr>
                        <a:t>successfully</a:t>
                      </a:r>
                      <a:r>
                        <a:rPr sz="2000" spc="-25" dirty="0">
                          <a:solidFill>
                            <a:srgbClr val="040507"/>
                          </a:solidFill>
                          <a:latin typeface="Calibri"/>
                          <a:cs typeface="Calibri"/>
                        </a:rPr>
                        <a:t> </a:t>
                      </a:r>
                      <a:r>
                        <a:rPr sz="2000" dirty="0">
                          <a:solidFill>
                            <a:srgbClr val="040507"/>
                          </a:solidFill>
                          <a:latin typeface="Calibri"/>
                          <a:cs typeface="Calibri"/>
                        </a:rPr>
                        <a:t>in</a:t>
                      </a:r>
                      <a:r>
                        <a:rPr sz="2000" spc="-45" dirty="0">
                          <a:solidFill>
                            <a:srgbClr val="040507"/>
                          </a:solidFill>
                          <a:latin typeface="Calibri"/>
                          <a:cs typeface="Calibri"/>
                        </a:rPr>
                        <a:t> </a:t>
                      </a:r>
                      <a:r>
                        <a:rPr sz="2000" spc="-10" dirty="0">
                          <a:solidFill>
                            <a:srgbClr val="040507"/>
                          </a:solidFill>
                          <a:latin typeface="Calibri"/>
                          <a:cs typeface="Calibri"/>
                        </a:rPr>
                        <a:t>further </a:t>
                      </a:r>
                      <a:r>
                        <a:rPr sz="2000" dirty="0">
                          <a:solidFill>
                            <a:srgbClr val="040507"/>
                          </a:solidFill>
                          <a:latin typeface="Calibri"/>
                          <a:cs typeface="Calibri"/>
                        </a:rPr>
                        <a:t>studies</a:t>
                      </a:r>
                      <a:r>
                        <a:rPr sz="2000" spc="-50" dirty="0">
                          <a:solidFill>
                            <a:srgbClr val="040507"/>
                          </a:solidFill>
                          <a:latin typeface="Calibri"/>
                          <a:cs typeface="Calibri"/>
                        </a:rPr>
                        <a:t> </a:t>
                      </a:r>
                      <a:r>
                        <a:rPr sz="2000" dirty="0">
                          <a:solidFill>
                            <a:srgbClr val="040507"/>
                          </a:solidFill>
                          <a:latin typeface="Calibri"/>
                          <a:cs typeface="Calibri"/>
                        </a:rPr>
                        <a:t>in</a:t>
                      </a:r>
                      <a:r>
                        <a:rPr sz="2000" spc="-55" dirty="0">
                          <a:solidFill>
                            <a:srgbClr val="040507"/>
                          </a:solidFill>
                          <a:latin typeface="Calibri"/>
                          <a:cs typeface="Calibri"/>
                        </a:rPr>
                        <a:t> </a:t>
                      </a:r>
                      <a:r>
                        <a:rPr sz="2000" dirty="0">
                          <a:solidFill>
                            <a:srgbClr val="040507"/>
                          </a:solidFill>
                          <a:latin typeface="Calibri"/>
                          <a:cs typeface="Calibri"/>
                        </a:rPr>
                        <a:t>this</a:t>
                      </a:r>
                      <a:r>
                        <a:rPr sz="2000" spc="-60" dirty="0">
                          <a:solidFill>
                            <a:srgbClr val="040507"/>
                          </a:solidFill>
                          <a:latin typeface="Calibri"/>
                          <a:cs typeface="Calibri"/>
                        </a:rPr>
                        <a:t> </a:t>
                      </a:r>
                      <a:r>
                        <a:rPr sz="2000" spc="-10" dirty="0">
                          <a:solidFill>
                            <a:srgbClr val="040507"/>
                          </a:solidFill>
                          <a:latin typeface="Calibri"/>
                          <a:cs typeface="Calibri"/>
                        </a:rPr>
                        <a:t>content</a:t>
                      </a:r>
                      <a:r>
                        <a:rPr sz="2000" spc="-60" dirty="0">
                          <a:solidFill>
                            <a:srgbClr val="040507"/>
                          </a:solidFill>
                          <a:latin typeface="Calibri"/>
                          <a:cs typeface="Calibri"/>
                        </a:rPr>
                        <a:t> </a:t>
                      </a:r>
                      <a:r>
                        <a:rPr sz="2000" spc="-20" dirty="0">
                          <a:solidFill>
                            <a:srgbClr val="040507"/>
                          </a:solidFill>
                          <a:latin typeface="Calibri"/>
                          <a:cs typeface="Calibri"/>
                        </a:rPr>
                        <a:t>area.</a:t>
                      </a:r>
                      <a:endParaRPr sz="20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5"/>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82156" y="566863"/>
            <a:ext cx="5589286" cy="447463"/>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645668" y="1441449"/>
            <a:ext cx="7961630" cy="4178935"/>
          </a:xfrm>
          <a:prstGeom prst="rect">
            <a:avLst/>
          </a:prstGeom>
        </p:spPr>
        <p:txBody>
          <a:bodyPr vert="horz" wrap="square" lIns="0" tIns="50165" rIns="0" bIns="0" rtlCol="0">
            <a:spAutoFit/>
          </a:bodyPr>
          <a:lstStyle/>
          <a:p>
            <a:pPr marL="268605" marR="5080" indent="-256540">
              <a:lnSpc>
                <a:spcPct val="90000"/>
              </a:lnSpc>
              <a:spcBef>
                <a:spcPts val="395"/>
              </a:spcBef>
              <a:buClr>
                <a:srgbClr val="4F81BC"/>
              </a:buClr>
              <a:buSzPct val="68000"/>
              <a:buFont typeface="Wingdings 3"/>
              <a:buChar char=""/>
              <a:tabLst>
                <a:tab pos="268605" algn="l"/>
                <a:tab pos="1900555" algn="l"/>
              </a:tabLst>
            </a:pPr>
            <a:r>
              <a:rPr sz="2500" dirty="0">
                <a:latin typeface="Lucida Sans Unicode"/>
                <a:cs typeface="Lucida Sans Unicode"/>
              </a:rPr>
              <a:t>The</a:t>
            </a:r>
            <a:r>
              <a:rPr sz="2500" spc="-105" dirty="0">
                <a:latin typeface="Lucida Sans Unicode"/>
                <a:cs typeface="Lucida Sans Unicode"/>
              </a:rPr>
              <a:t> </a:t>
            </a:r>
            <a:r>
              <a:rPr sz="2500" dirty="0">
                <a:latin typeface="Lucida Sans Unicode"/>
                <a:cs typeface="Lucida Sans Unicode"/>
              </a:rPr>
              <a:t>Colorado</a:t>
            </a:r>
            <a:r>
              <a:rPr sz="2500" spc="-95" dirty="0">
                <a:latin typeface="Lucida Sans Unicode"/>
                <a:cs typeface="Lucida Sans Unicode"/>
              </a:rPr>
              <a:t> </a:t>
            </a:r>
            <a:r>
              <a:rPr sz="2500" dirty="0">
                <a:latin typeface="Lucida Sans Unicode"/>
                <a:cs typeface="Lucida Sans Unicode"/>
              </a:rPr>
              <a:t>Standards</a:t>
            </a:r>
            <a:r>
              <a:rPr sz="2500" spc="-80" dirty="0">
                <a:latin typeface="Lucida Sans Unicode"/>
                <a:cs typeface="Lucida Sans Unicode"/>
              </a:rPr>
              <a:t> </a:t>
            </a:r>
            <a:r>
              <a:rPr sz="2500" dirty="0">
                <a:latin typeface="Lucida Sans Unicode"/>
                <a:cs typeface="Lucida Sans Unicode"/>
              </a:rPr>
              <a:t>and</a:t>
            </a:r>
            <a:r>
              <a:rPr sz="2500" spc="-105" dirty="0">
                <a:latin typeface="Lucida Sans Unicode"/>
                <a:cs typeface="Lucida Sans Unicode"/>
              </a:rPr>
              <a:t> </a:t>
            </a:r>
            <a:r>
              <a:rPr sz="2500" dirty="0">
                <a:latin typeface="Lucida Sans Unicode"/>
                <a:cs typeface="Lucida Sans Unicode"/>
              </a:rPr>
              <a:t>Assessments</a:t>
            </a:r>
            <a:r>
              <a:rPr sz="2500" spc="-85" dirty="0">
                <a:latin typeface="Lucida Sans Unicode"/>
                <a:cs typeface="Lucida Sans Unicode"/>
              </a:rPr>
              <a:t> </a:t>
            </a:r>
            <a:r>
              <a:rPr sz="2500" spc="-20" dirty="0">
                <a:latin typeface="Lucida Sans Unicode"/>
                <a:cs typeface="Lucida Sans Unicode"/>
              </a:rPr>
              <a:t>Task </a:t>
            </a:r>
            <a:r>
              <a:rPr sz="2500" dirty="0">
                <a:latin typeface="Lucida Sans Unicode"/>
                <a:cs typeface="Lucida Sans Unicode"/>
              </a:rPr>
              <a:t>Force</a:t>
            </a:r>
            <a:r>
              <a:rPr sz="2500" spc="-65" dirty="0">
                <a:latin typeface="Lucida Sans Unicode"/>
                <a:cs typeface="Lucida Sans Unicode"/>
              </a:rPr>
              <a:t> </a:t>
            </a:r>
            <a:r>
              <a:rPr sz="2500" dirty="0">
                <a:latin typeface="Lucida Sans Unicode"/>
                <a:cs typeface="Lucida Sans Unicode"/>
              </a:rPr>
              <a:t>was</a:t>
            </a:r>
            <a:r>
              <a:rPr sz="2500" spc="-50" dirty="0">
                <a:latin typeface="Lucida Sans Unicode"/>
                <a:cs typeface="Lucida Sans Unicode"/>
              </a:rPr>
              <a:t> </a:t>
            </a:r>
            <a:r>
              <a:rPr sz="2500" dirty="0">
                <a:latin typeface="Lucida Sans Unicode"/>
                <a:cs typeface="Lucida Sans Unicode"/>
              </a:rPr>
              <a:t>established</a:t>
            </a:r>
            <a:r>
              <a:rPr sz="2500" spc="-35" dirty="0">
                <a:latin typeface="Lucida Sans Unicode"/>
                <a:cs typeface="Lucida Sans Unicode"/>
              </a:rPr>
              <a:t> </a:t>
            </a:r>
            <a:r>
              <a:rPr sz="2500" dirty="0">
                <a:latin typeface="Lucida Sans Unicode"/>
                <a:cs typeface="Lucida Sans Unicode"/>
              </a:rPr>
              <a:t>by</a:t>
            </a:r>
            <a:r>
              <a:rPr sz="2500" spc="-55" dirty="0">
                <a:latin typeface="Lucida Sans Unicode"/>
                <a:cs typeface="Lucida Sans Unicode"/>
              </a:rPr>
              <a:t> </a:t>
            </a:r>
            <a:r>
              <a:rPr sz="2500" dirty="0">
                <a:latin typeface="Lucida Sans Unicode"/>
                <a:cs typeface="Lucida Sans Unicode"/>
              </a:rPr>
              <a:t>the</a:t>
            </a:r>
            <a:r>
              <a:rPr sz="2500" spc="-50" dirty="0">
                <a:latin typeface="Lucida Sans Unicode"/>
                <a:cs typeface="Lucida Sans Unicode"/>
              </a:rPr>
              <a:t> </a:t>
            </a:r>
            <a:r>
              <a:rPr sz="2500" dirty="0">
                <a:latin typeface="Lucida Sans Unicode"/>
                <a:cs typeface="Lucida Sans Unicode"/>
              </a:rPr>
              <a:t>Colorado</a:t>
            </a:r>
            <a:r>
              <a:rPr sz="2500" spc="-50" dirty="0">
                <a:latin typeface="Lucida Sans Unicode"/>
                <a:cs typeface="Lucida Sans Unicode"/>
              </a:rPr>
              <a:t> </a:t>
            </a:r>
            <a:r>
              <a:rPr sz="2500" spc="-10" dirty="0">
                <a:latin typeface="Lucida Sans Unicode"/>
                <a:cs typeface="Lucida Sans Unicode"/>
              </a:rPr>
              <a:t>General </a:t>
            </a:r>
            <a:r>
              <a:rPr sz="2500" dirty="0">
                <a:latin typeface="Lucida Sans Unicode"/>
                <a:cs typeface="Lucida Sans Unicode"/>
              </a:rPr>
              <a:t>Assembly</a:t>
            </a:r>
            <a:r>
              <a:rPr sz="2500" spc="-45" dirty="0">
                <a:latin typeface="Lucida Sans Unicode"/>
                <a:cs typeface="Lucida Sans Unicode"/>
              </a:rPr>
              <a:t> </a:t>
            </a:r>
            <a:r>
              <a:rPr sz="2500" dirty="0">
                <a:latin typeface="Lucida Sans Unicode"/>
                <a:cs typeface="Lucida Sans Unicode"/>
              </a:rPr>
              <a:t>in</a:t>
            </a:r>
            <a:r>
              <a:rPr sz="2500" spc="-30" dirty="0">
                <a:latin typeface="Lucida Sans Unicode"/>
                <a:cs typeface="Lucida Sans Unicode"/>
              </a:rPr>
              <a:t> </a:t>
            </a:r>
            <a:r>
              <a:rPr sz="2500" dirty="0">
                <a:latin typeface="Lucida Sans Unicode"/>
                <a:cs typeface="Lucida Sans Unicode"/>
              </a:rPr>
              <a:t>2014</a:t>
            </a:r>
            <a:r>
              <a:rPr sz="2500" spc="-80" dirty="0">
                <a:latin typeface="Lucida Sans Unicode"/>
                <a:cs typeface="Lucida Sans Unicode"/>
              </a:rPr>
              <a:t> </a:t>
            </a:r>
            <a:r>
              <a:rPr sz="2500" spc="-20" dirty="0">
                <a:latin typeface="Lucida Sans Unicode"/>
                <a:cs typeface="Lucida Sans Unicode"/>
              </a:rPr>
              <a:t>(HB14-</a:t>
            </a:r>
            <a:r>
              <a:rPr sz="2500" dirty="0">
                <a:latin typeface="Lucida Sans Unicode"/>
                <a:cs typeface="Lucida Sans Unicode"/>
              </a:rPr>
              <a:t>1202)</a:t>
            </a:r>
            <a:r>
              <a:rPr sz="2500" spc="-85" dirty="0">
                <a:latin typeface="Lucida Sans Unicode"/>
                <a:cs typeface="Lucida Sans Unicode"/>
              </a:rPr>
              <a:t> </a:t>
            </a:r>
            <a:r>
              <a:rPr sz="2500" dirty="0">
                <a:latin typeface="Lucida Sans Unicode"/>
                <a:cs typeface="Lucida Sans Unicode"/>
              </a:rPr>
              <a:t>and</a:t>
            </a:r>
            <a:r>
              <a:rPr sz="2500" spc="-45" dirty="0">
                <a:latin typeface="Lucida Sans Unicode"/>
                <a:cs typeface="Lucida Sans Unicode"/>
              </a:rPr>
              <a:t> </a:t>
            </a:r>
            <a:r>
              <a:rPr sz="2500" dirty="0">
                <a:latin typeface="Lucida Sans Unicode"/>
                <a:cs typeface="Lucida Sans Unicode"/>
              </a:rPr>
              <a:t>charged</a:t>
            </a:r>
            <a:r>
              <a:rPr sz="2500" spc="-45" dirty="0">
                <a:latin typeface="Lucida Sans Unicode"/>
                <a:cs typeface="Lucida Sans Unicode"/>
              </a:rPr>
              <a:t> </a:t>
            </a:r>
            <a:r>
              <a:rPr sz="2500" spc="-20" dirty="0">
                <a:latin typeface="Lucida Sans Unicode"/>
                <a:cs typeface="Lucida Sans Unicode"/>
              </a:rPr>
              <a:t>with </a:t>
            </a:r>
            <a:r>
              <a:rPr sz="2500" dirty="0">
                <a:latin typeface="Lucida Sans Unicode"/>
                <a:cs typeface="Lucida Sans Unicode"/>
              </a:rPr>
              <a:t>studying</a:t>
            </a:r>
            <a:r>
              <a:rPr sz="2500" spc="-50" dirty="0">
                <a:latin typeface="Lucida Sans Unicode"/>
                <a:cs typeface="Lucida Sans Unicode"/>
              </a:rPr>
              <a:t> </a:t>
            </a:r>
            <a:r>
              <a:rPr sz="2500" dirty="0">
                <a:latin typeface="Lucida Sans Unicode"/>
                <a:cs typeface="Lucida Sans Unicode"/>
              </a:rPr>
              <a:t>the</a:t>
            </a:r>
            <a:r>
              <a:rPr sz="2500" spc="-70" dirty="0">
                <a:latin typeface="Lucida Sans Unicode"/>
                <a:cs typeface="Lucida Sans Unicode"/>
              </a:rPr>
              <a:t> </a:t>
            </a:r>
            <a:r>
              <a:rPr sz="2500" b="1" dirty="0">
                <a:latin typeface="Lucida Sans Unicode"/>
                <a:cs typeface="Lucida Sans Unicode"/>
              </a:rPr>
              <a:t>implications</a:t>
            </a:r>
            <a:r>
              <a:rPr sz="2500" b="1" spc="-95" dirty="0">
                <a:latin typeface="Lucida Sans Unicode"/>
                <a:cs typeface="Lucida Sans Unicode"/>
              </a:rPr>
              <a:t> </a:t>
            </a:r>
            <a:r>
              <a:rPr sz="2500" b="1" dirty="0">
                <a:latin typeface="Lucida Sans Unicode"/>
                <a:cs typeface="Lucida Sans Unicode"/>
              </a:rPr>
              <a:t>of</a:t>
            </a:r>
            <a:r>
              <a:rPr sz="2500" b="1" spc="-65" dirty="0">
                <a:latin typeface="Lucida Sans Unicode"/>
                <a:cs typeface="Lucida Sans Unicode"/>
              </a:rPr>
              <a:t> </a:t>
            </a:r>
            <a:r>
              <a:rPr sz="2500" b="1" dirty="0">
                <a:latin typeface="Lucida Sans Unicode"/>
                <a:cs typeface="Lucida Sans Unicode"/>
              </a:rPr>
              <a:t>Colorado’s</a:t>
            </a:r>
            <a:r>
              <a:rPr sz="2500" b="1" spc="-105" dirty="0">
                <a:latin typeface="Lucida Sans Unicode"/>
                <a:cs typeface="Lucida Sans Unicode"/>
              </a:rPr>
              <a:t> </a:t>
            </a:r>
            <a:r>
              <a:rPr sz="2500" b="1" dirty="0">
                <a:latin typeface="Lucida Sans Unicode"/>
                <a:cs typeface="Lucida Sans Unicode"/>
              </a:rPr>
              <a:t>State</a:t>
            </a:r>
            <a:r>
              <a:rPr sz="2500" b="1" spc="-85" dirty="0">
                <a:latin typeface="Lucida Sans Unicode"/>
                <a:cs typeface="Lucida Sans Unicode"/>
              </a:rPr>
              <a:t> </a:t>
            </a:r>
            <a:r>
              <a:rPr sz="2500" b="1" spc="-25" dirty="0">
                <a:latin typeface="Lucida Sans Unicode"/>
                <a:cs typeface="Lucida Sans Unicode"/>
              </a:rPr>
              <a:t>and </a:t>
            </a:r>
            <a:r>
              <a:rPr sz="2500" b="1" dirty="0">
                <a:latin typeface="Lucida Sans Unicode"/>
                <a:cs typeface="Lucida Sans Unicode"/>
              </a:rPr>
              <a:t>local</a:t>
            </a:r>
            <a:r>
              <a:rPr sz="2500" b="1" spc="-100" dirty="0">
                <a:latin typeface="Lucida Sans Unicode"/>
                <a:cs typeface="Lucida Sans Unicode"/>
              </a:rPr>
              <a:t> </a:t>
            </a:r>
            <a:r>
              <a:rPr sz="2500" b="1" dirty="0">
                <a:latin typeface="Lucida Sans Unicode"/>
                <a:cs typeface="Lucida Sans Unicode"/>
              </a:rPr>
              <a:t>assessment</a:t>
            </a:r>
            <a:r>
              <a:rPr sz="2500" b="1" spc="-90" dirty="0">
                <a:latin typeface="Lucida Sans Unicode"/>
                <a:cs typeface="Lucida Sans Unicode"/>
              </a:rPr>
              <a:t> </a:t>
            </a:r>
            <a:r>
              <a:rPr sz="2500" b="1" dirty="0">
                <a:latin typeface="Lucida Sans Unicode"/>
                <a:cs typeface="Lucida Sans Unicode"/>
              </a:rPr>
              <a:t>system</a:t>
            </a:r>
            <a:r>
              <a:rPr sz="2500" b="1" spc="-75" dirty="0">
                <a:latin typeface="Lucida Sans Unicode"/>
                <a:cs typeface="Lucida Sans Unicode"/>
              </a:rPr>
              <a:t> </a:t>
            </a:r>
            <a:r>
              <a:rPr sz="2500" dirty="0">
                <a:latin typeface="Lucida Sans Unicode"/>
                <a:cs typeface="Lucida Sans Unicode"/>
              </a:rPr>
              <a:t>for</a:t>
            </a:r>
            <a:r>
              <a:rPr sz="2500" spc="-40" dirty="0">
                <a:latin typeface="Lucida Sans Unicode"/>
                <a:cs typeface="Lucida Sans Unicode"/>
              </a:rPr>
              <a:t> </a:t>
            </a:r>
            <a:r>
              <a:rPr sz="2500" dirty="0">
                <a:latin typeface="Lucida Sans Unicode"/>
                <a:cs typeface="Lucida Sans Unicode"/>
              </a:rPr>
              <a:t>school</a:t>
            </a:r>
            <a:r>
              <a:rPr sz="2500" spc="-70" dirty="0">
                <a:latin typeface="Lucida Sans Unicode"/>
                <a:cs typeface="Lucida Sans Unicode"/>
              </a:rPr>
              <a:t> </a:t>
            </a:r>
            <a:r>
              <a:rPr sz="2500" spc="-10" dirty="0">
                <a:latin typeface="Lucida Sans Unicode"/>
                <a:cs typeface="Lucida Sans Unicode"/>
              </a:rPr>
              <a:t>districts, </a:t>
            </a:r>
            <a:r>
              <a:rPr sz="2500" dirty="0">
                <a:latin typeface="Lucida Sans Unicode"/>
                <a:cs typeface="Lucida Sans Unicode"/>
              </a:rPr>
              <a:t>public</a:t>
            </a:r>
            <a:r>
              <a:rPr sz="2500" spc="-75" dirty="0">
                <a:latin typeface="Lucida Sans Unicode"/>
                <a:cs typeface="Lucida Sans Unicode"/>
              </a:rPr>
              <a:t> </a:t>
            </a:r>
            <a:r>
              <a:rPr sz="2500" dirty="0">
                <a:latin typeface="Lucida Sans Unicode"/>
                <a:cs typeface="Lucida Sans Unicode"/>
              </a:rPr>
              <a:t>schools,</a:t>
            </a:r>
            <a:r>
              <a:rPr sz="2500" spc="-75" dirty="0">
                <a:latin typeface="Lucida Sans Unicode"/>
                <a:cs typeface="Lucida Sans Unicode"/>
              </a:rPr>
              <a:t> </a:t>
            </a:r>
            <a:r>
              <a:rPr sz="2500" dirty="0">
                <a:latin typeface="Lucida Sans Unicode"/>
                <a:cs typeface="Lucida Sans Unicode"/>
              </a:rPr>
              <a:t>charter</a:t>
            </a:r>
            <a:r>
              <a:rPr sz="2500" spc="-80" dirty="0">
                <a:latin typeface="Lucida Sans Unicode"/>
                <a:cs typeface="Lucida Sans Unicode"/>
              </a:rPr>
              <a:t> </a:t>
            </a:r>
            <a:r>
              <a:rPr sz="2500" dirty="0">
                <a:latin typeface="Lucida Sans Unicode"/>
                <a:cs typeface="Lucida Sans Unicode"/>
              </a:rPr>
              <a:t>schools,</a:t>
            </a:r>
            <a:r>
              <a:rPr sz="2500" spc="-75" dirty="0">
                <a:latin typeface="Lucida Sans Unicode"/>
                <a:cs typeface="Lucida Sans Unicode"/>
              </a:rPr>
              <a:t> </a:t>
            </a:r>
            <a:r>
              <a:rPr sz="2500" dirty="0">
                <a:latin typeface="Lucida Sans Unicode"/>
                <a:cs typeface="Lucida Sans Unicode"/>
              </a:rPr>
              <a:t>educators</a:t>
            </a:r>
            <a:r>
              <a:rPr sz="2500" spc="-75" dirty="0">
                <a:latin typeface="Lucida Sans Unicode"/>
                <a:cs typeface="Lucida Sans Unicode"/>
              </a:rPr>
              <a:t> </a:t>
            </a:r>
            <a:r>
              <a:rPr sz="2500" spc="-25" dirty="0">
                <a:latin typeface="Lucida Sans Unicode"/>
                <a:cs typeface="Lucida Sans Unicode"/>
              </a:rPr>
              <a:t>and </a:t>
            </a:r>
            <a:r>
              <a:rPr sz="2500" spc="-10" dirty="0">
                <a:latin typeface="Lucida Sans Unicode"/>
                <a:cs typeface="Lucida Sans Unicode"/>
              </a:rPr>
              <a:t>students.</a:t>
            </a:r>
            <a:r>
              <a:rPr sz="2500" dirty="0">
                <a:latin typeface="Lucida Sans Unicode"/>
                <a:cs typeface="Lucida Sans Unicode"/>
              </a:rPr>
              <a:t>	State</a:t>
            </a:r>
            <a:r>
              <a:rPr sz="2500" spc="-80" dirty="0">
                <a:latin typeface="Lucida Sans Unicode"/>
                <a:cs typeface="Lucida Sans Unicode"/>
              </a:rPr>
              <a:t> </a:t>
            </a:r>
            <a:r>
              <a:rPr sz="2500" dirty="0">
                <a:latin typeface="Lucida Sans Unicode"/>
                <a:cs typeface="Lucida Sans Unicode"/>
              </a:rPr>
              <a:t>assessments</a:t>
            </a:r>
            <a:r>
              <a:rPr sz="2500" spc="-75" dirty="0">
                <a:latin typeface="Lucida Sans Unicode"/>
                <a:cs typeface="Lucida Sans Unicode"/>
              </a:rPr>
              <a:t> </a:t>
            </a:r>
            <a:r>
              <a:rPr sz="2500" dirty="0">
                <a:latin typeface="Lucida Sans Unicode"/>
                <a:cs typeface="Lucida Sans Unicode"/>
              </a:rPr>
              <a:t>refer</a:t>
            </a:r>
            <a:r>
              <a:rPr sz="2500" spc="-80" dirty="0">
                <a:latin typeface="Lucida Sans Unicode"/>
                <a:cs typeface="Lucida Sans Unicode"/>
              </a:rPr>
              <a:t> </a:t>
            </a:r>
            <a:r>
              <a:rPr sz="2500" dirty="0">
                <a:latin typeface="Lucida Sans Unicode"/>
                <a:cs typeface="Lucida Sans Unicode"/>
              </a:rPr>
              <a:t>to</a:t>
            </a:r>
            <a:r>
              <a:rPr sz="2500" spc="-80" dirty="0">
                <a:latin typeface="Lucida Sans Unicode"/>
                <a:cs typeface="Lucida Sans Unicode"/>
              </a:rPr>
              <a:t> </a:t>
            </a:r>
            <a:r>
              <a:rPr sz="2500" dirty="0">
                <a:latin typeface="Lucida Sans Unicode"/>
                <a:cs typeface="Lucida Sans Unicode"/>
              </a:rPr>
              <a:t>tests</a:t>
            </a:r>
            <a:r>
              <a:rPr sz="2500" spc="-80" dirty="0">
                <a:latin typeface="Lucida Sans Unicode"/>
                <a:cs typeface="Lucida Sans Unicode"/>
              </a:rPr>
              <a:t> </a:t>
            </a:r>
            <a:r>
              <a:rPr sz="2500" spc="-20" dirty="0">
                <a:latin typeface="Lucida Sans Unicode"/>
                <a:cs typeface="Lucida Sans Unicode"/>
              </a:rPr>
              <a:t>that </a:t>
            </a:r>
            <a:r>
              <a:rPr sz="2500" dirty="0">
                <a:latin typeface="Lucida Sans Unicode"/>
                <a:cs typeface="Lucida Sans Unicode"/>
              </a:rPr>
              <a:t>are</a:t>
            </a:r>
            <a:r>
              <a:rPr sz="2500" spc="-55" dirty="0">
                <a:latin typeface="Lucida Sans Unicode"/>
                <a:cs typeface="Lucida Sans Unicode"/>
              </a:rPr>
              <a:t> </a:t>
            </a:r>
            <a:r>
              <a:rPr sz="2500" dirty="0">
                <a:latin typeface="Lucida Sans Unicode"/>
                <a:cs typeface="Lucida Sans Unicode"/>
              </a:rPr>
              <a:t>mandated</a:t>
            </a:r>
            <a:r>
              <a:rPr sz="2500" spc="-45" dirty="0">
                <a:latin typeface="Lucida Sans Unicode"/>
                <a:cs typeface="Lucida Sans Unicode"/>
              </a:rPr>
              <a:t> </a:t>
            </a:r>
            <a:r>
              <a:rPr sz="2500" dirty="0">
                <a:latin typeface="Lucida Sans Unicode"/>
                <a:cs typeface="Lucida Sans Unicode"/>
              </a:rPr>
              <a:t>by</a:t>
            </a:r>
            <a:r>
              <a:rPr sz="2500" spc="-50" dirty="0">
                <a:latin typeface="Lucida Sans Unicode"/>
                <a:cs typeface="Lucida Sans Unicode"/>
              </a:rPr>
              <a:t> </a:t>
            </a:r>
            <a:r>
              <a:rPr sz="2500" dirty="0">
                <a:latin typeface="Lucida Sans Unicode"/>
                <a:cs typeface="Lucida Sans Unicode"/>
              </a:rPr>
              <a:t>the</a:t>
            </a:r>
            <a:r>
              <a:rPr sz="2500" spc="-45" dirty="0">
                <a:latin typeface="Lucida Sans Unicode"/>
                <a:cs typeface="Lucida Sans Unicode"/>
              </a:rPr>
              <a:t> </a:t>
            </a:r>
            <a:r>
              <a:rPr sz="2500" dirty="0">
                <a:latin typeface="Lucida Sans Unicode"/>
                <a:cs typeface="Lucida Sans Unicode"/>
              </a:rPr>
              <a:t>State</a:t>
            </a:r>
            <a:r>
              <a:rPr sz="2500" spc="-45" dirty="0">
                <a:latin typeface="Lucida Sans Unicode"/>
                <a:cs typeface="Lucida Sans Unicode"/>
              </a:rPr>
              <a:t> </a:t>
            </a:r>
            <a:r>
              <a:rPr sz="2500" dirty="0">
                <a:latin typeface="Lucida Sans Unicode"/>
                <a:cs typeface="Lucida Sans Unicode"/>
              </a:rPr>
              <a:t>or</a:t>
            </a:r>
            <a:r>
              <a:rPr sz="2500" spc="-45" dirty="0">
                <a:latin typeface="Lucida Sans Unicode"/>
                <a:cs typeface="Lucida Sans Unicode"/>
              </a:rPr>
              <a:t> </a:t>
            </a:r>
            <a:r>
              <a:rPr sz="2500" spc="-10" dirty="0">
                <a:latin typeface="Lucida Sans Unicode"/>
                <a:cs typeface="Lucida Sans Unicode"/>
              </a:rPr>
              <a:t>Federal </a:t>
            </a:r>
            <a:r>
              <a:rPr sz="2500" dirty="0">
                <a:latin typeface="Lucida Sans Unicode"/>
                <a:cs typeface="Lucida Sans Unicode"/>
              </a:rPr>
              <a:t>governments.</a:t>
            </a:r>
            <a:r>
              <a:rPr sz="2500" spc="-80" dirty="0">
                <a:latin typeface="Lucida Sans Unicode"/>
                <a:cs typeface="Lucida Sans Unicode"/>
              </a:rPr>
              <a:t> </a:t>
            </a:r>
            <a:r>
              <a:rPr sz="2500" dirty="0">
                <a:latin typeface="Lucida Sans Unicode"/>
                <a:cs typeface="Lucida Sans Unicode"/>
              </a:rPr>
              <a:t>Local</a:t>
            </a:r>
            <a:r>
              <a:rPr sz="2500" spc="-100" dirty="0">
                <a:latin typeface="Lucida Sans Unicode"/>
                <a:cs typeface="Lucida Sans Unicode"/>
              </a:rPr>
              <a:t> </a:t>
            </a:r>
            <a:r>
              <a:rPr sz="2500" dirty="0">
                <a:latin typeface="Lucida Sans Unicode"/>
                <a:cs typeface="Lucida Sans Unicode"/>
              </a:rPr>
              <a:t>assessments</a:t>
            </a:r>
            <a:r>
              <a:rPr sz="2500" spc="-90" dirty="0">
                <a:latin typeface="Lucida Sans Unicode"/>
                <a:cs typeface="Lucida Sans Unicode"/>
              </a:rPr>
              <a:t> </a:t>
            </a:r>
            <a:r>
              <a:rPr sz="2500" dirty="0">
                <a:latin typeface="Lucida Sans Unicode"/>
                <a:cs typeface="Lucida Sans Unicode"/>
              </a:rPr>
              <a:t>refer</a:t>
            </a:r>
            <a:r>
              <a:rPr sz="2500" spc="-80" dirty="0">
                <a:latin typeface="Lucida Sans Unicode"/>
                <a:cs typeface="Lucida Sans Unicode"/>
              </a:rPr>
              <a:t> </a:t>
            </a:r>
            <a:r>
              <a:rPr sz="2500" dirty="0">
                <a:latin typeface="Lucida Sans Unicode"/>
                <a:cs typeface="Lucida Sans Unicode"/>
              </a:rPr>
              <a:t>to</a:t>
            </a:r>
            <a:r>
              <a:rPr sz="2500" spc="-85" dirty="0">
                <a:latin typeface="Lucida Sans Unicode"/>
                <a:cs typeface="Lucida Sans Unicode"/>
              </a:rPr>
              <a:t> </a:t>
            </a:r>
            <a:r>
              <a:rPr sz="2500" dirty="0">
                <a:latin typeface="Lucida Sans Unicode"/>
                <a:cs typeface="Lucida Sans Unicode"/>
              </a:rPr>
              <a:t>all</a:t>
            </a:r>
            <a:r>
              <a:rPr sz="2500" spc="-95" dirty="0">
                <a:latin typeface="Lucida Sans Unicode"/>
                <a:cs typeface="Lucida Sans Unicode"/>
              </a:rPr>
              <a:t> </a:t>
            </a:r>
            <a:r>
              <a:rPr sz="2500" spc="-10" dirty="0">
                <a:latin typeface="Lucida Sans Unicode"/>
                <a:cs typeface="Lucida Sans Unicode"/>
              </a:rPr>
              <a:t>other </a:t>
            </a:r>
            <a:r>
              <a:rPr sz="2500" dirty="0">
                <a:latin typeface="Lucida Sans Unicode"/>
                <a:cs typeface="Lucida Sans Unicode"/>
              </a:rPr>
              <a:t>assessments</a:t>
            </a:r>
            <a:r>
              <a:rPr sz="2500" spc="-114" dirty="0">
                <a:latin typeface="Lucida Sans Unicode"/>
                <a:cs typeface="Lucida Sans Unicode"/>
              </a:rPr>
              <a:t> </a:t>
            </a:r>
            <a:r>
              <a:rPr sz="2500" dirty="0">
                <a:latin typeface="Lucida Sans Unicode"/>
                <a:cs typeface="Lucida Sans Unicode"/>
              </a:rPr>
              <a:t>administered</a:t>
            </a:r>
            <a:r>
              <a:rPr sz="2500" spc="-114" dirty="0">
                <a:latin typeface="Lucida Sans Unicode"/>
                <a:cs typeface="Lucida Sans Unicode"/>
              </a:rPr>
              <a:t> </a:t>
            </a:r>
            <a:r>
              <a:rPr sz="2500" dirty="0">
                <a:latin typeface="Lucida Sans Unicode"/>
                <a:cs typeface="Lucida Sans Unicode"/>
              </a:rPr>
              <a:t>by</a:t>
            </a:r>
            <a:r>
              <a:rPr sz="2500" spc="-114" dirty="0">
                <a:latin typeface="Lucida Sans Unicode"/>
                <a:cs typeface="Lucida Sans Unicode"/>
              </a:rPr>
              <a:t> </a:t>
            </a:r>
            <a:r>
              <a:rPr sz="2500" dirty="0">
                <a:latin typeface="Lucida Sans Unicode"/>
                <a:cs typeface="Lucida Sans Unicode"/>
              </a:rPr>
              <a:t>districts,</a:t>
            </a:r>
            <a:r>
              <a:rPr sz="2500" spc="-125" dirty="0">
                <a:latin typeface="Lucida Sans Unicode"/>
                <a:cs typeface="Lucida Sans Unicode"/>
              </a:rPr>
              <a:t> </a:t>
            </a:r>
            <a:r>
              <a:rPr sz="2500" spc="-10" dirty="0">
                <a:latin typeface="Lucida Sans Unicode"/>
                <a:cs typeface="Lucida Sans Unicode"/>
              </a:rPr>
              <a:t>charters, </a:t>
            </a:r>
            <a:r>
              <a:rPr sz="2500" dirty="0">
                <a:latin typeface="Lucida Sans Unicode"/>
                <a:cs typeface="Lucida Sans Unicode"/>
              </a:rPr>
              <a:t>schools,</a:t>
            </a:r>
            <a:r>
              <a:rPr sz="2500" spc="-85" dirty="0">
                <a:latin typeface="Lucida Sans Unicode"/>
                <a:cs typeface="Lucida Sans Unicode"/>
              </a:rPr>
              <a:t> </a:t>
            </a:r>
            <a:r>
              <a:rPr sz="2500" dirty="0">
                <a:latin typeface="Lucida Sans Unicode"/>
                <a:cs typeface="Lucida Sans Unicode"/>
              </a:rPr>
              <a:t>or</a:t>
            </a:r>
            <a:r>
              <a:rPr sz="2500" spc="-75" dirty="0">
                <a:latin typeface="Lucida Sans Unicode"/>
                <a:cs typeface="Lucida Sans Unicode"/>
              </a:rPr>
              <a:t> </a:t>
            </a:r>
            <a:r>
              <a:rPr sz="2500" dirty="0">
                <a:latin typeface="Lucida Sans Unicode"/>
                <a:cs typeface="Lucida Sans Unicode"/>
              </a:rPr>
              <a:t>classrooms</a:t>
            </a:r>
            <a:r>
              <a:rPr sz="2500" spc="-60" dirty="0">
                <a:latin typeface="Lucida Sans Unicode"/>
                <a:cs typeface="Lucida Sans Unicode"/>
              </a:rPr>
              <a:t> </a:t>
            </a:r>
            <a:r>
              <a:rPr sz="2500" dirty="0">
                <a:latin typeface="Lucida Sans Unicode"/>
                <a:cs typeface="Lucida Sans Unicode"/>
              </a:rPr>
              <a:t>at</a:t>
            </a:r>
            <a:r>
              <a:rPr sz="2500" spc="-75" dirty="0">
                <a:latin typeface="Lucida Sans Unicode"/>
                <a:cs typeface="Lucida Sans Unicode"/>
              </a:rPr>
              <a:t> </a:t>
            </a:r>
            <a:r>
              <a:rPr sz="2500" dirty="0">
                <a:latin typeface="Lucida Sans Unicode"/>
                <a:cs typeface="Lucida Sans Unicode"/>
              </a:rPr>
              <a:t>the</a:t>
            </a:r>
            <a:r>
              <a:rPr sz="2500" spc="-70" dirty="0">
                <a:latin typeface="Lucida Sans Unicode"/>
                <a:cs typeface="Lucida Sans Unicode"/>
              </a:rPr>
              <a:t> </a:t>
            </a:r>
            <a:r>
              <a:rPr sz="2500" dirty="0">
                <a:latin typeface="Lucida Sans Unicode"/>
                <a:cs typeface="Lucida Sans Unicode"/>
              </a:rPr>
              <a:t>discretion</a:t>
            </a:r>
            <a:r>
              <a:rPr sz="2500" spc="-60" dirty="0">
                <a:latin typeface="Lucida Sans Unicode"/>
                <a:cs typeface="Lucida Sans Unicode"/>
              </a:rPr>
              <a:t> </a:t>
            </a:r>
            <a:r>
              <a:rPr sz="2500" dirty="0">
                <a:latin typeface="Lucida Sans Unicode"/>
                <a:cs typeface="Lucida Sans Unicode"/>
              </a:rPr>
              <a:t>of</a:t>
            </a:r>
            <a:r>
              <a:rPr sz="2500" spc="-70" dirty="0">
                <a:latin typeface="Lucida Sans Unicode"/>
                <a:cs typeface="Lucida Sans Unicode"/>
              </a:rPr>
              <a:t> </a:t>
            </a:r>
            <a:r>
              <a:rPr sz="2500" spc="-10" dirty="0">
                <a:latin typeface="Lucida Sans Unicode"/>
                <a:cs typeface="Lucida Sans Unicode"/>
              </a:rPr>
              <a:t>local authorities.</a:t>
            </a:r>
            <a:endParaRPr sz="2500">
              <a:latin typeface="Lucida Sans Unicode"/>
              <a:cs typeface="Lucida Sans Unicode"/>
            </a:endParaRPr>
          </a:p>
        </p:txBody>
      </p:sp>
      <p:sp>
        <p:nvSpPr>
          <p:cNvPr id="9" name="Title 8">
            <a:extLst>
              <a:ext uri="{FF2B5EF4-FFF2-40B4-BE49-F238E27FC236}">
                <a16:creationId xmlns:a16="http://schemas.microsoft.com/office/drawing/2014/main" id="{2AF6E0DC-8639-CE55-2E3B-70D3BDB3CFBD}"/>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Role of task force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91F6A6-B7F4-98E0-02EE-5B0B7ABABE0C}"/>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Score types </a:t>
            </a:r>
            <a:r>
              <a:rPr lang="en-US" dirty="0" err="1"/>
              <a:t>contd</a:t>
            </a:r>
            <a:endParaRPr lang="en-US" dirty="0"/>
          </a:p>
        </p:txBody>
      </p:sp>
      <p:grpSp>
        <p:nvGrpSpPr>
          <p:cNvPr id="3" name="object 3">
            <a:extLst>
              <a:ext uri="{C183D7F6-B498-43B3-948B-1728B52AA6E4}">
                <adec:decorative xmlns:adec="http://schemas.microsoft.com/office/drawing/2017/decorative" val="1"/>
              </a:ext>
            </a:extLst>
          </p:cNvPr>
          <p:cNvGrpSpPr/>
          <p:nvPr/>
        </p:nvGrpSpPr>
        <p:grpSpPr>
          <a:xfrm>
            <a:off x="875080" y="334645"/>
            <a:ext cx="7791450" cy="1097280"/>
            <a:chOff x="875080" y="334645"/>
            <a:chExt cx="7791450" cy="1097280"/>
          </a:xfrm>
        </p:grpSpPr>
        <p:pic>
          <p:nvPicPr>
            <p:cNvPr id="4" name="object 4"/>
            <p:cNvPicPr/>
            <p:nvPr/>
          </p:nvPicPr>
          <p:blipFill>
            <a:blip r:embed="rId2" cstate="print"/>
            <a:stretch>
              <a:fillRect/>
            </a:stretch>
          </p:blipFill>
          <p:spPr>
            <a:xfrm>
              <a:off x="875080" y="334645"/>
              <a:ext cx="7790942" cy="548639"/>
            </a:xfrm>
            <a:prstGeom prst="rect">
              <a:avLst/>
            </a:prstGeom>
          </p:spPr>
        </p:pic>
        <p:pic>
          <p:nvPicPr>
            <p:cNvPr id="5" name="object 5"/>
            <p:cNvPicPr/>
            <p:nvPr/>
          </p:nvPicPr>
          <p:blipFill>
            <a:blip r:embed="rId3" cstate="print"/>
            <a:stretch>
              <a:fillRect/>
            </a:stretch>
          </p:blipFill>
          <p:spPr>
            <a:xfrm>
              <a:off x="2751455" y="883285"/>
              <a:ext cx="3882644"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81659" y="1736850"/>
            <a:ext cx="7658100" cy="3429000"/>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Scale</a:t>
            </a:r>
            <a:r>
              <a:rPr sz="2400" b="1" spc="-50" dirty="0">
                <a:latin typeface="Calibri"/>
                <a:cs typeface="Calibri"/>
              </a:rPr>
              <a:t> </a:t>
            </a:r>
            <a:r>
              <a:rPr sz="2400" b="1" dirty="0">
                <a:latin typeface="Calibri"/>
                <a:cs typeface="Calibri"/>
              </a:rPr>
              <a:t>scores</a:t>
            </a:r>
            <a:r>
              <a:rPr sz="2400" b="1" spc="-60" dirty="0">
                <a:latin typeface="Calibri"/>
                <a:cs typeface="Calibri"/>
              </a:rPr>
              <a:t> </a:t>
            </a:r>
            <a:r>
              <a:rPr sz="2400" b="1" dirty="0">
                <a:latin typeface="Calibri"/>
                <a:cs typeface="Calibri"/>
              </a:rPr>
              <a:t>put</a:t>
            </a:r>
            <a:r>
              <a:rPr sz="2400" b="1" spc="-40" dirty="0">
                <a:latin typeface="Calibri"/>
                <a:cs typeface="Calibri"/>
              </a:rPr>
              <a:t> </a:t>
            </a:r>
            <a:r>
              <a:rPr sz="2400" b="1" dirty="0">
                <a:latin typeface="Calibri"/>
                <a:cs typeface="Calibri"/>
              </a:rPr>
              <a:t>student</a:t>
            </a:r>
            <a:r>
              <a:rPr sz="2400" b="1" spc="-15" dirty="0">
                <a:latin typeface="Calibri"/>
                <a:cs typeface="Calibri"/>
              </a:rPr>
              <a:t> </a:t>
            </a:r>
            <a:r>
              <a:rPr sz="2400" b="1" dirty="0">
                <a:latin typeface="Calibri"/>
                <a:cs typeface="Calibri"/>
              </a:rPr>
              <a:t>performance</a:t>
            </a:r>
            <a:r>
              <a:rPr sz="2400" b="1" spc="-60" dirty="0">
                <a:latin typeface="Calibri"/>
                <a:cs typeface="Calibri"/>
              </a:rPr>
              <a:t> </a:t>
            </a:r>
            <a:r>
              <a:rPr sz="2400" b="1" dirty="0">
                <a:latin typeface="Calibri"/>
                <a:cs typeface="Calibri"/>
              </a:rPr>
              <a:t>on</a:t>
            </a:r>
            <a:r>
              <a:rPr sz="2400" b="1" spc="-35" dirty="0">
                <a:latin typeface="Calibri"/>
                <a:cs typeface="Calibri"/>
              </a:rPr>
              <a:t> </a:t>
            </a:r>
            <a:r>
              <a:rPr sz="2400" b="1" dirty="0">
                <a:latin typeface="Calibri"/>
                <a:cs typeface="Calibri"/>
              </a:rPr>
              <a:t>a</a:t>
            </a:r>
            <a:r>
              <a:rPr sz="2400" b="1" spc="-40" dirty="0">
                <a:latin typeface="Calibri"/>
                <a:cs typeface="Calibri"/>
              </a:rPr>
              <a:t> </a:t>
            </a:r>
            <a:r>
              <a:rPr sz="2400" b="1" dirty="0">
                <a:latin typeface="Calibri"/>
                <a:cs typeface="Calibri"/>
              </a:rPr>
              <a:t>common</a:t>
            </a:r>
            <a:r>
              <a:rPr sz="2400" b="1" spc="-105" dirty="0">
                <a:latin typeface="Calibri"/>
                <a:cs typeface="Calibri"/>
              </a:rPr>
              <a:t> </a:t>
            </a:r>
            <a:r>
              <a:rPr sz="2400" b="1" spc="-10" dirty="0">
                <a:latin typeface="Calibri"/>
                <a:cs typeface="Calibri"/>
              </a:rPr>
              <a:t>scale</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dirty="0">
                <a:latin typeface="Calibri"/>
                <a:cs typeface="Calibri"/>
              </a:rPr>
              <a:t>Overall</a:t>
            </a:r>
            <a:r>
              <a:rPr sz="2200" spc="-90" dirty="0">
                <a:latin typeface="Calibri"/>
                <a:cs typeface="Calibri"/>
              </a:rPr>
              <a:t> </a:t>
            </a:r>
            <a:r>
              <a:rPr sz="2200" dirty="0">
                <a:latin typeface="Calibri"/>
                <a:cs typeface="Calibri"/>
              </a:rPr>
              <a:t>scale</a:t>
            </a:r>
            <a:r>
              <a:rPr sz="2200" spc="-80" dirty="0">
                <a:latin typeface="Calibri"/>
                <a:cs typeface="Calibri"/>
              </a:rPr>
              <a:t> </a:t>
            </a:r>
            <a:r>
              <a:rPr sz="2200" spc="-20" dirty="0">
                <a:latin typeface="Calibri"/>
                <a:cs typeface="Calibri"/>
              </a:rPr>
              <a:t>score</a:t>
            </a:r>
            <a:endParaRPr sz="2200">
              <a:latin typeface="Calibri"/>
              <a:cs typeface="Calibri"/>
            </a:endParaRPr>
          </a:p>
          <a:p>
            <a:pPr marL="788670" marR="5080" lvl="2" indent="-181610">
              <a:lnSpc>
                <a:spcPct val="100000"/>
              </a:lnSpc>
              <a:spcBef>
                <a:spcPts val="490"/>
              </a:spcBef>
              <a:buClr>
                <a:srgbClr val="8DC53E"/>
              </a:buClr>
              <a:buSzPct val="110000"/>
              <a:buFont typeface="Wingdings"/>
              <a:buChar char=""/>
              <a:tabLst>
                <a:tab pos="789940" algn="l"/>
              </a:tabLst>
            </a:pPr>
            <a:r>
              <a:rPr sz="2000" dirty="0">
                <a:latin typeface="Calibri"/>
                <a:cs typeface="Calibri"/>
              </a:rPr>
              <a:t>Comparisons</a:t>
            </a:r>
            <a:r>
              <a:rPr sz="2000" spc="-60" dirty="0">
                <a:latin typeface="Calibri"/>
                <a:cs typeface="Calibri"/>
              </a:rPr>
              <a:t> </a:t>
            </a:r>
            <a:r>
              <a:rPr sz="2000" dirty="0">
                <a:latin typeface="Calibri"/>
                <a:cs typeface="Calibri"/>
              </a:rPr>
              <a:t>can</a:t>
            </a:r>
            <a:r>
              <a:rPr sz="2000" spc="-70" dirty="0">
                <a:latin typeface="Calibri"/>
                <a:cs typeface="Calibri"/>
              </a:rPr>
              <a:t> </a:t>
            </a:r>
            <a:r>
              <a:rPr sz="2000" dirty="0">
                <a:latin typeface="Calibri"/>
                <a:cs typeface="Calibri"/>
              </a:rPr>
              <a:t>be</a:t>
            </a:r>
            <a:r>
              <a:rPr sz="2000" spc="-45" dirty="0">
                <a:latin typeface="Calibri"/>
                <a:cs typeface="Calibri"/>
              </a:rPr>
              <a:t> </a:t>
            </a:r>
            <a:r>
              <a:rPr sz="2000" dirty="0">
                <a:latin typeface="Calibri"/>
                <a:cs typeface="Calibri"/>
              </a:rPr>
              <a:t>made</a:t>
            </a:r>
            <a:r>
              <a:rPr sz="2000" spc="-55" dirty="0">
                <a:latin typeface="Calibri"/>
                <a:cs typeface="Calibri"/>
              </a:rPr>
              <a:t> </a:t>
            </a:r>
            <a:r>
              <a:rPr sz="2000" dirty="0">
                <a:latin typeface="Calibri"/>
                <a:cs typeface="Calibri"/>
              </a:rPr>
              <a:t>within</a:t>
            </a:r>
            <a:r>
              <a:rPr sz="2000" spc="-50" dirty="0">
                <a:latin typeface="Calibri"/>
                <a:cs typeface="Calibri"/>
              </a:rPr>
              <a:t> </a:t>
            </a:r>
            <a:r>
              <a:rPr sz="2000" dirty="0">
                <a:latin typeface="Calibri"/>
                <a:cs typeface="Calibri"/>
              </a:rPr>
              <a:t>the</a:t>
            </a:r>
            <a:r>
              <a:rPr sz="2000" spc="-50" dirty="0">
                <a:latin typeface="Calibri"/>
                <a:cs typeface="Calibri"/>
              </a:rPr>
              <a:t> </a:t>
            </a:r>
            <a:r>
              <a:rPr sz="2000" dirty="0">
                <a:latin typeface="Calibri"/>
                <a:cs typeface="Calibri"/>
              </a:rPr>
              <a:t>current</a:t>
            </a:r>
            <a:r>
              <a:rPr sz="2000" spc="-50" dirty="0">
                <a:latin typeface="Calibri"/>
                <a:cs typeface="Calibri"/>
              </a:rPr>
              <a:t> </a:t>
            </a:r>
            <a:r>
              <a:rPr sz="2000" dirty="0">
                <a:latin typeface="Calibri"/>
                <a:cs typeface="Calibri"/>
              </a:rPr>
              <a:t>assessment</a:t>
            </a:r>
            <a:r>
              <a:rPr sz="2000" spc="-20" dirty="0">
                <a:latin typeface="Calibri"/>
                <a:cs typeface="Calibri"/>
              </a:rPr>
              <a:t> </a:t>
            </a:r>
            <a:r>
              <a:rPr sz="2000" dirty="0">
                <a:latin typeface="Calibri"/>
                <a:cs typeface="Calibri"/>
              </a:rPr>
              <a:t>year</a:t>
            </a:r>
            <a:r>
              <a:rPr sz="2000" spc="-55" dirty="0">
                <a:latin typeface="Calibri"/>
                <a:cs typeface="Calibri"/>
              </a:rPr>
              <a:t> </a:t>
            </a:r>
            <a:r>
              <a:rPr sz="2000" spc="-25" dirty="0">
                <a:latin typeface="Calibri"/>
                <a:cs typeface="Calibri"/>
              </a:rPr>
              <a:t>and 	</a:t>
            </a:r>
            <a:r>
              <a:rPr sz="2000" dirty="0">
                <a:latin typeface="Calibri"/>
                <a:cs typeface="Calibri"/>
              </a:rPr>
              <a:t>across</a:t>
            </a:r>
            <a:r>
              <a:rPr sz="2000" spc="-95" dirty="0">
                <a:latin typeface="Calibri"/>
                <a:cs typeface="Calibri"/>
              </a:rPr>
              <a:t> </a:t>
            </a:r>
            <a:r>
              <a:rPr sz="2000" spc="-10" dirty="0">
                <a:latin typeface="Calibri"/>
                <a:cs typeface="Calibri"/>
              </a:rPr>
              <a:t>years</a:t>
            </a:r>
            <a:endParaRPr sz="2000">
              <a:latin typeface="Calibri"/>
              <a:cs typeface="Calibri"/>
            </a:endParaRPr>
          </a:p>
          <a:p>
            <a:pPr marL="515620" lvl="1" indent="-182880">
              <a:lnSpc>
                <a:spcPct val="100000"/>
              </a:lnSpc>
              <a:spcBef>
                <a:spcPts val="520"/>
              </a:spcBef>
              <a:buClr>
                <a:srgbClr val="FFC746"/>
              </a:buClr>
              <a:buSzPct val="109090"/>
              <a:buFont typeface="Wingdings"/>
              <a:buChar char=""/>
              <a:tabLst>
                <a:tab pos="515620" algn="l"/>
              </a:tabLst>
            </a:pPr>
            <a:r>
              <a:rPr sz="2200" dirty="0">
                <a:latin typeface="Calibri"/>
                <a:cs typeface="Calibri"/>
              </a:rPr>
              <a:t>Subscale</a:t>
            </a:r>
            <a:r>
              <a:rPr sz="2200" spc="-60" dirty="0">
                <a:latin typeface="Calibri"/>
                <a:cs typeface="Calibri"/>
              </a:rPr>
              <a:t> </a:t>
            </a:r>
            <a:r>
              <a:rPr sz="2200" spc="-20" dirty="0">
                <a:latin typeface="Calibri"/>
                <a:cs typeface="Calibri"/>
              </a:rPr>
              <a:t>score</a:t>
            </a:r>
            <a:endParaRPr sz="2200">
              <a:latin typeface="Calibri"/>
              <a:cs typeface="Calibri"/>
            </a:endParaRPr>
          </a:p>
          <a:p>
            <a:pPr marL="788670" marR="5080" lvl="2" indent="-181610">
              <a:lnSpc>
                <a:spcPct val="100000"/>
              </a:lnSpc>
              <a:spcBef>
                <a:spcPts val="490"/>
              </a:spcBef>
              <a:buClr>
                <a:srgbClr val="8DC53E"/>
              </a:buClr>
              <a:buSzPct val="110000"/>
              <a:buFont typeface="Wingdings"/>
              <a:buChar char=""/>
              <a:tabLst>
                <a:tab pos="789940" algn="l"/>
              </a:tabLst>
            </a:pPr>
            <a:r>
              <a:rPr sz="2000" dirty="0">
                <a:latin typeface="Calibri"/>
                <a:cs typeface="Calibri"/>
              </a:rPr>
              <a:t>Comparisons</a:t>
            </a:r>
            <a:r>
              <a:rPr sz="2000" spc="-50" dirty="0">
                <a:latin typeface="Calibri"/>
                <a:cs typeface="Calibri"/>
              </a:rPr>
              <a:t> </a:t>
            </a:r>
            <a:r>
              <a:rPr sz="2000" dirty="0">
                <a:latin typeface="Calibri"/>
                <a:cs typeface="Calibri"/>
              </a:rPr>
              <a:t>can</a:t>
            </a:r>
            <a:r>
              <a:rPr sz="2000" spc="-60" dirty="0">
                <a:latin typeface="Calibri"/>
                <a:cs typeface="Calibri"/>
              </a:rPr>
              <a:t> </a:t>
            </a:r>
            <a:r>
              <a:rPr sz="2000" dirty="0">
                <a:latin typeface="Calibri"/>
                <a:cs typeface="Calibri"/>
              </a:rPr>
              <a:t>be</a:t>
            </a:r>
            <a:r>
              <a:rPr sz="2000" spc="-45" dirty="0">
                <a:latin typeface="Calibri"/>
                <a:cs typeface="Calibri"/>
              </a:rPr>
              <a:t> </a:t>
            </a:r>
            <a:r>
              <a:rPr sz="2000" dirty="0">
                <a:latin typeface="Calibri"/>
                <a:cs typeface="Calibri"/>
              </a:rPr>
              <a:t>made</a:t>
            </a:r>
            <a:r>
              <a:rPr sz="2000" spc="-45" dirty="0">
                <a:latin typeface="Calibri"/>
                <a:cs typeface="Calibri"/>
              </a:rPr>
              <a:t> </a:t>
            </a:r>
            <a:r>
              <a:rPr sz="2000" dirty="0">
                <a:latin typeface="Calibri"/>
                <a:cs typeface="Calibri"/>
              </a:rPr>
              <a:t>within</a:t>
            </a:r>
            <a:r>
              <a:rPr sz="2000" spc="-55"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current</a:t>
            </a:r>
            <a:r>
              <a:rPr sz="2000" spc="-45" dirty="0">
                <a:latin typeface="Calibri"/>
                <a:cs typeface="Calibri"/>
              </a:rPr>
              <a:t> </a:t>
            </a:r>
            <a:r>
              <a:rPr sz="2000" dirty="0">
                <a:latin typeface="Calibri"/>
                <a:cs typeface="Calibri"/>
              </a:rPr>
              <a:t>assessment</a:t>
            </a:r>
            <a:r>
              <a:rPr sz="2000" spc="-15" dirty="0">
                <a:latin typeface="Calibri"/>
                <a:cs typeface="Calibri"/>
              </a:rPr>
              <a:t> </a:t>
            </a:r>
            <a:r>
              <a:rPr sz="2000" dirty="0">
                <a:latin typeface="Calibri"/>
                <a:cs typeface="Calibri"/>
              </a:rPr>
              <a:t>year</a:t>
            </a:r>
            <a:r>
              <a:rPr sz="2000" spc="-60" dirty="0">
                <a:latin typeface="Calibri"/>
                <a:cs typeface="Calibri"/>
              </a:rPr>
              <a:t> </a:t>
            </a:r>
            <a:r>
              <a:rPr sz="2000" spc="-25" dirty="0">
                <a:latin typeface="Calibri"/>
                <a:cs typeface="Calibri"/>
              </a:rPr>
              <a:t>and 	</a:t>
            </a:r>
            <a:r>
              <a:rPr sz="2000" dirty="0">
                <a:latin typeface="Calibri"/>
                <a:cs typeface="Calibri"/>
              </a:rPr>
              <a:t>across</a:t>
            </a:r>
            <a:r>
              <a:rPr sz="2000" spc="-95" dirty="0">
                <a:latin typeface="Calibri"/>
                <a:cs typeface="Calibri"/>
              </a:rPr>
              <a:t> </a:t>
            </a:r>
            <a:r>
              <a:rPr sz="2000" spc="-10" dirty="0">
                <a:latin typeface="Calibri"/>
                <a:cs typeface="Calibri"/>
              </a:rPr>
              <a:t>years</a:t>
            </a:r>
            <a:endParaRPr sz="2000">
              <a:latin typeface="Calibri"/>
              <a:cs typeface="Calibri"/>
            </a:endParaRPr>
          </a:p>
          <a:p>
            <a:pPr marL="240665" indent="-227965">
              <a:lnSpc>
                <a:spcPct val="100000"/>
              </a:lnSpc>
              <a:spcBef>
                <a:spcPts val="545"/>
              </a:spcBef>
              <a:buClr>
                <a:srgbClr val="478AC8"/>
              </a:buClr>
              <a:buSzPct val="110416"/>
              <a:buFont typeface="Wingdings"/>
              <a:buChar char=""/>
              <a:tabLst>
                <a:tab pos="240665" algn="l"/>
              </a:tabLst>
            </a:pPr>
            <a:r>
              <a:rPr sz="2400" b="1" spc="-10" dirty="0">
                <a:latin typeface="Calibri"/>
                <a:cs typeface="Calibri"/>
              </a:rPr>
              <a:t>Percent</a:t>
            </a:r>
            <a:r>
              <a:rPr sz="2400" b="1" spc="-70" dirty="0">
                <a:latin typeface="Calibri"/>
                <a:cs typeface="Calibri"/>
              </a:rPr>
              <a:t> </a:t>
            </a:r>
            <a:r>
              <a:rPr sz="2400" b="1" spc="-10" dirty="0">
                <a:latin typeface="Calibri"/>
                <a:cs typeface="Calibri"/>
              </a:rPr>
              <a:t>correct</a:t>
            </a:r>
            <a:endParaRPr sz="2400">
              <a:latin typeface="Calibri"/>
              <a:cs typeface="Calibri"/>
            </a:endParaRPr>
          </a:p>
          <a:p>
            <a:pPr marL="515620" lvl="1" indent="-182880">
              <a:lnSpc>
                <a:spcPct val="100000"/>
              </a:lnSpc>
              <a:spcBef>
                <a:spcPts val="550"/>
              </a:spcBef>
              <a:buClr>
                <a:srgbClr val="FFC746"/>
              </a:buClr>
              <a:buSzPct val="109090"/>
              <a:buFont typeface="Wingdings"/>
              <a:buChar char=""/>
              <a:tabLst>
                <a:tab pos="515620" algn="l"/>
              </a:tabLst>
            </a:pPr>
            <a:r>
              <a:rPr sz="2200" dirty="0">
                <a:latin typeface="Calibri"/>
                <a:cs typeface="Calibri"/>
              </a:rPr>
              <a:t>Comparisons</a:t>
            </a:r>
            <a:r>
              <a:rPr sz="2200" spc="-80" dirty="0">
                <a:latin typeface="Calibri"/>
                <a:cs typeface="Calibri"/>
              </a:rPr>
              <a:t> </a:t>
            </a:r>
            <a:r>
              <a:rPr sz="2200" dirty="0">
                <a:latin typeface="Calibri"/>
                <a:cs typeface="Calibri"/>
              </a:rPr>
              <a:t>can</a:t>
            </a:r>
            <a:r>
              <a:rPr sz="2200" spc="-60" dirty="0">
                <a:latin typeface="Calibri"/>
                <a:cs typeface="Calibri"/>
              </a:rPr>
              <a:t> </a:t>
            </a:r>
            <a:r>
              <a:rPr sz="2200" dirty="0">
                <a:latin typeface="Calibri"/>
                <a:cs typeface="Calibri"/>
              </a:rPr>
              <a:t>be</a:t>
            </a:r>
            <a:r>
              <a:rPr sz="2200" spc="-45" dirty="0">
                <a:latin typeface="Calibri"/>
                <a:cs typeface="Calibri"/>
              </a:rPr>
              <a:t> </a:t>
            </a:r>
            <a:r>
              <a:rPr sz="2200" dirty="0">
                <a:latin typeface="Calibri"/>
                <a:cs typeface="Calibri"/>
              </a:rPr>
              <a:t>made</a:t>
            </a:r>
            <a:r>
              <a:rPr sz="2200" spc="-50" dirty="0">
                <a:latin typeface="Calibri"/>
                <a:cs typeface="Calibri"/>
              </a:rPr>
              <a:t> </a:t>
            </a:r>
            <a:r>
              <a:rPr sz="2200" dirty="0">
                <a:latin typeface="Calibri"/>
                <a:cs typeface="Calibri"/>
              </a:rPr>
              <a:t>within</a:t>
            </a:r>
            <a:r>
              <a:rPr sz="2200" spc="-75" dirty="0">
                <a:latin typeface="Calibri"/>
                <a:cs typeface="Calibri"/>
              </a:rPr>
              <a:t> </a:t>
            </a:r>
            <a:r>
              <a:rPr sz="2200" dirty="0">
                <a:latin typeface="Calibri"/>
                <a:cs typeface="Calibri"/>
              </a:rPr>
              <a:t>the</a:t>
            </a:r>
            <a:r>
              <a:rPr sz="2200" spc="-55" dirty="0">
                <a:latin typeface="Calibri"/>
                <a:cs typeface="Calibri"/>
              </a:rPr>
              <a:t> </a:t>
            </a:r>
            <a:r>
              <a:rPr sz="2200" dirty="0">
                <a:latin typeface="Calibri"/>
                <a:cs typeface="Calibri"/>
              </a:rPr>
              <a:t>current</a:t>
            </a:r>
            <a:r>
              <a:rPr sz="2200" spc="-70" dirty="0">
                <a:latin typeface="Calibri"/>
                <a:cs typeface="Calibri"/>
              </a:rPr>
              <a:t> </a:t>
            </a:r>
            <a:r>
              <a:rPr sz="2200" dirty="0">
                <a:latin typeface="Calibri"/>
                <a:cs typeface="Calibri"/>
              </a:rPr>
              <a:t>assessment</a:t>
            </a:r>
            <a:r>
              <a:rPr sz="2200" spc="-40" dirty="0">
                <a:latin typeface="Calibri"/>
                <a:cs typeface="Calibri"/>
              </a:rPr>
              <a:t> </a:t>
            </a:r>
            <a:r>
              <a:rPr sz="2200" spc="-20" dirty="0">
                <a:latin typeface="Calibri"/>
                <a:cs typeface="Calibri"/>
              </a:rPr>
              <a:t>year</a:t>
            </a:r>
            <a:endParaRPr sz="2200">
              <a:latin typeface="Calibri"/>
              <a:cs typeface="Calibri"/>
            </a:endParaRPr>
          </a:p>
        </p:txBody>
      </p:sp>
      <p:sp>
        <p:nvSpPr>
          <p:cNvPr id="6" name="object 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50</a:t>
            </a:fld>
            <a:endParaRPr spc="-25"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672866-70C7-6B7A-B1DE-1B41D948F09F}"/>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Levels</a:t>
            </a: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2048891" y="608965"/>
            <a:ext cx="5298948"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505459" y="1699879"/>
            <a:ext cx="2350770" cy="2011680"/>
          </a:xfrm>
          <a:prstGeom prst="rect">
            <a:avLst/>
          </a:prstGeom>
        </p:spPr>
        <p:txBody>
          <a:bodyPr vert="horz" wrap="square" lIns="0" tIns="47625" rIns="0" bIns="0" rtlCol="0">
            <a:spAutoFit/>
          </a:bodyPr>
          <a:lstStyle/>
          <a:p>
            <a:pPr marL="240665" indent="-227965">
              <a:lnSpc>
                <a:spcPct val="100000"/>
              </a:lnSpc>
              <a:spcBef>
                <a:spcPts val="375"/>
              </a:spcBef>
              <a:buClr>
                <a:srgbClr val="478AC8"/>
              </a:buClr>
              <a:buSzPct val="109090"/>
              <a:buFont typeface="Wingdings"/>
              <a:buChar char=""/>
              <a:tabLst>
                <a:tab pos="240665" algn="l"/>
              </a:tabLst>
            </a:pPr>
            <a:r>
              <a:rPr sz="2200" b="1" spc="-10" dirty="0">
                <a:latin typeface="Calibri"/>
                <a:cs typeface="Calibri"/>
              </a:rPr>
              <a:t>State</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spc="-10" dirty="0">
                <a:latin typeface="Calibri"/>
                <a:cs typeface="Calibri"/>
              </a:rPr>
              <a:t>District</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spc="-10" dirty="0">
                <a:latin typeface="Calibri"/>
                <a:cs typeface="Calibri"/>
              </a:rPr>
              <a:t>School</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spc="-10" dirty="0">
                <a:latin typeface="Calibri"/>
                <a:cs typeface="Calibri"/>
              </a:rPr>
              <a:t>Subgroups</a:t>
            </a:r>
            <a:endParaRPr sz="2200">
              <a:latin typeface="Calibri"/>
              <a:cs typeface="Calibri"/>
            </a:endParaRPr>
          </a:p>
          <a:p>
            <a:pPr marL="240665" indent="-227965">
              <a:lnSpc>
                <a:spcPct val="100000"/>
              </a:lnSpc>
              <a:spcBef>
                <a:spcPts val="525"/>
              </a:spcBef>
              <a:buClr>
                <a:srgbClr val="478AC8"/>
              </a:buClr>
              <a:buSzPct val="109090"/>
              <a:buFont typeface="Wingdings"/>
              <a:buChar char=""/>
              <a:tabLst>
                <a:tab pos="240665" algn="l"/>
              </a:tabLst>
            </a:pPr>
            <a:r>
              <a:rPr sz="2200" b="1" dirty="0">
                <a:latin typeface="Calibri"/>
                <a:cs typeface="Calibri"/>
              </a:rPr>
              <a:t>Individual</a:t>
            </a:r>
            <a:r>
              <a:rPr sz="2200" b="1" spc="-25" dirty="0">
                <a:latin typeface="Calibri"/>
                <a:cs typeface="Calibri"/>
              </a:rPr>
              <a:t> </a:t>
            </a:r>
            <a:r>
              <a:rPr sz="2200" b="1" spc="-10" dirty="0">
                <a:latin typeface="Calibri"/>
                <a:cs typeface="Calibri"/>
              </a:rPr>
              <a:t>student</a:t>
            </a:r>
            <a:endParaRPr sz="2200">
              <a:latin typeface="Calibri"/>
              <a:cs typeface="Calibri"/>
            </a:endParaRPr>
          </a:p>
        </p:txBody>
      </p:sp>
      <p:sp>
        <p:nvSpPr>
          <p:cNvPr id="3" name="object 3">
            <a:extLst>
              <a:ext uri="{C183D7F6-B498-43B3-948B-1728B52AA6E4}">
                <adec:decorative xmlns:adec="http://schemas.microsoft.com/office/drawing/2017/decorative" val="1"/>
              </a:ext>
            </a:extLst>
          </p:cNvPr>
          <p:cNvSpPr txBox="1"/>
          <p:nvPr/>
        </p:nvSpPr>
        <p:spPr>
          <a:xfrm>
            <a:off x="4617846" y="1735277"/>
            <a:ext cx="3872229" cy="4677410"/>
          </a:xfrm>
          <a:prstGeom prst="rect">
            <a:avLst/>
          </a:prstGeom>
        </p:spPr>
        <p:txBody>
          <a:bodyPr vert="horz" wrap="square" lIns="0" tIns="12065" rIns="0" bIns="0" rtlCol="0">
            <a:spAutoFit/>
          </a:bodyPr>
          <a:lstStyle/>
          <a:p>
            <a:pPr marL="240665" indent="-227965">
              <a:lnSpc>
                <a:spcPct val="100000"/>
              </a:lnSpc>
              <a:spcBef>
                <a:spcPts val="95"/>
              </a:spcBef>
              <a:buClr>
                <a:srgbClr val="478AC8"/>
              </a:buClr>
              <a:buSzPct val="109090"/>
              <a:buFont typeface="Wingdings"/>
              <a:buChar char=""/>
              <a:tabLst>
                <a:tab pos="240665" algn="l"/>
              </a:tabLst>
            </a:pPr>
            <a:r>
              <a:rPr sz="2200" b="1" spc="-25" dirty="0">
                <a:latin typeface="Calibri"/>
                <a:cs typeface="Calibri"/>
              </a:rPr>
              <a:t>Total</a:t>
            </a:r>
            <a:r>
              <a:rPr sz="2200" b="1" spc="-70" dirty="0">
                <a:latin typeface="Calibri"/>
                <a:cs typeface="Calibri"/>
              </a:rPr>
              <a:t> </a:t>
            </a:r>
            <a:r>
              <a:rPr sz="2200" b="1" spc="-45" dirty="0">
                <a:latin typeface="Calibri"/>
                <a:cs typeface="Calibri"/>
              </a:rPr>
              <a:t>Test</a:t>
            </a:r>
            <a:r>
              <a:rPr sz="2200" b="1" spc="-80" dirty="0">
                <a:latin typeface="Calibri"/>
                <a:cs typeface="Calibri"/>
              </a:rPr>
              <a:t> </a:t>
            </a:r>
            <a:r>
              <a:rPr sz="2200" b="1" spc="-10" dirty="0">
                <a:latin typeface="Calibri"/>
                <a:cs typeface="Calibri"/>
              </a:rPr>
              <a:t>(Overall</a:t>
            </a:r>
            <a:r>
              <a:rPr sz="2200" b="1" spc="-70" dirty="0">
                <a:latin typeface="Calibri"/>
                <a:cs typeface="Calibri"/>
              </a:rPr>
              <a:t> </a:t>
            </a:r>
            <a:r>
              <a:rPr sz="2200" b="1" spc="-10" dirty="0">
                <a:latin typeface="Calibri"/>
                <a:cs typeface="Calibri"/>
              </a:rPr>
              <a:t>Performance</a:t>
            </a:r>
            <a:endParaRPr sz="2200">
              <a:latin typeface="Calibri"/>
              <a:cs typeface="Calibri"/>
            </a:endParaRPr>
          </a:p>
          <a:p>
            <a:pPr marL="241300">
              <a:lnSpc>
                <a:spcPct val="100000"/>
              </a:lnSpc>
              <a:spcBef>
                <a:spcPts val="5"/>
              </a:spcBef>
            </a:pPr>
            <a:r>
              <a:rPr sz="2200" b="1" spc="-10" dirty="0">
                <a:latin typeface="Calibri"/>
                <a:cs typeface="Calibri"/>
              </a:rPr>
              <a:t>Level)</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dirty="0">
                <a:latin typeface="Calibri"/>
                <a:cs typeface="Calibri"/>
              </a:rPr>
              <a:t>ELA</a:t>
            </a:r>
            <a:r>
              <a:rPr sz="2200" b="1" spc="-10" dirty="0">
                <a:latin typeface="Calibri"/>
                <a:cs typeface="Calibri"/>
              </a:rPr>
              <a:t> </a:t>
            </a:r>
            <a:r>
              <a:rPr sz="2200" b="1" dirty="0">
                <a:latin typeface="Calibri"/>
                <a:cs typeface="Calibri"/>
              </a:rPr>
              <a:t>and</a:t>
            </a:r>
            <a:r>
              <a:rPr sz="2200" b="1" spc="-20" dirty="0">
                <a:latin typeface="Calibri"/>
                <a:cs typeface="Calibri"/>
              </a:rPr>
              <a:t> math</a:t>
            </a:r>
            <a:endParaRPr sz="2200">
              <a:latin typeface="Calibri"/>
              <a:cs typeface="Calibri"/>
            </a:endParaRPr>
          </a:p>
          <a:p>
            <a:pPr marL="514984" lvl="1" indent="-182245">
              <a:lnSpc>
                <a:spcPct val="100000"/>
              </a:lnSpc>
              <a:spcBef>
                <a:spcPts val="484"/>
              </a:spcBef>
              <a:buClr>
                <a:srgbClr val="FFC746"/>
              </a:buClr>
              <a:buSzPct val="110000"/>
              <a:buFont typeface="Wingdings"/>
              <a:buChar char=""/>
              <a:tabLst>
                <a:tab pos="514984" algn="l"/>
              </a:tabLst>
            </a:pPr>
            <a:r>
              <a:rPr sz="2000" dirty="0">
                <a:latin typeface="Calibri"/>
                <a:cs typeface="Calibri"/>
              </a:rPr>
              <a:t>Reporting</a:t>
            </a:r>
            <a:r>
              <a:rPr sz="2000" spc="-55" dirty="0">
                <a:latin typeface="Calibri"/>
                <a:cs typeface="Calibri"/>
              </a:rPr>
              <a:t> </a:t>
            </a:r>
            <a:r>
              <a:rPr sz="2000" spc="-10" dirty="0">
                <a:latin typeface="Calibri"/>
                <a:cs typeface="Calibri"/>
              </a:rPr>
              <a:t>Category</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Subclaim</a:t>
            </a:r>
            <a:r>
              <a:rPr sz="2000" spc="-50" dirty="0">
                <a:latin typeface="Calibri"/>
                <a:cs typeface="Calibri"/>
              </a:rPr>
              <a:t> </a:t>
            </a:r>
            <a:r>
              <a:rPr sz="2000" spc="-10" dirty="0">
                <a:latin typeface="Calibri"/>
                <a:cs typeface="Calibri"/>
              </a:rPr>
              <a:t>Category</a:t>
            </a:r>
            <a:endParaRPr sz="2000">
              <a:latin typeface="Calibri"/>
              <a:cs typeface="Calibri"/>
            </a:endParaRPr>
          </a:p>
          <a:p>
            <a:pPr marL="514984" lvl="1" indent="-182245">
              <a:lnSpc>
                <a:spcPct val="100000"/>
              </a:lnSpc>
              <a:spcBef>
                <a:spcPts val="484"/>
              </a:spcBef>
              <a:buClr>
                <a:srgbClr val="FFC746"/>
              </a:buClr>
              <a:buSzPct val="110000"/>
              <a:buFont typeface="Wingdings"/>
              <a:buChar char=""/>
              <a:tabLst>
                <a:tab pos="514984" algn="l"/>
              </a:tabLst>
            </a:pPr>
            <a:r>
              <a:rPr sz="2000" dirty="0">
                <a:latin typeface="Calibri"/>
                <a:cs typeface="Calibri"/>
              </a:rPr>
              <a:t>Evidence</a:t>
            </a:r>
            <a:r>
              <a:rPr sz="2000" spc="-70" dirty="0">
                <a:latin typeface="Calibri"/>
                <a:cs typeface="Calibri"/>
              </a:rPr>
              <a:t> </a:t>
            </a:r>
            <a:r>
              <a:rPr sz="2000" spc="-10" dirty="0">
                <a:latin typeface="Calibri"/>
                <a:cs typeface="Calibri"/>
              </a:rPr>
              <a:t>Statement</a:t>
            </a:r>
            <a:endParaRPr sz="2000">
              <a:latin typeface="Calibri"/>
              <a:cs typeface="Calibri"/>
            </a:endParaRPr>
          </a:p>
          <a:p>
            <a:pPr marL="240665" indent="-227965">
              <a:lnSpc>
                <a:spcPct val="100000"/>
              </a:lnSpc>
              <a:spcBef>
                <a:spcPts val="520"/>
              </a:spcBef>
              <a:buClr>
                <a:srgbClr val="478AC8"/>
              </a:buClr>
              <a:buSzPct val="109090"/>
              <a:buFont typeface="Wingdings"/>
              <a:buChar char=""/>
              <a:tabLst>
                <a:tab pos="240665" algn="l"/>
              </a:tabLst>
            </a:pPr>
            <a:r>
              <a:rPr sz="2200" b="1" dirty="0">
                <a:latin typeface="Calibri"/>
                <a:cs typeface="Calibri"/>
              </a:rPr>
              <a:t>Science</a:t>
            </a:r>
            <a:r>
              <a:rPr sz="2200" b="1" spc="-40" dirty="0">
                <a:latin typeface="Calibri"/>
                <a:cs typeface="Calibri"/>
              </a:rPr>
              <a:t> </a:t>
            </a:r>
            <a:r>
              <a:rPr sz="2200" b="1" dirty="0">
                <a:latin typeface="Calibri"/>
                <a:cs typeface="Calibri"/>
              </a:rPr>
              <a:t>and</a:t>
            </a:r>
            <a:r>
              <a:rPr sz="2200" b="1" spc="-30" dirty="0">
                <a:latin typeface="Calibri"/>
                <a:cs typeface="Calibri"/>
              </a:rPr>
              <a:t> </a:t>
            </a:r>
            <a:r>
              <a:rPr sz="2200" b="1" dirty="0">
                <a:latin typeface="Calibri"/>
                <a:cs typeface="Calibri"/>
              </a:rPr>
              <a:t>social</a:t>
            </a:r>
            <a:r>
              <a:rPr sz="2200" b="1" spc="-40" dirty="0">
                <a:latin typeface="Calibri"/>
                <a:cs typeface="Calibri"/>
              </a:rPr>
              <a:t> </a:t>
            </a:r>
            <a:r>
              <a:rPr sz="2200" b="1" spc="-10" dirty="0">
                <a:latin typeface="Calibri"/>
                <a:cs typeface="Calibri"/>
              </a:rPr>
              <a:t>studies</a:t>
            </a:r>
            <a:endParaRPr sz="2200">
              <a:latin typeface="Calibri"/>
              <a:cs typeface="Calibri"/>
            </a:endParaRPr>
          </a:p>
          <a:p>
            <a:pPr marL="515620" marR="680720" lvl="1" indent="-182880">
              <a:lnSpc>
                <a:spcPct val="100000"/>
              </a:lnSpc>
              <a:spcBef>
                <a:spcPts val="484"/>
              </a:spcBef>
              <a:buClr>
                <a:srgbClr val="FFC746"/>
              </a:buClr>
              <a:buSzPct val="110000"/>
              <a:buFont typeface="Wingdings"/>
              <a:buChar char=""/>
              <a:tabLst>
                <a:tab pos="515620" algn="l"/>
              </a:tabLst>
            </a:pPr>
            <a:r>
              <a:rPr sz="2000" dirty="0">
                <a:latin typeface="Calibri"/>
                <a:cs typeface="Calibri"/>
              </a:rPr>
              <a:t>Standard</a:t>
            </a:r>
            <a:r>
              <a:rPr sz="2000" spc="-85" dirty="0">
                <a:latin typeface="Calibri"/>
                <a:cs typeface="Calibri"/>
              </a:rPr>
              <a:t> </a:t>
            </a:r>
            <a:r>
              <a:rPr sz="2000" dirty="0">
                <a:latin typeface="Calibri"/>
                <a:cs typeface="Calibri"/>
              </a:rPr>
              <a:t>Level</a:t>
            </a:r>
            <a:r>
              <a:rPr sz="2000" spc="-70" dirty="0">
                <a:latin typeface="Calibri"/>
                <a:cs typeface="Calibri"/>
              </a:rPr>
              <a:t> </a:t>
            </a:r>
            <a:r>
              <a:rPr sz="2000" spc="-10" dirty="0">
                <a:latin typeface="Calibri"/>
                <a:cs typeface="Calibri"/>
              </a:rPr>
              <a:t>(Reporting Category)</a:t>
            </a:r>
            <a:endParaRPr sz="2000">
              <a:latin typeface="Calibri"/>
              <a:cs typeface="Calibri"/>
            </a:endParaRPr>
          </a:p>
          <a:p>
            <a:pPr marL="515620" marR="27940" lvl="1" indent="-182880">
              <a:lnSpc>
                <a:spcPct val="100000"/>
              </a:lnSpc>
              <a:spcBef>
                <a:spcPts val="484"/>
              </a:spcBef>
              <a:buClr>
                <a:srgbClr val="FFC746"/>
              </a:buClr>
              <a:buSzPct val="110000"/>
              <a:buFont typeface="Wingdings"/>
              <a:buChar char=""/>
              <a:tabLst>
                <a:tab pos="515620" algn="l"/>
              </a:tabLst>
            </a:pPr>
            <a:r>
              <a:rPr sz="2000" spc="-10" dirty="0">
                <a:latin typeface="Calibri"/>
                <a:cs typeface="Calibri"/>
              </a:rPr>
              <a:t>Prepared</a:t>
            </a:r>
            <a:r>
              <a:rPr sz="2000" spc="-45" dirty="0">
                <a:latin typeface="Calibri"/>
                <a:cs typeface="Calibri"/>
              </a:rPr>
              <a:t> </a:t>
            </a:r>
            <a:r>
              <a:rPr sz="2000" spc="-10" dirty="0">
                <a:latin typeface="Calibri"/>
                <a:cs typeface="Calibri"/>
              </a:rPr>
              <a:t>Graduate</a:t>
            </a:r>
            <a:r>
              <a:rPr sz="2000" spc="-45" dirty="0">
                <a:latin typeface="Calibri"/>
                <a:cs typeface="Calibri"/>
              </a:rPr>
              <a:t> </a:t>
            </a:r>
            <a:r>
              <a:rPr sz="2000" spc="-10" dirty="0">
                <a:latin typeface="Calibri"/>
                <a:cs typeface="Calibri"/>
              </a:rPr>
              <a:t>Competency (PGC)</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Grade</a:t>
            </a:r>
            <a:r>
              <a:rPr sz="2000" spc="-45" dirty="0">
                <a:latin typeface="Calibri"/>
                <a:cs typeface="Calibri"/>
              </a:rPr>
              <a:t> </a:t>
            </a:r>
            <a:r>
              <a:rPr sz="2000" dirty="0">
                <a:latin typeface="Calibri"/>
                <a:cs typeface="Calibri"/>
              </a:rPr>
              <a:t>Level</a:t>
            </a:r>
            <a:r>
              <a:rPr sz="2000" spc="-40" dirty="0">
                <a:latin typeface="Calibri"/>
                <a:cs typeface="Calibri"/>
              </a:rPr>
              <a:t> </a:t>
            </a:r>
            <a:r>
              <a:rPr sz="2000" spc="-10" dirty="0">
                <a:latin typeface="Calibri"/>
                <a:cs typeface="Calibri"/>
              </a:rPr>
              <a:t>Expectation</a:t>
            </a:r>
            <a:r>
              <a:rPr sz="2000" spc="-55" dirty="0">
                <a:latin typeface="Calibri"/>
                <a:cs typeface="Calibri"/>
              </a:rPr>
              <a:t> </a:t>
            </a:r>
            <a:r>
              <a:rPr sz="2000" spc="-10" dirty="0">
                <a:latin typeface="Calibri"/>
                <a:cs typeface="Calibri"/>
              </a:rPr>
              <a:t>(GLE)</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Item</a:t>
            </a:r>
            <a:r>
              <a:rPr sz="2000" spc="-60" dirty="0">
                <a:latin typeface="Calibri"/>
                <a:cs typeface="Calibri"/>
              </a:rPr>
              <a:t> </a:t>
            </a:r>
            <a:r>
              <a:rPr sz="2000" spc="-20" dirty="0">
                <a:latin typeface="Calibri"/>
                <a:cs typeface="Calibri"/>
              </a:rPr>
              <a:t>Type</a:t>
            </a:r>
            <a:endParaRPr sz="2000">
              <a:latin typeface="Calibri"/>
              <a:cs typeface="Calibri"/>
            </a:endParaRPr>
          </a:p>
        </p:txBody>
      </p:sp>
      <p:sp>
        <p:nvSpPr>
          <p:cNvPr id="5" name="object 5">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51</a:t>
            </a:fld>
            <a:endParaRPr spc="-25"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B551E1-9E76-252D-1D8B-C30EDE134276}"/>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Scale score, overall</a:t>
            </a: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1405763" y="608965"/>
            <a:ext cx="6595363"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200660" y="1694178"/>
            <a:ext cx="8532495" cy="4392295"/>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Overall</a:t>
            </a:r>
            <a:r>
              <a:rPr sz="2400" b="1" spc="-80" dirty="0">
                <a:latin typeface="Calibri"/>
                <a:cs typeface="Calibri"/>
              </a:rPr>
              <a:t> </a:t>
            </a:r>
            <a:r>
              <a:rPr sz="2400" b="1" dirty="0">
                <a:latin typeface="Calibri"/>
                <a:cs typeface="Calibri"/>
              </a:rPr>
              <a:t>scale</a:t>
            </a:r>
            <a:r>
              <a:rPr sz="2400" b="1" spc="-65" dirty="0">
                <a:latin typeface="Calibri"/>
                <a:cs typeface="Calibri"/>
              </a:rPr>
              <a:t> </a:t>
            </a:r>
            <a:r>
              <a:rPr sz="2400" b="1" dirty="0">
                <a:latin typeface="Calibri"/>
                <a:cs typeface="Calibri"/>
              </a:rPr>
              <a:t>score</a:t>
            </a:r>
            <a:r>
              <a:rPr sz="2400" b="1" spc="-80" dirty="0">
                <a:latin typeface="Calibri"/>
                <a:cs typeface="Calibri"/>
              </a:rPr>
              <a:t> </a:t>
            </a:r>
            <a:r>
              <a:rPr sz="2400" b="1" dirty="0">
                <a:latin typeface="Calibri"/>
                <a:cs typeface="Calibri"/>
              </a:rPr>
              <a:t>for</a:t>
            </a:r>
            <a:r>
              <a:rPr sz="2400" b="1" spc="-75" dirty="0">
                <a:latin typeface="Calibri"/>
                <a:cs typeface="Calibri"/>
              </a:rPr>
              <a:t> </a:t>
            </a:r>
            <a:r>
              <a:rPr sz="2400" b="1" dirty="0">
                <a:latin typeface="Calibri"/>
                <a:cs typeface="Calibri"/>
              </a:rPr>
              <a:t>the</a:t>
            </a:r>
            <a:r>
              <a:rPr sz="2400" b="1" spc="-55" dirty="0">
                <a:latin typeface="Calibri"/>
                <a:cs typeface="Calibri"/>
              </a:rPr>
              <a:t> </a:t>
            </a:r>
            <a:r>
              <a:rPr sz="2400" b="1" spc="-10" dirty="0">
                <a:latin typeface="Calibri"/>
                <a:cs typeface="Calibri"/>
              </a:rPr>
              <a:t>assessment</a:t>
            </a:r>
            <a:endParaRPr sz="2400">
              <a:latin typeface="Calibri"/>
              <a:cs typeface="Calibri"/>
            </a:endParaRPr>
          </a:p>
          <a:p>
            <a:pPr marL="514984" marR="5080" lvl="1" indent="-182880">
              <a:lnSpc>
                <a:spcPct val="100000"/>
              </a:lnSpc>
              <a:spcBef>
                <a:spcPts val="550"/>
              </a:spcBef>
              <a:buClr>
                <a:srgbClr val="FFC746"/>
              </a:buClr>
              <a:buSzPct val="109090"/>
              <a:buFont typeface="Wingdings"/>
              <a:buChar char=""/>
              <a:tabLst>
                <a:tab pos="514984" algn="l"/>
              </a:tabLst>
            </a:pPr>
            <a:r>
              <a:rPr sz="2200" dirty="0">
                <a:latin typeface="Calibri"/>
                <a:cs typeface="Calibri"/>
              </a:rPr>
              <a:t>Range</a:t>
            </a:r>
            <a:r>
              <a:rPr sz="2200" spc="-10" dirty="0">
                <a:latin typeface="Calibri"/>
                <a:cs typeface="Calibri"/>
              </a:rPr>
              <a:t> </a:t>
            </a:r>
            <a:r>
              <a:rPr sz="2200" dirty="0">
                <a:latin typeface="Calibri"/>
                <a:cs typeface="Calibri"/>
              </a:rPr>
              <a:t>is</a:t>
            </a:r>
            <a:r>
              <a:rPr sz="2200" spc="-35" dirty="0">
                <a:latin typeface="Calibri"/>
                <a:cs typeface="Calibri"/>
              </a:rPr>
              <a:t> </a:t>
            </a:r>
            <a:r>
              <a:rPr sz="2200" dirty="0">
                <a:latin typeface="Calibri"/>
                <a:cs typeface="Calibri"/>
              </a:rPr>
              <a:t>displayed</a:t>
            </a:r>
            <a:r>
              <a:rPr sz="2200" spc="-60" dirty="0">
                <a:latin typeface="Calibri"/>
                <a:cs typeface="Calibri"/>
              </a:rPr>
              <a:t> </a:t>
            </a:r>
            <a:r>
              <a:rPr sz="2200" spc="-10" dirty="0">
                <a:latin typeface="Calibri"/>
                <a:cs typeface="Calibri"/>
              </a:rPr>
              <a:t>(650-</a:t>
            </a:r>
            <a:r>
              <a:rPr sz="2200" dirty="0">
                <a:latin typeface="Calibri"/>
                <a:cs typeface="Calibri"/>
              </a:rPr>
              <a:t>850</a:t>
            </a:r>
            <a:r>
              <a:rPr sz="2200" spc="-45" dirty="0">
                <a:latin typeface="Calibri"/>
                <a:cs typeface="Calibri"/>
              </a:rPr>
              <a:t> </a:t>
            </a:r>
            <a:r>
              <a:rPr sz="2200" dirty="0">
                <a:latin typeface="Calibri"/>
                <a:cs typeface="Calibri"/>
              </a:rPr>
              <a:t>for</a:t>
            </a:r>
            <a:r>
              <a:rPr sz="2200" spc="-25" dirty="0">
                <a:latin typeface="Calibri"/>
                <a:cs typeface="Calibri"/>
              </a:rPr>
              <a:t> </a:t>
            </a:r>
            <a:r>
              <a:rPr sz="2200" dirty="0">
                <a:latin typeface="Calibri"/>
                <a:cs typeface="Calibri"/>
              </a:rPr>
              <a:t>ELA</a:t>
            </a:r>
            <a:r>
              <a:rPr sz="2200" spc="-40" dirty="0">
                <a:latin typeface="Calibri"/>
                <a:cs typeface="Calibri"/>
              </a:rPr>
              <a:t> </a:t>
            </a:r>
            <a:r>
              <a:rPr sz="2200" dirty="0">
                <a:latin typeface="Calibri"/>
                <a:cs typeface="Calibri"/>
              </a:rPr>
              <a:t>and</a:t>
            </a:r>
            <a:r>
              <a:rPr sz="2200" spc="-40" dirty="0">
                <a:latin typeface="Calibri"/>
                <a:cs typeface="Calibri"/>
              </a:rPr>
              <a:t> </a:t>
            </a:r>
            <a:r>
              <a:rPr sz="2200" dirty="0">
                <a:latin typeface="Calibri"/>
                <a:cs typeface="Calibri"/>
              </a:rPr>
              <a:t>math,</a:t>
            </a:r>
            <a:r>
              <a:rPr sz="2200" spc="-20" dirty="0">
                <a:latin typeface="Calibri"/>
                <a:cs typeface="Calibri"/>
              </a:rPr>
              <a:t> </a:t>
            </a:r>
            <a:r>
              <a:rPr sz="2200" spc="-10" dirty="0">
                <a:latin typeface="Calibri"/>
                <a:cs typeface="Calibri"/>
              </a:rPr>
              <a:t>300-</a:t>
            </a:r>
            <a:r>
              <a:rPr sz="2200" dirty="0">
                <a:latin typeface="Calibri"/>
                <a:cs typeface="Calibri"/>
              </a:rPr>
              <a:t>900</a:t>
            </a:r>
            <a:r>
              <a:rPr sz="2200" spc="-45" dirty="0">
                <a:latin typeface="Calibri"/>
                <a:cs typeface="Calibri"/>
              </a:rPr>
              <a:t> </a:t>
            </a:r>
            <a:r>
              <a:rPr sz="2200" dirty="0">
                <a:latin typeface="Calibri"/>
                <a:cs typeface="Calibri"/>
              </a:rPr>
              <a:t>for</a:t>
            </a:r>
            <a:r>
              <a:rPr sz="2200" spc="-35" dirty="0">
                <a:latin typeface="Calibri"/>
                <a:cs typeface="Calibri"/>
              </a:rPr>
              <a:t> </a:t>
            </a:r>
            <a:r>
              <a:rPr sz="2200" dirty="0">
                <a:latin typeface="Calibri"/>
                <a:cs typeface="Calibri"/>
              </a:rPr>
              <a:t>science</a:t>
            </a:r>
            <a:r>
              <a:rPr sz="2200" spc="-20" dirty="0">
                <a:latin typeface="Calibri"/>
                <a:cs typeface="Calibri"/>
              </a:rPr>
              <a:t> </a:t>
            </a:r>
            <a:r>
              <a:rPr sz="2200" spc="-25" dirty="0">
                <a:latin typeface="Calibri"/>
                <a:cs typeface="Calibri"/>
              </a:rPr>
              <a:t>and </a:t>
            </a:r>
            <a:r>
              <a:rPr sz="2200" dirty="0">
                <a:latin typeface="Calibri"/>
                <a:cs typeface="Calibri"/>
              </a:rPr>
              <a:t>social</a:t>
            </a:r>
            <a:r>
              <a:rPr sz="2200" spc="-45" dirty="0">
                <a:latin typeface="Calibri"/>
                <a:cs typeface="Calibri"/>
              </a:rPr>
              <a:t> </a:t>
            </a:r>
            <a:r>
              <a:rPr sz="2200" spc="-10" dirty="0">
                <a:latin typeface="Calibri"/>
                <a:cs typeface="Calibri"/>
              </a:rPr>
              <a:t>studies)</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dirty="0">
                <a:latin typeface="Calibri"/>
                <a:cs typeface="Calibri"/>
              </a:rPr>
              <a:t>Arrows</a:t>
            </a:r>
            <a:r>
              <a:rPr sz="2200" spc="-75" dirty="0">
                <a:latin typeface="Calibri"/>
                <a:cs typeface="Calibri"/>
              </a:rPr>
              <a:t> </a:t>
            </a:r>
            <a:r>
              <a:rPr sz="2200" dirty="0">
                <a:latin typeface="Calibri"/>
                <a:cs typeface="Calibri"/>
              </a:rPr>
              <a:t>(↔)</a:t>
            </a:r>
            <a:r>
              <a:rPr sz="2200" spc="-80" dirty="0">
                <a:latin typeface="Calibri"/>
                <a:cs typeface="Calibri"/>
              </a:rPr>
              <a:t> </a:t>
            </a:r>
            <a:r>
              <a:rPr sz="2200" dirty="0">
                <a:latin typeface="Calibri"/>
                <a:cs typeface="Calibri"/>
              </a:rPr>
              <a:t>around</a:t>
            </a:r>
            <a:r>
              <a:rPr sz="2200" spc="-95" dirty="0">
                <a:latin typeface="Calibri"/>
                <a:cs typeface="Calibri"/>
              </a:rPr>
              <a:t> </a:t>
            </a:r>
            <a:r>
              <a:rPr sz="2200" dirty="0">
                <a:latin typeface="Calibri"/>
                <a:cs typeface="Calibri"/>
              </a:rPr>
              <a:t>student</a:t>
            </a:r>
            <a:r>
              <a:rPr sz="2200" spc="-65" dirty="0">
                <a:latin typeface="Calibri"/>
                <a:cs typeface="Calibri"/>
              </a:rPr>
              <a:t> </a:t>
            </a:r>
            <a:r>
              <a:rPr sz="2200" dirty="0">
                <a:latin typeface="Calibri"/>
                <a:cs typeface="Calibri"/>
              </a:rPr>
              <a:t>scores</a:t>
            </a:r>
            <a:r>
              <a:rPr sz="2200" spc="-70" dirty="0">
                <a:latin typeface="Calibri"/>
                <a:cs typeface="Calibri"/>
              </a:rPr>
              <a:t> </a:t>
            </a:r>
            <a:r>
              <a:rPr sz="2200" spc="-10" dirty="0">
                <a:latin typeface="Calibri"/>
                <a:cs typeface="Calibri"/>
              </a:rPr>
              <a:t>represent</a:t>
            </a:r>
            <a:r>
              <a:rPr sz="2200" spc="-80" dirty="0">
                <a:latin typeface="Calibri"/>
                <a:cs typeface="Calibri"/>
              </a:rPr>
              <a:t> </a:t>
            </a:r>
            <a:r>
              <a:rPr sz="2200" dirty="0">
                <a:latin typeface="Calibri"/>
                <a:cs typeface="Calibri"/>
              </a:rPr>
              <a:t>the</a:t>
            </a:r>
            <a:r>
              <a:rPr sz="2200" spc="-65" dirty="0">
                <a:latin typeface="Calibri"/>
                <a:cs typeface="Calibri"/>
              </a:rPr>
              <a:t> </a:t>
            </a:r>
            <a:r>
              <a:rPr sz="2200" dirty="0">
                <a:latin typeface="Calibri"/>
                <a:cs typeface="Calibri"/>
              </a:rPr>
              <a:t>standard</a:t>
            </a:r>
            <a:r>
              <a:rPr sz="2200" spc="-105" dirty="0">
                <a:latin typeface="Calibri"/>
                <a:cs typeface="Calibri"/>
              </a:rPr>
              <a:t> </a:t>
            </a:r>
            <a:r>
              <a:rPr sz="2200" dirty="0">
                <a:latin typeface="Calibri"/>
                <a:cs typeface="Calibri"/>
              </a:rPr>
              <a:t>error</a:t>
            </a:r>
            <a:r>
              <a:rPr sz="2200" spc="-80" dirty="0">
                <a:latin typeface="Calibri"/>
                <a:cs typeface="Calibri"/>
              </a:rPr>
              <a:t> </a:t>
            </a:r>
            <a:r>
              <a:rPr sz="2200" spc="-25" dirty="0">
                <a:latin typeface="Calibri"/>
                <a:cs typeface="Calibri"/>
              </a:rPr>
              <a:t>of</a:t>
            </a:r>
            <a:endParaRPr sz="2200">
              <a:latin typeface="Calibri"/>
              <a:cs typeface="Calibri"/>
            </a:endParaRPr>
          </a:p>
          <a:p>
            <a:pPr marL="514984">
              <a:lnSpc>
                <a:spcPct val="100000"/>
              </a:lnSpc>
            </a:pPr>
            <a:r>
              <a:rPr sz="2200" spc="-10" dirty="0">
                <a:latin typeface="Calibri"/>
                <a:cs typeface="Calibri"/>
              </a:rPr>
              <a:t>measurement</a:t>
            </a:r>
            <a:r>
              <a:rPr sz="2200" spc="-50" dirty="0">
                <a:latin typeface="Calibri"/>
                <a:cs typeface="Calibri"/>
              </a:rPr>
              <a:t> </a:t>
            </a:r>
            <a:r>
              <a:rPr sz="2200" spc="-20" dirty="0">
                <a:latin typeface="Calibri"/>
                <a:cs typeface="Calibri"/>
              </a:rPr>
              <a:t>(SEM)</a:t>
            </a:r>
            <a:endParaRPr sz="2200">
              <a:latin typeface="Calibri"/>
              <a:cs typeface="Calibri"/>
            </a:endParaRPr>
          </a:p>
          <a:p>
            <a:pPr marL="788670" marR="120650" lvl="2" indent="-182245">
              <a:lnSpc>
                <a:spcPct val="100000"/>
              </a:lnSpc>
              <a:spcBef>
                <a:spcPts val="490"/>
              </a:spcBef>
              <a:buClr>
                <a:srgbClr val="8DC53E"/>
              </a:buClr>
              <a:buSzPct val="110000"/>
              <a:buFont typeface="Wingdings"/>
              <a:buChar char=""/>
              <a:tabLst>
                <a:tab pos="789940" algn="l"/>
              </a:tabLst>
            </a:pPr>
            <a:r>
              <a:rPr sz="2000" dirty="0">
                <a:latin typeface="Calibri"/>
                <a:cs typeface="Calibri"/>
              </a:rPr>
              <a:t>The</a:t>
            </a:r>
            <a:r>
              <a:rPr sz="2000" spc="-55" dirty="0">
                <a:latin typeface="Calibri"/>
                <a:cs typeface="Calibri"/>
              </a:rPr>
              <a:t> </a:t>
            </a:r>
            <a:r>
              <a:rPr sz="2000" dirty="0">
                <a:latin typeface="Calibri"/>
                <a:cs typeface="Calibri"/>
              </a:rPr>
              <a:t>SEM</a:t>
            </a:r>
            <a:r>
              <a:rPr sz="2000" spc="-65" dirty="0">
                <a:latin typeface="Calibri"/>
                <a:cs typeface="Calibri"/>
              </a:rPr>
              <a:t> </a:t>
            </a:r>
            <a:r>
              <a:rPr sz="2000" dirty="0">
                <a:latin typeface="Calibri"/>
                <a:cs typeface="Calibri"/>
              </a:rPr>
              <a:t>is</a:t>
            </a:r>
            <a:r>
              <a:rPr sz="2000" spc="-45" dirty="0">
                <a:latin typeface="Calibri"/>
                <a:cs typeface="Calibri"/>
              </a:rPr>
              <a:t> </a:t>
            </a:r>
            <a:r>
              <a:rPr sz="2000" dirty="0">
                <a:latin typeface="Calibri"/>
                <a:cs typeface="Calibri"/>
              </a:rPr>
              <a:t>the</a:t>
            </a:r>
            <a:r>
              <a:rPr sz="2000" spc="-50" dirty="0">
                <a:latin typeface="Calibri"/>
                <a:cs typeface="Calibri"/>
              </a:rPr>
              <a:t> </a:t>
            </a:r>
            <a:r>
              <a:rPr sz="2000" spc="-10" dirty="0">
                <a:latin typeface="Calibri"/>
                <a:cs typeface="Calibri"/>
              </a:rPr>
              <a:t>estimated</a:t>
            </a:r>
            <a:r>
              <a:rPr sz="2000" spc="-15" dirty="0">
                <a:latin typeface="Calibri"/>
                <a:cs typeface="Calibri"/>
              </a:rPr>
              <a:t> </a:t>
            </a:r>
            <a:r>
              <a:rPr sz="2000" dirty="0">
                <a:latin typeface="Calibri"/>
                <a:cs typeface="Calibri"/>
              </a:rPr>
              <a:t>range</a:t>
            </a:r>
            <a:r>
              <a:rPr sz="2000" spc="-70" dirty="0">
                <a:latin typeface="Calibri"/>
                <a:cs typeface="Calibri"/>
              </a:rPr>
              <a:t> </a:t>
            </a:r>
            <a:r>
              <a:rPr sz="2000" dirty="0">
                <a:latin typeface="Calibri"/>
                <a:cs typeface="Calibri"/>
              </a:rPr>
              <a:t>of</a:t>
            </a:r>
            <a:r>
              <a:rPr sz="2000" spc="-60" dirty="0">
                <a:latin typeface="Calibri"/>
                <a:cs typeface="Calibri"/>
              </a:rPr>
              <a:t> </a:t>
            </a:r>
            <a:r>
              <a:rPr sz="2000" dirty="0">
                <a:latin typeface="Calibri"/>
                <a:cs typeface="Calibri"/>
              </a:rPr>
              <a:t>scores</a:t>
            </a:r>
            <a:r>
              <a:rPr sz="2000" spc="-45" dirty="0">
                <a:latin typeface="Calibri"/>
                <a:cs typeface="Calibri"/>
              </a:rPr>
              <a:t> </a:t>
            </a:r>
            <a:r>
              <a:rPr sz="2000" dirty="0">
                <a:latin typeface="Calibri"/>
                <a:cs typeface="Calibri"/>
              </a:rPr>
              <a:t>that</a:t>
            </a:r>
            <a:r>
              <a:rPr sz="2000" spc="-40" dirty="0">
                <a:latin typeface="Calibri"/>
                <a:cs typeface="Calibri"/>
              </a:rPr>
              <a:t> </a:t>
            </a:r>
            <a:r>
              <a:rPr sz="2000" dirty="0">
                <a:latin typeface="Calibri"/>
                <a:cs typeface="Calibri"/>
              </a:rPr>
              <a:t>the</a:t>
            </a:r>
            <a:r>
              <a:rPr sz="2000" spc="-50" dirty="0">
                <a:latin typeface="Calibri"/>
                <a:cs typeface="Calibri"/>
              </a:rPr>
              <a:t> </a:t>
            </a:r>
            <a:r>
              <a:rPr sz="2000" dirty="0">
                <a:latin typeface="Calibri"/>
                <a:cs typeface="Calibri"/>
              </a:rPr>
              <a:t>student</a:t>
            </a:r>
            <a:r>
              <a:rPr sz="2000" spc="-50" dirty="0">
                <a:latin typeface="Calibri"/>
                <a:cs typeface="Calibri"/>
              </a:rPr>
              <a:t> </a:t>
            </a:r>
            <a:r>
              <a:rPr sz="2000" dirty="0">
                <a:latin typeface="Calibri"/>
                <a:cs typeface="Calibri"/>
              </a:rPr>
              <a:t>might</a:t>
            </a:r>
            <a:r>
              <a:rPr sz="2000" spc="-45" dirty="0">
                <a:latin typeface="Calibri"/>
                <a:cs typeface="Calibri"/>
              </a:rPr>
              <a:t> </a:t>
            </a:r>
            <a:r>
              <a:rPr sz="2000" dirty="0">
                <a:latin typeface="Calibri"/>
                <a:cs typeface="Calibri"/>
              </a:rPr>
              <a:t>receive</a:t>
            </a:r>
            <a:r>
              <a:rPr sz="2000" spc="-40" dirty="0">
                <a:latin typeface="Calibri"/>
                <a:cs typeface="Calibri"/>
              </a:rPr>
              <a:t> </a:t>
            </a:r>
            <a:r>
              <a:rPr sz="2000" spc="-25" dirty="0">
                <a:latin typeface="Calibri"/>
                <a:cs typeface="Calibri"/>
              </a:rPr>
              <a:t>if 	</a:t>
            </a:r>
            <a:r>
              <a:rPr sz="2000" dirty="0">
                <a:latin typeface="Calibri"/>
                <a:cs typeface="Calibri"/>
              </a:rPr>
              <a:t>they</a:t>
            </a:r>
            <a:r>
              <a:rPr sz="2000" spc="-50" dirty="0">
                <a:latin typeface="Calibri"/>
                <a:cs typeface="Calibri"/>
              </a:rPr>
              <a:t> </a:t>
            </a:r>
            <a:r>
              <a:rPr sz="2000" dirty="0">
                <a:latin typeface="Calibri"/>
                <a:cs typeface="Calibri"/>
              </a:rPr>
              <a:t>took</a:t>
            </a:r>
            <a:r>
              <a:rPr sz="2000" spc="-55" dirty="0">
                <a:latin typeface="Calibri"/>
                <a:cs typeface="Calibri"/>
              </a:rPr>
              <a:t> </a:t>
            </a:r>
            <a:r>
              <a:rPr sz="2000" dirty="0">
                <a:latin typeface="Calibri"/>
                <a:cs typeface="Calibri"/>
              </a:rPr>
              <a:t>the</a:t>
            </a:r>
            <a:r>
              <a:rPr sz="2000" spc="-55" dirty="0">
                <a:latin typeface="Calibri"/>
                <a:cs typeface="Calibri"/>
              </a:rPr>
              <a:t> </a:t>
            </a:r>
            <a:r>
              <a:rPr sz="2000" dirty="0">
                <a:latin typeface="Calibri"/>
                <a:cs typeface="Calibri"/>
              </a:rPr>
              <a:t>test</a:t>
            </a:r>
            <a:r>
              <a:rPr sz="2000" spc="-25" dirty="0">
                <a:latin typeface="Calibri"/>
                <a:cs typeface="Calibri"/>
              </a:rPr>
              <a:t> </a:t>
            </a:r>
            <a:r>
              <a:rPr sz="2000" dirty="0">
                <a:latin typeface="Calibri"/>
                <a:cs typeface="Calibri"/>
              </a:rPr>
              <a:t>multiple</a:t>
            </a:r>
            <a:r>
              <a:rPr sz="2000" spc="-45" dirty="0">
                <a:latin typeface="Calibri"/>
                <a:cs typeface="Calibri"/>
              </a:rPr>
              <a:t> </a:t>
            </a:r>
            <a:r>
              <a:rPr sz="2000" spc="-20" dirty="0">
                <a:latin typeface="Calibri"/>
                <a:cs typeface="Calibri"/>
              </a:rPr>
              <a:t>times</a:t>
            </a:r>
            <a:endParaRPr sz="2000">
              <a:latin typeface="Calibri"/>
              <a:cs typeface="Calibri"/>
            </a:endParaRPr>
          </a:p>
          <a:p>
            <a:pPr marL="514984" marR="596265" lvl="1" indent="-182880">
              <a:lnSpc>
                <a:spcPct val="100000"/>
              </a:lnSpc>
              <a:spcBef>
                <a:spcPts val="520"/>
              </a:spcBef>
              <a:buClr>
                <a:srgbClr val="FFC746"/>
              </a:buClr>
              <a:buSzPct val="109090"/>
              <a:buFont typeface="Wingdings"/>
              <a:buChar char=""/>
              <a:tabLst>
                <a:tab pos="514984" algn="l"/>
              </a:tabLst>
            </a:pPr>
            <a:r>
              <a:rPr sz="2200" dirty="0">
                <a:latin typeface="Calibri"/>
                <a:cs typeface="Calibri"/>
              </a:rPr>
              <a:t>State,</a:t>
            </a:r>
            <a:r>
              <a:rPr sz="2200" spc="-40" dirty="0">
                <a:latin typeface="Calibri"/>
                <a:cs typeface="Calibri"/>
              </a:rPr>
              <a:t> </a:t>
            </a:r>
            <a:r>
              <a:rPr sz="2200" dirty="0">
                <a:latin typeface="Calibri"/>
                <a:cs typeface="Calibri"/>
              </a:rPr>
              <a:t>district,</a:t>
            </a:r>
            <a:r>
              <a:rPr sz="2200" spc="-45" dirty="0">
                <a:latin typeface="Calibri"/>
                <a:cs typeface="Calibri"/>
              </a:rPr>
              <a:t> </a:t>
            </a:r>
            <a:r>
              <a:rPr sz="2200" dirty="0">
                <a:latin typeface="Calibri"/>
                <a:cs typeface="Calibri"/>
              </a:rPr>
              <a:t>and</a:t>
            </a:r>
            <a:r>
              <a:rPr sz="2200" spc="-60" dirty="0">
                <a:latin typeface="Calibri"/>
                <a:cs typeface="Calibri"/>
              </a:rPr>
              <a:t> </a:t>
            </a:r>
            <a:r>
              <a:rPr sz="2200" dirty="0">
                <a:latin typeface="Calibri"/>
                <a:cs typeface="Calibri"/>
              </a:rPr>
              <a:t>school</a:t>
            </a:r>
            <a:r>
              <a:rPr sz="2200" spc="-50" dirty="0">
                <a:latin typeface="Calibri"/>
                <a:cs typeface="Calibri"/>
              </a:rPr>
              <a:t> </a:t>
            </a:r>
            <a:r>
              <a:rPr sz="2200" dirty="0">
                <a:latin typeface="Calibri"/>
                <a:cs typeface="Calibri"/>
              </a:rPr>
              <a:t>level</a:t>
            </a:r>
            <a:r>
              <a:rPr sz="2200" spc="-45" dirty="0">
                <a:latin typeface="Calibri"/>
                <a:cs typeface="Calibri"/>
              </a:rPr>
              <a:t> </a:t>
            </a:r>
            <a:r>
              <a:rPr sz="2200" spc="-10" dirty="0">
                <a:latin typeface="Calibri"/>
                <a:cs typeface="Calibri"/>
              </a:rPr>
              <a:t>information</a:t>
            </a:r>
            <a:r>
              <a:rPr sz="2200" spc="-55" dirty="0">
                <a:latin typeface="Calibri"/>
                <a:cs typeface="Calibri"/>
              </a:rPr>
              <a:t> </a:t>
            </a:r>
            <a:r>
              <a:rPr sz="2200" dirty="0">
                <a:latin typeface="Calibri"/>
                <a:cs typeface="Calibri"/>
              </a:rPr>
              <a:t>is</a:t>
            </a:r>
            <a:r>
              <a:rPr sz="2200" spc="-35" dirty="0">
                <a:latin typeface="Calibri"/>
                <a:cs typeface="Calibri"/>
              </a:rPr>
              <a:t> </a:t>
            </a:r>
            <a:r>
              <a:rPr sz="2200" dirty="0">
                <a:latin typeface="Calibri"/>
                <a:cs typeface="Calibri"/>
              </a:rPr>
              <a:t>provided</a:t>
            </a:r>
            <a:r>
              <a:rPr sz="2200" spc="-55" dirty="0">
                <a:latin typeface="Calibri"/>
                <a:cs typeface="Calibri"/>
              </a:rPr>
              <a:t> </a:t>
            </a:r>
            <a:r>
              <a:rPr sz="2200" dirty="0">
                <a:latin typeface="Calibri"/>
                <a:cs typeface="Calibri"/>
              </a:rPr>
              <a:t>in</a:t>
            </a:r>
            <a:r>
              <a:rPr sz="2200" spc="-55" dirty="0">
                <a:latin typeface="Calibri"/>
                <a:cs typeface="Calibri"/>
              </a:rPr>
              <a:t> </a:t>
            </a:r>
            <a:r>
              <a:rPr sz="2200" spc="-10" dirty="0">
                <a:latin typeface="Calibri"/>
                <a:cs typeface="Calibri"/>
              </a:rPr>
              <a:t>relevant </a:t>
            </a:r>
            <a:r>
              <a:rPr sz="2200" dirty="0">
                <a:latin typeface="Calibri"/>
                <a:cs typeface="Calibri"/>
              </a:rPr>
              <a:t>sections</a:t>
            </a:r>
            <a:r>
              <a:rPr sz="2200" spc="-40" dirty="0">
                <a:latin typeface="Calibri"/>
                <a:cs typeface="Calibri"/>
              </a:rPr>
              <a:t> </a:t>
            </a:r>
            <a:r>
              <a:rPr sz="2200" dirty="0">
                <a:latin typeface="Calibri"/>
                <a:cs typeface="Calibri"/>
              </a:rPr>
              <a:t>of</a:t>
            </a:r>
            <a:r>
              <a:rPr sz="2200" spc="-35"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report</a:t>
            </a:r>
            <a:r>
              <a:rPr sz="2200" spc="-35" dirty="0">
                <a:latin typeface="Calibri"/>
                <a:cs typeface="Calibri"/>
              </a:rPr>
              <a:t> </a:t>
            </a:r>
            <a:r>
              <a:rPr sz="2200" dirty="0">
                <a:latin typeface="Calibri"/>
                <a:cs typeface="Calibri"/>
              </a:rPr>
              <a:t>to</a:t>
            </a:r>
            <a:r>
              <a:rPr sz="2200" spc="-30" dirty="0">
                <a:latin typeface="Calibri"/>
                <a:cs typeface="Calibri"/>
              </a:rPr>
              <a:t> </a:t>
            </a:r>
            <a:r>
              <a:rPr sz="2200" dirty="0">
                <a:latin typeface="Calibri"/>
                <a:cs typeface="Calibri"/>
              </a:rPr>
              <a:t>help</a:t>
            </a:r>
            <a:r>
              <a:rPr sz="2200" spc="-45" dirty="0">
                <a:latin typeface="Calibri"/>
                <a:cs typeface="Calibri"/>
              </a:rPr>
              <a:t> </a:t>
            </a:r>
            <a:r>
              <a:rPr sz="2200" spc="-10" dirty="0">
                <a:latin typeface="Calibri"/>
                <a:cs typeface="Calibri"/>
              </a:rPr>
              <a:t>understand</a:t>
            </a:r>
            <a:r>
              <a:rPr sz="2200" spc="-55" dirty="0">
                <a:latin typeface="Calibri"/>
                <a:cs typeface="Calibri"/>
              </a:rPr>
              <a:t> </a:t>
            </a:r>
            <a:r>
              <a:rPr sz="2200" dirty="0">
                <a:latin typeface="Calibri"/>
                <a:cs typeface="Calibri"/>
              </a:rPr>
              <a:t>how</a:t>
            </a:r>
            <a:r>
              <a:rPr sz="2200" spc="-40" dirty="0">
                <a:latin typeface="Calibri"/>
                <a:cs typeface="Calibri"/>
              </a:rPr>
              <a:t> </a:t>
            </a:r>
            <a:r>
              <a:rPr sz="2200" dirty="0">
                <a:latin typeface="Calibri"/>
                <a:cs typeface="Calibri"/>
              </a:rPr>
              <a:t>the</a:t>
            </a:r>
            <a:r>
              <a:rPr sz="2200" spc="-45" dirty="0">
                <a:latin typeface="Calibri"/>
                <a:cs typeface="Calibri"/>
              </a:rPr>
              <a:t> </a:t>
            </a:r>
            <a:r>
              <a:rPr sz="2200" spc="-10" dirty="0">
                <a:latin typeface="Calibri"/>
                <a:cs typeface="Calibri"/>
              </a:rPr>
              <a:t>student’s performance</a:t>
            </a:r>
            <a:r>
              <a:rPr sz="2200" spc="-70" dirty="0">
                <a:latin typeface="Calibri"/>
                <a:cs typeface="Calibri"/>
              </a:rPr>
              <a:t> </a:t>
            </a:r>
            <a:r>
              <a:rPr sz="2200" dirty="0">
                <a:latin typeface="Calibri"/>
                <a:cs typeface="Calibri"/>
              </a:rPr>
              <a:t>compares</a:t>
            </a:r>
            <a:r>
              <a:rPr sz="2200" spc="-60" dirty="0">
                <a:latin typeface="Calibri"/>
                <a:cs typeface="Calibri"/>
              </a:rPr>
              <a:t> </a:t>
            </a:r>
            <a:r>
              <a:rPr sz="2200" dirty="0">
                <a:latin typeface="Calibri"/>
                <a:cs typeface="Calibri"/>
              </a:rPr>
              <a:t>to</a:t>
            </a:r>
            <a:r>
              <a:rPr sz="2200" spc="-50" dirty="0">
                <a:latin typeface="Calibri"/>
                <a:cs typeface="Calibri"/>
              </a:rPr>
              <a:t> </a:t>
            </a:r>
            <a:r>
              <a:rPr sz="2200" dirty="0">
                <a:latin typeface="Calibri"/>
                <a:cs typeface="Calibri"/>
              </a:rPr>
              <a:t>other</a:t>
            </a:r>
            <a:r>
              <a:rPr sz="2200" spc="-70" dirty="0">
                <a:latin typeface="Calibri"/>
                <a:cs typeface="Calibri"/>
              </a:rPr>
              <a:t> </a:t>
            </a:r>
            <a:r>
              <a:rPr sz="2200" spc="-10" dirty="0">
                <a:latin typeface="Calibri"/>
                <a:cs typeface="Calibri"/>
              </a:rPr>
              <a:t>students.</a:t>
            </a:r>
            <a:endParaRPr sz="2200">
              <a:latin typeface="Calibri"/>
              <a:cs typeface="Calibri"/>
            </a:endParaRPr>
          </a:p>
          <a:p>
            <a:pPr marL="789305" lvl="2" indent="-182245">
              <a:lnSpc>
                <a:spcPct val="100000"/>
              </a:lnSpc>
              <a:spcBef>
                <a:spcPts val="490"/>
              </a:spcBef>
              <a:buClr>
                <a:srgbClr val="8DC53E"/>
              </a:buClr>
              <a:buSzPct val="110000"/>
              <a:buFont typeface="Wingdings"/>
              <a:buChar char=""/>
              <a:tabLst>
                <a:tab pos="789305" algn="l"/>
              </a:tabLst>
            </a:pPr>
            <a:r>
              <a:rPr sz="2000" spc="-25" dirty="0">
                <a:latin typeface="Calibri"/>
                <a:cs typeface="Calibri"/>
              </a:rPr>
              <a:t>Cross-</a:t>
            </a:r>
            <a:r>
              <a:rPr sz="2000" dirty="0">
                <a:latin typeface="Calibri"/>
                <a:cs typeface="Calibri"/>
              </a:rPr>
              <a:t>state</a:t>
            </a:r>
            <a:r>
              <a:rPr sz="2000" spc="-15" dirty="0">
                <a:latin typeface="Calibri"/>
                <a:cs typeface="Calibri"/>
              </a:rPr>
              <a:t> </a:t>
            </a:r>
            <a:r>
              <a:rPr sz="2000" spc="-10" dirty="0">
                <a:latin typeface="Calibri"/>
                <a:cs typeface="Calibri"/>
              </a:rPr>
              <a:t>average</a:t>
            </a:r>
            <a:r>
              <a:rPr sz="2000" spc="-40" dirty="0">
                <a:latin typeface="Calibri"/>
                <a:cs typeface="Calibri"/>
              </a:rPr>
              <a:t> </a:t>
            </a:r>
            <a:r>
              <a:rPr sz="2000" dirty="0">
                <a:latin typeface="Calibri"/>
                <a:cs typeface="Calibri"/>
              </a:rPr>
              <a:t>included</a:t>
            </a:r>
            <a:r>
              <a:rPr sz="2000" spc="-55" dirty="0">
                <a:latin typeface="Calibri"/>
                <a:cs typeface="Calibri"/>
              </a:rPr>
              <a:t> </a:t>
            </a:r>
            <a:r>
              <a:rPr sz="2000" dirty="0">
                <a:latin typeface="Calibri"/>
                <a:cs typeface="Calibri"/>
              </a:rPr>
              <a:t>on</a:t>
            </a:r>
            <a:r>
              <a:rPr sz="2000" spc="-60" dirty="0">
                <a:latin typeface="Calibri"/>
                <a:cs typeface="Calibri"/>
              </a:rPr>
              <a:t> </a:t>
            </a:r>
            <a:r>
              <a:rPr sz="2000" dirty="0">
                <a:latin typeface="Calibri"/>
                <a:cs typeface="Calibri"/>
              </a:rPr>
              <a:t>ELA</a:t>
            </a:r>
            <a:r>
              <a:rPr sz="2000" spc="-65"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math</a:t>
            </a:r>
            <a:r>
              <a:rPr sz="2000" spc="-40" dirty="0">
                <a:latin typeface="Calibri"/>
                <a:cs typeface="Calibri"/>
              </a:rPr>
              <a:t> </a:t>
            </a:r>
            <a:r>
              <a:rPr sz="2000" spc="-10" dirty="0">
                <a:latin typeface="Calibri"/>
                <a:cs typeface="Calibri"/>
              </a:rPr>
              <a:t>reports</a:t>
            </a:r>
            <a:endParaRPr sz="2000">
              <a:latin typeface="Calibri"/>
              <a:cs typeface="Calibri"/>
            </a:endParaRPr>
          </a:p>
          <a:p>
            <a:pPr marL="789305" lvl="2" indent="-182245">
              <a:lnSpc>
                <a:spcPct val="100000"/>
              </a:lnSpc>
              <a:spcBef>
                <a:spcPts val="480"/>
              </a:spcBef>
              <a:buClr>
                <a:srgbClr val="8DC53E"/>
              </a:buClr>
              <a:buSzPct val="110000"/>
              <a:buFont typeface="Wingdings"/>
              <a:buChar char=""/>
              <a:tabLst>
                <a:tab pos="789305" algn="l"/>
              </a:tabLst>
            </a:pPr>
            <a:r>
              <a:rPr sz="2000" dirty="0">
                <a:latin typeface="Calibri"/>
                <a:cs typeface="Calibri"/>
              </a:rPr>
              <a:t>Data</a:t>
            </a:r>
            <a:r>
              <a:rPr sz="2000" spc="-45" dirty="0">
                <a:latin typeface="Calibri"/>
                <a:cs typeface="Calibri"/>
              </a:rPr>
              <a:t> </a:t>
            </a:r>
            <a:r>
              <a:rPr sz="2000" dirty="0">
                <a:latin typeface="Calibri"/>
                <a:cs typeface="Calibri"/>
              </a:rPr>
              <a:t>suppressed</a:t>
            </a:r>
            <a:r>
              <a:rPr sz="2000" spc="-40" dirty="0">
                <a:latin typeface="Calibri"/>
                <a:cs typeface="Calibri"/>
              </a:rPr>
              <a:t> </a:t>
            </a:r>
            <a:r>
              <a:rPr sz="2000" dirty="0">
                <a:latin typeface="Calibri"/>
                <a:cs typeface="Calibri"/>
              </a:rPr>
              <a:t>if</a:t>
            </a:r>
            <a:r>
              <a:rPr sz="2000" spc="-40" dirty="0">
                <a:latin typeface="Calibri"/>
                <a:cs typeface="Calibri"/>
              </a:rPr>
              <a:t> </a:t>
            </a:r>
            <a:r>
              <a:rPr sz="2000" dirty="0">
                <a:latin typeface="Calibri"/>
                <a:cs typeface="Calibri"/>
              </a:rPr>
              <a:t>less</a:t>
            </a:r>
            <a:r>
              <a:rPr sz="2000" spc="-25" dirty="0">
                <a:latin typeface="Calibri"/>
                <a:cs typeface="Calibri"/>
              </a:rPr>
              <a:t> </a:t>
            </a:r>
            <a:r>
              <a:rPr sz="2000" dirty="0">
                <a:latin typeface="Calibri"/>
                <a:cs typeface="Calibri"/>
              </a:rPr>
              <a:t>than</a:t>
            </a:r>
            <a:r>
              <a:rPr sz="2000" spc="-45" dirty="0">
                <a:latin typeface="Calibri"/>
                <a:cs typeface="Calibri"/>
              </a:rPr>
              <a:t> </a:t>
            </a:r>
            <a:r>
              <a:rPr sz="2000" dirty="0">
                <a:latin typeface="Calibri"/>
                <a:cs typeface="Calibri"/>
              </a:rPr>
              <a:t>16</a:t>
            </a:r>
            <a:r>
              <a:rPr sz="2000" spc="-55" dirty="0">
                <a:latin typeface="Calibri"/>
                <a:cs typeface="Calibri"/>
              </a:rPr>
              <a:t> </a:t>
            </a:r>
            <a:r>
              <a:rPr sz="2000" dirty="0">
                <a:latin typeface="Calibri"/>
                <a:cs typeface="Calibri"/>
              </a:rPr>
              <a:t>students</a:t>
            </a:r>
            <a:r>
              <a:rPr sz="2000" spc="-40" dirty="0">
                <a:latin typeface="Calibri"/>
                <a:cs typeface="Calibri"/>
              </a:rPr>
              <a:t> </a:t>
            </a:r>
            <a:r>
              <a:rPr sz="2000" dirty="0">
                <a:latin typeface="Calibri"/>
                <a:cs typeface="Calibri"/>
              </a:rPr>
              <a:t>in</a:t>
            </a:r>
            <a:r>
              <a:rPr sz="2000" spc="-45" dirty="0">
                <a:latin typeface="Calibri"/>
                <a:cs typeface="Calibri"/>
              </a:rPr>
              <a:t> </a:t>
            </a:r>
            <a:r>
              <a:rPr sz="2000" dirty="0">
                <a:latin typeface="Calibri"/>
                <a:cs typeface="Calibri"/>
              </a:rPr>
              <a:t>a</a:t>
            </a:r>
            <a:r>
              <a:rPr sz="2000" spc="-40" dirty="0">
                <a:latin typeface="Calibri"/>
                <a:cs typeface="Calibri"/>
              </a:rPr>
              <a:t> </a:t>
            </a:r>
            <a:r>
              <a:rPr sz="2000" spc="-10" dirty="0">
                <a:latin typeface="Calibri"/>
                <a:cs typeface="Calibri"/>
              </a:rPr>
              <a:t>category</a:t>
            </a:r>
            <a:endParaRPr sz="20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52</a:t>
            </a:fld>
            <a:endParaRPr spc="-25"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3E185-9F2A-5281-35C4-37A9130AD6F5}"/>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Percentile rank</a:t>
            </a: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1808098" y="608965"/>
            <a:ext cx="5804916"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175260" y="1735277"/>
            <a:ext cx="8232140" cy="1863725"/>
          </a:xfrm>
          <a:prstGeom prst="rect">
            <a:avLst/>
          </a:prstGeom>
        </p:spPr>
        <p:txBody>
          <a:bodyPr vert="horz" wrap="square" lIns="0" tIns="12700" rIns="0" bIns="0" rtlCol="0">
            <a:spAutoFit/>
          </a:bodyPr>
          <a:lstStyle/>
          <a:p>
            <a:pPr marL="266065" marR="176530" indent="-228600" algn="just">
              <a:lnSpc>
                <a:spcPct val="100000"/>
              </a:lnSpc>
              <a:spcBef>
                <a:spcPts val="100"/>
              </a:spcBef>
              <a:buClr>
                <a:srgbClr val="478AC8"/>
              </a:buClr>
              <a:buSzPct val="110416"/>
              <a:buFont typeface="Wingdings"/>
              <a:buChar char=""/>
              <a:tabLst>
                <a:tab pos="266065" algn="l"/>
              </a:tabLst>
            </a:pPr>
            <a:r>
              <a:rPr sz="2400" b="1" dirty="0">
                <a:latin typeface="Calibri"/>
                <a:cs typeface="Calibri"/>
              </a:rPr>
              <a:t>The</a:t>
            </a:r>
            <a:r>
              <a:rPr sz="2400" b="1" spc="-65" dirty="0">
                <a:latin typeface="Calibri"/>
                <a:cs typeface="Calibri"/>
              </a:rPr>
              <a:t> </a:t>
            </a:r>
            <a:r>
              <a:rPr sz="2400" b="1" dirty="0">
                <a:latin typeface="Calibri"/>
                <a:cs typeface="Calibri"/>
              </a:rPr>
              <a:t>percentile</a:t>
            </a:r>
            <a:r>
              <a:rPr sz="2400" b="1" spc="-55" dirty="0">
                <a:latin typeface="Calibri"/>
                <a:cs typeface="Calibri"/>
              </a:rPr>
              <a:t> </a:t>
            </a:r>
            <a:r>
              <a:rPr sz="2400" b="1" dirty="0">
                <a:latin typeface="Calibri"/>
                <a:cs typeface="Calibri"/>
              </a:rPr>
              <a:t>rank</a:t>
            </a:r>
            <a:r>
              <a:rPr sz="2400" b="1" spc="-80" dirty="0">
                <a:latin typeface="Calibri"/>
                <a:cs typeface="Calibri"/>
              </a:rPr>
              <a:t> </a:t>
            </a:r>
            <a:r>
              <a:rPr sz="2400" b="1" dirty="0">
                <a:latin typeface="Calibri"/>
                <a:cs typeface="Calibri"/>
              </a:rPr>
              <a:t>shows</a:t>
            </a:r>
            <a:r>
              <a:rPr sz="2400" b="1" spc="-75" dirty="0">
                <a:latin typeface="Calibri"/>
                <a:cs typeface="Calibri"/>
              </a:rPr>
              <a:t> </a:t>
            </a:r>
            <a:r>
              <a:rPr sz="2400" b="1" dirty="0">
                <a:latin typeface="Calibri"/>
                <a:cs typeface="Calibri"/>
              </a:rPr>
              <a:t>how</a:t>
            </a:r>
            <a:r>
              <a:rPr sz="2400" b="1" spc="-75" dirty="0">
                <a:latin typeface="Calibri"/>
                <a:cs typeface="Calibri"/>
              </a:rPr>
              <a:t> </a:t>
            </a:r>
            <a:r>
              <a:rPr sz="2400" b="1" dirty="0">
                <a:latin typeface="Calibri"/>
                <a:cs typeface="Calibri"/>
              </a:rPr>
              <a:t>well</a:t>
            </a:r>
            <a:r>
              <a:rPr sz="2400" b="1" spc="-60" dirty="0">
                <a:latin typeface="Calibri"/>
                <a:cs typeface="Calibri"/>
              </a:rPr>
              <a:t> </a:t>
            </a:r>
            <a:r>
              <a:rPr sz="2400" b="1" dirty="0">
                <a:latin typeface="Calibri"/>
                <a:cs typeface="Calibri"/>
              </a:rPr>
              <a:t>the</a:t>
            </a:r>
            <a:r>
              <a:rPr sz="2400" b="1" spc="-60" dirty="0">
                <a:latin typeface="Calibri"/>
                <a:cs typeface="Calibri"/>
              </a:rPr>
              <a:t> </a:t>
            </a:r>
            <a:r>
              <a:rPr sz="2400" b="1" dirty="0">
                <a:latin typeface="Calibri"/>
                <a:cs typeface="Calibri"/>
              </a:rPr>
              <a:t>student</a:t>
            </a:r>
            <a:r>
              <a:rPr sz="2400" b="1" spc="-40" dirty="0">
                <a:latin typeface="Calibri"/>
                <a:cs typeface="Calibri"/>
              </a:rPr>
              <a:t> </a:t>
            </a:r>
            <a:r>
              <a:rPr sz="2400" b="1" dirty="0">
                <a:latin typeface="Calibri"/>
                <a:cs typeface="Calibri"/>
              </a:rPr>
              <a:t>performed</a:t>
            </a:r>
            <a:r>
              <a:rPr sz="2400" b="1" spc="-80" dirty="0">
                <a:latin typeface="Calibri"/>
                <a:cs typeface="Calibri"/>
              </a:rPr>
              <a:t> </a:t>
            </a:r>
            <a:r>
              <a:rPr sz="2400" b="1" spc="-25" dirty="0">
                <a:latin typeface="Calibri"/>
                <a:cs typeface="Calibri"/>
              </a:rPr>
              <a:t>in </a:t>
            </a:r>
            <a:r>
              <a:rPr sz="2400" b="1" dirty="0">
                <a:latin typeface="Calibri"/>
                <a:cs typeface="Calibri"/>
              </a:rPr>
              <a:t>comparison</a:t>
            </a:r>
            <a:r>
              <a:rPr sz="2400" b="1" spc="-80" dirty="0">
                <a:latin typeface="Calibri"/>
                <a:cs typeface="Calibri"/>
              </a:rPr>
              <a:t> </a:t>
            </a:r>
            <a:r>
              <a:rPr sz="2400" b="1" dirty="0">
                <a:latin typeface="Calibri"/>
                <a:cs typeface="Calibri"/>
              </a:rPr>
              <a:t>to</a:t>
            </a:r>
            <a:r>
              <a:rPr sz="2400" b="1" spc="-45" dirty="0">
                <a:latin typeface="Calibri"/>
                <a:cs typeface="Calibri"/>
              </a:rPr>
              <a:t> </a:t>
            </a:r>
            <a:r>
              <a:rPr sz="2400" b="1" dirty="0">
                <a:latin typeface="Calibri"/>
                <a:cs typeface="Calibri"/>
              </a:rPr>
              <a:t>other</a:t>
            </a:r>
            <a:r>
              <a:rPr sz="2400" b="1" spc="-55" dirty="0">
                <a:latin typeface="Calibri"/>
                <a:cs typeface="Calibri"/>
              </a:rPr>
              <a:t> </a:t>
            </a:r>
            <a:r>
              <a:rPr sz="2400" b="1" dirty="0">
                <a:latin typeface="Calibri"/>
                <a:cs typeface="Calibri"/>
              </a:rPr>
              <a:t>students</a:t>
            </a:r>
            <a:r>
              <a:rPr sz="2400" b="1" spc="-35" dirty="0">
                <a:latin typeface="Calibri"/>
                <a:cs typeface="Calibri"/>
              </a:rPr>
              <a:t> </a:t>
            </a:r>
            <a:r>
              <a:rPr sz="2400" b="1" dirty="0">
                <a:latin typeface="Calibri"/>
                <a:cs typeface="Calibri"/>
              </a:rPr>
              <a:t>who</a:t>
            </a:r>
            <a:r>
              <a:rPr sz="2400" b="1" spc="-50" dirty="0">
                <a:latin typeface="Calibri"/>
                <a:cs typeface="Calibri"/>
              </a:rPr>
              <a:t> </a:t>
            </a:r>
            <a:r>
              <a:rPr sz="2400" b="1" dirty="0">
                <a:latin typeface="Calibri"/>
                <a:cs typeface="Calibri"/>
              </a:rPr>
              <a:t>took</a:t>
            </a:r>
            <a:r>
              <a:rPr sz="2400" b="1" spc="-60" dirty="0">
                <a:latin typeface="Calibri"/>
                <a:cs typeface="Calibri"/>
              </a:rPr>
              <a:t> </a:t>
            </a:r>
            <a:r>
              <a:rPr sz="2400" b="1" dirty="0">
                <a:latin typeface="Calibri"/>
                <a:cs typeface="Calibri"/>
              </a:rPr>
              <a:t>the</a:t>
            </a:r>
            <a:r>
              <a:rPr sz="2400" b="1" spc="-40" dirty="0">
                <a:latin typeface="Calibri"/>
                <a:cs typeface="Calibri"/>
              </a:rPr>
              <a:t> </a:t>
            </a:r>
            <a:r>
              <a:rPr sz="2400" b="1" dirty="0">
                <a:latin typeface="Calibri"/>
                <a:cs typeface="Calibri"/>
              </a:rPr>
              <a:t>same</a:t>
            </a:r>
            <a:r>
              <a:rPr sz="2400" b="1" spc="-65" dirty="0">
                <a:latin typeface="Calibri"/>
                <a:cs typeface="Calibri"/>
              </a:rPr>
              <a:t> </a:t>
            </a:r>
            <a:r>
              <a:rPr sz="2400" b="1" spc="-10" dirty="0">
                <a:latin typeface="Calibri"/>
                <a:cs typeface="Calibri"/>
              </a:rPr>
              <a:t>assessment </a:t>
            </a:r>
            <a:r>
              <a:rPr sz="2400" b="1" dirty="0">
                <a:latin typeface="Calibri"/>
                <a:cs typeface="Calibri"/>
              </a:rPr>
              <a:t>across</a:t>
            </a:r>
            <a:r>
              <a:rPr sz="2400" b="1" spc="-75" dirty="0">
                <a:latin typeface="Calibri"/>
                <a:cs typeface="Calibri"/>
              </a:rPr>
              <a:t> </a:t>
            </a:r>
            <a:r>
              <a:rPr sz="2400" b="1" dirty="0">
                <a:latin typeface="Calibri"/>
                <a:cs typeface="Calibri"/>
              </a:rPr>
              <a:t>the</a:t>
            </a:r>
            <a:r>
              <a:rPr sz="2400" b="1" spc="-45" dirty="0">
                <a:latin typeface="Calibri"/>
                <a:cs typeface="Calibri"/>
              </a:rPr>
              <a:t> </a:t>
            </a:r>
            <a:r>
              <a:rPr sz="2400" b="1" spc="-10" dirty="0">
                <a:latin typeface="Calibri"/>
                <a:cs typeface="Calibri"/>
              </a:rPr>
              <a:t>state.</a:t>
            </a:r>
            <a:endParaRPr sz="2400">
              <a:latin typeface="Calibri"/>
              <a:cs typeface="Calibri"/>
            </a:endParaRPr>
          </a:p>
          <a:p>
            <a:pPr marL="540385" lvl="1" indent="-182245" algn="just">
              <a:lnSpc>
                <a:spcPct val="100000"/>
              </a:lnSpc>
              <a:spcBef>
                <a:spcPts val="550"/>
              </a:spcBef>
              <a:buClr>
                <a:srgbClr val="FFC746"/>
              </a:buClr>
              <a:buSzPct val="109090"/>
              <a:buFont typeface="Wingdings"/>
              <a:buChar char=""/>
              <a:tabLst>
                <a:tab pos="540385" algn="l"/>
              </a:tabLst>
            </a:pPr>
            <a:r>
              <a:rPr sz="2200" dirty="0">
                <a:latin typeface="Calibri"/>
                <a:cs typeface="Calibri"/>
              </a:rPr>
              <a:t>Example:</a:t>
            </a:r>
            <a:r>
              <a:rPr sz="2200" spc="395" dirty="0">
                <a:latin typeface="Calibri"/>
                <a:cs typeface="Calibri"/>
              </a:rPr>
              <a:t> </a:t>
            </a:r>
            <a:r>
              <a:rPr sz="2200" dirty="0">
                <a:latin typeface="Calibri"/>
                <a:cs typeface="Calibri"/>
              </a:rPr>
              <a:t>A</a:t>
            </a:r>
            <a:r>
              <a:rPr sz="2200" spc="-60" dirty="0">
                <a:latin typeface="Calibri"/>
                <a:cs typeface="Calibri"/>
              </a:rPr>
              <a:t> </a:t>
            </a:r>
            <a:r>
              <a:rPr sz="2200" dirty="0">
                <a:latin typeface="Calibri"/>
                <a:cs typeface="Calibri"/>
              </a:rPr>
              <a:t>student</a:t>
            </a:r>
            <a:r>
              <a:rPr sz="2200" spc="-45" dirty="0">
                <a:latin typeface="Calibri"/>
                <a:cs typeface="Calibri"/>
              </a:rPr>
              <a:t> </a:t>
            </a:r>
            <a:r>
              <a:rPr sz="2200" dirty="0">
                <a:latin typeface="Calibri"/>
                <a:cs typeface="Calibri"/>
              </a:rPr>
              <a:t>in</a:t>
            </a:r>
            <a:r>
              <a:rPr sz="2200" spc="-60"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70</a:t>
            </a:r>
            <a:r>
              <a:rPr sz="2175" baseline="24904" dirty="0">
                <a:latin typeface="Calibri"/>
                <a:cs typeface="Calibri"/>
              </a:rPr>
              <a:t>th</a:t>
            </a:r>
            <a:r>
              <a:rPr sz="2175" spc="157" baseline="24904" dirty="0">
                <a:latin typeface="Calibri"/>
                <a:cs typeface="Calibri"/>
              </a:rPr>
              <a:t> </a:t>
            </a:r>
            <a:r>
              <a:rPr sz="2200" spc="-10" dirty="0">
                <a:latin typeface="Calibri"/>
                <a:cs typeface="Calibri"/>
              </a:rPr>
              <a:t>percentile</a:t>
            </a:r>
            <a:r>
              <a:rPr sz="2200" spc="-40" dirty="0">
                <a:latin typeface="Calibri"/>
                <a:cs typeface="Calibri"/>
              </a:rPr>
              <a:t> </a:t>
            </a:r>
            <a:r>
              <a:rPr sz="2200" spc="-10" dirty="0">
                <a:latin typeface="Calibri"/>
                <a:cs typeface="Calibri"/>
              </a:rPr>
              <a:t>performed</a:t>
            </a:r>
            <a:r>
              <a:rPr sz="2200" spc="-60" dirty="0">
                <a:latin typeface="Calibri"/>
                <a:cs typeface="Calibri"/>
              </a:rPr>
              <a:t> </a:t>
            </a:r>
            <a:r>
              <a:rPr sz="2200" dirty="0">
                <a:latin typeface="Calibri"/>
                <a:cs typeface="Calibri"/>
              </a:rPr>
              <a:t>better</a:t>
            </a:r>
            <a:r>
              <a:rPr sz="2200" spc="-30" dirty="0">
                <a:latin typeface="Calibri"/>
                <a:cs typeface="Calibri"/>
              </a:rPr>
              <a:t> </a:t>
            </a:r>
            <a:r>
              <a:rPr sz="2200" dirty="0">
                <a:latin typeface="Calibri"/>
                <a:cs typeface="Calibri"/>
              </a:rPr>
              <a:t>than</a:t>
            </a:r>
            <a:r>
              <a:rPr sz="2200" spc="-60" dirty="0">
                <a:latin typeface="Calibri"/>
                <a:cs typeface="Calibri"/>
              </a:rPr>
              <a:t> </a:t>
            </a:r>
            <a:r>
              <a:rPr sz="2200" spc="-25" dirty="0">
                <a:latin typeface="Calibri"/>
                <a:cs typeface="Calibri"/>
              </a:rPr>
              <a:t>70</a:t>
            </a:r>
            <a:endParaRPr sz="2200">
              <a:latin typeface="Calibri"/>
              <a:cs typeface="Calibri"/>
            </a:endParaRPr>
          </a:p>
          <a:p>
            <a:pPr marL="540385">
              <a:lnSpc>
                <a:spcPct val="100000"/>
              </a:lnSpc>
            </a:pPr>
            <a:r>
              <a:rPr sz="2200" dirty="0">
                <a:latin typeface="Calibri"/>
                <a:cs typeface="Calibri"/>
              </a:rPr>
              <a:t>percent</a:t>
            </a:r>
            <a:r>
              <a:rPr sz="2200" spc="-45" dirty="0">
                <a:latin typeface="Calibri"/>
                <a:cs typeface="Calibri"/>
              </a:rPr>
              <a:t> </a:t>
            </a:r>
            <a:r>
              <a:rPr sz="2200" dirty="0">
                <a:latin typeface="Calibri"/>
                <a:cs typeface="Calibri"/>
              </a:rPr>
              <a:t>of</a:t>
            </a:r>
            <a:r>
              <a:rPr sz="2200" spc="-50" dirty="0">
                <a:latin typeface="Calibri"/>
                <a:cs typeface="Calibri"/>
              </a:rPr>
              <a:t> </a:t>
            </a:r>
            <a:r>
              <a:rPr sz="2200" dirty="0">
                <a:latin typeface="Calibri"/>
                <a:cs typeface="Calibri"/>
              </a:rPr>
              <a:t>students</a:t>
            </a:r>
            <a:r>
              <a:rPr sz="2200" spc="-40" dirty="0">
                <a:latin typeface="Calibri"/>
                <a:cs typeface="Calibri"/>
              </a:rPr>
              <a:t> </a:t>
            </a:r>
            <a:r>
              <a:rPr sz="2200" dirty="0">
                <a:latin typeface="Calibri"/>
                <a:cs typeface="Calibri"/>
              </a:rPr>
              <a:t>in</a:t>
            </a:r>
            <a:r>
              <a:rPr sz="2200" spc="-70" dirty="0">
                <a:latin typeface="Calibri"/>
                <a:cs typeface="Calibri"/>
              </a:rPr>
              <a:t> </a:t>
            </a:r>
            <a:r>
              <a:rPr sz="2200" dirty="0">
                <a:latin typeface="Calibri"/>
                <a:cs typeface="Calibri"/>
              </a:rPr>
              <a:t>the</a:t>
            </a:r>
            <a:r>
              <a:rPr sz="2200" spc="-45" dirty="0">
                <a:latin typeface="Calibri"/>
                <a:cs typeface="Calibri"/>
              </a:rPr>
              <a:t> </a:t>
            </a:r>
            <a:r>
              <a:rPr sz="2200" spc="-10" dirty="0">
                <a:latin typeface="Calibri"/>
                <a:cs typeface="Calibri"/>
              </a:rPr>
              <a:t>state.</a:t>
            </a:r>
            <a:endParaRPr sz="22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53</a:t>
            </a:fld>
            <a:endParaRPr spc="-25"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CEBE3"/>
          </a:solidFill>
        </p:spPr>
        <p:txBody>
          <a:bodyPr wrap="square" lIns="0" tIns="0" rIns="0" bIns="0" rtlCol="0"/>
          <a:lstStyle/>
          <a:p>
            <a:endParaRPr/>
          </a:p>
        </p:txBody>
      </p:sp>
      <p:grpSp>
        <p:nvGrpSpPr>
          <p:cNvPr id="15" name="object 15">
            <a:extLst>
              <a:ext uri="{C183D7F6-B498-43B3-948B-1728B52AA6E4}">
                <adec:decorative xmlns:adec="http://schemas.microsoft.com/office/drawing/2017/decorative" val="1"/>
              </a:ext>
            </a:extLst>
          </p:cNvPr>
          <p:cNvGrpSpPr/>
          <p:nvPr/>
        </p:nvGrpSpPr>
        <p:grpSpPr>
          <a:xfrm>
            <a:off x="236829" y="1615389"/>
            <a:ext cx="8907780" cy="1159510"/>
            <a:chOff x="236829" y="1615389"/>
            <a:chExt cx="8907780" cy="1159510"/>
          </a:xfrm>
        </p:grpSpPr>
        <p:pic>
          <p:nvPicPr>
            <p:cNvPr id="16" name="object 16"/>
            <p:cNvPicPr/>
            <p:nvPr/>
          </p:nvPicPr>
          <p:blipFill>
            <a:blip r:embed="rId2" cstate="print"/>
            <a:stretch>
              <a:fillRect/>
            </a:stretch>
          </p:blipFill>
          <p:spPr>
            <a:xfrm>
              <a:off x="236829" y="1615389"/>
              <a:ext cx="8907170" cy="548944"/>
            </a:xfrm>
            <a:prstGeom prst="rect">
              <a:avLst/>
            </a:prstGeom>
          </p:spPr>
        </p:pic>
        <p:pic>
          <p:nvPicPr>
            <p:cNvPr id="17" name="object 17"/>
            <p:cNvPicPr/>
            <p:nvPr/>
          </p:nvPicPr>
          <p:blipFill>
            <a:blip r:embed="rId3" cstate="print"/>
            <a:stretch>
              <a:fillRect/>
            </a:stretch>
          </p:blipFill>
          <p:spPr>
            <a:xfrm>
              <a:off x="982370" y="2164715"/>
              <a:ext cx="7455027" cy="609600"/>
            </a:xfrm>
            <a:prstGeom prst="rect">
              <a:avLst/>
            </a:prstGeom>
          </p:spPr>
        </p:pic>
      </p:grpSp>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4" cstate="print"/>
            <a:stretch>
              <a:fillRect/>
            </a:stretch>
          </p:blipFill>
          <p:spPr>
            <a:xfrm>
              <a:off x="8004281" y="6207166"/>
              <a:ext cx="196552" cy="193515"/>
            </a:xfrm>
            <a:prstGeom prst="rect">
              <a:avLst/>
            </a:prstGeom>
          </p:spPr>
        </p:pic>
        <p:pic>
          <p:nvPicPr>
            <p:cNvPr id="6" name="object 6"/>
            <p:cNvPicPr/>
            <p:nvPr/>
          </p:nvPicPr>
          <p:blipFill>
            <a:blip r:embed="rId5"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6" cstate="print"/>
            <a:stretch>
              <a:fillRect/>
            </a:stretch>
          </p:blipFill>
          <p:spPr>
            <a:xfrm>
              <a:off x="8407554" y="6474413"/>
              <a:ext cx="200493" cy="162871"/>
            </a:xfrm>
            <a:prstGeom prst="rect">
              <a:avLst/>
            </a:prstGeom>
          </p:spPr>
        </p:pic>
        <p:pic>
          <p:nvPicPr>
            <p:cNvPr id="10" name="object 10"/>
            <p:cNvPicPr/>
            <p:nvPr/>
          </p:nvPicPr>
          <p:blipFill>
            <a:blip r:embed="rId7" cstate="print"/>
            <a:stretch>
              <a:fillRect/>
            </a:stretch>
          </p:blipFill>
          <p:spPr>
            <a:xfrm>
              <a:off x="8395809" y="6193907"/>
              <a:ext cx="65769" cy="77261"/>
            </a:xfrm>
            <a:prstGeom prst="rect">
              <a:avLst/>
            </a:prstGeom>
          </p:spPr>
        </p:pic>
        <p:pic>
          <p:nvPicPr>
            <p:cNvPr id="11" name="object 11"/>
            <p:cNvPicPr/>
            <p:nvPr/>
          </p:nvPicPr>
          <p:blipFill>
            <a:blip r:embed="rId8"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9" cstate="print"/>
            <a:stretch>
              <a:fillRect/>
            </a:stretch>
          </p:blipFill>
          <p:spPr>
            <a:xfrm>
              <a:off x="8378219" y="6296133"/>
              <a:ext cx="329266" cy="186865"/>
            </a:xfrm>
            <a:prstGeom prst="rect">
              <a:avLst/>
            </a:prstGeom>
          </p:spPr>
        </p:pic>
      </p:grpSp>
      <p:pic>
        <p:nvPicPr>
          <p:cNvPr id="18" name="object 18">
            <a:extLst>
              <a:ext uri="{C183D7F6-B498-43B3-948B-1728B52AA6E4}">
                <adec:decorative xmlns:adec="http://schemas.microsoft.com/office/drawing/2017/decorative" val="1"/>
              </a:ext>
            </a:extLst>
          </p:cNvPr>
          <p:cNvPicPr/>
          <p:nvPr/>
        </p:nvPicPr>
        <p:blipFill>
          <a:blip r:embed="rId10" cstate="print"/>
          <a:stretch>
            <a:fillRect/>
          </a:stretch>
        </p:blipFill>
        <p:spPr>
          <a:xfrm>
            <a:off x="1828800" y="3121151"/>
            <a:ext cx="2590800" cy="3019044"/>
          </a:xfrm>
          <a:prstGeom prst="rect">
            <a:avLst/>
          </a:prstGeom>
        </p:spPr>
      </p:pic>
      <p:pic>
        <p:nvPicPr>
          <p:cNvPr id="19" name="object 19">
            <a:extLst>
              <a:ext uri="{C183D7F6-B498-43B3-948B-1728B52AA6E4}">
                <adec:decorative xmlns:adec="http://schemas.microsoft.com/office/drawing/2017/decorative" val="1"/>
              </a:ext>
            </a:extLst>
          </p:cNvPr>
          <p:cNvPicPr/>
          <p:nvPr/>
        </p:nvPicPr>
        <p:blipFill>
          <a:blip r:embed="rId11" cstate="print"/>
          <a:stretch>
            <a:fillRect/>
          </a:stretch>
        </p:blipFill>
        <p:spPr>
          <a:xfrm>
            <a:off x="4953000" y="3121151"/>
            <a:ext cx="2362200" cy="3048000"/>
          </a:xfrm>
          <a:prstGeom prst="rect">
            <a:avLst/>
          </a:prstGeom>
        </p:spPr>
      </p:pic>
      <p:sp>
        <p:nvSpPr>
          <p:cNvPr id="20" name="object 20">
            <a:extLst>
              <a:ext uri="{C183D7F6-B498-43B3-948B-1728B52AA6E4}">
                <adec:decorative xmlns:adec="http://schemas.microsoft.com/office/drawing/2017/decorative" val="1"/>
              </a:ext>
            </a:extLst>
          </p:cNvPr>
          <p:cNvSpPr txBox="1"/>
          <p:nvPr/>
        </p:nvSpPr>
        <p:spPr>
          <a:xfrm>
            <a:off x="78739" y="6424371"/>
            <a:ext cx="168910" cy="165735"/>
          </a:xfrm>
          <a:prstGeom prst="rect">
            <a:avLst/>
          </a:prstGeom>
        </p:spPr>
        <p:txBody>
          <a:bodyPr vert="horz" wrap="square" lIns="0" tIns="0" rIns="0" bIns="0" rtlCol="0">
            <a:spAutoFit/>
          </a:bodyPr>
          <a:lstStyle/>
          <a:p>
            <a:pPr marL="12700">
              <a:lnSpc>
                <a:spcPts val="1150"/>
              </a:lnSpc>
            </a:pPr>
            <a:r>
              <a:rPr sz="1100" b="1" spc="-25" dirty="0">
                <a:solidFill>
                  <a:srgbClr val="45454B"/>
                </a:solidFill>
                <a:latin typeface="Calibri"/>
                <a:cs typeface="Calibri"/>
              </a:rPr>
              <a:t>54</a:t>
            </a:r>
            <a:endParaRPr sz="1100">
              <a:latin typeface="Calibri"/>
              <a:cs typeface="Calibri"/>
            </a:endParaRPr>
          </a:p>
        </p:txBody>
      </p:sp>
      <p:sp>
        <p:nvSpPr>
          <p:cNvPr id="21" name="Title 20">
            <a:extLst>
              <a:ext uri="{FF2B5EF4-FFF2-40B4-BE49-F238E27FC236}">
                <a16:creationId xmlns:a16="http://schemas.microsoft.com/office/drawing/2014/main" id="{BB69C974-075D-D6DE-26B8-AE700A32A3BB}"/>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Individual Reports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9AD9E2-0C16-BA5A-7FBB-4535D8BE9A72}"/>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Overall performance level</a:t>
            </a:r>
          </a:p>
        </p:txBody>
      </p:sp>
      <p:sp>
        <p:nvSpPr>
          <p:cNvPr id="2" name="object 2">
            <a:extLst>
              <a:ext uri="{C183D7F6-B498-43B3-948B-1728B52AA6E4}">
                <adec:decorative xmlns:adec="http://schemas.microsoft.com/office/drawing/2017/decorative" val="1"/>
              </a:ext>
            </a:extLst>
          </p:cNvPr>
          <p:cNvSpPr txBox="1"/>
          <p:nvPr/>
        </p:nvSpPr>
        <p:spPr>
          <a:xfrm>
            <a:off x="200660" y="1726634"/>
            <a:ext cx="8117840" cy="1976120"/>
          </a:xfrm>
          <a:prstGeom prst="rect">
            <a:avLst/>
          </a:prstGeom>
        </p:spPr>
        <p:txBody>
          <a:bodyPr vert="horz" wrap="square" lIns="0" tIns="52069" rIns="0" bIns="0" rtlCol="0">
            <a:spAutoFit/>
          </a:bodyPr>
          <a:lstStyle/>
          <a:p>
            <a:pPr marL="240665" indent="-227965">
              <a:lnSpc>
                <a:spcPct val="100000"/>
              </a:lnSpc>
              <a:spcBef>
                <a:spcPts val="409"/>
              </a:spcBef>
              <a:buClr>
                <a:srgbClr val="478AC8"/>
              </a:buClr>
              <a:buSzPct val="110416"/>
              <a:buFont typeface="Wingdings"/>
              <a:buChar char=""/>
              <a:tabLst>
                <a:tab pos="240665" algn="l"/>
              </a:tabLst>
            </a:pPr>
            <a:r>
              <a:rPr sz="2400" b="1" dirty="0">
                <a:latin typeface="Calibri"/>
                <a:cs typeface="Calibri"/>
              </a:rPr>
              <a:t>Overall</a:t>
            </a:r>
            <a:r>
              <a:rPr sz="2400" b="1" spc="-80" dirty="0">
                <a:latin typeface="Calibri"/>
                <a:cs typeface="Calibri"/>
              </a:rPr>
              <a:t> </a:t>
            </a:r>
            <a:r>
              <a:rPr sz="2400" b="1" dirty="0">
                <a:latin typeface="Calibri"/>
                <a:cs typeface="Calibri"/>
              </a:rPr>
              <a:t>scale</a:t>
            </a:r>
            <a:r>
              <a:rPr sz="2400" b="1" spc="-70" dirty="0">
                <a:latin typeface="Calibri"/>
                <a:cs typeface="Calibri"/>
              </a:rPr>
              <a:t> </a:t>
            </a:r>
            <a:r>
              <a:rPr sz="2400" b="1" dirty="0">
                <a:latin typeface="Calibri"/>
                <a:cs typeface="Calibri"/>
              </a:rPr>
              <a:t>score</a:t>
            </a:r>
            <a:r>
              <a:rPr sz="2400" b="1" spc="-80" dirty="0">
                <a:latin typeface="Calibri"/>
                <a:cs typeface="Calibri"/>
              </a:rPr>
              <a:t> </a:t>
            </a:r>
            <a:r>
              <a:rPr sz="2400" b="1" dirty="0">
                <a:latin typeface="Calibri"/>
                <a:cs typeface="Calibri"/>
              </a:rPr>
              <a:t>range</a:t>
            </a:r>
            <a:r>
              <a:rPr sz="2400" b="1" spc="-75" dirty="0">
                <a:latin typeface="Calibri"/>
                <a:cs typeface="Calibri"/>
              </a:rPr>
              <a:t> </a:t>
            </a:r>
            <a:r>
              <a:rPr sz="2400" b="1" dirty="0">
                <a:latin typeface="Calibri"/>
                <a:cs typeface="Calibri"/>
              </a:rPr>
              <a:t>is</a:t>
            </a:r>
            <a:r>
              <a:rPr sz="2400" b="1" spc="-65" dirty="0">
                <a:latin typeface="Calibri"/>
                <a:cs typeface="Calibri"/>
              </a:rPr>
              <a:t> </a:t>
            </a:r>
            <a:r>
              <a:rPr sz="2400" b="1" spc="-10" dirty="0">
                <a:latin typeface="Calibri"/>
                <a:cs typeface="Calibri"/>
              </a:rPr>
              <a:t>650-</a:t>
            </a:r>
            <a:r>
              <a:rPr sz="2400" b="1" spc="-25" dirty="0">
                <a:latin typeface="Calibri"/>
                <a:cs typeface="Calibri"/>
              </a:rPr>
              <a:t>850</a:t>
            </a:r>
            <a:endParaRPr sz="2400">
              <a:latin typeface="Calibri"/>
              <a:cs typeface="Calibri"/>
            </a:endParaRPr>
          </a:p>
          <a:p>
            <a:pPr marL="240665" indent="-227965">
              <a:lnSpc>
                <a:spcPct val="100000"/>
              </a:lnSpc>
              <a:spcBef>
                <a:spcPts val="580"/>
              </a:spcBef>
              <a:buClr>
                <a:srgbClr val="478AC8"/>
              </a:buClr>
              <a:buSzPct val="110416"/>
              <a:buFont typeface="Wingdings"/>
              <a:buChar char=""/>
              <a:tabLst>
                <a:tab pos="240665" algn="l"/>
              </a:tabLst>
            </a:pPr>
            <a:r>
              <a:rPr sz="2400" b="1" dirty="0">
                <a:latin typeface="Calibri"/>
                <a:cs typeface="Calibri"/>
              </a:rPr>
              <a:t>This</a:t>
            </a:r>
            <a:r>
              <a:rPr sz="2400" b="1" spc="-80" dirty="0">
                <a:latin typeface="Calibri"/>
                <a:cs typeface="Calibri"/>
              </a:rPr>
              <a:t> </a:t>
            </a:r>
            <a:r>
              <a:rPr sz="2400" b="1" dirty="0">
                <a:latin typeface="Calibri"/>
                <a:cs typeface="Calibri"/>
              </a:rPr>
              <a:t>student</a:t>
            </a:r>
            <a:r>
              <a:rPr sz="2400" b="1" spc="-60" dirty="0">
                <a:latin typeface="Calibri"/>
                <a:cs typeface="Calibri"/>
              </a:rPr>
              <a:t> </a:t>
            </a:r>
            <a:r>
              <a:rPr sz="2400" b="1" spc="-50" dirty="0">
                <a:latin typeface="Calibri"/>
                <a:cs typeface="Calibri"/>
              </a:rPr>
              <a:t>:</a:t>
            </a:r>
            <a:endParaRPr sz="2400">
              <a:latin typeface="Calibri"/>
              <a:cs typeface="Calibri"/>
            </a:endParaRPr>
          </a:p>
          <a:p>
            <a:pPr marL="514984" lvl="1" indent="-182245">
              <a:lnSpc>
                <a:spcPct val="100000"/>
              </a:lnSpc>
              <a:spcBef>
                <a:spcPts val="505"/>
              </a:spcBef>
              <a:buClr>
                <a:srgbClr val="FFC746"/>
              </a:buClr>
              <a:buSzPct val="110000"/>
              <a:buFont typeface="Wingdings"/>
              <a:buChar char=""/>
              <a:tabLst>
                <a:tab pos="514984" algn="l"/>
              </a:tabLst>
            </a:pPr>
            <a:r>
              <a:rPr sz="2000" dirty="0">
                <a:latin typeface="Calibri"/>
                <a:cs typeface="Calibri"/>
              </a:rPr>
              <a:t>Approached</a:t>
            </a:r>
            <a:r>
              <a:rPr sz="2000" spc="-75" dirty="0">
                <a:latin typeface="Calibri"/>
                <a:cs typeface="Calibri"/>
              </a:rPr>
              <a:t> </a:t>
            </a:r>
            <a:r>
              <a:rPr sz="2000" spc="-10" dirty="0">
                <a:latin typeface="Calibri"/>
                <a:cs typeface="Calibri"/>
              </a:rPr>
              <a:t>expectations</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spc="-10" dirty="0">
                <a:latin typeface="Calibri"/>
                <a:cs typeface="Calibri"/>
              </a:rPr>
              <a:t>Performed</a:t>
            </a:r>
            <a:r>
              <a:rPr sz="2000" spc="-55" dirty="0">
                <a:latin typeface="Calibri"/>
                <a:cs typeface="Calibri"/>
              </a:rPr>
              <a:t> </a:t>
            </a:r>
            <a:r>
              <a:rPr sz="2000" dirty="0">
                <a:latin typeface="Calibri"/>
                <a:cs typeface="Calibri"/>
              </a:rPr>
              <a:t>better</a:t>
            </a:r>
            <a:r>
              <a:rPr sz="2000" spc="-55" dirty="0">
                <a:latin typeface="Calibri"/>
                <a:cs typeface="Calibri"/>
              </a:rPr>
              <a:t> </a:t>
            </a:r>
            <a:r>
              <a:rPr sz="2000" dirty="0">
                <a:latin typeface="Calibri"/>
                <a:cs typeface="Calibri"/>
              </a:rPr>
              <a:t>than</a:t>
            </a:r>
            <a:r>
              <a:rPr sz="2000" spc="-60" dirty="0">
                <a:latin typeface="Calibri"/>
                <a:cs typeface="Calibri"/>
              </a:rPr>
              <a:t> </a:t>
            </a:r>
            <a:r>
              <a:rPr sz="2000" dirty="0">
                <a:latin typeface="Calibri"/>
                <a:cs typeface="Calibri"/>
              </a:rPr>
              <a:t>75</a:t>
            </a:r>
            <a:r>
              <a:rPr sz="2000" spc="-55" dirty="0">
                <a:latin typeface="Calibri"/>
                <a:cs typeface="Calibri"/>
              </a:rPr>
              <a:t> </a:t>
            </a:r>
            <a:r>
              <a:rPr sz="2000" spc="-10" dirty="0">
                <a:latin typeface="Calibri"/>
                <a:cs typeface="Calibri"/>
              </a:rPr>
              <a:t>percent</a:t>
            </a:r>
            <a:r>
              <a:rPr sz="2000" spc="-65" dirty="0">
                <a:latin typeface="Calibri"/>
                <a:cs typeface="Calibri"/>
              </a:rPr>
              <a:t> </a:t>
            </a:r>
            <a:r>
              <a:rPr sz="2000" dirty="0">
                <a:latin typeface="Calibri"/>
                <a:cs typeface="Calibri"/>
              </a:rPr>
              <a:t>of</a:t>
            </a:r>
            <a:r>
              <a:rPr sz="2000" spc="-60" dirty="0">
                <a:latin typeface="Calibri"/>
                <a:cs typeface="Calibri"/>
              </a:rPr>
              <a:t> </a:t>
            </a:r>
            <a:r>
              <a:rPr sz="2000" dirty="0">
                <a:latin typeface="Calibri"/>
                <a:cs typeface="Calibri"/>
              </a:rPr>
              <a:t>students</a:t>
            </a:r>
            <a:r>
              <a:rPr sz="2000" spc="-45" dirty="0">
                <a:latin typeface="Calibri"/>
                <a:cs typeface="Calibri"/>
              </a:rPr>
              <a:t> </a:t>
            </a:r>
            <a:r>
              <a:rPr sz="2000" dirty="0">
                <a:latin typeface="Calibri"/>
                <a:cs typeface="Calibri"/>
              </a:rPr>
              <a:t>across</a:t>
            </a:r>
            <a:r>
              <a:rPr sz="2000" spc="-50" dirty="0">
                <a:latin typeface="Calibri"/>
                <a:cs typeface="Calibri"/>
              </a:rPr>
              <a:t> </a:t>
            </a:r>
            <a:r>
              <a:rPr sz="2000" dirty="0">
                <a:latin typeface="Calibri"/>
                <a:cs typeface="Calibri"/>
              </a:rPr>
              <a:t>the</a:t>
            </a:r>
            <a:r>
              <a:rPr sz="2000" spc="-60" dirty="0">
                <a:latin typeface="Calibri"/>
                <a:cs typeface="Calibri"/>
              </a:rPr>
              <a:t> </a:t>
            </a:r>
            <a:r>
              <a:rPr sz="2000" spc="-10" dirty="0">
                <a:latin typeface="Calibri"/>
                <a:cs typeface="Calibri"/>
              </a:rPr>
              <a:t>state</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May</a:t>
            </a:r>
            <a:r>
              <a:rPr sz="2000" spc="-50" dirty="0">
                <a:latin typeface="Calibri"/>
                <a:cs typeface="Calibri"/>
              </a:rPr>
              <a:t> </a:t>
            </a:r>
            <a:r>
              <a:rPr sz="2000" dirty="0">
                <a:latin typeface="Calibri"/>
                <a:cs typeface="Calibri"/>
              </a:rPr>
              <a:t>need</a:t>
            </a:r>
            <a:r>
              <a:rPr sz="2000" spc="-45" dirty="0">
                <a:latin typeface="Calibri"/>
                <a:cs typeface="Calibri"/>
              </a:rPr>
              <a:t> </a:t>
            </a:r>
            <a:r>
              <a:rPr sz="2000" dirty="0">
                <a:latin typeface="Calibri"/>
                <a:cs typeface="Calibri"/>
              </a:rPr>
              <a:t>additional</a:t>
            </a:r>
            <a:r>
              <a:rPr sz="2000" spc="-30" dirty="0">
                <a:latin typeface="Calibri"/>
                <a:cs typeface="Calibri"/>
              </a:rPr>
              <a:t> </a:t>
            </a:r>
            <a:r>
              <a:rPr sz="2000" dirty="0">
                <a:latin typeface="Calibri"/>
                <a:cs typeface="Calibri"/>
              </a:rPr>
              <a:t>support</a:t>
            </a:r>
            <a:r>
              <a:rPr sz="2000" spc="-45" dirty="0">
                <a:latin typeface="Calibri"/>
                <a:cs typeface="Calibri"/>
              </a:rPr>
              <a:t> </a:t>
            </a:r>
            <a:r>
              <a:rPr sz="2000" dirty="0">
                <a:latin typeface="Calibri"/>
                <a:cs typeface="Calibri"/>
              </a:rPr>
              <a:t>to</a:t>
            </a:r>
            <a:r>
              <a:rPr sz="2000" spc="-30" dirty="0">
                <a:latin typeface="Calibri"/>
                <a:cs typeface="Calibri"/>
              </a:rPr>
              <a:t> </a:t>
            </a:r>
            <a:r>
              <a:rPr sz="2000" dirty="0">
                <a:latin typeface="Calibri"/>
                <a:cs typeface="Calibri"/>
              </a:rPr>
              <a:t>meet</a:t>
            </a:r>
            <a:r>
              <a:rPr sz="2000" spc="-20" dirty="0">
                <a:latin typeface="Calibri"/>
                <a:cs typeface="Calibri"/>
              </a:rPr>
              <a:t> </a:t>
            </a:r>
            <a:r>
              <a:rPr sz="2000" spc="-10" dirty="0">
                <a:latin typeface="Calibri"/>
                <a:cs typeface="Calibri"/>
              </a:rPr>
              <a:t>expectations</a:t>
            </a:r>
            <a:r>
              <a:rPr sz="2000" spc="-25" dirty="0">
                <a:latin typeface="Calibri"/>
                <a:cs typeface="Calibri"/>
              </a:rPr>
              <a:t> </a:t>
            </a:r>
            <a:r>
              <a:rPr sz="2000" dirty="0">
                <a:latin typeface="Calibri"/>
                <a:cs typeface="Calibri"/>
              </a:rPr>
              <a:t>at</a:t>
            </a:r>
            <a:r>
              <a:rPr sz="2000" spc="-30"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next</a:t>
            </a:r>
            <a:r>
              <a:rPr sz="2000" spc="-30" dirty="0">
                <a:latin typeface="Calibri"/>
                <a:cs typeface="Calibri"/>
              </a:rPr>
              <a:t> </a:t>
            </a:r>
            <a:r>
              <a:rPr sz="2000" dirty="0">
                <a:latin typeface="Calibri"/>
                <a:cs typeface="Calibri"/>
              </a:rPr>
              <a:t>grade</a:t>
            </a:r>
            <a:r>
              <a:rPr sz="2000" spc="-40" dirty="0">
                <a:latin typeface="Calibri"/>
                <a:cs typeface="Calibri"/>
              </a:rPr>
              <a:t> </a:t>
            </a:r>
            <a:r>
              <a:rPr sz="2000" spc="-10" dirty="0">
                <a:latin typeface="Calibri"/>
                <a:cs typeface="Calibri"/>
              </a:rPr>
              <a:t>level</a:t>
            </a:r>
            <a:endParaRPr sz="2000">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762000" y="334645"/>
            <a:ext cx="7698105" cy="6447155"/>
            <a:chOff x="762000" y="334645"/>
            <a:chExt cx="7698105" cy="6447155"/>
          </a:xfrm>
        </p:grpSpPr>
        <p:pic>
          <p:nvPicPr>
            <p:cNvPr id="4" name="object 4"/>
            <p:cNvPicPr/>
            <p:nvPr/>
          </p:nvPicPr>
          <p:blipFill>
            <a:blip r:embed="rId2" cstate="print"/>
            <a:stretch>
              <a:fillRect/>
            </a:stretch>
          </p:blipFill>
          <p:spPr>
            <a:xfrm>
              <a:off x="1177137" y="334645"/>
              <a:ext cx="7182484" cy="548639"/>
            </a:xfrm>
            <a:prstGeom prst="rect">
              <a:avLst/>
            </a:prstGeom>
          </p:spPr>
        </p:pic>
        <p:pic>
          <p:nvPicPr>
            <p:cNvPr id="5" name="object 5"/>
            <p:cNvPicPr/>
            <p:nvPr/>
          </p:nvPicPr>
          <p:blipFill>
            <a:blip r:embed="rId3" cstate="print"/>
            <a:stretch>
              <a:fillRect/>
            </a:stretch>
          </p:blipFill>
          <p:spPr>
            <a:xfrm>
              <a:off x="951280" y="883285"/>
              <a:ext cx="7508367" cy="548639"/>
            </a:xfrm>
            <a:prstGeom prst="rect">
              <a:avLst/>
            </a:prstGeom>
          </p:spPr>
        </p:pic>
        <p:pic>
          <p:nvPicPr>
            <p:cNvPr id="6" name="object 6"/>
            <p:cNvPicPr/>
            <p:nvPr/>
          </p:nvPicPr>
          <p:blipFill>
            <a:blip r:embed="rId4" cstate="print"/>
            <a:stretch>
              <a:fillRect/>
            </a:stretch>
          </p:blipFill>
          <p:spPr>
            <a:xfrm>
              <a:off x="762000" y="3803902"/>
              <a:ext cx="7620000" cy="2977896"/>
            </a:xfrm>
            <a:prstGeom prst="rect">
              <a:avLst/>
            </a:prstGeom>
          </p:spPr>
        </p:pic>
      </p:grpSp>
      <p:sp>
        <p:nvSpPr>
          <p:cNvPr id="7" name="object 7">
            <a:extLst>
              <a:ext uri="{C183D7F6-B498-43B3-948B-1728B52AA6E4}">
                <adec:decorative xmlns:adec="http://schemas.microsoft.com/office/drawing/2017/decorative" val="1"/>
              </a:ext>
            </a:extLst>
          </p:cNvPr>
          <p:cNvSpPr txBox="1"/>
          <p:nvPr/>
        </p:nvSpPr>
        <p:spPr>
          <a:xfrm>
            <a:off x="459740" y="6384671"/>
            <a:ext cx="153670" cy="152400"/>
          </a:xfrm>
          <a:prstGeom prst="rect">
            <a:avLst/>
          </a:prstGeom>
        </p:spPr>
        <p:txBody>
          <a:bodyPr vert="horz" wrap="square" lIns="0" tIns="0" rIns="0" bIns="0" rtlCol="0">
            <a:spAutoFit/>
          </a:bodyPr>
          <a:lstStyle/>
          <a:p>
            <a:pPr marL="12700">
              <a:lnSpc>
                <a:spcPts val="1045"/>
              </a:lnSpc>
            </a:pPr>
            <a:r>
              <a:rPr sz="1000" b="1" spc="-25" dirty="0">
                <a:solidFill>
                  <a:srgbClr val="45454B"/>
                </a:solidFill>
                <a:latin typeface="Calibri"/>
                <a:cs typeface="Calibri"/>
              </a:rPr>
              <a:t>55</a:t>
            </a:r>
            <a:endParaRPr sz="10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043083-DA7B-54FA-01B4-04AF74514E55}"/>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Overall level </a:t>
            </a:r>
            <a:r>
              <a:rPr lang="en-US" dirty="0" err="1"/>
              <a:t>contd</a:t>
            </a:r>
            <a:endParaRPr lang="en-US" dirty="0"/>
          </a:p>
        </p:txBody>
      </p:sp>
      <p:sp>
        <p:nvSpPr>
          <p:cNvPr id="2" name="object 2">
            <a:extLst>
              <a:ext uri="{C183D7F6-B498-43B3-948B-1728B52AA6E4}">
                <adec:decorative xmlns:adec="http://schemas.microsoft.com/office/drawing/2017/decorative" val="1"/>
              </a:ext>
            </a:extLst>
          </p:cNvPr>
          <p:cNvSpPr txBox="1"/>
          <p:nvPr/>
        </p:nvSpPr>
        <p:spPr>
          <a:xfrm>
            <a:off x="200660" y="1724658"/>
            <a:ext cx="8386445" cy="843915"/>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This</a:t>
            </a:r>
            <a:r>
              <a:rPr sz="2400" b="1" spc="-30" dirty="0">
                <a:latin typeface="Calibri"/>
                <a:cs typeface="Calibri"/>
              </a:rPr>
              <a:t> </a:t>
            </a:r>
            <a:r>
              <a:rPr sz="2400" b="1" spc="-10" dirty="0">
                <a:latin typeface="Calibri"/>
                <a:cs typeface="Calibri"/>
              </a:rPr>
              <a:t>student:</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spc="-20" dirty="0">
                <a:latin typeface="Calibri"/>
                <a:cs typeface="Calibri"/>
              </a:rPr>
              <a:t>Performed</a:t>
            </a:r>
            <a:r>
              <a:rPr sz="2200" spc="-60" dirty="0">
                <a:latin typeface="Calibri"/>
                <a:cs typeface="Calibri"/>
              </a:rPr>
              <a:t> </a:t>
            </a:r>
            <a:r>
              <a:rPr sz="2200" dirty="0">
                <a:latin typeface="Calibri"/>
                <a:cs typeface="Calibri"/>
              </a:rPr>
              <a:t>better</a:t>
            </a:r>
            <a:r>
              <a:rPr sz="2200" spc="-45" dirty="0">
                <a:latin typeface="Calibri"/>
                <a:cs typeface="Calibri"/>
              </a:rPr>
              <a:t> </a:t>
            </a:r>
            <a:r>
              <a:rPr sz="2200" dirty="0">
                <a:latin typeface="Calibri"/>
                <a:cs typeface="Calibri"/>
              </a:rPr>
              <a:t>than</a:t>
            </a:r>
            <a:r>
              <a:rPr sz="2200" spc="-65" dirty="0">
                <a:latin typeface="Calibri"/>
                <a:cs typeface="Calibri"/>
              </a:rPr>
              <a:t> </a:t>
            </a:r>
            <a:r>
              <a:rPr sz="2200" dirty="0">
                <a:latin typeface="Calibri"/>
                <a:cs typeface="Calibri"/>
              </a:rPr>
              <a:t>school,</a:t>
            </a:r>
            <a:r>
              <a:rPr sz="2200" spc="-65" dirty="0">
                <a:latin typeface="Calibri"/>
                <a:cs typeface="Calibri"/>
              </a:rPr>
              <a:t> </a:t>
            </a:r>
            <a:r>
              <a:rPr sz="2200" dirty="0">
                <a:latin typeface="Calibri"/>
                <a:cs typeface="Calibri"/>
              </a:rPr>
              <a:t>district,</a:t>
            </a:r>
            <a:r>
              <a:rPr sz="2200" spc="-70" dirty="0">
                <a:latin typeface="Calibri"/>
                <a:cs typeface="Calibri"/>
              </a:rPr>
              <a:t> </a:t>
            </a:r>
            <a:r>
              <a:rPr sz="2200" spc="-10" dirty="0">
                <a:latin typeface="Calibri"/>
                <a:cs typeface="Calibri"/>
              </a:rPr>
              <a:t>state,</a:t>
            </a:r>
            <a:r>
              <a:rPr sz="2200" spc="-50" dirty="0">
                <a:latin typeface="Calibri"/>
                <a:cs typeface="Calibri"/>
              </a:rPr>
              <a:t> </a:t>
            </a:r>
            <a:r>
              <a:rPr sz="2200" dirty="0">
                <a:latin typeface="Calibri"/>
                <a:cs typeface="Calibri"/>
              </a:rPr>
              <a:t>and</a:t>
            </a:r>
            <a:r>
              <a:rPr sz="2200" spc="-85" dirty="0">
                <a:latin typeface="Calibri"/>
                <a:cs typeface="Calibri"/>
              </a:rPr>
              <a:t> </a:t>
            </a:r>
            <a:r>
              <a:rPr sz="2200" spc="-10" dirty="0">
                <a:latin typeface="Calibri"/>
                <a:cs typeface="Calibri"/>
              </a:rPr>
              <a:t>cross-</a:t>
            </a:r>
            <a:r>
              <a:rPr sz="2200" dirty="0">
                <a:latin typeface="Calibri"/>
                <a:cs typeface="Calibri"/>
              </a:rPr>
              <a:t>state</a:t>
            </a:r>
            <a:r>
              <a:rPr sz="2200" spc="-50" dirty="0">
                <a:latin typeface="Calibri"/>
                <a:cs typeface="Calibri"/>
              </a:rPr>
              <a:t> </a:t>
            </a:r>
            <a:r>
              <a:rPr sz="2200" spc="-10" dirty="0">
                <a:latin typeface="Calibri"/>
                <a:cs typeface="Calibri"/>
              </a:rPr>
              <a:t>averages</a:t>
            </a:r>
            <a:endParaRPr sz="2200">
              <a:latin typeface="Calibri"/>
              <a:cs typeface="Calibri"/>
            </a:endParaRPr>
          </a:p>
        </p:txBody>
      </p:sp>
      <p:sp>
        <p:nvSpPr>
          <p:cNvPr id="3" name="object 3">
            <a:extLst>
              <a:ext uri="{C183D7F6-B498-43B3-948B-1728B52AA6E4}">
                <adec:decorative xmlns:adec="http://schemas.microsoft.com/office/drawing/2017/decorative" val="1"/>
              </a:ext>
            </a:extLst>
          </p:cNvPr>
          <p:cNvSpPr txBox="1"/>
          <p:nvPr/>
        </p:nvSpPr>
        <p:spPr>
          <a:xfrm>
            <a:off x="200660" y="5640260"/>
            <a:ext cx="8482965" cy="842644"/>
          </a:xfrm>
          <a:prstGeom prst="rect">
            <a:avLst/>
          </a:prstGeom>
        </p:spPr>
        <p:txBody>
          <a:bodyPr vert="horz" wrap="square" lIns="0" tIns="52705" rIns="0" bIns="0" rtlCol="0">
            <a:spAutoFit/>
          </a:bodyPr>
          <a:lstStyle/>
          <a:p>
            <a:pPr marL="240665" indent="-227965">
              <a:lnSpc>
                <a:spcPct val="100000"/>
              </a:lnSpc>
              <a:spcBef>
                <a:spcPts val="415"/>
              </a:spcBef>
              <a:buClr>
                <a:srgbClr val="478AC8"/>
              </a:buClr>
              <a:buSzPct val="110416"/>
              <a:buFont typeface="Wingdings"/>
              <a:buChar char=""/>
              <a:tabLst>
                <a:tab pos="240665" algn="l"/>
              </a:tabLst>
            </a:pPr>
            <a:r>
              <a:rPr sz="2400" b="1" spc="-20" dirty="0">
                <a:latin typeface="Calibri"/>
                <a:cs typeface="Calibri"/>
              </a:rPr>
              <a:t>Percentage</a:t>
            </a:r>
            <a:r>
              <a:rPr sz="2400" b="1" spc="-45" dirty="0">
                <a:latin typeface="Calibri"/>
                <a:cs typeface="Calibri"/>
              </a:rPr>
              <a:t> </a:t>
            </a:r>
            <a:r>
              <a:rPr sz="2400" b="1" dirty="0">
                <a:latin typeface="Calibri"/>
                <a:cs typeface="Calibri"/>
              </a:rPr>
              <a:t>of</a:t>
            </a:r>
            <a:r>
              <a:rPr sz="2400" b="1" spc="-40" dirty="0">
                <a:latin typeface="Calibri"/>
                <a:cs typeface="Calibri"/>
              </a:rPr>
              <a:t> </a:t>
            </a:r>
            <a:r>
              <a:rPr sz="2400" b="1" spc="-10" dirty="0">
                <a:latin typeface="Calibri"/>
                <a:cs typeface="Calibri"/>
              </a:rPr>
              <a:t>students</a:t>
            </a:r>
            <a:r>
              <a:rPr sz="2400" b="1" spc="-25" dirty="0">
                <a:latin typeface="Calibri"/>
                <a:cs typeface="Calibri"/>
              </a:rPr>
              <a:t> </a:t>
            </a:r>
            <a:r>
              <a:rPr sz="2400" b="1" dirty="0">
                <a:latin typeface="Calibri"/>
                <a:cs typeface="Calibri"/>
              </a:rPr>
              <a:t>at</a:t>
            </a:r>
            <a:r>
              <a:rPr sz="2400" b="1" spc="-35" dirty="0">
                <a:latin typeface="Calibri"/>
                <a:cs typeface="Calibri"/>
              </a:rPr>
              <a:t> </a:t>
            </a:r>
            <a:r>
              <a:rPr sz="2400" b="1" dirty="0">
                <a:latin typeface="Calibri"/>
                <a:cs typeface="Calibri"/>
              </a:rPr>
              <a:t>each</a:t>
            </a:r>
            <a:r>
              <a:rPr sz="2400" b="1" spc="-50" dirty="0">
                <a:latin typeface="Calibri"/>
                <a:cs typeface="Calibri"/>
              </a:rPr>
              <a:t> </a:t>
            </a:r>
            <a:r>
              <a:rPr sz="2400" b="1" spc="-10" dirty="0">
                <a:latin typeface="Calibri"/>
                <a:cs typeface="Calibri"/>
              </a:rPr>
              <a:t>performance</a:t>
            </a:r>
            <a:r>
              <a:rPr sz="2400" b="1" spc="-45" dirty="0">
                <a:latin typeface="Calibri"/>
                <a:cs typeface="Calibri"/>
              </a:rPr>
              <a:t> </a:t>
            </a:r>
            <a:r>
              <a:rPr sz="2400" b="1" spc="-10" dirty="0">
                <a:latin typeface="Calibri"/>
                <a:cs typeface="Calibri"/>
              </a:rPr>
              <a:t>level</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dirty="0">
                <a:latin typeface="Calibri"/>
                <a:cs typeface="Calibri"/>
              </a:rPr>
              <a:t>The</a:t>
            </a:r>
            <a:r>
              <a:rPr sz="2200" spc="-40" dirty="0">
                <a:latin typeface="Calibri"/>
                <a:cs typeface="Calibri"/>
              </a:rPr>
              <a:t> </a:t>
            </a:r>
            <a:r>
              <a:rPr sz="2200" spc="-20" dirty="0">
                <a:latin typeface="Calibri"/>
                <a:cs typeface="Calibri"/>
              </a:rPr>
              <a:t>percentage</a:t>
            </a:r>
            <a:r>
              <a:rPr sz="2200" spc="-25" dirty="0">
                <a:latin typeface="Calibri"/>
                <a:cs typeface="Calibri"/>
              </a:rPr>
              <a:t> </a:t>
            </a:r>
            <a:r>
              <a:rPr sz="2200" dirty="0">
                <a:latin typeface="Calibri"/>
                <a:cs typeface="Calibri"/>
              </a:rPr>
              <a:t>of</a:t>
            </a:r>
            <a:r>
              <a:rPr sz="2200" spc="-45" dirty="0">
                <a:latin typeface="Calibri"/>
                <a:cs typeface="Calibri"/>
              </a:rPr>
              <a:t> </a:t>
            </a:r>
            <a:r>
              <a:rPr sz="2200" dirty="0">
                <a:latin typeface="Calibri"/>
                <a:cs typeface="Calibri"/>
              </a:rPr>
              <a:t>students</a:t>
            </a:r>
            <a:r>
              <a:rPr sz="2200" spc="-30" dirty="0">
                <a:latin typeface="Calibri"/>
                <a:cs typeface="Calibri"/>
              </a:rPr>
              <a:t> </a:t>
            </a:r>
            <a:r>
              <a:rPr sz="2200" dirty="0">
                <a:latin typeface="Calibri"/>
                <a:cs typeface="Calibri"/>
              </a:rPr>
              <a:t>within</a:t>
            </a:r>
            <a:r>
              <a:rPr sz="2200" spc="-65" dirty="0">
                <a:latin typeface="Calibri"/>
                <a:cs typeface="Calibri"/>
              </a:rPr>
              <a:t> </a:t>
            </a:r>
            <a:r>
              <a:rPr sz="2200" dirty="0">
                <a:latin typeface="Calibri"/>
                <a:cs typeface="Calibri"/>
              </a:rPr>
              <a:t>the</a:t>
            </a:r>
            <a:r>
              <a:rPr sz="2200" spc="-35" dirty="0">
                <a:latin typeface="Calibri"/>
                <a:cs typeface="Calibri"/>
              </a:rPr>
              <a:t> </a:t>
            </a:r>
            <a:r>
              <a:rPr sz="2200" spc="-10" dirty="0">
                <a:latin typeface="Calibri"/>
                <a:cs typeface="Calibri"/>
              </a:rPr>
              <a:t>state</a:t>
            </a:r>
            <a:r>
              <a:rPr sz="2200" spc="-55" dirty="0">
                <a:latin typeface="Calibri"/>
                <a:cs typeface="Calibri"/>
              </a:rPr>
              <a:t> </a:t>
            </a:r>
            <a:r>
              <a:rPr sz="2200" dirty="0">
                <a:latin typeface="Calibri"/>
                <a:cs typeface="Calibri"/>
              </a:rPr>
              <a:t>who</a:t>
            </a:r>
            <a:r>
              <a:rPr sz="2200" spc="-40" dirty="0">
                <a:latin typeface="Calibri"/>
                <a:cs typeface="Calibri"/>
              </a:rPr>
              <a:t> </a:t>
            </a:r>
            <a:r>
              <a:rPr sz="2200" spc="-10" dirty="0">
                <a:latin typeface="Calibri"/>
                <a:cs typeface="Calibri"/>
              </a:rPr>
              <a:t>performed</a:t>
            </a:r>
            <a:r>
              <a:rPr sz="2200" spc="-40" dirty="0">
                <a:latin typeface="Calibri"/>
                <a:cs typeface="Calibri"/>
              </a:rPr>
              <a:t> </a:t>
            </a:r>
            <a:r>
              <a:rPr sz="2200" dirty="0">
                <a:latin typeface="Calibri"/>
                <a:cs typeface="Calibri"/>
              </a:rPr>
              <a:t>at</a:t>
            </a:r>
            <a:r>
              <a:rPr sz="2200" spc="-50" dirty="0">
                <a:latin typeface="Calibri"/>
                <a:cs typeface="Calibri"/>
              </a:rPr>
              <a:t> </a:t>
            </a:r>
            <a:r>
              <a:rPr sz="2200" dirty="0">
                <a:latin typeface="Calibri"/>
                <a:cs typeface="Calibri"/>
              </a:rPr>
              <a:t>each</a:t>
            </a:r>
            <a:r>
              <a:rPr sz="2200" spc="-55" dirty="0">
                <a:latin typeface="Calibri"/>
                <a:cs typeface="Calibri"/>
              </a:rPr>
              <a:t> </a:t>
            </a:r>
            <a:r>
              <a:rPr sz="2200" spc="-25" dirty="0">
                <a:latin typeface="Calibri"/>
                <a:cs typeface="Calibri"/>
              </a:rPr>
              <a:t>of</a:t>
            </a:r>
            <a:endParaRPr sz="2200">
              <a:latin typeface="Calibri"/>
              <a:cs typeface="Calibri"/>
            </a:endParaRPr>
          </a:p>
        </p:txBody>
      </p:sp>
      <p:grpSp>
        <p:nvGrpSpPr>
          <p:cNvPr id="4" name="object 4">
            <a:extLst>
              <a:ext uri="{C183D7F6-B498-43B3-948B-1728B52AA6E4}">
                <adec:decorative xmlns:adec="http://schemas.microsoft.com/office/drawing/2017/decorative" val="1"/>
              </a:ext>
            </a:extLst>
          </p:cNvPr>
          <p:cNvGrpSpPr/>
          <p:nvPr/>
        </p:nvGrpSpPr>
        <p:grpSpPr>
          <a:xfrm>
            <a:off x="0" y="334645"/>
            <a:ext cx="9144000" cy="5075555"/>
            <a:chOff x="0" y="334645"/>
            <a:chExt cx="9144000" cy="5075555"/>
          </a:xfrm>
        </p:grpSpPr>
        <p:pic>
          <p:nvPicPr>
            <p:cNvPr id="5" name="object 5"/>
            <p:cNvPicPr/>
            <p:nvPr/>
          </p:nvPicPr>
          <p:blipFill>
            <a:blip r:embed="rId2" cstate="print"/>
            <a:stretch>
              <a:fillRect/>
            </a:stretch>
          </p:blipFill>
          <p:spPr>
            <a:xfrm>
              <a:off x="1177137" y="334645"/>
              <a:ext cx="7182484" cy="548639"/>
            </a:xfrm>
            <a:prstGeom prst="rect">
              <a:avLst/>
            </a:prstGeom>
          </p:spPr>
        </p:pic>
        <p:pic>
          <p:nvPicPr>
            <p:cNvPr id="6" name="object 6"/>
            <p:cNvPicPr/>
            <p:nvPr/>
          </p:nvPicPr>
          <p:blipFill>
            <a:blip r:embed="rId3" cstate="print"/>
            <a:stretch>
              <a:fillRect/>
            </a:stretch>
          </p:blipFill>
          <p:spPr>
            <a:xfrm>
              <a:off x="951280" y="883285"/>
              <a:ext cx="7508367" cy="548639"/>
            </a:xfrm>
            <a:prstGeom prst="rect">
              <a:avLst/>
            </a:prstGeom>
          </p:spPr>
        </p:pic>
        <p:pic>
          <p:nvPicPr>
            <p:cNvPr id="7" name="object 7"/>
            <p:cNvPicPr/>
            <p:nvPr/>
          </p:nvPicPr>
          <p:blipFill>
            <a:blip r:embed="rId4" cstate="print"/>
            <a:stretch>
              <a:fillRect/>
            </a:stretch>
          </p:blipFill>
          <p:spPr>
            <a:xfrm>
              <a:off x="0" y="2857499"/>
              <a:ext cx="9144000" cy="2552700"/>
            </a:xfrm>
            <a:prstGeom prst="rect">
              <a:avLst/>
            </a:prstGeom>
          </p:spPr>
        </p:pic>
      </p:grpSp>
      <p:sp>
        <p:nvSpPr>
          <p:cNvPr id="8" name="object 8">
            <a:extLst>
              <a:ext uri="{C183D7F6-B498-43B3-948B-1728B52AA6E4}">
                <adec:decorative xmlns:adec="http://schemas.microsoft.com/office/drawing/2017/decorative" val="1"/>
              </a:ext>
            </a:extLst>
          </p:cNvPr>
          <p:cNvSpPr txBox="1"/>
          <p:nvPr/>
        </p:nvSpPr>
        <p:spPr>
          <a:xfrm>
            <a:off x="459740" y="6384671"/>
            <a:ext cx="153670" cy="152400"/>
          </a:xfrm>
          <a:prstGeom prst="rect">
            <a:avLst/>
          </a:prstGeom>
        </p:spPr>
        <p:txBody>
          <a:bodyPr vert="horz" wrap="square" lIns="0" tIns="0" rIns="0" bIns="0" rtlCol="0">
            <a:spAutoFit/>
          </a:bodyPr>
          <a:lstStyle/>
          <a:p>
            <a:pPr marL="12700">
              <a:lnSpc>
                <a:spcPts val="1045"/>
              </a:lnSpc>
            </a:pPr>
            <a:r>
              <a:rPr sz="1000" b="1" spc="-25" dirty="0">
                <a:solidFill>
                  <a:srgbClr val="45454B"/>
                </a:solidFill>
                <a:latin typeface="Calibri"/>
                <a:cs typeface="Calibri"/>
              </a:rPr>
              <a:t>56</a:t>
            </a:r>
            <a:endParaRPr sz="1000">
              <a:latin typeface="Calibri"/>
              <a:cs typeface="Calibri"/>
            </a:endParaRPr>
          </a:p>
        </p:txBody>
      </p:sp>
      <p:sp>
        <p:nvSpPr>
          <p:cNvPr id="9" name="object 9">
            <a:extLst>
              <a:ext uri="{C183D7F6-B498-43B3-948B-1728B52AA6E4}">
                <adec:decorative xmlns:adec="http://schemas.microsoft.com/office/drawing/2017/decorative" val="1"/>
              </a:ext>
            </a:extLst>
          </p:cNvPr>
          <p:cNvSpPr txBox="1"/>
          <p:nvPr/>
        </p:nvSpPr>
        <p:spPr>
          <a:xfrm>
            <a:off x="703580" y="6521831"/>
            <a:ext cx="3110865" cy="304800"/>
          </a:xfrm>
          <a:prstGeom prst="rect">
            <a:avLst/>
          </a:prstGeom>
        </p:spPr>
        <p:txBody>
          <a:bodyPr vert="horz" wrap="square" lIns="0" tIns="0" rIns="0" bIns="0" rtlCol="0">
            <a:spAutoFit/>
          </a:bodyPr>
          <a:lstStyle/>
          <a:p>
            <a:pPr marL="12700">
              <a:lnSpc>
                <a:spcPts val="2185"/>
              </a:lnSpc>
            </a:pPr>
            <a:r>
              <a:rPr sz="2200" dirty="0">
                <a:latin typeface="Calibri"/>
                <a:cs typeface="Calibri"/>
              </a:rPr>
              <a:t>the</a:t>
            </a:r>
            <a:r>
              <a:rPr sz="2200" spc="-35" dirty="0">
                <a:latin typeface="Calibri"/>
                <a:cs typeface="Calibri"/>
              </a:rPr>
              <a:t> </a:t>
            </a:r>
            <a:r>
              <a:rPr sz="2200" dirty="0">
                <a:latin typeface="Calibri"/>
                <a:cs typeface="Calibri"/>
              </a:rPr>
              <a:t>five</a:t>
            </a:r>
            <a:r>
              <a:rPr sz="2200" spc="-45" dirty="0">
                <a:latin typeface="Calibri"/>
                <a:cs typeface="Calibri"/>
              </a:rPr>
              <a:t> </a:t>
            </a:r>
            <a:r>
              <a:rPr sz="2200" spc="-10" dirty="0">
                <a:latin typeface="Calibri"/>
                <a:cs typeface="Calibri"/>
              </a:rPr>
              <a:t>performance</a:t>
            </a:r>
            <a:r>
              <a:rPr sz="2200" spc="-35" dirty="0">
                <a:latin typeface="Calibri"/>
                <a:cs typeface="Calibri"/>
              </a:rPr>
              <a:t> </a:t>
            </a:r>
            <a:r>
              <a:rPr sz="2200" spc="-10" dirty="0">
                <a:latin typeface="Calibri"/>
                <a:cs typeface="Calibri"/>
              </a:rPr>
              <a:t>levels</a:t>
            </a:r>
            <a:endParaRPr sz="22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8E4500-B6F1-C0D4-3F6D-70B0BE007CEC}"/>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PARCC category</a:t>
            </a:r>
          </a:p>
        </p:txBody>
      </p:sp>
      <p:sp>
        <p:nvSpPr>
          <p:cNvPr id="2" name="object 2">
            <a:extLst>
              <a:ext uri="{C183D7F6-B498-43B3-948B-1728B52AA6E4}">
                <adec:decorative xmlns:adec="http://schemas.microsoft.com/office/drawing/2017/decorative" val="1"/>
              </a:ext>
            </a:extLst>
          </p:cNvPr>
          <p:cNvSpPr txBox="1"/>
          <p:nvPr/>
        </p:nvSpPr>
        <p:spPr>
          <a:xfrm>
            <a:off x="124460" y="1591335"/>
            <a:ext cx="8884285" cy="2148205"/>
          </a:xfrm>
          <a:prstGeom prst="rect">
            <a:avLst/>
          </a:prstGeom>
        </p:spPr>
        <p:txBody>
          <a:bodyPr vert="horz" wrap="square" lIns="0" tIns="49530" rIns="0" bIns="0" rtlCol="0">
            <a:spAutoFit/>
          </a:bodyPr>
          <a:lstStyle/>
          <a:p>
            <a:pPr marL="240665" indent="-227965">
              <a:lnSpc>
                <a:spcPct val="100000"/>
              </a:lnSpc>
              <a:spcBef>
                <a:spcPts val="390"/>
              </a:spcBef>
              <a:buClr>
                <a:srgbClr val="478AC8"/>
              </a:buClr>
              <a:buSzPct val="109090"/>
              <a:buFont typeface="Wingdings"/>
              <a:buChar char=""/>
              <a:tabLst>
                <a:tab pos="240665" algn="l"/>
              </a:tabLst>
            </a:pPr>
            <a:r>
              <a:rPr sz="2200" b="1" dirty="0">
                <a:latin typeface="Calibri"/>
                <a:cs typeface="Calibri"/>
              </a:rPr>
              <a:t>Reporting</a:t>
            </a:r>
            <a:r>
              <a:rPr sz="2200" b="1" spc="-70" dirty="0">
                <a:latin typeface="Calibri"/>
                <a:cs typeface="Calibri"/>
              </a:rPr>
              <a:t> </a:t>
            </a:r>
            <a:r>
              <a:rPr sz="2200" b="1" spc="-10" dirty="0">
                <a:latin typeface="Calibri"/>
                <a:cs typeface="Calibri"/>
              </a:rPr>
              <a:t>Categories</a:t>
            </a:r>
            <a:r>
              <a:rPr sz="2200" b="1" spc="-70" dirty="0">
                <a:latin typeface="Calibri"/>
                <a:cs typeface="Calibri"/>
              </a:rPr>
              <a:t> </a:t>
            </a:r>
            <a:r>
              <a:rPr sz="2200" b="1" dirty="0">
                <a:latin typeface="Calibri"/>
                <a:cs typeface="Calibri"/>
              </a:rPr>
              <a:t>for</a:t>
            </a:r>
            <a:r>
              <a:rPr sz="2200" b="1" spc="-75" dirty="0">
                <a:latin typeface="Calibri"/>
                <a:cs typeface="Calibri"/>
              </a:rPr>
              <a:t> </a:t>
            </a:r>
            <a:r>
              <a:rPr sz="2200" b="1" spc="-25" dirty="0">
                <a:latin typeface="Calibri"/>
                <a:cs typeface="Calibri"/>
              </a:rPr>
              <a:t>ELA</a:t>
            </a:r>
            <a:endParaRPr sz="2200">
              <a:latin typeface="Calibri"/>
              <a:cs typeface="Calibri"/>
            </a:endParaRPr>
          </a:p>
          <a:p>
            <a:pPr marL="514984" marR="5080" lvl="1" indent="-182880">
              <a:lnSpc>
                <a:spcPct val="100000"/>
              </a:lnSpc>
              <a:spcBef>
                <a:spcPts val="490"/>
              </a:spcBef>
              <a:buClr>
                <a:srgbClr val="FFC746"/>
              </a:buClr>
              <a:buSzPct val="110000"/>
              <a:buFont typeface="Wingdings"/>
              <a:buChar char=""/>
              <a:tabLst>
                <a:tab pos="514984" algn="l"/>
              </a:tabLst>
            </a:pPr>
            <a:r>
              <a:rPr sz="2000" dirty="0">
                <a:latin typeface="Calibri"/>
                <a:cs typeface="Calibri"/>
              </a:rPr>
              <a:t>The</a:t>
            </a:r>
            <a:r>
              <a:rPr sz="2000" spc="-40" dirty="0">
                <a:latin typeface="Calibri"/>
                <a:cs typeface="Calibri"/>
              </a:rPr>
              <a:t> </a:t>
            </a:r>
            <a:r>
              <a:rPr sz="2000" dirty="0">
                <a:latin typeface="Calibri"/>
                <a:cs typeface="Calibri"/>
              </a:rPr>
              <a:t>reporting</a:t>
            </a:r>
            <a:r>
              <a:rPr sz="2000" spc="-60" dirty="0">
                <a:latin typeface="Calibri"/>
                <a:cs typeface="Calibri"/>
              </a:rPr>
              <a:t> </a:t>
            </a:r>
            <a:r>
              <a:rPr sz="2000" dirty="0">
                <a:latin typeface="Calibri"/>
                <a:cs typeface="Calibri"/>
              </a:rPr>
              <a:t>category</a:t>
            </a:r>
            <a:r>
              <a:rPr sz="2000" spc="-50" dirty="0">
                <a:latin typeface="Calibri"/>
                <a:cs typeface="Calibri"/>
              </a:rPr>
              <a:t> </a:t>
            </a:r>
            <a:r>
              <a:rPr sz="2000" dirty="0">
                <a:latin typeface="Calibri"/>
                <a:cs typeface="Calibri"/>
              </a:rPr>
              <a:t>is</a:t>
            </a:r>
            <a:r>
              <a:rPr sz="2000" spc="-35" dirty="0">
                <a:latin typeface="Calibri"/>
                <a:cs typeface="Calibri"/>
              </a:rPr>
              <a:t> </a:t>
            </a:r>
            <a:r>
              <a:rPr sz="2000" dirty="0">
                <a:latin typeface="Calibri"/>
                <a:cs typeface="Calibri"/>
              </a:rPr>
              <a:t>provided</a:t>
            </a:r>
            <a:r>
              <a:rPr sz="2000" spc="-35" dirty="0">
                <a:latin typeface="Calibri"/>
                <a:cs typeface="Calibri"/>
              </a:rPr>
              <a:t> </a:t>
            </a:r>
            <a:r>
              <a:rPr sz="2000" dirty="0">
                <a:latin typeface="Calibri"/>
                <a:cs typeface="Calibri"/>
              </a:rPr>
              <a:t>as</a:t>
            </a:r>
            <a:r>
              <a:rPr sz="2000" spc="-30" dirty="0">
                <a:latin typeface="Calibri"/>
                <a:cs typeface="Calibri"/>
              </a:rPr>
              <a:t> </a:t>
            </a:r>
            <a:r>
              <a:rPr sz="2000" dirty="0">
                <a:latin typeface="Calibri"/>
                <a:cs typeface="Calibri"/>
              </a:rPr>
              <a:t>a</a:t>
            </a:r>
            <a:r>
              <a:rPr sz="2000" spc="-50" dirty="0">
                <a:latin typeface="Calibri"/>
                <a:cs typeface="Calibri"/>
              </a:rPr>
              <a:t> </a:t>
            </a:r>
            <a:r>
              <a:rPr sz="2000" dirty="0">
                <a:latin typeface="Calibri"/>
                <a:cs typeface="Calibri"/>
              </a:rPr>
              <a:t>scale</a:t>
            </a:r>
            <a:r>
              <a:rPr sz="2000" spc="-20" dirty="0">
                <a:latin typeface="Calibri"/>
                <a:cs typeface="Calibri"/>
              </a:rPr>
              <a:t> </a:t>
            </a:r>
            <a:r>
              <a:rPr sz="2000" dirty="0">
                <a:latin typeface="Calibri"/>
                <a:cs typeface="Calibri"/>
              </a:rPr>
              <a:t>score</a:t>
            </a:r>
            <a:r>
              <a:rPr sz="2000" spc="-40" dirty="0">
                <a:latin typeface="Calibri"/>
                <a:cs typeface="Calibri"/>
              </a:rPr>
              <a:t> </a:t>
            </a:r>
            <a:r>
              <a:rPr sz="2000" dirty="0">
                <a:latin typeface="Calibri"/>
                <a:cs typeface="Calibri"/>
              </a:rPr>
              <a:t>(i.e.,</a:t>
            </a:r>
            <a:r>
              <a:rPr sz="2000" spc="-45" dirty="0">
                <a:latin typeface="Calibri"/>
                <a:cs typeface="Calibri"/>
              </a:rPr>
              <a:t> </a:t>
            </a:r>
            <a:r>
              <a:rPr sz="2000" dirty="0">
                <a:latin typeface="Calibri"/>
                <a:cs typeface="Calibri"/>
              </a:rPr>
              <a:t>10–90</a:t>
            </a:r>
            <a:r>
              <a:rPr sz="2000" spc="-60" dirty="0">
                <a:latin typeface="Calibri"/>
                <a:cs typeface="Calibri"/>
              </a:rPr>
              <a:t> </a:t>
            </a:r>
            <a:r>
              <a:rPr sz="2000" dirty="0">
                <a:latin typeface="Calibri"/>
                <a:cs typeface="Calibri"/>
              </a:rPr>
              <a:t>for</a:t>
            </a:r>
            <a:r>
              <a:rPr sz="2000" spc="-50" dirty="0">
                <a:latin typeface="Calibri"/>
                <a:cs typeface="Calibri"/>
              </a:rPr>
              <a:t> </a:t>
            </a:r>
            <a:r>
              <a:rPr sz="2000" dirty="0">
                <a:latin typeface="Calibri"/>
                <a:cs typeface="Calibri"/>
              </a:rPr>
              <a:t>Reading</a:t>
            </a:r>
            <a:r>
              <a:rPr sz="2000" spc="-35" dirty="0">
                <a:latin typeface="Calibri"/>
                <a:cs typeface="Calibri"/>
              </a:rPr>
              <a:t> </a:t>
            </a:r>
            <a:r>
              <a:rPr sz="2000" spc="-25" dirty="0">
                <a:latin typeface="Calibri"/>
                <a:cs typeface="Calibri"/>
              </a:rPr>
              <a:t>and </a:t>
            </a:r>
            <a:r>
              <a:rPr sz="2000" dirty="0">
                <a:latin typeface="Calibri"/>
                <a:cs typeface="Calibri"/>
              </a:rPr>
              <a:t>10–60</a:t>
            </a:r>
            <a:r>
              <a:rPr sz="2000" spc="-60" dirty="0">
                <a:latin typeface="Calibri"/>
                <a:cs typeface="Calibri"/>
              </a:rPr>
              <a:t> </a:t>
            </a:r>
            <a:r>
              <a:rPr sz="2000" dirty="0">
                <a:latin typeface="Calibri"/>
                <a:cs typeface="Calibri"/>
              </a:rPr>
              <a:t>for</a:t>
            </a:r>
            <a:r>
              <a:rPr sz="2000" spc="-50" dirty="0">
                <a:latin typeface="Calibri"/>
                <a:cs typeface="Calibri"/>
              </a:rPr>
              <a:t> </a:t>
            </a:r>
            <a:r>
              <a:rPr sz="2000" spc="-10" dirty="0">
                <a:latin typeface="Calibri"/>
                <a:cs typeface="Calibri"/>
              </a:rPr>
              <a:t>Writing),</a:t>
            </a:r>
            <a:r>
              <a:rPr sz="2000" spc="-40" dirty="0">
                <a:latin typeface="Calibri"/>
                <a:cs typeface="Calibri"/>
              </a:rPr>
              <a:t> </a:t>
            </a:r>
            <a:r>
              <a:rPr sz="2000" dirty="0">
                <a:latin typeface="Calibri"/>
                <a:cs typeface="Calibri"/>
              </a:rPr>
              <a:t>which</a:t>
            </a:r>
            <a:r>
              <a:rPr sz="2000" spc="-50" dirty="0">
                <a:latin typeface="Calibri"/>
                <a:cs typeface="Calibri"/>
              </a:rPr>
              <a:t> </a:t>
            </a:r>
            <a:r>
              <a:rPr sz="2000" dirty="0">
                <a:latin typeface="Calibri"/>
                <a:cs typeface="Calibri"/>
              </a:rPr>
              <a:t>is</a:t>
            </a:r>
            <a:r>
              <a:rPr sz="2000" spc="-30" dirty="0">
                <a:latin typeface="Calibri"/>
                <a:cs typeface="Calibri"/>
              </a:rPr>
              <a:t> </a:t>
            </a:r>
            <a:r>
              <a:rPr sz="2000" spc="-10" dirty="0">
                <a:latin typeface="Calibri"/>
                <a:cs typeface="Calibri"/>
              </a:rPr>
              <a:t>different</a:t>
            </a:r>
            <a:r>
              <a:rPr sz="2000" spc="-25" dirty="0">
                <a:latin typeface="Calibri"/>
                <a:cs typeface="Calibri"/>
              </a:rPr>
              <a:t> </a:t>
            </a:r>
            <a:r>
              <a:rPr sz="2000" dirty="0">
                <a:latin typeface="Calibri"/>
                <a:cs typeface="Calibri"/>
              </a:rPr>
              <a:t>from</a:t>
            </a:r>
            <a:r>
              <a:rPr sz="2000" spc="-25" dirty="0">
                <a:latin typeface="Calibri"/>
                <a:cs typeface="Calibri"/>
              </a:rPr>
              <a:t> </a:t>
            </a:r>
            <a:r>
              <a:rPr sz="2000" dirty="0">
                <a:latin typeface="Calibri"/>
                <a:cs typeface="Calibri"/>
              </a:rPr>
              <a:t>the</a:t>
            </a:r>
            <a:r>
              <a:rPr sz="2000" spc="-35" dirty="0">
                <a:latin typeface="Calibri"/>
                <a:cs typeface="Calibri"/>
              </a:rPr>
              <a:t> </a:t>
            </a:r>
            <a:r>
              <a:rPr sz="2000" spc="-10" dirty="0">
                <a:latin typeface="Calibri"/>
                <a:cs typeface="Calibri"/>
              </a:rPr>
              <a:t>overall</a:t>
            </a:r>
            <a:r>
              <a:rPr sz="2000" spc="-30" dirty="0">
                <a:latin typeface="Calibri"/>
                <a:cs typeface="Calibri"/>
              </a:rPr>
              <a:t> </a:t>
            </a:r>
            <a:r>
              <a:rPr sz="2000" dirty="0">
                <a:latin typeface="Calibri"/>
                <a:cs typeface="Calibri"/>
              </a:rPr>
              <a:t>scale</a:t>
            </a:r>
            <a:r>
              <a:rPr sz="2000" spc="-40" dirty="0">
                <a:latin typeface="Calibri"/>
                <a:cs typeface="Calibri"/>
              </a:rPr>
              <a:t> </a:t>
            </a:r>
            <a:r>
              <a:rPr sz="2000" dirty="0">
                <a:latin typeface="Calibri"/>
                <a:cs typeface="Calibri"/>
              </a:rPr>
              <a:t>score.</a:t>
            </a:r>
            <a:r>
              <a:rPr sz="2000" spc="-40"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sum</a:t>
            </a:r>
            <a:r>
              <a:rPr sz="2000" spc="-45" dirty="0">
                <a:latin typeface="Calibri"/>
                <a:cs typeface="Calibri"/>
              </a:rPr>
              <a:t> </a:t>
            </a:r>
            <a:r>
              <a:rPr sz="2000" dirty="0">
                <a:latin typeface="Calibri"/>
                <a:cs typeface="Calibri"/>
              </a:rPr>
              <a:t>of</a:t>
            </a:r>
            <a:r>
              <a:rPr sz="2000" spc="-45" dirty="0">
                <a:latin typeface="Calibri"/>
                <a:cs typeface="Calibri"/>
              </a:rPr>
              <a:t> </a:t>
            </a:r>
            <a:r>
              <a:rPr sz="2000" spc="-25" dirty="0">
                <a:latin typeface="Calibri"/>
                <a:cs typeface="Calibri"/>
              </a:rPr>
              <a:t>the </a:t>
            </a:r>
            <a:r>
              <a:rPr sz="2000" dirty="0">
                <a:latin typeface="Calibri"/>
                <a:cs typeface="Calibri"/>
              </a:rPr>
              <a:t>scale</a:t>
            </a:r>
            <a:r>
              <a:rPr sz="2000" spc="-45" dirty="0">
                <a:latin typeface="Calibri"/>
                <a:cs typeface="Calibri"/>
              </a:rPr>
              <a:t> </a:t>
            </a:r>
            <a:r>
              <a:rPr sz="2000" dirty="0">
                <a:latin typeface="Calibri"/>
                <a:cs typeface="Calibri"/>
              </a:rPr>
              <a:t>scores</a:t>
            </a:r>
            <a:r>
              <a:rPr sz="2000" spc="-50" dirty="0">
                <a:latin typeface="Calibri"/>
                <a:cs typeface="Calibri"/>
              </a:rPr>
              <a:t> </a:t>
            </a:r>
            <a:r>
              <a:rPr sz="2000" dirty="0">
                <a:latin typeface="Calibri"/>
                <a:cs typeface="Calibri"/>
              </a:rPr>
              <a:t>for</a:t>
            </a:r>
            <a:r>
              <a:rPr sz="2000" spc="-60" dirty="0">
                <a:latin typeface="Calibri"/>
                <a:cs typeface="Calibri"/>
              </a:rPr>
              <a:t> </a:t>
            </a:r>
            <a:r>
              <a:rPr sz="2000" dirty="0">
                <a:latin typeface="Calibri"/>
                <a:cs typeface="Calibri"/>
              </a:rPr>
              <a:t>each</a:t>
            </a:r>
            <a:r>
              <a:rPr sz="2000" spc="-50" dirty="0">
                <a:latin typeface="Calibri"/>
                <a:cs typeface="Calibri"/>
              </a:rPr>
              <a:t> </a:t>
            </a:r>
            <a:r>
              <a:rPr sz="2000" dirty="0">
                <a:latin typeface="Calibri"/>
                <a:cs typeface="Calibri"/>
              </a:rPr>
              <a:t>reporting</a:t>
            </a:r>
            <a:r>
              <a:rPr sz="2000" spc="-55" dirty="0">
                <a:latin typeface="Calibri"/>
                <a:cs typeface="Calibri"/>
              </a:rPr>
              <a:t> </a:t>
            </a:r>
            <a:r>
              <a:rPr sz="2000" dirty="0">
                <a:latin typeface="Calibri"/>
                <a:cs typeface="Calibri"/>
              </a:rPr>
              <a:t>category</a:t>
            </a:r>
            <a:r>
              <a:rPr sz="2000" spc="-55" dirty="0">
                <a:latin typeface="Calibri"/>
                <a:cs typeface="Calibri"/>
              </a:rPr>
              <a:t> </a:t>
            </a:r>
            <a:r>
              <a:rPr sz="2000" i="1" dirty="0">
                <a:latin typeface="Calibri"/>
                <a:cs typeface="Calibri"/>
              </a:rPr>
              <a:t>will</a:t>
            </a:r>
            <a:r>
              <a:rPr sz="2000" i="1" spc="-45" dirty="0">
                <a:latin typeface="Calibri"/>
                <a:cs typeface="Calibri"/>
              </a:rPr>
              <a:t> </a:t>
            </a:r>
            <a:r>
              <a:rPr sz="2000" i="1" dirty="0">
                <a:latin typeface="Calibri"/>
                <a:cs typeface="Calibri"/>
              </a:rPr>
              <a:t>not</a:t>
            </a:r>
            <a:r>
              <a:rPr sz="2000" i="1" spc="-60" dirty="0">
                <a:latin typeface="Calibri"/>
                <a:cs typeface="Calibri"/>
              </a:rPr>
              <a:t> </a:t>
            </a:r>
            <a:r>
              <a:rPr sz="2000" dirty="0">
                <a:latin typeface="Calibri"/>
                <a:cs typeface="Calibri"/>
              </a:rPr>
              <a:t>equal</a:t>
            </a:r>
            <a:r>
              <a:rPr sz="2000" spc="-50" dirty="0">
                <a:latin typeface="Calibri"/>
                <a:cs typeface="Calibri"/>
              </a:rPr>
              <a:t> </a:t>
            </a:r>
            <a:r>
              <a:rPr sz="2000" dirty="0">
                <a:latin typeface="Calibri"/>
                <a:cs typeface="Calibri"/>
              </a:rPr>
              <a:t>the</a:t>
            </a:r>
            <a:r>
              <a:rPr sz="2000" spc="-45" dirty="0">
                <a:latin typeface="Calibri"/>
                <a:cs typeface="Calibri"/>
              </a:rPr>
              <a:t> </a:t>
            </a:r>
            <a:r>
              <a:rPr sz="2000" spc="-10" dirty="0">
                <a:latin typeface="Calibri"/>
                <a:cs typeface="Calibri"/>
              </a:rPr>
              <a:t>overall</a:t>
            </a:r>
            <a:r>
              <a:rPr sz="2000" spc="-45" dirty="0">
                <a:latin typeface="Calibri"/>
                <a:cs typeface="Calibri"/>
              </a:rPr>
              <a:t> </a:t>
            </a:r>
            <a:r>
              <a:rPr sz="2000" dirty="0">
                <a:latin typeface="Calibri"/>
                <a:cs typeface="Calibri"/>
              </a:rPr>
              <a:t>scale</a:t>
            </a:r>
            <a:r>
              <a:rPr sz="2000" spc="-50" dirty="0">
                <a:latin typeface="Calibri"/>
                <a:cs typeface="Calibri"/>
              </a:rPr>
              <a:t> </a:t>
            </a:r>
            <a:r>
              <a:rPr sz="2000" spc="-10" dirty="0">
                <a:latin typeface="Calibri"/>
                <a:cs typeface="Calibri"/>
              </a:rPr>
              <a:t>score.</a:t>
            </a:r>
            <a:endParaRPr sz="2000">
              <a:latin typeface="Calibri"/>
              <a:cs typeface="Calibri"/>
            </a:endParaRPr>
          </a:p>
          <a:p>
            <a:pPr marL="240665" indent="-227965">
              <a:lnSpc>
                <a:spcPct val="100000"/>
              </a:lnSpc>
              <a:spcBef>
                <a:spcPts val="520"/>
              </a:spcBef>
              <a:buClr>
                <a:srgbClr val="478AC8"/>
              </a:buClr>
              <a:buSzPct val="109090"/>
              <a:buFont typeface="Wingdings"/>
              <a:buChar char=""/>
              <a:tabLst>
                <a:tab pos="240665" algn="l"/>
              </a:tabLst>
            </a:pPr>
            <a:r>
              <a:rPr sz="2200" b="1" dirty="0">
                <a:latin typeface="Calibri"/>
                <a:cs typeface="Calibri"/>
              </a:rPr>
              <a:t>This</a:t>
            </a:r>
            <a:r>
              <a:rPr sz="2200" b="1" spc="-5" dirty="0">
                <a:latin typeface="Calibri"/>
                <a:cs typeface="Calibri"/>
              </a:rPr>
              <a:t> </a:t>
            </a:r>
            <a:r>
              <a:rPr sz="2200" b="1" spc="-10" dirty="0">
                <a:latin typeface="Calibri"/>
                <a:cs typeface="Calibri"/>
              </a:rPr>
              <a:t>student:</a:t>
            </a:r>
            <a:endParaRPr sz="2200">
              <a:latin typeface="Calibri"/>
              <a:cs typeface="Calibri"/>
            </a:endParaRPr>
          </a:p>
          <a:p>
            <a:pPr marL="514984" lvl="1" indent="-182245">
              <a:lnSpc>
                <a:spcPct val="100000"/>
              </a:lnSpc>
              <a:spcBef>
                <a:spcPts val="490"/>
              </a:spcBef>
              <a:buClr>
                <a:srgbClr val="FFC746"/>
              </a:buClr>
              <a:buSzPct val="110000"/>
              <a:buFont typeface="Wingdings"/>
              <a:buChar char=""/>
              <a:tabLst>
                <a:tab pos="514984" algn="l"/>
              </a:tabLst>
            </a:pPr>
            <a:r>
              <a:rPr sz="2000" spc="-10" dirty="0">
                <a:latin typeface="Calibri"/>
                <a:cs typeface="Calibri"/>
              </a:rPr>
              <a:t>Performed</a:t>
            </a:r>
            <a:r>
              <a:rPr sz="2000" spc="-65" dirty="0">
                <a:latin typeface="Calibri"/>
                <a:cs typeface="Calibri"/>
              </a:rPr>
              <a:t> </a:t>
            </a:r>
            <a:r>
              <a:rPr sz="2000" dirty="0">
                <a:latin typeface="Calibri"/>
                <a:cs typeface="Calibri"/>
              </a:rPr>
              <a:t>better</a:t>
            </a:r>
            <a:r>
              <a:rPr sz="2000" spc="-65" dirty="0">
                <a:latin typeface="Calibri"/>
                <a:cs typeface="Calibri"/>
              </a:rPr>
              <a:t> </a:t>
            </a:r>
            <a:r>
              <a:rPr sz="2000" dirty="0">
                <a:latin typeface="Calibri"/>
                <a:cs typeface="Calibri"/>
              </a:rPr>
              <a:t>than</a:t>
            </a:r>
            <a:r>
              <a:rPr sz="2000" spc="-70" dirty="0">
                <a:latin typeface="Calibri"/>
                <a:cs typeface="Calibri"/>
              </a:rPr>
              <a:t> </a:t>
            </a:r>
            <a:r>
              <a:rPr sz="2000" dirty="0">
                <a:latin typeface="Calibri"/>
                <a:cs typeface="Calibri"/>
              </a:rPr>
              <a:t>school,</a:t>
            </a:r>
            <a:r>
              <a:rPr sz="2000" spc="-70" dirty="0">
                <a:latin typeface="Calibri"/>
                <a:cs typeface="Calibri"/>
              </a:rPr>
              <a:t> </a:t>
            </a:r>
            <a:r>
              <a:rPr sz="2000" dirty="0">
                <a:latin typeface="Calibri"/>
                <a:cs typeface="Calibri"/>
              </a:rPr>
              <a:t>district,</a:t>
            </a:r>
            <a:r>
              <a:rPr sz="2000" spc="-45" dirty="0">
                <a:latin typeface="Calibri"/>
                <a:cs typeface="Calibri"/>
              </a:rPr>
              <a:t> </a:t>
            </a:r>
            <a:r>
              <a:rPr sz="2000" spc="-10" dirty="0">
                <a:latin typeface="Calibri"/>
                <a:cs typeface="Calibri"/>
              </a:rPr>
              <a:t>state,</a:t>
            </a:r>
            <a:r>
              <a:rPr sz="2000" spc="-35" dirty="0">
                <a:latin typeface="Calibri"/>
                <a:cs typeface="Calibri"/>
              </a:rPr>
              <a:t> </a:t>
            </a:r>
            <a:r>
              <a:rPr sz="2000" dirty="0">
                <a:latin typeface="Calibri"/>
                <a:cs typeface="Calibri"/>
              </a:rPr>
              <a:t>and</a:t>
            </a:r>
            <a:r>
              <a:rPr sz="2000" spc="-80" dirty="0">
                <a:latin typeface="Calibri"/>
                <a:cs typeface="Calibri"/>
              </a:rPr>
              <a:t> </a:t>
            </a:r>
            <a:r>
              <a:rPr sz="2000" spc="-20" dirty="0">
                <a:latin typeface="Calibri"/>
                <a:cs typeface="Calibri"/>
              </a:rPr>
              <a:t>cross-</a:t>
            </a:r>
            <a:r>
              <a:rPr sz="2000" dirty="0">
                <a:latin typeface="Calibri"/>
                <a:cs typeface="Calibri"/>
              </a:rPr>
              <a:t>state</a:t>
            </a:r>
            <a:r>
              <a:rPr sz="2000" spc="-20" dirty="0">
                <a:latin typeface="Calibri"/>
                <a:cs typeface="Calibri"/>
              </a:rPr>
              <a:t> </a:t>
            </a:r>
            <a:r>
              <a:rPr sz="2000" spc="-10" dirty="0">
                <a:latin typeface="Calibri"/>
                <a:cs typeface="Calibri"/>
              </a:rPr>
              <a:t>averages</a:t>
            </a:r>
            <a:endParaRPr sz="2000">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663244" y="365125"/>
            <a:ext cx="8086090" cy="6426200"/>
            <a:chOff x="663244" y="365125"/>
            <a:chExt cx="8086090" cy="6426200"/>
          </a:xfrm>
        </p:grpSpPr>
        <p:pic>
          <p:nvPicPr>
            <p:cNvPr id="4" name="object 4"/>
            <p:cNvPicPr/>
            <p:nvPr/>
          </p:nvPicPr>
          <p:blipFill>
            <a:blip r:embed="rId2" cstate="print"/>
            <a:stretch>
              <a:fillRect/>
            </a:stretch>
          </p:blipFill>
          <p:spPr>
            <a:xfrm>
              <a:off x="663244" y="365125"/>
              <a:ext cx="8085835" cy="548639"/>
            </a:xfrm>
            <a:prstGeom prst="rect">
              <a:avLst/>
            </a:prstGeom>
          </p:spPr>
        </p:pic>
        <p:pic>
          <p:nvPicPr>
            <p:cNvPr id="5" name="object 5"/>
            <p:cNvPicPr/>
            <p:nvPr/>
          </p:nvPicPr>
          <p:blipFill>
            <a:blip r:embed="rId3" cstate="print"/>
            <a:stretch>
              <a:fillRect/>
            </a:stretch>
          </p:blipFill>
          <p:spPr>
            <a:xfrm>
              <a:off x="879652" y="913765"/>
              <a:ext cx="7629652" cy="487679"/>
            </a:xfrm>
            <a:prstGeom prst="rect">
              <a:avLst/>
            </a:prstGeom>
          </p:spPr>
        </p:pic>
        <p:pic>
          <p:nvPicPr>
            <p:cNvPr id="6" name="object 6"/>
            <p:cNvPicPr/>
            <p:nvPr/>
          </p:nvPicPr>
          <p:blipFill>
            <a:blip r:embed="rId4" cstate="print"/>
            <a:stretch>
              <a:fillRect/>
            </a:stretch>
          </p:blipFill>
          <p:spPr>
            <a:xfrm>
              <a:off x="685799" y="3886198"/>
              <a:ext cx="7552944" cy="2904744"/>
            </a:xfrm>
            <a:prstGeom prst="rect">
              <a:avLst/>
            </a:prstGeom>
          </p:spPr>
        </p:pic>
      </p:grpSp>
      <p:sp>
        <p:nvSpPr>
          <p:cNvPr id="7" name="object 7">
            <a:extLst>
              <a:ext uri="{C183D7F6-B498-43B3-948B-1728B52AA6E4}">
                <adec:decorative xmlns:adec="http://schemas.microsoft.com/office/drawing/2017/decorative" val="1"/>
              </a:ext>
            </a:extLst>
          </p:cNvPr>
          <p:cNvSpPr txBox="1"/>
          <p:nvPr/>
        </p:nvSpPr>
        <p:spPr>
          <a:xfrm>
            <a:off x="459740" y="6384671"/>
            <a:ext cx="153670" cy="152400"/>
          </a:xfrm>
          <a:prstGeom prst="rect">
            <a:avLst/>
          </a:prstGeom>
        </p:spPr>
        <p:txBody>
          <a:bodyPr vert="horz" wrap="square" lIns="0" tIns="0" rIns="0" bIns="0" rtlCol="0">
            <a:spAutoFit/>
          </a:bodyPr>
          <a:lstStyle/>
          <a:p>
            <a:pPr marL="12700">
              <a:lnSpc>
                <a:spcPts val="1045"/>
              </a:lnSpc>
            </a:pPr>
            <a:r>
              <a:rPr sz="1000" b="1" spc="-25" dirty="0">
                <a:solidFill>
                  <a:srgbClr val="45454B"/>
                </a:solidFill>
                <a:latin typeface="Calibri"/>
                <a:cs typeface="Calibri"/>
              </a:rPr>
              <a:t>57</a:t>
            </a:r>
            <a:endParaRPr sz="10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50469C0-54C4-EF64-5D29-DC5FD240617C}"/>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PARCC subclaim</a:t>
            </a:r>
          </a:p>
        </p:txBody>
      </p:sp>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1741042" y="334645"/>
              <a:ext cx="5944108" cy="548639"/>
            </a:xfrm>
            <a:prstGeom prst="rect">
              <a:avLst/>
            </a:prstGeom>
          </p:spPr>
        </p:pic>
        <p:pic>
          <p:nvPicPr>
            <p:cNvPr id="4" name="object 4"/>
            <p:cNvPicPr/>
            <p:nvPr/>
          </p:nvPicPr>
          <p:blipFill>
            <a:blip r:embed="rId3" cstate="print"/>
            <a:stretch>
              <a:fillRect/>
            </a:stretch>
          </p:blipFill>
          <p:spPr>
            <a:xfrm>
              <a:off x="2026030" y="883285"/>
              <a:ext cx="2589275" cy="548639"/>
            </a:xfrm>
            <a:prstGeom prst="rect">
              <a:avLst/>
            </a:prstGeom>
          </p:spPr>
        </p:pic>
        <p:pic>
          <p:nvPicPr>
            <p:cNvPr id="5" name="object 5"/>
            <p:cNvPicPr/>
            <p:nvPr/>
          </p:nvPicPr>
          <p:blipFill>
            <a:blip r:embed="rId4" cstate="print"/>
            <a:stretch>
              <a:fillRect/>
            </a:stretch>
          </p:blipFill>
          <p:spPr>
            <a:xfrm>
              <a:off x="4463160" y="883285"/>
              <a:ext cx="2921000" cy="548639"/>
            </a:xfrm>
            <a:prstGeom prst="rect">
              <a:avLst/>
            </a:prstGeom>
          </p:spPr>
        </p:pic>
      </p:grpSp>
      <p:sp>
        <p:nvSpPr>
          <p:cNvPr id="6" name="object 6">
            <a:extLst>
              <a:ext uri="{C183D7F6-B498-43B3-948B-1728B52AA6E4}">
                <adec:decorative xmlns:adec="http://schemas.microsoft.com/office/drawing/2017/decorative" val="1"/>
              </a:ext>
            </a:extLst>
          </p:cNvPr>
          <p:cNvSpPr txBox="1"/>
          <p:nvPr/>
        </p:nvSpPr>
        <p:spPr>
          <a:xfrm>
            <a:off x="251459" y="1702412"/>
            <a:ext cx="8589645" cy="4954270"/>
          </a:xfrm>
          <a:prstGeom prst="rect">
            <a:avLst/>
          </a:prstGeom>
        </p:spPr>
        <p:txBody>
          <a:bodyPr vert="horz" wrap="square" lIns="0" tIns="46355" rIns="0" bIns="0" rtlCol="0">
            <a:spAutoFit/>
          </a:bodyPr>
          <a:lstStyle/>
          <a:p>
            <a:pPr marL="266065" indent="-227965">
              <a:lnSpc>
                <a:spcPct val="100000"/>
              </a:lnSpc>
              <a:spcBef>
                <a:spcPts val="365"/>
              </a:spcBef>
              <a:buClr>
                <a:srgbClr val="478AC8"/>
              </a:buClr>
              <a:buSzPct val="110000"/>
              <a:buFont typeface="Wingdings"/>
              <a:buChar char=""/>
              <a:tabLst>
                <a:tab pos="266065" algn="l"/>
              </a:tabLst>
            </a:pPr>
            <a:r>
              <a:rPr sz="2000" b="1" dirty="0">
                <a:latin typeface="Calibri"/>
                <a:cs typeface="Calibri"/>
              </a:rPr>
              <a:t>Subclaims</a:t>
            </a:r>
            <a:r>
              <a:rPr sz="2000" b="1" spc="-55" dirty="0">
                <a:latin typeface="Calibri"/>
                <a:cs typeface="Calibri"/>
              </a:rPr>
              <a:t> </a:t>
            </a:r>
            <a:r>
              <a:rPr sz="2000" b="1" dirty="0">
                <a:latin typeface="Calibri"/>
                <a:cs typeface="Calibri"/>
              </a:rPr>
              <a:t>describe</a:t>
            </a:r>
            <a:r>
              <a:rPr sz="2000" b="1" spc="-35" dirty="0">
                <a:latin typeface="Calibri"/>
                <a:cs typeface="Calibri"/>
              </a:rPr>
              <a:t> </a:t>
            </a:r>
            <a:r>
              <a:rPr sz="2000" b="1" dirty="0">
                <a:latin typeface="Calibri"/>
                <a:cs typeface="Calibri"/>
              </a:rPr>
              <a:t>specific</a:t>
            </a:r>
            <a:r>
              <a:rPr sz="2000" b="1" spc="-40" dirty="0">
                <a:latin typeface="Calibri"/>
                <a:cs typeface="Calibri"/>
              </a:rPr>
              <a:t> </a:t>
            </a:r>
            <a:r>
              <a:rPr sz="2000" b="1" dirty="0">
                <a:latin typeface="Calibri"/>
                <a:cs typeface="Calibri"/>
              </a:rPr>
              <a:t>skill</a:t>
            </a:r>
            <a:r>
              <a:rPr sz="2000" b="1" spc="-45" dirty="0">
                <a:latin typeface="Calibri"/>
                <a:cs typeface="Calibri"/>
              </a:rPr>
              <a:t> </a:t>
            </a:r>
            <a:r>
              <a:rPr sz="2000" b="1" spc="-20" dirty="0">
                <a:latin typeface="Calibri"/>
                <a:cs typeface="Calibri"/>
              </a:rPr>
              <a:t>sets</a:t>
            </a:r>
            <a:endParaRPr sz="2000">
              <a:latin typeface="Calibri"/>
              <a:cs typeface="Calibri"/>
            </a:endParaRPr>
          </a:p>
          <a:p>
            <a:pPr marL="266065" indent="-227965">
              <a:lnSpc>
                <a:spcPct val="100000"/>
              </a:lnSpc>
              <a:spcBef>
                <a:spcPts val="480"/>
              </a:spcBef>
              <a:buClr>
                <a:srgbClr val="478AC8"/>
              </a:buClr>
              <a:buSzPct val="110000"/>
              <a:buFont typeface="Wingdings"/>
              <a:buChar char=""/>
              <a:tabLst>
                <a:tab pos="266065" algn="l"/>
              </a:tabLst>
            </a:pPr>
            <a:r>
              <a:rPr sz="2000" b="1" dirty="0">
                <a:latin typeface="Calibri"/>
                <a:cs typeface="Calibri"/>
              </a:rPr>
              <a:t>Arrow</a:t>
            </a:r>
            <a:r>
              <a:rPr sz="2000" b="1" spc="-45" dirty="0">
                <a:latin typeface="Calibri"/>
                <a:cs typeface="Calibri"/>
              </a:rPr>
              <a:t> </a:t>
            </a:r>
            <a:r>
              <a:rPr sz="2000" b="1" dirty="0">
                <a:latin typeface="Calibri"/>
                <a:cs typeface="Calibri"/>
              </a:rPr>
              <a:t>icons</a:t>
            </a:r>
            <a:r>
              <a:rPr sz="2000" b="1" spc="-40" dirty="0">
                <a:latin typeface="Calibri"/>
                <a:cs typeface="Calibri"/>
              </a:rPr>
              <a:t> </a:t>
            </a:r>
            <a:r>
              <a:rPr sz="2000" b="1" dirty="0">
                <a:latin typeface="Calibri"/>
                <a:cs typeface="Calibri"/>
              </a:rPr>
              <a:t>on</a:t>
            </a:r>
            <a:r>
              <a:rPr sz="2000" b="1" spc="-25" dirty="0">
                <a:latin typeface="Calibri"/>
                <a:cs typeface="Calibri"/>
              </a:rPr>
              <a:t> </a:t>
            </a:r>
            <a:r>
              <a:rPr sz="2000" b="1" dirty="0">
                <a:latin typeface="Calibri"/>
                <a:cs typeface="Calibri"/>
              </a:rPr>
              <a:t>ISRs</a:t>
            </a:r>
            <a:r>
              <a:rPr sz="2000" b="1" spc="-25" dirty="0">
                <a:latin typeface="Calibri"/>
                <a:cs typeface="Calibri"/>
              </a:rPr>
              <a:t> </a:t>
            </a:r>
            <a:r>
              <a:rPr sz="2000" b="1" spc="-10" dirty="0">
                <a:latin typeface="Calibri"/>
                <a:cs typeface="Calibri"/>
              </a:rPr>
              <a:t>represent</a:t>
            </a:r>
            <a:r>
              <a:rPr sz="2000" b="1" spc="-25" dirty="0">
                <a:latin typeface="Calibri"/>
                <a:cs typeface="Calibri"/>
              </a:rPr>
              <a:t> </a:t>
            </a:r>
            <a:r>
              <a:rPr sz="2000" b="1" dirty="0">
                <a:latin typeface="Calibri"/>
                <a:cs typeface="Calibri"/>
              </a:rPr>
              <a:t>student</a:t>
            </a:r>
            <a:r>
              <a:rPr sz="2000" b="1" spc="-45" dirty="0">
                <a:latin typeface="Calibri"/>
                <a:cs typeface="Calibri"/>
              </a:rPr>
              <a:t> </a:t>
            </a:r>
            <a:r>
              <a:rPr sz="2000" b="1" spc="-10" dirty="0">
                <a:latin typeface="Calibri"/>
                <a:cs typeface="Calibri"/>
              </a:rPr>
              <a:t>performance</a:t>
            </a:r>
            <a:r>
              <a:rPr sz="2000" b="1" spc="-35" dirty="0">
                <a:latin typeface="Calibri"/>
                <a:cs typeface="Calibri"/>
              </a:rPr>
              <a:t> </a:t>
            </a:r>
            <a:r>
              <a:rPr sz="2000" b="1" dirty="0">
                <a:latin typeface="Calibri"/>
                <a:cs typeface="Calibri"/>
              </a:rPr>
              <a:t>in</a:t>
            </a:r>
            <a:r>
              <a:rPr sz="2000" b="1" spc="-35" dirty="0">
                <a:latin typeface="Calibri"/>
                <a:cs typeface="Calibri"/>
              </a:rPr>
              <a:t> </a:t>
            </a:r>
            <a:r>
              <a:rPr sz="2000" b="1" dirty="0">
                <a:latin typeface="Calibri"/>
                <a:cs typeface="Calibri"/>
              </a:rPr>
              <a:t>the</a:t>
            </a:r>
            <a:r>
              <a:rPr sz="2000" b="1" spc="-10" dirty="0">
                <a:latin typeface="Calibri"/>
                <a:cs typeface="Calibri"/>
              </a:rPr>
              <a:t> </a:t>
            </a:r>
            <a:r>
              <a:rPr sz="2000" b="1" dirty="0">
                <a:latin typeface="Calibri"/>
                <a:cs typeface="Calibri"/>
              </a:rPr>
              <a:t>subclaim</a:t>
            </a:r>
            <a:r>
              <a:rPr sz="2000" b="1" spc="-50" dirty="0">
                <a:latin typeface="Calibri"/>
                <a:cs typeface="Calibri"/>
              </a:rPr>
              <a:t> </a:t>
            </a:r>
            <a:r>
              <a:rPr sz="2000" b="1" spc="-10" dirty="0">
                <a:latin typeface="Calibri"/>
                <a:cs typeface="Calibri"/>
              </a:rPr>
              <a:t>categories</a:t>
            </a:r>
            <a:endParaRPr sz="2000">
              <a:latin typeface="Calibri"/>
              <a:cs typeface="Calibri"/>
            </a:endParaRPr>
          </a:p>
          <a:p>
            <a:pPr marL="540385" lvl="1" indent="-182245">
              <a:lnSpc>
                <a:spcPct val="100000"/>
              </a:lnSpc>
              <a:spcBef>
                <a:spcPts val="480"/>
              </a:spcBef>
              <a:buClr>
                <a:srgbClr val="FFC746"/>
              </a:buClr>
              <a:buSzPct val="110000"/>
              <a:buFont typeface="Wingdings"/>
              <a:buChar char=""/>
              <a:tabLst>
                <a:tab pos="540385" algn="l"/>
              </a:tabLst>
            </a:pPr>
            <a:r>
              <a:rPr sz="2000" dirty="0">
                <a:latin typeface="Calibri"/>
                <a:cs typeface="Calibri"/>
              </a:rPr>
              <a:t>Met</a:t>
            </a:r>
            <a:r>
              <a:rPr sz="2000" spc="-40" dirty="0">
                <a:latin typeface="Calibri"/>
                <a:cs typeface="Calibri"/>
              </a:rPr>
              <a:t> </a:t>
            </a:r>
            <a:r>
              <a:rPr sz="2000" dirty="0">
                <a:latin typeface="Calibri"/>
                <a:cs typeface="Calibri"/>
              </a:rPr>
              <a:t>or</a:t>
            </a:r>
            <a:r>
              <a:rPr sz="2000" spc="-45" dirty="0">
                <a:latin typeface="Calibri"/>
                <a:cs typeface="Calibri"/>
              </a:rPr>
              <a:t> </a:t>
            </a:r>
            <a:r>
              <a:rPr sz="2000" spc="-10" dirty="0">
                <a:latin typeface="Calibri"/>
                <a:cs typeface="Calibri"/>
              </a:rPr>
              <a:t>Exceeded</a:t>
            </a:r>
            <a:r>
              <a:rPr sz="2000" spc="-40" dirty="0">
                <a:latin typeface="Calibri"/>
                <a:cs typeface="Calibri"/>
              </a:rPr>
              <a:t> </a:t>
            </a:r>
            <a:r>
              <a:rPr sz="2000" spc="-10" dirty="0">
                <a:latin typeface="Calibri"/>
                <a:cs typeface="Calibri"/>
              </a:rPr>
              <a:t>Expectations</a:t>
            </a:r>
            <a:endParaRPr sz="2000">
              <a:latin typeface="Calibri"/>
              <a:cs typeface="Calibri"/>
            </a:endParaRPr>
          </a:p>
          <a:p>
            <a:pPr marL="814069" marR="440055" lvl="2" indent="-182245">
              <a:lnSpc>
                <a:spcPct val="100000"/>
              </a:lnSpc>
              <a:spcBef>
                <a:spcPts val="440"/>
              </a:spcBef>
              <a:buClr>
                <a:srgbClr val="8DC53E"/>
              </a:buClr>
              <a:buSzPct val="108333"/>
              <a:buFont typeface="Wingdings"/>
              <a:buChar char=""/>
              <a:tabLst>
                <a:tab pos="815340" algn="l"/>
              </a:tabLst>
            </a:pPr>
            <a:r>
              <a:rPr sz="1800" dirty="0">
                <a:latin typeface="Calibri"/>
                <a:cs typeface="Calibri"/>
              </a:rPr>
              <a:t>Students</a:t>
            </a:r>
            <a:r>
              <a:rPr sz="1800" spc="-55" dirty="0">
                <a:latin typeface="Calibri"/>
                <a:cs typeface="Calibri"/>
              </a:rPr>
              <a:t> </a:t>
            </a:r>
            <a:r>
              <a:rPr sz="1800" dirty="0">
                <a:latin typeface="Calibri"/>
                <a:cs typeface="Calibri"/>
              </a:rPr>
              <a:t>are</a:t>
            </a:r>
            <a:r>
              <a:rPr sz="1800" spc="-50" dirty="0">
                <a:latin typeface="Calibri"/>
                <a:cs typeface="Calibri"/>
              </a:rPr>
              <a:t> </a:t>
            </a:r>
            <a:r>
              <a:rPr sz="1800" i="1" dirty="0">
                <a:latin typeface="Calibri"/>
                <a:cs typeface="Calibri"/>
              </a:rPr>
              <a:t>likely</a:t>
            </a:r>
            <a:r>
              <a:rPr sz="1800" i="1" spc="-40" dirty="0">
                <a:latin typeface="Calibri"/>
                <a:cs typeface="Calibri"/>
              </a:rPr>
              <a:t> </a:t>
            </a:r>
            <a:r>
              <a:rPr sz="1800" i="1" spc="-10" dirty="0">
                <a:latin typeface="Calibri"/>
                <a:cs typeface="Calibri"/>
              </a:rPr>
              <a:t>academically</a:t>
            </a:r>
            <a:r>
              <a:rPr sz="1800" i="1" spc="-30" dirty="0">
                <a:latin typeface="Calibri"/>
                <a:cs typeface="Calibri"/>
              </a:rPr>
              <a:t> </a:t>
            </a:r>
            <a:r>
              <a:rPr sz="1800" i="1" dirty="0">
                <a:latin typeface="Calibri"/>
                <a:cs typeface="Calibri"/>
              </a:rPr>
              <a:t>well</a:t>
            </a:r>
            <a:r>
              <a:rPr sz="1800" i="1" spc="-40" dirty="0">
                <a:latin typeface="Calibri"/>
                <a:cs typeface="Calibri"/>
              </a:rPr>
              <a:t> </a:t>
            </a:r>
            <a:r>
              <a:rPr sz="1800" i="1" dirty="0">
                <a:latin typeface="Calibri"/>
                <a:cs typeface="Calibri"/>
              </a:rPr>
              <a:t>prepared</a:t>
            </a:r>
            <a:r>
              <a:rPr sz="1800" i="1" spc="-30"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engage</a:t>
            </a:r>
            <a:r>
              <a:rPr sz="1800" spc="-45" dirty="0">
                <a:latin typeface="Calibri"/>
                <a:cs typeface="Calibri"/>
              </a:rPr>
              <a:t> </a:t>
            </a:r>
            <a:r>
              <a:rPr sz="1800" dirty="0">
                <a:latin typeface="Calibri"/>
                <a:cs typeface="Calibri"/>
              </a:rPr>
              <a:t>successfully</a:t>
            </a:r>
            <a:r>
              <a:rPr sz="1800" spc="-50" dirty="0">
                <a:latin typeface="Calibri"/>
                <a:cs typeface="Calibri"/>
              </a:rPr>
              <a:t> </a:t>
            </a:r>
            <a:r>
              <a:rPr sz="1800" dirty="0">
                <a:latin typeface="Calibri"/>
                <a:cs typeface="Calibri"/>
              </a:rPr>
              <a:t>in</a:t>
            </a:r>
            <a:r>
              <a:rPr sz="1800" spc="-35" dirty="0">
                <a:latin typeface="Calibri"/>
                <a:cs typeface="Calibri"/>
              </a:rPr>
              <a:t> </a:t>
            </a:r>
            <a:r>
              <a:rPr sz="1800" spc="-10" dirty="0">
                <a:latin typeface="Calibri"/>
                <a:cs typeface="Calibri"/>
              </a:rPr>
              <a:t>further 	</a:t>
            </a:r>
            <a:r>
              <a:rPr sz="1800" dirty="0">
                <a:latin typeface="Calibri"/>
                <a:cs typeface="Calibri"/>
              </a:rPr>
              <a:t>studies</a:t>
            </a:r>
            <a:r>
              <a:rPr sz="1800" spc="-40"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subclaim</a:t>
            </a:r>
            <a:r>
              <a:rPr sz="1800" spc="-25" dirty="0">
                <a:latin typeface="Calibri"/>
                <a:cs typeface="Calibri"/>
              </a:rPr>
              <a:t> </a:t>
            </a:r>
            <a:r>
              <a:rPr sz="1800" dirty="0">
                <a:latin typeface="Calibri"/>
                <a:cs typeface="Calibri"/>
              </a:rPr>
              <a:t>area</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may</a:t>
            </a:r>
            <a:r>
              <a:rPr sz="1800" spc="-35" dirty="0">
                <a:latin typeface="Calibri"/>
                <a:cs typeface="Calibri"/>
              </a:rPr>
              <a:t> </a:t>
            </a:r>
            <a:r>
              <a:rPr sz="1800" dirty="0">
                <a:latin typeface="Calibri"/>
                <a:cs typeface="Calibri"/>
              </a:rPr>
              <a:t>need</a:t>
            </a:r>
            <a:r>
              <a:rPr sz="1800" spc="-25" dirty="0">
                <a:latin typeface="Calibri"/>
                <a:cs typeface="Calibri"/>
              </a:rPr>
              <a:t> </a:t>
            </a:r>
            <a:r>
              <a:rPr sz="1800" spc="-10" dirty="0">
                <a:latin typeface="Calibri"/>
                <a:cs typeface="Calibri"/>
              </a:rPr>
              <a:t>instructional</a:t>
            </a:r>
            <a:r>
              <a:rPr sz="1800" spc="-20" dirty="0">
                <a:latin typeface="Calibri"/>
                <a:cs typeface="Calibri"/>
              </a:rPr>
              <a:t> </a:t>
            </a:r>
            <a:r>
              <a:rPr sz="1800" spc="-10" dirty="0">
                <a:latin typeface="Calibri"/>
                <a:cs typeface="Calibri"/>
              </a:rPr>
              <a:t>enrichment.</a:t>
            </a:r>
            <a:endParaRPr sz="1800">
              <a:latin typeface="Calibri"/>
              <a:cs typeface="Calibri"/>
            </a:endParaRPr>
          </a:p>
          <a:p>
            <a:pPr marL="540385" lvl="1" indent="-182245">
              <a:lnSpc>
                <a:spcPct val="100000"/>
              </a:lnSpc>
              <a:spcBef>
                <a:spcPts val="475"/>
              </a:spcBef>
              <a:buClr>
                <a:srgbClr val="FFC746"/>
              </a:buClr>
              <a:buSzPct val="110000"/>
              <a:buFont typeface="Wingdings"/>
              <a:buChar char=""/>
              <a:tabLst>
                <a:tab pos="540385" algn="l"/>
              </a:tabLst>
            </a:pPr>
            <a:r>
              <a:rPr sz="2000" dirty="0">
                <a:latin typeface="Calibri"/>
                <a:cs typeface="Calibri"/>
              </a:rPr>
              <a:t>Approached</a:t>
            </a:r>
            <a:r>
              <a:rPr sz="2000" spc="-75" dirty="0">
                <a:latin typeface="Calibri"/>
                <a:cs typeface="Calibri"/>
              </a:rPr>
              <a:t> </a:t>
            </a:r>
            <a:r>
              <a:rPr sz="2000" spc="-10" dirty="0">
                <a:latin typeface="Calibri"/>
                <a:cs typeface="Calibri"/>
              </a:rPr>
              <a:t>Expectations</a:t>
            </a:r>
            <a:endParaRPr sz="2000">
              <a:latin typeface="Calibri"/>
              <a:cs typeface="Calibri"/>
            </a:endParaRPr>
          </a:p>
          <a:p>
            <a:pPr marL="814069" marR="236854" lvl="2" indent="-182245">
              <a:lnSpc>
                <a:spcPct val="100000"/>
              </a:lnSpc>
              <a:spcBef>
                <a:spcPts val="440"/>
              </a:spcBef>
              <a:buClr>
                <a:srgbClr val="8DC53E"/>
              </a:buClr>
              <a:buSzPct val="108333"/>
              <a:buFont typeface="Wingdings"/>
              <a:buChar char=""/>
              <a:tabLst>
                <a:tab pos="815340" algn="l"/>
              </a:tabLst>
            </a:pPr>
            <a:r>
              <a:rPr sz="1800" dirty="0">
                <a:latin typeface="Calibri"/>
                <a:cs typeface="Calibri"/>
              </a:rPr>
              <a:t>Students</a:t>
            </a:r>
            <a:r>
              <a:rPr sz="1800" spc="-60" dirty="0">
                <a:latin typeface="Calibri"/>
                <a:cs typeface="Calibri"/>
              </a:rPr>
              <a:t> </a:t>
            </a:r>
            <a:r>
              <a:rPr sz="1800" i="1" dirty="0">
                <a:latin typeface="Calibri"/>
                <a:cs typeface="Calibri"/>
              </a:rPr>
              <a:t>likely</a:t>
            </a:r>
            <a:r>
              <a:rPr sz="1800" i="1" spc="-55" dirty="0">
                <a:latin typeface="Calibri"/>
                <a:cs typeface="Calibri"/>
              </a:rPr>
              <a:t> </a:t>
            </a:r>
            <a:r>
              <a:rPr sz="1800" i="1" dirty="0">
                <a:latin typeface="Calibri"/>
                <a:cs typeface="Calibri"/>
              </a:rPr>
              <a:t>need</a:t>
            </a:r>
            <a:r>
              <a:rPr sz="1800" i="1" spc="-35" dirty="0">
                <a:latin typeface="Calibri"/>
                <a:cs typeface="Calibri"/>
              </a:rPr>
              <a:t> </a:t>
            </a:r>
            <a:r>
              <a:rPr sz="1800" i="1" dirty="0">
                <a:latin typeface="Calibri"/>
                <a:cs typeface="Calibri"/>
              </a:rPr>
              <a:t>academic</a:t>
            </a:r>
            <a:r>
              <a:rPr sz="1800" i="1" spc="-45" dirty="0">
                <a:latin typeface="Calibri"/>
                <a:cs typeface="Calibri"/>
              </a:rPr>
              <a:t> </a:t>
            </a:r>
            <a:r>
              <a:rPr sz="1800" i="1" dirty="0">
                <a:latin typeface="Calibri"/>
                <a:cs typeface="Calibri"/>
              </a:rPr>
              <a:t>support</a:t>
            </a:r>
            <a:r>
              <a:rPr sz="1800" i="1" spc="-45"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engage</a:t>
            </a:r>
            <a:r>
              <a:rPr sz="1800" spc="-40" dirty="0">
                <a:latin typeface="Calibri"/>
                <a:cs typeface="Calibri"/>
              </a:rPr>
              <a:t> </a:t>
            </a:r>
            <a:r>
              <a:rPr sz="1800" spc="-10" dirty="0">
                <a:latin typeface="Calibri"/>
                <a:cs typeface="Calibri"/>
              </a:rPr>
              <a:t>successfully</a:t>
            </a:r>
            <a:r>
              <a:rPr sz="1800" spc="-65" dirty="0">
                <a:latin typeface="Calibri"/>
                <a:cs typeface="Calibri"/>
              </a:rPr>
              <a:t> </a:t>
            </a:r>
            <a:r>
              <a:rPr sz="1800" dirty="0">
                <a:latin typeface="Calibri"/>
                <a:cs typeface="Calibri"/>
              </a:rPr>
              <a:t>in</a:t>
            </a:r>
            <a:r>
              <a:rPr sz="1800" spc="-45" dirty="0">
                <a:latin typeface="Calibri"/>
                <a:cs typeface="Calibri"/>
              </a:rPr>
              <a:t> </a:t>
            </a:r>
            <a:r>
              <a:rPr sz="1800" dirty="0">
                <a:latin typeface="Calibri"/>
                <a:cs typeface="Calibri"/>
              </a:rPr>
              <a:t>further</a:t>
            </a:r>
            <a:r>
              <a:rPr sz="1800" spc="-45" dirty="0">
                <a:latin typeface="Calibri"/>
                <a:cs typeface="Calibri"/>
              </a:rPr>
              <a:t> </a:t>
            </a:r>
            <a:r>
              <a:rPr sz="1800" dirty="0">
                <a:latin typeface="Calibri"/>
                <a:cs typeface="Calibri"/>
              </a:rPr>
              <a:t>studies</a:t>
            </a:r>
            <a:r>
              <a:rPr sz="1800" spc="-55" dirty="0">
                <a:latin typeface="Calibri"/>
                <a:cs typeface="Calibri"/>
              </a:rPr>
              <a:t> </a:t>
            </a:r>
            <a:r>
              <a:rPr sz="1800" spc="-25" dirty="0">
                <a:latin typeface="Calibri"/>
                <a:cs typeface="Calibri"/>
              </a:rPr>
              <a:t>in 	</a:t>
            </a:r>
            <a:r>
              <a:rPr sz="1800" dirty="0">
                <a:latin typeface="Calibri"/>
                <a:cs typeface="Calibri"/>
              </a:rPr>
              <a:t>the</a:t>
            </a:r>
            <a:r>
              <a:rPr sz="1800" spc="-30" dirty="0">
                <a:latin typeface="Calibri"/>
                <a:cs typeface="Calibri"/>
              </a:rPr>
              <a:t> </a:t>
            </a:r>
            <a:r>
              <a:rPr sz="1800" dirty="0">
                <a:latin typeface="Calibri"/>
                <a:cs typeface="Calibri"/>
              </a:rPr>
              <a:t>subclaim</a:t>
            </a:r>
            <a:r>
              <a:rPr sz="1800" spc="-30" dirty="0">
                <a:latin typeface="Calibri"/>
                <a:cs typeface="Calibri"/>
              </a:rPr>
              <a:t> </a:t>
            </a:r>
            <a:r>
              <a:rPr sz="1800" spc="-20" dirty="0">
                <a:latin typeface="Calibri"/>
                <a:cs typeface="Calibri"/>
              </a:rPr>
              <a:t>area.</a:t>
            </a:r>
            <a:endParaRPr sz="1800">
              <a:latin typeface="Calibri"/>
              <a:cs typeface="Calibri"/>
            </a:endParaRPr>
          </a:p>
          <a:p>
            <a:pPr marL="540385" lvl="1" indent="-182245">
              <a:lnSpc>
                <a:spcPct val="100000"/>
              </a:lnSpc>
              <a:spcBef>
                <a:spcPts val="475"/>
              </a:spcBef>
              <a:buClr>
                <a:srgbClr val="FFC746"/>
              </a:buClr>
              <a:buSzPct val="110000"/>
              <a:buFont typeface="Wingdings"/>
              <a:buChar char=""/>
              <a:tabLst>
                <a:tab pos="540385" algn="l"/>
              </a:tabLst>
            </a:pPr>
            <a:r>
              <a:rPr sz="2000" dirty="0">
                <a:latin typeface="Calibri"/>
                <a:cs typeface="Calibri"/>
              </a:rPr>
              <a:t>Did</a:t>
            </a:r>
            <a:r>
              <a:rPr sz="2000" spc="-60" dirty="0">
                <a:latin typeface="Calibri"/>
                <a:cs typeface="Calibri"/>
              </a:rPr>
              <a:t> </a:t>
            </a:r>
            <a:r>
              <a:rPr sz="2000" dirty="0">
                <a:latin typeface="Calibri"/>
                <a:cs typeface="Calibri"/>
              </a:rPr>
              <a:t>Not</a:t>
            </a:r>
            <a:r>
              <a:rPr sz="2000" spc="-65" dirty="0">
                <a:latin typeface="Calibri"/>
                <a:cs typeface="Calibri"/>
              </a:rPr>
              <a:t> </a:t>
            </a:r>
            <a:r>
              <a:rPr sz="2000" spc="-35" dirty="0">
                <a:latin typeface="Calibri"/>
                <a:cs typeface="Calibri"/>
              </a:rPr>
              <a:t>Yet </a:t>
            </a:r>
            <a:r>
              <a:rPr sz="2000" dirty="0">
                <a:latin typeface="Calibri"/>
                <a:cs typeface="Calibri"/>
              </a:rPr>
              <a:t>Meet</a:t>
            </a:r>
            <a:r>
              <a:rPr sz="2000" spc="-45" dirty="0">
                <a:latin typeface="Calibri"/>
                <a:cs typeface="Calibri"/>
              </a:rPr>
              <a:t> </a:t>
            </a:r>
            <a:r>
              <a:rPr sz="2000" dirty="0">
                <a:latin typeface="Calibri"/>
                <a:cs typeface="Calibri"/>
              </a:rPr>
              <a:t>or</a:t>
            </a:r>
            <a:r>
              <a:rPr sz="2000" spc="-60" dirty="0">
                <a:latin typeface="Calibri"/>
                <a:cs typeface="Calibri"/>
              </a:rPr>
              <a:t> </a:t>
            </a:r>
            <a:r>
              <a:rPr sz="2000" dirty="0">
                <a:latin typeface="Calibri"/>
                <a:cs typeface="Calibri"/>
              </a:rPr>
              <a:t>Partially</a:t>
            </a:r>
            <a:r>
              <a:rPr sz="2000" spc="-20" dirty="0">
                <a:latin typeface="Calibri"/>
                <a:cs typeface="Calibri"/>
              </a:rPr>
              <a:t> </a:t>
            </a:r>
            <a:r>
              <a:rPr sz="2000" dirty="0">
                <a:latin typeface="Calibri"/>
                <a:cs typeface="Calibri"/>
              </a:rPr>
              <a:t>Met</a:t>
            </a:r>
            <a:r>
              <a:rPr sz="2000" spc="-45" dirty="0">
                <a:latin typeface="Calibri"/>
                <a:cs typeface="Calibri"/>
              </a:rPr>
              <a:t> </a:t>
            </a:r>
            <a:r>
              <a:rPr sz="2000" spc="-10" dirty="0">
                <a:latin typeface="Calibri"/>
                <a:cs typeface="Calibri"/>
              </a:rPr>
              <a:t>Expectations</a:t>
            </a:r>
            <a:endParaRPr sz="2000">
              <a:latin typeface="Calibri"/>
              <a:cs typeface="Calibri"/>
            </a:endParaRPr>
          </a:p>
          <a:p>
            <a:pPr marL="814069" marR="30480" lvl="2" indent="-182245" algn="just">
              <a:lnSpc>
                <a:spcPct val="100000"/>
              </a:lnSpc>
              <a:spcBef>
                <a:spcPts val="439"/>
              </a:spcBef>
              <a:buClr>
                <a:srgbClr val="8DC53E"/>
              </a:buClr>
              <a:buSzPct val="108333"/>
              <a:buFont typeface="Wingdings"/>
              <a:buChar char=""/>
              <a:tabLst>
                <a:tab pos="815340" algn="l"/>
              </a:tabLst>
            </a:pPr>
            <a:r>
              <a:rPr sz="1800" dirty="0">
                <a:latin typeface="Calibri"/>
                <a:cs typeface="Calibri"/>
              </a:rPr>
              <a:t>Students</a:t>
            </a:r>
            <a:r>
              <a:rPr sz="1800" spc="-55" dirty="0">
                <a:latin typeface="Calibri"/>
                <a:cs typeface="Calibri"/>
              </a:rPr>
              <a:t> </a:t>
            </a:r>
            <a:r>
              <a:rPr sz="1800" dirty="0">
                <a:latin typeface="Calibri"/>
                <a:cs typeface="Calibri"/>
              </a:rPr>
              <a:t>are</a:t>
            </a:r>
            <a:r>
              <a:rPr sz="1800" spc="-50" dirty="0">
                <a:latin typeface="Calibri"/>
                <a:cs typeface="Calibri"/>
              </a:rPr>
              <a:t> </a:t>
            </a:r>
            <a:r>
              <a:rPr sz="1800" i="1" dirty="0">
                <a:latin typeface="Calibri"/>
                <a:cs typeface="Calibri"/>
              </a:rPr>
              <a:t>likely</a:t>
            </a:r>
            <a:r>
              <a:rPr sz="1800" i="1" spc="-50" dirty="0">
                <a:latin typeface="Calibri"/>
                <a:cs typeface="Calibri"/>
              </a:rPr>
              <a:t> </a:t>
            </a:r>
            <a:r>
              <a:rPr sz="1800" i="1" dirty="0">
                <a:latin typeface="Calibri"/>
                <a:cs typeface="Calibri"/>
              </a:rPr>
              <a:t>not</a:t>
            </a:r>
            <a:r>
              <a:rPr sz="1800" i="1" spc="-60" dirty="0">
                <a:latin typeface="Calibri"/>
                <a:cs typeface="Calibri"/>
              </a:rPr>
              <a:t> </a:t>
            </a:r>
            <a:r>
              <a:rPr sz="1800" i="1" dirty="0">
                <a:latin typeface="Calibri"/>
                <a:cs typeface="Calibri"/>
              </a:rPr>
              <a:t>academically</a:t>
            </a:r>
            <a:r>
              <a:rPr sz="1800" i="1" spc="-35" dirty="0">
                <a:latin typeface="Calibri"/>
                <a:cs typeface="Calibri"/>
              </a:rPr>
              <a:t> </a:t>
            </a:r>
            <a:r>
              <a:rPr sz="1800" i="1" dirty="0">
                <a:latin typeface="Calibri"/>
                <a:cs typeface="Calibri"/>
              </a:rPr>
              <a:t>well</a:t>
            </a:r>
            <a:r>
              <a:rPr sz="1800" i="1" spc="-40" dirty="0">
                <a:latin typeface="Calibri"/>
                <a:cs typeface="Calibri"/>
              </a:rPr>
              <a:t> </a:t>
            </a:r>
            <a:r>
              <a:rPr sz="1800" i="1" dirty="0">
                <a:latin typeface="Calibri"/>
                <a:cs typeface="Calibri"/>
              </a:rPr>
              <a:t>prepared</a:t>
            </a:r>
            <a:r>
              <a:rPr sz="1800" i="1" spc="-45"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engage</a:t>
            </a:r>
            <a:r>
              <a:rPr sz="1800" spc="-55" dirty="0">
                <a:latin typeface="Calibri"/>
                <a:cs typeface="Calibri"/>
              </a:rPr>
              <a:t> </a:t>
            </a:r>
            <a:r>
              <a:rPr sz="1800" dirty="0">
                <a:latin typeface="Calibri"/>
                <a:cs typeface="Calibri"/>
              </a:rPr>
              <a:t>successfully</a:t>
            </a:r>
            <a:r>
              <a:rPr sz="1800" spc="-50" dirty="0">
                <a:latin typeface="Calibri"/>
                <a:cs typeface="Calibri"/>
              </a:rPr>
              <a:t> </a:t>
            </a:r>
            <a:r>
              <a:rPr sz="1800" dirty="0">
                <a:latin typeface="Calibri"/>
                <a:cs typeface="Calibri"/>
              </a:rPr>
              <a:t>in</a:t>
            </a:r>
            <a:r>
              <a:rPr sz="1800" spc="-45" dirty="0">
                <a:latin typeface="Calibri"/>
                <a:cs typeface="Calibri"/>
              </a:rPr>
              <a:t> </a:t>
            </a:r>
            <a:r>
              <a:rPr sz="1800" spc="-10" dirty="0">
                <a:latin typeface="Calibri"/>
                <a:cs typeface="Calibri"/>
              </a:rPr>
              <a:t>further 	</a:t>
            </a:r>
            <a:r>
              <a:rPr sz="1800" dirty="0">
                <a:latin typeface="Calibri"/>
                <a:cs typeface="Calibri"/>
              </a:rPr>
              <a:t>studies</a:t>
            </a:r>
            <a:r>
              <a:rPr sz="1800" spc="-60" dirty="0">
                <a:latin typeface="Calibri"/>
                <a:cs typeface="Calibri"/>
              </a:rPr>
              <a:t> </a:t>
            </a:r>
            <a:r>
              <a:rPr sz="1800" dirty="0">
                <a:latin typeface="Calibri"/>
                <a:cs typeface="Calibri"/>
              </a:rPr>
              <a:t>in</a:t>
            </a:r>
            <a:r>
              <a:rPr sz="1800" spc="-45"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subclaim</a:t>
            </a:r>
            <a:r>
              <a:rPr sz="1800" spc="-50" dirty="0">
                <a:latin typeface="Calibri"/>
                <a:cs typeface="Calibri"/>
              </a:rPr>
              <a:t> </a:t>
            </a:r>
            <a:r>
              <a:rPr sz="1800" dirty="0">
                <a:latin typeface="Calibri"/>
                <a:cs typeface="Calibri"/>
              </a:rPr>
              <a:t>area.</a:t>
            </a:r>
            <a:r>
              <a:rPr sz="1800" spc="-65" dirty="0">
                <a:latin typeface="Calibri"/>
                <a:cs typeface="Calibri"/>
              </a:rPr>
              <a:t> </a:t>
            </a:r>
            <a:r>
              <a:rPr sz="1800" dirty="0">
                <a:latin typeface="Calibri"/>
                <a:cs typeface="Calibri"/>
              </a:rPr>
              <a:t>Such</a:t>
            </a:r>
            <a:r>
              <a:rPr sz="1800" spc="-50" dirty="0">
                <a:latin typeface="Calibri"/>
                <a:cs typeface="Calibri"/>
              </a:rPr>
              <a:t> </a:t>
            </a:r>
            <a:r>
              <a:rPr sz="1800" dirty="0">
                <a:latin typeface="Calibri"/>
                <a:cs typeface="Calibri"/>
              </a:rPr>
              <a:t>students</a:t>
            </a:r>
            <a:r>
              <a:rPr sz="1800" spc="-60" dirty="0">
                <a:latin typeface="Calibri"/>
                <a:cs typeface="Calibri"/>
              </a:rPr>
              <a:t> </a:t>
            </a:r>
            <a:r>
              <a:rPr sz="1800" i="1" dirty="0">
                <a:latin typeface="Calibri"/>
                <a:cs typeface="Calibri"/>
              </a:rPr>
              <a:t>likely</a:t>
            </a:r>
            <a:r>
              <a:rPr sz="1800" i="1" spc="-55" dirty="0">
                <a:latin typeface="Calibri"/>
                <a:cs typeface="Calibri"/>
              </a:rPr>
              <a:t> </a:t>
            </a:r>
            <a:r>
              <a:rPr sz="1800" i="1" dirty="0">
                <a:latin typeface="Calibri"/>
                <a:cs typeface="Calibri"/>
              </a:rPr>
              <a:t>need</a:t>
            </a:r>
            <a:r>
              <a:rPr sz="1800" i="1" spc="-60" dirty="0">
                <a:latin typeface="Calibri"/>
                <a:cs typeface="Calibri"/>
              </a:rPr>
              <a:t> </a:t>
            </a:r>
            <a:r>
              <a:rPr sz="1800" i="1" dirty="0">
                <a:latin typeface="Calibri"/>
                <a:cs typeface="Calibri"/>
              </a:rPr>
              <a:t>instructional</a:t>
            </a:r>
            <a:r>
              <a:rPr sz="1800" i="1" spc="-40" dirty="0">
                <a:latin typeface="Calibri"/>
                <a:cs typeface="Calibri"/>
              </a:rPr>
              <a:t> </a:t>
            </a:r>
            <a:r>
              <a:rPr sz="1800" i="1" dirty="0">
                <a:latin typeface="Calibri"/>
                <a:cs typeface="Calibri"/>
              </a:rPr>
              <a:t>interventions</a:t>
            </a:r>
            <a:r>
              <a:rPr sz="1800" i="1" spc="-50" dirty="0">
                <a:latin typeface="Calibri"/>
                <a:cs typeface="Calibri"/>
              </a:rPr>
              <a:t> </a:t>
            </a:r>
            <a:r>
              <a:rPr sz="1800" spc="-25" dirty="0">
                <a:latin typeface="Calibri"/>
                <a:cs typeface="Calibri"/>
              </a:rPr>
              <a:t>to 	</a:t>
            </a:r>
            <a:r>
              <a:rPr sz="1800" dirty="0">
                <a:latin typeface="Calibri"/>
                <a:cs typeface="Calibri"/>
              </a:rPr>
              <a:t>increase</a:t>
            </a:r>
            <a:r>
              <a:rPr sz="1800" spc="-25" dirty="0">
                <a:latin typeface="Calibri"/>
                <a:cs typeface="Calibri"/>
              </a:rPr>
              <a:t> </a:t>
            </a:r>
            <a:r>
              <a:rPr sz="1800" spc="-10" dirty="0">
                <a:latin typeface="Calibri"/>
                <a:cs typeface="Calibri"/>
              </a:rPr>
              <a:t>achievement</a:t>
            </a:r>
            <a:r>
              <a:rPr sz="1800" spc="-4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subclaim</a:t>
            </a:r>
            <a:r>
              <a:rPr sz="1800" spc="-25" dirty="0">
                <a:latin typeface="Calibri"/>
                <a:cs typeface="Calibri"/>
              </a:rPr>
              <a:t> </a:t>
            </a:r>
            <a:r>
              <a:rPr sz="1800" spc="-10" dirty="0">
                <a:latin typeface="Calibri"/>
                <a:cs typeface="Calibri"/>
              </a:rPr>
              <a:t>area.</a:t>
            </a:r>
            <a:endParaRPr sz="1800">
              <a:latin typeface="Calibri"/>
              <a:cs typeface="Calibri"/>
            </a:endParaRPr>
          </a:p>
          <a:p>
            <a:pPr marL="266065" marR="824230" indent="-228600">
              <a:lnSpc>
                <a:spcPct val="100000"/>
              </a:lnSpc>
              <a:spcBef>
                <a:spcPts val="470"/>
              </a:spcBef>
              <a:buClr>
                <a:srgbClr val="478AC8"/>
              </a:buClr>
              <a:buSzPct val="110000"/>
              <a:buFont typeface="Wingdings"/>
              <a:buChar char=""/>
              <a:tabLst>
                <a:tab pos="266065" algn="l"/>
              </a:tabLst>
            </a:pPr>
            <a:r>
              <a:rPr sz="2000" b="1" dirty="0">
                <a:latin typeface="Calibri"/>
                <a:cs typeface="Calibri"/>
              </a:rPr>
              <a:t>An</a:t>
            </a:r>
            <a:r>
              <a:rPr sz="2000" b="1" spc="-30" dirty="0">
                <a:latin typeface="Calibri"/>
                <a:cs typeface="Calibri"/>
              </a:rPr>
              <a:t> </a:t>
            </a:r>
            <a:r>
              <a:rPr sz="2000" b="1" spc="-10" dirty="0">
                <a:latin typeface="Calibri"/>
                <a:cs typeface="Calibri"/>
              </a:rPr>
              <a:t>explanation</a:t>
            </a:r>
            <a:r>
              <a:rPr sz="2000" b="1" spc="-30" dirty="0">
                <a:latin typeface="Calibri"/>
                <a:cs typeface="Calibri"/>
              </a:rPr>
              <a:t> </a:t>
            </a:r>
            <a:r>
              <a:rPr sz="2000" b="1" dirty="0">
                <a:latin typeface="Calibri"/>
                <a:cs typeface="Calibri"/>
              </a:rPr>
              <a:t>of</a:t>
            </a:r>
            <a:r>
              <a:rPr sz="2000" b="1" spc="-10" dirty="0">
                <a:latin typeface="Calibri"/>
                <a:cs typeface="Calibri"/>
              </a:rPr>
              <a:t> </a:t>
            </a:r>
            <a:r>
              <a:rPr sz="2000" b="1" dirty="0">
                <a:latin typeface="Calibri"/>
                <a:cs typeface="Calibri"/>
              </a:rPr>
              <a:t>whether</a:t>
            </a:r>
            <a:r>
              <a:rPr sz="2000" b="1" spc="-25" dirty="0">
                <a:latin typeface="Calibri"/>
                <a:cs typeface="Calibri"/>
              </a:rPr>
              <a:t> </a:t>
            </a:r>
            <a:r>
              <a:rPr sz="2000" b="1" dirty="0">
                <a:latin typeface="Calibri"/>
                <a:cs typeface="Calibri"/>
              </a:rPr>
              <a:t>the</a:t>
            </a:r>
            <a:r>
              <a:rPr sz="2000" b="1" spc="-35" dirty="0">
                <a:latin typeface="Calibri"/>
                <a:cs typeface="Calibri"/>
              </a:rPr>
              <a:t> </a:t>
            </a:r>
            <a:r>
              <a:rPr sz="2000" b="1" dirty="0">
                <a:latin typeface="Calibri"/>
                <a:cs typeface="Calibri"/>
              </a:rPr>
              <a:t>student</a:t>
            </a:r>
            <a:r>
              <a:rPr sz="2000" b="1" spc="-40" dirty="0">
                <a:latin typeface="Calibri"/>
                <a:cs typeface="Calibri"/>
              </a:rPr>
              <a:t> </a:t>
            </a:r>
            <a:r>
              <a:rPr sz="2000" b="1" dirty="0">
                <a:latin typeface="Calibri"/>
                <a:cs typeface="Calibri"/>
              </a:rPr>
              <a:t>has</a:t>
            </a:r>
            <a:r>
              <a:rPr sz="2000" b="1" spc="-25" dirty="0">
                <a:latin typeface="Calibri"/>
                <a:cs typeface="Calibri"/>
              </a:rPr>
              <a:t> </a:t>
            </a:r>
            <a:r>
              <a:rPr sz="2000" b="1" dirty="0">
                <a:latin typeface="Calibri"/>
                <a:cs typeface="Calibri"/>
              </a:rPr>
              <a:t>met</a:t>
            </a:r>
            <a:r>
              <a:rPr sz="2000" b="1" spc="-35" dirty="0">
                <a:latin typeface="Calibri"/>
                <a:cs typeface="Calibri"/>
              </a:rPr>
              <a:t> </a:t>
            </a:r>
            <a:r>
              <a:rPr sz="2000" b="1" dirty="0">
                <a:latin typeface="Calibri"/>
                <a:cs typeface="Calibri"/>
              </a:rPr>
              <a:t>the</a:t>
            </a:r>
            <a:r>
              <a:rPr sz="2000" b="1" spc="-20" dirty="0">
                <a:latin typeface="Calibri"/>
                <a:cs typeface="Calibri"/>
              </a:rPr>
              <a:t> </a:t>
            </a:r>
            <a:r>
              <a:rPr sz="2000" b="1" spc="-10" dirty="0">
                <a:latin typeface="Calibri"/>
                <a:cs typeface="Calibri"/>
              </a:rPr>
              <a:t>expectations</a:t>
            </a:r>
            <a:r>
              <a:rPr sz="2000" b="1" spc="-30" dirty="0">
                <a:latin typeface="Calibri"/>
                <a:cs typeface="Calibri"/>
              </a:rPr>
              <a:t> </a:t>
            </a:r>
            <a:r>
              <a:rPr sz="2000" b="1" dirty="0">
                <a:latin typeface="Calibri"/>
                <a:cs typeface="Calibri"/>
              </a:rPr>
              <a:t>of</a:t>
            </a:r>
            <a:r>
              <a:rPr sz="2000" b="1" spc="-20" dirty="0">
                <a:latin typeface="Calibri"/>
                <a:cs typeface="Calibri"/>
              </a:rPr>
              <a:t> </a:t>
            </a:r>
            <a:r>
              <a:rPr sz="2000" b="1" spc="-25" dirty="0">
                <a:latin typeface="Calibri"/>
                <a:cs typeface="Calibri"/>
              </a:rPr>
              <a:t>the </a:t>
            </a:r>
            <a:r>
              <a:rPr sz="2000" b="1" dirty="0">
                <a:latin typeface="Calibri"/>
                <a:cs typeface="Calibri"/>
              </a:rPr>
              <a:t>subclaim</a:t>
            </a:r>
            <a:r>
              <a:rPr sz="2000" b="1" spc="-45" dirty="0">
                <a:latin typeface="Calibri"/>
                <a:cs typeface="Calibri"/>
              </a:rPr>
              <a:t> </a:t>
            </a:r>
            <a:r>
              <a:rPr sz="2000" b="1" dirty="0">
                <a:latin typeface="Calibri"/>
                <a:cs typeface="Calibri"/>
              </a:rPr>
              <a:t>is</a:t>
            </a:r>
            <a:r>
              <a:rPr sz="2000" b="1" spc="-15" dirty="0">
                <a:latin typeface="Calibri"/>
                <a:cs typeface="Calibri"/>
              </a:rPr>
              <a:t> </a:t>
            </a:r>
            <a:r>
              <a:rPr sz="2000" b="1" spc="-10" dirty="0">
                <a:latin typeface="Calibri"/>
                <a:cs typeface="Calibri"/>
              </a:rPr>
              <a:t>provided</a:t>
            </a:r>
            <a:endParaRPr sz="2000">
              <a:latin typeface="Calibri"/>
              <a:cs typeface="Calibri"/>
            </a:endParaRPr>
          </a:p>
          <a:p>
            <a:pPr marL="220345" indent="-182245">
              <a:lnSpc>
                <a:spcPct val="100000"/>
              </a:lnSpc>
              <a:spcBef>
                <a:spcPts val="480"/>
              </a:spcBef>
              <a:buClr>
                <a:srgbClr val="478AC8"/>
              </a:buClr>
              <a:buSzPct val="220000"/>
              <a:buFont typeface="Wingdings"/>
              <a:buChar char=""/>
              <a:tabLst>
                <a:tab pos="220345" algn="l"/>
              </a:tabLst>
            </a:pPr>
            <a:r>
              <a:rPr sz="1500" b="1" spc="-247" baseline="41666" dirty="0">
                <a:solidFill>
                  <a:srgbClr val="45454B"/>
                </a:solidFill>
                <a:latin typeface="Calibri"/>
                <a:cs typeface="Calibri"/>
              </a:rPr>
              <a:t>5</a:t>
            </a:r>
            <a:r>
              <a:rPr sz="2000" b="1" spc="-850" dirty="0">
                <a:latin typeface="Calibri"/>
                <a:cs typeface="Calibri"/>
              </a:rPr>
              <a:t>E</a:t>
            </a:r>
            <a:r>
              <a:rPr sz="1500" b="1" spc="-22" baseline="41666" dirty="0">
                <a:solidFill>
                  <a:srgbClr val="45454B"/>
                </a:solidFill>
                <a:latin typeface="Calibri"/>
                <a:cs typeface="Calibri"/>
              </a:rPr>
              <a:t>8</a:t>
            </a:r>
            <a:r>
              <a:rPr sz="1500" b="1" spc="142" baseline="41666" dirty="0">
                <a:solidFill>
                  <a:srgbClr val="45454B"/>
                </a:solidFill>
                <a:latin typeface="Calibri"/>
                <a:cs typeface="Calibri"/>
              </a:rPr>
              <a:t> </a:t>
            </a:r>
            <a:r>
              <a:rPr sz="2000" b="1" dirty="0">
                <a:latin typeface="Calibri"/>
                <a:cs typeface="Calibri"/>
              </a:rPr>
              <a:t>LA</a:t>
            </a:r>
            <a:r>
              <a:rPr sz="2000" b="1" spc="-30" dirty="0">
                <a:latin typeface="Calibri"/>
                <a:cs typeface="Calibri"/>
              </a:rPr>
              <a:t> </a:t>
            </a:r>
            <a:r>
              <a:rPr sz="2000" b="1" dirty="0">
                <a:latin typeface="Calibri"/>
                <a:cs typeface="Calibri"/>
              </a:rPr>
              <a:t>subclaims</a:t>
            </a:r>
            <a:r>
              <a:rPr sz="2000" b="1" spc="-65" dirty="0">
                <a:latin typeface="Calibri"/>
                <a:cs typeface="Calibri"/>
              </a:rPr>
              <a:t> </a:t>
            </a:r>
            <a:r>
              <a:rPr sz="2000" b="1" dirty="0">
                <a:latin typeface="Calibri"/>
                <a:cs typeface="Calibri"/>
              </a:rPr>
              <a:t>are</a:t>
            </a:r>
            <a:r>
              <a:rPr sz="2000" b="1" spc="-10" dirty="0">
                <a:latin typeface="Calibri"/>
                <a:cs typeface="Calibri"/>
              </a:rPr>
              <a:t> </a:t>
            </a:r>
            <a:r>
              <a:rPr sz="2000" b="1" dirty="0">
                <a:latin typeface="Calibri"/>
                <a:cs typeface="Calibri"/>
              </a:rPr>
              <a:t>divided</a:t>
            </a:r>
            <a:r>
              <a:rPr sz="2000" b="1" spc="-40" dirty="0">
                <a:latin typeface="Calibri"/>
                <a:cs typeface="Calibri"/>
              </a:rPr>
              <a:t> </a:t>
            </a:r>
            <a:r>
              <a:rPr sz="2000" b="1" dirty="0">
                <a:latin typeface="Calibri"/>
                <a:cs typeface="Calibri"/>
              </a:rPr>
              <a:t>by</a:t>
            </a:r>
            <a:r>
              <a:rPr sz="2000" b="1" spc="-30" dirty="0">
                <a:latin typeface="Calibri"/>
                <a:cs typeface="Calibri"/>
              </a:rPr>
              <a:t> </a:t>
            </a:r>
            <a:r>
              <a:rPr sz="2000" b="1" dirty="0">
                <a:latin typeface="Calibri"/>
                <a:cs typeface="Calibri"/>
              </a:rPr>
              <a:t>reporting</a:t>
            </a:r>
            <a:r>
              <a:rPr sz="2000" b="1" spc="-35" dirty="0">
                <a:latin typeface="Calibri"/>
                <a:cs typeface="Calibri"/>
              </a:rPr>
              <a:t> </a:t>
            </a:r>
            <a:r>
              <a:rPr sz="2000" b="1" spc="-10" dirty="0">
                <a:latin typeface="Calibri"/>
                <a:cs typeface="Calibri"/>
              </a:rPr>
              <a:t>category</a:t>
            </a:r>
            <a:r>
              <a:rPr sz="2000" b="1" spc="-15" dirty="0">
                <a:latin typeface="Calibri"/>
                <a:cs typeface="Calibri"/>
              </a:rPr>
              <a:t> </a:t>
            </a:r>
            <a:r>
              <a:rPr sz="2000" b="1" dirty="0">
                <a:latin typeface="Calibri"/>
                <a:cs typeface="Calibri"/>
              </a:rPr>
              <a:t>(i.e.,</a:t>
            </a:r>
            <a:r>
              <a:rPr sz="2000" b="1" spc="-30" dirty="0">
                <a:latin typeface="Calibri"/>
                <a:cs typeface="Calibri"/>
              </a:rPr>
              <a:t> </a:t>
            </a:r>
            <a:r>
              <a:rPr sz="2000" b="1" dirty="0">
                <a:latin typeface="Calibri"/>
                <a:cs typeface="Calibri"/>
              </a:rPr>
              <a:t>Reading</a:t>
            </a:r>
            <a:r>
              <a:rPr sz="2000" b="1" spc="-40" dirty="0">
                <a:latin typeface="Calibri"/>
                <a:cs typeface="Calibri"/>
              </a:rPr>
              <a:t> </a:t>
            </a:r>
            <a:r>
              <a:rPr sz="2000" b="1" dirty="0">
                <a:latin typeface="Calibri"/>
                <a:cs typeface="Calibri"/>
              </a:rPr>
              <a:t>and</a:t>
            </a:r>
            <a:r>
              <a:rPr sz="2000" b="1" spc="-20" dirty="0">
                <a:latin typeface="Calibri"/>
                <a:cs typeface="Calibri"/>
              </a:rPr>
              <a:t> </a:t>
            </a:r>
            <a:r>
              <a:rPr sz="2000" b="1" spc="-10" dirty="0">
                <a:latin typeface="Calibri"/>
                <a:cs typeface="Calibri"/>
              </a:rPr>
              <a:t>Writing)</a:t>
            </a:r>
            <a:endParaRPr sz="2000">
              <a:latin typeface="Calibri"/>
              <a:cs typeface="Calibri"/>
            </a:endParaRPr>
          </a:p>
        </p:txBody>
      </p:sp>
      <p:grpSp>
        <p:nvGrpSpPr>
          <p:cNvPr id="7" name="object 7">
            <a:extLst>
              <a:ext uri="{C183D7F6-B498-43B3-948B-1728B52AA6E4}">
                <adec:decorative xmlns:adec="http://schemas.microsoft.com/office/drawing/2017/decorative" val="1"/>
              </a:ext>
            </a:extLst>
          </p:cNvPr>
          <p:cNvGrpSpPr/>
          <p:nvPr/>
        </p:nvGrpSpPr>
        <p:grpSpPr>
          <a:xfrm>
            <a:off x="3529584" y="2438400"/>
            <a:ext cx="2618740" cy="2329180"/>
            <a:chOff x="3529584" y="2438400"/>
            <a:chExt cx="2618740" cy="2329180"/>
          </a:xfrm>
        </p:grpSpPr>
        <p:pic>
          <p:nvPicPr>
            <p:cNvPr id="8" name="object 8"/>
            <p:cNvPicPr/>
            <p:nvPr/>
          </p:nvPicPr>
          <p:blipFill>
            <a:blip r:embed="rId5" cstate="print"/>
            <a:stretch>
              <a:fillRect/>
            </a:stretch>
          </p:blipFill>
          <p:spPr>
            <a:xfrm>
              <a:off x="4040124" y="2438400"/>
              <a:ext cx="382524" cy="390144"/>
            </a:xfrm>
            <a:prstGeom prst="rect">
              <a:avLst/>
            </a:prstGeom>
          </p:spPr>
        </p:pic>
        <p:pic>
          <p:nvPicPr>
            <p:cNvPr id="9" name="object 9"/>
            <p:cNvPicPr/>
            <p:nvPr/>
          </p:nvPicPr>
          <p:blipFill>
            <a:blip r:embed="rId6" cstate="print"/>
            <a:stretch>
              <a:fillRect/>
            </a:stretch>
          </p:blipFill>
          <p:spPr>
            <a:xfrm>
              <a:off x="5715000" y="4343400"/>
              <a:ext cx="432815" cy="423672"/>
            </a:xfrm>
            <a:prstGeom prst="rect">
              <a:avLst/>
            </a:prstGeom>
          </p:spPr>
        </p:pic>
        <p:pic>
          <p:nvPicPr>
            <p:cNvPr id="10" name="object 10"/>
            <p:cNvPicPr/>
            <p:nvPr/>
          </p:nvPicPr>
          <p:blipFill>
            <a:blip r:embed="rId7" cstate="print"/>
            <a:stretch>
              <a:fillRect/>
            </a:stretch>
          </p:blipFill>
          <p:spPr>
            <a:xfrm>
              <a:off x="3529584" y="3366516"/>
              <a:ext cx="432815" cy="443484"/>
            </a:xfrm>
            <a:prstGeom prst="rect">
              <a:avLst/>
            </a:prstGeom>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D697C04-5EF9-4B65-9C29-2699D8CCA134}"/>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Subclaim performance</a:t>
            </a:r>
          </a:p>
        </p:txBody>
      </p:sp>
      <p:grpSp>
        <p:nvGrpSpPr>
          <p:cNvPr id="2" name="object 2" descr="English language arts subclaim performance"/>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1771523" y="334645"/>
              <a:ext cx="5868415" cy="548639"/>
            </a:xfrm>
            <a:prstGeom prst="rect">
              <a:avLst/>
            </a:prstGeom>
          </p:spPr>
        </p:pic>
        <p:pic>
          <p:nvPicPr>
            <p:cNvPr id="4" name="object 4"/>
            <p:cNvPicPr/>
            <p:nvPr/>
          </p:nvPicPr>
          <p:blipFill>
            <a:blip r:embed="rId3" cstate="print"/>
            <a:stretch>
              <a:fillRect/>
            </a:stretch>
          </p:blipFill>
          <p:spPr>
            <a:xfrm>
              <a:off x="1750186" y="883285"/>
              <a:ext cx="2589276" cy="548639"/>
            </a:xfrm>
            <a:prstGeom prst="rect">
              <a:avLst/>
            </a:prstGeom>
          </p:spPr>
        </p:pic>
        <p:pic>
          <p:nvPicPr>
            <p:cNvPr id="5" name="object 5"/>
            <p:cNvPicPr/>
            <p:nvPr/>
          </p:nvPicPr>
          <p:blipFill>
            <a:blip r:embed="rId4" cstate="print"/>
            <a:stretch>
              <a:fillRect/>
            </a:stretch>
          </p:blipFill>
          <p:spPr>
            <a:xfrm>
              <a:off x="4187316" y="883285"/>
              <a:ext cx="3496944" cy="548639"/>
            </a:xfrm>
            <a:prstGeom prst="rect">
              <a:avLst/>
            </a:prstGeom>
          </p:spPr>
        </p:pic>
        <p:pic>
          <p:nvPicPr>
            <p:cNvPr id="6" name="object 6"/>
            <p:cNvPicPr/>
            <p:nvPr/>
          </p:nvPicPr>
          <p:blipFill>
            <a:blip r:embed="rId5" cstate="print"/>
            <a:stretch>
              <a:fillRect/>
            </a:stretch>
          </p:blipFill>
          <p:spPr>
            <a:xfrm>
              <a:off x="0" y="1905000"/>
              <a:ext cx="9110472" cy="4495800"/>
            </a:xfrm>
            <a:prstGeom prst="rect">
              <a:avLst/>
            </a:prstGeom>
          </p:spPr>
        </p:pic>
        <p:sp>
          <p:nvSpPr>
            <p:cNvPr id="7" name="object 7"/>
            <p:cNvSpPr/>
            <p:nvPr/>
          </p:nvSpPr>
          <p:spPr>
            <a:xfrm>
              <a:off x="4420361" y="4757165"/>
              <a:ext cx="3429000" cy="577850"/>
            </a:xfrm>
            <a:custGeom>
              <a:avLst/>
              <a:gdLst/>
              <a:ahLst/>
              <a:cxnLst/>
              <a:rect l="l" t="t" r="r" b="b"/>
              <a:pathLst>
                <a:path w="3429000" h="577850">
                  <a:moveTo>
                    <a:pt x="3428999" y="0"/>
                  </a:moveTo>
                  <a:lnTo>
                    <a:pt x="423799" y="0"/>
                  </a:lnTo>
                  <a:lnTo>
                    <a:pt x="423799" y="216534"/>
                  </a:lnTo>
                  <a:lnTo>
                    <a:pt x="144399" y="216534"/>
                  </a:lnTo>
                  <a:lnTo>
                    <a:pt x="144399" y="144398"/>
                  </a:lnTo>
                  <a:lnTo>
                    <a:pt x="0" y="288797"/>
                  </a:lnTo>
                  <a:lnTo>
                    <a:pt x="144399" y="433196"/>
                  </a:lnTo>
                  <a:lnTo>
                    <a:pt x="144399" y="361060"/>
                  </a:lnTo>
                  <a:lnTo>
                    <a:pt x="423799" y="361060"/>
                  </a:lnTo>
                  <a:lnTo>
                    <a:pt x="423799" y="577595"/>
                  </a:lnTo>
                  <a:lnTo>
                    <a:pt x="3428999" y="577595"/>
                  </a:lnTo>
                  <a:lnTo>
                    <a:pt x="3428999" y="0"/>
                  </a:lnTo>
                  <a:close/>
                </a:path>
              </a:pathLst>
            </a:custGeom>
            <a:solidFill>
              <a:srgbClr val="FFC746"/>
            </a:solidFill>
          </p:spPr>
          <p:txBody>
            <a:bodyPr wrap="square" lIns="0" tIns="0" rIns="0" bIns="0" rtlCol="0"/>
            <a:lstStyle/>
            <a:p>
              <a:endParaRPr/>
            </a:p>
          </p:txBody>
        </p:sp>
        <p:sp>
          <p:nvSpPr>
            <p:cNvPr id="8" name="object 8"/>
            <p:cNvSpPr/>
            <p:nvPr/>
          </p:nvSpPr>
          <p:spPr>
            <a:xfrm>
              <a:off x="4420361" y="4757165"/>
              <a:ext cx="3429000" cy="577850"/>
            </a:xfrm>
            <a:custGeom>
              <a:avLst/>
              <a:gdLst/>
              <a:ahLst/>
              <a:cxnLst/>
              <a:rect l="l" t="t" r="r" b="b"/>
              <a:pathLst>
                <a:path w="3429000" h="577850">
                  <a:moveTo>
                    <a:pt x="3428999" y="0"/>
                  </a:moveTo>
                  <a:lnTo>
                    <a:pt x="3428999" y="577595"/>
                  </a:lnTo>
                  <a:lnTo>
                    <a:pt x="423799" y="577595"/>
                  </a:lnTo>
                  <a:lnTo>
                    <a:pt x="423799" y="361060"/>
                  </a:lnTo>
                  <a:lnTo>
                    <a:pt x="144399" y="361060"/>
                  </a:lnTo>
                  <a:lnTo>
                    <a:pt x="144399" y="433196"/>
                  </a:lnTo>
                  <a:lnTo>
                    <a:pt x="0" y="288797"/>
                  </a:lnTo>
                  <a:lnTo>
                    <a:pt x="144399" y="144398"/>
                  </a:lnTo>
                  <a:lnTo>
                    <a:pt x="144399" y="216534"/>
                  </a:lnTo>
                  <a:lnTo>
                    <a:pt x="423799" y="216534"/>
                  </a:lnTo>
                  <a:lnTo>
                    <a:pt x="423799" y="0"/>
                  </a:lnTo>
                  <a:lnTo>
                    <a:pt x="3428999" y="0"/>
                  </a:lnTo>
                  <a:close/>
                </a:path>
              </a:pathLst>
            </a:custGeom>
            <a:ln w="19812">
              <a:solidFill>
                <a:srgbClr val="5C666F"/>
              </a:solidFill>
            </a:ln>
          </p:spPr>
          <p:txBody>
            <a:bodyPr wrap="square" lIns="0" tIns="0" rIns="0" bIns="0" rtlCol="0"/>
            <a:lstStyle/>
            <a:p>
              <a:endParaRPr/>
            </a:p>
          </p:txBody>
        </p:sp>
      </p:grpSp>
      <p:sp>
        <p:nvSpPr>
          <p:cNvPr id="9" name="object 9"/>
          <p:cNvSpPr txBox="1"/>
          <p:nvPr/>
        </p:nvSpPr>
        <p:spPr>
          <a:xfrm>
            <a:off x="4991480" y="4728717"/>
            <a:ext cx="2633345" cy="574040"/>
          </a:xfrm>
          <a:prstGeom prst="rect">
            <a:avLst/>
          </a:prstGeom>
        </p:spPr>
        <p:txBody>
          <a:bodyPr vert="horz" wrap="square" lIns="0" tIns="12700" rIns="0" bIns="0" rtlCol="0">
            <a:spAutoFit/>
          </a:bodyPr>
          <a:lstStyle/>
          <a:p>
            <a:pPr marL="344805" marR="5080" indent="-332740">
              <a:lnSpc>
                <a:spcPct val="100000"/>
              </a:lnSpc>
              <a:spcBef>
                <a:spcPts val="100"/>
              </a:spcBef>
            </a:pPr>
            <a:r>
              <a:rPr sz="1800" dirty="0">
                <a:latin typeface="Calibri"/>
                <a:cs typeface="Calibri"/>
              </a:rPr>
              <a:t>Divides</a:t>
            </a:r>
            <a:r>
              <a:rPr sz="1800" spc="-60" dirty="0">
                <a:latin typeface="Calibri"/>
                <a:cs typeface="Calibri"/>
              </a:rPr>
              <a:t> </a:t>
            </a:r>
            <a:r>
              <a:rPr sz="1800" dirty="0">
                <a:latin typeface="Calibri"/>
                <a:cs typeface="Calibri"/>
              </a:rPr>
              <a:t>Reading</a:t>
            </a:r>
            <a:r>
              <a:rPr sz="1800" spc="-60" dirty="0">
                <a:latin typeface="Calibri"/>
                <a:cs typeface="Calibri"/>
              </a:rPr>
              <a:t> </a:t>
            </a:r>
            <a:r>
              <a:rPr sz="1800" dirty="0">
                <a:latin typeface="Calibri"/>
                <a:cs typeface="Calibri"/>
              </a:rPr>
              <a:t>and</a:t>
            </a:r>
            <a:r>
              <a:rPr sz="1800" spc="-60" dirty="0">
                <a:latin typeface="Calibri"/>
                <a:cs typeface="Calibri"/>
              </a:rPr>
              <a:t> </a:t>
            </a:r>
            <a:r>
              <a:rPr sz="1800" spc="-10" dirty="0">
                <a:latin typeface="Calibri"/>
                <a:cs typeface="Calibri"/>
              </a:rPr>
              <a:t>Writing </a:t>
            </a:r>
            <a:r>
              <a:rPr sz="1800" dirty="0">
                <a:latin typeface="Calibri"/>
                <a:cs typeface="Calibri"/>
              </a:rPr>
              <a:t>Reporting</a:t>
            </a:r>
            <a:r>
              <a:rPr sz="1800" spc="-80" dirty="0">
                <a:latin typeface="Calibri"/>
                <a:cs typeface="Calibri"/>
              </a:rPr>
              <a:t> </a:t>
            </a:r>
            <a:r>
              <a:rPr sz="1800" spc="-10" dirty="0">
                <a:latin typeface="Calibri"/>
                <a:cs typeface="Calibri"/>
              </a:rPr>
              <a:t>Categories</a:t>
            </a:r>
            <a:endParaRPr sz="18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59</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82138" y="572967"/>
            <a:ext cx="2096321" cy="538877"/>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645668" y="1420113"/>
            <a:ext cx="7957820" cy="4123690"/>
          </a:xfrm>
          <a:prstGeom prst="rect">
            <a:avLst/>
          </a:prstGeom>
        </p:spPr>
        <p:txBody>
          <a:bodyPr vert="horz" wrap="square" lIns="0" tIns="83185" rIns="0" bIns="0" rtlCol="0">
            <a:spAutoFit/>
          </a:bodyPr>
          <a:lstStyle/>
          <a:p>
            <a:pPr marL="268605" marR="5080" indent="-256540">
              <a:lnSpc>
                <a:spcPct val="80000"/>
              </a:lnSpc>
              <a:spcBef>
                <a:spcPts val="655"/>
              </a:spcBef>
              <a:buClr>
                <a:srgbClr val="4F81BC"/>
              </a:buClr>
              <a:buSzPct val="67391"/>
              <a:buFont typeface="Wingdings 3"/>
              <a:buChar char=""/>
              <a:tabLst>
                <a:tab pos="268605" algn="l"/>
              </a:tabLst>
            </a:pPr>
            <a:r>
              <a:rPr sz="2300" dirty="0">
                <a:latin typeface="Lucida Sans Unicode"/>
                <a:cs typeface="Lucida Sans Unicode"/>
              </a:rPr>
              <a:t>Early</a:t>
            </a:r>
            <a:r>
              <a:rPr sz="2300" spc="-45" dirty="0">
                <a:latin typeface="Lucida Sans Unicode"/>
                <a:cs typeface="Lucida Sans Unicode"/>
              </a:rPr>
              <a:t> </a:t>
            </a:r>
            <a:r>
              <a:rPr sz="2300" dirty="0">
                <a:latin typeface="Lucida Sans Unicode"/>
                <a:cs typeface="Lucida Sans Unicode"/>
              </a:rPr>
              <a:t>on</a:t>
            </a:r>
            <a:r>
              <a:rPr sz="2300" spc="-30" dirty="0">
                <a:latin typeface="Lucida Sans Unicode"/>
                <a:cs typeface="Lucida Sans Unicode"/>
              </a:rPr>
              <a:t> </a:t>
            </a:r>
            <a:r>
              <a:rPr sz="2300" dirty="0">
                <a:latin typeface="Lucida Sans Unicode"/>
                <a:cs typeface="Lucida Sans Unicode"/>
              </a:rPr>
              <a:t>in</a:t>
            </a:r>
            <a:r>
              <a:rPr sz="2300" spc="-50" dirty="0">
                <a:latin typeface="Lucida Sans Unicode"/>
                <a:cs typeface="Lucida Sans Unicode"/>
              </a:rPr>
              <a:t> </a:t>
            </a:r>
            <a:r>
              <a:rPr sz="2300" dirty="0">
                <a:latin typeface="Lucida Sans Unicode"/>
                <a:cs typeface="Lucida Sans Unicode"/>
              </a:rPr>
              <a:t>Task</a:t>
            </a:r>
            <a:r>
              <a:rPr sz="2300" spc="-25" dirty="0">
                <a:latin typeface="Lucida Sans Unicode"/>
                <a:cs typeface="Lucida Sans Unicode"/>
              </a:rPr>
              <a:t> </a:t>
            </a:r>
            <a:r>
              <a:rPr sz="2300" dirty="0">
                <a:latin typeface="Lucida Sans Unicode"/>
                <a:cs typeface="Lucida Sans Unicode"/>
              </a:rPr>
              <a:t>Force</a:t>
            </a:r>
            <a:r>
              <a:rPr sz="2300" spc="-35" dirty="0">
                <a:latin typeface="Lucida Sans Unicode"/>
                <a:cs typeface="Lucida Sans Unicode"/>
              </a:rPr>
              <a:t> </a:t>
            </a:r>
            <a:r>
              <a:rPr sz="2300" dirty="0">
                <a:latin typeface="Lucida Sans Unicode"/>
                <a:cs typeface="Lucida Sans Unicode"/>
              </a:rPr>
              <a:t>deliberations,</a:t>
            </a:r>
            <a:r>
              <a:rPr sz="2300" spc="-80" dirty="0">
                <a:latin typeface="Lucida Sans Unicode"/>
                <a:cs typeface="Lucida Sans Unicode"/>
              </a:rPr>
              <a:t> </a:t>
            </a:r>
            <a:r>
              <a:rPr sz="2300" dirty="0">
                <a:latin typeface="Lucida Sans Unicode"/>
                <a:cs typeface="Lucida Sans Unicode"/>
              </a:rPr>
              <a:t>members</a:t>
            </a:r>
            <a:r>
              <a:rPr sz="2300" spc="-30" dirty="0">
                <a:latin typeface="Lucida Sans Unicode"/>
                <a:cs typeface="Lucida Sans Unicode"/>
              </a:rPr>
              <a:t> </a:t>
            </a:r>
            <a:r>
              <a:rPr sz="2300" spc="-10" dirty="0">
                <a:latin typeface="Lucida Sans Unicode"/>
                <a:cs typeface="Lucida Sans Unicode"/>
              </a:rPr>
              <a:t>agreed </a:t>
            </a:r>
            <a:r>
              <a:rPr sz="2300" dirty="0">
                <a:latin typeface="Lucida Sans Unicode"/>
                <a:cs typeface="Lucida Sans Unicode"/>
              </a:rPr>
              <a:t>that</a:t>
            </a:r>
            <a:r>
              <a:rPr sz="2300" spc="-25" dirty="0">
                <a:latin typeface="Lucida Sans Unicode"/>
                <a:cs typeface="Lucida Sans Unicode"/>
              </a:rPr>
              <a:t> </a:t>
            </a:r>
            <a:r>
              <a:rPr sz="2300" dirty="0">
                <a:latin typeface="Lucida Sans Unicode"/>
                <a:cs typeface="Lucida Sans Unicode"/>
              </a:rPr>
              <a:t>assessments</a:t>
            </a:r>
            <a:r>
              <a:rPr sz="2300" spc="-20" dirty="0">
                <a:latin typeface="Lucida Sans Unicode"/>
                <a:cs typeface="Lucida Sans Unicode"/>
              </a:rPr>
              <a:t> </a:t>
            </a:r>
            <a:r>
              <a:rPr sz="2300" dirty="0">
                <a:latin typeface="Lucida Sans Unicode"/>
                <a:cs typeface="Lucida Sans Unicode"/>
              </a:rPr>
              <a:t>provide</a:t>
            </a:r>
            <a:r>
              <a:rPr sz="2300" spc="-55" dirty="0">
                <a:latin typeface="Lucida Sans Unicode"/>
                <a:cs typeface="Lucida Sans Unicode"/>
              </a:rPr>
              <a:t> </a:t>
            </a:r>
            <a:r>
              <a:rPr sz="2300" dirty="0">
                <a:latin typeface="Lucida Sans Unicode"/>
                <a:cs typeface="Lucida Sans Unicode"/>
              </a:rPr>
              <a:t>valuable</a:t>
            </a:r>
            <a:r>
              <a:rPr sz="2300" spc="-45" dirty="0">
                <a:latin typeface="Lucida Sans Unicode"/>
                <a:cs typeface="Lucida Sans Unicode"/>
              </a:rPr>
              <a:t> </a:t>
            </a:r>
            <a:r>
              <a:rPr sz="2300" dirty="0">
                <a:latin typeface="Lucida Sans Unicode"/>
                <a:cs typeface="Lucida Sans Unicode"/>
              </a:rPr>
              <a:t>data</a:t>
            </a:r>
            <a:r>
              <a:rPr sz="2300" spc="-20" dirty="0">
                <a:latin typeface="Lucida Sans Unicode"/>
                <a:cs typeface="Lucida Sans Unicode"/>
              </a:rPr>
              <a:t> </a:t>
            </a:r>
            <a:r>
              <a:rPr sz="2300" dirty="0">
                <a:latin typeface="Lucida Sans Unicode"/>
                <a:cs typeface="Lucida Sans Unicode"/>
              </a:rPr>
              <a:t>for</a:t>
            </a:r>
            <a:r>
              <a:rPr sz="2300" spc="-40" dirty="0">
                <a:latin typeface="Lucida Sans Unicode"/>
                <a:cs typeface="Lucida Sans Unicode"/>
              </a:rPr>
              <a:t> </a:t>
            </a:r>
            <a:r>
              <a:rPr sz="2300" spc="-25" dirty="0">
                <a:latin typeface="Lucida Sans Unicode"/>
                <a:cs typeface="Lucida Sans Unicode"/>
              </a:rPr>
              <a:t>the </a:t>
            </a:r>
            <a:r>
              <a:rPr sz="2300" dirty="0">
                <a:latin typeface="Lucida Sans Unicode"/>
                <a:cs typeface="Lucida Sans Unicode"/>
              </a:rPr>
              <a:t>purposes</a:t>
            </a:r>
            <a:r>
              <a:rPr sz="2300" spc="-35" dirty="0">
                <a:latin typeface="Lucida Sans Unicode"/>
                <a:cs typeface="Lucida Sans Unicode"/>
              </a:rPr>
              <a:t> </a:t>
            </a:r>
            <a:r>
              <a:rPr sz="2300" dirty="0">
                <a:latin typeface="Lucida Sans Unicode"/>
                <a:cs typeface="Lucida Sans Unicode"/>
              </a:rPr>
              <a:t>of</a:t>
            </a:r>
            <a:r>
              <a:rPr sz="2300" spc="-20" dirty="0">
                <a:latin typeface="Lucida Sans Unicode"/>
                <a:cs typeface="Lucida Sans Unicode"/>
              </a:rPr>
              <a:t> </a:t>
            </a:r>
            <a:r>
              <a:rPr sz="2300" dirty="0">
                <a:latin typeface="Lucida Sans Unicode"/>
                <a:cs typeface="Lucida Sans Unicode"/>
              </a:rPr>
              <a:t>holding</a:t>
            </a:r>
            <a:r>
              <a:rPr sz="2300" spc="-55" dirty="0">
                <a:latin typeface="Lucida Sans Unicode"/>
                <a:cs typeface="Lucida Sans Unicode"/>
              </a:rPr>
              <a:t> </a:t>
            </a:r>
            <a:r>
              <a:rPr sz="2300" dirty="0">
                <a:latin typeface="Lucida Sans Unicode"/>
                <a:cs typeface="Lucida Sans Unicode"/>
              </a:rPr>
              <a:t>schools</a:t>
            </a:r>
            <a:r>
              <a:rPr sz="2300" spc="-35" dirty="0">
                <a:latin typeface="Lucida Sans Unicode"/>
                <a:cs typeface="Lucida Sans Unicode"/>
              </a:rPr>
              <a:t> </a:t>
            </a:r>
            <a:r>
              <a:rPr sz="2300" dirty="0">
                <a:latin typeface="Lucida Sans Unicode"/>
                <a:cs typeface="Lucida Sans Unicode"/>
              </a:rPr>
              <a:t>and</a:t>
            </a:r>
            <a:r>
              <a:rPr sz="2300" spc="-20" dirty="0">
                <a:latin typeface="Lucida Sans Unicode"/>
                <a:cs typeface="Lucida Sans Unicode"/>
              </a:rPr>
              <a:t> </a:t>
            </a:r>
            <a:r>
              <a:rPr sz="2300" dirty="0">
                <a:latin typeface="Lucida Sans Unicode"/>
                <a:cs typeface="Lucida Sans Unicode"/>
              </a:rPr>
              <a:t>districts</a:t>
            </a:r>
            <a:r>
              <a:rPr sz="2300" spc="-45" dirty="0">
                <a:latin typeface="Lucida Sans Unicode"/>
                <a:cs typeface="Lucida Sans Unicode"/>
              </a:rPr>
              <a:t> </a:t>
            </a:r>
            <a:r>
              <a:rPr sz="2300" spc="-10" dirty="0">
                <a:latin typeface="Lucida Sans Unicode"/>
                <a:cs typeface="Lucida Sans Unicode"/>
              </a:rPr>
              <a:t>accountable </a:t>
            </a:r>
            <a:r>
              <a:rPr sz="2300" dirty="0">
                <a:latin typeface="Lucida Sans Unicode"/>
                <a:cs typeface="Lucida Sans Unicode"/>
              </a:rPr>
              <a:t>for</a:t>
            </a:r>
            <a:r>
              <a:rPr sz="2300" spc="-45" dirty="0">
                <a:latin typeface="Lucida Sans Unicode"/>
                <a:cs typeface="Lucida Sans Unicode"/>
              </a:rPr>
              <a:t> </a:t>
            </a:r>
            <a:r>
              <a:rPr sz="2300" dirty="0">
                <a:latin typeface="Lucida Sans Unicode"/>
                <a:cs typeface="Lucida Sans Unicode"/>
              </a:rPr>
              <a:t>student</a:t>
            </a:r>
            <a:r>
              <a:rPr sz="2300" spc="-25" dirty="0">
                <a:latin typeface="Lucida Sans Unicode"/>
                <a:cs typeface="Lucida Sans Unicode"/>
              </a:rPr>
              <a:t> </a:t>
            </a:r>
            <a:r>
              <a:rPr sz="2300" dirty="0">
                <a:latin typeface="Lucida Sans Unicode"/>
                <a:cs typeface="Lucida Sans Unicode"/>
              </a:rPr>
              <a:t>performance,</a:t>
            </a:r>
            <a:r>
              <a:rPr sz="2300" spc="-55" dirty="0">
                <a:latin typeface="Lucida Sans Unicode"/>
                <a:cs typeface="Lucida Sans Unicode"/>
              </a:rPr>
              <a:t> </a:t>
            </a:r>
            <a:r>
              <a:rPr sz="2300" dirty="0">
                <a:latin typeface="Lucida Sans Unicode"/>
                <a:cs typeface="Lucida Sans Unicode"/>
              </a:rPr>
              <a:t>comparing</a:t>
            </a:r>
            <a:r>
              <a:rPr sz="2300" spc="-60" dirty="0">
                <a:latin typeface="Lucida Sans Unicode"/>
                <a:cs typeface="Lucida Sans Unicode"/>
              </a:rPr>
              <a:t> </a:t>
            </a:r>
            <a:r>
              <a:rPr sz="2300" dirty="0">
                <a:latin typeface="Lucida Sans Unicode"/>
                <a:cs typeface="Lucida Sans Unicode"/>
              </a:rPr>
              <a:t>groups</a:t>
            </a:r>
            <a:r>
              <a:rPr sz="2300" spc="-45" dirty="0">
                <a:latin typeface="Lucida Sans Unicode"/>
                <a:cs typeface="Lucida Sans Unicode"/>
              </a:rPr>
              <a:t> </a:t>
            </a:r>
            <a:r>
              <a:rPr sz="2300" spc="-25" dirty="0">
                <a:latin typeface="Lucida Sans Unicode"/>
                <a:cs typeface="Lucida Sans Unicode"/>
              </a:rPr>
              <a:t>of </a:t>
            </a:r>
            <a:r>
              <a:rPr sz="2300" dirty="0">
                <a:latin typeface="Lucida Sans Unicode"/>
                <a:cs typeface="Lucida Sans Unicode"/>
              </a:rPr>
              <a:t>students</a:t>
            </a:r>
            <a:r>
              <a:rPr sz="2300" spc="-35" dirty="0">
                <a:latin typeface="Lucida Sans Unicode"/>
                <a:cs typeface="Lucida Sans Unicode"/>
              </a:rPr>
              <a:t> </a:t>
            </a:r>
            <a:r>
              <a:rPr sz="2300" dirty="0">
                <a:latin typeface="Lucida Sans Unicode"/>
                <a:cs typeface="Lucida Sans Unicode"/>
              </a:rPr>
              <a:t>to</a:t>
            </a:r>
            <a:r>
              <a:rPr sz="2300" spc="-30" dirty="0">
                <a:latin typeface="Lucida Sans Unicode"/>
                <a:cs typeface="Lucida Sans Unicode"/>
              </a:rPr>
              <a:t> </a:t>
            </a:r>
            <a:r>
              <a:rPr sz="2300" dirty="0">
                <a:latin typeface="Lucida Sans Unicode"/>
                <a:cs typeface="Lucida Sans Unicode"/>
              </a:rPr>
              <a:t>one</a:t>
            </a:r>
            <a:r>
              <a:rPr sz="2300" spc="-20" dirty="0">
                <a:latin typeface="Lucida Sans Unicode"/>
                <a:cs typeface="Lucida Sans Unicode"/>
              </a:rPr>
              <a:t> </a:t>
            </a:r>
            <a:r>
              <a:rPr sz="2300" dirty="0">
                <a:latin typeface="Lucida Sans Unicode"/>
                <a:cs typeface="Lucida Sans Unicode"/>
              </a:rPr>
              <a:t>another,</a:t>
            </a:r>
            <a:r>
              <a:rPr sz="2300" spc="-55" dirty="0">
                <a:latin typeface="Lucida Sans Unicode"/>
                <a:cs typeface="Lucida Sans Unicode"/>
              </a:rPr>
              <a:t> </a:t>
            </a:r>
            <a:r>
              <a:rPr sz="2300" dirty="0">
                <a:latin typeface="Lucida Sans Unicode"/>
                <a:cs typeface="Lucida Sans Unicode"/>
              </a:rPr>
              <a:t>improving</a:t>
            </a:r>
            <a:r>
              <a:rPr sz="2300" spc="-50" dirty="0">
                <a:latin typeface="Lucida Sans Unicode"/>
                <a:cs typeface="Lucida Sans Unicode"/>
              </a:rPr>
              <a:t> </a:t>
            </a:r>
            <a:r>
              <a:rPr sz="2300" dirty="0">
                <a:latin typeface="Lucida Sans Unicode"/>
                <a:cs typeface="Lucida Sans Unicode"/>
              </a:rPr>
              <a:t>instruction,</a:t>
            </a:r>
            <a:r>
              <a:rPr sz="2300" spc="-75" dirty="0">
                <a:latin typeface="Lucida Sans Unicode"/>
                <a:cs typeface="Lucida Sans Unicode"/>
              </a:rPr>
              <a:t> </a:t>
            </a:r>
            <a:r>
              <a:rPr sz="2300" spc="-25" dirty="0">
                <a:latin typeface="Lucida Sans Unicode"/>
                <a:cs typeface="Lucida Sans Unicode"/>
              </a:rPr>
              <a:t>and </a:t>
            </a:r>
            <a:r>
              <a:rPr sz="2300" dirty="0">
                <a:latin typeface="Lucida Sans Unicode"/>
                <a:cs typeface="Lucida Sans Unicode"/>
              </a:rPr>
              <a:t>measuring</a:t>
            </a:r>
            <a:r>
              <a:rPr sz="2300" spc="-40" dirty="0">
                <a:latin typeface="Lucida Sans Unicode"/>
                <a:cs typeface="Lucida Sans Unicode"/>
              </a:rPr>
              <a:t> </a:t>
            </a:r>
            <a:r>
              <a:rPr sz="2300" dirty="0">
                <a:latin typeface="Lucida Sans Unicode"/>
                <a:cs typeface="Lucida Sans Unicode"/>
              </a:rPr>
              <a:t>student</a:t>
            </a:r>
            <a:r>
              <a:rPr sz="2300" spc="-45" dirty="0">
                <a:latin typeface="Lucida Sans Unicode"/>
                <a:cs typeface="Lucida Sans Unicode"/>
              </a:rPr>
              <a:t> </a:t>
            </a:r>
            <a:r>
              <a:rPr sz="2300" dirty="0">
                <a:latin typeface="Lucida Sans Unicode"/>
                <a:cs typeface="Lucida Sans Unicode"/>
              </a:rPr>
              <a:t>growth</a:t>
            </a:r>
            <a:r>
              <a:rPr sz="2300" spc="-45" dirty="0">
                <a:latin typeface="Lucida Sans Unicode"/>
                <a:cs typeface="Lucida Sans Unicode"/>
              </a:rPr>
              <a:t> </a:t>
            </a:r>
            <a:r>
              <a:rPr sz="2300" dirty="0">
                <a:latin typeface="Lucida Sans Unicode"/>
                <a:cs typeface="Lucida Sans Unicode"/>
              </a:rPr>
              <a:t>and</a:t>
            </a:r>
            <a:r>
              <a:rPr sz="2300" spc="-30" dirty="0">
                <a:latin typeface="Lucida Sans Unicode"/>
                <a:cs typeface="Lucida Sans Unicode"/>
              </a:rPr>
              <a:t> </a:t>
            </a:r>
            <a:r>
              <a:rPr sz="2300" spc="-10" dirty="0">
                <a:latin typeface="Lucida Sans Unicode"/>
                <a:cs typeface="Lucida Sans Unicode"/>
              </a:rPr>
              <a:t>proficiency.</a:t>
            </a:r>
            <a:endParaRPr sz="2300">
              <a:latin typeface="Lucida Sans Unicode"/>
              <a:cs typeface="Lucida Sans Unicode"/>
            </a:endParaRPr>
          </a:p>
          <a:p>
            <a:pPr marL="268605" marR="45085" indent="-256540">
              <a:lnSpc>
                <a:spcPct val="80000"/>
              </a:lnSpc>
              <a:spcBef>
                <a:spcPts val="395"/>
              </a:spcBef>
              <a:buClr>
                <a:srgbClr val="4F81BC"/>
              </a:buClr>
              <a:buSzPct val="67391"/>
              <a:buFont typeface="Wingdings 3"/>
              <a:buChar char=""/>
              <a:tabLst>
                <a:tab pos="268605" algn="l"/>
              </a:tabLst>
            </a:pPr>
            <a:r>
              <a:rPr sz="2300" dirty="0">
                <a:latin typeface="Lucida Sans Unicode"/>
                <a:cs typeface="Lucida Sans Unicode"/>
              </a:rPr>
              <a:t>Current</a:t>
            </a:r>
            <a:r>
              <a:rPr sz="2300" spc="-55" dirty="0">
                <a:latin typeface="Lucida Sans Unicode"/>
                <a:cs typeface="Lucida Sans Unicode"/>
              </a:rPr>
              <a:t> </a:t>
            </a:r>
            <a:r>
              <a:rPr sz="2300" dirty="0">
                <a:latin typeface="Lucida Sans Unicode"/>
                <a:cs typeface="Lucida Sans Unicode"/>
              </a:rPr>
              <a:t>system</a:t>
            </a:r>
            <a:r>
              <a:rPr sz="2300" spc="-15" dirty="0">
                <a:latin typeface="Lucida Sans Unicode"/>
                <a:cs typeface="Lucida Sans Unicode"/>
              </a:rPr>
              <a:t> </a:t>
            </a:r>
            <a:r>
              <a:rPr sz="2300" dirty="0">
                <a:latin typeface="Lucida Sans Unicode"/>
                <a:cs typeface="Lucida Sans Unicode"/>
              </a:rPr>
              <a:t>has</a:t>
            </a:r>
            <a:r>
              <a:rPr sz="2300" spc="-35" dirty="0">
                <a:latin typeface="Lucida Sans Unicode"/>
                <a:cs typeface="Lucida Sans Unicode"/>
              </a:rPr>
              <a:t> </a:t>
            </a:r>
            <a:r>
              <a:rPr sz="2300" dirty="0">
                <a:latin typeface="Lucida Sans Unicode"/>
                <a:cs typeface="Lucida Sans Unicode"/>
              </a:rPr>
              <a:t>created</a:t>
            </a:r>
            <a:r>
              <a:rPr sz="2300" spc="-25" dirty="0">
                <a:latin typeface="Lucida Sans Unicode"/>
                <a:cs typeface="Lucida Sans Unicode"/>
              </a:rPr>
              <a:t> </a:t>
            </a:r>
            <a:r>
              <a:rPr sz="2300" dirty="0">
                <a:latin typeface="Lucida Sans Unicode"/>
                <a:cs typeface="Lucida Sans Unicode"/>
              </a:rPr>
              <a:t>far</a:t>
            </a:r>
            <a:r>
              <a:rPr sz="2300" spc="-35" dirty="0">
                <a:latin typeface="Lucida Sans Unicode"/>
                <a:cs typeface="Lucida Sans Unicode"/>
              </a:rPr>
              <a:t> </a:t>
            </a:r>
            <a:r>
              <a:rPr sz="2300" dirty="0">
                <a:latin typeface="Lucida Sans Unicode"/>
                <a:cs typeface="Lucida Sans Unicode"/>
              </a:rPr>
              <a:t>too</a:t>
            </a:r>
            <a:r>
              <a:rPr sz="2300" spc="-25" dirty="0">
                <a:latin typeface="Lucida Sans Unicode"/>
                <a:cs typeface="Lucida Sans Unicode"/>
              </a:rPr>
              <a:t> </a:t>
            </a:r>
            <a:r>
              <a:rPr sz="2300" dirty="0">
                <a:latin typeface="Lucida Sans Unicode"/>
                <a:cs typeface="Lucida Sans Unicode"/>
              </a:rPr>
              <a:t>many</a:t>
            </a:r>
            <a:r>
              <a:rPr sz="2300" spc="-40" dirty="0">
                <a:latin typeface="Lucida Sans Unicode"/>
                <a:cs typeface="Lucida Sans Unicode"/>
              </a:rPr>
              <a:t> </a:t>
            </a:r>
            <a:r>
              <a:rPr sz="2300" dirty="0">
                <a:latin typeface="Lucida Sans Unicode"/>
                <a:cs typeface="Lucida Sans Unicode"/>
              </a:rPr>
              <a:t>demands</a:t>
            </a:r>
            <a:r>
              <a:rPr sz="2300" spc="-15" dirty="0">
                <a:latin typeface="Lucida Sans Unicode"/>
                <a:cs typeface="Lucida Sans Unicode"/>
              </a:rPr>
              <a:t> </a:t>
            </a:r>
            <a:r>
              <a:rPr sz="2300" spc="-25" dirty="0">
                <a:latin typeface="Lucida Sans Unicode"/>
                <a:cs typeface="Lucida Sans Unicode"/>
              </a:rPr>
              <a:t>on </a:t>
            </a:r>
            <a:r>
              <a:rPr sz="2300" dirty="0">
                <a:latin typeface="Lucida Sans Unicode"/>
                <a:cs typeface="Lucida Sans Unicode"/>
              </a:rPr>
              <a:t>time,</a:t>
            </a:r>
            <a:r>
              <a:rPr sz="2300" spc="-30" dirty="0">
                <a:latin typeface="Lucida Sans Unicode"/>
                <a:cs typeface="Lucida Sans Unicode"/>
              </a:rPr>
              <a:t> </a:t>
            </a:r>
            <a:r>
              <a:rPr sz="2300" dirty="0">
                <a:latin typeface="Lucida Sans Unicode"/>
                <a:cs typeface="Lucida Sans Unicode"/>
              </a:rPr>
              <a:t>logistics,</a:t>
            </a:r>
            <a:r>
              <a:rPr sz="2300" spc="-55" dirty="0">
                <a:latin typeface="Lucida Sans Unicode"/>
                <a:cs typeface="Lucida Sans Unicode"/>
              </a:rPr>
              <a:t> </a:t>
            </a:r>
            <a:r>
              <a:rPr sz="2300" dirty="0">
                <a:latin typeface="Lucida Sans Unicode"/>
                <a:cs typeface="Lucida Sans Unicode"/>
              </a:rPr>
              <a:t>and</a:t>
            </a:r>
            <a:r>
              <a:rPr sz="2300" spc="-15" dirty="0">
                <a:latin typeface="Lucida Sans Unicode"/>
                <a:cs typeface="Lucida Sans Unicode"/>
              </a:rPr>
              <a:t> </a:t>
            </a:r>
            <a:r>
              <a:rPr sz="2300" dirty="0">
                <a:latin typeface="Lucida Sans Unicode"/>
                <a:cs typeface="Lucida Sans Unicode"/>
              </a:rPr>
              <a:t>finances</a:t>
            </a:r>
            <a:r>
              <a:rPr sz="2300" spc="-20" dirty="0">
                <a:latin typeface="Lucida Sans Unicode"/>
                <a:cs typeface="Lucida Sans Unicode"/>
              </a:rPr>
              <a:t> </a:t>
            </a:r>
            <a:r>
              <a:rPr sz="2300" dirty="0">
                <a:latin typeface="Lucida Sans Unicode"/>
                <a:cs typeface="Lucida Sans Unicode"/>
              </a:rPr>
              <a:t>that</a:t>
            </a:r>
            <a:r>
              <a:rPr sz="2300" spc="-15" dirty="0">
                <a:latin typeface="Lucida Sans Unicode"/>
                <a:cs typeface="Lucida Sans Unicode"/>
              </a:rPr>
              <a:t> </a:t>
            </a:r>
            <a:r>
              <a:rPr sz="2300" dirty="0">
                <a:latin typeface="Lucida Sans Unicode"/>
                <a:cs typeface="Lucida Sans Unicode"/>
              </a:rPr>
              <a:t>are</a:t>
            </a:r>
            <a:r>
              <a:rPr sz="2300" spc="-10" dirty="0">
                <a:latin typeface="Lucida Sans Unicode"/>
                <a:cs typeface="Lucida Sans Unicode"/>
              </a:rPr>
              <a:t> </a:t>
            </a:r>
            <a:r>
              <a:rPr sz="2300" dirty="0">
                <a:latin typeface="Lucida Sans Unicode"/>
                <a:cs typeface="Lucida Sans Unicode"/>
              </a:rPr>
              <a:t>impacting</a:t>
            </a:r>
            <a:r>
              <a:rPr sz="2300" spc="-45" dirty="0">
                <a:latin typeface="Lucida Sans Unicode"/>
                <a:cs typeface="Lucida Sans Unicode"/>
              </a:rPr>
              <a:t> </a:t>
            </a:r>
            <a:r>
              <a:rPr sz="2300" spc="-25" dirty="0">
                <a:latin typeface="Lucida Sans Unicode"/>
                <a:cs typeface="Lucida Sans Unicode"/>
              </a:rPr>
              <a:t>the </a:t>
            </a:r>
            <a:r>
              <a:rPr sz="2300" dirty="0">
                <a:latin typeface="Lucida Sans Unicode"/>
                <a:cs typeface="Lucida Sans Unicode"/>
              </a:rPr>
              <a:t>teaching</a:t>
            </a:r>
            <a:r>
              <a:rPr sz="2300" spc="-40" dirty="0">
                <a:latin typeface="Lucida Sans Unicode"/>
                <a:cs typeface="Lucida Sans Unicode"/>
              </a:rPr>
              <a:t> </a:t>
            </a:r>
            <a:r>
              <a:rPr sz="2300" dirty="0">
                <a:latin typeface="Lucida Sans Unicode"/>
                <a:cs typeface="Lucida Sans Unicode"/>
              </a:rPr>
              <a:t>and</a:t>
            </a:r>
            <a:r>
              <a:rPr sz="2300" spc="-20" dirty="0">
                <a:latin typeface="Lucida Sans Unicode"/>
                <a:cs typeface="Lucida Sans Unicode"/>
              </a:rPr>
              <a:t> </a:t>
            </a:r>
            <a:r>
              <a:rPr sz="2300" dirty="0">
                <a:latin typeface="Lucida Sans Unicode"/>
                <a:cs typeface="Lucida Sans Unicode"/>
              </a:rPr>
              <a:t>learning</a:t>
            </a:r>
            <a:r>
              <a:rPr sz="2300" spc="-60" dirty="0">
                <a:latin typeface="Lucida Sans Unicode"/>
                <a:cs typeface="Lucida Sans Unicode"/>
              </a:rPr>
              <a:t> </a:t>
            </a:r>
            <a:r>
              <a:rPr sz="2300" dirty="0">
                <a:latin typeface="Lucida Sans Unicode"/>
                <a:cs typeface="Lucida Sans Unicode"/>
              </a:rPr>
              <a:t>process</a:t>
            </a:r>
            <a:r>
              <a:rPr sz="2300" spc="-40" dirty="0">
                <a:latin typeface="Lucida Sans Unicode"/>
                <a:cs typeface="Lucida Sans Unicode"/>
              </a:rPr>
              <a:t> </a:t>
            </a:r>
            <a:r>
              <a:rPr sz="2300" dirty="0">
                <a:latin typeface="Lucida Sans Unicode"/>
                <a:cs typeface="Lucida Sans Unicode"/>
              </a:rPr>
              <a:t>in</a:t>
            </a:r>
            <a:r>
              <a:rPr sz="2300" spc="-20" dirty="0">
                <a:latin typeface="Lucida Sans Unicode"/>
                <a:cs typeface="Lucida Sans Unicode"/>
              </a:rPr>
              <a:t> </a:t>
            </a:r>
            <a:r>
              <a:rPr sz="2300" dirty="0">
                <a:latin typeface="Lucida Sans Unicode"/>
                <a:cs typeface="Lucida Sans Unicode"/>
              </a:rPr>
              <a:t>schools</a:t>
            </a:r>
            <a:r>
              <a:rPr sz="2300" spc="-50" dirty="0">
                <a:latin typeface="Lucida Sans Unicode"/>
                <a:cs typeface="Lucida Sans Unicode"/>
              </a:rPr>
              <a:t> </a:t>
            </a:r>
            <a:r>
              <a:rPr sz="2300" spc="-25" dirty="0">
                <a:latin typeface="Lucida Sans Unicode"/>
                <a:cs typeface="Lucida Sans Unicode"/>
              </a:rPr>
              <a:t>and </a:t>
            </a:r>
            <a:r>
              <a:rPr sz="2300" dirty="0">
                <a:latin typeface="Lucida Sans Unicode"/>
                <a:cs typeface="Lucida Sans Unicode"/>
              </a:rPr>
              <a:t>undermining</a:t>
            </a:r>
            <a:r>
              <a:rPr sz="2300" spc="-50" dirty="0">
                <a:latin typeface="Lucida Sans Unicode"/>
                <a:cs typeface="Lucida Sans Unicode"/>
              </a:rPr>
              <a:t> </a:t>
            </a:r>
            <a:r>
              <a:rPr sz="2300" dirty="0">
                <a:latin typeface="Lucida Sans Unicode"/>
                <a:cs typeface="Lucida Sans Unicode"/>
              </a:rPr>
              <a:t>public</a:t>
            </a:r>
            <a:r>
              <a:rPr sz="2300" spc="-45" dirty="0">
                <a:latin typeface="Lucida Sans Unicode"/>
                <a:cs typeface="Lucida Sans Unicode"/>
              </a:rPr>
              <a:t> </a:t>
            </a:r>
            <a:r>
              <a:rPr sz="2300" dirty="0">
                <a:latin typeface="Lucida Sans Unicode"/>
                <a:cs typeface="Lucida Sans Unicode"/>
              </a:rPr>
              <a:t>support</a:t>
            </a:r>
            <a:r>
              <a:rPr sz="2300" spc="-30" dirty="0">
                <a:latin typeface="Lucida Sans Unicode"/>
                <a:cs typeface="Lucida Sans Unicode"/>
              </a:rPr>
              <a:t> </a:t>
            </a:r>
            <a:r>
              <a:rPr sz="2300" dirty="0">
                <a:latin typeface="Lucida Sans Unicode"/>
                <a:cs typeface="Lucida Sans Unicode"/>
              </a:rPr>
              <a:t>for</a:t>
            </a:r>
            <a:r>
              <a:rPr sz="2300" spc="-25" dirty="0">
                <a:latin typeface="Lucida Sans Unicode"/>
                <a:cs typeface="Lucida Sans Unicode"/>
              </a:rPr>
              <a:t> </a:t>
            </a:r>
            <a:r>
              <a:rPr sz="2300" dirty="0">
                <a:latin typeface="Lucida Sans Unicode"/>
                <a:cs typeface="Lucida Sans Unicode"/>
              </a:rPr>
              <a:t>the</a:t>
            </a:r>
            <a:r>
              <a:rPr sz="2300" spc="-10" dirty="0">
                <a:latin typeface="Lucida Sans Unicode"/>
                <a:cs typeface="Lucida Sans Unicode"/>
              </a:rPr>
              <a:t> assessment </a:t>
            </a:r>
            <a:r>
              <a:rPr sz="2300" dirty="0">
                <a:latin typeface="Lucida Sans Unicode"/>
                <a:cs typeface="Lucida Sans Unicode"/>
              </a:rPr>
              <a:t>system</a:t>
            </a:r>
            <a:r>
              <a:rPr sz="2300" spc="-30" dirty="0">
                <a:latin typeface="Lucida Sans Unicode"/>
                <a:cs typeface="Lucida Sans Unicode"/>
              </a:rPr>
              <a:t> </a:t>
            </a:r>
            <a:r>
              <a:rPr sz="2300" dirty="0">
                <a:latin typeface="Lucida Sans Unicode"/>
                <a:cs typeface="Lucida Sans Unicode"/>
              </a:rPr>
              <a:t>as</a:t>
            </a:r>
            <a:r>
              <a:rPr sz="2300" spc="-25" dirty="0">
                <a:latin typeface="Lucida Sans Unicode"/>
                <a:cs typeface="Lucida Sans Unicode"/>
              </a:rPr>
              <a:t> </a:t>
            </a:r>
            <a:r>
              <a:rPr sz="2300" dirty="0">
                <a:latin typeface="Lucida Sans Unicode"/>
                <a:cs typeface="Lucida Sans Unicode"/>
              </a:rPr>
              <a:t>a</a:t>
            </a:r>
            <a:r>
              <a:rPr sz="2300" spc="-30" dirty="0">
                <a:latin typeface="Lucida Sans Unicode"/>
                <a:cs typeface="Lucida Sans Unicode"/>
              </a:rPr>
              <a:t> </a:t>
            </a:r>
            <a:r>
              <a:rPr sz="2300" spc="-10" dirty="0">
                <a:latin typeface="Lucida Sans Unicode"/>
                <a:cs typeface="Lucida Sans Unicode"/>
              </a:rPr>
              <a:t>whole.</a:t>
            </a:r>
            <a:endParaRPr sz="2300">
              <a:latin typeface="Lucida Sans Unicode"/>
              <a:cs typeface="Lucida Sans Unicode"/>
            </a:endParaRPr>
          </a:p>
          <a:p>
            <a:pPr marL="268605" marR="220979" indent="-256540">
              <a:lnSpc>
                <a:spcPct val="80100"/>
              </a:lnSpc>
              <a:spcBef>
                <a:spcPts val="395"/>
              </a:spcBef>
              <a:buClr>
                <a:srgbClr val="4F81BC"/>
              </a:buClr>
              <a:buSzPct val="67391"/>
              <a:buFont typeface="Wingdings 3"/>
              <a:buChar char=""/>
              <a:tabLst>
                <a:tab pos="268605" algn="l"/>
              </a:tabLst>
            </a:pPr>
            <a:r>
              <a:rPr sz="2300" dirty="0">
                <a:latin typeface="Lucida Sans Unicode"/>
                <a:cs typeface="Lucida Sans Unicode"/>
              </a:rPr>
              <a:t>Consensus</a:t>
            </a:r>
            <a:r>
              <a:rPr sz="2300" spc="-50" dirty="0">
                <a:latin typeface="Lucida Sans Unicode"/>
                <a:cs typeface="Lucida Sans Unicode"/>
              </a:rPr>
              <a:t> </a:t>
            </a:r>
            <a:r>
              <a:rPr sz="2300" dirty="0">
                <a:latin typeface="Lucida Sans Unicode"/>
                <a:cs typeface="Lucida Sans Unicode"/>
              </a:rPr>
              <a:t>of</a:t>
            </a:r>
            <a:r>
              <a:rPr sz="2300" spc="-15" dirty="0">
                <a:latin typeface="Lucida Sans Unicode"/>
                <a:cs typeface="Lucida Sans Unicode"/>
              </a:rPr>
              <a:t> </a:t>
            </a:r>
            <a:r>
              <a:rPr sz="2300" dirty="0">
                <a:latin typeface="Lucida Sans Unicode"/>
                <a:cs typeface="Lucida Sans Unicode"/>
              </a:rPr>
              <a:t>the</a:t>
            </a:r>
            <a:r>
              <a:rPr sz="2300" spc="-25" dirty="0">
                <a:latin typeface="Lucida Sans Unicode"/>
                <a:cs typeface="Lucida Sans Unicode"/>
              </a:rPr>
              <a:t> </a:t>
            </a:r>
            <a:r>
              <a:rPr sz="2300" dirty="0">
                <a:latin typeface="Lucida Sans Unicode"/>
                <a:cs typeface="Lucida Sans Unicode"/>
              </a:rPr>
              <a:t>Task</a:t>
            </a:r>
            <a:r>
              <a:rPr sz="2300" spc="-15" dirty="0">
                <a:latin typeface="Lucida Sans Unicode"/>
                <a:cs typeface="Lucida Sans Unicode"/>
              </a:rPr>
              <a:t> </a:t>
            </a:r>
            <a:r>
              <a:rPr sz="2300" dirty="0">
                <a:latin typeface="Lucida Sans Unicode"/>
                <a:cs typeface="Lucida Sans Unicode"/>
              </a:rPr>
              <a:t>Force</a:t>
            </a:r>
            <a:r>
              <a:rPr sz="2300" spc="-20" dirty="0">
                <a:latin typeface="Lucida Sans Unicode"/>
                <a:cs typeface="Lucida Sans Unicode"/>
              </a:rPr>
              <a:t> </a:t>
            </a:r>
            <a:r>
              <a:rPr sz="2300" dirty="0">
                <a:latin typeface="Lucida Sans Unicode"/>
                <a:cs typeface="Lucida Sans Unicode"/>
              </a:rPr>
              <a:t>is</a:t>
            </a:r>
            <a:r>
              <a:rPr sz="2300" spc="-30" dirty="0">
                <a:latin typeface="Lucida Sans Unicode"/>
                <a:cs typeface="Lucida Sans Unicode"/>
              </a:rPr>
              <a:t> </a:t>
            </a:r>
            <a:r>
              <a:rPr sz="2300" dirty="0">
                <a:latin typeface="Lucida Sans Unicode"/>
                <a:cs typeface="Lucida Sans Unicode"/>
              </a:rPr>
              <a:t>that,</a:t>
            </a:r>
            <a:r>
              <a:rPr sz="2300" spc="-25" dirty="0">
                <a:latin typeface="Lucida Sans Unicode"/>
                <a:cs typeface="Lucida Sans Unicode"/>
              </a:rPr>
              <a:t> </a:t>
            </a:r>
            <a:r>
              <a:rPr sz="2300" dirty="0">
                <a:latin typeface="Lucida Sans Unicode"/>
                <a:cs typeface="Lucida Sans Unicode"/>
              </a:rPr>
              <a:t>where</a:t>
            </a:r>
            <a:r>
              <a:rPr sz="2300" spc="-35" dirty="0">
                <a:latin typeface="Lucida Sans Unicode"/>
                <a:cs typeface="Lucida Sans Unicode"/>
              </a:rPr>
              <a:t> </a:t>
            </a:r>
            <a:r>
              <a:rPr sz="2300" spc="-10" dirty="0">
                <a:latin typeface="Lucida Sans Unicode"/>
                <a:cs typeface="Lucida Sans Unicode"/>
              </a:rPr>
              <a:t>possible, </a:t>
            </a:r>
            <a:r>
              <a:rPr sz="2300" dirty="0">
                <a:latin typeface="Lucida Sans Unicode"/>
                <a:cs typeface="Lucida Sans Unicode"/>
              </a:rPr>
              <a:t>changes</a:t>
            </a:r>
            <a:r>
              <a:rPr sz="2300" spc="-30" dirty="0">
                <a:latin typeface="Lucida Sans Unicode"/>
                <a:cs typeface="Lucida Sans Unicode"/>
              </a:rPr>
              <a:t> </a:t>
            </a:r>
            <a:r>
              <a:rPr sz="2300" dirty="0">
                <a:latin typeface="Lucida Sans Unicode"/>
                <a:cs typeface="Lucida Sans Unicode"/>
              </a:rPr>
              <a:t>must</a:t>
            </a:r>
            <a:r>
              <a:rPr sz="2300" spc="-40" dirty="0">
                <a:latin typeface="Lucida Sans Unicode"/>
                <a:cs typeface="Lucida Sans Unicode"/>
              </a:rPr>
              <a:t> </a:t>
            </a:r>
            <a:r>
              <a:rPr sz="2300" dirty="0">
                <a:latin typeface="Lucida Sans Unicode"/>
                <a:cs typeface="Lucida Sans Unicode"/>
              </a:rPr>
              <a:t>be</a:t>
            </a:r>
            <a:r>
              <a:rPr sz="2300" spc="-25" dirty="0">
                <a:latin typeface="Lucida Sans Unicode"/>
                <a:cs typeface="Lucida Sans Unicode"/>
              </a:rPr>
              <a:t> </a:t>
            </a:r>
            <a:r>
              <a:rPr sz="2300" dirty="0">
                <a:latin typeface="Lucida Sans Unicode"/>
                <a:cs typeface="Lucida Sans Unicode"/>
              </a:rPr>
              <a:t>made</a:t>
            </a:r>
            <a:r>
              <a:rPr sz="2300" spc="-30" dirty="0">
                <a:latin typeface="Lucida Sans Unicode"/>
                <a:cs typeface="Lucida Sans Unicode"/>
              </a:rPr>
              <a:t> </a:t>
            </a:r>
            <a:r>
              <a:rPr sz="2300" dirty="0">
                <a:latin typeface="Lucida Sans Unicode"/>
                <a:cs typeface="Lucida Sans Unicode"/>
              </a:rPr>
              <a:t>to</a:t>
            </a:r>
            <a:r>
              <a:rPr sz="2300" spc="-35" dirty="0">
                <a:latin typeface="Lucida Sans Unicode"/>
                <a:cs typeface="Lucida Sans Unicode"/>
              </a:rPr>
              <a:t> </a:t>
            </a:r>
            <a:r>
              <a:rPr sz="2300" dirty="0">
                <a:latin typeface="Lucida Sans Unicode"/>
                <a:cs typeface="Lucida Sans Unicode"/>
              </a:rPr>
              <a:t>the</a:t>
            </a:r>
            <a:r>
              <a:rPr sz="2300" spc="-30" dirty="0">
                <a:latin typeface="Lucida Sans Unicode"/>
                <a:cs typeface="Lucida Sans Unicode"/>
              </a:rPr>
              <a:t> </a:t>
            </a:r>
            <a:r>
              <a:rPr sz="2300" dirty="0">
                <a:latin typeface="Lucida Sans Unicode"/>
                <a:cs typeface="Lucida Sans Unicode"/>
              </a:rPr>
              <a:t>type,</a:t>
            </a:r>
            <a:r>
              <a:rPr sz="2300" spc="-30" dirty="0">
                <a:latin typeface="Lucida Sans Unicode"/>
                <a:cs typeface="Lucida Sans Unicode"/>
              </a:rPr>
              <a:t> </a:t>
            </a:r>
            <a:r>
              <a:rPr sz="2300" dirty="0">
                <a:latin typeface="Lucida Sans Unicode"/>
                <a:cs typeface="Lucida Sans Unicode"/>
              </a:rPr>
              <a:t>frequency,</a:t>
            </a:r>
            <a:r>
              <a:rPr sz="2300" spc="-50" dirty="0">
                <a:latin typeface="Lucida Sans Unicode"/>
                <a:cs typeface="Lucida Sans Unicode"/>
              </a:rPr>
              <a:t> </a:t>
            </a:r>
            <a:r>
              <a:rPr sz="2300" spc="-25" dirty="0">
                <a:latin typeface="Lucida Sans Unicode"/>
                <a:cs typeface="Lucida Sans Unicode"/>
              </a:rPr>
              <a:t>and </a:t>
            </a:r>
            <a:r>
              <a:rPr sz="2300" dirty="0">
                <a:latin typeface="Lucida Sans Unicode"/>
                <a:cs typeface="Lucida Sans Unicode"/>
              </a:rPr>
              <a:t>use</a:t>
            </a:r>
            <a:r>
              <a:rPr sz="2300" spc="-10" dirty="0">
                <a:latin typeface="Lucida Sans Unicode"/>
                <a:cs typeface="Lucida Sans Unicode"/>
              </a:rPr>
              <a:t> </a:t>
            </a:r>
            <a:r>
              <a:rPr sz="2300" dirty="0">
                <a:latin typeface="Lucida Sans Unicode"/>
                <a:cs typeface="Lucida Sans Unicode"/>
              </a:rPr>
              <a:t>of</a:t>
            </a:r>
            <a:r>
              <a:rPr sz="2300" spc="-5" dirty="0">
                <a:latin typeface="Lucida Sans Unicode"/>
                <a:cs typeface="Lucida Sans Unicode"/>
              </a:rPr>
              <a:t> </a:t>
            </a:r>
            <a:r>
              <a:rPr sz="2300" dirty="0">
                <a:latin typeface="Lucida Sans Unicode"/>
                <a:cs typeface="Lucida Sans Unicode"/>
              </a:rPr>
              <a:t>various</a:t>
            </a:r>
            <a:r>
              <a:rPr sz="2300" spc="-20" dirty="0">
                <a:latin typeface="Lucida Sans Unicode"/>
                <a:cs typeface="Lucida Sans Unicode"/>
              </a:rPr>
              <a:t> </a:t>
            </a:r>
            <a:r>
              <a:rPr sz="2300" spc="-10" dirty="0">
                <a:latin typeface="Lucida Sans Unicode"/>
                <a:cs typeface="Lucida Sans Unicode"/>
              </a:rPr>
              <a:t>assessments.</a:t>
            </a:r>
            <a:endParaRPr sz="2300">
              <a:latin typeface="Lucida Sans Unicode"/>
              <a:cs typeface="Lucida Sans Unicode"/>
            </a:endParaRPr>
          </a:p>
        </p:txBody>
      </p:sp>
      <p:sp>
        <p:nvSpPr>
          <p:cNvPr id="9" name="Title 8">
            <a:extLst>
              <a:ext uri="{FF2B5EF4-FFF2-40B4-BE49-F238E27FC236}">
                <a16:creationId xmlns:a16="http://schemas.microsoft.com/office/drawing/2014/main" id="{C4DF620A-B012-9AC3-0F69-6B7BA33C475A}"/>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Findings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2972435" y="334645"/>
              <a:ext cx="3488690" cy="548639"/>
            </a:xfrm>
            <a:prstGeom prst="rect">
              <a:avLst/>
            </a:prstGeom>
          </p:spPr>
        </p:pic>
        <p:pic>
          <p:nvPicPr>
            <p:cNvPr id="4" name="object 4"/>
            <p:cNvPicPr/>
            <p:nvPr/>
          </p:nvPicPr>
          <p:blipFill>
            <a:blip r:embed="rId3" cstate="print"/>
            <a:stretch>
              <a:fillRect/>
            </a:stretch>
          </p:blipFill>
          <p:spPr>
            <a:xfrm>
              <a:off x="1750186" y="883285"/>
              <a:ext cx="2589276" cy="548639"/>
            </a:xfrm>
            <a:prstGeom prst="rect">
              <a:avLst/>
            </a:prstGeom>
          </p:spPr>
        </p:pic>
        <p:pic>
          <p:nvPicPr>
            <p:cNvPr id="5" name="object 5"/>
            <p:cNvPicPr/>
            <p:nvPr/>
          </p:nvPicPr>
          <p:blipFill>
            <a:blip r:embed="rId4" cstate="print"/>
            <a:stretch>
              <a:fillRect/>
            </a:stretch>
          </p:blipFill>
          <p:spPr>
            <a:xfrm>
              <a:off x="4187316" y="883285"/>
              <a:ext cx="3496944" cy="548639"/>
            </a:xfrm>
            <a:prstGeom prst="rect">
              <a:avLst/>
            </a:prstGeom>
          </p:spPr>
        </p:pic>
      </p:grpSp>
      <p:pic>
        <p:nvPicPr>
          <p:cNvPr id="6" name="object 6">
            <a:extLst>
              <a:ext uri="{C183D7F6-B498-43B3-948B-1728B52AA6E4}">
                <adec:decorative xmlns:adec="http://schemas.microsoft.com/office/drawing/2017/decorative" val="1"/>
              </a:ext>
            </a:extLst>
          </p:cNvPr>
          <p:cNvPicPr/>
          <p:nvPr/>
        </p:nvPicPr>
        <p:blipFill>
          <a:blip r:embed="rId5" cstate="print"/>
          <a:stretch>
            <a:fillRect/>
          </a:stretch>
        </p:blipFill>
        <p:spPr>
          <a:xfrm>
            <a:off x="0" y="1752600"/>
            <a:ext cx="9144000" cy="4925568"/>
          </a:xfrm>
          <a:prstGeom prst="rect">
            <a:avLst/>
          </a:prstGeom>
        </p:spPr>
      </p:pic>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60</a:t>
            </a:fld>
            <a:endParaRPr spc="-25" dirty="0"/>
          </a:p>
        </p:txBody>
      </p:sp>
      <p:sp>
        <p:nvSpPr>
          <p:cNvPr id="8" name="Title 7">
            <a:extLst>
              <a:ext uri="{FF2B5EF4-FFF2-40B4-BE49-F238E27FC236}">
                <a16:creationId xmlns:a16="http://schemas.microsoft.com/office/drawing/2014/main" id="{39C7EA22-96D1-95A7-95E1-ACE7797A93F2}"/>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Math subclaim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E77CB8FC-2C85-66DB-9610-BAB7ED435FC6}"/>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Student reports</a:t>
            </a:r>
          </a:p>
        </p:txBody>
      </p:sp>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CEBE3"/>
          </a:solidFill>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2" cstate="print"/>
            <a:stretch>
              <a:fillRect/>
            </a:stretch>
          </p:blipFill>
          <p:spPr>
            <a:xfrm>
              <a:off x="8004281" y="6207166"/>
              <a:ext cx="196552" cy="193515"/>
            </a:xfrm>
            <a:prstGeom prst="rect">
              <a:avLst/>
            </a:prstGeom>
          </p:spPr>
        </p:pic>
        <p:pic>
          <p:nvPicPr>
            <p:cNvPr id="6" name="object 6"/>
            <p:cNvPicPr/>
            <p:nvPr/>
          </p:nvPicPr>
          <p:blipFill>
            <a:blip r:embed="rId3"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4" cstate="print"/>
            <a:stretch>
              <a:fillRect/>
            </a:stretch>
          </p:blipFill>
          <p:spPr>
            <a:xfrm>
              <a:off x="8407554" y="6474413"/>
              <a:ext cx="200493" cy="162871"/>
            </a:xfrm>
            <a:prstGeom prst="rect">
              <a:avLst/>
            </a:prstGeom>
          </p:spPr>
        </p:pic>
        <p:pic>
          <p:nvPicPr>
            <p:cNvPr id="10" name="object 10"/>
            <p:cNvPicPr/>
            <p:nvPr/>
          </p:nvPicPr>
          <p:blipFill>
            <a:blip r:embed="rId5" cstate="print"/>
            <a:stretch>
              <a:fillRect/>
            </a:stretch>
          </p:blipFill>
          <p:spPr>
            <a:xfrm>
              <a:off x="8395809" y="6193907"/>
              <a:ext cx="65769" cy="77261"/>
            </a:xfrm>
            <a:prstGeom prst="rect">
              <a:avLst/>
            </a:prstGeom>
          </p:spPr>
        </p:pic>
        <p:pic>
          <p:nvPicPr>
            <p:cNvPr id="11" name="object 11"/>
            <p:cNvPicPr/>
            <p:nvPr/>
          </p:nvPicPr>
          <p:blipFill>
            <a:blip r:embed="rId6"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7" cstate="print"/>
            <a:stretch>
              <a:fillRect/>
            </a:stretch>
          </p:blipFill>
          <p:spPr>
            <a:xfrm>
              <a:off x="8378219" y="6296133"/>
              <a:ext cx="329266" cy="186865"/>
            </a:xfrm>
            <a:prstGeom prst="rect">
              <a:avLst/>
            </a:prstGeom>
          </p:spPr>
        </p:pic>
      </p:grpSp>
      <p:grpSp>
        <p:nvGrpSpPr>
          <p:cNvPr id="15" name="object 15">
            <a:extLst>
              <a:ext uri="{C183D7F6-B498-43B3-948B-1728B52AA6E4}">
                <adec:decorative xmlns:adec="http://schemas.microsoft.com/office/drawing/2017/decorative" val="1"/>
              </a:ext>
            </a:extLst>
          </p:cNvPr>
          <p:cNvGrpSpPr/>
          <p:nvPr/>
        </p:nvGrpSpPr>
        <p:grpSpPr>
          <a:xfrm>
            <a:off x="546201" y="1615389"/>
            <a:ext cx="8270240" cy="1159510"/>
            <a:chOff x="546201" y="1615389"/>
            <a:chExt cx="8270240" cy="1159510"/>
          </a:xfrm>
        </p:grpSpPr>
        <p:pic>
          <p:nvPicPr>
            <p:cNvPr id="16" name="object 16"/>
            <p:cNvPicPr/>
            <p:nvPr/>
          </p:nvPicPr>
          <p:blipFill>
            <a:blip r:embed="rId8" cstate="print"/>
            <a:stretch>
              <a:fillRect/>
            </a:stretch>
          </p:blipFill>
          <p:spPr>
            <a:xfrm>
              <a:off x="546201" y="1615389"/>
              <a:ext cx="8269732" cy="548944"/>
            </a:xfrm>
            <a:prstGeom prst="rect">
              <a:avLst/>
            </a:prstGeom>
          </p:spPr>
        </p:pic>
        <p:pic>
          <p:nvPicPr>
            <p:cNvPr id="17" name="object 17"/>
            <p:cNvPicPr/>
            <p:nvPr/>
          </p:nvPicPr>
          <p:blipFill>
            <a:blip r:embed="rId9" cstate="print"/>
            <a:stretch>
              <a:fillRect/>
            </a:stretch>
          </p:blipFill>
          <p:spPr>
            <a:xfrm>
              <a:off x="617829" y="2164715"/>
              <a:ext cx="8159496" cy="609600"/>
            </a:xfrm>
            <a:prstGeom prst="rect">
              <a:avLst/>
            </a:prstGeom>
          </p:spPr>
        </p:pic>
      </p:grpSp>
      <p:pic>
        <p:nvPicPr>
          <p:cNvPr id="18" name="object 18">
            <a:extLst>
              <a:ext uri="{C183D7F6-B498-43B3-948B-1728B52AA6E4}">
                <adec:decorative xmlns:adec="http://schemas.microsoft.com/office/drawing/2017/decorative" val="1"/>
              </a:ext>
            </a:extLst>
          </p:cNvPr>
          <p:cNvPicPr/>
          <p:nvPr/>
        </p:nvPicPr>
        <p:blipFill>
          <a:blip r:embed="rId10" cstate="print"/>
          <a:stretch>
            <a:fillRect/>
          </a:stretch>
        </p:blipFill>
        <p:spPr>
          <a:xfrm>
            <a:off x="152400" y="3124200"/>
            <a:ext cx="2183892" cy="2834640"/>
          </a:xfrm>
          <a:prstGeom prst="rect">
            <a:avLst/>
          </a:prstGeom>
        </p:spPr>
      </p:pic>
      <p:pic>
        <p:nvPicPr>
          <p:cNvPr id="19" name="object 19">
            <a:extLst>
              <a:ext uri="{C183D7F6-B498-43B3-948B-1728B52AA6E4}">
                <adec:decorative xmlns:adec="http://schemas.microsoft.com/office/drawing/2017/decorative" val="1"/>
              </a:ext>
            </a:extLst>
          </p:cNvPr>
          <p:cNvPicPr/>
          <p:nvPr/>
        </p:nvPicPr>
        <p:blipFill>
          <a:blip r:embed="rId11" cstate="print"/>
          <a:stretch>
            <a:fillRect/>
          </a:stretch>
        </p:blipFill>
        <p:spPr>
          <a:xfrm>
            <a:off x="6883907" y="3124200"/>
            <a:ext cx="2183892" cy="2834640"/>
          </a:xfrm>
          <a:prstGeom prst="rect">
            <a:avLst/>
          </a:prstGeom>
        </p:spPr>
      </p:pic>
      <p:pic>
        <p:nvPicPr>
          <p:cNvPr id="20" name="object 20">
            <a:extLst>
              <a:ext uri="{C183D7F6-B498-43B3-948B-1728B52AA6E4}">
                <adec:decorative xmlns:adec="http://schemas.microsoft.com/office/drawing/2017/decorative" val="1"/>
              </a:ext>
            </a:extLst>
          </p:cNvPr>
          <p:cNvPicPr/>
          <p:nvPr/>
        </p:nvPicPr>
        <p:blipFill>
          <a:blip r:embed="rId12" cstate="print"/>
          <a:stretch>
            <a:fillRect/>
          </a:stretch>
        </p:blipFill>
        <p:spPr>
          <a:xfrm>
            <a:off x="2421635" y="3124200"/>
            <a:ext cx="2179319" cy="2834640"/>
          </a:xfrm>
          <a:prstGeom prst="rect">
            <a:avLst/>
          </a:prstGeom>
        </p:spPr>
      </p:pic>
      <p:pic>
        <p:nvPicPr>
          <p:cNvPr id="21" name="object 21">
            <a:extLst>
              <a:ext uri="{C183D7F6-B498-43B3-948B-1728B52AA6E4}">
                <adec:decorative xmlns:adec="http://schemas.microsoft.com/office/drawing/2017/decorative" val="1"/>
              </a:ext>
            </a:extLst>
          </p:cNvPr>
          <p:cNvPicPr/>
          <p:nvPr/>
        </p:nvPicPr>
        <p:blipFill>
          <a:blip r:embed="rId13" cstate="print"/>
          <a:stretch>
            <a:fillRect/>
          </a:stretch>
        </p:blipFill>
        <p:spPr>
          <a:xfrm>
            <a:off x="4648200" y="3124200"/>
            <a:ext cx="2180844" cy="2834640"/>
          </a:xfrm>
          <a:prstGeom prst="rect">
            <a:avLst/>
          </a:prstGeom>
        </p:spPr>
      </p:pic>
      <p:sp>
        <p:nvSpPr>
          <p:cNvPr id="22" name="object 22">
            <a:extLst>
              <a:ext uri="{C183D7F6-B498-43B3-948B-1728B52AA6E4}">
                <adec:decorative xmlns:adec="http://schemas.microsoft.com/office/drawing/2017/decorative" val="1"/>
              </a:ext>
            </a:extLst>
          </p:cNvPr>
          <p:cNvSpPr txBox="1"/>
          <p:nvPr/>
        </p:nvSpPr>
        <p:spPr>
          <a:xfrm>
            <a:off x="78739" y="6424371"/>
            <a:ext cx="168910" cy="165735"/>
          </a:xfrm>
          <a:prstGeom prst="rect">
            <a:avLst/>
          </a:prstGeom>
        </p:spPr>
        <p:txBody>
          <a:bodyPr vert="horz" wrap="square" lIns="0" tIns="0" rIns="0" bIns="0" rtlCol="0">
            <a:spAutoFit/>
          </a:bodyPr>
          <a:lstStyle/>
          <a:p>
            <a:pPr marL="12700">
              <a:lnSpc>
                <a:spcPts val="1150"/>
              </a:lnSpc>
            </a:pPr>
            <a:r>
              <a:rPr sz="1100" b="1" spc="-25" dirty="0">
                <a:solidFill>
                  <a:srgbClr val="45454B"/>
                </a:solidFill>
                <a:latin typeface="Calibri"/>
                <a:cs typeface="Calibri"/>
              </a:rPr>
              <a:t>61</a:t>
            </a:r>
            <a:endParaRPr sz="11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65C97F-DFAF-FB8C-E681-A9B836916025}"/>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Science performance</a:t>
            </a:r>
          </a:p>
        </p:txBody>
      </p:sp>
      <p:grpSp>
        <p:nvGrpSpPr>
          <p:cNvPr id="3" name="object 3">
            <a:extLst>
              <a:ext uri="{C183D7F6-B498-43B3-948B-1728B52AA6E4}">
                <adec:decorative xmlns:adec="http://schemas.microsoft.com/office/drawing/2017/decorative" val="1"/>
              </a:ext>
            </a:extLst>
          </p:cNvPr>
          <p:cNvGrpSpPr/>
          <p:nvPr/>
        </p:nvGrpSpPr>
        <p:grpSpPr>
          <a:xfrm>
            <a:off x="676960" y="395604"/>
            <a:ext cx="8072755" cy="975360"/>
            <a:chOff x="676960" y="395604"/>
            <a:chExt cx="8072755" cy="975360"/>
          </a:xfrm>
        </p:grpSpPr>
        <p:pic>
          <p:nvPicPr>
            <p:cNvPr id="4" name="object 4"/>
            <p:cNvPicPr/>
            <p:nvPr/>
          </p:nvPicPr>
          <p:blipFill>
            <a:blip r:embed="rId2" cstate="print"/>
            <a:stretch>
              <a:fillRect/>
            </a:stretch>
          </p:blipFill>
          <p:spPr>
            <a:xfrm>
              <a:off x="739444" y="395604"/>
              <a:ext cx="8009890" cy="487679"/>
            </a:xfrm>
            <a:prstGeom prst="rect">
              <a:avLst/>
            </a:prstGeom>
          </p:spPr>
        </p:pic>
        <p:pic>
          <p:nvPicPr>
            <p:cNvPr id="5" name="object 5"/>
            <p:cNvPicPr/>
            <p:nvPr/>
          </p:nvPicPr>
          <p:blipFill>
            <a:blip r:embed="rId3" cstate="print"/>
            <a:stretch>
              <a:fillRect/>
            </a:stretch>
          </p:blipFill>
          <p:spPr>
            <a:xfrm>
              <a:off x="676960" y="883285"/>
              <a:ext cx="8026400" cy="48767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200660" y="1726634"/>
            <a:ext cx="8092440" cy="1976120"/>
          </a:xfrm>
          <a:prstGeom prst="rect">
            <a:avLst/>
          </a:prstGeom>
        </p:spPr>
        <p:txBody>
          <a:bodyPr vert="horz" wrap="square" lIns="0" tIns="52069" rIns="0" bIns="0" rtlCol="0">
            <a:spAutoFit/>
          </a:bodyPr>
          <a:lstStyle/>
          <a:p>
            <a:pPr marL="240665" indent="-227965">
              <a:lnSpc>
                <a:spcPct val="100000"/>
              </a:lnSpc>
              <a:spcBef>
                <a:spcPts val="409"/>
              </a:spcBef>
              <a:buClr>
                <a:srgbClr val="478AC8"/>
              </a:buClr>
              <a:buSzPct val="110416"/>
              <a:buFont typeface="Wingdings"/>
              <a:buChar char=""/>
              <a:tabLst>
                <a:tab pos="240665" algn="l"/>
              </a:tabLst>
            </a:pPr>
            <a:r>
              <a:rPr sz="2400" b="1" dirty="0">
                <a:latin typeface="Calibri"/>
                <a:cs typeface="Calibri"/>
              </a:rPr>
              <a:t>Overall</a:t>
            </a:r>
            <a:r>
              <a:rPr sz="2400" b="1" spc="-80" dirty="0">
                <a:latin typeface="Calibri"/>
                <a:cs typeface="Calibri"/>
              </a:rPr>
              <a:t> </a:t>
            </a:r>
            <a:r>
              <a:rPr sz="2400" b="1" dirty="0">
                <a:latin typeface="Calibri"/>
                <a:cs typeface="Calibri"/>
              </a:rPr>
              <a:t>scale</a:t>
            </a:r>
            <a:r>
              <a:rPr sz="2400" b="1" spc="-70" dirty="0">
                <a:latin typeface="Calibri"/>
                <a:cs typeface="Calibri"/>
              </a:rPr>
              <a:t> </a:t>
            </a:r>
            <a:r>
              <a:rPr sz="2400" b="1" dirty="0">
                <a:latin typeface="Calibri"/>
                <a:cs typeface="Calibri"/>
              </a:rPr>
              <a:t>score</a:t>
            </a:r>
            <a:r>
              <a:rPr sz="2400" b="1" spc="-80" dirty="0">
                <a:latin typeface="Calibri"/>
                <a:cs typeface="Calibri"/>
              </a:rPr>
              <a:t> </a:t>
            </a:r>
            <a:r>
              <a:rPr sz="2400" b="1" dirty="0">
                <a:latin typeface="Calibri"/>
                <a:cs typeface="Calibri"/>
              </a:rPr>
              <a:t>range</a:t>
            </a:r>
            <a:r>
              <a:rPr sz="2400" b="1" spc="-75" dirty="0">
                <a:latin typeface="Calibri"/>
                <a:cs typeface="Calibri"/>
              </a:rPr>
              <a:t> </a:t>
            </a:r>
            <a:r>
              <a:rPr sz="2400" b="1" dirty="0">
                <a:latin typeface="Calibri"/>
                <a:cs typeface="Calibri"/>
              </a:rPr>
              <a:t>is</a:t>
            </a:r>
            <a:r>
              <a:rPr sz="2400" b="1" spc="-65" dirty="0">
                <a:latin typeface="Calibri"/>
                <a:cs typeface="Calibri"/>
              </a:rPr>
              <a:t> </a:t>
            </a:r>
            <a:r>
              <a:rPr sz="2400" b="1" spc="-10" dirty="0">
                <a:latin typeface="Calibri"/>
                <a:cs typeface="Calibri"/>
              </a:rPr>
              <a:t>300-</a:t>
            </a:r>
            <a:r>
              <a:rPr sz="2400" b="1" spc="-25" dirty="0">
                <a:latin typeface="Calibri"/>
                <a:cs typeface="Calibri"/>
              </a:rPr>
              <a:t>900</a:t>
            </a:r>
            <a:endParaRPr sz="2400">
              <a:latin typeface="Calibri"/>
              <a:cs typeface="Calibri"/>
            </a:endParaRPr>
          </a:p>
          <a:p>
            <a:pPr marL="240665" indent="-227965">
              <a:lnSpc>
                <a:spcPct val="100000"/>
              </a:lnSpc>
              <a:spcBef>
                <a:spcPts val="580"/>
              </a:spcBef>
              <a:buClr>
                <a:srgbClr val="478AC8"/>
              </a:buClr>
              <a:buSzPct val="110416"/>
              <a:buFont typeface="Wingdings"/>
              <a:buChar char=""/>
              <a:tabLst>
                <a:tab pos="240665" algn="l"/>
              </a:tabLst>
            </a:pPr>
            <a:r>
              <a:rPr sz="2400" b="1" dirty="0">
                <a:latin typeface="Calibri"/>
                <a:cs typeface="Calibri"/>
              </a:rPr>
              <a:t>This</a:t>
            </a:r>
            <a:r>
              <a:rPr sz="2400" b="1" spc="-20" dirty="0">
                <a:latin typeface="Calibri"/>
                <a:cs typeface="Calibri"/>
              </a:rPr>
              <a:t> </a:t>
            </a:r>
            <a:r>
              <a:rPr sz="2400" b="1" spc="-10" dirty="0">
                <a:latin typeface="Calibri"/>
                <a:cs typeface="Calibri"/>
              </a:rPr>
              <a:t>student:</a:t>
            </a:r>
            <a:endParaRPr sz="2400">
              <a:latin typeface="Calibri"/>
              <a:cs typeface="Calibri"/>
            </a:endParaRPr>
          </a:p>
          <a:p>
            <a:pPr marL="514984" lvl="1" indent="-182245">
              <a:lnSpc>
                <a:spcPct val="100000"/>
              </a:lnSpc>
              <a:spcBef>
                <a:spcPts val="505"/>
              </a:spcBef>
              <a:buClr>
                <a:srgbClr val="FFC746"/>
              </a:buClr>
              <a:buSzPct val="110000"/>
              <a:buFont typeface="Wingdings"/>
              <a:buChar char=""/>
              <a:tabLst>
                <a:tab pos="514984" algn="l"/>
              </a:tabLst>
            </a:pPr>
            <a:r>
              <a:rPr sz="2000" dirty="0">
                <a:latin typeface="Calibri"/>
                <a:cs typeface="Calibri"/>
              </a:rPr>
              <a:t>Approached</a:t>
            </a:r>
            <a:r>
              <a:rPr sz="2000" spc="-75" dirty="0">
                <a:latin typeface="Calibri"/>
                <a:cs typeface="Calibri"/>
              </a:rPr>
              <a:t> </a:t>
            </a:r>
            <a:r>
              <a:rPr sz="2000" spc="-10" dirty="0">
                <a:latin typeface="Calibri"/>
                <a:cs typeface="Calibri"/>
              </a:rPr>
              <a:t>expectations</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spc="-10" dirty="0">
                <a:latin typeface="Calibri"/>
                <a:cs typeface="Calibri"/>
              </a:rPr>
              <a:t>Performed</a:t>
            </a:r>
            <a:r>
              <a:rPr sz="2000" spc="-40" dirty="0">
                <a:latin typeface="Calibri"/>
                <a:cs typeface="Calibri"/>
              </a:rPr>
              <a:t> </a:t>
            </a:r>
            <a:r>
              <a:rPr sz="2000" dirty="0">
                <a:latin typeface="Calibri"/>
                <a:cs typeface="Calibri"/>
              </a:rPr>
              <a:t>better</a:t>
            </a:r>
            <a:r>
              <a:rPr sz="2000" spc="-35" dirty="0">
                <a:latin typeface="Calibri"/>
                <a:cs typeface="Calibri"/>
              </a:rPr>
              <a:t> </a:t>
            </a:r>
            <a:r>
              <a:rPr sz="2000" dirty="0">
                <a:latin typeface="Calibri"/>
                <a:cs typeface="Calibri"/>
              </a:rPr>
              <a:t>than</a:t>
            </a:r>
            <a:r>
              <a:rPr sz="2000" spc="-40"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school</a:t>
            </a:r>
            <a:r>
              <a:rPr sz="2000" spc="-45" dirty="0">
                <a:latin typeface="Calibri"/>
                <a:cs typeface="Calibri"/>
              </a:rPr>
              <a:t> </a:t>
            </a:r>
            <a:r>
              <a:rPr sz="2000" dirty="0">
                <a:latin typeface="Calibri"/>
                <a:cs typeface="Calibri"/>
              </a:rPr>
              <a:t>and</a:t>
            </a:r>
            <a:r>
              <a:rPr sz="2000" spc="-45" dirty="0">
                <a:latin typeface="Calibri"/>
                <a:cs typeface="Calibri"/>
              </a:rPr>
              <a:t> </a:t>
            </a:r>
            <a:r>
              <a:rPr sz="2000" spc="-10" dirty="0">
                <a:latin typeface="Calibri"/>
                <a:cs typeface="Calibri"/>
              </a:rPr>
              <a:t>state,</a:t>
            </a:r>
            <a:r>
              <a:rPr sz="2000" spc="-20" dirty="0">
                <a:latin typeface="Calibri"/>
                <a:cs typeface="Calibri"/>
              </a:rPr>
              <a:t> </a:t>
            </a:r>
            <a:r>
              <a:rPr sz="2000" dirty="0">
                <a:latin typeface="Calibri"/>
                <a:cs typeface="Calibri"/>
              </a:rPr>
              <a:t>but</a:t>
            </a:r>
            <a:r>
              <a:rPr sz="2000" spc="-45" dirty="0">
                <a:latin typeface="Calibri"/>
                <a:cs typeface="Calibri"/>
              </a:rPr>
              <a:t> </a:t>
            </a:r>
            <a:r>
              <a:rPr sz="2000" dirty="0">
                <a:latin typeface="Calibri"/>
                <a:cs typeface="Calibri"/>
              </a:rPr>
              <a:t>not</a:t>
            </a:r>
            <a:r>
              <a:rPr sz="2000" spc="-40" dirty="0">
                <a:latin typeface="Calibri"/>
                <a:cs typeface="Calibri"/>
              </a:rPr>
              <a:t> </a:t>
            </a:r>
            <a:r>
              <a:rPr sz="2000" dirty="0">
                <a:latin typeface="Calibri"/>
                <a:cs typeface="Calibri"/>
              </a:rPr>
              <a:t>as</a:t>
            </a:r>
            <a:r>
              <a:rPr sz="2000" spc="-45" dirty="0">
                <a:latin typeface="Calibri"/>
                <a:cs typeface="Calibri"/>
              </a:rPr>
              <a:t> </a:t>
            </a:r>
            <a:r>
              <a:rPr sz="2000" dirty="0">
                <a:latin typeface="Calibri"/>
                <a:cs typeface="Calibri"/>
              </a:rPr>
              <a:t>well</a:t>
            </a:r>
            <a:r>
              <a:rPr sz="2000" spc="-35" dirty="0">
                <a:latin typeface="Calibri"/>
                <a:cs typeface="Calibri"/>
              </a:rPr>
              <a:t> </a:t>
            </a:r>
            <a:r>
              <a:rPr sz="2000" dirty="0">
                <a:latin typeface="Calibri"/>
                <a:cs typeface="Calibri"/>
              </a:rPr>
              <a:t>as</a:t>
            </a:r>
            <a:r>
              <a:rPr sz="2000" spc="-30" dirty="0">
                <a:latin typeface="Calibri"/>
                <a:cs typeface="Calibri"/>
              </a:rPr>
              <a:t> </a:t>
            </a:r>
            <a:r>
              <a:rPr sz="2000" dirty="0">
                <a:latin typeface="Calibri"/>
                <a:cs typeface="Calibri"/>
              </a:rPr>
              <a:t>the</a:t>
            </a:r>
            <a:r>
              <a:rPr sz="2000" spc="-40" dirty="0">
                <a:latin typeface="Calibri"/>
                <a:cs typeface="Calibri"/>
              </a:rPr>
              <a:t> </a:t>
            </a:r>
            <a:r>
              <a:rPr sz="2000" spc="-10" dirty="0">
                <a:latin typeface="Calibri"/>
                <a:cs typeface="Calibri"/>
              </a:rPr>
              <a:t>district</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spc="-10" dirty="0">
                <a:latin typeface="Calibri"/>
                <a:cs typeface="Calibri"/>
              </a:rPr>
              <a:t>Performed</a:t>
            </a:r>
            <a:r>
              <a:rPr sz="2000" spc="-55" dirty="0">
                <a:latin typeface="Calibri"/>
                <a:cs typeface="Calibri"/>
              </a:rPr>
              <a:t> </a:t>
            </a:r>
            <a:r>
              <a:rPr sz="2000" dirty="0">
                <a:latin typeface="Calibri"/>
                <a:cs typeface="Calibri"/>
              </a:rPr>
              <a:t>better</a:t>
            </a:r>
            <a:r>
              <a:rPr sz="2000" spc="-60" dirty="0">
                <a:latin typeface="Calibri"/>
                <a:cs typeface="Calibri"/>
              </a:rPr>
              <a:t> </a:t>
            </a:r>
            <a:r>
              <a:rPr sz="2000" dirty="0">
                <a:latin typeface="Calibri"/>
                <a:cs typeface="Calibri"/>
              </a:rPr>
              <a:t>than</a:t>
            </a:r>
            <a:r>
              <a:rPr sz="2000" spc="-55" dirty="0">
                <a:latin typeface="Calibri"/>
                <a:cs typeface="Calibri"/>
              </a:rPr>
              <a:t> </a:t>
            </a:r>
            <a:r>
              <a:rPr sz="2000" dirty="0">
                <a:latin typeface="Calibri"/>
                <a:cs typeface="Calibri"/>
              </a:rPr>
              <a:t>75</a:t>
            </a:r>
            <a:r>
              <a:rPr sz="2000" spc="-55" dirty="0">
                <a:latin typeface="Calibri"/>
                <a:cs typeface="Calibri"/>
              </a:rPr>
              <a:t> </a:t>
            </a:r>
            <a:r>
              <a:rPr sz="2000" dirty="0">
                <a:latin typeface="Calibri"/>
                <a:cs typeface="Calibri"/>
              </a:rPr>
              <a:t>percent</a:t>
            </a:r>
            <a:r>
              <a:rPr sz="2000" spc="-55" dirty="0">
                <a:latin typeface="Calibri"/>
                <a:cs typeface="Calibri"/>
              </a:rPr>
              <a:t> </a:t>
            </a:r>
            <a:r>
              <a:rPr sz="2000" dirty="0">
                <a:latin typeface="Calibri"/>
                <a:cs typeface="Calibri"/>
              </a:rPr>
              <a:t>of</a:t>
            </a:r>
            <a:r>
              <a:rPr sz="2000" spc="-60" dirty="0">
                <a:latin typeface="Calibri"/>
                <a:cs typeface="Calibri"/>
              </a:rPr>
              <a:t> </a:t>
            </a:r>
            <a:r>
              <a:rPr sz="2000" dirty="0">
                <a:latin typeface="Calibri"/>
                <a:cs typeface="Calibri"/>
              </a:rPr>
              <a:t>students</a:t>
            </a:r>
            <a:r>
              <a:rPr sz="2000" spc="-50" dirty="0">
                <a:latin typeface="Calibri"/>
                <a:cs typeface="Calibri"/>
              </a:rPr>
              <a:t> </a:t>
            </a:r>
            <a:r>
              <a:rPr sz="2000" dirty="0">
                <a:latin typeface="Calibri"/>
                <a:cs typeface="Calibri"/>
              </a:rPr>
              <a:t>across</a:t>
            </a:r>
            <a:r>
              <a:rPr sz="2000" spc="-50" dirty="0">
                <a:latin typeface="Calibri"/>
                <a:cs typeface="Calibri"/>
              </a:rPr>
              <a:t> </a:t>
            </a:r>
            <a:r>
              <a:rPr sz="2000" dirty="0">
                <a:latin typeface="Calibri"/>
                <a:cs typeface="Calibri"/>
              </a:rPr>
              <a:t>the</a:t>
            </a:r>
            <a:r>
              <a:rPr sz="2000" spc="-60" dirty="0">
                <a:latin typeface="Calibri"/>
                <a:cs typeface="Calibri"/>
              </a:rPr>
              <a:t> </a:t>
            </a:r>
            <a:r>
              <a:rPr sz="2000" spc="-10" dirty="0">
                <a:latin typeface="Calibri"/>
                <a:cs typeface="Calibri"/>
              </a:rPr>
              <a:t>state</a:t>
            </a:r>
            <a:endParaRPr sz="2000">
              <a:latin typeface="Calibri"/>
              <a:cs typeface="Calibri"/>
            </a:endParaRPr>
          </a:p>
        </p:txBody>
      </p:sp>
      <p:pic>
        <p:nvPicPr>
          <p:cNvPr id="6" name="object 6">
            <a:extLst>
              <a:ext uri="{C183D7F6-B498-43B3-948B-1728B52AA6E4}">
                <adec:decorative xmlns:adec="http://schemas.microsoft.com/office/drawing/2017/decorative" val="1"/>
              </a:ext>
            </a:extLst>
          </p:cNvPr>
          <p:cNvPicPr/>
          <p:nvPr/>
        </p:nvPicPr>
        <p:blipFill>
          <a:blip r:embed="rId4" cstate="print"/>
          <a:stretch>
            <a:fillRect/>
          </a:stretch>
        </p:blipFill>
        <p:spPr>
          <a:xfrm>
            <a:off x="76200" y="4038600"/>
            <a:ext cx="8983980" cy="2485644"/>
          </a:xfrm>
          <a:prstGeom prst="rect">
            <a:avLst/>
          </a:prstGeom>
        </p:spPr>
      </p:pic>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62</a:t>
            </a:fld>
            <a:endParaRPr spc="-25"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FF8A15-8D30-B6B8-2EE8-12556838B3F3}"/>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Subscale</a:t>
            </a:r>
          </a:p>
        </p:txBody>
      </p:sp>
      <p:grpSp>
        <p:nvGrpSpPr>
          <p:cNvPr id="2" name="object 2" descr="science and social studies subscale performance"/>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1574927" y="334645"/>
              <a:ext cx="6377305" cy="548639"/>
            </a:xfrm>
            <a:prstGeom prst="rect">
              <a:avLst/>
            </a:prstGeom>
          </p:spPr>
        </p:pic>
        <p:pic>
          <p:nvPicPr>
            <p:cNvPr id="4" name="object 4"/>
            <p:cNvPicPr/>
            <p:nvPr/>
          </p:nvPicPr>
          <p:blipFill>
            <a:blip r:embed="rId3" cstate="print"/>
            <a:stretch>
              <a:fillRect/>
            </a:stretch>
          </p:blipFill>
          <p:spPr>
            <a:xfrm>
              <a:off x="1821814" y="883285"/>
              <a:ext cx="5776087" cy="548639"/>
            </a:xfrm>
            <a:prstGeom prst="rect">
              <a:avLst/>
            </a:prstGeom>
          </p:spPr>
        </p:pic>
      </p:grpSp>
      <p:sp>
        <p:nvSpPr>
          <p:cNvPr id="5" name="object 5"/>
          <p:cNvSpPr txBox="1"/>
          <p:nvPr/>
        </p:nvSpPr>
        <p:spPr>
          <a:xfrm>
            <a:off x="200660" y="1724658"/>
            <a:ext cx="8670290" cy="4448810"/>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Reporting</a:t>
            </a:r>
            <a:r>
              <a:rPr sz="2400" b="1" spc="-75" dirty="0">
                <a:latin typeface="Calibri"/>
                <a:cs typeface="Calibri"/>
              </a:rPr>
              <a:t> </a:t>
            </a:r>
            <a:r>
              <a:rPr sz="2400" b="1" spc="-10" dirty="0">
                <a:latin typeface="Calibri"/>
                <a:cs typeface="Calibri"/>
              </a:rPr>
              <a:t>Category</a:t>
            </a:r>
            <a:r>
              <a:rPr sz="2400" b="1" spc="-75" dirty="0">
                <a:latin typeface="Calibri"/>
                <a:cs typeface="Calibri"/>
              </a:rPr>
              <a:t> </a:t>
            </a:r>
            <a:r>
              <a:rPr sz="2400" b="1" dirty="0">
                <a:latin typeface="Calibri"/>
                <a:cs typeface="Calibri"/>
              </a:rPr>
              <a:t>scores</a:t>
            </a:r>
            <a:r>
              <a:rPr sz="2400" b="1" spc="-90" dirty="0">
                <a:latin typeface="Calibri"/>
                <a:cs typeface="Calibri"/>
              </a:rPr>
              <a:t> </a:t>
            </a:r>
            <a:r>
              <a:rPr sz="2400" b="1" dirty="0">
                <a:latin typeface="Calibri"/>
                <a:cs typeface="Calibri"/>
              </a:rPr>
              <a:t>are</a:t>
            </a:r>
            <a:r>
              <a:rPr sz="2400" b="1" spc="-65" dirty="0">
                <a:latin typeface="Calibri"/>
                <a:cs typeface="Calibri"/>
              </a:rPr>
              <a:t> </a:t>
            </a:r>
            <a:r>
              <a:rPr sz="2400" b="1" dirty="0">
                <a:latin typeface="Calibri"/>
                <a:cs typeface="Calibri"/>
              </a:rPr>
              <a:t>displayed</a:t>
            </a:r>
            <a:r>
              <a:rPr sz="2400" b="1" spc="-65" dirty="0">
                <a:latin typeface="Calibri"/>
                <a:cs typeface="Calibri"/>
              </a:rPr>
              <a:t> </a:t>
            </a:r>
            <a:r>
              <a:rPr sz="2400" b="1" dirty="0">
                <a:latin typeface="Calibri"/>
                <a:cs typeface="Calibri"/>
              </a:rPr>
              <a:t>as</a:t>
            </a:r>
            <a:r>
              <a:rPr sz="2400" b="1" spc="-65" dirty="0">
                <a:latin typeface="Calibri"/>
                <a:cs typeface="Calibri"/>
              </a:rPr>
              <a:t> </a:t>
            </a:r>
            <a:r>
              <a:rPr sz="2400" b="1" dirty="0">
                <a:latin typeface="Calibri"/>
                <a:cs typeface="Calibri"/>
              </a:rPr>
              <a:t>Subscale</a:t>
            </a:r>
            <a:r>
              <a:rPr sz="2400" b="1" spc="-70" dirty="0">
                <a:latin typeface="Calibri"/>
                <a:cs typeface="Calibri"/>
              </a:rPr>
              <a:t> </a:t>
            </a:r>
            <a:r>
              <a:rPr sz="2400" b="1" spc="-10" dirty="0">
                <a:latin typeface="Calibri"/>
                <a:cs typeface="Calibri"/>
              </a:rPr>
              <a:t>Scores</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dirty="0">
                <a:latin typeface="Calibri"/>
                <a:cs typeface="Calibri"/>
              </a:rPr>
              <a:t>On</a:t>
            </a:r>
            <a:r>
              <a:rPr sz="2200" spc="-55"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same</a:t>
            </a:r>
            <a:r>
              <a:rPr sz="2200" spc="-40" dirty="0">
                <a:latin typeface="Calibri"/>
                <a:cs typeface="Calibri"/>
              </a:rPr>
              <a:t> </a:t>
            </a:r>
            <a:r>
              <a:rPr sz="2200" dirty="0">
                <a:latin typeface="Calibri"/>
                <a:cs typeface="Calibri"/>
              </a:rPr>
              <a:t>scale</a:t>
            </a:r>
            <a:r>
              <a:rPr sz="2200" spc="-45" dirty="0">
                <a:latin typeface="Calibri"/>
                <a:cs typeface="Calibri"/>
              </a:rPr>
              <a:t> </a:t>
            </a:r>
            <a:r>
              <a:rPr sz="2200" dirty="0">
                <a:latin typeface="Calibri"/>
                <a:cs typeface="Calibri"/>
              </a:rPr>
              <a:t>as</a:t>
            </a:r>
            <a:r>
              <a:rPr sz="2200" spc="-45" dirty="0">
                <a:latin typeface="Calibri"/>
                <a:cs typeface="Calibri"/>
              </a:rPr>
              <a:t> </a:t>
            </a:r>
            <a:r>
              <a:rPr sz="2200" dirty="0">
                <a:latin typeface="Calibri"/>
                <a:cs typeface="Calibri"/>
              </a:rPr>
              <a:t>the</a:t>
            </a:r>
            <a:r>
              <a:rPr sz="2200" spc="-55" dirty="0">
                <a:latin typeface="Calibri"/>
                <a:cs typeface="Calibri"/>
              </a:rPr>
              <a:t> </a:t>
            </a:r>
            <a:r>
              <a:rPr sz="2200" dirty="0">
                <a:latin typeface="Calibri"/>
                <a:cs typeface="Calibri"/>
              </a:rPr>
              <a:t>Overall</a:t>
            </a:r>
            <a:r>
              <a:rPr sz="2200" spc="-45" dirty="0">
                <a:latin typeface="Calibri"/>
                <a:cs typeface="Calibri"/>
              </a:rPr>
              <a:t> </a:t>
            </a:r>
            <a:r>
              <a:rPr sz="2200" dirty="0">
                <a:latin typeface="Calibri"/>
                <a:cs typeface="Calibri"/>
              </a:rPr>
              <a:t>Scale</a:t>
            </a:r>
            <a:r>
              <a:rPr sz="2200" spc="-45" dirty="0">
                <a:latin typeface="Calibri"/>
                <a:cs typeface="Calibri"/>
              </a:rPr>
              <a:t> </a:t>
            </a:r>
            <a:r>
              <a:rPr sz="2200" dirty="0">
                <a:latin typeface="Calibri"/>
                <a:cs typeface="Calibri"/>
              </a:rPr>
              <a:t>Score</a:t>
            </a:r>
            <a:r>
              <a:rPr sz="2200" spc="-55" dirty="0">
                <a:latin typeface="Calibri"/>
                <a:cs typeface="Calibri"/>
              </a:rPr>
              <a:t> </a:t>
            </a:r>
            <a:r>
              <a:rPr sz="2200" dirty="0">
                <a:latin typeface="Calibri"/>
                <a:cs typeface="Calibri"/>
              </a:rPr>
              <a:t>(300-</a:t>
            </a:r>
            <a:r>
              <a:rPr sz="2200" spc="-20" dirty="0">
                <a:latin typeface="Calibri"/>
                <a:cs typeface="Calibri"/>
              </a:rPr>
              <a:t>900)</a:t>
            </a:r>
            <a:endParaRPr sz="2200">
              <a:latin typeface="Calibri"/>
              <a:cs typeface="Calibri"/>
            </a:endParaRPr>
          </a:p>
          <a:p>
            <a:pPr marL="514984" marR="379730" lvl="1" indent="-182880">
              <a:lnSpc>
                <a:spcPct val="100000"/>
              </a:lnSpc>
              <a:spcBef>
                <a:spcPts val="530"/>
              </a:spcBef>
              <a:buClr>
                <a:srgbClr val="FFC746"/>
              </a:buClr>
              <a:buSzPct val="109090"/>
              <a:buFont typeface="Wingdings"/>
              <a:buChar char=""/>
              <a:tabLst>
                <a:tab pos="514984" algn="l"/>
              </a:tabLst>
            </a:pPr>
            <a:r>
              <a:rPr sz="2200" spc="-90" dirty="0">
                <a:latin typeface="Calibri"/>
                <a:cs typeface="Calibri"/>
              </a:rPr>
              <a:t>To</a:t>
            </a:r>
            <a:r>
              <a:rPr sz="2200" spc="-35" dirty="0">
                <a:latin typeface="Calibri"/>
                <a:cs typeface="Calibri"/>
              </a:rPr>
              <a:t> </a:t>
            </a:r>
            <a:r>
              <a:rPr sz="2200" dirty="0">
                <a:latin typeface="Calibri"/>
                <a:cs typeface="Calibri"/>
              </a:rPr>
              <a:t>help</a:t>
            </a:r>
            <a:r>
              <a:rPr sz="2200" spc="-50" dirty="0">
                <a:latin typeface="Calibri"/>
                <a:cs typeface="Calibri"/>
              </a:rPr>
              <a:t> </a:t>
            </a:r>
            <a:r>
              <a:rPr sz="2200" dirty="0">
                <a:latin typeface="Calibri"/>
                <a:cs typeface="Calibri"/>
              </a:rPr>
              <a:t>with</a:t>
            </a:r>
            <a:r>
              <a:rPr sz="2200" spc="-45" dirty="0">
                <a:latin typeface="Calibri"/>
                <a:cs typeface="Calibri"/>
              </a:rPr>
              <a:t> </a:t>
            </a:r>
            <a:r>
              <a:rPr sz="2200" spc="-10" dirty="0">
                <a:latin typeface="Calibri"/>
                <a:cs typeface="Calibri"/>
              </a:rPr>
              <a:t>interpretation,</a:t>
            </a:r>
            <a:r>
              <a:rPr sz="2200" spc="-30"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scale</a:t>
            </a:r>
            <a:r>
              <a:rPr sz="2200" spc="-35" dirty="0">
                <a:latin typeface="Calibri"/>
                <a:cs typeface="Calibri"/>
              </a:rPr>
              <a:t> </a:t>
            </a:r>
            <a:r>
              <a:rPr sz="2200" dirty="0">
                <a:latin typeface="Calibri"/>
                <a:cs typeface="Calibri"/>
              </a:rPr>
              <a:t>is</a:t>
            </a:r>
            <a:r>
              <a:rPr sz="2200" spc="-30" dirty="0">
                <a:latin typeface="Calibri"/>
                <a:cs typeface="Calibri"/>
              </a:rPr>
              <a:t> </a:t>
            </a:r>
            <a:r>
              <a:rPr sz="2200" dirty="0">
                <a:latin typeface="Calibri"/>
                <a:cs typeface="Calibri"/>
              </a:rPr>
              <a:t>split</a:t>
            </a:r>
            <a:r>
              <a:rPr sz="2200" spc="-45" dirty="0">
                <a:latin typeface="Calibri"/>
                <a:cs typeface="Calibri"/>
              </a:rPr>
              <a:t> </a:t>
            </a:r>
            <a:r>
              <a:rPr sz="2200" dirty="0">
                <a:latin typeface="Calibri"/>
                <a:cs typeface="Calibri"/>
              </a:rPr>
              <a:t>into</a:t>
            </a:r>
            <a:r>
              <a:rPr sz="2200" spc="-30" dirty="0">
                <a:latin typeface="Calibri"/>
                <a:cs typeface="Calibri"/>
              </a:rPr>
              <a:t> </a:t>
            </a:r>
            <a:r>
              <a:rPr sz="2200" dirty="0">
                <a:latin typeface="Calibri"/>
                <a:cs typeface="Calibri"/>
              </a:rPr>
              <a:t>three</a:t>
            </a:r>
            <a:r>
              <a:rPr sz="2200" spc="-45" dirty="0">
                <a:latin typeface="Calibri"/>
                <a:cs typeface="Calibri"/>
              </a:rPr>
              <a:t> </a:t>
            </a:r>
            <a:r>
              <a:rPr sz="2200" spc="-10" dirty="0">
                <a:latin typeface="Calibri"/>
                <a:cs typeface="Calibri"/>
              </a:rPr>
              <a:t>“Performance Indicators”</a:t>
            </a:r>
            <a:endParaRPr sz="2200">
              <a:latin typeface="Calibri"/>
              <a:cs typeface="Calibri"/>
            </a:endParaRPr>
          </a:p>
          <a:p>
            <a:pPr marL="789940" lvl="2" indent="-182880">
              <a:lnSpc>
                <a:spcPct val="100000"/>
              </a:lnSpc>
              <a:spcBef>
                <a:spcPts val="484"/>
              </a:spcBef>
              <a:buClr>
                <a:srgbClr val="8DC53E"/>
              </a:buClr>
              <a:buSzPct val="110000"/>
              <a:buFont typeface="Wingdings"/>
              <a:buChar char=""/>
              <a:tabLst>
                <a:tab pos="789940" algn="l"/>
              </a:tabLst>
            </a:pPr>
            <a:r>
              <a:rPr sz="2000" spc="-10" dirty="0">
                <a:latin typeface="Calibri"/>
                <a:cs typeface="Calibri"/>
              </a:rPr>
              <a:t>Potential</a:t>
            </a:r>
            <a:r>
              <a:rPr sz="2000" spc="-90" dirty="0">
                <a:latin typeface="Calibri"/>
                <a:cs typeface="Calibri"/>
              </a:rPr>
              <a:t> </a:t>
            </a:r>
            <a:r>
              <a:rPr sz="2000" dirty="0">
                <a:latin typeface="Calibri"/>
                <a:cs typeface="Calibri"/>
              </a:rPr>
              <a:t>Relative</a:t>
            </a:r>
            <a:r>
              <a:rPr sz="2000" spc="-75" dirty="0">
                <a:latin typeface="Calibri"/>
                <a:cs typeface="Calibri"/>
              </a:rPr>
              <a:t> </a:t>
            </a:r>
            <a:r>
              <a:rPr sz="2000" spc="-10" dirty="0">
                <a:latin typeface="Calibri"/>
                <a:cs typeface="Calibri"/>
              </a:rPr>
              <a:t>Weakness</a:t>
            </a:r>
            <a:endParaRPr sz="2000">
              <a:latin typeface="Calibri"/>
              <a:cs typeface="Calibri"/>
            </a:endParaRPr>
          </a:p>
          <a:p>
            <a:pPr marL="789305" lvl="2" indent="-182245">
              <a:lnSpc>
                <a:spcPct val="100000"/>
              </a:lnSpc>
              <a:spcBef>
                <a:spcPts val="484"/>
              </a:spcBef>
              <a:buClr>
                <a:srgbClr val="8DC53E"/>
              </a:buClr>
              <a:buSzPct val="110000"/>
              <a:buFont typeface="Wingdings"/>
              <a:buChar char=""/>
              <a:tabLst>
                <a:tab pos="789305" algn="l"/>
              </a:tabLst>
            </a:pPr>
            <a:r>
              <a:rPr sz="2000" spc="-10" dirty="0">
                <a:latin typeface="Calibri"/>
                <a:cs typeface="Calibri"/>
              </a:rPr>
              <a:t>Typical</a:t>
            </a:r>
            <a:r>
              <a:rPr sz="2000" spc="-85" dirty="0">
                <a:latin typeface="Calibri"/>
                <a:cs typeface="Calibri"/>
              </a:rPr>
              <a:t> </a:t>
            </a:r>
            <a:r>
              <a:rPr sz="2000" dirty="0">
                <a:latin typeface="Calibri"/>
                <a:cs typeface="Calibri"/>
              </a:rPr>
              <a:t>(shaded</a:t>
            </a:r>
            <a:r>
              <a:rPr sz="2000" spc="-75" dirty="0">
                <a:latin typeface="Calibri"/>
                <a:cs typeface="Calibri"/>
              </a:rPr>
              <a:t> </a:t>
            </a:r>
            <a:r>
              <a:rPr sz="2000" spc="-10" dirty="0">
                <a:latin typeface="Calibri"/>
                <a:cs typeface="Calibri"/>
              </a:rPr>
              <a:t>area)</a:t>
            </a:r>
            <a:endParaRPr sz="2000">
              <a:latin typeface="Calibri"/>
              <a:cs typeface="Calibri"/>
            </a:endParaRPr>
          </a:p>
          <a:p>
            <a:pPr marL="789305" lvl="2" indent="-182245">
              <a:lnSpc>
                <a:spcPct val="100000"/>
              </a:lnSpc>
              <a:spcBef>
                <a:spcPts val="480"/>
              </a:spcBef>
              <a:buClr>
                <a:srgbClr val="8DC53E"/>
              </a:buClr>
              <a:buSzPct val="110000"/>
              <a:buFont typeface="Wingdings"/>
              <a:buChar char=""/>
              <a:tabLst>
                <a:tab pos="789305" algn="l"/>
              </a:tabLst>
            </a:pPr>
            <a:r>
              <a:rPr sz="2000" spc="-10" dirty="0">
                <a:latin typeface="Calibri"/>
                <a:cs typeface="Calibri"/>
              </a:rPr>
              <a:t>Potential</a:t>
            </a:r>
            <a:r>
              <a:rPr sz="2000" spc="-55" dirty="0">
                <a:latin typeface="Calibri"/>
                <a:cs typeface="Calibri"/>
              </a:rPr>
              <a:t> </a:t>
            </a:r>
            <a:r>
              <a:rPr sz="2000" spc="-10" dirty="0">
                <a:latin typeface="Calibri"/>
                <a:cs typeface="Calibri"/>
              </a:rPr>
              <a:t>Relative</a:t>
            </a:r>
            <a:r>
              <a:rPr sz="2000" spc="-25" dirty="0">
                <a:latin typeface="Calibri"/>
                <a:cs typeface="Calibri"/>
              </a:rPr>
              <a:t> </a:t>
            </a:r>
            <a:r>
              <a:rPr sz="2000" spc="-10" dirty="0">
                <a:latin typeface="Calibri"/>
                <a:cs typeface="Calibri"/>
              </a:rPr>
              <a:t>Strength</a:t>
            </a:r>
            <a:endParaRPr sz="2000">
              <a:latin typeface="Calibri"/>
              <a:cs typeface="Calibri"/>
            </a:endParaRPr>
          </a:p>
          <a:p>
            <a:pPr marL="514984" lvl="1" indent="-182245">
              <a:lnSpc>
                <a:spcPct val="100000"/>
              </a:lnSpc>
              <a:spcBef>
                <a:spcPts val="520"/>
              </a:spcBef>
              <a:buClr>
                <a:srgbClr val="FFC746"/>
              </a:buClr>
              <a:buSzPct val="109090"/>
              <a:buFont typeface="Wingdings"/>
              <a:buChar char=""/>
              <a:tabLst>
                <a:tab pos="514984" algn="l"/>
              </a:tabLst>
            </a:pPr>
            <a:r>
              <a:rPr sz="2200" spc="-10" dirty="0">
                <a:latin typeface="Calibri"/>
                <a:cs typeface="Calibri"/>
              </a:rPr>
              <a:t>Performance</a:t>
            </a:r>
            <a:r>
              <a:rPr sz="2200" spc="-45" dirty="0">
                <a:latin typeface="Calibri"/>
                <a:cs typeface="Calibri"/>
              </a:rPr>
              <a:t> </a:t>
            </a:r>
            <a:r>
              <a:rPr sz="2200" spc="-10" dirty="0">
                <a:latin typeface="Calibri"/>
                <a:cs typeface="Calibri"/>
              </a:rPr>
              <a:t>Indicators</a:t>
            </a:r>
            <a:r>
              <a:rPr sz="2200" spc="-55" dirty="0">
                <a:latin typeface="Calibri"/>
                <a:cs typeface="Calibri"/>
              </a:rPr>
              <a:t> </a:t>
            </a:r>
            <a:r>
              <a:rPr sz="2200" dirty="0">
                <a:latin typeface="Calibri"/>
                <a:cs typeface="Calibri"/>
              </a:rPr>
              <a:t>are</a:t>
            </a:r>
            <a:r>
              <a:rPr sz="2200" spc="-60" dirty="0">
                <a:latin typeface="Calibri"/>
                <a:cs typeface="Calibri"/>
              </a:rPr>
              <a:t> </a:t>
            </a:r>
            <a:r>
              <a:rPr sz="2200" dirty="0">
                <a:latin typeface="Calibri"/>
                <a:cs typeface="Calibri"/>
              </a:rPr>
              <a:t>set</a:t>
            </a:r>
            <a:r>
              <a:rPr sz="2200" spc="-55" dirty="0">
                <a:latin typeface="Calibri"/>
                <a:cs typeface="Calibri"/>
              </a:rPr>
              <a:t> </a:t>
            </a:r>
            <a:r>
              <a:rPr sz="2200" dirty="0">
                <a:latin typeface="Calibri"/>
                <a:cs typeface="Calibri"/>
              </a:rPr>
              <a:t>one</a:t>
            </a:r>
            <a:r>
              <a:rPr sz="2200" spc="-55" dirty="0">
                <a:latin typeface="Calibri"/>
                <a:cs typeface="Calibri"/>
              </a:rPr>
              <a:t> </a:t>
            </a:r>
            <a:r>
              <a:rPr sz="2200" dirty="0">
                <a:latin typeface="Calibri"/>
                <a:cs typeface="Calibri"/>
              </a:rPr>
              <a:t>standard</a:t>
            </a:r>
            <a:r>
              <a:rPr sz="2200" spc="-70" dirty="0">
                <a:latin typeface="Calibri"/>
                <a:cs typeface="Calibri"/>
              </a:rPr>
              <a:t> </a:t>
            </a:r>
            <a:r>
              <a:rPr sz="2200" dirty="0">
                <a:latin typeface="Calibri"/>
                <a:cs typeface="Calibri"/>
              </a:rPr>
              <a:t>deviation</a:t>
            </a:r>
            <a:r>
              <a:rPr sz="2200" spc="-55" dirty="0">
                <a:latin typeface="Calibri"/>
                <a:cs typeface="Calibri"/>
              </a:rPr>
              <a:t> </a:t>
            </a:r>
            <a:r>
              <a:rPr sz="2200" dirty="0">
                <a:latin typeface="Calibri"/>
                <a:cs typeface="Calibri"/>
              </a:rPr>
              <a:t>above</a:t>
            </a:r>
            <a:r>
              <a:rPr sz="2200" spc="-55" dirty="0">
                <a:latin typeface="Calibri"/>
                <a:cs typeface="Calibri"/>
              </a:rPr>
              <a:t> </a:t>
            </a:r>
            <a:r>
              <a:rPr sz="2200" dirty="0">
                <a:latin typeface="Calibri"/>
                <a:cs typeface="Calibri"/>
              </a:rPr>
              <a:t>and</a:t>
            </a:r>
            <a:r>
              <a:rPr sz="2200" spc="-70" dirty="0">
                <a:latin typeface="Calibri"/>
                <a:cs typeface="Calibri"/>
              </a:rPr>
              <a:t> </a:t>
            </a:r>
            <a:r>
              <a:rPr sz="2200" spc="-10" dirty="0">
                <a:latin typeface="Calibri"/>
                <a:cs typeface="Calibri"/>
              </a:rPr>
              <a:t>below</a:t>
            </a:r>
            <a:endParaRPr sz="2200">
              <a:latin typeface="Calibri"/>
              <a:cs typeface="Calibri"/>
            </a:endParaRPr>
          </a:p>
          <a:p>
            <a:pPr marL="514984">
              <a:lnSpc>
                <a:spcPct val="100000"/>
              </a:lnSpc>
            </a:pPr>
            <a:r>
              <a:rPr sz="2200" dirty="0">
                <a:latin typeface="Calibri"/>
                <a:cs typeface="Calibri"/>
              </a:rPr>
              <a:t>the</a:t>
            </a:r>
            <a:r>
              <a:rPr sz="2200" spc="-50" dirty="0">
                <a:latin typeface="Calibri"/>
                <a:cs typeface="Calibri"/>
              </a:rPr>
              <a:t> </a:t>
            </a:r>
            <a:r>
              <a:rPr sz="2200" spc="-10" dirty="0">
                <a:latin typeface="Calibri"/>
                <a:cs typeface="Calibri"/>
              </a:rPr>
              <a:t>state</a:t>
            </a:r>
            <a:r>
              <a:rPr sz="2200" spc="-60" dirty="0">
                <a:latin typeface="Calibri"/>
                <a:cs typeface="Calibri"/>
              </a:rPr>
              <a:t> </a:t>
            </a:r>
            <a:r>
              <a:rPr sz="2200" spc="-10" dirty="0">
                <a:latin typeface="Calibri"/>
                <a:cs typeface="Calibri"/>
              </a:rPr>
              <a:t>average</a:t>
            </a:r>
            <a:endParaRPr sz="2200">
              <a:latin typeface="Calibri"/>
              <a:cs typeface="Calibri"/>
            </a:endParaRPr>
          </a:p>
          <a:p>
            <a:pPr marL="789305" lvl="2" indent="-182245">
              <a:lnSpc>
                <a:spcPct val="100000"/>
              </a:lnSpc>
              <a:spcBef>
                <a:spcPts val="490"/>
              </a:spcBef>
              <a:buClr>
                <a:srgbClr val="8DC53E"/>
              </a:buClr>
              <a:buSzPct val="110000"/>
              <a:buFont typeface="Wingdings"/>
              <a:buChar char=""/>
              <a:tabLst>
                <a:tab pos="789305" algn="l"/>
              </a:tabLst>
            </a:pPr>
            <a:r>
              <a:rPr sz="2000" dirty="0">
                <a:latin typeface="Calibri"/>
                <a:cs typeface="Calibri"/>
              </a:rPr>
              <a:t>The</a:t>
            </a:r>
            <a:r>
              <a:rPr sz="2000" spc="-40" dirty="0">
                <a:latin typeface="Calibri"/>
                <a:cs typeface="Calibri"/>
              </a:rPr>
              <a:t> </a:t>
            </a:r>
            <a:r>
              <a:rPr sz="2000" spc="-10" dirty="0">
                <a:latin typeface="Calibri"/>
                <a:cs typeface="Calibri"/>
              </a:rPr>
              <a:t>standard</a:t>
            </a:r>
            <a:r>
              <a:rPr sz="2000" spc="-40" dirty="0">
                <a:latin typeface="Calibri"/>
                <a:cs typeface="Calibri"/>
              </a:rPr>
              <a:t> </a:t>
            </a:r>
            <a:r>
              <a:rPr sz="2000" dirty="0">
                <a:latin typeface="Calibri"/>
                <a:cs typeface="Calibri"/>
              </a:rPr>
              <a:t>deviation</a:t>
            </a:r>
            <a:r>
              <a:rPr sz="2000" spc="-30" dirty="0">
                <a:latin typeface="Calibri"/>
                <a:cs typeface="Calibri"/>
              </a:rPr>
              <a:t> </a:t>
            </a:r>
            <a:r>
              <a:rPr sz="2000" dirty="0">
                <a:latin typeface="Calibri"/>
                <a:cs typeface="Calibri"/>
              </a:rPr>
              <a:t>is</a:t>
            </a:r>
            <a:r>
              <a:rPr sz="2000" spc="-45" dirty="0">
                <a:latin typeface="Calibri"/>
                <a:cs typeface="Calibri"/>
              </a:rPr>
              <a:t> </a:t>
            </a:r>
            <a:r>
              <a:rPr sz="2000" dirty="0">
                <a:latin typeface="Calibri"/>
                <a:cs typeface="Calibri"/>
              </a:rPr>
              <a:t>a</a:t>
            </a:r>
            <a:r>
              <a:rPr sz="2000" spc="-40" dirty="0">
                <a:latin typeface="Calibri"/>
                <a:cs typeface="Calibri"/>
              </a:rPr>
              <a:t> </a:t>
            </a:r>
            <a:r>
              <a:rPr sz="2000" dirty="0">
                <a:latin typeface="Calibri"/>
                <a:cs typeface="Calibri"/>
              </a:rPr>
              <a:t>measure</a:t>
            </a:r>
            <a:r>
              <a:rPr sz="2000" spc="-25" dirty="0">
                <a:latin typeface="Calibri"/>
                <a:cs typeface="Calibri"/>
              </a:rPr>
              <a:t> </a:t>
            </a:r>
            <a:r>
              <a:rPr sz="2000" dirty="0">
                <a:latin typeface="Calibri"/>
                <a:cs typeface="Calibri"/>
              </a:rPr>
              <a:t>of</a:t>
            </a:r>
            <a:r>
              <a:rPr sz="2000" spc="-50"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spread</a:t>
            </a:r>
            <a:r>
              <a:rPr sz="2000" spc="-40" dirty="0">
                <a:latin typeface="Calibri"/>
                <a:cs typeface="Calibri"/>
              </a:rPr>
              <a:t> </a:t>
            </a:r>
            <a:r>
              <a:rPr sz="2000" dirty="0">
                <a:latin typeface="Calibri"/>
                <a:cs typeface="Calibri"/>
              </a:rPr>
              <a:t>of</a:t>
            </a:r>
            <a:r>
              <a:rPr sz="2000" spc="-40" dirty="0">
                <a:latin typeface="Calibri"/>
                <a:cs typeface="Calibri"/>
              </a:rPr>
              <a:t> </a:t>
            </a:r>
            <a:r>
              <a:rPr sz="2000" dirty="0">
                <a:latin typeface="Calibri"/>
                <a:cs typeface="Calibri"/>
              </a:rPr>
              <a:t>the</a:t>
            </a:r>
            <a:r>
              <a:rPr sz="2000" spc="-35" dirty="0">
                <a:latin typeface="Calibri"/>
                <a:cs typeface="Calibri"/>
              </a:rPr>
              <a:t> </a:t>
            </a:r>
            <a:r>
              <a:rPr sz="2000" spc="-10" dirty="0">
                <a:latin typeface="Calibri"/>
                <a:cs typeface="Calibri"/>
              </a:rPr>
              <a:t>scores</a:t>
            </a:r>
            <a:endParaRPr sz="2000">
              <a:latin typeface="Calibri"/>
              <a:cs typeface="Calibri"/>
            </a:endParaRPr>
          </a:p>
          <a:p>
            <a:pPr marL="788670" marR="258445" lvl="2" indent="-182245">
              <a:lnSpc>
                <a:spcPct val="100000"/>
              </a:lnSpc>
              <a:spcBef>
                <a:spcPts val="480"/>
              </a:spcBef>
              <a:buClr>
                <a:srgbClr val="8DC53E"/>
              </a:buClr>
              <a:buSzPct val="110000"/>
              <a:buFont typeface="Wingdings"/>
              <a:buChar char=""/>
              <a:tabLst>
                <a:tab pos="789940" algn="l"/>
              </a:tabLst>
            </a:pPr>
            <a:r>
              <a:rPr sz="2000" dirty="0">
                <a:latin typeface="Calibri"/>
                <a:cs typeface="Calibri"/>
              </a:rPr>
              <a:t>Around</a:t>
            </a:r>
            <a:r>
              <a:rPr sz="2000" spc="-60" dirty="0">
                <a:latin typeface="Calibri"/>
                <a:cs typeface="Calibri"/>
              </a:rPr>
              <a:t> </a:t>
            </a:r>
            <a:r>
              <a:rPr sz="2000" dirty="0">
                <a:latin typeface="Calibri"/>
                <a:cs typeface="Calibri"/>
              </a:rPr>
              <a:t>70%</a:t>
            </a:r>
            <a:r>
              <a:rPr sz="2000" spc="-65" dirty="0">
                <a:latin typeface="Calibri"/>
                <a:cs typeface="Calibri"/>
              </a:rPr>
              <a:t> </a:t>
            </a:r>
            <a:r>
              <a:rPr sz="2000" dirty="0">
                <a:latin typeface="Calibri"/>
                <a:cs typeface="Calibri"/>
              </a:rPr>
              <a:t>of</a:t>
            </a:r>
            <a:r>
              <a:rPr sz="2000" spc="-50" dirty="0">
                <a:latin typeface="Calibri"/>
                <a:cs typeface="Calibri"/>
              </a:rPr>
              <a:t> </a:t>
            </a:r>
            <a:r>
              <a:rPr sz="2000" dirty="0">
                <a:latin typeface="Calibri"/>
                <a:cs typeface="Calibri"/>
              </a:rPr>
              <a:t>students</a:t>
            </a:r>
            <a:r>
              <a:rPr sz="2000" spc="-30" dirty="0">
                <a:latin typeface="Calibri"/>
                <a:cs typeface="Calibri"/>
              </a:rPr>
              <a:t> </a:t>
            </a:r>
            <a:r>
              <a:rPr sz="2000" dirty="0">
                <a:latin typeface="Calibri"/>
                <a:cs typeface="Calibri"/>
              </a:rPr>
              <a:t>will</a:t>
            </a:r>
            <a:r>
              <a:rPr sz="2000" spc="-35" dirty="0">
                <a:latin typeface="Calibri"/>
                <a:cs typeface="Calibri"/>
              </a:rPr>
              <a:t> </a:t>
            </a:r>
            <a:r>
              <a:rPr sz="2000" dirty="0">
                <a:latin typeface="Calibri"/>
                <a:cs typeface="Calibri"/>
              </a:rPr>
              <a:t>perform</a:t>
            </a:r>
            <a:r>
              <a:rPr sz="2000" spc="-55" dirty="0">
                <a:latin typeface="Calibri"/>
                <a:cs typeface="Calibri"/>
              </a:rPr>
              <a:t> </a:t>
            </a:r>
            <a:r>
              <a:rPr sz="2000" dirty="0">
                <a:latin typeface="Calibri"/>
                <a:cs typeface="Calibri"/>
              </a:rPr>
              <a:t>within</a:t>
            </a:r>
            <a:r>
              <a:rPr sz="2000" spc="-40" dirty="0">
                <a:latin typeface="Calibri"/>
                <a:cs typeface="Calibri"/>
              </a:rPr>
              <a:t> </a:t>
            </a:r>
            <a:r>
              <a:rPr sz="2000" dirty="0">
                <a:latin typeface="Calibri"/>
                <a:cs typeface="Calibri"/>
              </a:rPr>
              <a:t>one</a:t>
            </a:r>
            <a:r>
              <a:rPr sz="2000" spc="-60" dirty="0">
                <a:latin typeface="Calibri"/>
                <a:cs typeface="Calibri"/>
              </a:rPr>
              <a:t> </a:t>
            </a:r>
            <a:r>
              <a:rPr sz="2000" spc="-10" dirty="0">
                <a:latin typeface="Calibri"/>
                <a:cs typeface="Calibri"/>
              </a:rPr>
              <a:t>standard</a:t>
            </a:r>
            <a:r>
              <a:rPr sz="2000" spc="-40" dirty="0">
                <a:latin typeface="Calibri"/>
                <a:cs typeface="Calibri"/>
              </a:rPr>
              <a:t> </a:t>
            </a:r>
            <a:r>
              <a:rPr sz="2000" dirty="0">
                <a:latin typeface="Calibri"/>
                <a:cs typeface="Calibri"/>
              </a:rPr>
              <a:t>deviation</a:t>
            </a:r>
            <a:r>
              <a:rPr sz="2000" spc="-40" dirty="0">
                <a:latin typeface="Calibri"/>
                <a:cs typeface="Calibri"/>
              </a:rPr>
              <a:t> </a:t>
            </a:r>
            <a:r>
              <a:rPr sz="2000" dirty="0">
                <a:latin typeface="Calibri"/>
                <a:cs typeface="Calibri"/>
              </a:rPr>
              <a:t>of</a:t>
            </a:r>
            <a:r>
              <a:rPr sz="2000" spc="-40" dirty="0">
                <a:latin typeface="Calibri"/>
                <a:cs typeface="Calibri"/>
              </a:rPr>
              <a:t> </a:t>
            </a:r>
            <a:r>
              <a:rPr sz="2000" spc="-25" dirty="0">
                <a:latin typeface="Calibri"/>
                <a:cs typeface="Calibri"/>
              </a:rPr>
              <a:t>the 	</a:t>
            </a:r>
            <a:r>
              <a:rPr sz="2000" spc="-10" dirty="0">
                <a:latin typeface="Calibri"/>
                <a:cs typeface="Calibri"/>
              </a:rPr>
              <a:t>state</a:t>
            </a:r>
            <a:r>
              <a:rPr sz="2000" spc="-75" dirty="0">
                <a:latin typeface="Calibri"/>
                <a:cs typeface="Calibri"/>
              </a:rPr>
              <a:t> </a:t>
            </a:r>
            <a:r>
              <a:rPr sz="2000" spc="-10" dirty="0">
                <a:latin typeface="Calibri"/>
                <a:cs typeface="Calibri"/>
              </a:rPr>
              <a:t>average</a:t>
            </a:r>
            <a:endParaRPr sz="2000">
              <a:latin typeface="Calibri"/>
              <a:cs typeface="Calibri"/>
            </a:endParaRPr>
          </a:p>
        </p:txBody>
      </p:sp>
      <p:pic>
        <p:nvPicPr>
          <p:cNvPr id="6" name="object 6" descr="Image depicting the scale and three performance indicators"/>
          <p:cNvPicPr/>
          <p:nvPr/>
        </p:nvPicPr>
        <p:blipFill>
          <a:blip r:embed="rId4" cstate="print"/>
          <a:stretch>
            <a:fillRect/>
          </a:stretch>
        </p:blipFill>
        <p:spPr>
          <a:xfrm>
            <a:off x="4343400" y="2971800"/>
            <a:ext cx="3906011" cy="1524000"/>
          </a:xfrm>
          <a:prstGeom prst="rect">
            <a:avLst/>
          </a:prstGeom>
        </p:spPr>
      </p:pic>
      <p:sp>
        <p:nvSpPr>
          <p:cNvPr id="7" name="object 7"/>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63</a:t>
            </a:fld>
            <a:endParaRPr spc="-25"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pic>
          <p:nvPicPr>
            <p:cNvPr id="15" name="object 15"/>
            <p:cNvPicPr/>
            <p:nvPr/>
          </p:nvPicPr>
          <p:blipFill>
            <a:blip r:embed="rId9" cstate="print"/>
            <a:stretch>
              <a:fillRect/>
            </a:stretch>
          </p:blipFill>
          <p:spPr>
            <a:xfrm>
              <a:off x="1574927" y="334645"/>
              <a:ext cx="6377305" cy="548639"/>
            </a:xfrm>
            <a:prstGeom prst="rect">
              <a:avLst/>
            </a:prstGeom>
          </p:spPr>
        </p:pic>
        <p:pic>
          <p:nvPicPr>
            <p:cNvPr id="16" name="object 16"/>
            <p:cNvPicPr/>
            <p:nvPr/>
          </p:nvPicPr>
          <p:blipFill>
            <a:blip r:embed="rId10" cstate="print"/>
            <a:stretch>
              <a:fillRect/>
            </a:stretch>
          </p:blipFill>
          <p:spPr>
            <a:xfrm>
              <a:off x="1821814" y="883285"/>
              <a:ext cx="2550541" cy="548639"/>
            </a:xfrm>
            <a:prstGeom prst="rect">
              <a:avLst/>
            </a:prstGeom>
          </p:spPr>
        </p:pic>
        <p:pic>
          <p:nvPicPr>
            <p:cNvPr id="17" name="object 17"/>
            <p:cNvPicPr/>
            <p:nvPr/>
          </p:nvPicPr>
          <p:blipFill>
            <a:blip r:embed="rId11" cstate="print"/>
            <a:stretch>
              <a:fillRect/>
            </a:stretch>
          </p:blipFill>
          <p:spPr>
            <a:xfrm>
              <a:off x="4117213" y="883285"/>
              <a:ext cx="3496944" cy="548639"/>
            </a:xfrm>
            <a:prstGeom prst="rect">
              <a:avLst/>
            </a:prstGeom>
          </p:spPr>
        </p:pic>
      </p:grpSp>
      <p:sp>
        <p:nvSpPr>
          <p:cNvPr id="18" name="object 18">
            <a:extLst>
              <a:ext uri="{C183D7F6-B498-43B3-948B-1728B52AA6E4}">
                <adec:decorative xmlns:adec="http://schemas.microsoft.com/office/drawing/2017/decorative" val="1"/>
              </a:ext>
            </a:extLst>
          </p:cNvPr>
          <p:cNvSpPr txBox="1"/>
          <p:nvPr/>
        </p:nvSpPr>
        <p:spPr>
          <a:xfrm>
            <a:off x="472440" y="6397371"/>
            <a:ext cx="128270" cy="127000"/>
          </a:xfrm>
          <a:prstGeom prst="rect">
            <a:avLst/>
          </a:prstGeom>
        </p:spPr>
        <p:txBody>
          <a:bodyPr vert="horz" wrap="square" lIns="0" tIns="0" rIns="0" bIns="0" rtlCol="0">
            <a:spAutoFit/>
          </a:bodyPr>
          <a:lstStyle/>
          <a:p>
            <a:pPr>
              <a:lnSpc>
                <a:spcPts val="944"/>
              </a:lnSpc>
            </a:pPr>
            <a:r>
              <a:rPr sz="1000" b="1" spc="-40" dirty="0">
                <a:solidFill>
                  <a:srgbClr val="45454B"/>
                </a:solidFill>
                <a:latin typeface="Calibri"/>
                <a:cs typeface="Calibri"/>
              </a:rPr>
              <a:t>64</a:t>
            </a:r>
            <a:endParaRPr sz="1000">
              <a:latin typeface="Calibri"/>
              <a:cs typeface="Calibri"/>
            </a:endParaRPr>
          </a:p>
        </p:txBody>
      </p:sp>
      <p:grpSp>
        <p:nvGrpSpPr>
          <p:cNvPr id="19" name="object 19">
            <a:extLst>
              <a:ext uri="{C183D7F6-B498-43B3-948B-1728B52AA6E4}">
                <adec:decorative xmlns:adec="http://schemas.microsoft.com/office/drawing/2017/decorative" val="1"/>
              </a:ext>
            </a:extLst>
          </p:cNvPr>
          <p:cNvGrpSpPr/>
          <p:nvPr/>
        </p:nvGrpSpPr>
        <p:grpSpPr>
          <a:xfrm>
            <a:off x="0" y="1438655"/>
            <a:ext cx="9144000" cy="5392420"/>
            <a:chOff x="0" y="1438655"/>
            <a:chExt cx="9144000" cy="5392420"/>
          </a:xfrm>
        </p:grpSpPr>
        <p:pic>
          <p:nvPicPr>
            <p:cNvPr id="20" name="object 20"/>
            <p:cNvPicPr/>
            <p:nvPr/>
          </p:nvPicPr>
          <p:blipFill>
            <a:blip r:embed="rId12" cstate="print"/>
            <a:stretch>
              <a:fillRect/>
            </a:stretch>
          </p:blipFill>
          <p:spPr>
            <a:xfrm>
              <a:off x="0" y="2171700"/>
              <a:ext cx="9144000" cy="4658868"/>
            </a:xfrm>
            <a:prstGeom prst="rect">
              <a:avLst/>
            </a:prstGeom>
          </p:spPr>
        </p:pic>
        <p:sp>
          <p:nvSpPr>
            <p:cNvPr id="21" name="object 21"/>
            <p:cNvSpPr/>
            <p:nvPr/>
          </p:nvSpPr>
          <p:spPr>
            <a:xfrm>
              <a:off x="6553961" y="1448561"/>
              <a:ext cx="1600200" cy="990600"/>
            </a:xfrm>
            <a:custGeom>
              <a:avLst/>
              <a:gdLst/>
              <a:ahLst/>
              <a:cxnLst/>
              <a:rect l="l" t="t" r="r" b="b"/>
              <a:pathLst>
                <a:path w="1600200" h="990600">
                  <a:moveTo>
                    <a:pt x="1600200" y="0"/>
                  </a:moveTo>
                  <a:lnTo>
                    <a:pt x="0" y="0"/>
                  </a:lnTo>
                  <a:lnTo>
                    <a:pt x="0" y="643636"/>
                  </a:lnTo>
                  <a:lnTo>
                    <a:pt x="676275" y="643636"/>
                  </a:lnTo>
                  <a:lnTo>
                    <a:pt x="676275" y="742950"/>
                  </a:lnTo>
                  <a:lnTo>
                    <a:pt x="552450" y="742950"/>
                  </a:lnTo>
                  <a:lnTo>
                    <a:pt x="800100" y="990600"/>
                  </a:lnTo>
                  <a:lnTo>
                    <a:pt x="1047750" y="742950"/>
                  </a:lnTo>
                  <a:lnTo>
                    <a:pt x="923925" y="742950"/>
                  </a:lnTo>
                  <a:lnTo>
                    <a:pt x="923925" y="643636"/>
                  </a:lnTo>
                  <a:lnTo>
                    <a:pt x="1600200" y="643636"/>
                  </a:lnTo>
                  <a:lnTo>
                    <a:pt x="1600200" y="0"/>
                  </a:lnTo>
                  <a:close/>
                </a:path>
              </a:pathLst>
            </a:custGeom>
            <a:solidFill>
              <a:srgbClr val="FFC746"/>
            </a:solidFill>
          </p:spPr>
          <p:txBody>
            <a:bodyPr wrap="square" lIns="0" tIns="0" rIns="0" bIns="0" rtlCol="0"/>
            <a:lstStyle/>
            <a:p>
              <a:endParaRPr/>
            </a:p>
          </p:txBody>
        </p:sp>
        <p:sp>
          <p:nvSpPr>
            <p:cNvPr id="22" name="object 22"/>
            <p:cNvSpPr/>
            <p:nvPr/>
          </p:nvSpPr>
          <p:spPr>
            <a:xfrm>
              <a:off x="6553961" y="1448561"/>
              <a:ext cx="1600200" cy="990600"/>
            </a:xfrm>
            <a:custGeom>
              <a:avLst/>
              <a:gdLst/>
              <a:ahLst/>
              <a:cxnLst/>
              <a:rect l="l" t="t" r="r" b="b"/>
              <a:pathLst>
                <a:path w="1600200" h="990600">
                  <a:moveTo>
                    <a:pt x="0" y="0"/>
                  </a:moveTo>
                  <a:lnTo>
                    <a:pt x="1600200" y="0"/>
                  </a:lnTo>
                  <a:lnTo>
                    <a:pt x="1600200" y="643636"/>
                  </a:lnTo>
                  <a:lnTo>
                    <a:pt x="923925" y="643636"/>
                  </a:lnTo>
                  <a:lnTo>
                    <a:pt x="923925" y="742950"/>
                  </a:lnTo>
                  <a:lnTo>
                    <a:pt x="1047750" y="742950"/>
                  </a:lnTo>
                  <a:lnTo>
                    <a:pt x="800100" y="990600"/>
                  </a:lnTo>
                  <a:lnTo>
                    <a:pt x="552450" y="742950"/>
                  </a:lnTo>
                  <a:lnTo>
                    <a:pt x="676275" y="742950"/>
                  </a:lnTo>
                  <a:lnTo>
                    <a:pt x="676275" y="643636"/>
                  </a:lnTo>
                  <a:lnTo>
                    <a:pt x="0" y="643636"/>
                  </a:lnTo>
                  <a:lnTo>
                    <a:pt x="0" y="0"/>
                  </a:lnTo>
                  <a:close/>
                </a:path>
              </a:pathLst>
            </a:custGeom>
            <a:ln w="19812">
              <a:solidFill>
                <a:srgbClr val="5C666F"/>
              </a:solidFill>
            </a:ln>
          </p:spPr>
          <p:txBody>
            <a:bodyPr wrap="square" lIns="0" tIns="0" rIns="0" bIns="0" rtlCol="0"/>
            <a:lstStyle/>
            <a:p>
              <a:endParaRPr/>
            </a:p>
          </p:txBody>
        </p:sp>
      </p:grpSp>
      <p:sp>
        <p:nvSpPr>
          <p:cNvPr id="23" name="object 23">
            <a:extLst>
              <a:ext uri="{C183D7F6-B498-43B3-948B-1728B52AA6E4}">
                <adec:decorative xmlns:adec="http://schemas.microsoft.com/office/drawing/2017/decorative" val="1"/>
              </a:ext>
            </a:extLst>
          </p:cNvPr>
          <p:cNvSpPr txBox="1">
            <a:spLocks noGrp="1"/>
          </p:cNvSpPr>
          <p:nvPr>
            <p:ph type="title"/>
          </p:nvPr>
        </p:nvSpPr>
        <p:spPr>
          <a:xfrm>
            <a:off x="6741921" y="1465834"/>
            <a:ext cx="1301115" cy="574040"/>
          </a:xfrm>
          <a:prstGeom prst="rect">
            <a:avLst/>
          </a:prstGeom>
        </p:spPr>
        <p:txBody>
          <a:bodyPr vert="horz" wrap="square" lIns="0" tIns="12700" rIns="0" bIns="0" rtlCol="0">
            <a:spAutoFit/>
          </a:bodyPr>
          <a:lstStyle/>
          <a:p>
            <a:pPr marL="12700" marR="5080" indent="59055">
              <a:lnSpc>
                <a:spcPct val="100000"/>
              </a:lnSpc>
              <a:spcBef>
                <a:spcPts val="100"/>
              </a:spcBef>
            </a:pPr>
            <a:r>
              <a:rPr sz="1800" dirty="0">
                <a:solidFill>
                  <a:srgbClr val="000000"/>
                </a:solidFill>
                <a:latin typeface="Calibri"/>
                <a:cs typeface="Calibri"/>
              </a:rPr>
              <a:t>1</a:t>
            </a:r>
            <a:r>
              <a:rPr sz="1800" spc="-20" dirty="0">
                <a:solidFill>
                  <a:srgbClr val="000000"/>
                </a:solidFill>
                <a:latin typeface="Calibri"/>
                <a:cs typeface="Calibri"/>
              </a:rPr>
              <a:t> </a:t>
            </a:r>
            <a:r>
              <a:rPr sz="1800" dirty="0">
                <a:solidFill>
                  <a:srgbClr val="000000"/>
                </a:solidFill>
                <a:latin typeface="Calibri"/>
                <a:cs typeface="Calibri"/>
              </a:rPr>
              <a:t>SD</a:t>
            </a:r>
            <a:r>
              <a:rPr sz="1800" spc="-5" dirty="0">
                <a:solidFill>
                  <a:srgbClr val="000000"/>
                </a:solidFill>
                <a:latin typeface="Calibri"/>
                <a:cs typeface="Calibri"/>
              </a:rPr>
              <a:t> </a:t>
            </a:r>
            <a:r>
              <a:rPr sz="1800" spc="-10" dirty="0">
                <a:solidFill>
                  <a:srgbClr val="000000"/>
                </a:solidFill>
                <a:latin typeface="Calibri"/>
                <a:cs typeface="Calibri"/>
              </a:rPr>
              <a:t>Around </a:t>
            </a:r>
            <a:r>
              <a:rPr sz="1800" dirty="0">
                <a:solidFill>
                  <a:srgbClr val="000000"/>
                </a:solidFill>
                <a:latin typeface="Calibri"/>
                <a:cs typeface="Calibri"/>
              </a:rPr>
              <a:t>State</a:t>
            </a:r>
            <a:r>
              <a:rPr sz="1800" spc="-95" dirty="0">
                <a:solidFill>
                  <a:srgbClr val="000000"/>
                </a:solidFill>
                <a:latin typeface="Calibri"/>
                <a:cs typeface="Calibri"/>
              </a:rPr>
              <a:t> </a:t>
            </a:r>
            <a:r>
              <a:rPr sz="1800" spc="-20" dirty="0">
                <a:solidFill>
                  <a:srgbClr val="000000"/>
                </a:solidFill>
                <a:latin typeface="Calibri"/>
                <a:cs typeface="Calibri"/>
              </a:rPr>
              <a:t>Average</a:t>
            </a:r>
            <a:endParaRPr sz="18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98B78E0-3C24-20F1-6253-1979987D72C4}"/>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Science &amp; social studies</a:t>
            </a:r>
          </a:p>
        </p:txBody>
      </p:sp>
      <p:grpSp>
        <p:nvGrpSpPr>
          <p:cNvPr id="3" name="object 3">
            <a:extLst>
              <a:ext uri="{C183D7F6-B498-43B3-948B-1728B52AA6E4}">
                <adec:decorative xmlns:adec="http://schemas.microsoft.com/office/drawing/2017/decorative" val="1"/>
              </a:ext>
            </a:extLst>
          </p:cNvPr>
          <p:cNvGrpSpPr/>
          <p:nvPr/>
        </p:nvGrpSpPr>
        <p:grpSpPr>
          <a:xfrm>
            <a:off x="1574927" y="334645"/>
            <a:ext cx="6256655" cy="1097280"/>
            <a:chOff x="1574927" y="334645"/>
            <a:chExt cx="6256655" cy="1097280"/>
          </a:xfrm>
        </p:grpSpPr>
        <p:pic>
          <p:nvPicPr>
            <p:cNvPr id="4" name="object 4"/>
            <p:cNvPicPr/>
            <p:nvPr/>
          </p:nvPicPr>
          <p:blipFill>
            <a:blip r:embed="rId2" cstate="print"/>
            <a:stretch>
              <a:fillRect/>
            </a:stretch>
          </p:blipFill>
          <p:spPr>
            <a:xfrm>
              <a:off x="1574927" y="334645"/>
              <a:ext cx="4410710" cy="548639"/>
            </a:xfrm>
            <a:prstGeom prst="rect">
              <a:avLst/>
            </a:prstGeom>
          </p:spPr>
        </p:pic>
        <p:pic>
          <p:nvPicPr>
            <p:cNvPr id="5" name="object 5"/>
            <p:cNvPicPr/>
            <p:nvPr/>
          </p:nvPicPr>
          <p:blipFill>
            <a:blip r:embed="rId3" cstate="print"/>
            <a:stretch>
              <a:fillRect/>
            </a:stretch>
          </p:blipFill>
          <p:spPr>
            <a:xfrm>
              <a:off x="5740654" y="334645"/>
              <a:ext cx="2090420" cy="548639"/>
            </a:xfrm>
            <a:prstGeom prst="rect">
              <a:avLst/>
            </a:prstGeom>
          </p:spPr>
        </p:pic>
        <p:pic>
          <p:nvPicPr>
            <p:cNvPr id="6" name="object 6"/>
            <p:cNvPicPr/>
            <p:nvPr/>
          </p:nvPicPr>
          <p:blipFill>
            <a:blip r:embed="rId4" cstate="print"/>
            <a:stretch>
              <a:fillRect/>
            </a:stretch>
          </p:blipFill>
          <p:spPr>
            <a:xfrm>
              <a:off x="2690494" y="883285"/>
              <a:ext cx="4051173"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6989078" y="3885184"/>
            <a:ext cx="200025" cy="254635"/>
          </a:xfrm>
          <a:prstGeom prst="rect">
            <a:avLst/>
          </a:prstGeom>
        </p:spPr>
        <p:txBody>
          <a:bodyPr vert="horz" wrap="square" lIns="0" tIns="0" rIns="0" bIns="0" rtlCol="0">
            <a:spAutoFit/>
          </a:bodyPr>
          <a:lstStyle/>
          <a:p>
            <a:pPr>
              <a:lnSpc>
                <a:spcPts val="1905"/>
              </a:lnSpc>
            </a:pPr>
            <a:r>
              <a:rPr sz="2000" spc="-25" dirty="0">
                <a:latin typeface="Calibri"/>
                <a:cs typeface="Calibri"/>
              </a:rPr>
              <a:t>C.</a:t>
            </a:r>
            <a:endParaRPr sz="2000">
              <a:latin typeface="Calibri"/>
              <a:cs typeface="Calibri"/>
            </a:endParaRPr>
          </a:p>
        </p:txBody>
      </p:sp>
      <p:sp>
        <p:nvSpPr>
          <p:cNvPr id="7" name="object 7">
            <a:extLst>
              <a:ext uri="{C183D7F6-B498-43B3-948B-1728B52AA6E4}">
                <adec:decorative xmlns:adec="http://schemas.microsoft.com/office/drawing/2017/decorative" val="1"/>
              </a:ext>
            </a:extLst>
          </p:cNvPr>
          <p:cNvSpPr txBox="1"/>
          <p:nvPr/>
        </p:nvSpPr>
        <p:spPr>
          <a:xfrm>
            <a:off x="472440" y="6397371"/>
            <a:ext cx="128270" cy="127000"/>
          </a:xfrm>
          <a:prstGeom prst="rect">
            <a:avLst/>
          </a:prstGeom>
        </p:spPr>
        <p:txBody>
          <a:bodyPr vert="horz" wrap="square" lIns="0" tIns="0" rIns="0" bIns="0" rtlCol="0">
            <a:spAutoFit/>
          </a:bodyPr>
          <a:lstStyle/>
          <a:p>
            <a:pPr>
              <a:lnSpc>
                <a:spcPts val="944"/>
              </a:lnSpc>
            </a:pPr>
            <a:r>
              <a:rPr sz="1000" b="1" spc="-40" dirty="0">
                <a:solidFill>
                  <a:srgbClr val="45454B"/>
                </a:solidFill>
                <a:latin typeface="Calibri"/>
                <a:cs typeface="Calibri"/>
              </a:rPr>
              <a:t>65</a:t>
            </a:r>
            <a:endParaRPr sz="100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76200" y="4218178"/>
            <a:ext cx="8991600" cy="2640330"/>
            <a:chOff x="76200" y="4218178"/>
            <a:chExt cx="8991600" cy="2640330"/>
          </a:xfrm>
        </p:grpSpPr>
        <p:pic>
          <p:nvPicPr>
            <p:cNvPr id="9" name="object 9"/>
            <p:cNvPicPr/>
            <p:nvPr/>
          </p:nvPicPr>
          <p:blipFill>
            <a:blip r:embed="rId5" cstate="print"/>
            <a:stretch>
              <a:fillRect/>
            </a:stretch>
          </p:blipFill>
          <p:spPr>
            <a:xfrm>
              <a:off x="76200" y="4267199"/>
              <a:ext cx="8991600" cy="2590800"/>
            </a:xfrm>
            <a:prstGeom prst="rect">
              <a:avLst/>
            </a:prstGeom>
          </p:spPr>
        </p:pic>
        <p:sp>
          <p:nvSpPr>
            <p:cNvPr id="10" name="object 10"/>
            <p:cNvSpPr/>
            <p:nvPr/>
          </p:nvSpPr>
          <p:spPr>
            <a:xfrm>
              <a:off x="3277361" y="4228338"/>
              <a:ext cx="1981200" cy="914400"/>
            </a:xfrm>
            <a:custGeom>
              <a:avLst/>
              <a:gdLst/>
              <a:ahLst/>
              <a:cxnLst/>
              <a:rect l="l" t="t" r="r" b="b"/>
              <a:pathLst>
                <a:path w="1981200" h="914400">
                  <a:moveTo>
                    <a:pt x="1981200" y="0"/>
                  </a:moveTo>
                  <a:lnTo>
                    <a:pt x="0" y="0"/>
                  </a:lnTo>
                  <a:lnTo>
                    <a:pt x="0" y="594106"/>
                  </a:lnTo>
                  <a:lnTo>
                    <a:pt x="876300" y="594106"/>
                  </a:lnTo>
                  <a:lnTo>
                    <a:pt x="876300" y="685800"/>
                  </a:lnTo>
                  <a:lnTo>
                    <a:pt x="762000" y="685800"/>
                  </a:lnTo>
                  <a:lnTo>
                    <a:pt x="990600" y="914400"/>
                  </a:lnTo>
                  <a:lnTo>
                    <a:pt x="1219200" y="685800"/>
                  </a:lnTo>
                  <a:lnTo>
                    <a:pt x="1104900" y="685800"/>
                  </a:lnTo>
                  <a:lnTo>
                    <a:pt x="1104900" y="594106"/>
                  </a:lnTo>
                  <a:lnTo>
                    <a:pt x="1981200" y="594106"/>
                  </a:lnTo>
                  <a:lnTo>
                    <a:pt x="1981200" y="0"/>
                  </a:lnTo>
                  <a:close/>
                </a:path>
              </a:pathLst>
            </a:custGeom>
            <a:solidFill>
              <a:srgbClr val="FFC746"/>
            </a:solidFill>
          </p:spPr>
          <p:txBody>
            <a:bodyPr wrap="square" lIns="0" tIns="0" rIns="0" bIns="0" rtlCol="0"/>
            <a:lstStyle/>
            <a:p>
              <a:endParaRPr/>
            </a:p>
          </p:txBody>
        </p:sp>
        <p:sp>
          <p:nvSpPr>
            <p:cNvPr id="11" name="object 11"/>
            <p:cNvSpPr/>
            <p:nvPr/>
          </p:nvSpPr>
          <p:spPr>
            <a:xfrm>
              <a:off x="3277361" y="4228338"/>
              <a:ext cx="1981200" cy="914400"/>
            </a:xfrm>
            <a:custGeom>
              <a:avLst/>
              <a:gdLst/>
              <a:ahLst/>
              <a:cxnLst/>
              <a:rect l="l" t="t" r="r" b="b"/>
              <a:pathLst>
                <a:path w="1981200" h="914400">
                  <a:moveTo>
                    <a:pt x="0" y="0"/>
                  </a:moveTo>
                  <a:lnTo>
                    <a:pt x="1981200" y="0"/>
                  </a:lnTo>
                  <a:lnTo>
                    <a:pt x="1981200" y="594106"/>
                  </a:lnTo>
                  <a:lnTo>
                    <a:pt x="1104900" y="594106"/>
                  </a:lnTo>
                  <a:lnTo>
                    <a:pt x="1104900" y="685800"/>
                  </a:lnTo>
                  <a:lnTo>
                    <a:pt x="1219200" y="685800"/>
                  </a:lnTo>
                  <a:lnTo>
                    <a:pt x="990600" y="914400"/>
                  </a:lnTo>
                  <a:lnTo>
                    <a:pt x="762000" y="685800"/>
                  </a:lnTo>
                  <a:lnTo>
                    <a:pt x="876300" y="685800"/>
                  </a:lnTo>
                  <a:lnTo>
                    <a:pt x="876300" y="594106"/>
                  </a:lnTo>
                  <a:lnTo>
                    <a:pt x="0" y="594106"/>
                  </a:lnTo>
                  <a:lnTo>
                    <a:pt x="0" y="0"/>
                  </a:lnTo>
                  <a:close/>
                </a:path>
              </a:pathLst>
            </a:custGeom>
            <a:ln w="19812">
              <a:solidFill>
                <a:srgbClr val="5C666F"/>
              </a:solidFill>
            </a:ln>
          </p:spPr>
          <p:txBody>
            <a:bodyPr wrap="square" lIns="0" tIns="0" rIns="0" bIns="0" rtlCol="0"/>
            <a:lstStyle/>
            <a:p>
              <a:endParaRPr/>
            </a:p>
          </p:txBody>
        </p:sp>
      </p:grpSp>
      <p:sp>
        <p:nvSpPr>
          <p:cNvPr id="12" name="object 12">
            <a:extLst>
              <a:ext uri="{C183D7F6-B498-43B3-948B-1728B52AA6E4}">
                <adec:decorative xmlns:adec="http://schemas.microsoft.com/office/drawing/2017/decorative" val="1"/>
              </a:ext>
            </a:extLst>
          </p:cNvPr>
          <p:cNvSpPr txBox="1"/>
          <p:nvPr/>
        </p:nvSpPr>
        <p:spPr>
          <a:xfrm>
            <a:off x="429259" y="1688531"/>
            <a:ext cx="8413750" cy="3095625"/>
          </a:xfrm>
          <a:prstGeom prst="rect">
            <a:avLst/>
          </a:prstGeom>
        </p:spPr>
        <p:txBody>
          <a:bodyPr vert="horz" wrap="square" lIns="0" tIns="56515" rIns="0" bIns="0" rtlCol="0">
            <a:spAutoFit/>
          </a:bodyPr>
          <a:lstStyle/>
          <a:p>
            <a:pPr marL="240665" indent="-227965">
              <a:lnSpc>
                <a:spcPct val="100000"/>
              </a:lnSpc>
              <a:spcBef>
                <a:spcPts val="445"/>
              </a:spcBef>
              <a:buClr>
                <a:srgbClr val="478AC8"/>
              </a:buClr>
              <a:buSzPct val="110416"/>
              <a:buFont typeface="Wingdings"/>
              <a:buChar char=""/>
              <a:tabLst>
                <a:tab pos="240665" algn="l"/>
              </a:tabLst>
            </a:pPr>
            <a:r>
              <a:rPr sz="2400" b="1" dirty="0">
                <a:latin typeface="Calibri"/>
                <a:cs typeface="Calibri"/>
              </a:rPr>
              <a:t>Prepared</a:t>
            </a:r>
            <a:r>
              <a:rPr sz="2400" b="1" spc="-75" dirty="0">
                <a:latin typeface="Calibri"/>
                <a:cs typeface="Calibri"/>
              </a:rPr>
              <a:t> </a:t>
            </a:r>
            <a:r>
              <a:rPr sz="2400" b="1" spc="-10" dirty="0">
                <a:latin typeface="Calibri"/>
                <a:cs typeface="Calibri"/>
              </a:rPr>
              <a:t>Graduate</a:t>
            </a:r>
            <a:r>
              <a:rPr sz="2400" b="1" spc="-80" dirty="0">
                <a:latin typeface="Calibri"/>
                <a:cs typeface="Calibri"/>
              </a:rPr>
              <a:t> </a:t>
            </a:r>
            <a:r>
              <a:rPr sz="2400" b="1" spc="-10" dirty="0">
                <a:latin typeface="Calibri"/>
                <a:cs typeface="Calibri"/>
              </a:rPr>
              <a:t>Competencies</a:t>
            </a:r>
            <a:r>
              <a:rPr sz="2400" b="1" spc="-85" dirty="0">
                <a:latin typeface="Calibri"/>
                <a:cs typeface="Calibri"/>
              </a:rPr>
              <a:t> </a:t>
            </a:r>
            <a:r>
              <a:rPr sz="2400" b="1" dirty="0">
                <a:latin typeface="Calibri"/>
                <a:cs typeface="Calibri"/>
              </a:rPr>
              <a:t>and</a:t>
            </a:r>
            <a:r>
              <a:rPr sz="2400" b="1" spc="-80" dirty="0">
                <a:latin typeface="Calibri"/>
                <a:cs typeface="Calibri"/>
              </a:rPr>
              <a:t> </a:t>
            </a:r>
            <a:r>
              <a:rPr sz="2400" b="1" dirty="0">
                <a:latin typeface="Calibri"/>
                <a:cs typeface="Calibri"/>
              </a:rPr>
              <a:t>Grade</a:t>
            </a:r>
            <a:r>
              <a:rPr sz="2400" b="1" spc="-90" dirty="0">
                <a:latin typeface="Calibri"/>
                <a:cs typeface="Calibri"/>
              </a:rPr>
              <a:t> </a:t>
            </a:r>
            <a:r>
              <a:rPr sz="2400" b="1" dirty="0">
                <a:latin typeface="Calibri"/>
                <a:cs typeface="Calibri"/>
              </a:rPr>
              <a:t>Level</a:t>
            </a:r>
            <a:r>
              <a:rPr sz="2400" b="1" spc="-90" dirty="0">
                <a:latin typeface="Calibri"/>
                <a:cs typeface="Calibri"/>
              </a:rPr>
              <a:t> </a:t>
            </a:r>
            <a:r>
              <a:rPr sz="2400" b="1" spc="-10" dirty="0">
                <a:latin typeface="Calibri"/>
                <a:cs typeface="Calibri"/>
              </a:rPr>
              <a:t>Expectations</a:t>
            </a:r>
            <a:endParaRPr sz="2400">
              <a:latin typeface="Calibri"/>
              <a:cs typeface="Calibri"/>
            </a:endParaRPr>
          </a:p>
          <a:p>
            <a:pPr marL="514350" marR="5080" lvl="1" indent="-182245">
              <a:lnSpc>
                <a:spcPct val="100000"/>
              </a:lnSpc>
              <a:spcBef>
                <a:spcPts val="509"/>
              </a:spcBef>
              <a:buClr>
                <a:srgbClr val="FFC746"/>
              </a:buClr>
              <a:buSzPct val="110000"/>
              <a:buFont typeface="Wingdings"/>
              <a:buChar char=""/>
              <a:tabLst>
                <a:tab pos="515620" algn="l"/>
              </a:tabLst>
            </a:pPr>
            <a:r>
              <a:rPr sz="2000" dirty="0">
                <a:latin typeface="Calibri"/>
                <a:cs typeface="Calibri"/>
              </a:rPr>
              <a:t>The</a:t>
            </a:r>
            <a:r>
              <a:rPr sz="2000" spc="-55" dirty="0">
                <a:latin typeface="Calibri"/>
                <a:cs typeface="Calibri"/>
              </a:rPr>
              <a:t> </a:t>
            </a:r>
            <a:r>
              <a:rPr sz="2000" spc="-10" dirty="0">
                <a:latin typeface="Calibri"/>
                <a:cs typeface="Calibri"/>
              </a:rPr>
              <a:t>percent</a:t>
            </a:r>
            <a:r>
              <a:rPr sz="2000" spc="-60" dirty="0">
                <a:latin typeface="Calibri"/>
                <a:cs typeface="Calibri"/>
              </a:rPr>
              <a:t> </a:t>
            </a:r>
            <a:r>
              <a:rPr sz="2000" dirty="0">
                <a:latin typeface="Calibri"/>
                <a:cs typeface="Calibri"/>
              </a:rPr>
              <a:t>correct</a:t>
            </a:r>
            <a:r>
              <a:rPr sz="2000" spc="-50" dirty="0">
                <a:latin typeface="Calibri"/>
                <a:cs typeface="Calibri"/>
              </a:rPr>
              <a:t> </a:t>
            </a:r>
            <a:r>
              <a:rPr sz="2000" dirty="0">
                <a:latin typeface="Calibri"/>
                <a:cs typeface="Calibri"/>
              </a:rPr>
              <a:t>for</a:t>
            </a:r>
            <a:r>
              <a:rPr sz="2000" spc="-70" dirty="0">
                <a:latin typeface="Calibri"/>
                <a:cs typeface="Calibri"/>
              </a:rPr>
              <a:t> </a:t>
            </a:r>
            <a:r>
              <a:rPr sz="2000" dirty="0">
                <a:latin typeface="Calibri"/>
                <a:cs typeface="Calibri"/>
              </a:rPr>
              <a:t>the</a:t>
            </a:r>
            <a:r>
              <a:rPr sz="2000" spc="-55" dirty="0">
                <a:latin typeface="Calibri"/>
                <a:cs typeface="Calibri"/>
              </a:rPr>
              <a:t> </a:t>
            </a:r>
            <a:r>
              <a:rPr sz="2000" dirty="0">
                <a:latin typeface="Calibri"/>
                <a:cs typeface="Calibri"/>
              </a:rPr>
              <a:t>student,</a:t>
            </a:r>
            <a:r>
              <a:rPr sz="2000" spc="-45" dirty="0">
                <a:latin typeface="Calibri"/>
                <a:cs typeface="Calibri"/>
              </a:rPr>
              <a:t> </a:t>
            </a:r>
            <a:r>
              <a:rPr sz="2000" dirty="0">
                <a:latin typeface="Calibri"/>
                <a:cs typeface="Calibri"/>
              </a:rPr>
              <a:t>district,</a:t>
            </a:r>
            <a:r>
              <a:rPr sz="2000" spc="-30" dirty="0">
                <a:latin typeface="Calibri"/>
                <a:cs typeface="Calibri"/>
              </a:rPr>
              <a:t> </a:t>
            </a:r>
            <a:r>
              <a:rPr sz="2000" dirty="0">
                <a:latin typeface="Calibri"/>
                <a:cs typeface="Calibri"/>
              </a:rPr>
              <a:t>and</a:t>
            </a:r>
            <a:r>
              <a:rPr sz="2000" spc="-55" dirty="0">
                <a:latin typeface="Calibri"/>
                <a:cs typeface="Calibri"/>
              </a:rPr>
              <a:t> </a:t>
            </a:r>
            <a:r>
              <a:rPr sz="2000" spc="-10" dirty="0">
                <a:latin typeface="Calibri"/>
                <a:cs typeface="Calibri"/>
              </a:rPr>
              <a:t>state</a:t>
            </a:r>
            <a:r>
              <a:rPr sz="2000" spc="-45" dirty="0">
                <a:latin typeface="Calibri"/>
                <a:cs typeface="Calibri"/>
              </a:rPr>
              <a:t> </a:t>
            </a:r>
            <a:r>
              <a:rPr sz="2000" dirty="0">
                <a:latin typeface="Calibri"/>
                <a:cs typeface="Calibri"/>
              </a:rPr>
              <a:t>are</a:t>
            </a:r>
            <a:r>
              <a:rPr sz="2000" spc="-40" dirty="0">
                <a:latin typeface="Calibri"/>
                <a:cs typeface="Calibri"/>
              </a:rPr>
              <a:t> </a:t>
            </a:r>
            <a:r>
              <a:rPr sz="2000" dirty="0">
                <a:latin typeface="Calibri"/>
                <a:cs typeface="Calibri"/>
              </a:rPr>
              <a:t>given</a:t>
            </a:r>
            <a:r>
              <a:rPr sz="2000" spc="-60" dirty="0">
                <a:latin typeface="Calibri"/>
                <a:cs typeface="Calibri"/>
              </a:rPr>
              <a:t> </a:t>
            </a:r>
            <a:r>
              <a:rPr sz="2000" dirty="0">
                <a:latin typeface="Calibri"/>
                <a:cs typeface="Calibri"/>
              </a:rPr>
              <a:t>for</a:t>
            </a:r>
            <a:r>
              <a:rPr sz="2000" spc="-65" dirty="0">
                <a:latin typeface="Calibri"/>
                <a:cs typeface="Calibri"/>
              </a:rPr>
              <a:t> </a:t>
            </a:r>
            <a:r>
              <a:rPr sz="2000" dirty="0">
                <a:latin typeface="Calibri"/>
                <a:cs typeface="Calibri"/>
              </a:rPr>
              <a:t>the</a:t>
            </a:r>
            <a:r>
              <a:rPr sz="2000" spc="-55" dirty="0">
                <a:latin typeface="Calibri"/>
                <a:cs typeface="Calibri"/>
              </a:rPr>
              <a:t> </a:t>
            </a:r>
            <a:r>
              <a:rPr sz="2000" spc="-20" dirty="0">
                <a:latin typeface="Calibri"/>
                <a:cs typeface="Calibri"/>
              </a:rPr>
              <a:t>PGCs 	</a:t>
            </a:r>
            <a:r>
              <a:rPr sz="2000" dirty="0">
                <a:latin typeface="Calibri"/>
                <a:cs typeface="Calibri"/>
              </a:rPr>
              <a:t>and</a:t>
            </a:r>
            <a:r>
              <a:rPr sz="2000" spc="-15" dirty="0">
                <a:latin typeface="Calibri"/>
                <a:cs typeface="Calibri"/>
              </a:rPr>
              <a:t> </a:t>
            </a:r>
            <a:r>
              <a:rPr sz="2000" spc="-10" dirty="0">
                <a:latin typeface="Calibri"/>
                <a:cs typeface="Calibri"/>
              </a:rPr>
              <a:t>GLEs.</a:t>
            </a:r>
            <a:endParaRPr sz="2000">
              <a:latin typeface="Calibri"/>
              <a:cs typeface="Calibri"/>
            </a:endParaRPr>
          </a:p>
          <a:p>
            <a:pPr marL="514350" marR="26670" lvl="1" indent="-182245">
              <a:lnSpc>
                <a:spcPct val="100000"/>
              </a:lnSpc>
              <a:spcBef>
                <a:spcPts val="480"/>
              </a:spcBef>
              <a:buClr>
                <a:srgbClr val="FFC746"/>
              </a:buClr>
              <a:buSzPct val="110000"/>
              <a:buFont typeface="Wingdings"/>
              <a:buChar char=""/>
              <a:tabLst>
                <a:tab pos="515620" algn="l"/>
              </a:tabLst>
            </a:pPr>
            <a:r>
              <a:rPr sz="2000" dirty="0">
                <a:latin typeface="Calibri"/>
                <a:cs typeface="Calibri"/>
              </a:rPr>
              <a:t>GLE</a:t>
            </a:r>
            <a:r>
              <a:rPr sz="2000" spc="-50" dirty="0">
                <a:latin typeface="Calibri"/>
                <a:cs typeface="Calibri"/>
              </a:rPr>
              <a:t> </a:t>
            </a:r>
            <a:r>
              <a:rPr sz="2000" dirty="0">
                <a:latin typeface="Calibri"/>
                <a:cs typeface="Calibri"/>
              </a:rPr>
              <a:t>numbering</a:t>
            </a:r>
            <a:r>
              <a:rPr sz="2000" spc="-55" dirty="0">
                <a:latin typeface="Calibri"/>
                <a:cs typeface="Calibri"/>
              </a:rPr>
              <a:t> </a:t>
            </a:r>
            <a:r>
              <a:rPr sz="2000" dirty="0">
                <a:latin typeface="Calibri"/>
                <a:cs typeface="Calibri"/>
              </a:rPr>
              <a:t>is</a:t>
            </a:r>
            <a:r>
              <a:rPr sz="2000" spc="-40" dirty="0">
                <a:latin typeface="Calibri"/>
                <a:cs typeface="Calibri"/>
              </a:rPr>
              <a:t> </a:t>
            </a:r>
            <a:r>
              <a:rPr sz="2000" spc="-10" dirty="0">
                <a:latin typeface="Calibri"/>
                <a:cs typeface="Calibri"/>
              </a:rPr>
              <a:t>taken</a:t>
            </a:r>
            <a:r>
              <a:rPr sz="2000" spc="-50" dirty="0">
                <a:latin typeface="Calibri"/>
                <a:cs typeface="Calibri"/>
              </a:rPr>
              <a:t> </a:t>
            </a:r>
            <a:r>
              <a:rPr sz="2000" dirty="0">
                <a:latin typeface="Calibri"/>
                <a:cs typeface="Calibri"/>
              </a:rPr>
              <a:t>directly</a:t>
            </a:r>
            <a:r>
              <a:rPr sz="2000" spc="-40" dirty="0">
                <a:latin typeface="Calibri"/>
                <a:cs typeface="Calibri"/>
              </a:rPr>
              <a:t> </a:t>
            </a:r>
            <a:r>
              <a:rPr sz="2000" dirty="0">
                <a:latin typeface="Calibri"/>
                <a:cs typeface="Calibri"/>
              </a:rPr>
              <a:t>from</a:t>
            </a:r>
            <a:r>
              <a:rPr sz="2000" spc="-40" dirty="0">
                <a:latin typeface="Calibri"/>
                <a:cs typeface="Calibri"/>
              </a:rPr>
              <a:t> </a:t>
            </a:r>
            <a:r>
              <a:rPr sz="2000" dirty="0">
                <a:latin typeface="Calibri"/>
                <a:cs typeface="Calibri"/>
              </a:rPr>
              <a:t>the</a:t>
            </a:r>
            <a:r>
              <a:rPr sz="2000" spc="-50" dirty="0">
                <a:latin typeface="Calibri"/>
                <a:cs typeface="Calibri"/>
              </a:rPr>
              <a:t> </a:t>
            </a:r>
            <a:r>
              <a:rPr sz="2000" spc="-10" dirty="0">
                <a:latin typeface="Calibri"/>
                <a:cs typeface="Calibri"/>
              </a:rPr>
              <a:t>standards.</a:t>
            </a:r>
            <a:r>
              <a:rPr sz="2000" spc="-45" dirty="0">
                <a:latin typeface="Calibri"/>
                <a:cs typeface="Calibri"/>
              </a:rPr>
              <a:t> </a:t>
            </a:r>
            <a:r>
              <a:rPr sz="2000" dirty="0">
                <a:latin typeface="Calibri"/>
                <a:cs typeface="Calibri"/>
              </a:rPr>
              <a:t>PGCs</a:t>
            </a:r>
            <a:r>
              <a:rPr sz="2000" spc="-35" dirty="0">
                <a:latin typeface="Calibri"/>
                <a:cs typeface="Calibri"/>
              </a:rPr>
              <a:t> </a:t>
            </a:r>
            <a:r>
              <a:rPr sz="2000" dirty="0">
                <a:latin typeface="Calibri"/>
                <a:cs typeface="Calibri"/>
              </a:rPr>
              <a:t>are</a:t>
            </a:r>
            <a:r>
              <a:rPr sz="2000" spc="-40" dirty="0">
                <a:latin typeface="Calibri"/>
                <a:cs typeface="Calibri"/>
              </a:rPr>
              <a:t> </a:t>
            </a:r>
            <a:r>
              <a:rPr sz="2000" dirty="0">
                <a:latin typeface="Calibri"/>
                <a:cs typeface="Calibri"/>
              </a:rPr>
              <a:t>not</a:t>
            </a:r>
            <a:r>
              <a:rPr sz="2000" spc="-50" dirty="0">
                <a:latin typeface="Calibri"/>
                <a:cs typeface="Calibri"/>
              </a:rPr>
              <a:t> </a:t>
            </a:r>
            <a:r>
              <a:rPr sz="2000" spc="-10" dirty="0">
                <a:latin typeface="Calibri"/>
                <a:cs typeface="Calibri"/>
              </a:rPr>
              <a:t>numbered 	</a:t>
            </a:r>
            <a:r>
              <a:rPr sz="2000" dirty="0">
                <a:latin typeface="Calibri"/>
                <a:cs typeface="Calibri"/>
              </a:rPr>
              <a:t>in</a:t>
            </a:r>
            <a:r>
              <a:rPr sz="2000" spc="-30" dirty="0">
                <a:latin typeface="Calibri"/>
                <a:cs typeface="Calibri"/>
              </a:rPr>
              <a:t> </a:t>
            </a:r>
            <a:r>
              <a:rPr sz="2000" dirty="0">
                <a:latin typeface="Calibri"/>
                <a:cs typeface="Calibri"/>
              </a:rPr>
              <a:t>the</a:t>
            </a:r>
            <a:r>
              <a:rPr sz="2000" spc="-30" dirty="0">
                <a:latin typeface="Calibri"/>
                <a:cs typeface="Calibri"/>
              </a:rPr>
              <a:t> </a:t>
            </a:r>
            <a:r>
              <a:rPr sz="2000" spc="-10" dirty="0">
                <a:latin typeface="Calibri"/>
                <a:cs typeface="Calibri"/>
              </a:rPr>
              <a:t>standards</a:t>
            </a:r>
            <a:r>
              <a:rPr sz="2000" spc="-30"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do</a:t>
            </a:r>
            <a:r>
              <a:rPr sz="2000" spc="-40" dirty="0">
                <a:latin typeface="Calibri"/>
                <a:cs typeface="Calibri"/>
              </a:rPr>
              <a:t> </a:t>
            </a:r>
            <a:r>
              <a:rPr sz="2000" dirty="0">
                <a:latin typeface="Calibri"/>
                <a:cs typeface="Calibri"/>
              </a:rPr>
              <a:t>not</a:t>
            </a:r>
            <a:r>
              <a:rPr sz="2000" spc="-30" dirty="0">
                <a:latin typeface="Calibri"/>
                <a:cs typeface="Calibri"/>
              </a:rPr>
              <a:t> </a:t>
            </a:r>
            <a:r>
              <a:rPr sz="2000" dirty="0">
                <a:latin typeface="Calibri"/>
                <a:cs typeface="Calibri"/>
              </a:rPr>
              <a:t>always</a:t>
            </a:r>
            <a:r>
              <a:rPr sz="2000" spc="-25" dirty="0">
                <a:latin typeface="Calibri"/>
                <a:cs typeface="Calibri"/>
              </a:rPr>
              <a:t> </a:t>
            </a:r>
            <a:r>
              <a:rPr sz="2000" dirty="0">
                <a:latin typeface="Calibri"/>
                <a:cs typeface="Calibri"/>
              </a:rPr>
              <a:t>line</a:t>
            </a:r>
            <a:r>
              <a:rPr sz="2000" spc="-15" dirty="0">
                <a:latin typeface="Calibri"/>
                <a:cs typeface="Calibri"/>
              </a:rPr>
              <a:t> </a:t>
            </a:r>
            <a:r>
              <a:rPr sz="2000" dirty="0">
                <a:latin typeface="Calibri"/>
                <a:cs typeface="Calibri"/>
              </a:rPr>
              <a:t>up</a:t>
            </a:r>
            <a:r>
              <a:rPr sz="2000" spc="-40" dirty="0">
                <a:latin typeface="Calibri"/>
                <a:cs typeface="Calibri"/>
              </a:rPr>
              <a:t> </a:t>
            </a:r>
            <a:r>
              <a:rPr sz="2000" dirty="0">
                <a:latin typeface="Calibri"/>
                <a:cs typeface="Calibri"/>
              </a:rPr>
              <a:t>in</a:t>
            </a:r>
            <a:r>
              <a:rPr sz="2000" spc="-25" dirty="0">
                <a:latin typeface="Calibri"/>
                <a:cs typeface="Calibri"/>
              </a:rPr>
              <a:t> </a:t>
            </a:r>
            <a:r>
              <a:rPr sz="2000" dirty="0">
                <a:latin typeface="Calibri"/>
                <a:cs typeface="Calibri"/>
              </a:rPr>
              <a:t>order</a:t>
            </a:r>
            <a:r>
              <a:rPr sz="2000" spc="-35" dirty="0">
                <a:latin typeface="Calibri"/>
                <a:cs typeface="Calibri"/>
              </a:rPr>
              <a:t> </a:t>
            </a:r>
            <a:r>
              <a:rPr sz="2000" dirty="0">
                <a:latin typeface="Calibri"/>
                <a:cs typeface="Calibri"/>
              </a:rPr>
              <a:t>with</a:t>
            </a:r>
            <a:r>
              <a:rPr sz="2000" spc="-20"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GLEs.</a:t>
            </a:r>
            <a:r>
              <a:rPr sz="2000" spc="-40" dirty="0">
                <a:latin typeface="Calibri"/>
                <a:cs typeface="Calibri"/>
              </a:rPr>
              <a:t> </a:t>
            </a:r>
            <a:r>
              <a:rPr sz="2000" dirty="0">
                <a:latin typeface="Calibri"/>
                <a:cs typeface="Calibri"/>
              </a:rPr>
              <a:t>The</a:t>
            </a:r>
            <a:r>
              <a:rPr sz="2000" spc="-25" dirty="0">
                <a:latin typeface="Calibri"/>
                <a:cs typeface="Calibri"/>
              </a:rPr>
              <a:t> </a:t>
            </a:r>
            <a:r>
              <a:rPr sz="2000" spc="-20" dirty="0">
                <a:latin typeface="Calibri"/>
                <a:cs typeface="Calibri"/>
              </a:rPr>
              <a:t>text 	</a:t>
            </a:r>
            <a:r>
              <a:rPr sz="2000" dirty="0">
                <a:latin typeface="Calibri"/>
                <a:cs typeface="Calibri"/>
              </a:rPr>
              <a:t>from</a:t>
            </a:r>
            <a:r>
              <a:rPr sz="2000" spc="-40" dirty="0">
                <a:latin typeface="Calibri"/>
                <a:cs typeface="Calibri"/>
              </a:rPr>
              <a:t> </a:t>
            </a:r>
            <a:r>
              <a:rPr sz="2000" dirty="0">
                <a:latin typeface="Calibri"/>
                <a:cs typeface="Calibri"/>
              </a:rPr>
              <a:t>the</a:t>
            </a:r>
            <a:r>
              <a:rPr sz="2000" spc="-35" dirty="0">
                <a:latin typeface="Calibri"/>
                <a:cs typeface="Calibri"/>
              </a:rPr>
              <a:t> </a:t>
            </a:r>
            <a:r>
              <a:rPr sz="2000" spc="-10" dirty="0">
                <a:latin typeface="Calibri"/>
                <a:cs typeface="Calibri"/>
              </a:rPr>
              <a:t>standards</a:t>
            </a:r>
            <a:r>
              <a:rPr sz="2000" spc="-40" dirty="0">
                <a:latin typeface="Calibri"/>
                <a:cs typeface="Calibri"/>
              </a:rPr>
              <a:t> </a:t>
            </a:r>
            <a:r>
              <a:rPr sz="2000" dirty="0">
                <a:latin typeface="Calibri"/>
                <a:cs typeface="Calibri"/>
              </a:rPr>
              <a:t>is</a:t>
            </a:r>
            <a:r>
              <a:rPr sz="2000" spc="-35" dirty="0">
                <a:latin typeface="Calibri"/>
                <a:cs typeface="Calibri"/>
              </a:rPr>
              <a:t> </a:t>
            </a:r>
            <a:r>
              <a:rPr sz="2000" spc="-10" dirty="0">
                <a:latin typeface="Calibri"/>
                <a:cs typeface="Calibri"/>
              </a:rPr>
              <a:t>included.</a:t>
            </a:r>
            <a:endParaRPr sz="2000">
              <a:latin typeface="Calibri"/>
              <a:cs typeface="Calibri"/>
            </a:endParaRPr>
          </a:p>
          <a:p>
            <a:pPr marL="514984" lvl="1" indent="-182245">
              <a:lnSpc>
                <a:spcPct val="100000"/>
              </a:lnSpc>
              <a:spcBef>
                <a:spcPts val="484"/>
              </a:spcBef>
              <a:buClr>
                <a:srgbClr val="FFC746"/>
              </a:buClr>
              <a:buSzPct val="110000"/>
              <a:buFont typeface="Wingdings"/>
              <a:buChar char=""/>
              <a:tabLst>
                <a:tab pos="514984" algn="l"/>
              </a:tabLst>
            </a:pPr>
            <a:r>
              <a:rPr sz="2000" dirty="0">
                <a:latin typeface="Calibri"/>
                <a:cs typeface="Calibri"/>
              </a:rPr>
              <a:t>PCG</a:t>
            </a:r>
            <a:r>
              <a:rPr sz="2000" spc="-35" dirty="0">
                <a:latin typeface="Calibri"/>
                <a:cs typeface="Calibri"/>
              </a:rPr>
              <a:t> </a:t>
            </a:r>
            <a:r>
              <a:rPr sz="2000" spc="-10" dirty="0">
                <a:latin typeface="Calibri"/>
                <a:cs typeface="Calibri"/>
              </a:rPr>
              <a:t>information</a:t>
            </a:r>
            <a:r>
              <a:rPr sz="2000" spc="-15" dirty="0">
                <a:latin typeface="Calibri"/>
                <a:cs typeface="Calibri"/>
              </a:rPr>
              <a:t> </a:t>
            </a:r>
            <a:r>
              <a:rPr sz="2000" dirty="0">
                <a:latin typeface="Calibri"/>
                <a:cs typeface="Calibri"/>
              </a:rPr>
              <a:t>not</a:t>
            </a:r>
            <a:r>
              <a:rPr sz="2000" spc="-30" dirty="0">
                <a:latin typeface="Calibri"/>
                <a:cs typeface="Calibri"/>
              </a:rPr>
              <a:t> </a:t>
            </a:r>
            <a:r>
              <a:rPr sz="2000" dirty="0">
                <a:latin typeface="Calibri"/>
                <a:cs typeface="Calibri"/>
              </a:rPr>
              <a:t>shown</a:t>
            </a:r>
            <a:r>
              <a:rPr sz="2000" spc="-40" dirty="0">
                <a:latin typeface="Calibri"/>
                <a:cs typeface="Calibri"/>
              </a:rPr>
              <a:t> </a:t>
            </a:r>
            <a:r>
              <a:rPr sz="2000" dirty="0">
                <a:latin typeface="Calibri"/>
                <a:cs typeface="Calibri"/>
              </a:rPr>
              <a:t>if</a:t>
            </a:r>
            <a:r>
              <a:rPr sz="2000" spc="-15" dirty="0">
                <a:latin typeface="Calibri"/>
                <a:cs typeface="Calibri"/>
              </a:rPr>
              <a:t> </a:t>
            </a:r>
            <a:r>
              <a:rPr sz="2000" dirty="0">
                <a:latin typeface="Calibri"/>
                <a:cs typeface="Calibri"/>
              </a:rPr>
              <a:t>there</a:t>
            </a:r>
            <a:r>
              <a:rPr sz="2000" spc="-15" dirty="0">
                <a:latin typeface="Calibri"/>
                <a:cs typeface="Calibri"/>
              </a:rPr>
              <a:t> </a:t>
            </a:r>
            <a:r>
              <a:rPr sz="2000" dirty="0">
                <a:latin typeface="Calibri"/>
                <a:cs typeface="Calibri"/>
              </a:rPr>
              <a:t>is</a:t>
            </a:r>
            <a:r>
              <a:rPr sz="2000" spc="-30" dirty="0">
                <a:latin typeface="Calibri"/>
                <a:cs typeface="Calibri"/>
              </a:rPr>
              <a:t> </a:t>
            </a:r>
            <a:r>
              <a:rPr sz="2000" dirty="0">
                <a:latin typeface="Calibri"/>
                <a:cs typeface="Calibri"/>
              </a:rPr>
              <a:t>only</a:t>
            </a:r>
            <a:r>
              <a:rPr sz="2000" spc="-40" dirty="0">
                <a:latin typeface="Calibri"/>
                <a:cs typeface="Calibri"/>
              </a:rPr>
              <a:t> </a:t>
            </a:r>
            <a:r>
              <a:rPr sz="2000" dirty="0">
                <a:latin typeface="Calibri"/>
                <a:cs typeface="Calibri"/>
              </a:rPr>
              <a:t>one</a:t>
            </a:r>
            <a:r>
              <a:rPr sz="2000" spc="-30" dirty="0">
                <a:latin typeface="Calibri"/>
                <a:cs typeface="Calibri"/>
              </a:rPr>
              <a:t> </a:t>
            </a:r>
            <a:r>
              <a:rPr sz="2000" dirty="0">
                <a:latin typeface="Calibri"/>
                <a:cs typeface="Calibri"/>
              </a:rPr>
              <a:t>GLE</a:t>
            </a:r>
            <a:r>
              <a:rPr sz="2000" spc="-20" dirty="0">
                <a:latin typeface="Calibri"/>
                <a:cs typeface="Calibri"/>
              </a:rPr>
              <a:t> </a:t>
            </a:r>
            <a:r>
              <a:rPr sz="2000" dirty="0">
                <a:latin typeface="Calibri"/>
                <a:cs typeface="Calibri"/>
              </a:rPr>
              <a:t>in</a:t>
            </a:r>
            <a:r>
              <a:rPr sz="2000" spc="-30" dirty="0">
                <a:latin typeface="Calibri"/>
                <a:cs typeface="Calibri"/>
              </a:rPr>
              <a:t> </a:t>
            </a:r>
            <a:r>
              <a:rPr sz="2000" dirty="0">
                <a:latin typeface="Calibri"/>
                <a:cs typeface="Calibri"/>
              </a:rPr>
              <a:t>a</a:t>
            </a:r>
            <a:r>
              <a:rPr sz="2000" spc="-15" dirty="0">
                <a:latin typeface="Calibri"/>
                <a:cs typeface="Calibri"/>
              </a:rPr>
              <a:t> </a:t>
            </a:r>
            <a:r>
              <a:rPr sz="2000" spc="-25" dirty="0">
                <a:latin typeface="Calibri"/>
                <a:cs typeface="Calibri"/>
              </a:rPr>
              <a:t>PG</a:t>
            </a:r>
            <a:endParaRPr sz="2000">
              <a:latin typeface="Calibri"/>
              <a:cs typeface="Calibri"/>
            </a:endParaRPr>
          </a:p>
          <a:p>
            <a:pPr marL="3049270" marR="3702050" algn="ctr">
              <a:lnSpc>
                <a:spcPct val="100000"/>
              </a:lnSpc>
              <a:spcBef>
                <a:spcPts val="750"/>
              </a:spcBef>
            </a:pPr>
            <a:r>
              <a:rPr sz="1800" spc="-10" dirty="0">
                <a:latin typeface="Calibri"/>
                <a:cs typeface="Calibri"/>
              </a:rPr>
              <a:t>Standards</a:t>
            </a:r>
            <a:r>
              <a:rPr sz="1800" spc="-40" dirty="0">
                <a:latin typeface="Calibri"/>
                <a:cs typeface="Calibri"/>
              </a:rPr>
              <a:t> </a:t>
            </a:r>
            <a:r>
              <a:rPr sz="1800" dirty="0">
                <a:latin typeface="Calibri"/>
                <a:cs typeface="Calibri"/>
              </a:rPr>
              <a:t>text</a:t>
            </a:r>
            <a:r>
              <a:rPr sz="1800" spc="-50" dirty="0">
                <a:latin typeface="Calibri"/>
                <a:cs typeface="Calibri"/>
              </a:rPr>
              <a:t> </a:t>
            </a:r>
            <a:r>
              <a:rPr sz="1800" spc="-25" dirty="0">
                <a:latin typeface="Calibri"/>
                <a:cs typeface="Calibri"/>
              </a:rPr>
              <a:t>for </a:t>
            </a:r>
            <a:r>
              <a:rPr sz="1800" dirty="0">
                <a:latin typeface="Calibri"/>
                <a:cs typeface="Calibri"/>
              </a:rPr>
              <a:t>PGCs</a:t>
            </a:r>
            <a:r>
              <a:rPr sz="1800" spc="-40" dirty="0">
                <a:latin typeface="Calibri"/>
                <a:cs typeface="Calibri"/>
              </a:rPr>
              <a:t> </a:t>
            </a:r>
            <a:r>
              <a:rPr sz="1800" dirty="0">
                <a:latin typeface="Calibri"/>
                <a:cs typeface="Calibri"/>
              </a:rPr>
              <a:t>and</a:t>
            </a:r>
            <a:r>
              <a:rPr sz="1800" spc="-45" dirty="0">
                <a:latin typeface="Calibri"/>
                <a:cs typeface="Calibri"/>
              </a:rPr>
              <a:t> </a:t>
            </a:r>
            <a:r>
              <a:rPr sz="1800" spc="-20" dirty="0">
                <a:latin typeface="Calibri"/>
                <a:cs typeface="Calibri"/>
              </a:rPr>
              <a:t>GLEs</a:t>
            </a:r>
            <a:endParaRPr sz="180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6" cstate="print"/>
          <a:stretch>
            <a:fillRect/>
          </a:stretch>
        </p:blipFill>
        <p:spPr>
          <a:xfrm>
            <a:off x="7133843" y="3657600"/>
            <a:ext cx="1933955" cy="56235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DAE3F47-1263-60A2-E56C-DC43DB35DDA1}"/>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Science and social student scores</a:t>
            </a:r>
          </a:p>
        </p:txBody>
      </p:sp>
      <p:grpSp>
        <p:nvGrpSpPr>
          <p:cNvPr id="3" name="object 3">
            <a:extLst>
              <a:ext uri="{C183D7F6-B498-43B3-948B-1728B52AA6E4}">
                <adec:decorative xmlns:adec="http://schemas.microsoft.com/office/drawing/2017/decorative" val="1"/>
              </a:ext>
            </a:extLst>
          </p:cNvPr>
          <p:cNvGrpSpPr/>
          <p:nvPr/>
        </p:nvGrpSpPr>
        <p:grpSpPr>
          <a:xfrm>
            <a:off x="766876" y="334645"/>
            <a:ext cx="7870825" cy="1097280"/>
            <a:chOff x="766876" y="334645"/>
            <a:chExt cx="7870825" cy="1097280"/>
          </a:xfrm>
        </p:grpSpPr>
        <p:pic>
          <p:nvPicPr>
            <p:cNvPr id="4" name="object 4"/>
            <p:cNvPicPr/>
            <p:nvPr/>
          </p:nvPicPr>
          <p:blipFill>
            <a:blip r:embed="rId2" cstate="print"/>
            <a:stretch>
              <a:fillRect/>
            </a:stretch>
          </p:blipFill>
          <p:spPr>
            <a:xfrm>
              <a:off x="766876" y="334645"/>
              <a:ext cx="3956050" cy="548639"/>
            </a:xfrm>
            <a:prstGeom prst="rect">
              <a:avLst/>
            </a:prstGeom>
          </p:spPr>
        </p:pic>
        <p:pic>
          <p:nvPicPr>
            <p:cNvPr id="5" name="object 5"/>
            <p:cNvPicPr/>
            <p:nvPr/>
          </p:nvPicPr>
          <p:blipFill>
            <a:blip r:embed="rId3" cstate="print"/>
            <a:stretch>
              <a:fillRect/>
            </a:stretch>
          </p:blipFill>
          <p:spPr>
            <a:xfrm>
              <a:off x="4440301" y="334645"/>
              <a:ext cx="2340482" cy="548639"/>
            </a:xfrm>
            <a:prstGeom prst="rect">
              <a:avLst/>
            </a:prstGeom>
          </p:spPr>
        </p:pic>
        <p:pic>
          <p:nvPicPr>
            <p:cNvPr id="6" name="object 6"/>
            <p:cNvPicPr/>
            <p:nvPr/>
          </p:nvPicPr>
          <p:blipFill>
            <a:blip r:embed="rId4" cstate="print"/>
            <a:stretch>
              <a:fillRect/>
            </a:stretch>
          </p:blipFill>
          <p:spPr>
            <a:xfrm>
              <a:off x="6546849" y="334645"/>
              <a:ext cx="2090420" cy="548639"/>
            </a:xfrm>
            <a:prstGeom prst="rect">
              <a:avLst/>
            </a:prstGeom>
          </p:spPr>
        </p:pic>
        <p:pic>
          <p:nvPicPr>
            <p:cNvPr id="7" name="object 7"/>
            <p:cNvPicPr/>
            <p:nvPr/>
          </p:nvPicPr>
          <p:blipFill>
            <a:blip r:embed="rId5" cstate="print"/>
            <a:stretch>
              <a:fillRect/>
            </a:stretch>
          </p:blipFill>
          <p:spPr>
            <a:xfrm>
              <a:off x="1739518" y="883285"/>
              <a:ext cx="5923153"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732229"/>
            <a:ext cx="7980045" cy="4309745"/>
          </a:xfrm>
          <a:prstGeom prst="rect">
            <a:avLst/>
          </a:prstGeom>
        </p:spPr>
        <p:txBody>
          <a:bodyPr vert="horz" wrap="square" lIns="0" tIns="12700" rIns="0" bIns="0" rtlCol="0">
            <a:spAutoFit/>
          </a:bodyPr>
          <a:lstStyle/>
          <a:p>
            <a:pPr marL="240665" indent="-227965">
              <a:lnSpc>
                <a:spcPct val="100000"/>
              </a:lnSpc>
              <a:spcBef>
                <a:spcPts val="100"/>
              </a:spcBef>
              <a:buClr>
                <a:srgbClr val="478AC8"/>
              </a:buClr>
              <a:buSzPct val="110416"/>
              <a:buFont typeface="Wingdings"/>
              <a:buChar char=""/>
              <a:tabLst>
                <a:tab pos="240665" algn="l"/>
              </a:tabLst>
            </a:pPr>
            <a:r>
              <a:rPr sz="2400" b="1" spc="-10" dirty="0">
                <a:latin typeface="Calibri"/>
                <a:cs typeface="Calibri"/>
              </a:rPr>
              <a:t>Percent</a:t>
            </a:r>
            <a:r>
              <a:rPr sz="2400" b="1" spc="-70" dirty="0">
                <a:latin typeface="Calibri"/>
                <a:cs typeface="Calibri"/>
              </a:rPr>
              <a:t> </a:t>
            </a:r>
            <a:r>
              <a:rPr sz="2400" b="1" dirty="0">
                <a:latin typeface="Calibri"/>
                <a:cs typeface="Calibri"/>
              </a:rPr>
              <a:t>correct</a:t>
            </a:r>
            <a:r>
              <a:rPr sz="2400" b="1" spc="-80" dirty="0">
                <a:latin typeface="Calibri"/>
                <a:cs typeface="Calibri"/>
              </a:rPr>
              <a:t> </a:t>
            </a:r>
            <a:r>
              <a:rPr sz="2400" b="1" dirty="0">
                <a:latin typeface="Calibri"/>
                <a:cs typeface="Calibri"/>
              </a:rPr>
              <a:t>scores</a:t>
            </a:r>
            <a:r>
              <a:rPr sz="2400" b="1" spc="-80" dirty="0">
                <a:latin typeface="Calibri"/>
                <a:cs typeface="Calibri"/>
              </a:rPr>
              <a:t> </a:t>
            </a:r>
            <a:r>
              <a:rPr sz="2400" b="1" dirty="0">
                <a:latin typeface="Calibri"/>
                <a:cs typeface="Calibri"/>
              </a:rPr>
              <a:t>are</a:t>
            </a:r>
            <a:r>
              <a:rPr sz="2400" b="1" spc="-70" dirty="0">
                <a:latin typeface="Calibri"/>
                <a:cs typeface="Calibri"/>
              </a:rPr>
              <a:t> </a:t>
            </a:r>
            <a:r>
              <a:rPr sz="2400" b="1" dirty="0">
                <a:latin typeface="Calibri"/>
                <a:cs typeface="Calibri"/>
              </a:rPr>
              <a:t>based</a:t>
            </a:r>
            <a:r>
              <a:rPr sz="2400" b="1" spc="-60" dirty="0">
                <a:latin typeface="Calibri"/>
                <a:cs typeface="Calibri"/>
              </a:rPr>
              <a:t> </a:t>
            </a:r>
            <a:r>
              <a:rPr sz="2400" b="1" dirty="0">
                <a:latin typeface="Calibri"/>
                <a:cs typeface="Calibri"/>
              </a:rPr>
              <a:t>on</a:t>
            </a:r>
            <a:r>
              <a:rPr sz="2400" b="1" spc="-70" dirty="0">
                <a:latin typeface="Calibri"/>
                <a:cs typeface="Calibri"/>
              </a:rPr>
              <a:t> </a:t>
            </a:r>
            <a:r>
              <a:rPr sz="2400" b="1" dirty="0">
                <a:latin typeface="Calibri"/>
                <a:cs typeface="Calibri"/>
              </a:rPr>
              <a:t>the</a:t>
            </a:r>
            <a:r>
              <a:rPr sz="2400" b="1" spc="-50" dirty="0">
                <a:latin typeface="Calibri"/>
                <a:cs typeface="Calibri"/>
              </a:rPr>
              <a:t> </a:t>
            </a:r>
            <a:r>
              <a:rPr sz="2400" b="1" dirty="0">
                <a:latin typeface="Calibri"/>
                <a:cs typeface="Calibri"/>
              </a:rPr>
              <a:t>particular</a:t>
            </a:r>
            <a:r>
              <a:rPr sz="2400" b="1" spc="-65" dirty="0">
                <a:latin typeface="Calibri"/>
                <a:cs typeface="Calibri"/>
              </a:rPr>
              <a:t> </a:t>
            </a:r>
            <a:r>
              <a:rPr sz="2400" b="1" dirty="0">
                <a:latin typeface="Calibri"/>
                <a:cs typeface="Calibri"/>
              </a:rPr>
              <a:t>items</a:t>
            </a:r>
            <a:r>
              <a:rPr sz="2400" b="1" spc="-55" dirty="0">
                <a:latin typeface="Calibri"/>
                <a:cs typeface="Calibri"/>
              </a:rPr>
              <a:t> </a:t>
            </a:r>
            <a:r>
              <a:rPr sz="2400" b="1" spc="-20" dirty="0">
                <a:latin typeface="Calibri"/>
                <a:cs typeface="Calibri"/>
              </a:rPr>
              <a:t>that</a:t>
            </a:r>
            <a:endParaRPr sz="2400">
              <a:latin typeface="Calibri"/>
              <a:cs typeface="Calibri"/>
            </a:endParaRPr>
          </a:p>
          <a:p>
            <a:pPr marL="241300">
              <a:lnSpc>
                <a:spcPct val="100000"/>
              </a:lnSpc>
              <a:spcBef>
                <a:spcPts val="5"/>
              </a:spcBef>
            </a:pPr>
            <a:r>
              <a:rPr sz="2400" b="1" dirty="0">
                <a:latin typeface="Calibri"/>
                <a:cs typeface="Calibri"/>
              </a:rPr>
              <a:t>appeared</a:t>
            </a:r>
            <a:r>
              <a:rPr sz="2400" b="1" spc="-80" dirty="0">
                <a:latin typeface="Calibri"/>
                <a:cs typeface="Calibri"/>
              </a:rPr>
              <a:t> </a:t>
            </a:r>
            <a:r>
              <a:rPr sz="2400" b="1" dirty="0">
                <a:latin typeface="Calibri"/>
                <a:cs typeface="Calibri"/>
              </a:rPr>
              <a:t>on</a:t>
            </a:r>
            <a:r>
              <a:rPr sz="2400" b="1" spc="-80" dirty="0">
                <a:latin typeface="Calibri"/>
                <a:cs typeface="Calibri"/>
              </a:rPr>
              <a:t> </a:t>
            </a:r>
            <a:r>
              <a:rPr sz="2400" b="1" dirty="0">
                <a:latin typeface="Calibri"/>
                <a:cs typeface="Calibri"/>
              </a:rPr>
              <a:t>that</a:t>
            </a:r>
            <a:r>
              <a:rPr sz="2400" b="1" spc="-80" dirty="0">
                <a:latin typeface="Calibri"/>
                <a:cs typeface="Calibri"/>
              </a:rPr>
              <a:t> </a:t>
            </a:r>
            <a:r>
              <a:rPr sz="2400" b="1" dirty="0">
                <a:latin typeface="Calibri"/>
                <a:cs typeface="Calibri"/>
              </a:rPr>
              <a:t>year’s</a:t>
            </a:r>
            <a:r>
              <a:rPr sz="2400" b="1" spc="-80" dirty="0">
                <a:latin typeface="Calibri"/>
                <a:cs typeface="Calibri"/>
              </a:rPr>
              <a:t> </a:t>
            </a:r>
            <a:r>
              <a:rPr sz="2400" b="1" spc="-20" dirty="0">
                <a:latin typeface="Calibri"/>
                <a:cs typeface="Calibri"/>
              </a:rPr>
              <a:t>test</a:t>
            </a:r>
            <a:endParaRPr sz="2400">
              <a:latin typeface="Calibri"/>
              <a:cs typeface="Calibri"/>
            </a:endParaRPr>
          </a:p>
          <a:p>
            <a:pPr marL="514984" lvl="1" indent="-182245">
              <a:lnSpc>
                <a:spcPct val="100000"/>
              </a:lnSpc>
              <a:spcBef>
                <a:spcPts val="545"/>
              </a:spcBef>
              <a:buClr>
                <a:srgbClr val="FFC746"/>
              </a:buClr>
              <a:buSzPct val="109090"/>
              <a:buFont typeface="Wingdings"/>
              <a:buChar char=""/>
              <a:tabLst>
                <a:tab pos="514984" algn="l"/>
              </a:tabLst>
            </a:pPr>
            <a:r>
              <a:rPr sz="2200" dirty="0">
                <a:latin typeface="Calibri"/>
                <a:cs typeface="Calibri"/>
              </a:rPr>
              <a:t>Cannot</a:t>
            </a:r>
            <a:r>
              <a:rPr sz="2200" spc="-60" dirty="0">
                <a:latin typeface="Calibri"/>
                <a:cs typeface="Calibri"/>
              </a:rPr>
              <a:t> </a:t>
            </a:r>
            <a:r>
              <a:rPr sz="2200" dirty="0">
                <a:latin typeface="Calibri"/>
                <a:cs typeface="Calibri"/>
              </a:rPr>
              <a:t>be</a:t>
            </a:r>
            <a:r>
              <a:rPr sz="2200" spc="-55" dirty="0">
                <a:latin typeface="Calibri"/>
                <a:cs typeface="Calibri"/>
              </a:rPr>
              <a:t> </a:t>
            </a:r>
            <a:r>
              <a:rPr sz="2200" dirty="0">
                <a:latin typeface="Calibri"/>
                <a:cs typeface="Calibri"/>
              </a:rPr>
              <a:t>compared</a:t>
            </a:r>
            <a:r>
              <a:rPr sz="2200" spc="-55" dirty="0">
                <a:latin typeface="Calibri"/>
                <a:cs typeface="Calibri"/>
              </a:rPr>
              <a:t> </a:t>
            </a:r>
            <a:r>
              <a:rPr sz="2200" dirty="0">
                <a:latin typeface="Calibri"/>
                <a:cs typeface="Calibri"/>
              </a:rPr>
              <a:t>across</a:t>
            </a:r>
            <a:r>
              <a:rPr sz="2200" spc="-45" dirty="0">
                <a:latin typeface="Calibri"/>
                <a:cs typeface="Calibri"/>
              </a:rPr>
              <a:t> </a:t>
            </a:r>
            <a:r>
              <a:rPr sz="2200" spc="-10" dirty="0">
                <a:latin typeface="Calibri"/>
                <a:cs typeface="Calibri"/>
              </a:rPr>
              <a:t>years</a:t>
            </a:r>
            <a:endParaRPr sz="2200">
              <a:latin typeface="Calibri"/>
              <a:cs typeface="Calibri"/>
            </a:endParaRPr>
          </a:p>
          <a:p>
            <a:pPr marL="788670" lvl="2" indent="-181610">
              <a:lnSpc>
                <a:spcPct val="100000"/>
              </a:lnSpc>
              <a:spcBef>
                <a:spcPts val="490"/>
              </a:spcBef>
              <a:buClr>
                <a:srgbClr val="8DC53E"/>
              </a:buClr>
              <a:buSzPct val="110000"/>
              <a:buFont typeface="Wingdings"/>
              <a:buChar char=""/>
              <a:tabLst>
                <a:tab pos="788670" algn="l"/>
              </a:tabLst>
            </a:pPr>
            <a:r>
              <a:rPr sz="2000" dirty="0">
                <a:latin typeface="Calibri"/>
                <a:cs typeface="Calibri"/>
              </a:rPr>
              <a:t>Can</a:t>
            </a:r>
            <a:r>
              <a:rPr sz="2000" spc="-40" dirty="0">
                <a:latin typeface="Calibri"/>
                <a:cs typeface="Calibri"/>
              </a:rPr>
              <a:t> </a:t>
            </a:r>
            <a:r>
              <a:rPr sz="2000" dirty="0">
                <a:latin typeface="Calibri"/>
                <a:cs typeface="Calibri"/>
              </a:rPr>
              <a:t>be</a:t>
            </a:r>
            <a:r>
              <a:rPr sz="2000" spc="-50" dirty="0">
                <a:latin typeface="Calibri"/>
                <a:cs typeface="Calibri"/>
              </a:rPr>
              <a:t> </a:t>
            </a:r>
            <a:r>
              <a:rPr sz="2000" dirty="0">
                <a:latin typeface="Calibri"/>
                <a:cs typeface="Calibri"/>
              </a:rPr>
              <a:t>compared</a:t>
            </a:r>
            <a:r>
              <a:rPr sz="2000" spc="-45" dirty="0">
                <a:latin typeface="Calibri"/>
                <a:cs typeface="Calibri"/>
              </a:rPr>
              <a:t> </a:t>
            </a:r>
            <a:r>
              <a:rPr sz="2000" dirty="0">
                <a:latin typeface="Calibri"/>
                <a:cs typeface="Calibri"/>
              </a:rPr>
              <a:t>to</a:t>
            </a:r>
            <a:r>
              <a:rPr sz="2000" spc="-50" dirty="0">
                <a:latin typeface="Calibri"/>
                <a:cs typeface="Calibri"/>
              </a:rPr>
              <a:t> </a:t>
            </a:r>
            <a:r>
              <a:rPr sz="2000" dirty="0">
                <a:latin typeface="Calibri"/>
                <a:cs typeface="Calibri"/>
              </a:rPr>
              <a:t>District</a:t>
            </a:r>
            <a:r>
              <a:rPr sz="2000" spc="-2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State</a:t>
            </a:r>
            <a:r>
              <a:rPr sz="2000" spc="-25" dirty="0">
                <a:latin typeface="Calibri"/>
                <a:cs typeface="Calibri"/>
              </a:rPr>
              <a:t> </a:t>
            </a:r>
            <a:r>
              <a:rPr sz="2000" dirty="0">
                <a:latin typeface="Calibri"/>
                <a:cs typeface="Calibri"/>
              </a:rPr>
              <a:t>to</a:t>
            </a:r>
            <a:r>
              <a:rPr sz="2000" spc="-40" dirty="0">
                <a:latin typeface="Calibri"/>
                <a:cs typeface="Calibri"/>
              </a:rPr>
              <a:t> </a:t>
            </a:r>
            <a:r>
              <a:rPr sz="2000" dirty="0">
                <a:latin typeface="Calibri"/>
                <a:cs typeface="Calibri"/>
              </a:rPr>
              <a:t>spot</a:t>
            </a:r>
            <a:r>
              <a:rPr sz="2000" spc="-35" dirty="0">
                <a:latin typeface="Calibri"/>
                <a:cs typeface="Calibri"/>
              </a:rPr>
              <a:t> </a:t>
            </a:r>
            <a:r>
              <a:rPr sz="2000" spc="-10" dirty="0">
                <a:latin typeface="Calibri"/>
                <a:cs typeface="Calibri"/>
              </a:rPr>
              <a:t>trends*</a:t>
            </a:r>
            <a:endParaRPr sz="2000">
              <a:latin typeface="Calibri"/>
              <a:cs typeface="Calibri"/>
            </a:endParaRPr>
          </a:p>
          <a:p>
            <a:pPr marL="515620" lvl="1" indent="-182880">
              <a:lnSpc>
                <a:spcPct val="100000"/>
              </a:lnSpc>
              <a:spcBef>
                <a:spcPts val="520"/>
              </a:spcBef>
              <a:buClr>
                <a:srgbClr val="FFC746"/>
              </a:buClr>
              <a:buSzPct val="109090"/>
              <a:buFont typeface="Wingdings"/>
              <a:buChar char=""/>
              <a:tabLst>
                <a:tab pos="515620" algn="l"/>
              </a:tabLst>
            </a:pPr>
            <a:r>
              <a:rPr sz="2200" dirty="0">
                <a:latin typeface="Calibri"/>
                <a:cs typeface="Calibri"/>
              </a:rPr>
              <a:t>Based</a:t>
            </a:r>
            <a:r>
              <a:rPr sz="2200" spc="-35" dirty="0">
                <a:latin typeface="Calibri"/>
                <a:cs typeface="Calibri"/>
              </a:rPr>
              <a:t> </a:t>
            </a:r>
            <a:r>
              <a:rPr sz="2200" dirty="0">
                <a:latin typeface="Calibri"/>
                <a:cs typeface="Calibri"/>
              </a:rPr>
              <a:t>on</a:t>
            </a:r>
            <a:r>
              <a:rPr sz="2200" spc="-40" dirty="0">
                <a:latin typeface="Calibri"/>
                <a:cs typeface="Calibri"/>
              </a:rPr>
              <a:t> </a:t>
            </a:r>
            <a:r>
              <a:rPr sz="2200" dirty="0">
                <a:latin typeface="Calibri"/>
                <a:cs typeface="Calibri"/>
              </a:rPr>
              <a:t>a</a:t>
            </a:r>
            <a:r>
              <a:rPr sz="2200" spc="-35" dirty="0">
                <a:latin typeface="Calibri"/>
                <a:cs typeface="Calibri"/>
              </a:rPr>
              <a:t> </a:t>
            </a:r>
            <a:r>
              <a:rPr sz="2200" dirty="0">
                <a:latin typeface="Calibri"/>
                <a:cs typeface="Calibri"/>
              </a:rPr>
              <a:t>small</a:t>
            </a:r>
            <a:r>
              <a:rPr sz="2200" spc="-45" dirty="0">
                <a:latin typeface="Calibri"/>
                <a:cs typeface="Calibri"/>
              </a:rPr>
              <a:t> </a:t>
            </a:r>
            <a:r>
              <a:rPr sz="2200" dirty="0">
                <a:latin typeface="Calibri"/>
                <a:cs typeface="Calibri"/>
              </a:rPr>
              <a:t>number</a:t>
            </a:r>
            <a:r>
              <a:rPr sz="2200" spc="-25" dirty="0">
                <a:latin typeface="Calibri"/>
                <a:cs typeface="Calibri"/>
              </a:rPr>
              <a:t> </a:t>
            </a:r>
            <a:r>
              <a:rPr sz="2200" dirty="0">
                <a:latin typeface="Calibri"/>
                <a:cs typeface="Calibri"/>
              </a:rPr>
              <a:t>of</a:t>
            </a:r>
            <a:r>
              <a:rPr sz="2200" spc="-35" dirty="0">
                <a:latin typeface="Calibri"/>
                <a:cs typeface="Calibri"/>
              </a:rPr>
              <a:t> </a:t>
            </a:r>
            <a:r>
              <a:rPr sz="2200" dirty="0">
                <a:latin typeface="Calibri"/>
                <a:cs typeface="Calibri"/>
              </a:rPr>
              <a:t>items</a:t>
            </a:r>
            <a:r>
              <a:rPr sz="2200" spc="-5" dirty="0">
                <a:latin typeface="Calibri"/>
                <a:cs typeface="Calibri"/>
              </a:rPr>
              <a:t> </a:t>
            </a:r>
            <a:r>
              <a:rPr sz="2200" dirty="0">
                <a:latin typeface="Calibri"/>
                <a:cs typeface="Calibri"/>
              </a:rPr>
              <a:t>(between</a:t>
            </a:r>
            <a:r>
              <a:rPr sz="2200" spc="-20" dirty="0">
                <a:latin typeface="Calibri"/>
                <a:cs typeface="Calibri"/>
              </a:rPr>
              <a:t> </a:t>
            </a:r>
            <a:r>
              <a:rPr sz="2200" dirty="0">
                <a:latin typeface="Calibri"/>
                <a:cs typeface="Calibri"/>
              </a:rPr>
              <a:t>6</a:t>
            </a:r>
            <a:r>
              <a:rPr sz="2200" spc="-25" dirty="0">
                <a:latin typeface="Calibri"/>
                <a:cs typeface="Calibri"/>
              </a:rPr>
              <a:t> </a:t>
            </a:r>
            <a:r>
              <a:rPr sz="2200" dirty="0">
                <a:latin typeface="Calibri"/>
                <a:cs typeface="Calibri"/>
              </a:rPr>
              <a:t>and</a:t>
            </a:r>
            <a:r>
              <a:rPr sz="2200" spc="-55" dirty="0">
                <a:latin typeface="Calibri"/>
                <a:cs typeface="Calibri"/>
              </a:rPr>
              <a:t> </a:t>
            </a:r>
            <a:r>
              <a:rPr sz="2200" spc="-25" dirty="0">
                <a:latin typeface="Calibri"/>
                <a:cs typeface="Calibri"/>
              </a:rPr>
              <a:t>20)</a:t>
            </a:r>
            <a:endParaRPr sz="2200">
              <a:latin typeface="Calibri"/>
              <a:cs typeface="Calibri"/>
            </a:endParaRPr>
          </a:p>
          <a:p>
            <a:pPr marL="788670" lvl="2" indent="-181610">
              <a:lnSpc>
                <a:spcPct val="100000"/>
              </a:lnSpc>
              <a:spcBef>
                <a:spcPts val="490"/>
              </a:spcBef>
              <a:buClr>
                <a:srgbClr val="8DC53E"/>
              </a:buClr>
              <a:buSzPct val="110000"/>
              <a:buFont typeface="Wingdings"/>
              <a:buChar char=""/>
              <a:tabLst>
                <a:tab pos="788670" algn="l"/>
              </a:tabLst>
            </a:pPr>
            <a:r>
              <a:rPr sz="2000" dirty="0">
                <a:latin typeface="Calibri"/>
                <a:cs typeface="Calibri"/>
              </a:rPr>
              <a:t>Do</a:t>
            </a:r>
            <a:r>
              <a:rPr sz="2000" spc="-65" dirty="0">
                <a:latin typeface="Calibri"/>
                <a:cs typeface="Calibri"/>
              </a:rPr>
              <a:t> </a:t>
            </a:r>
            <a:r>
              <a:rPr sz="2000" dirty="0">
                <a:latin typeface="Calibri"/>
                <a:cs typeface="Calibri"/>
              </a:rPr>
              <a:t>not</a:t>
            </a:r>
            <a:r>
              <a:rPr sz="2000" spc="-45" dirty="0">
                <a:latin typeface="Calibri"/>
                <a:cs typeface="Calibri"/>
              </a:rPr>
              <a:t> </a:t>
            </a:r>
            <a:r>
              <a:rPr sz="2000" dirty="0">
                <a:latin typeface="Calibri"/>
                <a:cs typeface="Calibri"/>
              </a:rPr>
              <a:t>necessarily</a:t>
            </a:r>
            <a:r>
              <a:rPr sz="2000" spc="-35" dirty="0">
                <a:latin typeface="Calibri"/>
                <a:cs typeface="Calibri"/>
              </a:rPr>
              <a:t> </a:t>
            </a:r>
            <a:r>
              <a:rPr sz="2000" dirty="0">
                <a:latin typeface="Calibri"/>
                <a:cs typeface="Calibri"/>
              </a:rPr>
              <a:t>cover</a:t>
            </a:r>
            <a:r>
              <a:rPr sz="2000" spc="-45"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entirety</a:t>
            </a:r>
            <a:r>
              <a:rPr sz="2000" spc="-40" dirty="0">
                <a:latin typeface="Calibri"/>
                <a:cs typeface="Calibri"/>
              </a:rPr>
              <a:t> </a:t>
            </a:r>
            <a:r>
              <a:rPr sz="2000" dirty="0">
                <a:latin typeface="Calibri"/>
                <a:cs typeface="Calibri"/>
              </a:rPr>
              <a:t>of</a:t>
            </a:r>
            <a:r>
              <a:rPr sz="2000" spc="-55" dirty="0">
                <a:latin typeface="Calibri"/>
                <a:cs typeface="Calibri"/>
              </a:rPr>
              <a:t> </a:t>
            </a:r>
            <a:r>
              <a:rPr sz="2000" dirty="0">
                <a:latin typeface="Calibri"/>
                <a:cs typeface="Calibri"/>
              </a:rPr>
              <a:t>a</a:t>
            </a:r>
            <a:r>
              <a:rPr sz="2000" spc="-45" dirty="0">
                <a:latin typeface="Calibri"/>
                <a:cs typeface="Calibri"/>
              </a:rPr>
              <a:t> </a:t>
            </a:r>
            <a:r>
              <a:rPr sz="2000" spc="-10" dirty="0">
                <a:latin typeface="Calibri"/>
                <a:cs typeface="Calibri"/>
              </a:rPr>
              <a:t>topic</a:t>
            </a:r>
            <a:endParaRPr sz="2000">
              <a:latin typeface="Calibri"/>
              <a:cs typeface="Calibri"/>
            </a:endParaRPr>
          </a:p>
          <a:p>
            <a:pPr marL="788670" lvl="2" indent="-181610">
              <a:lnSpc>
                <a:spcPct val="100000"/>
              </a:lnSpc>
              <a:spcBef>
                <a:spcPts val="480"/>
              </a:spcBef>
              <a:buClr>
                <a:srgbClr val="8DC53E"/>
              </a:buClr>
              <a:buSzPct val="110000"/>
              <a:buFont typeface="Wingdings"/>
              <a:buChar char=""/>
              <a:tabLst>
                <a:tab pos="788670" algn="l"/>
              </a:tabLst>
            </a:pPr>
            <a:r>
              <a:rPr sz="2000" dirty="0">
                <a:latin typeface="Calibri"/>
                <a:cs typeface="Calibri"/>
              </a:rPr>
              <a:t>Should</a:t>
            </a:r>
            <a:r>
              <a:rPr sz="2000" spc="-55" dirty="0">
                <a:latin typeface="Calibri"/>
                <a:cs typeface="Calibri"/>
              </a:rPr>
              <a:t> </a:t>
            </a:r>
            <a:r>
              <a:rPr sz="2000" u="sng" dirty="0">
                <a:uFill>
                  <a:solidFill>
                    <a:srgbClr val="000000"/>
                  </a:solidFill>
                </a:uFill>
                <a:latin typeface="Calibri"/>
                <a:cs typeface="Calibri"/>
              </a:rPr>
              <a:t>not</a:t>
            </a:r>
            <a:r>
              <a:rPr sz="2000" u="none" spc="-45" dirty="0">
                <a:latin typeface="Calibri"/>
                <a:cs typeface="Calibri"/>
              </a:rPr>
              <a:t> </a:t>
            </a:r>
            <a:r>
              <a:rPr sz="2000" u="none" dirty="0">
                <a:latin typeface="Calibri"/>
                <a:cs typeface="Calibri"/>
              </a:rPr>
              <a:t>be</a:t>
            </a:r>
            <a:r>
              <a:rPr sz="2000" u="none" spc="-40" dirty="0">
                <a:latin typeface="Calibri"/>
                <a:cs typeface="Calibri"/>
              </a:rPr>
              <a:t> </a:t>
            </a:r>
            <a:r>
              <a:rPr sz="2000" u="none" dirty="0">
                <a:latin typeface="Calibri"/>
                <a:cs typeface="Calibri"/>
              </a:rPr>
              <a:t>the</a:t>
            </a:r>
            <a:r>
              <a:rPr sz="2000" u="none" spc="-35" dirty="0">
                <a:latin typeface="Calibri"/>
                <a:cs typeface="Calibri"/>
              </a:rPr>
              <a:t> </a:t>
            </a:r>
            <a:r>
              <a:rPr sz="2000" u="none" dirty="0">
                <a:latin typeface="Calibri"/>
                <a:cs typeface="Calibri"/>
              </a:rPr>
              <a:t>sole</a:t>
            </a:r>
            <a:r>
              <a:rPr sz="2000" u="none" spc="-35" dirty="0">
                <a:latin typeface="Calibri"/>
                <a:cs typeface="Calibri"/>
              </a:rPr>
              <a:t> </a:t>
            </a:r>
            <a:r>
              <a:rPr sz="2000" u="none" dirty="0">
                <a:latin typeface="Calibri"/>
                <a:cs typeface="Calibri"/>
              </a:rPr>
              <a:t>basis</a:t>
            </a:r>
            <a:r>
              <a:rPr sz="2000" u="none" spc="-30" dirty="0">
                <a:latin typeface="Calibri"/>
                <a:cs typeface="Calibri"/>
              </a:rPr>
              <a:t> </a:t>
            </a:r>
            <a:r>
              <a:rPr sz="2000" u="none" dirty="0">
                <a:latin typeface="Calibri"/>
                <a:cs typeface="Calibri"/>
              </a:rPr>
              <a:t>for</a:t>
            </a:r>
            <a:r>
              <a:rPr sz="2000" u="none" spc="-50" dirty="0">
                <a:latin typeface="Calibri"/>
                <a:cs typeface="Calibri"/>
              </a:rPr>
              <a:t> </a:t>
            </a:r>
            <a:r>
              <a:rPr sz="2000" u="none" dirty="0">
                <a:latin typeface="Calibri"/>
                <a:cs typeface="Calibri"/>
              </a:rPr>
              <a:t>instructional</a:t>
            </a:r>
            <a:r>
              <a:rPr sz="2000" u="none" spc="-30" dirty="0">
                <a:latin typeface="Calibri"/>
                <a:cs typeface="Calibri"/>
              </a:rPr>
              <a:t> </a:t>
            </a:r>
            <a:r>
              <a:rPr sz="2000" u="none" spc="-10" dirty="0">
                <a:latin typeface="Calibri"/>
                <a:cs typeface="Calibri"/>
              </a:rPr>
              <a:t>adjustments</a:t>
            </a:r>
            <a:endParaRPr sz="2000">
              <a:latin typeface="Calibri"/>
              <a:cs typeface="Calibri"/>
            </a:endParaRPr>
          </a:p>
          <a:p>
            <a:pPr>
              <a:lnSpc>
                <a:spcPct val="100000"/>
              </a:lnSpc>
              <a:spcBef>
                <a:spcPts val="919"/>
              </a:spcBef>
            </a:pPr>
            <a:endParaRPr sz="2000">
              <a:latin typeface="Calibri"/>
              <a:cs typeface="Calibri"/>
            </a:endParaRPr>
          </a:p>
          <a:p>
            <a:pPr marL="12700" marR="5080">
              <a:lnSpc>
                <a:spcPct val="100000"/>
              </a:lnSpc>
            </a:pPr>
            <a:r>
              <a:rPr sz="2000" dirty="0">
                <a:latin typeface="Calibri"/>
                <a:cs typeface="Calibri"/>
              </a:rPr>
              <a:t>*If</a:t>
            </a:r>
            <a:r>
              <a:rPr sz="2000" spc="-50" dirty="0">
                <a:latin typeface="Calibri"/>
                <a:cs typeface="Calibri"/>
              </a:rPr>
              <a:t> </a:t>
            </a:r>
            <a:r>
              <a:rPr sz="2000" dirty="0">
                <a:latin typeface="Calibri"/>
                <a:cs typeface="Calibri"/>
              </a:rPr>
              <a:t>a</a:t>
            </a:r>
            <a:r>
              <a:rPr sz="2000" spc="-60" dirty="0">
                <a:latin typeface="Calibri"/>
                <a:cs typeface="Calibri"/>
              </a:rPr>
              <a:t> </a:t>
            </a:r>
            <a:r>
              <a:rPr sz="2000" dirty="0">
                <a:latin typeface="Calibri"/>
                <a:cs typeface="Calibri"/>
              </a:rPr>
              <a:t>school</a:t>
            </a:r>
            <a:r>
              <a:rPr sz="2000" spc="-65" dirty="0">
                <a:latin typeface="Calibri"/>
                <a:cs typeface="Calibri"/>
              </a:rPr>
              <a:t> </a:t>
            </a:r>
            <a:r>
              <a:rPr sz="2000" dirty="0">
                <a:latin typeface="Calibri"/>
                <a:cs typeface="Calibri"/>
              </a:rPr>
              <a:t>performed</a:t>
            </a:r>
            <a:r>
              <a:rPr sz="2000" spc="-55" dirty="0">
                <a:latin typeface="Calibri"/>
                <a:cs typeface="Calibri"/>
              </a:rPr>
              <a:t> </a:t>
            </a:r>
            <a:r>
              <a:rPr sz="2000" dirty="0">
                <a:latin typeface="Calibri"/>
                <a:cs typeface="Calibri"/>
              </a:rPr>
              <a:t>worse</a:t>
            </a:r>
            <a:r>
              <a:rPr sz="2000" spc="-45" dirty="0">
                <a:latin typeface="Calibri"/>
                <a:cs typeface="Calibri"/>
              </a:rPr>
              <a:t> </a:t>
            </a:r>
            <a:r>
              <a:rPr sz="2000" dirty="0">
                <a:latin typeface="Calibri"/>
                <a:cs typeface="Calibri"/>
              </a:rPr>
              <a:t>than</a:t>
            </a:r>
            <a:r>
              <a:rPr sz="2000" spc="-55"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previous</a:t>
            </a:r>
            <a:r>
              <a:rPr sz="2000" spc="-65" dirty="0">
                <a:latin typeface="Calibri"/>
                <a:cs typeface="Calibri"/>
              </a:rPr>
              <a:t> </a:t>
            </a:r>
            <a:r>
              <a:rPr sz="2000" dirty="0">
                <a:latin typeface="Calibri"/>
                <a:cs typeface="Calibri"/>
              </a:rPr>
              <a:t>year</a:t>
            </a:r>
            <a:r>
              <a:rPr sz="2000" spc="-55" dirty="0">
                <a:latin typeface="Calibri"/>
                <a:cs typeface="Calibri"/>
              </a:rPr>
              <a:t> </a:t>
            </a:r>
            <a:r>
              <a:rPr sz="2000" dirty="0">
                <a:latin typeface="Calibri"/>
                <a:cs typeface="Calibri"/>
              </a:rPr>
              <a:t>(percent</a:t>
            </a:r>
            <a:r>
              <a:rPr sz="2000" spc="-55" dirty="0">
                <a:latin typeface="Calibri"/>
                <a:cs typeface="Calibri"/>
              </a:rPr>
              <a:t> </a:t>
            </a:r>
            <a:r>
              <a:rPr sz="2000" dirty="0">
                <a:latin typeface="Calibri"/>
                <a:cs typeface="Calibri"/>
              </a:rPr>
              <a:t>correct</a:t>
            </a:r>
            <a:r>
              <a:rPr sz="2000" spc="-50" dirty="0">
                <a:latin typeface="Calibri"/>
                <a:cs typeface="Calibri"/>
              </a:rPr>
              <a:t> </a:t>
            </a:r>
            <a:r>
              <a:rPr sz="2000" spc="-20" dirty="0">
                <a:latin typeface="Calibri"/>
                <a:cs typeface="Calibri"/>
              </a:rPr>
              <a:t>went </a:t>
            </a:r>
            <a:r>
              <a:rPr sz="2000" dirty="0">
                <a:latin typeface="Calibri"/>
                <a:cs typeface="Calibri"/>
              </a:rPr>
              <a:t>down</a:t>
            </a:r>
            <a:r>
              <a:rPr sz="2000" spc="-50" dirty="0">
                <a:latin typeface="Calibri"/>
                <a:cs typeface="Calibri"/>
              </a:rPr>
              <a:t> </a:t>
            </a:r>
            <a:r>
              <a:rPr sz="2000" dirty="0">
                <a:latin typeface="Calibri"/>
                <a:cs typeface="Calibri"/>
              </a:rPr>
              <a:t>by</a:t>
            </a:r>
            <a:r>
              <a:rPr sz="2000" spc="-45" dirty="0">
                <a:latin typeface="Calibri"/>
                <a:cs typeface="Calibri"/>
              </a:rPr>
              <a:t> </a:t>
            </a:r>
            <a:r>
              <a:rPr sz="2000" dirty="0">
                <a:latin typeface="Calibri"/>
                <a:cs typeface="Calibri"/>
              </a:rPr>
              <a:t>a</a:t>
            </a:r>
            <a:r>
              <a:rPr sz="2000" spc="-25" dirty="0">
                <a:latin typeface="Calibri"/>
                <a:cs typeface="Calibri"/>
              </a:rPr>
              <a:t> </a:t>
            </a:r>
            <a:r>
              <a:rPr sz="2000" dirty="0">
                <a:latin typeface="Calibri"/>
                <a:cs typeface="Calibri"/>
              </a:rPr>
              <a:t>small</a:t>
            </a:r>
            <a:r>
              <a:rPr sz="2000" spc="-5" dirty="0">
                <a:latin typeface="Calibri"/>
                <a:cs typeface="Calibri"/>
              </a:rPr>
              <a:t> </a:t>
            </a:r>
            <a:r>
              <a:rPr sz="2000" dirty="0">
                <a:latin typeface="Calibri"/>
                <a:cs typeface="Calibri"/>
              </a:rPr>
              <a:t>amount),</a:t>
            </a:r>
            <a:r>
              <a:rPr sz="2000" spc="-30" dirty="0">
                <a:latin typeface="Calibri"/>
                <a:cs typeface="Calibri"/>
              </a:rPr>
              <a:t> </a:t>
            </a:r>
            <a:r>
              <a:rPr sz="2000" dirty="0">
                <a:latin typeface="Calibri"/>
                <a:cs typeface="Calibri"/>
              </a:rPr>
              <a:t>but</a:t>
            </a:r>
            <a:r>
              <a:rPr sz="2000" spc="-45" dirty="0">
                <a:latin typeface="Calibri"/>
                <a:cs typeface="Calibri"/>
              </a:rPr>
              <a:t> </a:t>
            </a:r>
            <a:r>
              <a:rPr sz="2000" dirty="0">
                <a:latin typeface="Calibri"/>
                <a:cs typeface="Calibri"/>
              </a:rPr>
              <a:t>a</a:t>
            </a:r>
            <a:r>
              <a:rPr sz="2000" spc="-25" dirty="0">
                <a:latin typeface="Calibri"/>
                <a:cs typeface="Calibri"/>
              </a:rPr>
              <a:t> </a:t>
            </a:r>
            <a:r>
              <a:rPr sz="2000" dirty="0">
                <a:latin typeface="Calibri"/>
                <a:cs typeface="Calibri"/>
              </a:rPr>
              <a:t>school</a:t>
            </a:r>
            <a:r>
              <a:rPr sz="2000" spc="-40" dirty="0">
                <a:latin typeface="Calibri"/>
                <a:cs typeface="Calibri"/>
              </a:rPr>
              <a:t> </a:t>
            </a:r>
            <a:r>
              <a:rPr sz="2000" dirty="0">
                <a:latin typeface="Calibri"/>
                <a:cs typeface="Calibri"/>
              </a:rPr>
              <a:t>goes</a:t>
            </a:r>
            <a:r>
              <a:rPr sz="2000" spc="-40" dirty="0">
                <a:latin typeface="Calibri"/>
                <a:cs typeface="Calibri"/>
              </a:rPr>
              <a:t> </a:t>
            </a:r>
            <a:r>
              <a:rPr sz="2000" dirty="0">
                <a:latin typeface="Calibri"/>
                <a:cs typeface="Calibri"/>
              </a:rPr>
              <a:t>from</a:t>
            </a:r>
            <a:r>
              <a:rPr sz="2000" spc="-30" dirty="0">
                <a:latin typeface="Calibri"/>
                <a:cs typeface="Calibri"/>
              </a:rPr>
              <a:t> </a:t>
            </a:r>
            <a:r>
              <a:rPr sz="2000" dirty="0">
                <a:latin typeface="Calibri"/>
                <a:cs typeface="Calibri"/>
              </a:rPr>
              <a:t>being</a:t>
            </a:r>
            <a:r>
              <a:rPr sz="2000" spc="-30" dirty="0">
                <a:latin typeface="Calibri"/>
                <a:cs typeface="Calibri"/>
              </a:rPr>
              <a:t> </a:t>
            </a:r>
            <a:r>
              <a:rPr sz="2000" dirty="0">
                <a:latin typeface="Calibri"/>
                <a:cs typeface="Calibri"/>
              </a:rPr>
              <a:t>below</a:t>
            </a:r>
            <a:r>
              <a:rPr sz="2000" spc="-40" dirty="0">
                <a:latin typeface="Calibri"/>
                <a:cs typeface="Calibri"/>
              </a:rPr>
              <a:t> </a:t>
            </a:r>
            <a:r>
              <a:rPr sz="2000" dirty="0">
                <a:latin typeface="Calibri"/>
                <a:cs typeface="Calibri"/>
              </a:rPr>
              <a:t>the</a:t>
            </a:r>
            <a:r>
              <a:rPr sz="2000" spc="-25" dirty="0">
                <a:latin typeface="Calibri"/>
                <a:cs typeface="Calibri"/>
              </a:rPr>
              <a:t> </a:t>
            </a:r>
            <a:r>
              <a:rPr sz="2000" spc="-10" dirty="0">
                <a:latin typeface="Calibri"/>
                <a:cs typeface="Calibri"/>
              </a:rPr>
              <a:t>district average</a:t>
            </a:r>
            <a:r>
              <a:rPr sz="2000" spc="-55" dirty="0">
                <a:latin typeface="Calibri"/>
                <a:cs typeface="Calibri"/>
              </a:rPr>
              <a:t> </a:t>
            </a:r>
            <a:r>
              <a:rPr sz="2000" dirty="0">
                <a:latin typeface="Calibri"/>
                <a:cs typeface="Calibri"/>
              </a:rPr>
              <a:t>to</a:t>
            </a:r>
            <a:r>
              <a:rPr sz="2000" spc="-55" dirty="0">
                <a:latin typeface="Calibri"/>
                <a:cs typeface="Calibri"/>
              </a:rPr>
              <a:t> </a:t>
            </a:r>
            <a:r>
              <a:rPr sz="2000" dirty="0">
                <a:latin typeface="Calibri"/>
                <a:cs typeface="Calibri"/>
              </a:rPr>
              <a:t>above</a:t>
            </a:r>
            <a:r>
              <a:rPr sz="2000" spc="-50" dirty="0">
                <a:latin typeface="Calibri"/>
                <a:cs typeface="Calibri"/>
              </a:rPr>
              <a:t> </a:t>
            </a:r>
            <a:r>
              <a:rPr sz="2000" dirty="0">
                <a:latin typeface="Calibri"/>
                <a:cs typeface="Calibri"/>
              </a:rPr>
              <a:t>the</a:t>
            </a:r>
            <a:r>
              <a:rPr sz="2000" spc="-50" dirty="0">
                <a:latin typeface="Calibri"/>
                <a:cs typeface="Calibri"/>
              </a:rPr>
              <a:t> </a:t>
            </a:r>
            <a:r>
              <a:rPr sz="2000" dirty="0">
                <a:latin typeface="Calibri"/>
                <a:cs typeface="Calibri"/>
              </a:rPr>
              <a:t>district</a:t>
            </a:r>
            <a:r>
              <a:rPr sz="2000" spc="-35" dirty="0">
                <a:latin typeface="Calibri"/>
                <a:cs typeface="Calibri"/>
              </a:rPr>
              <a:t> </a:t>
            </a:r>
            <a:r>
              <a:rPr sz="2000" spc="-10" dirty="0">
                <a:latin typeface="Calibri"/>
                <a:cs typeface="Calibri"/>
              </a:rPr>
              <a:t>average,</a:t>
            </a:r>
            <a:r>
              <a:rPr sz="2000" spc="-50" dirty="0">
                <a:latin typeface="Calibri"/>
                <a:cs typeface="Calibri"/>
              </a:rPr>
              <a:t> </a:t>
            </a:r>
            <a:r>
              <a:rPr sz="2000" dirty="0">
                <a:latin typeface="Calibri"/>
                <a:cs typeface="Calibri"/>
              </a:rPr>
              <a:t>it</a:t>
            </a:r>
            <a:r>
              <a:rPr sz="2000" spc="-50" dirty="0">
                <a:latin typeface="Calibri"/>
                <a:cs typeface="Calibri"/>
              </a:rPr>
              <a:t> </a:t>
            </a:r>
            <a:r>
              <a:rPr sz="2000" dirty="0">
                <a:latin typeface="Calibri"/>
                <a:cs typeface="Calibri"/>
              </a:rPr>
              <a:t>could</a:t>
            </a:r>
            <a:r>
              <a:rPr sz="2000" spc="-65" dirty="0">
                <a:latin typeface="Calibri"/>
                <a:cs typeface="Calibri"/>
              </a:rPr>
              <a:t> </a:t>
            </a:r>
            <a:r>
              <a:rPr sz="2000" dirty="0">
                <a:latin typeface="Calibri"/>
                <a:cs typeface="Calibri"/>
              </a:rPr>
              <a:t>be</a:t>
            </a:r>
            <a:r>
              <a:rPr sz="2000" spc="-55" dirty="0">
                <a:latin typeface="Calibri"/>
                <a:cs typeface="Calibri"/>
              </a:rPr>
              <a:t> </a:t>
            </a:r>
            <a:r>
              <a:rPr sz="2000" dirty="0">
                <a:latin typeface="Calibri"/>
                <a:cs typeface="Calibri"/>
              </a:rPr>
              <a:t>an</a:t>
            </a:r>
            <a:r>
              <a:rPr sz="2000" spc="-45" dirty="0">
                <a:latin typeface="Calibri"/>
                <a:cs typeface="Calibri"/>
              </a:rPr>
              <a:t> </a:t>
            </a:r>
            <a:r>
              <a:rPr sz="2000" dirty="0">
                <a:latin typeface="Calibri"/>
                <a:cs typeface="Calibri"/>
              </a:rPr>
              <a:t>indication</a:t>
            </a:r>
            <a:r>
              <a:rPr sz="2000" spc="-60" dirty="0">
                <a:latin typeface="Calibri"/>
                <a:cs typeface="Calibri"/>
              </a:rPr>
              <a:t> </a:t>
            </a:r>
            <a:r>
              <a:rPr sz="2000" dirty="0">
                <a:latin typeface="Calibri"/>
                <a:cs typeface="Calibri"/>
              </a:rPr>
              <a:t>that</a:t>
            </a:r>
            <a:r>
              <a:rPr sz="2000" spc="-50" dirty="0">
                <a:latin typeface="Calibri"/>
                <a:cs typeface="Calibri"/>
              </a:rPr>
              <a:t> </a:t>
            </a:r>
            <a:r>
              <a:rPr sz="2000" dirty="0">
                <a:latin typeface="Calibri"/>
                <a:cs typeface="Calibri"/>
              </a:rPr>
              <a:t>there</a:t>
            </a:r>
            <a:r>
              <a:rPr sz="2000" spc="-50" dirty="0">
                <a:latin typeface="Calibri"/>
                <a:cs typeface="Calibri"/>
              </a:rPr>
              <a:t> </a:t>
            </a:r>
            <a:r>
              <a:rPr sz="2000" spc="-25" dirty="0">
                <a:latin typeface="Calibri"/>
                <a:cs typeface="Calibri"/>
              </a:rPr>
              <a:t>was </a:t>
            </a:r>
            <a:r>
              <a:rPr sz="2000" spc="-10" dirty="0">
                <a:latin typeface="Calibri"/>
                <a:cs typeface="Calibri"/>
              </a:rPr>
              <a:t>improvement.</a:t>
            </a:r>
            <a:endParaRPr sz="2000">
              <a:latin typeface="Calibri"/>
              <a:cs typeface="Calibri"/>
            </a:endParaRPr>
          </a:p>
        </p:txBody>
      </p:sp>
      <p:sp>
        <p:nvSpPr>
          <p:cNvPr id="8" name="object 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66</a:t>
            </a:fld>
            <a:endParaRPr spc="-25"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58EB0D2-1186-96DA-FC7B-390116597463}"/>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Selected and constructed response</a:t>
            </a:r>
          </a:p>
        </p:txBody>
      </p:sp>
      <p:grpSp>
        <p:nvGrpSpPr>
          <p:cNvPr id="3" name="object 3">
            <a:extLst>
              <a:ext uri="{C183D7F6-B498-43B3-948B-1728B52AA6E4}">
                <adec:decorative xmlns:adec="http://schemas.microsoft.com/office/drawing/2017/decorative" val="1"/>
              </a:ext>
            </a:extLst>
          </p:cNvPr>
          <p:cNvGrpSpPr/>
          <p:nvPr/>
        </p:nvGrpSpPr>
        <p:grpSpPr>
          <a:xfrm>
            <a:off x="1147876" y="151764"/>
            <a:ext cx="7084695" cy="1463040"/>
            <a:chOff x="1147876" y="151764"/>
            <a:chExt cx="7084695" cy="1463040"/>
          </a:xfrm>
        </p:grpSpPr>
        <p:pic>
          <p:nvPicPr>
            <p:cNvPr id="4" name="object 4"/>
            <p:cNvPicPr/>
            <p:nvPr/>
          </p:nvPicPr>
          <p:blipFill>
            <a:blip r:embed="rId2" cstate="print"/>
            <a:stretch>
              <a:fillRect/>
            </a:stretch>
          </p:blipFill>
          <p:spPr>
            <a:xfrm>
              <a:off x="1147876" y="151764"/>
              <a:ext cx="7084695" cy="487679"/>
            </a:xfrm>
            <a:prstGeom prst="rect">
              <a:avLst/>
            </a:prstGeom>
          </p:spPr>
        </p:pic>
        <p:pic>
          <p:nvPicPr>
            <p:cNvPr id="5" name="object 5"/>
            <p:cNvPicPr/>
            <p:nvPr/>
          </p:nvPicPr>
          <p:blipFill>
            <a:blip r:embed="rId3" cstate="print"/>
            <a:stretch>
              <a:fillRect/>
            </a:stretch>
          </p:blipFill>
          <p:spPr>
            <a:xfrm>
              <a:off x="2263775" y="639445"/>
              <a:ext cx="2097151" cy="487679"/>
            </a:xfrm>
            <a:prstGeom prst="rect">
              <a:avLst/>
            </a:prstGeom>
          </p:spPr>
        </p:pic>
        <p:pic>
          <p:nvPicPr>
            <p:cNvPr id="6" name="object 6"/>
            <p:cNvPicPr/>
            <p:nvPr/>
          </p:nvPicPr>
          <p:blipFill>
            <a:blip r:embed="rId4" cstate="print"/>
            <a:stretch>
              <a:fillRect/>
            </a:stretch>
          </p:blipFill>
          <p:spPr>
            <a:xfrm>
              <a:off x="4127880" y="639445"/>
              <a:ext cx="423672" cy="487679"/>
            </a:xfrm>
            <a:prstGeom prst="rect">
              <a:avLst/>
            </a:prstGeom>
          </p:spPr>
        </p:pic>
        <p:pic>
          <p:nvPicPr>
            <p:cNvPr id="7" name="object 7"/>
            <p:cNvPicPr/>
            <p:nvPr/>
          </p:nvPicPr>
          <p:blipFill>
            <a:blip r:embed="rId5" cstate="print"/>
            <a:stretch>
              <a:fillRect/>
            </a:stretch>
          </p:blipFill>
          <p:spPr>
            <a:xfrm>
              <a:off x="4339717" y="639445"/>
              <a:ext cx="2793238" cy="487679"/>
            </a:xfrm>
            <a:prstGeom prst="rect">
              <a:avLst/>
            </a:prstGeom>
          </p:spPr>
        </p:pic>
        <p:pic>
          <p:nvPicPr>
            <p:cNvPr id="8" name="object 8"/>
            <p:cNvPicPr/>
            <p:nvPr/>
          </p:nvPicPr>
          <p:blipFill>
            <a:blip r:embed="rId6" cstate="print"/>
            <a:stretch>
              <a:fillRect/>
            </a:stretch>
          </p:blipFill>
          <p:spPr>
            <a:xfrm>
              <a:off x="2032127" y="1127125"/>
              <a:ext cx="3001264" cy="487679"/>
            </a:xfrm>
            <a:prstGeom prst="rect">
              <a:avLst/>
            </a:prstGeom>
          </p:spPr>
        </p:pic>
        <p:pic>
          <p:nvPicPr>
            <p:cNvPr id="9" name="object 9"/>
            <p:cNvPicPr/>
            <p:nvPr/>
          </p:nvPicPr>
          <p:blipFill>
            <a:blip r:embed="rId4" cstate="print"/>
            <a:stretch>
              <a:fillRect/>
            </a:stretch>
          </p:blipFill>
          <p:spPr>
            <a:xfrm>
              <a:off x="4783201" y="1127125"/>
              <a:ext cx="423672" cy="487679"/>
            </a:xfrm>
            <a:prstGeom prst="rect">
              <a:avLst/>
            </a:prstGeom>
          </p:spPr>
        </p:pic>
        <p:pic>
          <p:nvPicPr>
            <p:cNvPr id="10" name="object 10"/>
            <p:cNvPicPr/>
            <p:nvPr/>
          </p:nvPicPr>
          <p:blipFill>
            <a:blip r:embed="rId7" cstate="print"/>
            <a:stretch>
              <a:fillRect/>
            </a:stretch>
          </p:blipFill>
          <p:spPr>
            <a:xfrm>
              <a:off x="4995036" y="1127125"/>
              <a:ext cx="2381758" cy="48767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732229"/>
            <a:ext cx="7743825" cy="1497965"/>
          </a:xfrm>
          <a:prstGeom prst="rect">
            <a:avLst/>
          </a:prstGeom>
        </p:spPr>
        <p:txBody>
          <a:bodyPr vert="horz" wrap="square" lIns="0" tIns="12700" rIns="0" bIns="0" rtlCol="0">
            <a:spAutoFit/>
          </a:bodyPr>
          <a:lstStyle/>
          <a:p>
            <a:pPr marL="240665" indent="-227965">
              <a:lnSpc>
                <a:spcPct val="100000"/>
              </a:lnSpc>
              <a:spcBef>
                <a:spcPts val="100"/>
              </a:spcBef>
              <a:buClr>
                <a:srgbClr val="478AC8"/>
              </a:buClr>
              <a:buSzPct val="110416"/>
              <a:buFont typeface="Wingdings"/>
              <a:buChar char=""/>
              <a:tabLst>
                <a:tab pos="240665" algn="l"/>
              </a:tabLst>
            </a:pPr>
            <a:r>
              <a:rPr sz="2400" b="1" dirty="0">
                <a:latin typeface="Calibri"/>
                <a:cs typeface="Calibri"/>
              </a:rPr>
              <a:t>Nearly</a:t>
            </a:r>
            <a:r>
              <a:rPr sz="2400" b="1" spc="-40" dirty="0">
                <a:latin typeface="Calibri"/>
                <a:cs typeface="Calibri"/>
              </a:rPr>
              <a:t> </a:t>
            </a:r>
            <a:r>
              <a:rPr sz="2400" b="1" dirty="0">
                <a:latin typeface="Calibri"/>
                <a:cs typeface="Calibri"/>
              </a:rPr>
              <a:t>half</a:t>
            </a:r>
            <a:r>
              <a:rPr sz="2400" b="1" spc="-25"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points</a:t>
            </a:r>
            <a:r>
              <a:rPr sz="2400" b="1" spc="-25" dirty="0">
                <a:latin typeface="Calibri"/>
                <a:cs typeface="Calibri"/>
              </a:rPr>
              <a:t> </a:t>
            </a:r>
            <a:r>
              <a:rPr sz="2400" b="1" dirty="0">
                <a:latin typeface="Calibri"/>
                <a:cs typeface="Calibri"/>
              </a:rPr>
              <a:t>on</a:t>
            </a:r>
            <a:r>
              <a:rPr sz="2400" b="1" spc="-45"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science</a:t>
            </a:r>
            <a:r>
              <a:rPr sz="2400" b="1" spc="-35" dirty="0">
                <a:latin typeface="Calibri"/>
                <a:cs typeface="Calibri"/>
              </a:rPr>
              <a:t> </a:t>
            </a:r>
            <a:r>
              <a:rPr sz="2400" b="1" dirty="0">
                <a:latin typeface="Calibri"/>
                <a:cs typeface="Calibri"/>
              </a:rPr>
              <a:t>and</a:t>
            </a:r>
            <a:r>
              <a:rPr sz="2400" b="1" spc="-35" dirty="0">
                <a:latin typeface="Calibri"/>
                <a:cs typeface="Calibri"/>
              </a:rPr>
              <a:t> </a:t>
            </a:r>
            <a:r>
              <a:rPr sz="2400" b="1" dirty="0">
                <a:latin typeface="Calibri"/>
                <a:cs typeface="Calibri"/>
              </a:rPr>
              <a:t>social</a:t>
            </a:r>
            <a:r>
              <a:rPr sz="2400" b="1" spc="-35" dirty="0">
                <a:latin typeface="Calibri"/>
                <a:cs typeface="Calibri"/>
              </a:rPr>
              <a:t> </a:t>
            </a:r>
            <a:r>
              <a:rPr sz="2400" b="1" spc="-10" dirty="0">
                <a:latin typeface="Calibri"/>
                <a:cs typeface="Calibri"/>
              </a:rPr>
              <a:t>studies</a:t>
            </a:r>
            <a:endParaRPr sz="2400">
              <a:latin typeface="Calibri"/>
              <a:cs typeface="Calibri"/>
            </a:endParaRPr>
          </a:p>
          <a:p>
            <a:pPr marL="241300">
              <a:lnSpc>
                <a:spcPct val="100000"/>
              </a:lnSpc>
              <a:spcBef>
                <a:spcPts val="5"/>
              </a:spcBef>
            </a:pPr>
            <a:r>
              <a:rPr sz="2400" b="1" spc="-10" dirty="0">
                <a:latin typeface="Calibri"/>
                <a:cs typeface="Calibri"/>
              </a:rPr>
              <a:t>assessments</a:t>
            </a:r>
            <a:r>
              <a:rPr sz="2400" b="1" spc="-30" dirty="0">
                <a:latin typeface="Calibri"/>
                <a:cs typeface="Calibri"/>
              </a:rPr>
              <a:t> </a:t>
            </a:r>
            <a:r>
              <a:rPr sz="2400" b="1" dirty="0">
                <a:latin typeface="Calibri"/>
                <a:cs typeface="Calibri"/>
              </a:rPr>
              <a:t>come</a:t>
            </a:r>
            <a:r>
              <a:rPr sz="2400" b="1" spc="-65" dirty="0">
                <a:latin typeface="Calibri"/>
                <a:cs typeface="Calibri"/>
              </a:rPr>
              <a:t> </a:t>
            </a:r>
            <a:r>
              <a:rPr sz="2400" b="1" dirty="0">
                <a:latin typeface="Calibri"/>
                <a:cs typeface="Calibri"/>
              </a:rPr>
              <a:t>from</a:t>
            </a:r>
            <a:r>
              <a:rPr sz="2400" b="1" spc="-60" dirty="0">
                <a:latin typeface="Calibri"/>
                <a:cs typeface="Calibri"/>
              </a:rPr>
              <a:t> </a:t>
            </a:r>
            <a:r>
              <a:rPr sz="2400" b="1" spc="-20" dirty="0">
                <a:latin typeface="Calibri"/>
                <a:cs typeface="Calibri"/>
              </a:rPr>
              <a:t>constructed-</a:t>
            </a:r>
            <a:r>
              <a:rPr sz="2400" b="1" dirty="0">
                <a:latin typeface="Calibri"/>
                <a:cs typeface="Calibri"/>
              </a:rPr>
              <a:t>response</a:t>
            </a:r>
            <a:r>
              <a:rPr sz="2400" b="1" spc="-50" dirty="0">
                <a:latin typeface="Calibri"/>
                <a:cs typeface="Calibri"/>
              </a:rPr>
              <a:t> </a:t>
            </a:r>
            <a:r>
              <a:rPr sz="2400" b="1" spc="-10" dirty="0">
                <a:latin typeface="Calibri"/>
                <a:cs typeface="Calibri"/>
              </a:rPr>
              <a:t>items</a:t>
            </a:r>
            <a:endParaRPr sz="2400">
              <a:latin typeface="Calibri"/>
              <a:cs typeface="Calibri"/>
            </a:endParaRPr>
          </a:p>
          <a:p>
            <a:pPr marL="514350" marR="5080" lvl="1" indent="-182245">
              <a:lnSpc>
                <a:spcPct val="100000"/>
              </a:lnSpc>
              <a:spcBef>
                <a:spcPts val="545"/>
              </a:spcBef>
              <a:buClr>
                <a:srgbClr val="FFC746"/>
              </a:buClr>
              <a:buSzPct val="109090"/>
              <a:buFont typeface="Wingdings"/>
              <a:buChar char=""/>
              <a:tabLst>
                <a:tab pos="515620" algn="l"/>
              </a:tabLst>
            </a:pPr>
            <a:r>
              <a:rPr sz="2200" dirty="0">
                <a:latin typeface="Calibri"/>
                <a:cs typeface="Calibri"/>
              </a:rPr>
              <a:t>This</a:t>
            </a:r>
            <a:r>
              <a:rPr sz="2200" spc="-45" dirty="0">
                <a:latin typeface="Calibri"/>
                <a:cs typeface="Calibri"/>
              </a:rPr>
              <a:t> </a:t>
            </a:r>
            <a:r>
              <a:rPr sz="2200" dirty="0">
                <a:latin typeface="Calibri"/>
                <a:cs typeface="Calibri"/>
              </a:rPr>
              <a:t>is</a:t>
            </a:r>
            <a:r>
              <a:rPr sz="2200" spc="-55" dirty="0">
                <a:latin typeface="Calibri"/>
                <a:cs typeface="Calibri"/>
              </a:rPr>
              <a:t> </a:t>
            </a:r>
            <a:r>
              <a:rPr sz="2200" dirty="0">
                <a:latin typeface="Calibri"/>
                <a:cs typeface="Calibri"/>
              </a:rPr>
              <a:t>a</a:t>
            </a:r>
            <a:r>
              <a:rPr sz="2200" spc="-50" dirty="0">
                <a:latin typeface="Calibri"/>
                <a:cs typeface="Calibri"/>
              </a:rPr>
              <a:t> </a:t>
            </a:r>
            <a:r>
              <a:rPr sz="2200" dirty="0">
                <a:latin typeface="Calibri"/>
                <a:cs typeface="Calibri"/>
              </a:rPr>
              <a:t>scale</a:t>
            </a:r>
            <a:r>
              <a:rPr sz="2200" spc="-45" dirty="0">
                <a:latin typeface="Calibri"/>
                <a:cs typeface="Calibri"/>
              </a:rPr>
              <a:t> </a:t>
            </a:r>
            <a:r>
              <a:rPr sz="2200" dirty="0">
                <a:latin typeface="Calibri"/>
                <a:cs typeface="Calibri"/>
              </a:rPr>
              <a:t>score</a:t>
            </a:r>
            <a:r>
              <a:rPr sz="2200" spc="-55" dirty="0">
                <a:latin typeface="Calibri"/>
                <a:cs typeface="Calibri"/>
              </a:rPr>
              <a:t> </a:t>
            </a:r>
            <a:r>
              <a:rPr sz="2200" dirty="0">
                <a:latin typeface="Calibri"/>
                <a:cs typeface="Calibri"/>
              </a:rPr>
              <a:t>and</a:t>
            </a:r>
            <a:r>
              <a:rPr sz="2200" spc="-50" dirty="0">
                <a:latin typeface="Calibri"/>
                <a:cs typeface="Calibri"/>
              </a:rPr>
              <a:t> </a:t>
            </a:r>
            <a:r>
              <a:rPr sz="2200" dirty="0">
                <a:latin typeface="Calibri"/>
                <a:cs typeface="Calibri"/>
              </a:rPr>
              <a:t>can</a:t>
            </a:r>
            <a:r>
              <a:rPr sz="2200" spc="-55" dirty="0">
                <a:latin typeface="Calibri"/>
                <a:cs typeface="Calibri"/>
              </a:rPr>
              <a:t> </a:t>
            </a:r>
            <a:r>
              <a:rPr sz="2200" dirty="0">
                <a:latin typeface="Calibri"/>
                <a:cs typeface="Calibri"/>
              </a:rPr>
              <a:t>be</a:t>
            </a:r>
            <a:r>
              <a:rPr sz="2200" spc="-55" dirty="0">
                <a:latin typeface="Calibri"/>
                <a:cs typeface="Calibri"/>
              </a:rPr>
              <a:t> </a:t>
            </a:r>
            <a:r>
              <a:rPr sz="2200" dirty="0">
                <a:latin typeface="Calibri"/>
                <a:cs typeface="Calibri"/>
              </a:rPr>
              <a:t>compared</a:t>
            </a:r>
            <a:r>
              <a:rPr sz="2200" spc="-50" dirty="0">
                <a:latin typeface="Calibri"/>
                <a:cs typeface="Calibri"/>
              </a:rPr>
              <a:t> </a:t>
            </a:r>
            <a:r>
              <a:rPr sz="2200" dirty="0">
                <a:latin typeface="Calibri"/>
                <a:cs typeface="Calibri"/>
              </a:rPr>
              <a:t>across</a:t>
            </a:r>
            <a:r>
              <a:rPr sz="2200" spc="-45" dirty="0">
                <a:latin typeface="Calibri"/>
                <a:cs typeface="Calibri"/>
              </a:rPr>
              <a:t> </a:t>
            </a:r>
            <a:r>
              <a:rPr sz="2200" dirty="0">
                <a:latin typeface="Calibri"/>
                <a:cs typeface="Calibri"/>
              </a:rPr>
              <a:t>years</a:t>
            </a:r>
            <a:r>
              <a:rPr sz="2200" spc="-55" dirty="0">
                <a:latin typeface="Calibri"/>
                <a:cs typeface="Calibri"/>
              </a:rPr>
              <a:t> </a:t>
            </a:r>
            <a:r>
              <a:rPr sz="2200" dirty="0">
                <a:latin typeface="Calibri"/>
                <a:cs typeface="Calibri"/>
              </a:rPr>
              <a:t>(uses</a:t>
            </a:r>
            <a:r>
              <a:rPr sz="2200" spc="-40" dirty="0">
                <a:latin typeface="Calibri"/>
                <a:cs typeface="Calibri"/>
              </a:rPr>
              <a:t> </a:t>
            </a:r>
            <a:r>
              <a:rPr sz="2200" spc="-25" dirty="0">
                <a:latin typeface="Calibri"/>
                <a:cs typeface="Calibri"/>
              </a:rPr>
              <a:t>the 	</a:t>
            </a:r>
            <a:r>
              <a:rPr sz="2200" dirty="0">
                <a:latin typeface="Calibri"/>
                <a:cs typeface="Calibri"/>
              </a:rPr>
              <a:t>same</a:t>
            </a:r>
            <a:r>
              <a:rPr sz="2200" spc="5" dirty="0">
                <a:latin typeface="Calibri"/>
                <a:cs typeface="Calibri"/>
              </a:rPr>
              <a:t> </a:t>
            </a:r>
            <a:r>
              <a:rPr sz="2200" spc="-10" dirty="0">
                <a:latin typeface="Calibri"/>
                <a:cs typeface="Calibri"/>
              </a:rPr>
              <a:t>300-</a:t>
            </a:r>
            <a:r>
              <a:rPr sz="2200" dirty="0">
                <a:latin typeface="Calibri"/>
                <a:cs typeface="Calibri"/>
              </a:rPr>
              <a:t>900</a:t>
            </a:r>
            <a:r>
              <a:rPr sz="2200" spc="-10" dirty="0">
                <a:latin typeface="Calibri"/>
                <a:cs typeface="Calibri"/>
              </a:rPr>
              <a:t> scale)</a:t>
            </a:r>
            <a:endParaRPr sz="2200">
              <a:latin typeface="Calibri"/>
              <a:cs typeface="Calibri"/>
            </a:endParaRPr>
          </a:p>
        </p:txBody>
      </p:sp>
      <p:pic>
        <p:nvPicPr>
          <p:cNvPr id="11" name="object 11">
            <a:extLst>
              <a:ext uri="{C183D7F6-B498-43B3-948B-1728B52AA6E4}">
                <adec:decorative xmlns:adec="http://schemas.microsoft.com/office/drawing/2017/decorative" val="1"/>
              </a:ext>
            </a:extLst>
          </p:cNvPr>
          <p:cNvPicPr/>
          <p:nvPr/>
        </p:nvPicPr>
        <p:blipFill>
          <a:blip r:embed="rId8" cstate="print"/>
          <a:stretch>
            <a:fillRect/>
          </a:stretch>
        </p:blipFill>
        <p:spPr>
          <a:xfrm>
            <a:off x="152400" y="3476244"/>
            <a:ext cx="8915400" cy="3000755"/>
          </a:xfrm>
          <a:prstGeom prst="rect">
            <a:avLst/>
          </a:prstGeom>
        </p:spPr>
      </p:pic>
      <p:sp>
        <p:nvSpPr>
          <p:cNvPr id="12" name="object 1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67</a:t>
            </a:fld>
            <a:endParaRPr spc="-25"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A9C2CB2-1D34-7D08-6777-2A844655C789}"/>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District/School reports</a:t>
            </a:r>
          </a:p>
        </p:txBody>
      </p:sp>
      <p:sp>
        <p:nvSpPr>
          <p:cNvPr id="2" name="object 2" descr="District and school reports"/>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478AC8"/>
          </a:solidFill>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2" cstate="print"/>
            <a:stretch>
              <a:fillRect/>
            </a:stretch>
          </p:blipFill>
          <p:spPr>
            <a:xfrm>
              <a:off x="8004281" y="6207166"/>
              <a:ext cx="196552" cy="193515"/>
            </a:xfrm>
            <a:prstGeom prst="rect">
              <a:avLst/>
            </a:prstGeom>
          </p:spPr>
        </p:pic>
        <p:pic>
          <p:nvPicPr>
            <p:cNvPr id="6" name="object 6"/>
            <p:cNvPicPr/>
            <p:nvPr/>
          </p:nvPicPr>
          <p:blipFill>
            <a:blip r:embed="rId3"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4" cstate="print"/>
            <a:stretch>
              <a:fillRect/>
            </a:stretch>
          </p:blipFill>
          <p:spPr>
            <a:xfrm>
              <a:off x="8407554" y="6474413"/>
              <a:ext cx="200493" cy="162871"/>
            </a:xfrm>
            <a:prstGeom prst="rect">
              <a:avLst/>
            </a:prstGeom>
          </p:spPr>
        </p:pic>
        <p:pic>
          <p:nvPicPr>
            <p:cNvPr id="10" name="object 10"/>
            <p:cNvPicPr/>
            <p:nvPr/>
          </p:nvPicPr>
          <p:blipFill>
            <a:blip r:embed="rId5" cstate="print"/>
            <a:stretch>
              <a:fillRect/>
            </a:stretch>
          </p:blipFill>
          <p:spPr>
            <a:xfrm>
              <a:off x="8395809" y="6193907"/>
              <a:ext cx="65769" cy="77261"/>
            </a:xfrm>
            <a:prstGeom prst="rect">
              <a:avLst/>
            </a:prstGeom>
          </p:spPr>
        </p:pic>
        <p:pic>
          <p:nvPicPr>
            <p:cNvPr id="11" name="object 11"/>
            <p:cNvPicPr/>
            <p:nvPr/>
          </p:nvPicPr>
          <p:blipFill>
            <a:blip r:embed="rId6"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7" cstate="print"/>
            <a:stretch>
              <a:fillRect/>
            </a:stretch>
          </p:blipFill>
          <p:spPr>
            <a:xfrm>
              <a:off x="8378219" y="6296133"/>
              <a:ext cx="329266" cy="186865"/>
            </a:xfrm>
            <a:prstGeom prst="rect">
              <a:avLst/>
            </a:prstGeom>
          </p:spPr>
        </p:pic>
      </p:grpSp>
      <p:pic>
        <p:nvPicPr>
          <p:cNvPr id="15" name="object 15" descr="District and school reports"/>
          <p:cNvPicPr/>
          <p:nvPr/>
        </p:nvPicPr>
        <p:blipFill>
          <a:blip r:embed="rId8" cstate="print"/>
          <a:stretch>
            <a:fillRect/>
          </a:stretch>
        </p:blipFill>
        <p:spPr>
          <a:xfrm>
            <a:off x="729081" y="2243658"/>
            <a:ext cx="7930388" cy="64038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189953-2E98-201E-7E22-AD15DECF4F58}"/>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School roster</a:t>
            </a:r>
          </a:p>
        </p:txBody>
      </p:sp>
      <p:grpSp>
        <p:nvGrpSpPr>
          <p:cNvPr id="3" name="object 3">
            <a:extLst>
              <a:ext uri="{C183D7F6-B498-43B3-948B-1728B52AA6E4}">
                <adec:decorative xmlns:adec="http://schemas.microsoft.com/office/drawing/2017/decorative" val="1"/>
              </a:ext>
            </a:extLst>
          </p:cNvPr>
          <p:cNvGrpSpPr/>
          <p:nvPr/>
        </p:nvGrpSpPr>
        <p:grpSpPr>
          <a:xfrm>
            <a:off x="792784" y="334645"/>
            <a:ext cx="7811134" cy="1097280"/>
            <a:chOff x="792784" y="334645"/>
            <a:chExt cx="7811134" cy="1097280"/>
          </a:xfrm>
        </p:grpSpPr>
        <p:pic>
          <p:nvPicPr>
            <p:cNvPr id="4" name="object 4"/>
            <p:cNvPicPr/>
            <p:nvPr/>
          </p:nvPicPr>
          <p:blipFill>
            <a:blip r:embed="rId2" cstate="print"/>
            <a:stretch>
              <a:fillRect/>
            </a:stretch>
          </p:blipFill>
          <p:spPr>
            <a:xfrm>
              <a:off x="1251813" y="334645"/>
              <a:ext cx="7047738" cy="548639"/>
            </a:xfrm>
            <a:prstGeom prst="rect">
              <a:avLst/>
            </a:prstGeom>
          </p:spPr>
        </p:pic>
        <p:pic>
          <p:nvPicPr>
            <p:cNvPr id="5" name="object 5"/>
            <p:cNvPicPr/>
            <p:nvPr/>
          </p:nvPicPr>
          <p:blipFill>
            <a:blip r:embed="rId3" cstate="print"/>
            <a:stretch>
              <a:fillRect/>
            </a:stretch>
          </p:blipFill>
          <p:spPr>
            <a:xfrm>
              <a:off x="792784" y="883285"/>
              <a:ext cx="7810754"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699879"/>
            <a:ext cx="8154670" cy="3743325"/>
          </a:xfrm>
          <a:prstGeom prst="rect">
            <a:avLst/>
          </a:prstGeom>
        </p:spPr>
        <p:txBody>
          <a:bodyPr vert="horz" wrap="square" lIns="0" tIns="47625" rIns="0" bIns="0" rtlCol="0">
            <a:spAutoFit/>
          </a:bodyPr>
          <a:lstStyle/>
          <a:p>
            <a:pPr marL="240665" indent="-227965">
              <a:lnSpc>
                <a:spcPct val="100000"/>
              </a:lnSpc>
              <a:spcBef>
                <a:spcPts val="375"/>
              </a:spcBef>
              <a:buClr>
                <a:srgbClr val="478AC8"/>
              </a:buClr>
              <a:buSzPct val="109090"/>
              <a:buFont typeface="Wingdings"/>
              <a:buChar char=""/>
              <a:tabLst>
                <a:tab pos="240665" algn="l"/>
              </a:tabLst>
            </a:pPr>
            <a:r>
              <a:rPr sz="2200" b="1" dirty="0">
                <a:latin typeface="Calibri"/>
                <a:cs typeface="Calibri"/>
              </a:rPr>
              <a:t>District</a:t>
            </a:r>
            <a:r>
              <a:rPr sz="2200" b="1" spc="-60" dirty="0">
                <a:latin typeface="Calibri"/>
                <a:cs typeface="Calibri"/>
              </a:rPr>
              <a:t> </a:t>
            </a:r>
            <a:r>
              <a:rPr sz="2200" b="1" dirty="0">
                <a:latin typeface="Calibri"/>
                <a:cs typeface="Calibri"/>
              </a:rPr>
              <a:t>level</a:t>
            </a:r>
            <a:r>
              <a:rPr sz="2200" b="1" spc="-85" dirty="0">
                <a:latin typeface="Calibri"/>
                <a:cs typeface="Calibri"/>
              </a:rPr>
              <a:t> </a:t>
            </a:r>
            <a:r>
              <a:rPr sz="2200" b="1" spc="-20" dirty="0">
                <a:latin typeface="Calibri"/>
                <a:cs typeface="Calibri"/>
              </a:rPr>
              <a:t>only</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spc="-10" dirty="0">
                <a:latin typeface="Calibri"/>
                <a:cs typeface="Calibri"/>
              </a:rPr>
              <a:t>Available</a:t>
            </a:r>
            <a:r>
              <a:rPr sz="2200" b="1" spc="-55" dirty="0">
                <a:latin typeface="Calibri"/>
                <a:cs typeface="Calibri"/>
              </a:rPr>
              <a:t> </a:t>
            </a:r>
            <a:r>
              <a:rPr sz="2200" b="1" dirty="0">
                <a:latin typeface="Calibri"/>
                <a:cs typeface="Calibri"/>
              </a:rPr>
              <a:t>for</a:t>
            </a:r>
            <a:r>
              <a:rPr sz="2200" b="1" spc="-55" dirty="0">
                <a:latin typeface="Calibri"/>
                <a:cs typeface="Calibri"/>
              </a:rPr>
              <a:t> </a:t>
            </a:r>
            <a:r>
              <a:rPr sz="2200" b="1" dirty="0">
                <a:latin typeface="Calibri"/>
                <a:cs typeface="Calibri"/>
              </a:rPr>
              <a:t>each</a:t>
            </a:r>
            <a:r>
              <a:rPr sz="2200" b="1" spc="-45" dirty="0">
                <a:latin typeface="Calibri"/>
                <a:cs typeface="Calibri"/>
              </a:rPr>
              <a:t> </a:t>
            </a:r>
            <a:r>
              <a:rPr sz="2200" b="1" dirty="0">
                <a:latin typeface="Calibri"/>
                <a:cs typeface="Calibri"/>
              </a:rPr>
              <a:t>grade</a:t>
            </a:r>
            <a:r>
              <a:rPr sz="2200" b="1" spc="-70" dirty="0">
                <a:latin typeface="Calibri"/>
                <a:cs typeface="Calibri"/>
              </a:rPr>
              <a:t> </a:t>
            </a:r>
            <a:r>
              <a:rPr sz="2200" b="1" dirty="0">
                <a:latin typeface="Calibri"/>
                <a:cs typeface="Calibri"/>
              </a:rPr>
              <a:t>and</a:t>
            </a:r>
            <a:r>
              <a:rPr sz="2200" b="1" spc="-50" dirty="0">
                <a:latin typeface="Calibri"/>
                <a:cs typeface="Calibri"/>
              </a:rPr>
              <a:t> </a:t>
            </a:r>
            <a:r>
              <a:rPr sz="2200" b="1" spc="-10" dirty="0">
                <a:latin typeface="Calibri"/>
                <a:cs typeface="Calibri"/>
              </a:rPr>
              <a:t>content</a:t>
            </a:r>
            <a:r>
              <a:rPr sz="2200" b="1" spc="-50" dirty="0">
                <a:latin typeface="Calibri"/>
                <a:cs typeface="Calibri"/>
              </a:rPr>
              <a:t> </a:t>
            </a:r>
            <a:r>
              <a:rPr sz="2200" b="1" dirty="0">
                <a:latin typeface="Calibri"/>
                <a:cs typeface="Calibri"/>
              </a:rPr>
              <a:t>area</a:t>
            </a:r>
            <a:r>
              <a:rPr sz="2200" b="1" spc="-50" dirty="0">
                <a:latin typeface="Calibri"/>
                <a:cs typeface="Calibri"/>
              </a:rPr>
              <a:t> </a:t>
            </a:r>
            <a:r>
              <a:rPr sz="2200" b="1" dirty="0">
                <a:latin typeface="Calibri"/>
                <a:cs typeface="Calibri"/>
              </a:rPr>
              <a:t>assessed</a:t>
            </a:r>
            <a:r>
              <a:rPr sz="2200" b="1" spc="-60" dirty="0">
                <a:latin typeface="Calibri"/>
                <a:cs typeface="Calibri"/>
              </a:rPr>
              <a:t> </a:t>
            </a:r>
            <a:r>
              <a:rPr sz="2200" b="1" dirty="0">
                <a:latin typeface="Calibri"/>
                <a:cs typeface="Calibri"/>
              </a:rPr>
              <a:t>at</a:t>
            </a:r>
            <a:r>
              <a:rPr sz="2200" b="1" spc="-55" dirty="0">
                <a:latin typeface="Calibri"/>
                <a:cs typeface="Calibri"/>
              </a:rPr>
              <a:t> </a:t>
            </a:r>
            <a:r>
              <a:rPr sz="2200" b="1" dirty="0">
                <a:latin typeface="Calibri"/>
                <a:cs typeface="Calibri"/>
              </a:rPr>
              <a:t>each</a:t>
            </a:r>
            <a:r>
              <a:rPr sz="2200" b="1" spc="-55" dirty="0">
                <a:latin typeface="Calibri"/>
                <a:cs typeface="Calibri"/>
              </a:rPr>
              <a:t> </a:t>
            </a:r>
            <a:r>
              <a:rPr sz="2200" b="1" spc="-10" dirty="0">
                <a:latin typeface="Calibri"/>
                <a:cs typeface="Calibri"/>
              </a:rPr>
              <a:t>school</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dirty="0">
                <a:latin typeface="Calibri"/>
                <a:cs typeface="Calibri"/>
              </a:rPr>
              <a:t>Provides</a:t>
            </a:r>
            <a:r>
              <a:rPr sz="2200" b="1" spc="-40" dirty="0">
                <a:latin typeface="Calibri"/>
                <a:cs typeface="Calibri"/>
              </a:rPr>
              <a:t> </a:t>
            </a:r>
            <a:r>
              <a:rPr sz="2200" b="1" dirty="0">
                <a:latin typeface="Calibri"/>
                <a:cs typeface="Calibri"/>
              </a:rPr>
              <a:t>data</a:t>
            </a:r>
            <a:r>
              <a:rPr sz="2200" b="1" spc="-45" dirty="0">
                <a:latin typeface="Calibri"/>
                <a:cs typeface="Calibri"/>
              </a:rPr>
              <a:t> </a:t>
            </a:r>
            <a:r>
              <a:rPr sz="2200" b="1" spc="-10" dirty="0">
                <a:latin typeface="Calibri"/>
                <a:cs typeface="Calibri"/>
              </a:rPr>
              <a:t>aggregated</a:t>
            </a:r>
            <a:r>
              <a:rPr sz="2200" b="1" spc="-60" dirty="0">
                <a:latin typeface="Calibri"/>
                <a:cs typeface="Calibri"/>
              </a:rPr>
              <a:t> </a:t>
            </a:r>
            <a:r>
              <a:rPr sz="2200" b="1" dirty="0">
                <a:latin typeface="Calibri"/>
                <a:cs typeface="Calibri"/>
              </a:rPr>
              <a:t>at</a:t>
            </a:r>
            <a:r>
              <a:rPr sz="2200" b="1" spc="-55" dirty="0">
                <a:latin typeface="Calibri"/>
                <a:cs typeface="Calibri"/>
              </a:rPr>
              <a:t> </a:t>
            </a:r>
            <a:r>
              <a:rPr sz="2200" b="1" dirty="0">
                <a:latin typeface="Calibri"/>
                <a:cs typeface="Calibri"/>
              </a:rPr>
              <a:t>the</a:t>
            </a:r>
            <a:r>
              <a:rPr sz="2200" b="1" spc="-50" dirty="0">
                <a:latin typeface="Calibri"/>
                <a:cs typeface="Calibri"/>
              </a:rPr>
              <a:t> </a:t>
            </a:r>
            <a:r>
              <a:rPr sz="2200" b="1" spc="-10" dirty="0">
                <a:latin typeface="Calibri"/>
                <a:cs typeface="Calibri"/>
              </a:rPr>
              <a:t>state,</a:t>
            </a:r>
            <a:r>
              <a:rPr sz="2200" b="1" spc="-45" dirty="0">
                <a:latin typeface="Calibri"/>
                <a:cs typeface="Calibri"/>
              </a:rPr>
              <a:t> </a:t>
            </a:r>
            <a:r>
              <a:rPr sz="2200" b="1" dirty="0">
                <a:latin typeface="Calibri"/>
                <a:cs typeface="Calibri"/>
              </a:rPr>
              <a:t>district,</a:t>
            </a:r>
            <a:r>
              <a:rPr sz="2200" b="1" spc="-60" dirty="0">
                <a:latin typeface="Calibri"/>
                <a:cs typeface="Calibri"/>
              </a:rPr>
              <a:t> </a:t>
            </a:r>
            <a:r>
              <a:rPr sz="2200" b="1" dirty="0">
                <a:latin typeface="Calibri"/>
                <a:cs typeface="Calibri"/>
              </a:rPr>
              <a:t>and</a:t>
            </a:r>
            <a:r>
              <a:rPr sz="2200" b="1" spc="-70" dirty="0">
                <a:latin typeface="Calibri"/>
                <a:cs typeface="Calibri"/>
              </a:rPr>
              <a:t> </a:t>
            </a:r>
            <a:r>
              <a:rPr sz="2200" b="1" dirty="0">
                <a:latin typeface="Calibri"/>
                <a:cs typeface="Calibri"/>
              </a:rPr>
              <a:t>school</a:t>
            </a:r>
            <a:r>
              <a:rPr sz="2200" b="1" spc="-35" dirty="0">
                <a:latin typeface="Calibri"/>
                <a:cs typeface="Calibri"/>
              </a:rPr>
              <a:t> </a:t>
            </a:r>
            <a:r>
              <a:rPr sz="2200" b="1" dirty="0">
                <a:latin typeface="Calibri"/>
                <a:cs typeface="Calibri"/>
              </a:rPr>
              <a:t>levels</a:t>
            </a:r>
            <a:r>
              <a:rPr sz="2200" b="1" spc="-50" dirty="0">
                <a:latin typeface="Calibri"/>
                <a:cs typeface="Calibri"/>
              </a:rPr>
              <a:t> </a:t>
            </a:r>
            <a:r>
              <a:rPr sz="2200" b="1" spc="-25" dirty="0">
                <a:latin typeface="Calibri"/>
                <a:cs typeface="Calibri"/>
              </a:rPr>
              <a:t>by</a:t>
            </a:r>
            <a:endParaRPr sz="2200">
              <a:latin typeface="Calibri"/>
              <a:cs typeface="Calibri"/>
            </a:endParaRPr>
          </a:p>
          <a:p>
            <a:pPr marL="514984" lvl="1" indent="-182245">
              <a:lnSpc>
                <a:spcPct val="100000"/>
              </a:lnSpc>
              <a:spcBef>
                <a:spcPts val="489"/>
              </a:spcBef>
              <a:buClr>
                <a:srgbClr val="FFC746"/>
              </a:buClr>
              <a:buSzPct val="110000"/>
              <a:buFont typeface="Wingdings"/>
              <a:buChar char=""/>
              <a:tabLst>
                <a:tab pos="514984" algn="l"/>
              </a:tabLst>
            </a:pPr>
            <a:r>
              <a:rPr sz="2000" spc="-10" dirty="0">
                <a:latin typeface="Calibri"/>
                <a:cs typeface="Calibri"/>
              </a:rPr>
              <a:t>overall</a:t>
            </a:r>
            <a:r>
              <a:rPr sz="2000" spc="-50" dirty="0">
                <a:latin typeface="Calibri"/>
                <a:cs typeface="Calibri"/>
              </a:rPr>
              <a:t> </a:t>
            </a:r>
            <a:r>
              <a:rPr sz="2000" spc="-10" dirty="0">
                <a:latin typeface="Calibri"/>
                <a:cs typeface="Calibri"/>
              </a:rPr>
              <a:t>performance</a:t>
            </a:r>
            <a:r>
              <a:rPr sz="2000" spc="-60" dirty="0">
                <a:latin typeface="Calibri"/>
                <a:cs typeface="Calibri"/>
              </a:rPr>
              <a:t> </a:t>
            </a:r>
            <a:r>
              <a:rPr sz="2000" dirty="0">
                <a:latin typeface="Calibri"/>
                <a:cs typeface="Calibri"/>
              </a:rPr>
              <a:t>level</a:t>
            </a:r>
            <a:r>
              <a:rPr sz="2000" spc="-35" dirty="0">
                <a:latin typeface="Calibri"/>
                <a:cs typeface="Calibri"/>
              </a:rPr>
              <a:t> </a:t>
            </a:r>
            <a:r>
              <a:rPr sz="2000" dirty="0">
                <a:latin typeface="Calibri"/>
                <a:cs typeface="Calibri"/>
              </a:rPr>
              <a:t>and</a:t>
            </a:r>
            <a:r>
              <a:rPr sz="2000" spc="-55" dirty="0">
                <a:latin typeface="Calibri"/>
                <a:cs typeface="Calibri"/>
              </a:rPr>
              <a:t> </a:t>
            </a:r>
            <a:r>
              <a:rPr sz="2000" spc="-10" dirty="0">
                <a:latin typeface="Calibri"/>
                <a:cs typeface="Calibri"/>
              </a:rPr>
              <a:t>average</a:t>
            </a:r>
            <a:r>
              <a:rPr sz="2000" spc="-50" dirty="0">
                <a:latin typeface="Calibri"/>
                <a:cs typeface="Calibri"/>
              </a:rPr>
              <a:t> </a:t>
            </a:r>
            <a:r>
              <a:rPr sz="2000" dirty="0">
                <a:latin typeface="Calibri"/>
                <a:cs typeface="Calibri"/>
              </a:rPr>
              <a:t>scale</a:t>
            </a:r>
            <a:r>
              <a:rPr sz="2000" spc="-55" dirty="0">
                <a:latin typeface="Calibri"/>
                <a:cs typeface="Calibri"/>
              </a:rPr>
              <a:t> </a:t>
            </a:r>
            <a:r>
              <a:rPr sz="2000" spc="-10" dirty="0">
                <a:latin typeface="Calibri"/>
                <a:cs typeface="Calibri"/>
              </a:rPr>
              <a:t>score</a:t>
            </a:r>
            <a:endParaRPr sz="2000">
              <a:latin typeface="Calibri"/>
              <a:cs typeface="Calibri"/>
            </a:endParaRPr>
          </a:p>
          <a:p>
            <a:pPr marL="515620" lvl="1" indent="-182880">
              <a:lnSpc>
                <a:spcPct val="100000"/>
              </a:lnSpc>
              <a:spcBef>
                <a:spcPts val="480"/>
              </a:spcBef>
              <a:buClr>
                <a:srgbClr val="FFC746"/>
              </a:buClr>
              <a:buSzPct val="110000"/>
              <a:buFont typeface="Wingdings"/>
              <a:buChar char=""/>
              <a:tabLst>
                <a:tab pos="515620" algn="l"/>
              </a:tabLst>
            </a:pPr>
            <a:r>
              <a:rPr sz="2000" dirty="0">
                <a:latin typeface="Calibri"/>
                <a:cs typeface="Calibri"/>
              </a:rPr>
              <a:t>reporting</a:t>
            </a:r>
            <a:r>
              <a:rPr sz="2000" spc="-50" dirty="0">
                <a:latin typeface="Calibri"/>
                <a:cs typeface="Calibri"/>
              </a:rPr>
              <a:t> </a:t>
            </a:r>
            <a:r>
              <a:rPr sz="2000" spc="-10" dirty="0">
                <a:latin typeface="Calibri"/>
                <a:cs typeface="Calibri"/>
              </a:rPr>
              <a:t>category</a:t>
            </a:r>
            <a:r>
              <a:rPr sz="2000" spc="-60" dirty="0">
                <a:latin typeface="Calibri"/>
                <a:cs typeface="Calibri"/>
              </a:rPr>
              <a:t> </a:t>
            </a:r>
            <a:r>
              <a:rPr sz="2000" spc="-10" dirty="0">
                <a:latin typeface="Calibri"/>
                <a:cs typeface="Calibri"/>
              </a:rPr>
              <a:t>performance</a:t>
            </a:r>
            <a:r>
              <a:rPr sz="2000" spc="-50" dirty="0">
                <a:latin typeface="Calibri"/>
                <a:cs typeface="Calibri"/>
              </a:rPr>
              <a:t> </a:t>
            </a:r>
            <a:r>
              <a:rPr sz="2000" dirty="0">
                <a:latin typeface="Calibri"/>
                <a:cs typeface="Calibri"/>
              </a:rPr>
              <a:t>and</a:t>
            </a:r>
            <a:r>
              <a:rPr sz="2000" spc="-40" dirty="0">
                <a:latin typeface="Calibri"/>
                <a:cs typeface="Calibri"/>
              </a:rPr>
              <a:t> </a:t>
            </a:r>
            <a:r>
              <a:rPr sz="2000" spc="-10" dirty="0">
                <a:latin typeface="Calibri"/>
                <a:cs typeface="Calibri"/>
              </a:rPr>
              <a:t>average</a:t>
            </a:r>
            <a:r>
              <a:rPr sz="2000" spc="-40" dirty="0">
                <a:latin typeface="Calibri"/>
                <a:cs typeface="Calibri"/>
              </a:rPr>
              <a:t> </a:t>
            </a:r>
            <a:r>
              <a:rPr sz="2000" dirty="0">
                <a:latin typeface="Calibri"/>
                <a:cs typeface="Calibri"/>
              </a:rPr>
              <a:t>scale</a:t>
            </a:r>
            <a:r>
              <a:rPr sz="2000" spc="-40" dirty="0">
                <a:latin typeface="Calibri"/>
                <a:cs typeface="Calibri"/>
              </a:rPr>
              <a:t> </a:t>
            </a:r>
            <a:r>
              <a:rPr sz="2000" spc="-10" dirty="0">
                <a:latin typeface="Calibri"/>
                <a:cs typeface="Calibri"/>
              </a:rPr>
              <a:t>score</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PGC/GLE</a:t>
            </a:r>
            <a:r>
              <a:rPr sz="2000" spc="-55" dirty="0">
                <a:latin typeface="Calibri"/>
                <a:cs typeface="Calibri"/>
              </a:rPr>
              <a:t> </a:t>
            </a:r>
            <a:r>
              <a:rPr sz="2000" dirty="0">
                <a:latin typeface="Calibri"/>
                <a:cs typeface="Calibri"/>
              </a:rPr>
              <a:t>(science</a:t>
            </a:r>
            <a:r>
              <a:rPr sz="2000" spc="-50" dirty="0">
                <a:latin typeface="Calibri"/>
                <a:cs typeface="Calibri"/>
              </a:rPr>
              <a:t> </a:t>
            </a:r>
            <a:r>
              <a:rPr sz="2000" dirty="0">
                <a:latin typeface="Calibri"/>
                <a:cs typeface="Calibri"/>
              </a:rPr>
              <a:t>and</a:t>
            </a:r>
            <a:r>
              <a:rPr sz="2000" spc="-55" dirty="0">
                <a:latin typeface="Calibri"/>
                <a:cs typeface="Calibri"/>
              </a:rPr>
              <a:t> </a:t>
            </a:r>
            <a:r>
              <a:rPr sz="2000" dirty="0">
                <a:latin typeface="Calibri"/>
                <a:cs typeface="Calibri"/>
              </a:rPr>
              <a:t>social</a:t>
            </a:r>
            <a:r>
              <a:rPr sz="2000" spc="-45" dirty="0">
                <a:latin typeface="Calibri"/>
                <a:cs typeface="Calibri"/>
              </a:rPr>
              <a:t> </a:t>
            </a:r>
            <a:r>
              <a:rPr sz="2000" dirty="0">
                <a:latin typeface="Calibri"/>
                <a:cs typeface="Calibri"/>
              </a:rPr>
              <a:t>studies</a:t>
            </a:r>
            <a:r>
              <a:rPr sz="2000" spc="-45" dirty="0">
                <a:latin typeface="Calibri"/>
                <a:cs typeface="Calibri"/>
              </a:rPr>
              <a:t> </a:t>
            </a:r>
            <a:r>
              <a:rPr sz="2000" spc="-10" dirty="0">
                <a:latin typeface="Calibri"/>
                <a:cs typeface="Calibri"/>
              </a:rPr>
              <a:t>only)</a:t>
            </a:r>
            <a:endParaRPr sz="2000">
              <a:latin typeface="Calibri"/>
              <a:cs typeface="Calibri"/>
            </a:endParaRPr>
          </a:p>
          <a:p>
            <a:pPr marL="788670" lvl="2" indent="-181610">
              <a:lnSpc>
                <a:spcPct val="100000"/>
              </a:lnSpc>
              <a:spcBef>
                <a:spcPts val="480"/>
              </a:spcBef>
              <a:buClr>
                <a:srgbClr val="8DC53E"/>
              </a:buClr>
              <a:buSzPct val="110000"/>
              <a:buFont typeface="Wingdings"/>
              <a:buChar char=""/>
              <a:tabLst>
                <a:tab pos="788670" algn="l"/>
              </a:tabLst>
            </a:pPr>
            <a:r>
              <a:rPr sz="2000" spc="-10" dirty="0">
                <a:latin typeface="Calibri"/>
                <a:cs typeface="Calibri"/>
              </a:rPr>
              <a:t>Percent</a:t>
            </a:r>
            <a:r>
              <a:rPr sz="2000" spc="-50" dirty="0">
                <a:latin typeface="Calibri"/>
                <a:cs typeface="Calibri"/>
              </a:rPr>
              <a:t> </a:t>
            </a:r>
            <a:r>
              <a:rPr sz="2000" dirty="0">
                <a:latin typeface="Calibri"/>
                <a:cs typeface="Calibri"/>
              </a:rPr>
              <a:t>correct</a:t>
            </a:r>
            <a:r>
              <a:rPr sz="2000" spc="-50" dirty="0">
                <a:latin typeface="Calibri"/>
                <a:cs typeface="Calibri"/>
              </a:rPr>
              <a:t> </a:t>
            </a:r>
            <a:r>
              <a:rPr sz="2000" dirty="0">
                <a:latin typeface="Calibri"/>
                <a:cs typeface="Calibri"/>
              </a:rPr>
              <a:t>for</a:t>
            </a:r>
            <a:r>
              <a:rPr sz="2000" spc="-70" dirty="0">
                <a:latin typeface="Calibri"/>
                <a:cs typeface="Calibri"/>
              </a:rPr>
              <a:t> </a:t>
            </a:r>
            <a:r>
              <a:rPr sz="2000" dirty="0">
                <a:latin typeface="Calibri"/>
                <a:cs typeface="Calibri"/>
              </a:rPr>
              <a:t>each</a:t>
            </a:r>
            <a:r>
              <a:rPr sz="2000" spc="-50" dirty="0">
                <a:latin typeface="Calibri"/>
                <a:cs typeface="Calibri"/>
              </a:rPr>
              <a:t> </a:t>
            </a:r>
            <a:r>
              <a:rPr sz="2000" dirty="0">
                <a:latin typeface="Calibri"/>
                <a:cs typeface="Calibri"/>
              </a:rPr>
              <a:t>GLE</a:t>
            </a:r>
            <a:r>
              <a:rPr sz="2000" spc="-50" dirty="0">
                <a:latin typeface="Calibri"/>
                <a:cs typeface="Calibri"/>
              </a:rPr>
              <a:t> </a:t>
            </a:r>
            <a:r>
              <a:rPr sz="2000" dirty="0">
                <a:latin typeface="Calibri"/>
                <a:cs typeface="Calibri"/>
              </a:rPr>
              <a:t>is</a:t>
            </a:r>
            <a:r>
              <a:rPr sz="2000" spc="-45" dirty="0">
                <a:latin typeface="Calibri"/>
                <a:cs typeface="Calibri"/>
              </a:rPr>
              <a:t> </a:t>
            </a:r>
            <a:r>
              <a:rPr sz="2000" spc="-10" dirty="0">
                <a:latin typeface="Calibri"/>
                <a:cs typeface="Calibri"/>
              </a:rPr>
              <a:t>presented.</a:t>
            </a:r>
            <a:endParaRPr sz="2000">
              <a:latin typeface="Calibri"/>
              <a:cs typeface="Calibri"/>
            </a:endParaRPr>
          </a:p>
          <a:p>
            <a:pPr marL="788670" marR="5080" lvl="2" indent="-181610">
              <a:lnSpc>
                <a:spcPct val="100000"/>
              </a:lnSpc>
              <a:spcBef>
                <a:spcPts val="480"/>
              </a:spcBef>
              <a:buClr>
                <a:srgbClr val="8DC53E"/>
              </a:buClr>
              <a:buSzPct val="110000"/>
              <a:buFont typeface="Wingdings"/>
              <a:buChar char=""/>
              <a:tabLst>
                <a:tab pos="789940" algn="l"/>
              </a:tabLst>
            </a:pPr>
            <a:r>
              <a:rPr sz="2000" dirty="0">
                <a:latin typeface="Calibri"/>
                <a:cs typeface="Calibri"/>
              </a:rPr>
              <a:t>If</a:t>
            </a:r>
            <a:r>
              <a:rPr sz="2000" spc="-50" dirty="0">
                <a:latin typeface="Calibri"/>
                <a:cs typeface="Calibri"/>
              </a:rPr>
              <a:t> </a:t>
            </a:r>
            <a:r>
              <a:rPr sz="2000" dirty="0">
                <a:latin typeface="Calibri"/>
                <a:cs typeface="Calibri"/>
              </a:rPr>
              <a:t>there</a:t>
            </a:r>
            <a:r>
              <a:rPr sz="2000" spc="-40" dirty="0">
                <a:latin typeface="Calibri"/>
                <a:cs typeface="Calibri"/>
              </a:rPr>
              <a:t> </a:t>
            </a:r>
            <a:r>
              <a:rPr sz="2000" dirty="0">
                <a:latin typeface="Calibri"/>
                <a:cs typeface="Calibri"/>
              </a:rPr>
              <a:t>is</a:t>
            </a:r>
            <a:r>
              <a:rPr sz="2000" spc="-35" dirty="0">
                <a:latin typeface="Calibri"/>
                <a:cs typeface="Calibri"/>
              </a:rPr>
              <a:t> </a:t>
            </a:r>
            <a:r>
              <a:rPr sz="2000" dirty="0">
                <a:latin typeface="Calibri"/>
                <a:cs typeface="Calibri"/>
              </a:rPr>
              <a:t>more</a:t>
            </a:r>
            <a:r>
              <a:rPr sz="2000" spc="-40" dirty="0">
                <a:latin typeface="Calibri"/>
                <a:cs typeface="Calibri"/>
              </a:rPr>
              <a:t> </a:t>
            </a:r>
            <a:r>
              <a:rPr sz="2000" dirty="0">
                <a:latin typeface="Calibri"/>
                <a:cs typeface="Calibri"/>
              </a:rPr>
              <a:t>than</a:t>
            </a:r>
            <a:r>
              <a:rPr sz="2000" spc="-40" dirty="0">
                <a:latin typeface="Calibri"/>
                <a:cs typeface="Calibri"/>
              </a:rPr>
              <a:t> </a:t>
            </a:r>
            <a:r>
              <a:rPr sz="2000" dirty="0">
                <a:latin typeface="Calibri"/>
                <a:cs typeface="Calibri"/>
              </a:rPr>
              <a:t>one</a:t>
            </a:r>
            <a:r>
              <a:rPr sz="2000" spc="-45" dirty="0">
                <a:latin typeface="Calibri"/>
                <a:cs typeface="Calibri"/>
              </a:rPr>
              <a:t> </a:t>
            </a:r>
            <a:r>
              <a:rPr sz="2000" dirty="0">
                <a:latin typeface="Calibri"/>
                <a:cs typeface="Calibri"/>
              </a:rPr>
              <a:t>GLE</a:t>
            </a:r>
            <a:r>
              <a:rPr sz="2000" spc="-60" dirty="0">
                <a:latin typeface="Calibri"/>
                <a:cs typeface="Calibri"/>
              </a:rPr>
              <a:t> </a:t>
            </a:r>
            <a:r>
              <a:rPr sz="2000" dirty="0">
                <a:latin typeface="Calibri"/>
                <a:cs typeface="Calibri"/>
              </a:rPr>
              <a:t>within</a:t>
            </a:r>
            <a:r>
              <a:rPr sz="2000" spc="-40" dirty="0">
                <a:latin typeface="Calibri"/>
                <a:cs typeface="Calibri"/>
              </a:rPr>
              <a:t> </a:t>
            </a:r>
            <a:r>
              <a:rPr sz="2000" dirty="0">
                <a:latin typeface="Calibri"/>
                <a:cs typeface="Calibri"/>
              </a:rPr>
              <a:t>a</a:t>
            </a:r>
            <a:r>
              <a:rPr sz="2000" spc="-40" dirty="0">
                <a:latin typeface="Calibri"/>
                <a:cs typeface="Calibri"/>
              </a:rPr>
              <a:t> </a:t>
            </a:r>
            <a:r>
              <a:rPr sz="2000" dirty="0">
                <a:latin typeface="Calibri"/>
                <a:cs typeface="Calibri"/>
              </a:rPr>
              <a:t>PGC</a:t>
            </a:r>
            <a:r>
              <a:rPr sz="2000" spc="-50" dirty="0">
                <a:latin typeface="Calibri"/>
                <a:cs typeface="Calibri"/>
              </a:rPr>
              <a:t> </a:t>
            </a:r>
            <a:r>
              <a:rPr sz="2000" dirty="0">
                <a:latin typeface="Calibri"/>
                <a:cs typeface="Calibri"/>
              </a:rPr>
              <a:t>then</a:t>
            </a:r>
            <a:r>
              <a:rPr sz="2000" spc="-45" dirty="0">
                <a:latin typeface="Calibri"/>
                <a:cs typeface="Calibri"/>
              </a:rPr>
              <a:t> </a:t>
            </a:r>
            <a:r>
              <a:rPr sz="2000" dirty="0">
                <a:latin typeface="Calibri"/>
                <a:cs typeface="Calibri"/>
              </a:rPr>
              <a:t>percent</a:t>
            </a:r>
            <a:r>
              <a:rPr sz="2000" spc="-15" dirty="0">
                <a:latin typeface="Calibri"/>
                <a:cs typeface="Calibri"/>
              </a:rPr>
              <a:t> </a:t>
            </a:r>
            <a:r>
              <a:rPr sz="2000" dirty="0">
                <a:latin typeface="Calibri"/>
                <a:cs typeface="Calibri"/>
              </a:rPr>
              <a:t>correct</a:t>
            </a:r>
            <a:r>
              <a:rPr sz="2000" spc="-40" dirty="0">
                <a:latin typeface="Calibri"/>
                <a:cs typeface="Calibri"/>
              </a:rPr>
              <a:t> </a:t>
            </a:r>
            <a:r>
              <a:rPr sz="2000" dirty="0">
                <a:latin typeface="Calibri"/>
                <a:cs typeface="Calibri"/>
              </a:rPr>
              <a:t>by</a:t>
            </a:r>
            <a:r>
              <a:rPr sz="2000" spc="-60" dirty="0">
                <a:latin typeface="Calibri"/>
                <a:cs typeface="Calibri"/>
              </a:rPr>
              <a:t> </a:t>
            </a:r>
            <a:r>
              <a:rPr sz="2000" spc="-25" dirty="0">
                <a:latin typeface="Calibri"/>
                <a:cs typeface="Calibri"/>
              </a:rPr>
              <a:t>PGC 	</a:t>
            </a:r>
            <a:r>
              <a:rPr sz="2000" dirty="0">
                <a:latin typeface="Calibri"/>
                <a:cs typeface="Calibri"/>
              </a:rPr>
              <a:t>is</a:t>
            </a:r>
            <a:r>
              <a:rPr sz="2000" spc="-25" dirty="0">
                <a:latin typeface="Calibri"/>
                <a:cs typeface="Calibri"/>
              </a:rPr>
              <a:t> </a:t>
            </a:r>
            <a:r>
              <a:rPr sz="2000" dirty="0">
                <a:latin typeface="Calibri"/>
                <a:cs typeface="Calibri"/>
              </a:rPr>
              <a:t>also</a:t>
            </a:r>
            <a:r>
              <a:rPr sz="2000" spc="-30" dirty="0">
                <a:latin typeface="Calibri"/>
                <a:cs typeface="Calibri"/>
              </a:rPr>
              <a:t> </a:t>
            </a:r>
            <a:r>
              <a:rPr sz="2000" spc="-10" dirty="0">
                <a:latin typeface="Calibri"/>
                <a:cs typeface="Calibri"/>
              </a:rPr>
              <a:t>provided.</a:t>
            </a:r>
            <a:endParaRPr sz="2000">
              <a:latin typeface="Calibri"/>
              <a:cs typeface="Calibri"/>
            </a:endParaRPr>
          </a:p>
          <a:p>
            <a:pPr marL="240665" indent="-227965">
              <a:lnSpc>
                <a:spcPct val="100000"/>
              </a:lnSpc>
              <a:spcBef>
                <a:spcPts val="525"/>
              </a:spcBef>
              <a:buClr>
                <a:srgbClr val="478AC8"/>
              </a:buClr>
              <a:buSzPct val="109090"/>
              <a:buFont typeface="Wingdings"/>
              <a:buChar char=""/>
              <a:tabLst>
                <a:tab pos="240665" algn="l"/>
              </a:tabLst>
            </a:pPr>
            <a:r>
              <a:rPr sz="2200" b="1" spc="-10" dirty="0">
                <a:latin typeface="Calibri"/>
                <a:cs typeface="Calibri"/>
              </a:rPr>
              <a:t>Information</a:t>
            </a:r>
            <a:r>
              <a:rPr sz="2200" b="1" spc="-15" dirty="0">
                <a:latin typeface="Calibri"/>
                <a:cs typeface="Calibri"/>
              </a:rPr>
              <a:t> </a:t>
            </a:r>
            <a:r>
              <a:rPr sz="2200" b="1" dirty="0">
                <a:latin typeface="Calibri"/>
                <a:cs typeface="Calibri"/>
              </a:rPr>
              <a:t>also</a:t>
            </a:r>
            <a:r>
              <a:rPr sz="2200" b="1" spc="-55" dirty="0">
                <a:latin typeface="Calibri"/>
                <a:cs typeface="Calibri"/>
              </a:rPr>
              <a:t> </a:t>
            </a:r>
            <a:r>
              <a:rPr sz="2200" b="1" dirty="0">
                <a:latin typeface="Calibri"/>
                <a:cs typeface="Calibri"/>
              </a:rPr>
              <a:t>provided</a:t>
            </a:r>
            <a:r>
              <a:rPr sz="2200" b="1" spc="-40" dirty="0">
                <a:latin typeface="Calibri"/>
                <a:cs typeface="Calibri"/>
              </a:rPr>
              <a:t> </a:t>
            </a:r>
            <a:r>
              <a:rPr sz="2200" b="1" dirty="0">
                <a:latin typeface="Calibri"/>
                <a:cs typeface="Calibri"/>
              </a:rPr>
              <a:t>for</a:t>
            </a:r>
            <a:r>
              <a:rPr sz="2200" b="1" spc="-40" dirty="0">
                <a:latin typeface="Calibri"/>
                <a:cs typeface="Calibri"/>
              </a:rPr>
              <a:t> </a:t>
            </a:r>
            <a:r>
              <a:rPr sz="2200" b="1" dirty="0">
                <a:latin typeface="Calibri"/>
                <a:cs typeface="Calibri"/>
              </a:rPr>
              <a:t>each</a:t>
            </a:r>
            <a:r>
              <a:rPr sz="2200" b="1" spc="-45" dirty="0">
                <a:latin typeface="Calibri"/>
                <a:cs typeface="Calibri"/>
              </a:rPr>
              <a:t> </a:t>
            </a:r>
            <a:r>
              <a:rPr sz="2200" b="1" spc="-10" dirty="0">
                <a:latin typeface="Calibri"/>
                <a:cs typeface="Calibri"/>
              </a:rPr>
              <a:t>school</a:t>
            </a:r>
            <a:endParaRPr sz="2200">
              <a:latin typeface="Calibri"/>
              <a:cs typeface="Calibri"/>
            </a:endParaRPr>
          </a:p>
        </p:txBody>
      </p:sp>
      <p:sp>
        <p:nvSpPr>
          <p:cNvPr id="6" name="object 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69</a:t>
            </a:fld>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82138" y="572967"/>
            <a:ext cx="2096321" cy="538877"/>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645668" y="1476502"/>
            <a:ext cx="7364095" cy="2586355"/>
          </a:xfrm>
          <a:prstGeom prst="rect">
            <a:avLst/>
          </a:prstGeom>
        </p:spPr>
        <p:txBody>
          <a:bodyPr vert="horz" wrap="square" lIns="0" tIns="12700" rIns="0" bIns="0" rtlCol="0">
            <a:spAutoFit/>
          </a:bodyPr>
          <a:lstStyle/>
          <a:p>
            <a:pPr marL="268605" marR="5080" indent="-256540">
              <a:lnSpc>
                <a:spcPct val="100000"/>
              </a:lnSpc>
              <a:spcBef>
                <a:spcPts val="100"/>
              </a:spcBef>
              <a:buClr>
                <a:srgbClr val="4F81BC"/>
              </a:buClr>
              <a:buSzPct val="66666"/>
              <a:buFont typeface="Wingdings 3"/>
              <a:buChar char=""/>
              <a:tabLst>
                <a:tab pos="268605" algn="l"/>
              </a:tabLst>
            </a:pPr>
            <a:r>
              <a:rPr sz="2100" dirty="0">
                <a:latin typeface="Lucida Sans Unicode"/>
                <a:cs typeface="Lucida Sans Unicode"/>
              </a:rPr>
              <a:t>In</a:t>
            </a:r>
            <a:r>
              <a:rPr sz="2100" spc="-50" dirty="0">
                <a:latin typeface="Lucida Sans Unicode"/>
                <a:cs typeface="Lucida Sans Unicode"/>
              </a:rPr>
              <a:t> </a:t>
            </a:r>
            <a:r>
              <a:rPr sz="2100" dirty="0">
                <a:latin typeface="Lucida Sans Unicode"/>
                <a:cs typeface="Lucida Sans Unicode"/>
              </a:rPr>
              <a:t>addition,</a:t>
            </a:r>
            <a:r>
              <a:rPr sz="2100" spc="-45" dirty="0">
                <a:latin typeface="Lucida Sans Unicode"/>
                <a:cs typeface="Lucida Sans Unicode"/>
              </a:rPr>
              <a:t> </a:t>
            </a:r>
            <a:r>
              <a:rPr sz="2100" dirty="0">
                <a:latin typeface="Lucida Sans Unicode"/>
                <a:cs typeface="Lucida Sans Unicode"/>
              </a:rPr>
              <a:t>the</a:t>
            </a:r>
            <a:r>
              <a:rPr sz="2100" spc="-50" dirty="0">
                <a:latin typeface="Lucida Sans Unicode"/>
                <a:cs typeface="Lucida Sans Unicode"/>
              </a:rPr>
              <a:t> </a:t>
            </a:r>
            <a:r>
              <a:rPr sz="2100" dirty="0">
                <a:latin typeface="Lucida Sans Unicode"/>
                <a:cs typeface="Lucida Sans Unicode"/>
              </a:rPr>
              <a:t>Task</a:t>
            </a:r>
            <a:r>
              <a:rPr sz="2100" spc="-50" dirty="0">
                <a:latin typeface="Lucida Sans Unicode"/>
                <a:cs typeface="Lucida Sans Unicode"/>
              </a:rPr>
              <a:t> </a:t>
            </a:r>
            <a:r>
              <a:rPr sz="2100" dirty="0">
                <a:latin typeface="Lucida Sans Unicode"/>
                <a:cs typeface="Lucida Sans Unicode"/>
              </a:rPr>
              <a:t>Force</a:t>
            </a:r>
            <a:r>
              <a:rPr sz="2100" spc="-50" dirty="0">
                <a:latin typeface="Lucida Sans Unicode"/>
                <a:cs typeface="Lucida Sans Unicode"/>
              </a:rPr>
              <a:t> </a:t>
            </a:r>
            <a:r>
              <a:rPr sz="2100" dirty="0">
                <a:latin typeface="Lucida Sans Unicode"/>
                <a:cs typeface="Lucida Sans Unicode"/>
              </a:rPr>
              <a:t>recognizes</a:t>
            </a:r>
            <a:r>
              <a:rPr sz="2100" spc="-30" dirty="0">
                <a:latin typeface="Lucida Sans Unicode"/>
                <a:cs typeface="Lucida Sans Unicode"/>
              </a:rPr>
              <a:t> </a:t>
            </a:r>
            <a:r>
              <a:rPr sz="2100" dirty="0">
                <a:latin typeface="Lucida Sans Unicode"/>
                <a:cs typeface="Lucida Sans Unicode"/>
              </a:rPr>
              <a:t>that</a:t>
            </a:r>
            <a:r>
              <a:rPr sz="2100" spc="-50" dirty="0">
                <a:latin typeface="Lucida Sans Unicode"/>
                <a:cs typeface="Lucida Sans Unicode"/>
              </a:rPr>
              <a:t> </a:t>
            </a:r>
            <a:r>
              <a:rPr sz="2100" dirty="0">
                <a:latin typeface="Lucida Sans Unicode"/>
                <a:cs typeface="Lucida Sans Unicode"/>
              </a:rPr>
              <a:t>the</a:t>
            </a:r>
            <a:r>
              <a:rPr sz="2100" spc="-40" dirty="0">
                <a:latin typeface="Lucida Sans Unicode"/>
                <a:cs typeface="Lucida Sans Unicode"/>
              </a:rPr>
              <a:t> </a:t>
            </a:r>
            <a:r>
              <a:rPr sz="2100" spc="-10" dirty="0">
                <a:latin typeface="Lucida Sans Unicode"/>
                <a:cs typeface="Lucida Sans Unicode"/>
              </a:rPr>
              <a:t>State’s </a:t>
            </a:r>
            <a:r>
              <a:rPr sz="2100" dirty="0">
                <a:latin typeface="Lucida Sans Unicode"/>
                <a:cs typeface="Lucida Sans Unicode"/>
              </a:rPr>
              <a:t>ability</a:t>
            </a:r>
            <a:r>
              <a:rPr sz="2100" spc="-50" dirty="0">
                <a:latin typeface="Lucida Sans Unicode"/>
                <a:cs typeface="Lucida Sans Unicode"/>
              </a:rPr>
              <a:t> </a:t>
            </a:r>
            <a:r>
              <a:rPr sz="2100" dirty="0">
                <a:latin typeface="Lucida Sans Unicode"/>
                <a:cs typeface="Lucida Sans Unicode"/>
              </a:rPr>
              <a:t>to</a:t>
            </a:r>
            <a:r>
              <a:rPr sz="2100" spc="-50" dirty="0">
                <a:latin typeface="Lucida Sans Unicode"/>
                <a:cs typeface="Lucida Sans Unicode"/>
              </a:rPr>
              <a:t> </a:t>
            </a:r>
            <a:r>
              <a:rPr sz="2100" dirty="0">
                <a:latin typeface="Lucida Sans Unicode"/>
                <a:cs typeface="Lucida Sans Unicode"/>
              </a:rPr>
              <a:t>change</a:t>
            </a:r>
            <a:r>
              <a:rPr sz="2100" spc="-65" dirty="0">
                <a:latin typeface="Lucida Sans Unicode"/>
                <a:cs typeface="Lucida Sans Unicode"/>
              </a:rPr>
              <a:t> </a:t>
            </a:r>
            <a:r>
              <a:rPr sz="2100" dirty="0">
                <a:latin typeface="Lucida Sans Unicode"/>
                <a:cs typeface="Lucida Sans Unicode"/>
              </a:rPr>
              <a:t>the</a:t>
            </a:r>
            <a:r>
              <a:rPr sz="2100" spc="-55" dirty="0">
                <a:latin typeface="Lucida Sans Unicode"/>
                <a:cs typeface="Lucida Sans Unicode"/>
              </a:rPr>
              <a:t> </a:t>
            </a:r>
            <a:r>
              <a:rPr sz="2100" dirty="0">
                <a:latin typeface="Lucida Sans Unicode"/>
                <a:cs typeface="Lucida Sans Unicode"/>
              </a:rPr>
              <a:t>current</a:t>
            </a:r>
            <a:r>
              <a:rPr sz="2100" spc="-60" dirty="0">
                <a:latin typeface="Lucida Sans Unicode"/>
                <a:cs typeface="Lucida Sans Unicode"/>
              </a:rPr>
              <a:t> </a:t>
            </a:r>
            <a:r>
              <a:rPr sz="2100" dirty="0">
                <a:latin typeface="Lucida Sans Unicode"/>
                <a:cs typeface="Lucida Sans Unicode"/>
              </a:rPr>
              <a:t>assessment</a:t>
            </a:r>
            <a:r>
              <a:rPr sz="2100" spc="-25" dirty="0">
                <a:latin typeface="Lucida Sans Unicode"/>
                <a:cs typeface="Lucida Sans Unicode"/>
              </a:rPr>
              <a:t> </a:t>
            </a:r>
            <a:r>
              <a:rPr sz="2100" dirty="0">
                <a:latin typeface="Lucida Sans Unicode"/>
                <a:cs typeface="Lucida Sans Unicode"/>
              </a:rPr>
              <a:t>system</a:t>
            </a:r>
            <a:r>
              <a:rPr sz="2100" spc="-20" dirty="0">
                <a:latin typeface="Lucida Sans Unicode"/>
                <a:cs typeface="Lucida Sans Unicode"/>
              </a:rPr>
              <a:t> </a:t>
            </a:r>
            <a:r>
              <a:rPr sz="2100" spc="-25" dirty="0">
                <a:latin typeface="Lucida Sans Unicode"/>
                <a:cs typeface="Lucida Sans Unicode"/>
              </a:rPr>
              <a:t>is </a:t>
            </a:r>
            <a:r>
              <a:rPr sz="2100" dirty="0">
                <a:latin typeface="Lucida Sans Unicode"/>
                <a:cs typeface="Lucida Sans Unicode"/>
              </a:rPr>
              <a:t>severely</a:t>
            </a:r>
            <a:r>
              <a:rPr sz="2100" spc="-45" dirty="0">
                <a:latin typeface="Lucida Sans Unicode"/>
                <a:cs typeface="Lucida Sans Unicode"/>
              </a:rPr>
              <a:t> </a:t>
            </a:r>
            <a:r>
              <a:rPr sz="2100" dirty="0">
                <a:latin typeface="Lucida Sans Unicode"/>
                <a:cs typeface="Lucida Sans Unicode"/>
              </a:rPr>
              <a:t>restricted</a:t>
            </a:r>
            <a:r>
              <a:rPr sz="2100" spc="-55" dirty="0">
                <a:latin typeface="Lucida Sans Unicode"/>
                <a:cs typeface="Lucida Sans Unicode"/>
              </a:rPr>
              <a:t> </a:t>
            </a:r>
            <a:r>
              <a:rPr sz="2100" dirty="0">
                <a:latin typeface="Lucida Sans Unicode"/>
                <a:cs typeface="Lucida Sans Unicode"/>
              </a:rPr>
              <a:t>by</a:t>
            </a:r>
            <a:r>
              <a:rPr sz="2100" spc="-60" dirty="0">
                <a:latin typeface="Lucida Sans Unicode"/>
                <a:cs typeface="Lucida Sans Unicode"/>
              </a:rPr>
              <a:t> </a:t>
            </a:r>
            <a:r>
              <a:rPr sz="2100" dirty="0">
                <a:latin typeface="Lucida Sans Unicode"/>
                <a:cs typeface="Lucida Sans Unicode"/>
              </a:rPr>
              <a:t>the</a:t>
            </a:r>
            <a:r>
              <a:rPr sz="2100" spc="-80" dirty="0">
                <a:latin typeface="Lucida Sans Unicode"/>
                <a:cs typeface="Lucida Sans Unicode"/>
              </a:rPr>
              <a:t> </a:t>
            </a:r>
            <a:r>
              <a:rPr sz="2100" dirty="0">
                <a:latin typeface="Lucida Sans Unicode"/>
                <a:cs typeface="Lucida Sans Unicode"/>
              </a:rPr>
              <a:t>current</a:t>
            </a:r>
            <a:r>
              <a:rPr sz="2100" spc="-75" dirty="0">
                <a:latin typeface="Lucida Sans Unicode"/>
                <a:cs typeface="Lucida Sans Unicode"/>
              </a:rPr>
              <a:t> </a:t>
            </a:r>
            <a:r>
              <a:rPr sz="2100" dirty="0">
                <a:latin typeface="Lucida Sans Unicode"/>
                <a:cs typeface="Lucida Sans Unicode"/>
              </a:rPr>
              <a:t>Federal</a:t>
            </a:r>
            <a:r>
              <a:rPr sz="2100" spc="-55" dirty="0">
                <a:latin typeface="Lucida Sans Unicode"/>
                <a:cs typeface="Lucida Sans Unicode"/>
              </a:rPr>
              <a:t> </a:t>
            </a:r>
            <a:r>
              <a:rPr sz="2100" spc="-10" dirty="0">
                <a:latin typeface="Lucida Sans Unicode"/>
                <a:cs typeface="Lucida Sans Unicode"/>
              </a:rPr>
              <a:t>testing </a:t>
            </a:r>
            <a:r>
              <a:rPr sz="2100" dirty="0">
                <a:latin typeface="Lucida Sans Unicode"/>
                <a:cs typeface="Lucida Sans Unicode"/>
              </a:rPr>
              <a:t>requirements</a:t>
            </a:r>
            <a:r>
              <a:rPr sz="2100" spc="-45" dirty="0">
                <a:latin typeface="Lucida Sans Unicode"/>
                <a:cs typeface="Lucida Sans Unicode"/>
              </a:rPr>
              <a:t> </a:t>
            </a:r>
            <a:r>
              <a:rPr sz="2100" dirty="0">
                <a:latin typeface="Lucida Sans Unicode"/>
                <a:cs typeface="Lucida Sans Unicode"/>
              </a:rPr>
              <a:t>under</a:t>
            </a:r>
            <a:r>
              <a:rPr sz="2100" spc="-75" dirty="0">
                <a:latin typeface="Lucida Sans Unicode"/>
                <a:cs typeface="Lucida Sans Unicode"/>
              </a:rPr>
              <a:t> </a:t>
            </a:r>
            <a:r>
              <a:rPr sz="2100" dirty="0">
                <a:latin typeface="Lucida Sans Unicode"/>
                <a:cs typeface="Lucida Sans Unicode"/>
              </a:rPr>
              <a:t>the</a:t>
            </a:r>
            <a:r>
              <a:rPr sz="2100" spc="-75" dirty="0">
                <a:latin typeface="Lucida Sans Unicode"/>
                <a:cs typeface="Lucida Sans Unicode"/>
              </a:rPr>
              <a:t> </a:t>
            </a:r>
            <a:r>
              <a:rPr sz="2100" dirty="0">
                <a:latin typeface="Lucida Sans Unicode"/>
                <a:cs typeface="Lucida Sans Unicode"/>
              </a:rPr>
              <a:t>Elementary</a:t>
            </a:r>
            <a:r>
              <a:rPr sz="2100" spc="-50" dirty="0">
                <a:latin typeface="Lucida Sans Unicode"/>
                <a:cs typeface="Lucida Sans Unicode"/>
              </a:rPr>
              <a:t> </a:t>
            </a:r>
            <a:r>
              <a:rPr sz="2100" dirty="0">
                <a:latin typeface="Lucida Sans Unicode"/>
                <a:cs typeface="Lucida Sans Unicode"/>
              </a:rPr>
              <a:t>and</a:t>
            </a:r>
            <a:r>
              <a:rPr sz="2100" spc="-90" dirty="0">
                <a:latin typeface="Lucida Sans Unicode"/>
                <a:cs typeface="Lucida Sans Unicode"/>
              </a:rPr>
              <a:t> </a:t>
            </a:r>
            <a:r>
              <a:rPr sz="2100" spc="-10" dirty="0">
                <a:latin typeface="Lucida Sans Unicode"/>
                <a:cs typeface="Lucida Sans Unicode"/>
              </a:rPr>
              <a:t>Secondary </a:t>
            </a:r>
            <a:r>
              <a:rPr sz="2100" dirty="0">
                <a:latin typeface="Lucida Sans Unicode"/>
                <a:cs typeface="Lucida Sans Unicode"/>
              </a:rPr>
              <a:t>Education</a:t>
            </a:r>
            <a:r>
              <a:rPr sz="2100" spc="-50" dirty="0">
                <a:latin typeface="Lucida Sans Unicode"/>
                <a:cs typeface="Lucida Sans Unicode"/>
              </a:rPr>
              <a:t> </a:t>
            </a:r>
            <a:r>
              <a:rPr sz="2100" dirty="0">
                <a:latin typeface="Lucida Sans Unicode"/>
                <a:cs typeface="Lucida Sans Unicode"/>
              </a:rPr>
              <a:t>Act</a:t>
            </a:r>
            <a:r>
              <a:rPr sz="2100" spc="-35" dirty="0">
                <a:latin typeface="Lucida Sans Unicode"/>
                <a:cs typeface="Lucida Sans Unicode"/>
              </a:rPr>
              <a:t> </a:t>
            </a:r>
            <a:r>
              <a:rPr sz="2100" dirty="0">
                <a:latin typeface="Lucida Sans Unicode"/>
                <a:cs typeface="Lucida Sans Unicode"/>
              </a:rPr>
              <a:t>(ESEA).</a:t>
            </a:r>
            <a:r>
              <a:rPr sz="2100" spc="-35" dirty="0">
                <a:latin typeface="Lucida Sans Unicode"/>
                <a:cs typeface="Lucida Sans Unicode"/>
              </a:rPr>
              <a:t> </a:t>
            </a:r>
            <a:r>
              <a:rPr sz="2100" dirty="0">
                <a:latin typeface="Lucida Sans Unicode"/>
                <a:cs typeface="Lucida Sans Unicode"/>
              </a:rPr>
              <a:t>There</a:t>
            </a:r>
            <a:r>
              <a:rPr sz="2100" spc="-30" dirty="0">
                <a:latin typeface="Lucida Sans Unicode"/>
                <a:cs typeface="Lucida Sans Unicode"/>
              </a:rPr>
              <a:t> </a:t>
            </a:r>
            <a:r>
              <a:rPr sz="2100" dirty="0">
                <a:latin typeface="Lucida Sans Unicode"/>
                <a:cs typeface="Lucida Sans Unicode"/>
              </a:rPr>
              <a:t>was</a:t>
            </a:r>
            <a:r>
              <a:rPr sz="2100" spc="-35" dirty="0">
                <a:latin typeface="Lucida Sans Unicode"/>
                <a:cs typeface="Lucida Sans Unicode"/>
              </a:rPr>
              <a:t> </a:t>
            </a:r>
            <a:r>
              <a:rPr sz="2100" dirty="0">
                <a:latin typeface="Lucida Sans Unicode"/>
                <a:cs typeface="Lucida Sans Unicode"/>
              </a:rPr>
              <a:t>consensus</a:t>
            </a:r>
            <a:r>
              <a:rPr sz="2100" spc="-35" dirty="0">
                <a:latin typeface="Lucida Sans Unicode"/>
                <a:cs typeface="Lucida Sans Unicode"/>
              </a:rPr>
              <a:t> </a:t>
            </a:r>
            <a:r>
              <a:rPr sz="2100" dirty="0">
                <a:latin typeface="Lucida Sans Unicode"/>
                <a:cs typeface="Lucida Sans Unicode"/>
              </a:rPr>
              <a:t>that,</a:t>
            </a:r>
            <a:r>
              <a:rPr sz="2100" spc="-50" dirty="0">
                <a:latin typeface="Lucida Sans Unicode"/>
                <a:cs typeface="Lucida Sans Unicode"/>
              </a:rPr>
              <a:t> </a:t>
            </a:r>
            <a:r>
              <a:rPr sz="2100" dirty="0">
                <a:latin typeface="Lucida Sans Unicode"/>
                <a:cs typeface="Lucida Sans Unicode"/>
              </a:rPr>
              <a:t>in</a:t>
            </a:r>
            <a:r>
              <a:rPr sz="2100" spc="-25" dirty="0">
                <a:latin typeface="Lucida Sans Unicode"/>
                <a:cs typeface="Lucida Sans Unicode"/>
              </a:rPr>
              <a:t> the </a:t>
            </a:r>
            <a:r>
              <a:rPr sz="2100" dirty="0">
                <a:latin typeface="Lucida Sans Unicode"/>
                <a:cs typeface="Lucida Sans Unicode"/>
              </a:rPr>
              <a:t>short</a:t>
            </a:r>
            <a:r>
              <a:rPr sz="2100" spc="-60" dirty="0">
                <a:latin typeface="Lucida Sans Unicode"/>
                <a:cs typeface="Lucida Sans Unicode"/>
              </a:rPr>
              <a:t> </a:t>
            </a:r>
            <a:r>
              <a:rPr sz="2100" dirty="0">
                <a:latin typeface="Lucida Sans Unicode"/>
                <a:cs typeface="Lucida Sans Unicode"/>
              </a:rPr>
              <a:t>term,</a:t>
            </a:r>
            <a:r>
              <a:rPr sz="2100" spc="-45" dirty="0">
                <a:latin typeface="Lucida Sans Unicode"/>
                <a:cs typeface="Lucida Sans Unicode"/>
              </a:rPr>
              <a:t> </a:t>
            </a:r>
            <a:r>
              <a:rPr sz="2100" dirty="0">
                <a:latin typeface="Lucida Sans Unicode"/>
                <a:cs typeface="Lucida Sans Unicode"/>
              </a:rPr>
              <a:t>the</a:t>
            </a:r>
            <a:r>
              <a:rPr sz="2100" spc="-60" dirty="0">
                <a:latin typeface="Lucida Sans Unicode"/>
                <a:cs typeface="Lucida Sans Unicode"/>
              </a:rPr>
              <a:t> </a:t>
            </a:r>
            <a:r>
              <a:rPr sz="2100" dirty="0">
                <a:latin typeface="Lucida Sans Unicode"/>
                <a:cs typeface="Lucida Sans Unicode"/>
              </a:rPr>
              <a:t>State</a:t>
            </a:r>
            <a:r>
              <a:rPr sz="2100" spc="-35" dirty="0">
                <a:latin typeface="Lucida Sans Unicode"/>
                <a:cs typeface="Lucida Sans Unicode"/>
              </a:rPr>
              <a:t> </a:t>
            </a:r>
            <a:r>
              <a:rPr sz="2100" dirty="0">
                <a:latin typeface="Lucida Sans Unicode"/>
                <a:cs typeface="Lucida Sans Unicode"/>
              </a:rPr>
              <a:t>must</a:t>
            </a:r>
            <a:r>
              <a:rPr sz="2100" spc="-45" dirty="0">
                <a:latin typeface="Lucida Sans Unicode"/>
                <a:cs typeface="Lucida Sans Unicode"/>
              </a:rPr>
              <a:t> </a:t>
            </a:r>
            <a:r>
              <a:rPr sz="2100" dirty="0">
                <a:latin typeface="Lucida Sans Unicode"/>
                <a:cs typeface="Lucida Sans Unicode"/>
              </a:rPr>
              <a:t>adhere</a:t>
            </a:r>
            <a:r>
              <a:rPr sz="2100" spc="-55" dirty="0">
                <a:latin typeface="Lucida Sans Unicode"/>
                <a:cs typeface="Lucida Sans Unicode"/>
              </a:rPr>
              <a:t> </a:t>
            </a:r>
            <a:r>
              <a:rPr sz="2100" dirty="0">
                <a:latin typeface="Lucida Sans Unicode"/>
                <a:cs typeface="Lucida Sans Unicode"/>
              </a:rPr>
              <a:t>to</a:t>
            </a:r>
            <a:r>
              <a:rPr sz="2100" spc="-60" dirty="0">
                <a:latin typeface="Lucida Sans Unicode"/>
                <a:cs typeface="Lucida Sans Unicode"/>
              </a:rPr>
              <a:t> </a:t>
            </a:r>
            <a:r>
              <a:rPr sz="2100" dirty="0">
                <a:latin typeface="Lucida Sans Unicode"/>
                <a:cs typeface="Lucida Sans Unicode"/>
              </a:rPr>
              <a:t>these</a:t>
            </a:r>
            <a:r>
              <a:rPr sz="2100" spc="-35" dirty="0">
                <a:latin typeface="Lucida Sans Unicode"/>
                <a:cs typeface="Lucida Sans Unicode"/>
              </a:rPr>
              <a:t> </a:t>
            </a:r>
            <a:r>
              <a:rPr sz="2100" spc="-10" dirty="0">
                <a:latin typeface="Lucida Sans Unicode"/>
                <a:cs typeface="Lucida Sans Unicode"/>
              </a:rPr>
              <a:t>Federal </a:t>
            </a:r>
            <a:r>
              <a:rPr sz="2100" dirty="0">
                <a:latin typeface="Lucida Sans Unicode"/>
                <a:cs typeface="Lucida Sans Unicode"/>
              </a:rPr>
              <a:t>requirements</a:t>
            </a:r>
            <a:r>
              <a:rPr sz="2100" spc="-20" dirty="0">
                <a:latin typeface="Lucida Sans Unicode"/>
                <a:cs typeface="Lucida Sans Unicode"/>
              </a:rPr>
              <a:t> </a:t>
            </a:r>
            <a:r>
              <a:rPr sz="2100" dirty="0">
                <a:latin typeface="Lucida Sans Unicode"/>
                <a:cs typeface="Lucida Sans Unicode"/>
              </a:rPr>
              <a:t>in</a:t>
            </a:r>
            <a:r>
              <a:rPr sz="2100" spc="-65" dirty="0">
                <a:latin typeface="Lucida Sans Unicode"/>
                <a:cs typeface="Lucida Sans Unicode"/>
              </a:rPr>
              <a:t> </a:t>
            </a:r>
            <a:r>
              <a:rPr sz="2100" dirty="0">
                <a:latin typeface="Lucida Sans Unicode"/>
                <a:cs typeface="Lucida Sans Unicode"/>
              </a:rPr>
              <a:t>order</a:t>
            </a:r>
            <a:r>
              <a:rPr sz="2100" spc="-30" dirty="0">
                <a:latin typeface="Lucida Sans Unicode"/>
                <a:cs typeface="Lucida Sans Unicode"/>
              </a:rPr>
              <a:t> </a:t>
            </a:r>
            <a:r>
              <a:rPr sz="2100" dirty="0">
                <a:latin typeface="Lucida Sans Unicode"/>
                <a:cs typeface="Lucida Sans Unicode"/>
              </a:rPr>
              <a:t>to</a:t>
            </a:r>
            <a:r>
              <a:rPr sz="2100" spc="-60" dirty="0">
                <a:latin typeface="Lucida Sans Unicode"/>
                <a:cs typeface="Lucida Sans Unicode"/>
              </a:rPr>
              <a:t> </a:t>
            </a:r>
            <a:r>
              <a:rPr sz="2100" dirty="0">
                <a:latin typeface="Lucida Sans Unicode"/>
                <a:cs typeface="Lucida Sans Unicode"/>
              </a:rPr>
              <a:t>avoid</a:t>
            </a:r>
            <a:r>
              <a:rPr sz="2100" spc="-55" dirty="0">
                <a:latin typeface="Lucida Sans Unicode"/>
                <a:cs typeface="Lucida Sans Unicode"/>
              </a:rPr>
              <a:t> </a:t>
            </a:r>
            <a:r>
              <a:rPr sz="2100" dirty="0">
                <a:latin typeface="Lucida Sans Unicode"/>
                <a:cs typeface="Lucida Sans Unicode"/>
              </a:rPr>
              <a:t>the</a:t>
            </a:r>
            <a:r>
              <a:rPr sz="2100" spc="-55" dirty="0">
                <a:latin typeface="Lucida Sans Unicode"/>
                <a:cs typeface="Lucida Sans Unicode"/>
              </a:rPr>
              <a:t> </a:t>
            </a:r>
            <a:r>
              <a:rPr sz="2100" dirty="0">
                <a:latin typeface="Lucida Sans Unicode"/>
                <a:cs typeface="Lucida Sans Unicode"/>
              </a:rPr>
              <a:t>fiscal</a:t>
            </a:r>
            <a:r>
              <a:rPr sz="2100" spc="-50" dirty="0">
                <a:latin typeface="Lucida Sans Unicode"/>
                <a:cs typeface="Lucida Sans Unicode"/>
              </a:rPr>
              <a:t> </a:t>
            </a:r>
            <a:r>
              <a:rPr sz="2100" dirty="0">
                <a:latin typeface="Lucida Sans Unicode"/>
                <a:cs typeface="Lucida Sans Unicode"/>
              </a:rPr>
              <a:t>and</a:t>
            </a:r>
            <a:r>
              <a:rPr sz="2100" spc="-55" dirty="0">
                <a:latin typeface="Lucida Sans Unicode"/>
                <a:cs typeface="Lucida Sans Unicode"/>
              </a:rPr>
              <a:t> </a:t>
            </a:r>
            <a:r>
              <a:rPr sz="2100" spc="-10" dirty="0">
                <a:latin typeface="Lucida Sans Unicode"/>
                <a:cs typeface="Lucida Sans Unicode"/>
              </a:rPr>
              <a:t>other </a:t>
            </a:r>
            <a:r>
              <a:rPr sz="2100" dirty="0">
                <a:latin typeface="Lucida Sans Unicode"/>
                <a:cs typeface="Lucida Sans Unicode"/>
              </a:rPr>
              <a:t>consequences</a:t>
            </a:r>
            <a:r>
              <a:rPr sz="2100" spc="-60" dirty="0">
                <a:latin typeface="Lucida Sans Unicode"/>
                <a:cs typeface="Lucida Sans Unicode"/>
              </a:rPr>
              <a:t> </a:t>
            </a:r>
            <a:r>
              <a:rPr sz="2100" dirty="0">
                <a:latin typeface="Lucida Sans Unicode"/>
                <a:cs typeface="Lucida Sans Unicode"/>
              </a:rPr>
              <a:t>of</a:t>
            </a:r>
            <a:r>
              <a:rPr sz="2100" spc="-75" dirty="0">
                <a:latin typeface="Lucida Sans Unicode"/>
                <a:cs typeface="Lucida Sans Unicode"/>
              </a:rPr>
              <a:t> </a:t>
            </a:r>
            <a:r>
              <a:rPr sz="2100" spc="-10" dirty="0">
                <a:latin typeface="Lucida Sans Unicode"/>
                <a:cs typeface="Lucida Sans Unicode"/>
              </a:rPr>
              <a:t>non-compliance.</a:t>
            </a:r>
            <a:endParaRPr sz="2100">
              <a:latin typeface="Lucida Sans Unicode"/>
              <a:cs typeface="Lucida Sans Unicode"/>
            </a:endParaRPr>
          </a:p>
        </p:txBody>
      </p:sp>
      <p:sp>
        <p:nvSpPr>
          <p:cNvPr id="9" name="Title 8">
            <a:extLst>
              <a:ext uri="{FF2B5EF4-FFF2-40B4-BE49-F238E27FC236}">
                <a16:creationId xmlns:a16="http://schemas.microsoft.com/office/drawing/2014/main" id="{744269C4-07C5-07C2-5363-2BD5055D2A13}"/>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Findings </a:t>
            </a:r>
            <a:r>
              <a:rPr lang="en-US" dirty="0" err="1"/>
              <a:t>contd</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62EC99-01ED-6C7C-FDCD-2B48F7090B0B}"/>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CSLA student roster</a:t>
            </a:r>
          </a:p>
        </p:txBody>
      </p:sp>
      <p:grpSp>
        <p:nvGrpSpPr>
          <p:cNvPr id="3" name="object 3">
            <a:extLst>
              <a:ext uri="{C183D7F6-B498-43B3-948B-1728B52AA6E4}">
                <adec:decorative xmlns:adec="http://schemas.microsoft.com/office/drawing/2017/decorative" val="1"/>
              </a:ext>
            </a:extLst>
          </p:cNvPr>
          <p:cNvGrpSpPr/>
          <p:nvPr/>
        </p:nvGrpSpPr>
        <p:grpSpPr>
          <a:xfrm>
            <a:off x="862888" y="334645"/>
            <a:ext cx="7833995" cy="1097280"/>
            <a:chOff x="862888" y="334645"/>
            <a:chExt cx="7833995" cy="1097280"/>
          </a:xfrm>
        </p:grpSpPr>
        <p:pic>
          <p:nvPicPr>
            <p:cNvPr id="4" name="object 4"/>
            <p:cNvPicPr/>
            <p:nvPr/>
          </p:nvPicPr>
          <p:blipFill>
            <a:blip r:embed="rId2" cstate="print"/>
            <a:stretch>
              <a:fillRect/>
            </a:stretch>
          </p:blipFill>
          <p:spPr>
            <a:xfrm>
              <a:off x="862888" y="334645"/>
              <a:ext cx="7833995" cy="548639"/>
            </a:xfrm>
            <a:prstGeom prst="rect">
              <a:avLst/>
            </a:prstGeom>
          </p:spPr>
        </p:pic>
        <p:pic>
          <p:nvPicPr>
            <p:cNvPr id="5" name="object 5"/>
            <p:cNvPicPr/>
            <p:nvPr/>
          </p:nvPicPr>
          <p:blipFill>
            <a:blip r:embed="rId3" cstate="print"/>
            <a:stretch>
              <a:fillRect/>
            </a:stretch>
          </p:blipFill>
          <p:spPr>
            <a:xfrm>
              <a:off x="1118920" y="883285"/>
              <a:ext cx="7172071"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699879"/>
            <a:ext cx="7868920" cy="3006090"/>
          </a:xfrm>
          <a:prstGeom prst="rect">
            <a:avLst/>
          </a:prstGeom>
        </p:spPr>
        <p:txBody>
          <a:bodyPr vert="horz" wrap="square" lIns="0" tIns="47625" rIns="0" bIns="0" rtlCol="0">
            <a:spAutoFit/>
          </a:bodyPr>
          <a:lstStyle/>
          <a:p>
            <a:pPr marL="240665" indent="-227965">
              <a:lnSpc>
                <a:spcPct val="100000"/>
              </a:lnSpc>
              <a:spcBef>
                <a:spcPts val="375"/>
              </a:spcBef>
              <a:buClr>
                <a:srgbClr val="478AC8"/>
              </a:buClr>
              <a:buSzPct val="109090"/>
              <a:buFont typeface="Wingdings"/>
              <a:buChar char=""/>
              <a:tabLst>
                <a:tab pos="240665" algn="l"/>
              </a:tabLst>
            </a:pPr>
            <a:r>
              <a:rPr sz="2200" b="1" dirty="0">
                <a:latin typeface="Calibri"/>
                <a:cs typeface="Calibri"/>
              </a:rPr>
              <a:t>School</a:t>
            </a:r>
            <a:r>
              <a:rPr sz="2200" b="1" spc="-70" dirty="0">
                <a:latin typeface="Calibri"/>
                <a:cs typeface="Calibri"/>
              </a:rPr>
              <a:t> </a:t>
            </a:r>
            <a:r>
              <a:rPr sz="2200" b="1" dirty="0">
                <a:latin typeface="Calibri"/>
                <a:cs typeface="Calibri"/>
              </a:rPr>
              <a:t>level</a:t>
            </a:r>
            <a:r>
              <a:rPr sz="2200" b="1" spc="-80" dirty="0">
                <a:latin typeface="Calibri"/>
                <a:cs typeface="Calibri"/>
              </a:rPr>
              <a:t> </a:t>
            </a:r>
            <a:r>
              <a:rPr sz="2200" b="1" spc="-20" dirty="0">
                <a:latin typeface="Calibri"/>
                <a:cs typeface="Calibri"/>
              </a:rPr>
              <a:t>only</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spc="-10" dirty="0">
                <a:latin typeface="Calibri"/>
                <a:cs typeface="Calibri"/>
              </a:rPr>
              <a:t>Available</a:t>
            </a:r>
            <a:r>
              <a:rPr sz="2200" b="1" spc="-55" dirty="0">
                <a:latin typeface="Calibri"/>
                <a:cs typeface="Calibri"/>
              </a:rPr>
              <a:t> </a:t>
            </a:r>
            <a:r>
              <a:rPr sz="2200" b="1" dirty="0">
                <a:latin typeface="Calibri"/>
                <a:cs typeface="Calibri"/>
              </a:rPr>
              <a:t>for</a:t>
            </a:r>
            <a:r>
              <a:rPr sz="2200" b="1" spc="-60" dirty="0">
                <a:latin typeface="Calibri"/>
                <a:cs typeface="Calibri"/>
              </a:rPr>
              <a:t> </a:t>
            </a:r>
            <a:r>
              <a:rPr sz="2200" b="1" dirty="0">
                <a:latin typeface="Calibri"/>
                <a:cs typeface="Calibri"/>
              </a:rPr>
              <a:t>each</a:t>
            </a:r>
            <a:r>
              <a:rPr sz="2200" b="1" spc="-45" dirty="0">
                <a:latin typeface="Calibri"/>
                <a:cs typeface="Calibri"/>
              </a:rPr>
              <a:t> </a:t>
            </a:r>
            <a:r>
              <a:rPr sz="2200" b="1" dirty="0">
                <a:latin typeface="Calibri"/>
                <a:cs typeface="Calibri"/>
              </a:rPr>
              <a:t>grade</a:t>
            </a:r>
            <a:r>
              <a:rPr sz="2200" b="1" spc="-60" dirty="0">
                <a:latin typeface="Calibri"/>
                <a:cs typeface="Calibri"/>
              </a:rPr>
              <a:t> </a:t>
            </a:r>
            <a:r>
              <a:rPr sz="2200" b="1" dirty="0">
                <a:latin typeface="Calibri"/>
                <a:cs typeface="Calibri"/>
              </a:rPr>
              <a:t>and</a:t>
            </a:r>
            <a:r>
              <a:rPr sz="2200" b="1" spc="-60" dirty="0">
                <a:latin typeface="Calibri"/>
                <a:cs typeface="Calibri"/>
              </a:rPr>
              <a:t> </a:t>
            </a:r>
            <a:r>
              <a:rPr sz="2200" b="1" spc="-10" dirty="0">
                <a:latin typeface="Calibri"/>
                <a:cs typeface="Calibri"/>
              </a:rPr>
              <a:t>content</a:t>
            </a:r>
            <a:r>
              <a:rPr sz="2200" b="1" spc="-50" dirty="0">
                <a:latin typeface="Calibri"/>
                <a:cs typeface="Calibri"/>
              </a:rPr>
              <a:t> </a:t>
            </a:r>
            <a:r>
              <a:rPr sz="2200" b="1" dirty="0">
                <a:latin typeface="Calibri"/>
                <a:cs typeface="Calibri"/>
              </a:rPr>
              <a:t>area</a:t>
            </a:r>
            <a:r>
              <a:rPr sz="2200" b="1" spc="-40" dirty="0">
                <a:latin typeface="Calibri"/>
                <a:cs typeface="Calibri"/>
              </a:rPr>
              <a:t> </a:t>
            </a:r>
            <a:r>
              <a:rPr sz="2200" b="1" dirty="0">
                <a:latin typeface="Calibri"/>
                <a:cs typeface="Calibri"/>
              </a:rPr>
              <a:t>assessed</a:t>
            </a:r>
            <a:r>
              <a:rPr sz="2200" b="1" spc="-45" dirty="0">
                <a:latin typeface="Calibri"/>
                <a:cs typeface="Calibri"/>
              </a:rPr>
              <a:t> </a:t>
            </a:r>
            <a:r>
              <a:rPr sz="2200" b="1" dirty="0">
                <a:latin typeface="Calibri"/>
                <a:cs typeface="Calibri"/>
              </a:rPr>
              <a:t>at</a:t>
            </a:r>
            <a:r>
              <a:rPr sz="2200" b="1" spc="-60" dirty="0">
                <a:latin typeface="Calibri"/>
                <a:cs typeface="Calibri"/>
              </a:rPr>
              <a:t> </a:t>
            </a:r>
            <a:r>
              <a:rPr sz="2200" b="1" dirty="0">
                <a:latin typeface="Calibri"/>
                <a:cs typeface="Calibri"/>
              </a:rPr>
              <a:t>each</a:t>
            </a:r>
            <a:r>
              <a:rPr sz="2200" b="1" spc="-55" dirty="0">
                <a:latin typeface="Calibri"/>
                <a:cs typeface="Calibri"/>
              </a:rPr>
              <a:t> </a:t>
            </a:r>
            <a:r>
              <a:rPr sz="2200" b="1" spc="-10" dirty="0">
                <a:latin typeface="Calibri"/>
                <a:cs typeface="Calibri"/>
              </a:rPr>
              <a:t>school</a:t>
            </a:r>
            <a:endParaRPr sz="2200">
              <a:latin typeface="Calibri"/>
              <a:cs typeface="Calibri"/>
            </a:endParaRPr>
          </a:p>
          <a:p>
            <a:pPr marL="241300" marR="415290" indent="-228600">
              <a:lnSpc>
                <a:spcPct val="100000"/>
              </a:lnSpc>
              <a:spcBef>
                <a:spcPts val="530"/>
              </a:spcBef>
              <a:buClr>
                <a:srgbClr val="478AC8"/>
              </a:buClr>
              <a:buSzPct val="109090"/>
              <a:buFont typeface="Wingdings"/>
              <a:buChar char=""/>
              <a:tabLst>
                <a:tab pos="241300" algn="l"/>
              </a:tabLst>
            </a:pPr>
            <a:r>
              <a:rPr sz="2200" b="1" dirty="0">
                <a:latin typeface="Calibri"/>
                <a:cs typeface="Calibri"/>
              </a:rPr>
              <a:t>Provides</a:t>
            </a:r>
            <a:r>
              <a:rPr sz="2200" b="1" spc="-50" dirty="0">
                <a:latin typeface="Calibri"/>
                <a:cs typeface="Calibri"/>
              </a:rPr>
              <a:t> </a:t>
            </a:r>
            <a:r>
              <a:rPr sz="2200" b="1" spc="-10" dirty="0">
                <a:latin typeface="Calibri"/>
                <a:cs typeface="Calibri"/>
              </a:rPr>
              <a:t>aggregated</a:t>
            </a:r>
            <a:r>
              <a:rPr sz="2200" b="1" spc="-65" dirty="0">
                <a:latin typeface="Calibri"/>
                <a:cs typeface="Calibri"/>
              </a:rPr>
              <a:t> </a:t>
            </a:r>
            <a:r>
              <a:rPr sz="2200" b="1" dirty="0">
                <a:latin typeface="Calibri"/>
                <a:cs typeface="Calibri"/>
              </a:rPr>
              <a:t>data</a:t>
            </a:r>
            <a:r>
              <a:rPr sz="2200" b="1" spc="-55" dirty="0">
                <a:latin typeface="Calibri"/>
                <a:cs typeface="Calibri"/>
              </a:rPr>
              <a:t> </a:t>
            </a:r>
            <a:r>
              <a:rPr sz="2200" b="1" dirty="0">
                <a:latin typeface="Calibri"/>
                <a:cs typeface="Calibri"/>
              </a:rPr>
              <a:t>at</a:t>
            </a:r>
            <a:r>
              <a:rPr sz="2200" b="1" spc="-65" dirty="0">
                <a:latin typeface="Calibri"/>
                <a:cs typeface="Calibri"/>
              </a:rPr>
              <a:t> </a:t>
            </a:r>
            <a:r>
              <a:rPr sz="2200" b="1" dirty="0">
                <a:latin typeface="Calibri"/>
                <a:cs typeface="Calibri"/>
              </a:rPr>
              <a:t>the</a:t>
            </a:r>
            <a:r>
              <a:rPr sz="2200" b="1" spc="-65" dirty="0">
                <a:latin typeface="Calibri"/>
                <a:cs typeface="Calibri"/>
              </a:rPr>
              <a:t> </a:t>
            </a:r>
            <a:r>
              <a:rPr sz="2200" b="1" spc="-20" dirty="0">
                <a:latin typeface="Calibri"/>
                <a:cs typeface="Calibri"/>
              </a:rPr>
              <a:t>cross-</a:t>
            </a:r>
            <a:r>
              <a:rPr sz="2200" b="1" dirty="0">
                <a:latin typeface="Calibri"/>
                <a:cs typeface="Calibri"/>
              </a:rPr>
              <a:t>state,</a:t>
            </a:r>
            <a:r>
              <a:rPr sz="2200" b="1" spc="-40" dirty="0">
                <a:latin typeface="Calibri"/>
                <a:cs typeface="Calibri"/>
              </a:rPr>
              <a:t> </a:t>
            </a:r>
            <a:r>
              <a:rPr sz="2200" b="1" spc="-10" dirty="0">
                <a:latin typeface="Calibri"/>
                <a:cs typeface="Calibri"/>
              </a:rPr>
              <a:t>state,</a:t>
            </a:r>
            <a:r>
              <a:rPr sz="2200" b="1" spc="-55" dirty="0">
                <a:latin typeface="Calibri"/>
                <a:cs typeface="Calibri"/>
              </a:rPr>
              <a:t> </a:t>
            </a:r>
            <a:r>
              <a:rPr sz="2200" b="1" dirty="0">
                <a:latin typeface="Calibri"/>
                <a:cs typeface="Calibri"/>
              </a:rPr>
              <a:t>district,</a:t>
            </a:r>
            <a:r>
              <a:rPr sz="2200" b="1" spc="-70" dirty="0">
                <a:latin typeface="Calibri"/>
                <a:cs typeface="Calibri"/>
              </a:rPr>
              <a:t> </a:t>
            </a:r>
            <a:r>
              <a:rPr sz="2200" b="1" spc="-25" dirty="0">
                <a:latin typeface="Calibri"/>
                <a:cs typeface="Calibri"/>
              </a:rPr>
              <a:t>and </a:t>
            </a:r>
            <a:r>
              <a:rPr sz="2200" b="1" dirty="0">
                <a:latin typeface="Calibri"/>
                <a:cs typeface="Calibri"/>
              </a:rPr>
              <a:t>school</a:t>
            </a:r>
            <a:r>
              <a:rPr sz="2200" b="1" spc="-65" dirty="0">
                <a:latin typeface="Calibri"/>
                <a:cs typeface="Calibri"/>
              </a:rPr>
              <a:t> </a:t>
            </a:r>
            <a:r>
              <a:rPr sz="2200" b="1" dirty="0">
                <a:latin typeface="Calibri"/>
                <a:cs typeface="Calibri"/>
              </a:rPr>
              <a:t>levels</a:t>
            </a:r>
            <a:r>
              <a:rPr sz="2200" b="1" spc="-60" dirty="0">
                <a:latin typeface="Calibri"/>
                <a:cs typeface="Calibri"/>
              </a:rPr>
              <a:t> </a:t>
            </a:r>
            <a:r>
              <a:rPr sz="2200" b="1" spc="-10" dirty="0">
                <a:latin typeface="Calibri"/>
                <a:cs typeface="Calibri"/>
              </a:rPr>
              <a:t>including</a:t>
            </a:r>
            <a:endParaRPr sz="2200">
              <a:latin typeface="Calibri"/>
              <a:cs typeface="Calibri"/>
            </a:endParaRPr>
          </a:p>
          <a:p>
            <a:pPr marL="515620" lvl="1" indent="-182880">
              <a:lnSpc>
                <a:spcPct val="100000"/>
              </a:lnSpc>
              <a:spcBef>
                <a:spcPts val="489"/>
              </a:spcBef>
              <a:buClr>
                <a:srgbClr val="FFC746"/>
              </a:buClr>
              <a:buSzPct val="110000"/>
              <a:buFont typeface="Wingdings"/>
              <a:buChar char=""/>
              <a:tabLst>
                <a:tab pos="515620" algn="l"/>
              </a:tabLst>
            </a:pPr>
            <a:r>
              <a:rPr sz="2000" spc="-10" dirty="0">
                <a:latin typeface="Calibri"/>
                <a:cs typeface="Calibri"/>
              </a:rPr>
              <a:t>overall</a:t>
            </a:r>
            <a:r>
              <a:rPr sz="2000" spc="-55" dirty="0">
                <a:latin typeface="Calibri"/>
                <a:cs typeface="Calibri"/>
              </a:rPr>
              <a:t> </a:t>
            </a:r>
            <a:r>
              <a:rPr sz="2000" dirty="0">
                <a:latin typeface="Calibri"/>
                <a:cs typeface="Calibri"/>
              </a:rPr>
              <a:t>scale</a:t>
            </a:r>
            <a:r>
              <a:rPr sz="2000" spc="-50" dirty="0">
                <a:latin typeface="Calibri"/>
                <a:cs typeface="Calibri"/>
              </a:rPr>
              <a:t> </a:t>
            </a:r>
            <a:r>
              <a:rPr sz="2000" spc="-20" dirty="0">
                <a:latin typeface="Calibri"/>
                <a:cs typeface="Calibri"/>
              </a:rPr>
              <a:t>score</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spc="-10" dirty="0">
                <a:latin typeface="Calibri"/>
                <a:cs typeface="Calibri"/>
              </a:rPr>
              <a:t>overall</a:t>
            </a:r>
            <a:r>
              <a:rPr sz="2000" spc="-35" dirty="0">
                <a:latin typeface="Calibri"/>
                <a:cs typeface="Calibri"/>
              </a:rPr>
              <a:t> </a:t>
            </a:r>
            <a:r>
              <a:rPr sz="2000" spc="-10" dirty="0">
                <a:latin typeface="Calibri"/>
                <a:cs typeface="Calibri"/>
              </a:rPr>
              <a:t>performance</a:t>
            </a:r>
            <a:r>
              <a:rPr sz="2000" spc="-50" dirty="0">
                <a:latin typeface="Calibri"/>
                <a:cs typeface="Calibri"/>
              </a:rPr>
              <a:t> </a:t>
            </a:r>
            <a:r>
              <a:rPr sz="2000" spc="-20" dirty="0">
                <a:latin typeface="Calibri"/>
                <a:cs typeface="Calibri"/>
              </a:rPr>
              <a:t>level</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reporting</a:t>
            </a:r>
            <a:r>
              <a:rPr sz="2000" spc="-55" dirty="0">
                <a:latin typeface="Calibri"/>
                <a:cs typeface="Calibri"/>
              </a:rPr>
              <a:t> </a:t>
            </a:r>
            <a:r>
              <a:rPr sz="2000" dirty="0">
                <a:latin typeface="Calibri"/>
                <a:cs typeface="Calibri"/>
              </a:rPr>
              <a:t>category</a:t>
            </a:r>
            <a:r>
              <a:rPr sz="2000" spc="-65" dirty="0">
                <a:latin typeface="Calibri"/>
                <a:cs typeface="Calibri"/>
              </a:rPr>
              <a:t> </a:t>
            </a:r>
            <a:r>
              <a:rPr sz="2000" dirty="0">
                <a:latin typeface="Calibri"/>
                <a:cs typeface="Calibri"/>
              </a:rPr>
              <a:t>(ELA</a:t>
            </a:r>
            <a:r>
              <a:rPr sz="2000" spc="-65" dirty="0">
                <a:latin typeface="Calibri"/>
                <a:cs typeface="Calibri"/>
              </a:rPr>
              <a:t> </a:t>
            </a:r>
            <a:r>
              <a:rPr sz="2000" spc="-10" dirty="0">
                <a:latin typeface="Calibri"/>
                <a:cs typeface="Calibri"/>
              </a:rPr>
              <a:t>only)</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subclaim</a:t>
            </a:r>
            <a:r>
              <a:rPr sz="2000" spc="-75" dirty="0">
                <a:latin typeface="Calibri"/>
                <a:cs typeface="Calibri"/>
              </a:rPr>
              <a:t> </a:t>
            </a:r>
            <a:r>
              <a:rPr sz="2000" dirty="0">
                <a:latin typeface="Calibri"/>
                <a:cs typeface="Calibri"/>
              </a:rPr>
              <a:t>category</a:t>
            </a:r>
            <a:r>
              <a:rPr sz="2000" spc="-90" dirty="0">
                <a:latin typeface="Calibri"/>
                <a:cs typeface="Calibri"/>
              </a:rPr>
              <a:t> </a:t>
            </a:r>
            <a:r>
              <a:rPr sz="2000" spc="-10" dirty="0">
                <a:latin typeface="Calibri"/>
                <a:cs typeface="Calibri"/>
              </a:rPr>
              <a:t>performance</a:t>
            </a:r>
            <a:endParaRPr sz="2000">
              <a:latin typeface="Calibri"/>
              <a:cs typeface="Calibri"/>
            </a:endParaRPr>
          </a:p>
        </p:txBody>
      </p:sp>
      <p:sp>
        <p:nvSpPr>
          <p:cNvPr id="6" name="object 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70</a:t>
            </a:fld>
            <a:endParaRPr sz="11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19D1D1F-4A8E-A87E-FFDF-42A902277A60}"/>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Student roster</a:t>
            </a:r>
          </a:p>
        </p:txBody>
      </p:sp>
      <p:grpSp>
        <p:nvGrpSpPr>
          <p:cNvPr id="2" name="object 2" descr="Screenshot of Colorado measures of academic success, student roste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69"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10"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2"/>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8" y="6296132"/>
              <a:ext cx="329266" cy="186865"/>
            </a:xfrm>
            <a:prstGeom prst="rect">
              <a:avLst/>
            </a:prstGeom>
          </p:spPr>
        </p:pic>
        <p:pic>
          <p:nvPicPr>
            <p:cNvPr id="15" name="object 15"/>
            <p:cNvPicPr/>
            <p:nvPr/>
          </p:nvPicPr>
          <p:blipFill>
            <a:blip r:embed="rId9" cstate="print"/>
            <a:stretch>
              <a:fillRect/>
            </a:stretch>
          </p:blipFill>
          <p:spPr>
            <a:xfrm>
              <a:off x="6204203" y="6222491"/>
              <a:ext cx="2584704" cy="408431"/>
            </a:xfrm>
            <a:prstGeom prst="rect">
              <a:avLst/>
            </a:prstGeom>
          </p:spPr>
        </p:pic>
      </p:grpSp>
      <p:pic>
        <p:nvPicPr>
          <p:cNvPr id="16" name="object 16" descr="Screenshot of Colorado measures of academic success, student roster"/>
          <p:cNvPicPr/>
          <p:nvPr/>
        </p:nvPicPr>
        <p:blipFill>
          <a:blip r:embed="rId10" cstate="print"/>
          <a:stretch>
            <a:fillRect/>
          </a:stretch>
        </p:blipFill>
        <p:spPr>
          <a:xfrm>
            <a:off x="219456" y="228600"/>
            <a:ext cx="8705088" cy="6400800"/>
          </a:xfrm>
          <a:prstGeom prst="rect">
            <a:avLst/>
          </a:prstGeom>
        </p:spPr>
      </p:pic>
      <p:sp>
        <p:nvSpPr>
          <p:cNvPr id="17" name="object 17"/>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71</a:t>
            </a:fld>
            <a:endParaRPr sz="11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91616" y="608965"/>
            <a:ext cx="8234044"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505459" y="1699879"/>
            <a:ext cx="7478395" cy="4204335"/>
          </a:xfrm>
          <a:prstGeom prst="rect">
            <a:avLst/>
          </a:prstGeom>
        </p:spPr>
        <p:txBody>
          <a:bodyPr vert="horz" wrap="square" lIns="0" tIns="47625" rIns="0" bIns="0" rtlCol="0">
            <a:spAutoFit/>
          </a:bodyPr>
          <a:lstStyle/>
          <a:p>
            <a:pPr marL="240665" indent="-227965">
              <a:lnSpc>
                <a:spcPct val="100000"/>
              </a:lnSpc>
              <a:spcBef>
                <a:spcPts val="375"/>
              </a:spcBef>
              <a:buClr>
                <a:srgbClr val="478AC8"/>
              </a:buClr>
              <a:buSzPct val="109090"/>
              <a:buFont typeface="Wingdings"/>
              <a:buChar char=""/>
              <a:tabLst>
                <a:tab pos="240665" algn="l"/>
              </a:tabLst>
            </a:pPr>
            <a:r>
              <a:rPr sz="2200" b="1" dirty="0">
                <a:latin typeface="Calibri"/>
                <a:cs typeface="Calibri"/>
              </a:rPr>
              <a:t>School</a:t>
            </a:r>
            <a:r>
              <a:rPr sz="2200" b="1" spc="-70" dirty="0">
                <a:latin typeface="Calibri"/>
                <a:cs typeface="Calibri"/>
              </a:rPr>
              <a:t> </a:t>
            </a:r>
            <a:r>
              <a:rPr sz="2200" b="1" dirty="0">
                <a:latin typeface="Calibri"/>
                <a:cs typeface="Calibri"/>
              </a:rPr>
              <a:t>level</a:t>
            </a:r>
            <a:r>
              <a:rPr sz="2200" b="1" spc="-80" dirty="0">
                <a:latin typeface="Calibri"/>
                <a:cs typeface="Calibri"/>
              </a:rPr>
              <a:t> </a:t>
            </a:r>
            <a:r>
              <a:rPr sz="2200" b="1" spc="-20" dirty="0">
                <a:latin typeface="Calibri"/>
                <a:cs typeface="Calibri"/>
              </a:rPr>
              <a:t>only</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spc="-10" dirty="0">
                <a:latin typeface="Calibri"/>
                <a:cs typeface="Calibri"/>
              </a:rPr>
              <a:t>Available</a:t>
            </a:r>
            <a:r>
              <a:rPr sz="2200" b="1" spc="-60" dirty="0">
                <a:latin typeface="Calibri"/>
                <a:cs typeface="Calibri"/>
              </a:rPr>
              <a:t> </a:t>
            </a:r>
            <a:r>
              <a:rPr sz="2200" b="1" dirty="0">
                <a:latin typeface="Calibri"/>
                <a:cs typeface="Calibri"/>
              </a:rPr>
              <a:t>for</a:t>
            </a:r>
            <a:r>
              <a:rPr sz="2200" b="1" spc="-65" dirty="0">
                <a:latin typeface="Calibri"/>
                <a:cs typeface="Calibri"/>
              </a:rPr>
              <a:t> </a:t>
            </a:r>
            <a:r>
              <a:rPr sz="2200" b="1" dirty="0">
                <a:latin typeface="Calibri"/>
                <a:cs typeface="Calibri"/>
              </a:rPr>
              <a:t>each</a:t>
            </a:r>
            <a:r>
              <a:rPr sz="2200" b="1" spc="-50" dirty="0">
                <a:latin typeface="Calibri"/>
                <a:cs typeface="Calibri"/>
              </a:rPr>
              <a:t> </a:t>
            </a:r>
            <a:r>
              <a:rPr sz="2200" b="1" dirty="0">
                <a:latin typeface="Calibri"/>
                <a:cs typeface="Calibri"/>
              </a:rPr>
              <a:t>grade</a:t>
            </a:r>
            <a:r>
              <a:rPr sz="2200" b="1" spc="-70" dirty="0">
                <a:latin typeface="Calibri"/>
                <a:cs typeface="Calibri"/>
              </a:rPr>
              <a:t> </a:t>
            </a:r>
            <a:r>
              <a:rPr sz="2200" b="1" dirty="0">
                <a:latin typeface="Calibri"/>
                <a:cs typeface="Calibri"/>
              </a:rPr>
              <a:t>assessed</a:t>
            </a:r>
            <a:r>
              <a:rPr sz="2200" b="1" spc="-50" dirty="0">
                <a:latin typeface="Calibri"/>
                <a:cs typeface="Calibri"/>
              </a:rPr>
              <a:t> </a:t>
            </a:r>
            <a:r>
              <a:rPr sz="2200" b="1" dirty="0">
                <a:latin typeface="Calibri"/>
                <a:cs typeface="Calibri"/>
              </a:rPr>
              <a:t>at</a:t>
            </a:r>
            <a:r>
              <a:rPr sz="2200" b="1" spc="-60" dirty="0">
                <a:latin typeface="Calibri"/>
                <a:cs typeface="Calibri"/>
              </a:rPr>
              <a:t> </a:t>
            </a:r>
            <a:r>
              <a:rPr sz="2200" b="1" dirty="0">
                <a:latin typeface="Calibri"/>
                <a:cs typeface="Calibri"/>
              </a:rPr>
              <a:t>each</a:t>
            </a:r>
            <a:r>
              <a:rPr sz="2200" b="1" spc="-50" dirty="0">
                <a:latin typeface="Calibri"/>
                <a:cs typeface="Calibri"/>
              </a:rPr>
              <a:t> </a:t>
            </a:r>
            <a:r>
              <a:rPr sz="2200" b="1" spc="-10" dirty="0">
                <a:latin typeface="Calibri"/>
                <a:cs typeface="Calibri"/>
              </a:rPr>
              <a:t>school</a:t>
            </a:r>
            <a:endParaRPr sz="2200">
              <a:latin typeface="Calibri"/>
              <a:cs typeface="Calibri"/>
            </a:endParaRPr>
          </a:p>
          <a:p>
            <a:pPr marL="241300" marR="5080" indent="-228600">
              <a:lnSpc>
                <a:spcPct val="100000"/>
              </a:lnSpc>
              <a:spcBef>
                <a:spcPts val="530"/>
              </a:spcBef>
              <a:buClr>
                <a:srgbClr val="478AC8"/>
              </a:buClr>
              <a:buSzPct val="109090"/>
              <a:buFont typeface="Wingdings"/>
              <a:buChar char=""/>
              <a:tabLst>
                <a:tab pos="241300" algn="l"/>
              </a:tabLst>
            </a:pPr>
            <a:r>
              <a:rPr sz="2200" b="1" dirty="0">
                <a:latin typeface="Calibri"/>
                <a:cs typeface="Calibri"/>
              </a:rPr>
              <a:t>Lists</a:t>
            </a:r>
            <a:r>
              <a:rPr sz="2200" b="1" spc="-65" dirty="0">
                <a:latin typeface="Calibri"/>
                <a:cs typeface="Calibri"/>
              </a:rPr>
              <a:t> </a:t>
            </a:r>
            <a:r>
              <a:rPr sz="2200" b="1" dirty="0">
                <a:latin typeface="Calibri"/>
                <a:cs typeface="Calibri"/>
              </a:rPr>
              <a:t>every</a:t>
            </a:r>
            <a:r>
              <a:rPr sz="2200" b="1" spc="-50" dirty="0">
                <a:latin typeface="Calibri"/>
                <a:cs typeface="Calibri"/>
              </a:rPr>
              <a:t> </a:t>
            </a:r>
            <a:r>
              <a:rPr sz="2200" b="1" dirty="0">
                <a:latin typeface="Calibri"/>
                <a:cs typeface="Calibri"/>
              </a:rPr>
              <a:t>student</a:t>
            </a:r>
            <a:r>
              <a:rPr sz="2200" b="1" spc="-50" dirty="0">
                <a:latin typeface="Calibri"/>
                <a:cs typeface="Calibri"/>
              </a:rPr>
              <a:t> </a:t>
            </a:r>
            <a:r>
              <a:rPr sz="2200" b="1" dirty="0">
                <a:latin typeface="Calibri"/>
                <a:cs typeface="Calibri"/>
              </a:rPr>
              <a:t>for</a:t>
            </a:r>
            <a:r>
              <a:rPr sz="2200" b="1" spc="-40" dirty="0">
                <a:latin typeface="Calibri"/>
                <a:cs typeface="Calibri"/>
              </a:rPr>
              <a:t> </a:t>
            </a:r>
            <a:r>
              <a:rPr sz="2200" b="1" dirty="0">
                <a:latin typeface="Calibri"/>
                <a:cs typeface="Calibri"/>
              </a:rPr>
              <a:t>whom</a:t>
            </a:r>
            <a:r>
              <a:rPr sz="2200" b="1" spc="-55" dirty="0">
                <a:latin typeface="Calibri"/>
                <a:cs typeface="Calibri"/>
              </a:rPr>
              <a:t> </a:t>
            </a:r>
            <a:r>
              <a:rPr sz="2200" b="1" dirty="0">
                <a:latin typeface="Calibri"/>
                <a:cs typeface="Calibri"/>
              </a:rPr>
              <a:t>a</a:t>
            </a:r>
            <a:r>
              <a:rPr sz="2200" b="1" spc="-65" dirty="0">
                <a:latin typeface="Calibri"/>
                <a:cs typeface="Calibri"/>
              </a:rPr>
              <a:t> </a:t>
            </a:r>
            <a:r>
              <a:rPr sz="2200" b="1" dirty="0">
                <a:latin typeface="Calibri"/>
                <a:cs typeface="Calibri"/>
              </a:rPr>
              <a:t>test</a:t>
            </a:r>
            <a:r>
              <a:rPr sz="2200" b="1" spc="-35" dirty="0">
                <a:latin typeface="Calibri"/>
                <a:cs typeface="Calibri"/>
              </a:rPr>
              <a:t> </a:t>
            </a:r>
            <a:r>
              <a:rPr sz="2200" b="1" spc="-10" dirty="0">
                <a:latin typeface="Calibri"/>
                <a:cs typeface="Calibri"/>
              </a:rPr>
              <a:t>book/answer</a:t>
            </a:r>
            <a:r>
              <a:rPr sz="2200" b="1" spc="-25" dirty="0">
                <a:latin typeface="Calibri"/>
                <a:cs typeface="Calibri"/>
              </a:rPr>
              <a:t> </a:t>
            </a:r>
            <a:r>
              <a:rPr sz="2200" b="1" spc="-10" dirty="0">
                <a:latin typeface="Calibri"/>
                <a:cs typeface="Calibri"/>
              </a:rPr>
              <a:t>document</a:t>
            </a:r>
            <a:r>
              <a:rPr sz="2200" b="1" spc="-60" dirty="0">
                <a:latin typeface="Calibri"/>
                <a:cs typeface="Calibri"/>
              </a:rPr>
              <a:t> </a:t>
            </a:r>
            <a:r>
              <a:rPr sz="2200" b="1" spc="-25" dirty="0">
                <a:latin typeface="Calibri"/>
                <a:cs typeface="Calibri"/>
              </a:rPr>
              <a:t>or </a:t>
            </a:r>
            <a:r>
              <a:rPr sz="2200" b="1" dirty="0">
                <a:latin typeface="Calibri"/>
                <a:cs typeface="Calibri"/>
              </a:rPr>
              <a:t>online</a:t>
            </a:r>
            <a:r>
              <a:rPr sz="2200" b="1" spc="-70" dirty="0">
                <a:latin typeface="Calibri"/>
                <a:cs typeface="Calibri"/>
              </a:rPr>
              <a:t> </a:t>
            </a:r>
            <a:r>
              <a:rPr sz="2200" b="1" dirty="0">
                <a:latin typeface="Calibri"/>
                <a:cs typeface="Calibri"/>
              </a:rPr>
              <a:t>record</a:t>
            </a:r>
            <a:r>
              <a:rPr sz="2200" b="1" spc="-55" dirty="0">
                <a:latin typeface="Calibri"/>
                <a:cs typeface="Calibri"/>
              </a:rPr>
              <a:t> </a:t>
            </a:r>
            <a:r>
              <a:rPr sz="2200" b="1" dirty="0">
                <a:latin typeface="Calibri"/>
                <a:cs typeface="Calibri"/>
              </a:rPr>
              <a:t>was</a:t>
            </a:r>
            <a:r>
              <a:rPr sz="2200" b="1" spc="-60" dirty="0">
                <a:latin typeface="Calibri"/>
                <a:cs typeface="Calibri"/>
              </a:rPr>
              <a:t> </a:t>
            </a:r>
            <a:r>
              <a:rPr sz="2200" b="1" spc="-10" dirty="0">
                <a:latin typeface="Calibri"/>
                <a:cs typeface="Calibri"/>
              </a:rPr>
              <a:t>submitted</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dirty="0">
                <a:latin typeface="Calibri"/>
                <a:cs typeface="Calibri"/>
              </a:rPr>
              <a:t>For</a:t>
            </a:r>
            <a:r>
              <a:rPr sz="2200" b="1" spc="-70" dirty="0">
                <a:latin typeface="Calibri"/>
                <a:cs typeface="Calibri"/>
              </a:rPr>
              <a:t> </a:t>
            </a:r>
            <a:r>
              <a:rPr sz="2200" b="1" dirty="0">
                <a:latin typeface="Calibri"/>
                <a:cs typeface="Calibri"/>
              </a:rPr>
              <a:t>each</a:t>
            </a:r>
            <a:r>
              <a:rPr sz="2200" b="1" spc="-70" dirty="0">
                <a:latin typeface="Calibri"/>
                <a:cs typeface="Calibri"/>
              </a:rPr>
              <a:t> </a:t>
            </a:r>
            <a:r>
              <a:rPr sz="2200" b="1" dirty="0">
                <a:latin typeface="Calibri"/>
                <a:cs typeface="Calibri"/>
              </a:rPr>
              <a:t>student,</a:t>
            </a:r>
            <a:r>
              <a:rPr sz="2200" b="1" spc="-60" dirty="0">
                <a:latin typeface="Calibri"/>
                <a:cs typeface="Calibri"/>
              </a:rPr>
              <a:t> </a:t>
            </a:r>
            <a:r>
              <a:rPr sz="2200" b="1" dirty="0">
                <a:latin typeface="Calibri"/>
                <a:cs typeface="Calibri"/>
              </a:rPr>
              <a:t>provides</a:t>
            </a:r>
            <a:r>
              <a:rPr sz="2200" b="1" spc="-75" dirty="0">
                <a:latin typeface="Calibri"/>
                <a:cs typeface="Calibri"/>
              </a:rPr>
              <a:t> </a:t>
            </a:r>
            <a:r>
              <a:rPr sz="2200" b="1" spc="-10" dirty="0">
                <a:latin typeface="Calibri"/>
                <a:cs typeface="Calibri"/>
              </a:rPr>
              <a:t>performance</a:t>
            </a:r>
            <a:r>
              <a:rPr sz="2200" b="1" spc="-35" dirty="0">
                <a:latin typeface="Calibri"/>
                <a:cs typeface="Calibri"/>
              </a:rPr>
              <a:t> </a:t>
            </a:r>
            <a:r>
              <a:rPr sz="2200" b="1" spc="-25" dirty="0">
                <a:latin typeface="Calibri"/>
                <a:cs typeface="Calibri"/>
              </a:rPr>
              <a:t>on</a:t>
            </a:r>
            <a:endParaRPr sz="2200">
              <a:latin typeface="Calibri"/>
              <a:cs typeface="Calibri"/>
            </a:endParaRPr>
          </a:p>
          <a:p>
            <a:pPr marL="514984" lvl="1" indent="-182245">
              <a:lnSpc>
                <a:spcPct val="100000"/>
              </a:lnSpc>
              <a:spcBef>
                <a:spcPts val="489"/>
              </a:spcBef>
              <a:buClr>
                <a:srgbClr val="FFC746"/>
              </a:buClr>
              <a:buSzPct val="110000"/>
              <a:buFont typeface="Wingdings"/>
              <a:buChar char=""/>
              <a:tabLst>
                <a:tab pos="514984" algn="l"/>
              </a:tabLst>
            </a:pPr>
            <a:r>
              <a:rPr sz="2000" spc="-10" dirty="0">
                <a:latin typeface="Calibri"/>
                <a:cs typeface="Calibri"/>
              </a:rPr>
              <a:t>overall</a:t>
            </a:r>
            <a:r>
              <a:rPr sz="2000" spc="-35" dirty="0">
                <a:latin typeface="Calibri"/>
                <a:cs typeface="Calibri"/>
              </a:rPr>
              <a:t> </a:t>
            </a:r>
            <a:r>
              <a:rPr sz="2000" spc="-10" dirty="0">
                <a:latin typeface="Calibri"/>
                <a:cs typeface="Calibri"/>
              </a:rPr>
              <a:t>performance</a:t>
            </a:r>
            <a:r>
              <a:rPr sz="2000" spc="-50" dirty="0">
                <a:latin typeface="Calibri"/>
                <a:cs typeface="Calibri"/>
              </a:rPr>
              <a:t> </a:t>
            </a:r>
            <a:r>
              <a:rPr sz="2000" spc="-20" dirty="0">
                <a:latin typeface="Calibri"/>
                <a:cs typeface="Calibri"/>
              </a:rPr>
              <a:t>level</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reporting</a:t>
            </a:r>
            <a:r>
              <a:rPr sz="2000" spc="15" dirty="0">
                <a:latin typeface="Calibri"/>
                <a:cs typeface="Calibri"/>
              </a:rPr>
              <a:t> </a:t>
            </a:r>
            <a:r>
              <a:rPr sz="2000" spc="-20" dirty="0">
                <a:latin typeface="Calibri"/>
                <a:cs typeface="Calibri"/>
              </a:rPr>
              <a:t>category/content</a:t>
            </a:r>
            <a:r>
              <a:rPr sz="2000" spc="-15" dirty="0">
                <a:latin typeface="Calibri"/>
                <a:cs typeface="Calibri"/>
              </a:rPr>
              <a:t> </a:t>
            </a:r>
            <a:r>
              <a:rPr sz="2000" spc="-10" dirty="0">
                <a:latin typeface="Calibri"/>
                <a:cs typeface="Calibri"/>
              </a:rPr>
              <a:t>standards</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subclaim</a:t>
            </a:r>
            <a:r>
              <a:rPr sz="2000" spc="-45" dirty="0">
                <a:latin typeface="Calibri"/>
                <a:cs typeface="Calibri"/>
              </a:rPr>
              <a:t> </a:t>
            </a:r>
            <a:r>
              <a:rPr sz="2000" spc="-10" dirty="0">
                <a:latin typeface="Calibri"/>
                <a:cs typeface="Calibri"/>
              </a:rPr>
              <a:t>percent</a:t>
            </a:r>
            <a:r>
              <a:rPr sz="2000" spc="-60" dirty="0">
                <a:latin typeface="Calibri"/>
                <a:cs typeface="Calibri"/>
              </a:rPr>
              <a:t> </a:t>
            </a:r>
            <a:r>
              <a:rPr sz="2000" dirty="0">
                <a:latin typeface="Calibri"/>
                <a:cs typeface="Calibri"/>
              </a:rPr>
              <a:t>correct</a:t>
            </a:r>
            <a:r>
              <a:rPr sz="2000" spc="-50" dirty="0">
                <a:latin typeface="Calibri"/>
                <a:cs typeface="Calibri"/>
              </a:rPr>
              <a:t> </a:t>
            </a:r>
            <a:r>
              <a:rPr sz="2000" dirty="0">
                <a:latin typeface="Calibri"/>
                <a:cs typeface="Calibri"/>
              </a:rPr>
              <a:t>(ELA</a:t>
            </a:r>
            <a:r>
              <a:rPr sz="2000" spc="-65" dirty="0">
                <a:latin typeface="Calibri"/>
                <a:cs typeface="Calibri"/>
              </a:rPr>
              <a:t> </a:t>
            </a:r>
            <a:r>
              <a:rPr sz="2000" dirty="0">
                <a:latin typeface="Calibri"/>
                <a:cs typeface="Calibri"/>
              </a:rPr>
              <a:t>and</a:t>
            </a:r>
            <a:r>
              <a:rPr sz="2000" spc="-55" dirty="0">
                <a:latin typeface="Calibri"/>
                <a:cs typeface="Calibri"/>
              </a:rPr>
              <a:t> </a:t>
            </a:r>
            <a:r>
              <a:rPr sz="2000" dirty="0">
                <a:latin typeface="Calibri"/>
                <a:cs typeface="Calibri"/>
              </a:rPr>
              <a:t>math</a:t>
            </a:r>
            <a:r>
              <a:rPr sz="2000" spc="-45" dirty="0">
                <a:latin typeface="Calibri"/>
                <a:cs typeface="Calibri"/>
              </a:rPr>
              <a:t> </a:t>
            </a:r>
            <a:r>
              <a:rPr sz="2000" spc="-10" dirty="0">
                <a:latin typeface="Calibri"/>
                <a:cs typeface="Calibri"/>
              </a:rPr>
              <a:t>only)</a:t>
            </a:r>
            <a:endParaRPr sz="2000">
              <a:latin typeface="Calibri"/>
              <a:cs typeface="Calibri"/>
            </a:endParaRPr>
          </a:p>
          <a:p>
            <a:pPr marL="515620" lvl="1" indent="-182880">
              <a:lnSpc>
                <a:spcPct val="100000"/>
              </a:lnSpc>
              <a:spcBef>
                <a:spcPts val="480"/>
              </a:spcBef>
              <a:buClr>
                <a:srgbClr val="FFC746"/>
              </a:buClr>
              <a:buSzPct val="110000"/>
              <a:buFont typeface="Wingdings"/>
              <a:buChar char=""/>
              <a:tabLst>
                <a:tab pos="515620" algn="l"/>
              </a:tabLst>
            </a:pPr>
            <a:r>
              <a:rPr sz="2000" dirty="0">
                <a:latin typeface="Calibri"/>
                <a:cs typeface="Calibri"/>
              </a:rPr>
              <a:t>PGC/GLE</a:t>
            </a:r>
            <a:r>
              <a:rPr sz="2000" spc="-65" dirty="0">
                <a:latin typeface="Calibri"/>
                <a:cs typeface="Calibri"/>
              </a:rPr>
              <a:t> </a:t>
            </a:r>
            <a:r>
              <a:rPr sz="2000" dirty="0">
                <a:latin typeface="Calibri"/>
                <a:cs typeface="Calibri"/>
              </a:rPr>
              <a:t>data</a:t>
            </a:r>
            <a:r>
              <a:rPr sz="2000" spc="-50" dirty="0">
                <a:latin typeface="Calibri"/>
                <a:cs typeface="Calibri"/>
              </a:rPr>
              <a:t> </a:t>
            </a:r>
            <a:r>
              <a:rPr sz="2000" dirty="0">
                <a:latin typeface="Calibri"/>
                <a:cs typeface="Calibri"/>
              </a:rPr>
              <a:t>(science</a:t>
            </a:r>
            <a:r>
              <a:rPr sz="2000" spc="-50" dirty="0">
                <a:latin typeface="Calibri"/>
                <a:cs typeface="Calibri"/>
              </a:rPr>
              <a:t> </a:t>
            </a:r>
            <a:r>
              <a:rPr sz="2000" dirty="0">
                <a:latin typeface="Calibri"/>
                <a:cs typeface="Calibri"/>
              </a:rPr>
              <a:t>and</a:t>
            </a:r>
            <a:r>
              <a:rPr sz="2000" spc="-50" dirty="0">
                <a:latin typeface="Calibri"/>
                <a:cs typeface="Calibri"/>
              </a:rPr>
              <a:t> </a:t>
            </a:r>
            <a:r>
              <a:rPr sz="2000" dirty="0">
                <a:latin typeface="Calibri"/>
                <a:cs typeface="Calibri"/>
              </a:rPr>
              <a:t>social</a:t>
            </a:r>
            <a:r>
              <a:rPr sz="2000" spc="-55" dirty="0">
                <a:latin typeface="Calibri"/>
                <a:cs typeface="Calibri"/>
              </a:rPr>
              <a:t> </a:t>
            </a:r>
            <a:r>
              <a:rPr sz="2000" dirty="0">
                <a:latin typeface="Calibri"/>
                <a:cs typeface="Calibri"/>
              </a:rPr>
              <a:t>studies</a:t>
            </a:r>
            <a:r>
              <a:rPr sz="2000" spc="-45" dirty="0">
                <a:latin typeface="Calibri"/>
                <a:cs typeface="Calibri"/>
              </a:rPr>
              <a:t> </a:t>
            </a:r>
            <a:r>
              <a:rPr sz="2000" spc="-10" dirty="0">
                <a:latin typeface="Calibri"/>
                <a:cs typeface="Calibri"/>
              </a:rPr>
              <a:t>only)</a:t>
            </a:r>
            <a:endParaRPr sz="2000">
              <a:latin typeface="Calibri"/>
              <a:cs typeface="Calibri"/>
            </a:endParaRPr>
          </a:p>
          <a:p>
            <a:pPr marL="241300" marR="273685" indent="-228600">
              <a:lnSpc>
                <a:spcPct val="100000"/>
              </a:lnSpc>
              <a:spcBef>
                <a:spcPts val="550"/>
              </a:spcBef>
              <a:buClr>
                <a:srgbClr val="478AC8"/>
              </a:buClr>
              <a:buSzPct val="110416"/>
              <a:buFont typeface="Wingdings"/>
              <a:buChar char=""/>
              <a:tabLst>
                <a:tab pos="241300" algn="l"/>
              </a:tabLst>
            </a:pPr>
            <a:r>
              <a:rPr sz="2400" b="1" dirty="0">
                <a:latin typeface="Calibri"/>
                <a:cs typeface="Calibri"/>
              </a:rPr>
              <a:t>Provides</a:t>
            </a:r>
            <a:r>
              <a:rPr sz="2400" b="1" spc="-70" dirty="0">
                <a:latin typeface="Calibri"/>
                <a:cs typeface="Calibri"/>
              </a:rPr>
              <a:t> </a:t>
            </a:r>
            <a:r>
              <a:rPr sz="2400" b="1" dirty="0">
                <a:latin typeface="Calibri"/>
                <a:cs typeface="Calibri"/>
              </a:rPr>
              <a:t>the</a:t>
            </a:r>
            <a:r>
              <a:rPr sz="2400" b="1" spc="-50" dirty="0">
                <a:latin typeface="Calibri"/>
                <a:cs typeface="Calibri"/>
              </a:rPr>
              <a:t> </a:t>
            </a:r>
            <a:r>
              <a:rPr sz="2400" b="1" dirty="0">
                <a:latin typeface="Calibri"/>
                <a:cs typeface="Calibri"/>
              </a:rPr>
              <a:t>same</a:t>
            </a:r>
            <a:r>
              <a:rPr sz="2400" b="1" spc="-60" dirty="0">
                <a:latin typeface="Calibri"/>
                <a:cs typeface="Calibri"/>
              </a:rPr>
              <a:t> </a:t>
            </a:r>
            <a:r>
              <a:rPr sz="2400" b="1" spc="-10" dirty="0">
                <a:latin typeface="Calibri"/>
                <a:cs typeface="Calibri"/>
              </a:rPr>
              <a:t>information</a:t>
            </a:r>
            <a:r>
              <a:rPr sz="2400" b="1" spc="-70" dirty="0">
                <a:latin typeface="Calibri"/>
                <a:cs typeface="Calibri"/>
              </a:rPr>
              <a:t> </a:t>
            </a:r>
            <a:r>
              <a:rPr sz="2400" b="1" spc="-10" dirty="0">
                <a:latin typeface="Calibri"/>
                <a:cs typeface="Calibri"/>
              </a:rPr>
              <a:t>aggregated</a:t>
            </a:r>
            <a:r>
              <a:rPr sz="2400" b="1" spc="-75" dirty="0">
                <a:latin typeface="Calibri"/>
                <a:cs typeface="Calibri"/>
              </a:rPr>
              <a:t> </a:t>
            </a:r>
            <a:r>
              <a:rPr sz="2400" b="1" dirty="0">
                <a:latin typeface="Calibri"/>
                <a:cs typeface="Calibri"/>
              </a:rPr>
              <a:t>at</a:t>
            </a:r>
            <a:r>
              <a:rPr sz="2400" b="1" spc="-55" dirty="0">
                <a:latin typeface="Calibri"/>
                <a:cs typeface="Calibri"/>
              </a:rPr>
              <a:t> </a:t>
            </a:r>
            <a:r>
              <a:rPr sz="2400" b="1" dirty="0">
                <a:latin typeface="Calibri"/>
                <a:cs typeface="Calibri"/>
              </a:rPr>
              <a:t>the</a:t>
            </a:r>
            <a:r>
              <a:rPr sz="2400" b="1" spc="-55" dirty="0">
                <a:latin typeface="Calibri"/>
                <a:cs typeface="Calibri"/>
              </a:rPr>
              <a:t> </a:t>
            </a:r>
            <a:r>
              <a:rPr sz="2400" b="1" spc="-10" dirty="0">
                <a:latin typeface="Calibri"/>
                <a:cs typeface="Calibri"/>
              </a:rPr>
              <a:t>state, </a:t>
            </a:r>
            <a:r>
              <a:rPr sz="2400" b="1" dirty="0">
                <a:latin typeface="Calibri"/>
                <a:cs typeface="Calibri"/>
              </a:rPr>
              <a:t>district,</a:t>
            </a:r>
            <a:r>
              <a:rPr sz="2400" b="1" spc="-40"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school</a:t>
            </a:r>
            <a:r>
              <a:rPr sz="2400" b="1" spc="-65" dirty="0">
                <a:latin typeface="Calibri"/>
                <a:cs typeface="Calibri"/>
              </a:rPr>
              <a:t> </a:t>
            </a:r>
            <a:r>
              <a:rPr sz="2400" b="1" spc="-10" dirty="0">
                <a:latin typeface="Calibri"/>
                <a:cs typeface="Calibri"/>
              </a:rPr>
              <a:t>levels</a:t>
            </a:r>
            <a:endParaRPr sz="24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72</a:t>
            </a:fld>
            <a:endParaRPr sz="1100"/>
          </a:p>
        </p:txBody>
      </p:sp>
      <p:sp>
        <p:nvSpPr>
          <p:cNvPr id="5" name="Title 4">
            <a:extLst>
              <a:ext uri="{FF2B5EF4-FFF2-40B4-BE49-F238E27FC236}">
                <a16:creationId xmlns:a16="http://schemas.microsoft.com/office/drawing/2014/main" id="{0606DC22-5D5A-DBD8-65A3-43C6F425E996}"/>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CMAS standards roster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D583E3D-E074-D7A7-0A63-B5581BAEEA58}"/>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Roster Pg 1</a:t>
            </a:r>
          </a:p>
        </p:txBody>
      </p:sp>
      <p:sp>
        <p:nvSpPr>
          <p:cNvPr id="2" name="object 2"/>
          <p:cNvSpPr txBox="1"/>
          <p:nvPr/>
        </p:nvSpPr>
        <p:spPr>
          <a:xfrm>
            <a:off x="3325495" y="1691130"/>
            <a:ext cx="5130800" cy="3088005"/>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spc="-20" dirty="0">
                <a:latin typeface="Calibri"/>
                <a:cs typeface="Calibri"/>
              </a:rPr>
              <a:t>Key:</a:t>
            </a:r>
            <a:endParaRPr sz="2400">
              <a:latin typeface="Calibri"/>
              <a:cs typeface="Calibri"/>
            </a:endParaRPr>
          </a:p>
          <a:p>
            <a:pPr marL="514984" marR="26034" lvl="1" indent="-182880">
              <a:lnSpc>
                <a:spcPct val="100000"/>
              </a:lnSpc>
              <a:spcBef>
                <a:spcPts val="550"/>
              </a:spcBef>
              <a:buClr>
                <a:srgbClr val="FFC746"/>
              </a:buClr>
              <a:buSzPct val="109090"/>
              <a:buFont typeface="Wingdings"/>
              <a:buChar char=""/>
              <a:tabLst>
                <a:tab pos="514984" algn="l"/>
              </a:tabLst>
            </a:pPr>
            <a:r>
              <a:rPr sz="2200" dirty="0">
                <a:latin typeface="Calibri"/>
                <a:cs typeface="Calibri"/>
              </a:rPr>
              <a:t>Lists</a:t>
            </a:r>
            <a:r>
              <a:rPr sz="2200" spc="-60" dirty="0">
                <a:latin typeface="Calibri"/>
                <a:cs typeface="Calibri"/>
              </a:rPr>
              <a:t> </a:t>
            </a:r>
            <a:r>
              <a:rPr sz="2200" spc="-10" dirty="0">
                <a:latin typeface="Calibri"/>
                <a:cs typeface="Calibri"/>
              </a:rPr>
              <a:t>performance</a:t>
            </a:r>
            <a:r>
              <a:rPr sz="2200" spc="-60" dirty="0">
                <a:latin typeface="Calibri"/>
                <a:cs typeface="Calibri"/>
              </a:rPr>
              <a:t> </a:t>
            </a:r>
            <a:r>
              <a:rPr sz="2200" dirty="0">
                <a:latin typeface="Calibri"/>
                <a:cs typeface="Calibri"/>
              </a:rPr>
              <a:t>levels</a:t>
            </a:r>
            <a:r>
              <a:rPr sz="2200" spc="-60" dirty="0">
                <a:latin typeface="Calibri"/>
                <a:cs typeface="Calibri"/>
              </a:rPr>
              <a:t> </a:t>
            </a:r>
            <a:r>
              <a:rPr sz="2200" dirty="0">
                <a:latin typeface="Calibri"/>
                <a:cs typeface="Calibri"/>
              </a:rPr>
              <a:t>with</a:t>
            </a:r>
            <a:r>
              <a:rPr sz="2200" spc="-60" dirty="0">
                <a:latin typeface="Calibri"/>
                <a:cs typeface="Calibri"/>
              </a:rPr>
              <a:t> </a:t>
            </a:r>
            <a:r>
              <a:rPr sz="2200" dirty="0">
                <a:latin typeface="Calibri"/>
                <a:cs typeface="Calibri"/>
              </a:rPr>
              <a:t>scale</a:t>
            </a:r>
            <a:r>
              <a:rPr sz="2200" spc="-60" dirty="0">
                <a:latin typeface="Calibri"/>
                <a:cs typeface="Calibri"/>
              </a:rPr>
              <a:t> </a:t>
            </a:r>
            <a:r>
              <a:rPr sz="2200" spc="-10" dirty="0">
                <a:latin typeface="Calibri"/>
                <a:cs typeface="Calibri"/>
              </a:rPr>
              <a:t>score ranges</a:t>
            </a:r>
            <a:endParaRPr sz="2200">
              <a:latin typeface="Calibri"/>
              <a:cs typeface="Calibri"/>
            </a:endParaRPr>
          </a:p>
          <a:p>
            <a:pPr marL="514350" lvl="1" indent="-182245">
              <a:lnSpc>
                <a:spcPct val="100000"/>
              </a:lnSpc>
              <a:spcBef>
                <a:spcPts val="530"/>
              </a:spcBef>
              <a:buClr>
                <a:srgbClr val="FFC746"/>
              </a:buClr>
              <a:buSzPct val="109090"/>
              <a:buFont typeface="Wingdings"/>
              <a:buChar char=""/>
              <a:tabLst>
                <a:tab pos="514350" algn="l"/>
              </a:tabLst>
            </a:pPr>
            <a:r>
              <a:rPr sz="2200" dirty="0">
                <a:latin typeface="Calibri"/>
                <a:cs typeface="Calibri"/>
              </a:rPr>
              <a:t>Explains</a:t>
            </a:r>
            <a:r>
              <a:rPr sz="2200" spc="-70" dirty="0">
                <a:latin typeface="Calibri"/>
                <a:cs typeface="Calibri"/>
              </a:rPr>
              <a:t> </a:t>
            </a:r>
            <a:r>
              <a:rPr sz="2200" spc="-10" dirty="0">
                <a:latin typeface="Calibri"/>
                <a:cs typeface="Calibri"/>
              </a:rPr>
              <a:t>Content</a:t>
            </a:r>
            <a:r>
              <a:rPr sz="2200" spc="-55" dirty="0">
                <a:latin typeface="Calibri"/>
                <a:cs typeface="Calibri"/>
              </a:rPr>
              <a:t> </a:t>
            </a:r>
            <a:r>
              <a:rPr sz="2200" dirty="0">
                <a:latin typeface="Calibri"/>
                <a:cs typeface="Calibri"/>
              </a:rPr>
              <a:t>Standards</a:t>
            </a:r>
            <a:r>
              <a:rPr sz="2200" spc="-75" dirty="0">
                <a:latin typeface="Calibri"/>
                <a:cs typeface="Calibri"/>
              </a:rPr>
              <a:t> </a:t>
            </a:r>
            <a:r>
              <a:rPr sz="2200" spc="-10" dirty="0">
                <a:latin typeface="Calibri"/>
                <a:cs typeface="Calibri"/>
              </a:rPr>
              <a:t>Performance</a:t>
            </a:r>
            <a:endParaRPr sz="2200">
              <a:latin typeface="Calibri"/>
              <a:cs typeface="Calibri"/>
            </a:endParaRPr>
          </a:p>
          <a:p>
            <a:pPr marL="514984">
              <a:lnSpc>
                <a:spcPct val="100000"/>
              </a:lnSpc>
            </a:pPr>
            <a:r>
              <a:rPr sz="2200" spc="-10" dirty="0">
                <a:latin typeface="Calibri"/>
                <a:cs typeface="Calibri"/>
              </a:rPr>
              <a:t>Symbols</a:t>
            </a:r>
            <a:endParaRPr sz="2200">
              <a:latin typeface="Calibri"/>
              <a:cs typeface="Calibri"/>
            </a:endParaRPr>
          </a:p>
          <a:p>
            <a:pPr marL="240665" indent="-227965">
              <a:lnSpc>
                <a:spcPct val="100000"/>
              </a:lnSpc>
              <a:spcBef>
                <a:spcPts val="555"/>
              </a:spcBef>
              <a:buClr>
                <a:srgbClr val="478AC8"/>
              </a:buClr>
              <a:buSzPct val="110416"/>
              <a:buFont typeface="Wingdings"/>
              <a:buChar char=""/>
              <a:tabLst>
                <a:tab pos="240665" algn="l"/>
              </a:tabLst>
            </a:pPr>
            <a:r>
              <a:rPr sz="2400" b="1" dirty="0">
                <a:latin typeface="Calibri"/>
                <a:cs typeface="Calibri"/>
              </a:rPr>
              <a:t>School</a:t>
            </a:r>
            <a:r>
              <a:rPr sz="2400" b="1" spc="-25" dirty="0">
                <a:latin typeface="Calibri"/>
                <a:cs typeface="Calibri"/>
              </a:rPr>
              <a:t> </a:t>
            </a:r>
            <a:r>
              <a:rPr sz="2400" b="1" spc="-10" dirty="0">
                <a:latin typeface="Calibri"/>
                <a:cs typeface="Calibri"/>
              </a:rPr>
              <a:t>Summary</a:t>
            </a:r>
            <a:endParaRPr sz="2400">
              <a:latin typeface="Calibri"/>
              <a:cs typeface="Calibri"/>
            </a:endParaRPr>
          </a:p>
          <a:p>
            <a:pPr marL="514984" marR="399415" lvl="1" indent="-182880">
              <a:lnSpc>
                <a:spcPct val="100000"/>
              </a:lnSpc>
              <a:spcBef>
                <a:spcPts val="550"/>
              </a:spcBef>
              <a:buClr>
                <a:srgbClr val="FFC746"/>
              </a:buClr>
              <a:buSzPct val="109090"/>
              <a:buFont typeface="Wingdings"/>
              <a:buChar char=""/>
              <a:tabLst>
                <a:tab pos="514984" algn="l"/>
              </a:tabLst>
            </a:pPr>
            <a:r>
              <a:rPr sz="2200" dirty="0">
                <a:latin typeface="Calibri"/>
                <a:cs typeface="Calibri"/>
              </a:rPr>
              <a:t>#</a:t>
            </a:r>
            <a:r>
              <a:rPr sz="2200" spc="-35" dirty="0">
                <a:latin typeface="Calibri"/>
                <a:cs typeface="Calibri"/>
              </a:rPr>
              <a:t> </a:t>
            </a:r>
            <a:r>
              <a:rPr sz="2200" dirty="0">
                <a:latin typeface="Calibri"/>
                <a:cs typeface="Calibri"/>
              </a:rPr>
              <a:t>and</a:t>
            </a:r>
            <a:r>
              <a:rPr sz="2200" spc="-35" dirty="0">
                <a:latin typeface="Calibri"/>
                <a:cs typeface="Calibri"/>
              </a:rPr>
              <a:t> </a:t>
            </a:r>
            <a:r>
              <a:rPr sz="2200" dirty="0">
                <a:latin typeface="Calibri"/>
                <a:cs typeface="Calibri"/>
              </a:rPr>
              <a:t>%</a:t>
            </a:r>
            <a:r>
              <a:rPr sz="2200" spc="-35" dirty="0">
                <a:latin typeface="Calibri"/>
                <a:cs typeface="Calibri"/>
              </a:rPr>
              <a:t> </a:t>
            </a:r>
            <a:r>
              <a:rPr sz="2200" dirty="0">
                <a:latin typeface="Calibri"/>
                <a:cs typeface="Calibri"/>
              </a:rPr>
              <a:t>of</a:t>
            </a:r>
            <a:r>
              <a:rPr sz="2200" spc="-25" dirty="0">
                <a:latin typeface="Calibri"/>
                <a:cs typeface="Calibri"/>
              </a:rPr>
              <a:t> </a:t>
            </a:r>
            <a:r>
              <a:rPr sz="2200" dirty="0">
                <a:latin typeface="Calibri"/>
                <a:cs typeface="Calibri"/>
              </a:rPr>
              <a:t>Students</a:t>
            </a:r>
            <a:r>
              <a:rPr sz="2200" spc="-15" dirty="0">
                <a:latin typeface="Calibri"/>
                <a:cs typeface="Calibri"/>
              </a:rPr>
              <a:t> </a:t>
            </a:r>
            <a:r>
              <a:rPr sz="2200" dirty="0">
                <a:latin typeface="Calibri"/>
                <a:cs typeface="Calibri"/>
              </a:rPr>
              <a:t>in</a:t>
            </a:r>
            <a:r>
              <a:rPr sz="2200" spc="-35" dirty="0">
                <a:latin typeface="Calibri"/>
                <a:cs typeface="Calibri"/>
              </a:rPr>
              <a:t> </a:t>
            </a:r>
            <a:r>
              <a:rPr sz="2200" dirty="0">
                <a:latin typeface="Calibri"/>
                <a:cs typeface="Calibri"/>
              </a:rPr>
              <a:t>school</a:t>
            </a:r>
            <a:r>
              <a:rPr sz="2200" spc="-25" dirty="0">
                <a:latin typeface="Calibri"/>
                <a:cs typeface="Calibri"/>
              </a:rPr>
              <a:t> </a:t>
            </a:r>
            <a:r>
              <a:rPr sz="2200" dirty="0">
                <a:latin typeface="Calibri"/>
                <a:cs typeface="Calibri"/>
              </a:rPr>
              <a:t>at</a:t>
            </a:r>
            <a:r>
              <a:rPr sz="2200" spc="-35" dirty="0">
                <a:latin typeface="Calibri"/>
                <a:cs typeface="Calibri"/>
              </a:rPr>
              <a:t> </a:t>
            </a:r>
            <a:r>
              <a:rPr sz="2200" spc="-20" dirty="0">
                <a:latin typeface="Calibri"/>
                <a:cs typeface="Calibri"/>
              </a:rPr>
              <a:t>each </a:t>
            </a:r>
            <a:r>
              <a:rPr sz="2200" dirty="0">
                <a:latin typeface="Calibri"/>
                <a:cs typeface="Calibri"/>
              </a:rPr>
              <a:t>Standards</a:t>
            </a:r>
            <a:r>
              <a:rPr sz="2200" spc="-50" dirty="0">
                <a:latin typeface="Calibri"/>
                <a:cs typeface="Calibri"/>
              </a:rPr>
              <a:t> </a:t>
            </a:r>
            <a:r>
              <a:rPr sz="2200" spc="-20" dirty="0">
                <a:latin typeface="Calibri"/>
                <a:cs typeface="Calibri"/>
              </a:rPr>
              <a:t>Performance</a:t>
            </a:r>
            <a:r>
              <a:rPr sz="2200" spc="-40" dirty="0">
                <a:latin typeface="Calibri"/>
                <a:cs typeface="Calibri"/>
              </a:rPr>
              <a:t> </a:t>
            </a:r>
            <a:r>
              <a:rPr sz="2200" spc="-10" dirty="0">
                <a:latin typeface="Calibri"/>
                <a:cs typeface="Calibri"/>
              </a:rPr>
              <a:t>Indicator</a:t>
            </a:r>
            <a:endParaRPr sz="2200">
              <a:latin typeface="Calibri"/>
              <a:cs typeface="Calibri"/>
            </a:endParaRPr>
          </a:p>
        </p:txBody>
      </p:sp>
      <p:grpSp>
        <p:nvGrpSpPr>
          <p:cNvPr id="3" name="object 3" descr="CMAS science and social studies contetn standards roster, page 1"/>
          <p:cNvGrpSpPr/>
          <p:nvPr/>
        </p:nvGrpSpPr>
        <p:grpSpPr>
          <a:xfrm>
            <a:off x="76200" y="395604"/>
            <a:ext cx="8545195" cy="6129020"/>
            <a:chOff x="76200" y="395604"/>
            <a:chExt cx="8545195" cy="6129020"/>
          </a:xfrm>
        </p:grpSpPr>
        <p:pic>
          <p:nvPicPr>
            <p:cNvPr id="4" name="object 4"/>
            <p:cNvPicPr/>
            <p:nvPr/>
          </p:nvPicPr>
          <p:blipFill>
            <a:blip r:embed="rId2" cstate="print"/>
            <a:stretch>
              <a:fillRect/>
            </a:stretch>
          </p:blipFill>
          <p:spPr>
            <a:xfrm>
              <a:off x="879652" y="395604"/>
              <a:ext cx="7741539" cy="487679"/>
            </a:xfrm>
            <a:prstGeom prst="rect">
              <a:avLst/>
            </a:prstGeom>
          </p:spPr>
        </p:pic>
        <p:pic>
          <p:nvPicPr>
            <p:cNvPr id="5" name="object 5"/>
            <p:cNvPicPr/>
            <p:nvPr/>
          </p:nvPicPr>
          <p:blipFill>
            <a:blip r:embed="rId3" cstate="print"/>
            <a:stretch>
              <a:fillRect/>
            </a:stretch>
          </p:blipFill>
          <p:spPr>
            <a:xfrm>
              <a:off x="795832" y="883285"/>
              <a:ext cx="7779893" cy="487679"/>
            </a:xfrm>
            <a:prstGeom prst="rect">
              <a:avLst/>
            </a:prstGeom>
          </p:spPr>
        </p:pic>
        <p:pic>
          <p:nvPicPr>
            <p:cNvPr id="6" name="object 6"/>
            <p:cNvPicPr/>
            <p:nvPr/>
          </p:nvPicPr>
          <p:blipFill>
            <a:blip r:embed="rId4" cstate="print"/>
            <a:stretch>
              <a:fillRect/>
            </a:stretch>
          </p:blipFill>
          <p:spPr>
            <a:xfrm>
              <a:off x="76200" y="1825752"/>
              <a:ext cx="3200400" cy="1831848"/>
            </a:xfrm>
            <a:prstGeom prst="rect">
              <a:avLst/>
            </a:prstGeom>
          </p:spPr>
        </p:pic>
        <p:pic>
          <p:nvPicPr>
            <p:cNvPr id="7" name="object 7"/>
            <p:cNvPicPr/>
            <p:nvPr/>
          </p:nvPicPr>
          <p:blipFill>
            <a:blip r:embed="rId5" cstate="print"/>
            <a:stretch>
              <a:fillRect/>
            </a:stretch>
          </p:blipFill>
          <p:spPr>
            <a:xfrm>
              <a:off x="838200" y="4876800"/>
              <a:ext cx="7351776" cy="1647444"/>
            </a:xfrm>
            <a:prstGeom prst="rect">
              <a:avLst/>
            </a:prstGeom>
          </p:spPr>
        </p:pic>
      </p:grpSp>
      <p:sp>
        <p:nvSpPr>
          <p:cNvPr id="8" name="object 8"/>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73</a:t>
            </a:fld>
            <a:endParaRPr sz="11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DF3ECE-761D-0B1D-1731-54E05BC38CC2}"/>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Roster Pg 1 </a:t>
            </a:r>
            <a:r>
              <a:rPr lang="en-US" dirty="0" err="1"/>
              <a:t>contd</a:t>
            </a:r>
            <a:endParaRPr lang="en-US" dirty="0"/>
          </a:p>
        </p:txBody>
      </p:sp>
      <p:sp>
        <p:nvSpPr>
          <p:cNvPr id="2" name="object 2">
            <a:extLst>
              <a:ext uri="{C183D7F6-B498-43B3-948B-1728B52AA6E4}">
                <adec:decorative xmlns:adec="http://schemas.microsoft.com/office/drawing/2017/decorative" val="1"/>
              </a:ext>
            </a:extLst>
          </p:cNvPr>
          <p:cNvSpPr txBox="1"/>
          <p:nvPr/>
        </p:nvSpPr>
        <p:spPr>
          <a:xfrm>
            <a:off x="505459" y="1732229"/>
            <a:ext cx="5536565" cy="391795"/>
          </a:xfrm>
          <a:prstGeom prst="rect">
            <a:avLst/>
          </a:prstGeom>
        </p:spPr>
        <p:txBody>
          <a:bodyPr vert="horz" wrap="square" lIns="0" tIns="12700" rIns="0" bIns="0" rtlCol="0">
            <a:spAutoFit/>
          </a:bodyPr>
          <a:lstStyle/>
          <a:p>
            <a:pPr marL="240665" indent="-227965">
              <a:lnSpc>
                <a:spcPct val="100000"/>
              </a:lnSpc>
              <a:spcBef>
                <a:spcPts val="100"/>
              </a:spcBef>
              <a:buClr>
                <a:srgbClr val="478AC8"/>
              </a:buClr>
              <a:buSzPct val="110416"/>
              <a:buFont typeface="Wingdings"/>
              <a:buChar char=""/>
              <a:tabLst>
                <a:tab pos="240665" algn="l"/>
              </a:tabLst>
            </a:pPr>
            <a:r>
              <a:rPr sz="2400" b="1" dirty="0">
                <a:latin typeface="Calibri"/>
                <a:cs typeface="Calibri"/>
              </a:rPr>
              <a:t>Scale</a:t>
            </a:r>
            <a:r>
              <a:rPr sz="2400" b="1" spc="-65" dirty="0">
                <a:latin typeface="Calibri"/>
                <a:cs typeface="Calibri"/>
              </a:rPr>
              <a:t> </a:t>
            </a:r>
            <a:r>
              <a:rPr sz="2400" b="1" dirty="0">
                <a:latin typeface="Calibri"/>
                <a:cs typeface="Calibri"/>
              </a:rPr>
              <a:t>Scores</a:t>
            </a:r>
            <a:r>
              <a:rPr sz="2400" b="1" spc="-65" dirty="0">
                <a:latin typeface="Calibri"/>
                <a:cs typeface="Calibri"/>
              </a:rPr>
              <a:t> </a:t>
            </a:r>
            <a:r>
              <a:rPr sz="2400" b="1" dirty="0">
                <a:latin typeface="Calibri"/>
                <a:cs typeface="Calibri"/>
              </a:rPr>
              <a:t>by</a:t>
            </a:r>
            <a:r>
              <a:rPr sz="2400" b="1" spc="-45" dirty="0">
                <a:latin typeface="Calibri"/>
                <a:cs typeface="Calibri"/>
              </a:rPr>
              <a:t> </a:t>
            </a:r>
            <a:r>
              <a:rPr sz="2400" b="1" dirty="0">
                <a:latin typeface="Calibri"/>
                <a:cs typeface="Calibri"/>
              </a:rPr>
              <a:t>State,</a:t>
            </a:r>
            <a:r>
              <a:rPr sz="2400" b="1" spc="-35" dirty="0">
                <a:latin typeface="Calibri"/>
                <a:cs typeface="Calibri"/>
              </a:rPr>
              <a:t> </a:t>
            </a:r>
            <a:r>
              <a:rPr sz="2400" b="1" dirty="0">
                <a:latin typeface="Calibri"/>
                <a:cs typeface="Calibri"/>
              </a:rPr>
              <a:t>District</a:t>
            </a:r>
            <a:r>
              <a:rPr sz="2400" b="1" spc="-45" dirty="0">
                <a:latin typeface="Calibri"/>
                <a:cs typeface="Calibri"/>
              </a:rPr>
              <a:t> </a:t>
            </a:r>
            <a:r>
              <a:rPr sz="2400" b="1" dirty="0">
                <a:latin typeface="Calibri"/>
                <a:cs typeface="Calibri"/>
              </a:rPr>
              <a:t>,</a:t>
            </a:r>
            <a:r>
              <a:rPr sz="2400" b="1" spc="-45" dirty="0">
                <a:latin typeface="Calibri"/>
                <a:cs typeface="Calibri"/>
              </a:rPr>
              <a:t> </a:t>
            </a:r>
            <a:r>
              <a:rPr sz="2400" b="1" dirty="0">
                <a:latin typeface="Calibri"/>
                <a:cs typeface="Calibri"/>
              </a:rPr>
              <a:t>and</a:t>
            </a:r>
            <a:r>
              <a:rPr sz="2400" b="1" spc="-55" dirty="0">
                <a:latin typeface="Calibri"/>
                <a:cs typeface="Calibri"/>
              </a:rPr>
              <a:t> </a:t>
            </a:r>
            <a:r>
              <a:rPr sz="2400" b="1" spc="-10" dirty="0">
                <a:latin typeface="Calibri"/>
                <a:cs typeface="Calibri"/>
              </a:rPr>
              <a:t>School</a:t>
            </a:r>
            <a:endParaRPr sz="2400">
              <a:latin typeface="Calibri"/>
              <a:cs typeface="Calibri"/>
            </a:endParaRPr>
          </a:p>
        </p:txBody>
      </p:sp>
      <p:sp>
        <p:nvSpPr>
          <p:cNvPr id="3" name="object 3">
            <a:extLst>
              <a:ext uri="{C183D7F6-B498-43B3-948B-1728B52AA6E4}">
                <adec:decorative xmlns:adec="http://schemas.microsoft.com/office/drawing/2017/decorative" val="1"/>
              </a:ext>
            </a:extLst>
          </p:cNvPr>
          <p:cNvSpPr txBox="1"/>
          <p:nvPr/>
        </p:nvSpPr>
        <p:spPr>
          <a:xfrm>
            <a:off x="505459" y="3886988"/>
            <a:ext cx="4269740" cy="1245235"/>
          </a:xfrm>
          <a:prstGeom prst="rect">
            <a:avLst/>
          </a:prstGeom>
        </p:spPr>
        <p:txBody>
          <a:bodyPr vert="horz" wrap="square" lIns="0" tIns="53340" rIns="0" bIns="0" rtlCol="0">
            <a:spAutoFit/>
          </a:bodyPr>
          <a:lstStyle/>
          <a:p>
            <a:pPr marL="240665" indent="-227965">
              <a:lnSpc>
                <a:spcPct val="100000"/>
              </a:lnSpc>
              <a:spcBef>
                <a:spcPts val="420"/>
              </a:spcBef>
              <a:buClr>
                <a:srgbClr val="478AC8"/>
              </a:buClr>
              <a:buSzPct val="110416"/>
              <a:buFont typeface="Wingdings"/>
              <a:buChar char=""/>
              <a:tabLst>
                <a:tab pos="240665" algn="l"/>
              </a:tabLst>
            </a:pPr>
            <a:r>
              <a:rPr sz="2400" b="1" dirty="0">
                <a:latin typeface="Calibri"/>
                <a:cs typeface="Calibri"/>
              </a:rPr>
              <a:t>Individual</a:t>
            </a:r>
            <a:r>
              <a:rPr sz="2400" b="1" spc="-80" dirty="0">
                <a:latin typeface="Calibri"/>
                <a:cs typeface="Calibri"/>
              </a:rPr>
              <a:t> </a:t>
            </a:r>
            <a:r>
              <a:rPr sz="2400" b="1" dirty="0">
                <a:latin typeface="Calibri"/>
                <a:cs typeface="Calibri"/>
              </a:rPr>
              <a:t>Student</a:t>
            </a:r>
            <a:r>
              <a:rPr sz="2400" b="1" spc="-65" dirty="0">
                <a:latin typeface="Calibri"/>
                <a:cs typeface="Calibri"/>
              </a:rPr>
              <a:t> </a:t>
            </a:r>
            <a:r>
              <a:rPr sz="2400" b="1" spc="-10" dirty="0">
                <a:latin typeface="Calibri"/>
                <a:cs typeface="Calibri"/>
              </a:rPr>
              <a:t>Performance</a:t>
            </a:r>
            <a:endParaRPr sz="2400">
              <a:latin typeface="Calibri"/>
              <a:cs typeface="Calibri"/>
            </a:endParaRPr>
          </a:p>
          <a:p>
            <a:pPr marL="514984" lvl="1" indent="-182245">
              <a:lnSpc>
                <a:spcPct val="100000"/>
              </a:lnSpc>
              <a:spcBef>
                <a:spcPts val="545"/>
              </a:spcBef>
              <a:buClr>
                <a:srgbClr val="FFC746"/>
              </a:buClr>
              <a:buSzPct val="109090"/>
              <a:buFont typeface="Wingdings"/>
              <a:buChar char=""/>
              <a:tabLst>
                <a:tab pos="514984" algn="l"/>
              </a:tabLst>
            </a:pPr>
            <a:r>
              <a:rPr sz="2200" dirty="0">
                <a:latin typeface="Calibri"/>
                <a:cs typeface="Calibri"/>
              </a:rPr>
              <a:t>Overall</a:t>
            </a:r>
            <a:r>
              <a:rPr sz="2200" spc="-120" dirty="0">
                <a:latin typeface="Calibri"/>
                <a:cs typeface="Calibri"/>
              </a:rPr>
              <a:t> </a:t>
            </a:r>
            <a:r>
              <a:rPr sz="2200" spc="-20" dirty="0">
                <a:latin typeface="Calibri"/>
                <a:cs typeface="Calibri"/>
              </a:rPr>
              <a:t>test</a:t>
            </a:r>
            <a:endParaRPr sz="2200">
              <a:latin typeface="Calibri"/>
              <a:cs typeface="Calibri"/>
            </a:endParaRPr>
          </a:p>
          <a:p>
            <a:pPr marL="515620" lvl="1" indent="-182880">
              <a:lnSpc>
                <a:spcPct val="100000"/>
              </a:lnSpc>
              <a:spcBef>
                <a:spcPts val="530"/>
              </a:spcBef>
              <a:buClr>
                <a:srgbClr val="FFC746"/>
              </a:buClr>
              <a:buSzPct val="109090"/>
              <a:buFont typeface="Wingdings"/>
              <a:buChar char=""/>
              <a:tabLst>
                <a:tab pos="515620" algn="l"/>
              </a:tabLst>
            </a:pPr>
            <a:r>
              <a:rPr sz="2200" spc="-10" dirty="0">
                <a:latin typeface="Calibri"/>
                <a:cs typeface="Calibri"/>
              </a:rPr>
              <a:t>Content</a:t>
            </a:r>
            <a:r>
              <a:rPr sz="2200" spc="-80" dirty="0">
                <a:latin typeface="Calibri"/>
                <a:cs typeface="Calibri"/>
              </a:rPr>
              <a:t> </a:t>
            </a:r>
            <a:r>
              <a:rPr sz="2200" spc="-10" dirty="0">
                <a:latin typeface="Calibri"/>
                <a:cs typeface="Calibri"/>
              </a:rPr>
              <a:t>standards</a:t>
            </a:r>
            <a:endParaRPr sz="2200">
              <a:latin typeface="Calibri"/>
              <a:cs typeface="Calibri"/>
            </a:endParaRPr>
          </a:p>
        </p:txBody>
      </p:sp>
      <p:grpSp>
        <p:nvGrpSpPr>
          <p:cNvPr id="4" name="object 4">
            <a:extLst>
              <a:ext uri="{C183D7F6-B498-43B3-948B-1728B52AA6E4}">
                <adec:decorative xmlns:adec="http://schemas.microsoft.com/office/drawing/2017/decorative" val="1"/>
              </a:ext>
            </a:extLst>
          </p:cNvPr>
          <p:cNvGrpSpPr/>
          <p:nvPr/>
        </p:nvGrpSpPr>
        <p:grpSpPr>
          <a:xfrm>
            <a:off x="0" y="395604"/>
            <a:ext cx="9144000" cy="5775325"/>
            <a:chOff x="0" y="395604"/>
            <a:chExt cx="9144000" cy="5775325"/>
          </a:xfrm>
        </p:grpSpPr>
        <p:pic>
          <p:nvPicPr>
            <p:cNvPr id="5" name="object 5"/>
            <p:cNvPicPr/>
            <p:nvPr/>
          </p:nvPicPr>
          <p:blipFill>
            <a:blip r:embed="rId2" cstate="print"/>
            <a:stretch>
              <a:fillRect/>
            </a:stretch>
          </p:blipFill>
          <p:spPr>
            <a:xfrm>
              <a:off x="879652" y="395604"/>
              <a:ext cx="7741539" cy="487679"/>
            </a:xfrm>
            <a:prstGeom prst="rect">
              <a:avLst/>
            </a:prstGeom>
          </p:spPr>
        </p:pic>
        <p:pic>
          <p:nvPicPr>
            <p:cNvPr id="6" name="object 6"/>
            <p:cNvPicPr/>
            <p:nvPr/>
          </p:nvPicPr>
          <p:blipFill>
            <a:blip r:embed="rId3" cstate="print"/>
            <a:stretch>
              <a:fillRect/>
            </a:stretch>
          </p:blipFill>
          <p:spPr>
            <a:xfrm>
              <a:off x="795832" y="883285"/>
              <a:ext cx="7779893" cy="487679"/>
            </a:xfrm>
            <a:prstGeom prst="rect">
              <a:avLst/>
            </a:prstGeom>
          </p:spPr>
        </p:pic>
        <p:pic>
          <p:nvPicPr>
            <p:cNvPr id="7" name="object 7"/>
            <p:cNvPicPr/>
            <p:nvPr/>
          </p:nvPicPr>
          <p:blipFill>
            <a:blip r:embed="rId4" cstate="print"/>
            <a:stretch>
              <a:fillRect/>
            </a:stretch>
          </p:blipFill>
          <p:spPr>
            <a:xfrm>
              <a:off x="224027" y="2209800"/>
              <a:ext cx="8695944" cy="1225296"/>
            </a:xfrm>
            <a:prstGeom prst="rect">
              <a:avLst/>
            </a:prstGeom>
          </p:spPr>
        </p:pic>
        <p:pic>
          <p:nvPicPr>
            <p:cNvPr id="8" name="object 8"/>
            <p:cNvPicPr/>
            <p:nvPr/>
          </p:nvPicPr>
          <p:blipFill>
            <a:blip r:embed="rId5" cstate="print"/>
            <a:stretch>
              <a:fillRect/>
            </a:stretch>
          </p:blipFill>
          <p:spPr>
            <a:xfrm>
              <a:off x="0" y="5181600"/>
              <a:ext cx="9144000" cy="989076"/>
            </a:xfrm>
            <a:prstGeom prst="rect">
              <a:avLst/>
            </a:prstGeom>
          </p:spPr>
        </p:pic>
      </p:gr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74</a:t>
            </a:fld>
            <a:endParaRPr sz="11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0C18D6F-28E5-3072-A250-05CF775EE43C}"/>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Roster Pg 2</a:t>
            </a:r>
          </a:p>
        </p:txBody>
      </p:sp>
      <p:grpSp>
        <p:nvGrpSpPr>
          <p:cNvPr id="2" name="object 2" descr="CMAS science and social studies contetn standards roster, page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879652" y="395604"/>
              <a:ext cx="7741539" cy="487679"/>
            </a:xfrm>
            <a:prstGeom prst="rect">
              <a:avLst/>
            </a:prstGeom>
          </p:spPr>
        </p:pic>
        <p:pic>
          <p:nvPicPr>
            <p:cNvPr id="4" name="object 4"/>
            <p:cNvPicPr/>
            <p:nvPr/>
          </p:nvPicPr>
          <p:blipFill>
            <a:blip r:embed="rId3" cstate="print"/>
            <a:stretch>
              <a:fillRect/>
            </a:stretch>
          </p:blipFill>
          <p:spPr>
            <a:xfrm>
              <a:off x="774496" y="883285"/>
              <a:ext cx="7407656" cy="487679"/>
            </a:xfrm>
            <a:prstGeom prst="rect">
              <a:avLst/>
            </a:prstGeom>
          </p:spPr>
        </p:pic>
        <p:pic>
          <p:nvPicPr>
            <p:cNvPr id="5" name="object 5"/>
            <p:cNvPicPr/>
            <p:nvPr/>
          </p:nvPicPr>
          <p:blipFill>
            <a:blip r:embed="rId4" cstate="print"/>
            <a:stretch>
              <a:fillRect/>
            </a:stretch>
          </p:blipFill>
          <p:spPr>
            <a:xfrm>
              <a:off x="7950707" y="883285"/>
              <a:ext cx="626364" cy="487679"/>
            </a:xfrm>
            <a:prstGeom prst="rect">
              <a:avLst/>
            </a:prstGeom>
          </p:spPr>
        </p:pic>
        <p:pic>
          <p:nvPicPr>
            <p:cNvPr id="6" name="object 6"/>
            <p:cNvPicPr/>
            <p:nvPr/>
          </p:nvPicPr>
          <p:blipFill>
            <a:blip r:embed="rId5" cstate="print"/>
            <a:stretch>
              <a:fillRect/>
            </a:stretch>
          </p:blipFill>
          <p:spPr>
            <a:xfrm>
              <a:off x="609600" y="4495800"/>
              <a:ext cx="7996428" cy="2057400"/>
            </a:xfrm>
            <a:prstGeom prst="rect">
              <a:avLst/>
            </a:prstGeom>
          </p:spPr>
        </p:pic>
        <p:sp>
          <p:nvSpPr>
            <p:cNvPr id="7" name="object 7"/>
            <p:cNvSpPr/>
            <p:nvPr/>
          </p:nvSpPr>
          <p:spPr>
            <a:xfrm>
              <a:off x="5154929" y="4321302"/>
              <a:ext cx="2161540" cy="1546860"/>
            </a:xfrm>
            <a:custGeom>
              <a:avLst/>
              <a:gdLst/>
              <a:ahLst/>
              <a:cxnLst/>
              <a:rect l="l" t="t" r="r" b="b"/>
              <a:pathLst>
                <a:path w="2161540" h="1546860">
                  <a:moveTo>
                    <a:pt x="2161031" y="0"/>
                  </a:moveTo>
                  <a:lnTo>
                    <a:pt x="0" y="0"/>
                  </a:lnTo>
                  <a:lnTo>
                    <a:pt x="0" y="881126"/>
                  </a:lnTo>
                  <a:lnTo>
                    <a:pt x="863473" y="881126"/>
                  </a:lnTo>
                  <a:lnTo>
                    <a:pt x="863473" y="1160145"/>
                  </a:lnTo>
                  <a:lnTo>
                    <a:pt x="678053" y="1160145"/>
                  </a:lnTo>
                  <a:lnTo>
                    <a:pt x="1080516" y="1546860"/>
                  </a:lnTo>
                  <a:lnTo>
                    <a:pt x="1482978" y="1160145"/>
                  </a:lnTo>
                  <a:lnTo>
                    <a:pt x="1297559" y="1160145"/>
                  </a:lnTo>
                  <a:lnTo>
                    <a:pt x="1297559" y="881126"/>
                  </a:lnTo>
                  <a:lnTo>
                    <a:pt x="2161031" y="881126"/>
                  </a:lnTo>
                  <a:lnTo>
                    <a:pt x="2161031" y="0"/>
                  </a:lnTo>
                  <a:close/>
                </a:path>
              </a:pathLst>
            </a:custGeom>
            <a:solidFill>
              <a:srgbClr val="FFC746"/>
            </a:solidFill>
          </p:spPr>
          <p:txBody>
            <a:bodyPr wrap="square" lIns="0" tIns="0" rIns="0" bIns="0" rtlCol="0"/>
            <a:lstStyle/>
            <a:p>
              <a:endParaRPr/>
            </a:p>
          </p:txBody>
        </p:sp>
        <p:sp>
          <p:nvSpPr>
            <p:cNvPr id="8" name="object 8"/>
            <p:cNvSpPr/>
            <p:nvPr/>
          </p:nvSpPr>
          <p:spPr>
            <a:xfrm>
              <a:off x="5154929" y="4321302"/>
              <a:ext cx="2161540" cy="1546860"/>
            </a:xfrm>
            <a:custGeom>
              <a:avLst/>
              <a:gdLst/>
              <a:ahLst/>
              <a:cxnLst/>
              <a:rect l="l" t="t" r="r" b="b"/>
              <a:pathLst>
                <a:path w="2161540" h="1546860">
                  <a:moveTo>
                    <a:pt x="0" y="0"/>
                  </a:moveTo>
                  <a:lnTo>
                    <a:pt x="2161031" y="0"/>
                  </a:lnTo>
                  <a:lnTo>
                    <a:pt x="2161031" y="881126"/>
                  </a:lnTo>
                  <a:lnTo>
                    <a:pt x="1297559" y="881126"/>
                  </a:lnTo>
                  <a:lnTo>
                    <a:pt x="1297559" y="1160145"/>
                  </a:lnTo>
                  <a:lnTo>
                    <a:pt x="1482978" y="1160145"/>
                  </a:lnTo>
                  <a:lnTo>
                    <a:pt x="1080516" y="1546860"/>
                  </a:lnTo>
                  <a:lnTo>
                    <a:pt x="678053" y="1160145"/>
                  </a:lnTo>
                  <a:lnTo>
                    <a:pt x="863473" y="1160145"/>
                  </a:lnTo>
                  <a:lnTo>
                    <a:pt x="863473" y="881126"/>
                  </a:lnTo>
                  <a:lnTo>
                    <a:pt x="0" y="881126"/>
                  </a:lnTo>
                  <a:lnTo>
                    <a:pt x="0" y="0"/>
                  </a:lnTo>
                  <a:close/>
                </a:path>
              </a:pathLst>
            </a:custGeom>
            <a:ln w="19812">
              <a:solidFill>
                <a:srgbClr val="5C666F"/>
              </a:solidFill>
            </a:ln>
          </p:spPr>
          <p:txBody>
            <a:bodyPr wrap="square" lIns="0" tIns="0" rIns="0" bIns="0" rtlCol="0"/>
            <a:lstStyle/>
            <a:p>
              <a:endParaRPr/>
            </a:p>
          </p:txBody>
        </p:sp>
      </p:grpSp>
      <p:sp>
        <p:nvSpPr>
          <p:cNvPr id="9" name="object 9"/>
          <p:cNvSpPr txBox="1"/>
          <p:nvPr/>
        </p:nvSpPr>
        <p:spPr>
          <a:xfrm>
            <a:off x="505459" y="1691130"/>
            <a:ext cx="7541259" cy="3450590"/>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Page</a:t>
            </a:r>
            <a:r>
              <a:rPr sz="2400" b="1" spc="-55" dirty="0">
                <a:latin typeface="Calibri"/>
                <a:cs typeface="Calibri"/>
              </a:rPr>
              <a:t> </a:t>
            </a:r>
            <a:r>
              <a:rPr sz="2400" b="1" dirty="0">
                <a:latin typeface="Calibri"/>
                <a:cs typeface="Calibri"/>
              </a:rPr>
              <a:t>2</a:t>
            </a:r>
            <a:r>
              <a:rPr sz="2400" b="1" spc="-55" dirty="0">
                <a:latin typeface="Calibri"/>
                <a:cs typeface="Calibri"/>
              </a:rPr>
              <a:t> </a:t>
            </a:r>
            <a:r>
              <a:rPr sz="2400" b="1" dirty="0">
                <a:latin typeface="Calibri"/>
                <a:cs typeface="Calibri"/>
              </a:rPr>
              <a:t>reports</a:t>
            </a:r>
            <a:r>
              <a:rPr sz="2400" b="1" spc="-60" dirty="0">
                <a:latin typeface="Calibri"/>
                <a:cs typeface="Calibri"/>
              </a:rPr>
              <a:t> </a:t>
            </a:r>
            <a:r>
              <a:rPr sz="2400" b="1" dirty="0">
                <a:latin typeface="Calibri"/>
                <a:cs typeface="Calibri"/>
              </a:rPr>
              <a:t>the</a:t>
            </a:r>
            <a:r>
              <a:rPr sz="2400" b="1" spc="-45" dirty="0">
                <a:latin typeface="Calibri"/>
                <a:cs typeface="Calibri"/>
              </a:rPr>
              <a:t> </a:t>
            </a:r>
            <a:r>
              <a:rPr sz="2400" b="1" dirty="0">
                <a:latin typeface="Calibri"/>
                <a:cs typeface="Calibri"/>
              </a:rPr>
              <a:t>PGC</a:t>
            </a:r>
            <a:r>
              <a:rPr sz="2400" b="1" spc="-40" dirty="0">
                <a:latin typeface="Calibri"/>
                <a:cs typeface="Calibri"/>
              </a:rPr>
              <a:t> </a:t>
            </a:r>
            <a:r>
              <a:rPr sz="2400" b="1" dirty="0">
                <a:latin typeface="Calibri"/>
                <a:cs typeface="Calibri"/>
              </a:rPr>
              <a:t>and</a:t>
            </a:r>
            <a:r>
              <a:rPr sz="2400" b="1" spc="-60" dirty="0">
                <a:latin typeface="Calibri"/>
                <a:cs typeface="Calibri"/>
              </a:rPr>
              <a:t> </a:t>
            </a:r>
            <a:r>
              <a:rPr sz="2400" b="1" dirty="0">
                <a:latin typeface="Calibri"/>
                <a:cs typeface="Calibri"/>
              </a:rPr>
              <a:t>GLE</a:t>
            </a:r>
            <a:r>
              <a:rPr sz="2400" b="1" spc="-55" dirty="0">
                <a:latin typeface="Calibri"/>
                <a:cs typeface="Calibri"/>
              </a:rPr>
              <a:t> </a:t>
            </a:r>
            <a:r>
              <a:rPr sz="2400" b="1" spc="-10" dirty="0">
                <a:latin typeface="Calibri"/>
                <a:cs typeface="Calibri"/>
              </a:rPr>
              <a:t>Performance</a:t>
            </a:r>
            <a:endParaRPr sz="2400">
              <a:latin typeface="Calibri"/>
              <a:cs typeface="Calibri"/>
            </a:endParaRPr>
          </a:p>
          <a:p>
            <a:pPr marL="514350" marR="5080" lvl="1" indent="-182245">
              <a:lnSpc>
                <a:spcPct val="100000"/>
              </a:lnSpc>
              <a:spcBef>
                <a:spcPts val="550"/>
              </a:spcBef>
              <a:buClr>
                <a:srgbClr val="FFC746"/>
              </a:buClr>
              <a:buSzPct val="109090"/>
              <a:buFont typeface="Wingdings"/>
              <a:buChar char=""/>
              <a:tabLst>
                <a:tab pos="515620" algn="l"/>
              </a:tabLst>
            </a:pPr>
            <a:r>
              <a:rPr sz="2200" dirty="0">
                <a:latin typeface="Calibri"/>
                <a:cs typeface="Calibri"/>
              </a:rPr>
              <a:t>The</a:t>
            </a:r>
            <a:r>
              <a:rPr sz="2200" spc="-40" dirty="0">
                <a:latin typeface="Calibri"/>
                <a:cs typeface="Calibri"/>
              </a:rPr>
              <a:t> </a:t>
            </a:r>
            <a:r>
              <a:rPr sz="2200" dirty="0">
                <a:latin typeface="Calibri"/>
                <a:cs typeface="Calibri"/>
              </a:rPr>
              <a:t>header</a:t>
            </a:r>
            <a:r>
              <a:rPr sz="2200" spc="-50" dirty="0">
                <a:latin typeface="Calibri"/>
                <a:cs typeface="Calibri"/>
              </a:rPr>
              <a:t> </a:t>
            </a:r>
            <a:r>
              <a:rPr sz="2200" dirty="0">
                <a:latin typeface="Calibri"/>
                <a:cs typeface="Calibri"/>
              </a:rPr>
              <a:t>includes</a:t>
            </a:r>
            <a:r>
              <a:rPr sz="2200" spc="-40" dirty="0">
                <a:latin typeface="Calibri"/>
                <a:cs typeface="Calibri"/>
              </a:rPr>
              <a:t> </a:t>
            </a:r>
            <a:r>
              <a:rPr sz="2200" dirty="0">
                <a:latin typeface="Calibri"/>
                <a:cs typeface="Calibri"/>
              </a:rPr>
              <a:t>the</a:t>
            </a:r>
            <a:r>
              <a:rPr sz="2200" spc="-50" dirty="0">
                <a:latin typeface="Calibri"/>
                <a:cs typeface="Calibri"/>
              </a:rPr>
              <a:t> </a:t>
            </a:r>
            <a:r>
              <a:rPr sz="2200" dirty="0">
                <a:latin typeface="Calibri"/>
                <a:cs typeface="Calibri"/>
              </a:rPr>
              <a:t>points</a:t>
            </a:r>
            <a:r>
              <a:rPr sz="2200" spc="-40" dirty="0">
                <a:latin typeface="Calibri"/>
                <a:cs typeface="Calibri"/>
              </a:rPr>
              <a:t> </a:t>
            </a:r>
            <a:r>
              <a:rPr sz="2200" dirty="0">
                <a:latin typeface="Calibri"/>
                <a:cs typeface="Calibri"/>
              </a:rPr>
              <a:t>possible</a:t>
            </a:r>
            <a:r>
              <a:rPr sz="2200" spc="-50" dirty="0">
                <a:latin typeface="Calibri"/>
                <a:cs typeface="Calibri"/>
              </a:rPr>
              <a:t> </a:t>
            </a:r>
            <a:r>
              <a:rPr sz="2200" dirty="0">
                <a:latin typeface="Calibri"/>
                <a:cs typeface="Calibri"/>
              </a:rPr>
              <a:t>and</a:t>
            </a:r>
            <a:r>
              <a:rPr sz="2200" spc="-50" dirty="0">
                <a:latin typeface="Calibri"/>
                <a:cs typeface="Calibri"/>
              </a:rPr>
              <a:t> </a:t>
            </a:r>
            <a:r>
              <a:rPr sz="2200" dirty="0">
                <a:latin typeface="Calibri"/>
                <a:cs typeface="Calibri"/>
              </a:rPr>
              <a:t>the</a:t>
            </a:r>
            <a:r>
              <a:rPr sz="2200" spc="-50" dirty="0">
                <a:latin typeface="Calibri"/>
                <a:cs typeface="Calibri"/>
              </a:rPr>
              <a:t> </a:t>
            </a:r>
            <a:r>
              <a:rPr sz="2200" spc="-10" dirty="0">
                <a:latin typeface="Calibri"/>
                <a:cs typeface="Calibri"/>
              </a:rPr>
              <a:t>average</a:t>
            </a:r>
            <a:r>
              <a:rPr sz="2200" spc="-50" dirty="0">
                <a:latin typeface="Calibri"/>
                <a:cs typeface="Calibri"/>
              </a:rPr>
              <a:t> </a:t>
            </a:r>
            <a:r>
              <a:rPr sz="2200" dirty="0">
                <a:latin typeface="Calibri"/>
                <a:cs typeface="Calibri"/>
              </a:rPr>
              <a:t>%</a:t>
            </a:r>
            <a:r>
              <a:rPr sz="2200" spc="-35" dirty="0">
                <a:latin typeface="Calibri"/>
                <a:cs typeface="Calibri"/>
              </a:rPr>
              <a:t> </a:t>
            </a:r>
            <a:r>
              <a:rPr sz="2200" spc="-25" dirty="0">
                <a:latin typeface="Calibri"/>
                <a:cs typeface="Calibri"/>
              </a:rPr>
              <a:t>for 	</a:t>
            </a:r>
            <a:r>
              <a:rPr sz="2200" dirty="0">
                <a:latin typeface="Calibri"/>
                <a:cs typeface="Calibri"/>
              </a:rPr>
              <a:t>State,</a:t>
            </a:r>
            <a:r>
              <a:rPr sz="2200" spc="-50" dirty="0">
                <a:latin typeface="Calibri"/>
                <a:cs typeface="Calibri"/>
              </a:rPr>
              <a:t> </a:t>
            </a:r>
            <a:r>
              <a:rPr sz="2200" dirty="0">
                <a:latin typeface="Calibri"/>
                <a:cs typeface="Calibri"/>
              </a:rPr>
              <a:t>District,</a:t>
            </a:r>
            <a:r>
              <a:rPr sz="2200" spc="-60" dirty="0">
                <a:latin typeface="Calibri"/>
                <a:cs typeface="Calibri"/>
              </a:rPr>
              <a:t> </a:t>
            </a:r>
            <a:r>
              <a:rPr sz="2200" dirty="0">
                <a:latin typeface="Calibri"/>
                <a:cs typeface="Calibri"/>
              </a:rPr>
              <a:t>and</a:t>
            </a:r>
            <a:r>
              <a:rPr sz="2200" spc="-65" dirty="0">
                <a:latin typeface="Calibri"/>
                <a:cs typeface="Calibri"/>
              </a:rPr>
              <a:t> </a:t>
            </a:r>
            <a:r>
              <a:rPr sz="2200" spc="-10" dirty="0">
                <a:latin typeface="Calibri"/>
                <a:cs typeface="Calibri"/>
              </a:rPr>
              <a:t>School</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dirty="0">
                <a:latin typeface="Calibri"/>
                <a:cs typeface="Calibri"/>
              </a:rPr>
              <a:t>PGC</a:t>
            </a:r>
            <a:r>
              <a:rPr sz="2200" spc="-30" dirty="0">
                <a:latin typeface="Calibri"/>
                <a:cs typeface="Calibri"/>
              </a:rPr>
              <a:t> </a:t>
            </a:r>
            <a:r>
              <a:rPr sz="2200" dirty="0">
                <a:latin typeface="Calibri"/>
                <a:cs typeface="Calibri"/>
              </a:rPr>
              <a:t>and</a:t>
            </a:r>
            <a:r>
              <a:rPr sz="2200" spc="-35" dirty="0">
                <a:latin typeface="Calibri"/>
                <a:cs typeface="Calibri"/>
              </a:rPr>
              <a:t> </a:t>
            </a:r>
            <a:r>
              <a:rPr sz="2200" dirty="0">
                <a:latin typeface="Calibri"/>
                <a:cs typeface="Calibri"/>
              </a:rPr>
              <a:t>GLE</a:t>
            </a:r>
            <a:r>
              <a:rPr sz="2200" spc="-20" dirty="0">
                <a:latin typeface="Calibri"/>
                <a:cs typeface="Calibri"/>
              </a:rPr>
              <a:t> </a:t>
            </a:r>
            <a:r>
              <a:rPr sz="2200" dirty="0">
                <a:latin typeface="Calibri"/>
                <a:cs typeface="Calibri"/>
              </a:rPr>
              <a:t>numbering</a:t>
            </a:r>
            <a:r>
              <a:rPr sz="2200" spc="-35" dirty="0">
                <a:latin typeface="Calibri"/>
                <a:cs typeface="Calibri"/>
              </a:rPr>
              <a:t> </a:t>
            </a:r>
            <a:r>
              <a:rPr sz="2200" dirty="0">
                <a:latin typeface="Calibri"/>
                <a:cs typeface="Calibri"/>
              </a:rPr>
              <a:t>is</a:t>
            </a:r>
            <a:r>
              <a:rPr sz="2200" spc="-30" dirty="0">
                <a:latin typeface="Calibri"/>
                <a:cs typeface="Calibri"/>
              </a:rPr>
              <a:t> </a:t>
            </a:r>
            <a:r>
              <a:rPr sz="2200" dirty="0">
                <a:latin typeface="Calibri"/>
                <a:cs typeface="Calibri"/>
              </a:rPr>
              <a:t>the</a:t>
            </a:r>
            <a:r>
              <a:rPr sz="2200" spc="-15" dirty="0">
                <a:latin typeface="Calibri"/>
                <a:cs typeface="Calibri"/>
              </a:rPr>
              <a:t> </a:t>
            </a:r>
            <a:r>
              <a:rPr sz="2200" dirty="0">
                <a:latin typeface="Calibri"/>
                <a:cs typeface="Calibri"/>
              </a:rPr>
              <a:t>same</a:t>
            </a:r>
            <a:r>
              <a:rPr sz="2200" spc="-35" dirty="0">
                <a:latin typeface="Calibri"/>
                <a:cs typeface="Calibri"/>
              </a:rPr>
              <a:t> </a:t>
            </a:r>
            <a:r>
              <a:rPr sz="2200" dirty="0">
                <a:latin typeface="Calibri"/>
                <a:cs typeface="Calibri"/>
              </a:rPr>
              <a:t>as</a:t>
            </a:r>
            <a:r>
              <a:rPr sz="2200" spc="-35" dirty="0">
                <a:latin typeface="Calibri"/>
                <a:cs typeface="Calibri"/>
              </a:rPr>
              <a:t> </a:t>
            </a:r>
            <a:r>
              <a:rPr sz="2200" dirty="0">
                <a:latin typeface="Calibri"/>
                <a:cs typeface="Calibri"/>
              </a:rPr>
              <a:t>on</a:t>
            </a:r>
            <a:r>
              <a:rPr sz="2200" spc="-35" dirty="0">
                <a:latin typeface="Calibri"/>
                <a:cs typeface="Calibri"/>
              </a:rPr>
              <a:t> </a:t>
            </a:r>
            <a:r>
              <a:rPr sz="2200" dirty="0">
                <a:latin typeface="Calibri"/>
                <a:cs typeface="Calibri"/>
              </a:rPr>
              <a:t>the</a:t>
            </a:r>
            <a:r>
              <a:rPr sz="2200" spc="-35" dirty="0">
                <a:latin typeface="Calibri"/>
                <a:cs typeface="Calibri"/>
              </a:rPr>
              <a:t> </a:t>
            </a:r>
            <a:r>
              <a:rPr sz="2200" spc="-25" dirty="0">
                <a:latin typeface="Calibri"/>
                <a:cs typeface="Calibri"/>
              </a:rPr>
              <a:t>SPR</a:t>
            </a:r>
            <a:endParaRPr sz="2200">
              <a:latin typeface="Calibri"/>
              <a:cs typeface="Calibri"/>
            </a:endParaRPr>
          </a:p>
          <a:p>
            <a:pPr marL="789305" lvl="2" indent="-182245">
              <a:lnSpc>
                <a:spcPct val="100000"/>
              </a:lnSpc>
              <a:spcBef>
                <a:spcPts val="484"/>
              </a:spcBef>
              <a:buClr>
                <a:srgbClr val="8DC53E"/>
              </a:buClr>
              <a:buSzPct val="110000"/>
              <a:buFont typeface="Wingdings"/>
              <a:buChar char=""/>
              <a:tabLst>
                <a:tab pos="789305" algn="l"/>
              </a:tabLst>
            </a:pPr>
            <a:r>
              <a:rPr sz="2000" dirty="0">
                <a:latin typeface="Calibri"/>
                <a:cs typeface="Calibri"/>
              </a:rPr>
              <a:t>The</a:t>
            </a:r>
            <a:r>
              <a:rPr sz="2000" spc="-25" dirty="0">
                <a:latin typeface="Calibri"/>
                <a:cs typeface="Calibri"/>
              </a:rPr>
              <a:t> </a:t>
            </a:r>
            <a:r>
              <a:rPr sz="2000" dirty="0">
                <a:latin typeface="Calibri"/>
                <a:cs typeface="Calibri"/>
              </a:rPr>
              <a:t>language</a:t>
            </a:r>
            <a:r>
              <a:rPr sz="2000" spc="-55"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numbering</a:t>
            </a:r>
            <a:r>
              <a:rPr sz="2000" spc="-35" dirty="0">
                <a:latin typeface="Calibri"/>
                <a:cs typeface="Calibri"/>
              </a:rPr>
              <a:t> </a:t>
            </a:r>
            <a:r>
              <a:rPr sz="2000" dirty="0">
                <a:latin typeface="Calibri"/>
                <a:cs typeface="Calibri"/>
              </a:rPr>
              <a:t>on</a:t>
            </a:r>
            <a:r>
              <a:rPr sz="2000" spc="-30"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SPR</a:t>
            </a:r>
            <a:r>
              <a:rPr sz="2000" spc="-25" dirty="0">
                <a:latin typeface="Calibri"/>
                <a:cs typeface="Calibri"/>
              </a:rPr>
              <a:t> </a:t>
            </a:r>
            <a:r>
              <a:rPr sz="2000" dirty="0">
                <a:latin typeface="Calibri"/>
                <a:cs typeface="Calibri"/>
              </a:rPr>
              <a:t>will</a:t>
            </a:r>
            <a:r>
              <a:rPr sz="2000" spc="-20" dirty="0">
                <a:latin typeface="Calibri"/>
                <a:cs typeface="Calibri"/>
              </a:rPr>
              <a:t> </a:t>
            </a:r>
            <a:r>
              <a:rPr sz="2000" dirty="0">
                <a:latin typeface="Calibri"/>
                <a:cs typeface="Calibri"/>
              </a:rPr>
              <a:t>be</a:t>
            </a:r>
            <a:r>
              <a:rPr sz="2000" spc="-30" dirty="0">
                <a:latin typeface="Calibri"/>
                <a:cs typeface="Calibri"/>
              </a:rPr>
              <a:t> </a:t>
            </a:r>
            <a:r>
              <a:rPr sz="2000" dirty="0">
                <a:latin typeface="Calibri"/>
                <a:cs typeface="Calibri"/>
              </a:rPr>
              <a:t>included</a:t>
            </a:r>
            <a:r>
              <a:rPr sz="2000" spc="-30" dirty="0">
                <a:latin typeface="Calibri"/>
                <a:cs typeface="Calibri"/>
              </a:rPr>
              <a:t> </a:t>
            </a:r>
            <a:r>
              <a:rPr sz="2000" dirty="0">
                <a:latin typeface="Calibri"/>
                <a:cs typeface="Calibri"/>
              </a:rPr>
              <a:t>in</a:t>
            </a:r>
            <a:r>
              <a:rPr sz="2000" spc="-35" dirty="0">
                <a:latin typeface="Calibri"/>
                <a:cs typeface="Calibri"/>
              </a:rPr>
              <a:t> </a:t>
            </a:r>
            <a:r>
              <a:rPr sz="2000" spc="-25" dirty="0">
                <a:latin typeface="Calibri"/>
                <a:cs typeface="Calibri"/>
              </a:rPr>
              <a:t>the</a:t>
            </a:r>
            <a:endParaRPr sz="2000">
              <a:latin typeface="Calibri"/>
              <a:cs typeface="Calibri"/>
            </a:endParaRPr>
          </a:p>
          <a:p>
            <a:pPr marL="789940">
              <a:lnSpc>
                <a:spcPct val="100000"/>
              </a:lnSpc>
              <a:spcBef>
                <a:spcPts val="5"/>
              </a:spcBef>
            </a:pPr>
            <a:r>
              <a:rPr sz="2000" spc="-10" dirty="0">
                <a:latin typeface="Calibri"/>
                <a:cs typeface="Calibri"/>
              </a:rPr>
              <a:t>Interpretive</a:t>
            </a:r>
            <a:r>
              <a:rPr sz="2000" spc="-35" dirty="0">
                <a:latin typeface="Calibri"/>
                <a:cs typeface="Calibri"/>
              </a:rPr>
              <a:t> </a:t>
            </a:r>
            <a:r>
              <a:rPr sz="2000" dirty="0">
                <a:latin typeface="Calibri"/>
                <a:cs typeface="Calibri"/>
              </a:rPr>
              <a:t>Guide</a:t>
            </a:r>
            <a:r>
              <a:rPr sz="2000" spc="-70" dirty="0">
                <a:latin typeface="Calibri"/>
                <a:cs typeface="Calibri"/>
              </a:rPr>
              <a:t> </a:t>
            </a:r>
            <a:r>
              <a:rPr sz="2000" dirty="0">
                <a:latin typeface="Calibri"/>
                <a:cs typeface="Calibri"/>
              </a:rPr>
              <a:t>for</a:t>
            </a:r>
            <a:r>
              <a:rPr sz="2000" spc="-70" dirty="0">
                <a:latin typeface="Calibri"/>
                <a:cs typeface="Calibri"/>
              </a:rPr>
              <a:t> </a:t>
            </a:r>
            <a:r>
              <a:rPr sz="2000" dirty="0">
                <a:latin typeface="Calibri"/>
                <a:cs typeface="Calibri"/>
              </a:rPr>
              <a:t>easy</a:t>
            </a:r>
            <a:r>
              <a:rPr sz="2000" spc="-55" dirty="0">
                <a:latin typeface="Calibri"/>
                <a:cs typeface="Calibri"/>
              </a:rPr>
              <a:t> </a:t>
            </a:r>
            <a:r>
              <a:rPr sz="2000" spc="-10" dirty="0">
                <a:latin typeface="Calibri"/>
                <a:cs typeface="Calibri"/>
              </a:rPr>
              <a:t>reference</a:t>
            </a:r>
            <a:endParaRPr sz="2000">
              <a:latin typeface="Calibri"/>
              <a:cs typeface="Calibri"/>
            </a:endParaRPr>
          </a:p>
          <a:p>
            <a:pPr>
              <a:lnSpc>
                <a:spcPct val="100000"/>
              </a:lnSpc>
              <a:spcBef>
                <a:spcPts val="545"/>
              </a:spcBef>
            </a:pPr>
            <a:endParaRPr sz="2000">
              <a:latin typeface="Calibri"/>
              <a:cs typeface="Calibri"/>
            </a:endParaRPr>
          </a:p>
          <a:p>
            <a:pPr marL="4716780" marR="790575" indent="635" algn="ctr">
              <a:lnSpc>
                <a:spcPct val="100000"/>
              </a:lnSpc>
              <a:spcBef>
                <a:spcPts val="5"/>
              </a:spcBef>
            </a:pPr>
            <a:r>
              <a:rPr sz="1800" dirty="0">
                <a:latin typeface="Calibri"/>
                <a:cs typeface="Calibri"/>
              </a:rPr>
              <a:t>PGC</a:t>
            </a:r>
            <a:r>
              <a:rPr sz="1800" spc="-65" dirty="0">
                <a:latin typeface="Calibri"/>
                <a:cs typeface="Calibri"/>
              </a:rPr>
              <a:t> </a:t>
            </a:r>
            <a:r>
              <a:rPr sz="1800" dirty="0">
                <a:latin typeface="Calibri"/>
                <a:cs typeface="Calibri"/>
              </a:rPr>
              <a:t>percent</a:t>
            </a:r>
            <a:r>
              <a:rPr sz="1800" spc="-65" dirty="0">
                <a:latin typeface="Calibri"/>
                <a:cs typeface="Calibri"/>
              </a:rPr>
              <a:t> </a:t>
            </a:r>
            <a:r>
              <a:rPr sz="1800" spc="-10" dirty="0">
                <a:latin typeface="Calibri"/>
                <a:cs typeface="Calibri"/>
              </a:rPr>
              <a:t>correct provided</a:t>
            </a:r>
            <a:r>
              <a:rPr sz="1800" spc="-3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more</a:t>
            </a:r>
            <a:r>
              <a:rPr sz="1800" spc="-30" dirty="0">
                <a:latin typeface="Calibri"/>
                <a:cs typeface="Calibri"/>
              </a:rPr>
              <a:t> </a:t>
            </a:r>
            <a:r>
              <a:rPr sz="1800" spc="-20" dirty="0">
                <a:latin typeface="Calibri"/>
                <a:cs typeface="Calibri"/>
              </a:rPr>
              <a:t>than </a:t>
            </a:r>
            <a:r>
              <a:rPr sz="1800" dirty="0">
                <a:latin typeface="Calibri"/>
                <a:cs typeface="Calibri"/>
              </a:rPr>
              <a:t>one</a:t>
            </a:r>
            <a:r>
              <a:rPr sz="1800" spc="-20" dirty="0">
                <a:latin typeface="Calibri"/>
                <a:cs typeface="Calibri"/>
              </a:rPr>
              <a:t> </a:t>
            </a:r>
            <a:r>
              <a:rPr sz="1800" dirty="0">
                <a:latin typeface="Calibri"/>
                <a:cs typeface="Calibri"/>
              </a:rPr>
              <a:t>GLE</a:t>
            </a:r>
            <a:r>
              <a:rPr sz="1800" spc="-35" dirty="0">
                <a:latin typeface="Calibri"/>
                <a:cs typeface="Calibri"/>
              </a:rPr>
              <a:t> </a:t>
            </a:r>
            <a:r>
              <a:rPr sz="1800" dirty="0">
                <a:latin typeface="Calibri"/>
                <a:cs typeface="Calibri"/>
              </a:rPr>
              <a:t>within</a:t>
            </a:r>
            <a:r>
              <a:rPr sz="1800" spc="-10" dirty="0">
                <a:latin typeface="Calibri"/>
                <a:cs typeface="Calibri"/>
              </a:rPr>
              <a:t> </a:t>
            </a:r>
            <a:r>
              <a:rPr sz="1800" dirty="0">
                <a:latin typeface="Calibri"/>
                <a:cs typeface="Calibri"/>
              </a:rPr>
              <a:t>a</a:t>
            </a:r>
            <a:r>
              <a:rPr sz="1800" spc="-40" dirty="0">
                <a:latin typeface="Calibri"/>
                <a:cs typeface="Calibri"/>
              </a:rPr>
              <a:t> </a:t>
            </a:r>
            <a:r>
              <a:rPr sz="1800" spc="-25" dirty="0">
                <a:latin typeface="Calibri"/>
                <a:cs typeface="Calibri"/>
              </a:rPr>
              <a:t>PGC</a:t>
            </a:r>
            <a:endParaRPr sz="18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75</a:t>
            </a:fld>
            <a:endParaRPr sz="11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4A86E4-54A5-1017-FE6A-E82D6595FAC6}"/>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ELA/MATH Roster</a:t>
            </a:r>
          </a:p>
        </p:txBody>
      </p:sp>
      <p:grpSp>
        <p:nvGrpSpPr>
          <p:cNvPr id="2" name="object 2">
            <a:extLst>
              <a:ext uri="{C183D7F6-B498-43B3-948B-1728B52AA6E4}">
                <adec:decorative xmlns:adec="http://schemas.microsoft.com/office/drawing/2017/decorative" val="1"/>
              </a:ext>
            </a:extLst>
          </p:cNvPr>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1331086" y="395604"/>
              <a:ext cx="1737360" cy="487679"/>
            </a:xfrm>
            <a:prstGeom prst="rect">
              <a:avLst/>
            </a:prstGeom>
          </p:spPr>
        </p:pic>
        <p:pic>
          <p:nvPicPr>
            <p:cNvPr id="4" name="object 4"/>
            <p:cNvPicPr/>
            <p:nvPr/>
          </p:nvPicPr>
          <p:blipFill>
            <a:blip r:embed="rId3" cstate="print"/>
            <a:stretch>
              <a:fillRect/>
            </a:stretch>
          </p:blipFill>
          <p:spPr>
            <a:xfrm>
              <a:off x="2778886" y="395604"/>
              <a:ext cx="5400547" cy="487679"/>
            </a:xfrm>
            <a:prstGeom prst="rect">
              <a:avLst/>
            </a:prstGeom>
          </p:spPr>
        </p:pic>
        <p:pic>
          <p:nvPicPr>
            <p:cNvPr id="5" name="object 5"/>
            <p:cNvPicPr/>
            <p:nvPr/>
          </p:nvPicPr>
          <p:blipFill>
            <a:blip r:embed="rId4" cstate="print"/>
            <a:stretch>
              <a:fillRect/>
            </a:stretch>
          </p:blipFill>
          <p:spPr>
            <a:xfrm>
              <a:off x="2684398" y="883285"/>
              <a:ext cx="2580258" cy="487679"/>
            </a:xfrm>
            <a:prstGeom prst="rect">
              <a:avLst/>
            </a:prstGeom>
          </p:spPr>
        </p:pic>
        <p:pic>
          <p:nvPicPr>
            <p:cNvPr id="6" name="object 6"/>
            <p:cNvPicPr/>
            <p:nvPr/>
          </p:nvPicPr>
          <p:blipFill>
            <a:blip r:embed="rId5" cstate="print"/>
            <a:stretch>
              <a:fillRect/>
            </a:stretch>
          </p:blipFill>
          <p:spPr>
            <a:xfrm>
              <a:off x="5030089" y="883285"/>
              <a:ext cx="1668144" cy="487679"/>
            </a:xfrm>
            <a:prstGeom prst="rect">
              <a:avLst/>
            </a:prstGeom>
          </p:spPr>
        </p:pic>
      </p:grpSp>
      <p:pic>
        <p:nvPicPr>
          <p:cNvPr id="7" name="object 7">
            <a:extLst>
              <a:ext uri="{C183D7F6-B498-43B3-948B-1728B52AA6E4}">
                <adec:decorative xmlns:adec="http://schemas.microsoft.com/office/drawing/2017/decorative" val="1"/>
              </a:ext>
            </a:extLst>
          </p:cNvPr>
          <p:cNvPicPr/>
          <p:nvPr/>
        </p:nvPicPr>
        <p:blipFill>
          <a:blip r:embed="rId6" cstate="print"/>
          <a:stretch>
            <a:fillRect/>
          </a:stretch>
        </p:blipFill>
        <p:spPr>
          <a:xfrm>
            <a:off x="138684" y="1665730"/>
            <a:ext cx="8866632" cy="5181600"/>
          </a:xfrm>
          <a:prstGeom prst="rect">
            <a:avLst/>
          </a:prstGeom>
        </p:spPr>
      </p:pic>
      <p:sp>
        <p:nvSpPr>
          <p:cNvPr id="8" name="object 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76</a:t>
            </a:fld>
            <a:endParaRPr sz="11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1DB5A-BBEA-F361-AE61-0F693DC1E369}"/>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Level summary</a:t>
            </a: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626668" y="639444"/>
            <a:ext cx="8154034" cy="48767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505459" y="1699879"/>
            <a:ext cx="7936865" cy="4353560"/>
          </a:xfrm>
          <a:prstGeom prst="rect">
            <a:avLst/>
          </a:prstGeom>
        </p:spPr>
        <p:txBody>
          <a:bodyPr vert="horz" wrap="square" lIns="0" tIns="47625" rIns="0" bIns="0" rtlCol="0">
            <a:spAutoFit/>
          </a:bodyPr>
          <a:lstStyle/>
          <a:p>
            <a:pPr marL="240665" indent="-227965">
              <a:lnSpc>
                <a:spcPct val="100000"/>
              </a:lnSpc>
              <a:spcBef>
                <a:spcPts val="375"/>
              </a:spcBef>
              <a:buClr>
                <a:srgbClr val="478AC8"/>
              </a:buClr>
              <a:buSzPct val="109090"/>
              <a:buFont typeface="Wingdings"/>
              <a:buChar char=""/>
              <a:tabLst>
                <a:tab pos="240665" algn="l"/>
              </a:tabLst>
            </a:pPr>
            <a:r>
              <a:rPr sz="2200" b="1" dirty="0">
                <a:latin typeface="Calibri"/>
                <a:cs typeface="Calibri"/>
              </a:rPr>
              <a:t>District</a:t>
            </a:r>
            <a:r>
              <a:rPr sz="2200" b="1" spc="-30" dirty="0">
                <a:latin typeface="Calibri"/>
                <a:cs typeface="Calibri"/>
              </a:rPr>
              <a:t> </a:t>
            </a:r>
            <a:r>
              <a:rPr sz="2200" b="1" dirty="0">
                <a:latin typeface="Calibri"/>
                <a:cs typeface="Calibri"/>
              </a:rPr>
              <a:t>and</a:t>
            </a:r>
            <a:r>
              <a:rPr sz="2200" b="1" spc="-50" dirty="0">
                <a:latin typeface="Calibri"/>
                <a:cs typeface="Calibri"/>
              </a:rPr>
              <a:t> </a:t>
            </a:r>
            <a:r>
              <a:rPr sz="2200" b="1" dirty="0">
                <a:latin typeface="Calibri"/>
                <a:cs typeface="Calibri"/>
              </a:rPr>
              <a:t>School</a:t>
            </a:r>
            <a:r>
              <a:rPr sz="2200" b="1" spc="-35" dirty="0">
                <a:latin typeface="Calibri"/>
                <a:cs typeface="Calibri"/>
              </a:rPr>
              <a:t> </a:t>
            </a:r>
            <a:r>
              <a:rPr sz="2200" b="1" spc="-20" dirty="0">
                <a:latin typeface="Calibri"/>
                <a:cs typeface="Calibri"/>
              </a:rPr>
              <a:t>level</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spc="-10" dirty="0">
                <a:latin typeface="Calibri"/>
                <a:cs typeface="Calibri"/>
              </a:rPr>
              <a:t>Available</a:t>
            </a:r>
            <a:r>
              <a:rPr sz="2200" b="1" spc="-60" dirty="0">
                <a:latin typeface="Calibri"/>
                <a:cs typeface="Calibri"/>
              </a:rPr>
              <a:t> </a:t>
            </a:r>
            <a:r>
              <a:rPr sz="2200" b="1" dirty="0">
                <a:latin typeface="Calibri"/>
                <a:cs typeface="Calibri"/>
              </a:rPr>
              <a:t>for</a:t>
            </a:r>
            <a:r>
              <a:rPr sz="2200" b="1" spc="-60" dirty="0">
                <a:latin typeface="Calibri"/>
                <a:cs typeface="Calibri"/>
              </a:rPr>
              <a:t> </a:t>
            </a:r>
            <a:r>
              <a:rPr sz="2200" b="1" dirty="0">
                <a:latin typeface="Calibri"/>
                <a:cs typeface="Calibri"/>
              </a:rPr>
              <a:t>each</a:t>
            </a:r>
            <a:r>
              <a:rPr sz="2200" b="1" spc="-45" dirty="0">
                <a:latin typeface="Calibri"/>
                <a:cs typeface="Calibri"/>
              </a:rPr>
              <a:t> </a:t>
            </a:r>
            <a:r>
              <a:rPr sz="2200" b="1" dirty="0">
                <a:latin typeface="Calibri"/>
                <a:cs typeface="Calibri"/>
              </a:rPr>
              <a:t>assessed</a:t>
            </a:r>
            <a:r>
              <a:rPr sz="2200" b="1" spc="-65" dirty="0">
                <a:latin typeface="Calibri"/>
                <a:cs typeface="Calibri"/>
              </a:rPr>
              <a:t> </a:t>
            </a:r>
            <a:r>
              <a:rPr sz="2200" b="1" spc="-10" dirty="0">
                <a:latin typeface="Calibri"/>
                <a:cs typeface="Calibri"/>
              </a:rPr>
              <a:t>content</a:t>
            </a:r>
            <a:r>
              <a:rPr sz="2200" b="1" spc="-40" dirty="0">
                <a:latin typeface="Calibri"/>
                <a:cs typeface="Calibri"/>
              </a:rPr>
              <a:t> </a:t>
            </a:r>
            <a:r>
              <a:rPr sz="2200" b="1" dirty="0">
                <a:latin typeface="Calibri"/>
                <a:cs typeface="Calibri"/>
              </a:rPr>
              <a:t>area</a:t>
            </a:r>
            <a:r>
              <a:rPr sz="2200" b="1" spc="-55" dirty="0">
                <a:latin typeface="Calibri"/>
                <a:cs typeface="Calibri"/>
              </a:rPr>
              <a:t> </a:t>
            </a:r>
            <a:r>
              <a:rPr sz="2200" b="1" dirty="0">
                <a:latin typeface="Calibri"/>
                <a:cs typeface="Calibri"/>
              </a:rPr>
              <a:t>at</a:t>
            </a:r>
            <a:r>
              <a:rPr sz="2200" b="1" spc="-60" dirty="0">
                <a:latin typeface="Calibri"/>
                <a:cs typeface="Calibri"/>
              </a:rPr>
              <a:t> </a:t>
            </a:r>
            <a:r>
              <a:rPr sz="2200" b="1" dirty="0">
                <a:latin typeface="Calibri"/>
                <a:cs typeface="Calibri"/>
              </a:rPr>
              <a:t>each</a:t>
            </a:r>
            <a:r>
              <a:rPr sz="2200" b="1" spc="-55" dirty="0">
                <a:latin typeface="Calibri"/>
                <a:cs typeface="Calibri"/>
              </a:rPr>
              <a:t> </a:t>
            </a:r>
            <a:r>
              <a:rPr sz="2200" b="1" spc="-10" dirty="0">
                <a:latin typeface="Calibri"/>
                <a:cs typeface="Calibri"/>
              </a:rPr>
              <a:t>grade</a:t>
            </a:r>
            <a:endParaRPr sz="2200">
              <a:latin typeface="Calibri"/>
              <a:cs typeface="Calibri"/>
            </a:endParaRPr>
          </a:p>
          <a:p>
            <a:pPr marL="241300" marR="476250" indent="-228600">
              <a:lnSpc>
                <a:spcPct val="100000"/>
              </a:lnSpc>
              <a:spcBef>
                <a:spcPts val="530"/>
              </a:spcBef>
              <a:buClr>
                <a:srgbClr val="478AC8"/>
              </a:buClr>
              <a:buSzPct val="109090"/>
              <a:buFont typeface="Wingdings"/>
              <a:buChar char=""/>
              <a:tabLst>
                <a:tab pos="241300" algn="l"/>
              </a:tabLst>
            </a:pPr>
            <a:r>
              <a:rPr sz="2200" b="1" dirty="0">
                <a:latin typeface="Calibri"/>
                <a:cs typeface="Calibri"/>
              </a:rPr>
              <a:t>Contains</a:t>
            </a:r>
            <a:r>
              <a:rPr sz="2200" b="1" spc="-60" dirty="0">
                <a:latin typeface="Calibri"/>
                <a:cs typeface="Calibri"/>
              </a:rPr>
              <a:t> </a:t>
            </a:r>
            <a:r>
              <a:rPr sz="2200" b="1" spc="-10" dirty="0">
                <a:latin typeface="Calibri"/>
                <a:cs typeface="Calibri"/>
              </a:rPr>
              <a:t>aggregated</a:t>
            </a:r>
            <a:r>
              <a:rPr sz="2200" b="1" spc="-80" dirty="0">
                <a:latin typeface="Calibri"/>
                <a:cs typeface="Calibri"/>
              </a:rPr>
              <a:t> </a:t>
            </a:r>
            <a:r>
              <a:rPr sz="2200" b="1" spc="-10" dirty="0">
                <a:latin typeface="Calibri"/>
                <a:cs typeface="Calibri"/>
              </a:rPr>
              <a:t>performance</a:t>
            </a:r>
            <a:r>
              <a:rPr sz="2200" b="1" spc="-40" dirty="0">
                <a:latin typeface="Calibri"/>
                <a:cs typeface="Calibri"/>
              </a:rPr>
              <a:t> </a:t>
            </a:r>
            <a:r>
              <a:rPr sz="2200" b="1" dirty="0">
                <a:latin typeface="Calibri"/>
                <a:cs typeface="Calibri"/>
              </a:rPr>
              <a:t>level</a:t>
            </a:r>
            <a:r>
              <a:rPr sz="2200" b="1" spc="-75" dirty="0">
                <a:latin typeface="Calibri"/>
                <a:cs typeface="Calibri"/>
              </a:rPr>
              <a:t> </a:t>
            </a:r>
            <a:r>
              <a:rPr sz="2200" b="1" spc="-10" dirty="0">
                <a:latin typeface="Calibri"/>
                <a:cs typeface="Calibri"/>
              </a:rPr>
              <a:t>information</a:t>
            </a:r>
            <a:r>
              <a:rPr sz="2200" b="1" spc="-55" dirty="0">
                <a:latin typeface="Calibri"/>
                <a:cs typeface="Calibri"/>
              </a:rPr>
              <a:t> </a:t>
            </a:r>
            <a:r>
              <a:rPr sz="2200" b="1" dirty="0">
                <a:latin typeface="Calibri"/>
                <a:cs typeface="Calibri"/>
              </a:rPr>
              <a:t>across</a:t>
            </a:r>
            <a:r>
              <a:rPr sz="2200" b="1" spc="-65" dirty="0">
                <a:latin typeface="Calibri"/>
                <a:cs typeface="Calibri"/>
              </a:rPr>
              <a:t> </a:t>
            </a:r>
            <a:r>
              <a:rPr sz="2200" b="1" spc="-25" dirty="0">
                <a:latin typeface="Calibri"/>
                <a:cs typeface="Calibri"/>
              </a:rPr>
              <a:t>the </a:t>
            </a:r>
            <a:r>
              <a:rPr sz="2200" b="1" dirty="0">
                <a:latin typeface="Calibri"/>
                <a:cs typeface="Calibri"/>
              </a:rPr>
              <a:t>school,</a:t>
            </a:r>
            <a:r>
              <a:rPr sz="2200" b="1" spc="-60" dirty="0">
                <a:latin typeface="Calibri"/>
                <a:cs typeface="Calibri"/>
              </a:rPr>
              <a:t> </a:t>
            </a:r>
            <a:r>
              <a:rPr sz="2200" b="1" dirty="0">
                <a:latin typeface="Calibri"/>
                <a:cs typeface="Calibri"/>
              </a:rPr>
              <a:t>district,</a:t>
            </a:r>
            <a:r>
              <a:rPr sz="2200" b="1" spc="-60" dirty="0">
                <a:latin typeface="Calibri"/>
                <a:cs typeface="Calibri"/>
              </a:rPr>
              <a:t> </a:t>
            </a:r>
            <a:r>
              <a:rPr sz="2200" b="1" dirty="0">
                <a:latin typeface="Calibri"/>
                <a:cs typeface="Calibri"/>
              </a:rPr>
              <a:t>and</a:t>
            </a:r>
            <a:r>
              <a:rPr sz="2200" b="1" spc="-60" dirty="0">
                <a:latin typeface="Calibri"/>
                <a:cs typeface="Calibri"/>
              </a:rPr>
              <a:t> </a:t>
            </a:r>
            <a:r>
              <a:rPr sz="2200" b="1" spc="-10" dirty="0">
                <a:latin typeface="Calibri"/>
                <a:cs typeface="Calibri"/>
              </a:rPr>
              <a:t>state</a:t>
            </a:r>
            <a:r>
              <a:rPr sz="2200" b="1" spc="-45" dirty="0">
                <a:latin typeface="Calibri"/>
                <a:cs typeface="Calibri"/>
              </a:rPr>
              <a:t> </a:t>
            </a:r>
            <a:r>
              <a:rPr sz="2200" b="1" spc="-10" dirty="0">
                <a:latin typeface="Calibri"/>
                <a:cs typeface="Calibri"/>
              </a:rPr>
              <a:t>(percent</a:t>
            </a:r>
            <a:r>
              <a:rPr sz="2200" b="1" spc="-40" dirty="0">
                <a:latin typeface="Calibri"/>
                <a:cs typeface="Calibri"/>
              </a:rPr>
              <a:t> </a:t>
            </a:r>
            <a:r>
              <a:rPr sz="2200" b="1" dirty="0">
                <a:latin typeface="Calibri"/>
                <a:cs typeface="Calibri"/>
              </a:rPr>
              <a:t>of</a:t>
            </a:r>
            <a:r>
              <a:rPr sz="2200" b="1" spc="-60" dirty="0">
                <a:latin typeface="Calibri"/>
                <a:cs typeface="Calibri"/>
              </a:rPr>
              <a:t> </a:t>
            </a:r>
            <a:r>
              <a:rPr sz="2200" b="1" dirty="0">
                <a:latin typeface="Calibri"/>
                <a:cs typeface="Calibri"/>
              </a:rPr>
              <a:t>students</a:t>
            </a:r>
            <a:r>
              <a:rPr sz="2200" b="1" spc="-50" dirty="0">
                <a:latin typeface="Calibri"/>
                <a:cs typeface="Calibri"/>
              </a:rPr>
              <a:t> </a:t>
            </a:r>
            <a:r>
              <a:rPr sz="2200" b="1" dirty="0">
                <a:latin typeface="Calibri"/>
                <a:cs typeface="Calibri"/>
              </a:rPr>
              <a:t>meeting</a:t>
            </a:r>
            <a:r>
              <a:rPr sz="2200" b="1" spc="-65" dirty="0">
                <a:latin typeface="Calibri"/>
                <a:cs typeface="Calibri"/>
              </a:rPr>
              <a:t> </a:t>
            </a:r>
            <a:r>
              <a:rPr sz="2200" b="1" spc="-20" dirty="0">
                <a:latin typeface="Calibri"/>
                <a:cs typeface="Calibri"/>
              </a:rPr>
              <a:t>each </a:t>
            </a:r>
            <a:r>
              <a:rPr sz="2200" b="1" spc="-10" dirty="0">
                <a:latin typeface="Calibri"/>
                <a:cs typeface="Calibri"/>
              </a:rPr>
              <a:t>performance</a:t>
            </a:r>
            <a:r>
              <a:rPr sz="2200" b="1" spc="-45" dirty="0">
                <a:latin typeface="Calibri"/>
                <a:cs typeface="Calibri"/>
              </a:rPr>
              <a:t> </a:t>
            </a:r>
            <a:r>
              <a:rPr sz="2200" b="1" spc="-10" dirty="0">
                <a:latin typeface="Calibri"/>
                <a:cs typeface="Calibri"/>
              </a:rPr>
              <a:t>level)</a:t>
            </a:r>
            <a:endParaRPr sz="2200">
              <a:latin typeface="Calibri"/>
              <a:cs typeface="Calibri"/>
            </a:endParaRPr>
          </a:p>
          <a:p>
            <a:pPr marL="241300" marR="5080" indent="-228600">
              <a:lnSpc>
                <a:spcPct val="100000"/>
              </a:lnSpc>
              <a:spcBef>
                <a:spcPts val="530"/>
              </a:spcBef>
              <a:buClr>
                <a:srgbClr val="478AC8"/>
              </a:buClr>
              <a:buSzPct val="109090"/>
              <a:buFont typeface="Wingdings"/>
              <a:buChar char=""/>
              <a:tabLst>
                <a:tab pos="241300" algn="l"/>
              </a:tabLst>
            </a:pPr>
            <a:r>
              <a:rPr sz="2200" b="1" dirty="0">
                <a:latin typeface="Calibri"/>
                <a:cs typeface="Calibri"/>
              </a:rPr>
              <a:t>Contains</a:t>
            </a:r>
            <a:r>
              <a:rPr sz="2200" b="1" spc="-55" dirty="0">
                <a:latin typeface="Calibri"/>
                <a:cs typeface="Calibri"/>
              </a:rPr>
              <a:t> </a:t>
            </a:r>
            <a:r>
              <a:rPr sz="2200" b="1" spc="-10" dirty="0">
                <a:latin typeface="Calibri"/>
                <a:cs typeface="Calibri"/>
              </a:rPr>
              <a:t>disaggregated</a:t>
            </a:r>
            <a:r>
              <a:rPr sz="2200" b="1" spc="-60" dirty="0">
                <a:latin typeface="Calibri"/>
                <a:cs typeface="Calibri"/>
              </a:rPr>
              <a:t> </a:t>
            </a:r>
            <a:r>
              <a:rPr sz="2200" b="1" spc="-10" dirty="0">
                <a:latin typeface="Calibri"/>
                <a:cs typeface="Calibri"/>
              </a:rPr>
              <a:t>performance</a:t>
            </a:r>
            <a:r>
              <a:rPr sz="2200" b="1" spc="-30" dirty="0">
                <a:latin typeface="Calibri"/>
                <a:cs typeface="Calibri"/>
              </a:rPr>
              <a:t> </a:t>
            </a:r>
            <a:r>
              <a:rPr sz="2200" b="1" dirty="0">
                <a:latin typeface="Calibri"/>
                <a:cs typeface="Calibri"/>
              </a:rPr>
              <a:t>level</a:t>
            </a:r>
            <a:r>
              <a:rPr sz="2200" b="1" spc="-70" dirty="0">
                <a:latin typeface="Calibri"/>
                <a:cs typeface="Calibri"/>
              </a:rPr>
              <a:t> </a:t>
            </a:r>
            <a:r>
              <a:rPr sz="2200" b="1" dirty="0">
                <a:latin typeface="Calibri"/>
                <a:cs typeface="Calibri"/>
              </a:rPr>
              <a:t>data</a:t>
            </a:r>
            <a:r>
              <a:rPr sz="2200" b="1" spc="-50" dirty="0">
                <a:latin typeface="Calibri"/>
                <a:cs typeface="Calibri"/>
              </a:rPr>
              <a:t> </a:t>
            </a:r>
            <a:r>
              <a:rPr sz="2200" b="1" dirty="0">
                <a:latin typeface="Calibri"/>
                <a:cs typeface="Calibri"/>
              </a:rPr>
              <a:t>by</a:t>
            </a:r>
            <a:r>
              <a:rPr sz="2200" b="1" spc="-75" dirty="0">
                <a:latin typeface="Calibri"/>
                <a:cs typeface="Calibri"/>
              </a:rPr>
              <a:t> </a:t>
            </a:r>
            <a:r>
              <a:rPr sz="2200" b="1" spc="-10" dirty="0">
                <a:latin typeface="Calibri"/>
                <a:cs typeface="Calibri"/>
              </a:rPr>
              <a:t>student demographic</a:t>
            </a:r>
            <a:r>
              <a:rPr sz="2200" b="1" spc="-45" dirty="0">
                <a:latin typeface="Calibri"/>
                <a:cs typeface="Calibri"/>
              </a:rPr>
              <a:t> </a:t>
            </a:r>
            <a:r>
              <a:rPr sz="2200" b="1" dirty="0">
                <a:latin typeface="Calibri"/>
                <a:cs typeface="Calibri"/>
              </a:rPr>
              <a:t>and</a:t>
            </a:r>
            <a:r>
              <a:rPr sz="2200" b="1" spc="-70" dirty="0">
                <a:latin typeface="Calibri"/>
                <a:cs typeface="Calibri"/>
              </a:rPr>
              <a:t> </a:t>
            </a:r>
            <a:r>
              <a:rPr sz="2200" b="1" spc="-10" dirty="0">
                <a:latin typeface="Calibri"/>
                <a:cs typeface="Calibri"/>
              </a:rPr>
              <a:t>program</a:t>
            </a:r>
            <a:r>
              <a:rPr sz="2200" b="1" spc="-55" dirty="0">
                <a:latin typeface="Calibri"/>
                <a:cs typeface="Calibri"/>
              </a:rPr>
              <a:t> </a:t>
            </a:r>
            <a:r>
              <a:rPr sz="2200" b="1" spc="-10" dirty="0">
                <a:latin typeface="Calibri"/>
                <a:cs typeface="Calibri"/>
              </a:rPr>
              <a:t>categories</a:t>
            </a:r>
            <a:r>
              <a:rPr sz="2200" b="1" spc="-30" dirty="0">
                <a:latin typeface="Calibri"/>
                <a:cs typeface="Calibri"/>
              </a:rPr>
              <a:t> </a:t>
            </a:r>
            <a:r>
              <a:rPr sz="2200" b="1" dirty="0">
                <a:latin typeface="Calibri"/>
                <a:cs typeface="Calibri"/>
              </a:rPr>
              <a:t>and</a:t>
            </a:r>
            <a:r>
              <a:rPr sz="2200" b="1" spc="-70" dirty="0">
                <a:latin typeface="Calibri"/>
                <a:cs typeface="Calibri"/>
              </a:rPr>
              <a:t> </a:t>
            </a:r>
            <a:r>
              <a:rPr sz="2200" b="1" dirty="0">
                <a:latin typeface="Calibri"/>
                <a:cs typeface="Calibri"/>
              </a:rPr>
              <a:t>subgroups</a:t>
            </a:r>
            <a:r>
              <a:rPr sz="2200" b="1" spc="-65" dirty="0">
                <a:latin typeface="Calibri"/>
                <a:cs typeface="Calibri"/>
              </a:rPr>
              <a:t> </a:t>
            </a:r>
            <a:r>
              <a:rPr sz="2200" b="1" dirty="0">
                <a:latin typeface="Calibri"/>
                <a:cs typeface="Calibri"/>
              </a:rPr>
              <a:t>for</a:t>
            </a:r>
            <a:r>
              <a:rPr sz="2200" b="1" spc="-50" dirty="0">
                <a:latin typeface="Calibri"/>
                <a:cs typeface="Calibri"/>
              </a:rPr>
              <a:t> </a:t>
            </a:r>
            <a:r>
              <a:rPr sz="2200" b="1" dirty="0">
                <a:latin typeface="Calibri"/>
                <a:cs typeface="Calibri"/>
              </a:rPr>
              <a:t>either</a:t>
            </a:r>
            <a:r>
              <a:rPr sz="2200" b="1" spc="-55" dirty="0">
                <a:latin typeface="Calibri"/>
                <a:cs typeface="Calibri"/>
              </a:rPr>
              <a:t> </a:t>
            </a:r>
            <a:r>
              <a:rPr sz="2200" b="1" spc="-25" dirty="0">
                <a:latin typeface="Calibri"/>
                <a:cs typeface="Calibri"/>
              </a:rPr>
              <a:t>the </a:t>
            </a:r>
            <a:r>
              <a:rPr sz="2200" b="1" dirty="0">
                <a:latin typeface="Calibri"/>
                <a:cs typeface="Calibri"/>
              </a:rPr>
              <a:t>school</a:t>
            </a:r>
            <a:r>
              <a:rPr sz="2200" b="1" spc="-25" dirty="0">
                <a:latin typeface="Calibri"/>
                <a:cs typeface="Calibri"/>
              </a:rPr>
              <a:t> </a:t>
            </a:r>
            <a:r>
              <a:rPr sz="2200" b="1" dirty="0">
                <a:latin typeface="Calibri"/>
                <a:cs typeface="Calibri"/>
              </a:rPr>
              <a:t>or</a:t>
            </a:r>
            <a:r>
              <a:rPr sz="2200" b="1" spc="-15" dirty="0">
                <a:latin typeface="Calibri"/>
                <a:cs typeface="Calibri"/>
              </a:rPr>
              <a:t> </a:t>
            </a:r>
            <a:r>
              <a:rPr sz="2200" b="1" dirty="0">
                <a:latin typeface="Calibri"/>
                <a:cs typeface="Calibri"/>
              </a:rPr>
              <a:t>the</a:t>
            </a:r>
            <a:r>
              <a:rPr sz="2200" b="1" spc="-25" dirty="0">
                <a:latin typeface="Calibri"/>
                <a:cs typeface="Calibri"/>
              </a:rPr>
              <a:t> </a:t>
            </a:r>
            <a:r>
              <a:rPr sz="2200" b="1" spc="-10" dirty="0">
                <a:latin typeface="Calibri"/>
                <a:cs typeface="Calibri"/>
              </a:rPr>
              <a:t>district</a:t>
            </a:r>
            <a:endParaRPr sz="2200">
              <a:latin typeface="Calibri"/>
              <a:cs typeface="Calibri"/>
            </a:endParaRPr>
          </a:p>
          <a:p>
            <a:pPr marL="514984" lvl="1" indent="-182245">
              <a:lnSpc>
                <a:spcPct val="100000"/>
              </a:lnSpc>
              <a:spcBef>
                <a:spcPts val="489"/>
              </a:spcBef>
              <a:buClr>
                <a:srgbClr val="FFC746"/>
              </a:buClr>
              <a:buSzPct val="110000"/>
              <a:buFont typeface="Wingdings"/>
              <a:buChar char=""/>
              <a:tabLst>
                <a:tab pos="514984" algn="l"/>
              </a:tabLst>
            </a:pPr>
            <a:r>
              <a:rPr sz="2000" spc="-25" dirty="0">
                <a:latin typeface="Calibri"/>
                <a:cs typeface="Calibri"/>
              </a:rPr>
              <a:t>Gender,</a:t>
            </a:r>
            <a:r>
              <a:rPr sz="2000" spc="-30" dirty="0">
                <a:latin typeface="Calibri"/>
                <a:cs typeface="Calibri"/>
              </a:rPr>
              <a:t> </a:t>
            </a:r>
            <a:r>
              <a:rPr sz="2000" spc="-20" dirty="0">
                <a:latin typeface="Calibri"/>
                <a:cs typeface="Calibri"/>
              </a:rPr>
              <a:t>Race/Ethnicity,</a:t>
            </a:r>
            <a:r>
              <a:rPr sz="2000" spc="-45" dirty="0">
                <a:latin typeface="Calibri"/>
                <a:cs typeface="Calibri"/>
              </a:rPr>
              <a:t> </a:t>
            </a:r>
            <a:r>
              <a:rPr sz="2000" dirty="0">
                <a:latin typeface="Calibri"/>
                <a:cs typeface="Calibri"/>
              </a:rPr>
              <a:t>Language</a:t>
            </a:r>
            <a:r>
              <a:rPr sz="2000" spc="-60" dirty="0">
                <a:latin typeface="Calibri"/>
                <a:cs typeface="Calibri"/>
              </a:rPr>
              <a:t> </a:t>
            </a:r>
            <a:r>
              <a:rPr sz="2000" spc="-20" dirty="0">
                <a:latin typeface="Calibri"/>
                <a:cs typeface="Calibri"/>
              </a:rPr>
              <a:t>Proficiency,</a:t>
            </a:r>
            <a:r>
              <a:rPr sz="2000" spc="-30" dirty="0">
                <a:latin typeface="Calibri"/>
                <a:cs typeface="Calibri"/>
              </a:rPr>
              <a:t> </a:t>
            </a:r>
            <a:r>
              <a:rPr sz="2000" spc="-10" dirty="0">
                <a:latin typeface="Calibri"/>
                <a:cs typeface="Calibri"/>
              </a:rPr>
              <a:t>Disability,</a:t>
            </a:r>
            <a:r>
              <a:rPr sz="2000" spc="-20" dirty="0">
                <a:latin typeface="Calibri"/>
                <a:cs typeface="Calibri"/>
              </a:rPr>
              <a:t> etc.</a:t>
            </a:r>
            <a:endParaRPr sz="2000">
              <a:latin typeface="Calibri"/>
              <a:cs typeface="Calibri"/>
            </a:endParaRPr>
          </a:p>
          <a:p>
            <a:pPr marL="514350" marR="83820" lvl="1" indent="-182245">
              <a:lnSpc>
                <a:spcPct val="100000"/>
              </a:lnSpc>
              <a:spcBef>
                <a:spcPts val="480"/>
              </a:spcBef>
              <a:buClr>
                <a:srgbClr val="FFC746"/>
              </a:buClr>
              <a:buSzPct val="110000"/>
              <a:buFont typeface="Wingdings"/>
              <a:buChar char=""/>
              <a:tabLst>
                <a:tab pos="515620" algn="l"/>
              </a:tabLst>
            </a:pPr>
            <a:r>
              <a:rPr sz="2000" dirty="0">
                <a:latin typeface="Calibri"/>
                <a:cs typeface="Calibri"/>
              </a:rPr>
              <a:t>Results</a:t>
            </a:r>
            <a:r>
              <a:rPr sz="2000" spc="-35" dirty="0">
                <a:latin typeface="Calibri"/>
                <a:cs typeface="Calibri"/>
              </a:rPr>
              <a:t> </a:t>
            </a:r>
            <a:r>
              <a:rPr sz="2000" dirty="0">
                <a:latin typeface="Calibri"/>
                <a:cs typeface="Calibri"/>
              </a:rPr>
              <a:t>for</a:t>
            </a:r>
            <a:r>
              <a:rPr sz="2000" spc="-60" dirty="0">
                <a:latin typeface="Calibri"/>
                <a:cs typeface="Calibri"/>
              </a:rPr>
              <a:t> </a:t>
            </a:r>
            <a:r>
              <a:rPr sz="2000" dirty="0">
                <a:latin typeface="Calibri"/>
                <a:cs typeface="Calibri"/>
              </a:rPr>
              <a:t>students</a:t>
            </a:r>
            <a:r>
              <a:rPr sz="2000" spc="-35" dirty="0">
                <a:latin typeface="Calibri"/>
                <a:cs typeface="Calibri"/>
              </a:rPr>
              <a:t> </a:t>
            </a:r>
            <a:r>
              <a:rPr sz="2000" dirty="0">
                <a:latin typeface="Calibri"/>
                <a:cs typeface="Calibri"/>
              </a:rPr>
              <a:t>for</a:t>
            </a:r>
            <a:r>
              <a:rPr sz="2000" spc="-55" dirty="0">
                <a:latin typeface="Calibri"/>
                <a:cs typeface="Calibri"/>
              </a:rPr>
              <a:t> </a:t>
            </a:r>
            <a:r>
              <a:rPr sz="2000" dirty="0">
                <a:latin typeface="Calibri"/>
                <a:cs typeface="Calibri"/>
              </a:rPr>
              <a:t>whom</a:t>
            </a:r>
            <a:r>
              <a:rPr sz="2000" spc="-70" dirty="0">
                <a:latin typeface="Calibri"/>
                <a:cs typeface="Calibri"/>
              </a:rPr>
              <a:t> </a:t>
            </a:r>
            <a:r>
              <a:rPr sz="2000" dirty="0">
                <a:latin typeface="Calibri"/>
                <a:cs typeface="Calibri"/>
              </a:rPr>
              <a:t>no</a:t>
            </a:r>
            <a:r>
              <a:rPr sz="2000" spc="-45" dirty="0">
                <a:latin typeface="Calibri"/>
                <a:cs typeface="Calibri"/>
              </a:rPr>
              <a:t> </a:t>
            </a:r>
            <a:r>
              <a:rPr sz="2000" dirty="0">
                <a:latin typeface="Calibri"/>
                <a:cs typeface="Calibri"/>
              </a:rPr>
              <a:t>demographic</a:t>
            </a:r>
            <a:r>
              <a:rPr sz="2000" spc="-75" dirty="0">
                <a:latin typeface="Calibri"/>
                <a:cs typeface="Calibri"/>
              </a:rPr>
              <a:t> </a:t>
            </a:r>
            <a:r>
              <a:rPr sz="2000" dirty="0">
                <a:latin typeface="Calibri"/>
                <a:cs typeface="Calibri"/>
              </a:rPr>
              <a:t>or</a:t>
            </a:r>
            <a:r>
              <a:rPr sz="2000" spc="-40" dirty="0">
                <a:latin typeface="Calibri"/>
                <a:cs typeface="Calibri"/>
              </a:rPr>
              <a:t> </a:t>
            </a:r>
            <a:r>
              <a:rPr sz="2000" spc="-10" dirty="0">
                <a:latin typeface="Calibri"/>
                <a:cs typeface="Calibri"/>
              </a:rPr>
              <a:t>program</a:t>
            </a:r>
            <a:r>
              <a:rPr sz="2000" spc="-70" dirty="0">
                <a:latin typeface="Calibri"/>
                <a:cs typeface="Calibri"/>
              </a:rPr>
              <a:t> </a:t>
            </a:r>
            <a:r>
              <a:rPr sz="2000" spc="-10" dirty="0">
                <a:latin typeface="Calibri"/>
                <a:cs typeface="Calibri"/>
              </a:rPr>
              <a:t>information 	</a:t>
            </a:r>
            <a:r>
              <a:rPr sz="2000" dirty="0">
                <a:latin typeface="Calibri"/>
                <a:cs typeface="Calibri"/>
              </a:rPr>
              <a:t>was</a:t>
            </a:r>
            <a:r>
              <a:rPr sz="2000" spc="-40" dirty="0">
                <a:latin typeface="Calibri"/>
                <a:cs typeface="Calibri"/>
              </a:rPr>
              <a:t> </a:t>
            </a:r>
            <a:r>
              <a:rPr sz="2000" dirty="0">
                <a:latin typeface="Calibri"/>
                <a:cs typeface="Calibri"/>
              </a:rPr>
              <a:t>coded</a:t>
            </a:r>
            <a:r>
              <a:rPr sz="2000" spc="-60" dirty="0">
                <a:latin typeface="Calibri"/>
                <a:cs typeface="Calibri"/>
              </a:rPr>
              <a:t> </a:t>
            </a:r>
            <a:r>
              <a:rPr sz="2000" dirty="0">
                <a:latin typeface="Calibri"/>
                <a:cs typeface="Calibri"/>
              </a:rPr>
              <a:t>are</a:t>
            </a:r>
            <a:r>
              <a:rPr sz="2000" spc="-40" dirty="0">
                <a:latin typeface="Calibri"/>
                <a:cs typeface="Calibri"/>
              </a:rPr>
              <a:t> </a:t>
            </a:r>
            <a:r>
              <a:rPr sz="2000" dirty="0">
                <a:latin typeface="Calibri"/>
                <a:cs typeface="Calibri"/>
              </a:rPr>
              <a:t>included</a:t>
            </a:r>
            <a:r>
              <a:rPr sz="2000" spc="-50" dirty="0">
                <a:latin typeface="Calibri"/>
                <a:cs typeface="Calibri"/>
              </a:rPr>
              <a:t> </a:t>
            </a:r>
            <a:r>
              <a:rPr sz="2000" dirty="0">
                <a:latin typeface="Calibri"/>
                <a:cs typeface="Calibri"/>
              </a:rPr>
              <a:t>in</a:t>
            </a:r>
            <a:r>
              <a:rPr sz="2000" spc="-45"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“not</a:t>
            </a:r>
            <a:r>
              <a:rPr sz="2000" spc="-40" dirty="0">
                <a:latin typeface="Calibri"/>
                <a:cs typeface="Calibri"/>
              </a:rPr>
              <a:t> </a:t>
            </a:r>
            <a:r>
              <a:rPr sz="2000" dirty="0">
                <a:latin typeface="Calibri"/>
                <a:cs typeface="Calibri"/>
              </a:rPr>
              <a:t>indicated”</a:t>
            </a:r>
            <a:r>
              <a:rPr sz="2000" spc="-30" dirty="0">
                <a:latin typeface="Calibri"/>
                <a:cs typeface="Calibri"/>
              </a:rPr>
              <a:t> </a:t>
            </a:r>
            <a:r>
              <a:rPr sz="2000" spc="-10" dirty="0">
                <a:latin typeface="Calibri"/>
                <a:cs typeface="Calibri"/>
              </a:rPr>
              <a:t>subgroups</a:t>
            </a:r>
            <a:endParaRPr sz="2000">
              <a:latin typeface="Calibri"/>
              <a:cs typeface="Calibri"/>
            </a:endParaRPr>
          </a:p>
          <a:p>
            <a:pPr marL="514984" lvl="1" indent="-182245">
              <a:lnSpc>
                <a:spcPct val="100000"/>
              </a:lnSpc>
              <a:spcBef>
                <a:spcPts val="480"/>
              </a:spcBef>
              <a:buClr>
                <a:srgbClr val="FFC746"/>
              </a:buClr>
              <a:buSzPct val="110000"/>
              <a:buFont typeface="Wingdings"/>
              <a:buChar char=""/>
              <a:tabLst>
                <a:tab pos="514984" algn="l"/>
              </a:tabLst>
            </a:pPr>
            <a:r>
              <a:rPr sz="2000" dirty="0">
                <a:latin typeface="Calibri"/>
                <a:cs typeface="Calibri"/>
              </a:rPr>
              <a:t>No</a:t>
            </a:r>
            <a:r>
              <a:rPr sz="2000" spc="-55" dirty="0">
                <a:latin typeface="Calibri"/>
                <a:cs typeface="Calibri"/>
              </a:rPr>
              <a:t> </a:t>
            </a:r>
            <a:r>
              <a:rPr sz="2000" dirty="0">
                <a:latin typeface="Calibri"/>
                <a:cs typeface="Calibri"/>
              </a:rPr>
              <a:t>Scores</a:t>
            </a:r>
            <a:r>
              <a:rPr sz="2000" spc="-40" dirty="0">
                <a:latin typeface="Calibri"/>
                <a:cs typeface="Calibri"/>
              </a:rPr>
              <a:t> </a:t>
            </a:r>
            <a:r>
              <a:rPr sz="2000" dirty="0">
                <a:latin typeface="Calibri"/>
                <a:cs typeface="Calibri"/>
              </a:rPr>
              <a:t>are</a:t>
            </a:r>
            <a:r>
              <a:rPr sz="2000" spc="-35" dirty="0">
                <a:latin typeface="Calibri"/>
                <a:cs typeface="Calibri"/>
              </a:rPr>
              <a:t> </a:t>
            </a:r>
            <a:r>
              <a:rPr sz="2000" dirty="0">
                <a:latin typeface="Calibri"/>
                <a:cs typeface="Calibri"/>
              </a:rPr>
              <a:t>NOT</a:t>
            </a:r>
            <a:r>
              <a:rPr sz="2000" spc="-60" dirty="0">
                <a:latin typeface="Calibri"/>
                <a:cs typeface="Calibri"/>
              </a:rPr>
              <a:t> </a:t>
            </a:r>
            <a:r>
              <a:rPr sz="2000" dirty="0">
                <a:latin typeface="Calibri"/>
                <a:cs typeface="Calibri"/>
              </a:rPr>
              <a:t>included</a:t>
            </a:r>
            <a:r>
              <a:rPr sz="2000" spc="-45" dirty="0">
                <a:latin typeface="Calibri"/>
                <a:cs typeface="Calibri"/>
              </a:rPr>
              <a:t> </a:t>
            </a:r>
            <a:r>
              <a:rPr sz="2000" dirty="0">
                <a:latin typeface="Calibri"/>
                <a:cs typeface="Calibri"/>
              </a:rPr>
              <a:t>in</a:t>
            </a:r>
            <a:r>
              <a:rPr sz="2000" spc="-45"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denominator</a:t>
            </a:r>
            <a:r>
              <a:rPr sz="2000" spc="-35" dirty="0">
                <a:latin typeface="Calibri"/>
                <a:cs typeface="Calibri"/>
              </a:rPr>
              <a:t> </a:t>
            </a:r>
            <a:r>
              <a:rPr sz="2000" dirty="0">
                <a:latin typeface="Calibri"/>
                <a:cs typeface="Calibri"/>
              </a:rPr>
              <a:t>for</a:t>
            </a:r>
            <a:r>
              <a:rPr sz="2000" spc="-50"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a:t>
            </a:r>
            <a:r>
              <a:rPr sz="2000" spc="-35" dirty="0">
                <a:latin typeface="Calibri"/>
                <a:cs typeface="Calibri"/>
              </a:rPr>
              <a:t> </a:t>
            </a:r>
            <a:r>
              <a:rPr sz="2000" dirty="0">
                <a:latin typeface="Calibri"/>
                <a:cs typeface="Calibri"/>
              </a:rPr>
              <a:t>in</a:t>
            </a:r>
            <a:r>
              <a:rPr sz="2000" spc="-35" dirty="0">
                <a:latin typeface="Calibri"/>
                <a:cs typeface="Calibri"/>
              </a:rPr>
              <a:t> </a:t>
            </a:r>
            <a:r>
              <a:rPr sz="2000" dirty="0">
                <a:latin typeface="Calibri"/>
                <a:cs typeface="Calibri"/>
              </a:rPr>
              <a:t>each</a:t>
            </a:r>
            <a:r>
              <a:rPr sz="2000" spc="-40" dirty="0">
                <a:latin typeface="Calibri"/>
                <a:cs typeface="Calibri"/>
              </a:rPr>
              <a:t> </a:t>
            </a:r>
            <a:r>
              <a:rPr sz="2000" spc="-10" dirty="0">
                <a:latin typeface="Calibri"/>
                <a:cs typeface="Calibri"/>
              </a:rPr>
              <a:t>level</a:t>
            </a:r>
            <a:endParaRPr sz="20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77</a:t>
            </a:fld>
            <a:endParaRPr sz="11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EA32CB-C732-2AA1-81AC-79B84F7E482B}"/>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Level summary </a:t>
            </a:r>
            <a:r>
              <a:rPr lang="en-US" dirty="0" err="1"/>
              <a:t>contd</a:t>
            </a:r>
            <a:endParaRPr lang="en-US" dirty="0"/>
          </a:p>
        </p:txBody>
      </p:sp>
      <p:sp>
        <p:nvSpPr>
          <p:cNvPr id="2" name="object 2"/>
          <p:cNvSpPr txBox="1"/>
          <p:nvPr/>
        </p:nvSpPr>
        <p:spPr>
          <a:xfrm>
            <a:off x="505459" y="1732229"/>
            <a:ext cx="8074659" cy="2044700"/>
          </a:xfrm>
          <a:prstGeom prst="rect">
            <a:avLst/>
          </a:prstGeom>
        </p:spPr>
        <p:txBody>
          <a:bodyPr vert="horz" wrap="square" lIns="0" tIns="12700" rIns="0" bIns="0" rtlCol="0">
            <a:spAutoFit/>
          </a:bodyPr>
          <a:lstStyle/>
          <a:p>
            <a:pPr marL="240665" indent="-227965">
              <a:lnSpc>
                <a:spcPct val="100000"/>
              </a:lnSpc>
              <a:spcBef>
                <a:spcPts val="100"/>
              </a:spcBef>
              <a:buClr>
                <a:srgbClr val="478AC8"/>
              </a:buClr>
              <a:buSzPct val="110416"/>
              <a:buFont typeface="Wingdings"/>
              <a:buChar char=""/>
              <a:tabLst>
                <a:tab pos="240665" algn="l"/>
              </a:tabLst>
            </a:pPr>
            <a:r>
              <a:rPr sz="2400" b="1" dirty="0">
                <a:latin typeface="Calibri"/>
                <a:cs typeface="Calibri"/>
              </a:rPr>
              <a:t>Includes</a:t>
            </a:r>
            <a:r>
              <a:rPr sz="2400" b="1" spc="-65" dirty="0">
                <a:latin typeface="Calibri"/>
                <a:cs typeface="Calibri"/>
              </a:rPr>
              <a:t> </a:t>
            </a:r>
            <a:r>
              <a:rPr sz="2400" b="1" dirty="0">
                <a:latin typeface="Calibri"/>
                <a:cs typeface="Calibri"/>
              </a:rPr>
              <a:t>data</a:t>
            </a:r>
            <a:r>
              <a:rPr sz="2400" b="1" spc="-55" dirty="0">
                <a:latin typeface="Calibri"/>
                <a:cs typeface="Calibri"/>
              </a:rPr>
              <a:t> </a:t>
            </a:r>
            <a:r>
              <a:rPr sz="2400" b="1" dirty="0">
                <a:latin typeface="Calibri"/>
                <a:cs typeface="Calibri"/>
              </a:rPr>
              <a:t>for</a:t>
            </a:r>
            <a:r>
              <a:rPr sz="2400" b="1" spc="-65" dirty="0">
                <a:latin typeface="Calibri"/>
                <a:cs typeface="Calibri"/>
              </a:rPr>
              <a:t> </a:t>
            </a:r>
            <a:r>
              <a:rPr sz="2400" b="1" dirty="0">
                <a:latin typeface="Calibri"/>
                <a:cs typeface="Calibri"/>
              </a:rPr>
              <a:t>the</a:t>
            </a:r>
            <a:r>
              <a:rPr sz="2400" b="1" spc="-55" dirty="0">
                <a:latin typeface="Calibri"/>
                <a:cs typeface="Calibri"/>
              </a:rPr>
              <a:t> </a:t>
            </a:r>
            <a:r>
              <a:rPr sz="2400" b="1" spc="-10" dirty="0">
                <a:latin typeface="Calibri"/>
                <a:cs typeface="Calibri"/>
              </a:rPr>
              <a:t>state</a:t>
            </a:r>
            <a:r>
              <a:rPr sz="2400" b="1" spc="-55" dirty="0">
                <a:latin typeface="Calibri"/>
                <a:cs typeface="Calibri"/>
              </a:rPr>
              <a:t> </a:t>
            </a:r>
            <a:r>
              <a:rPr sz="2400" b="1" dirty="0">
                <a:latin typeface="Calibri"/>
                <a:cs typeface="Calibri"/>
              </a:rPr>
              <a:t>on</a:t>
            </a:r>
            <a:r>
              <a:rPr sz="2400" b="1" spc="-80" dirty="0">
                <a:latin typeface="Calibri"/>
                <a:cs typeface="Calibri"/>
              </a:rPr>
              <a:t> </a:t>
            </a:r>
            <a:r>
              <a:rPr sz="2400" b="1" dirty="0">
                <a:latin typeface="Calibri"/>
                <a:cs typeface="Calibri"/>
              </a:rPr>
              <a:t>the</a:t>
            </a:r>
            <a:r>
              <a:rPr sz="2400" b="1" spc="-55" dirty="0">
                <a:latin typeface="Calibri"/>
                <a:cs typeface="Calibri"/>
              </a:rPr>
              <a:t> </a:t>
            </a:r>
            <a:r>
              <a:rPr sz="2400" b="1" dirty="0">
                <a:latin typeface="Calibri"/>
                <a:cs typeface="Calibri"/>
              </a:rPr>
              <a:t>district</a:t>
            </a:r>
            <a:r>
              <a:rPr sz="2400" b="1" spc="-55" dirty="0">
                <a:latin typeface="Calibri"/>
                <a:cs typeface="Calibri"/>
              </a:rPr>
              <a:t> </a:t>
            </a:r>
            <a:r>
              <a:rPr sz="2400" b="1" dirty="0">
                <a:latin typeface="Calibri"/>
                <a:cs typeface="Calibri"/>
              </a:rPr>
              <a:t>level</a:t>
            </a:r>
            <a:r>
              <a:rPr sz="2400" b="1" spc="-75" dirty="0">
                <a:latin typeface="Calibri"/>
                <a:cs typeface="Calibri"/>
              </a:rPr>
              <a:t> </a:t>
            </a:r>
            <a:r>
              <a:rPr sz="2400" b="1" dirty="0">
                <a:latin typeface="Calibri"/>
                <a:cs typeface="Calibri"/>
              </a:rPr>
              <a:t>report;</a:t>
            </a:r>
            <a:r>
              <a:rPr sz="2400" b="1" spc="-65" dirty="0">
                <a:latin typeface="Calibri"/>
                <a:cs typeface="Calibri"/>
              </a:rPr>
              <a:t> </a:t>
            </a:r>
            <a:r>
              <a:rPr sz="2400" b="1" dirty="0">
                <a:latin typeface="Calibri"/>
                <a:cs typeface="Calibri"/>
              </a:rPr>
              <a:t>data</a:t>
            </a:r>
            <a:r>
              <a:rPr sz="2400" b="1" spc="-60" dirty="0">
                <a:latin typeface="Calibri"/>
                <a:cs typeface="Calibri"/>
              </a:rPr>
              <a:t> </a:t>
            </a:r>
            <a:r>
              <a:rPr sz="2400" b="1" spc="-25" dirty="0">
                <a:latin typeface="Calibri"/>
                <a:cs typeface="Calibri"/>
              </a:rPr>
              <a:t>for</a:t>
            </a:r>
            <a:endParaRPr sz="2400">
              <a:latin typeface="Calibri"/>
              <a:cs typeface="Calibri"/>
            </a:endParaRPr>
          </a:p>
          <a:p>
            <a:pPr marL="241300">
              <a:lnSpc>
                <a:spcPct val="100000"/>
              </a:lnSpc>
              <a:spcBef>
                <a:spcPts val="5"/>
              </a:spcBef>
            </a:pPr>
            <a:r>
              <a:rPr sz="2400" b="1" dirty="0">
                <a:latin typeface="Calibri"/>
                <a:cs typeface="Calibri"/>
              </a:rPr>
              <a:t>the</a:t>
            </a:r>
            <a:r>
              <a:rPr sz="2400" b="1" spc="-45" dirty="0">
                <a:latin typeface="Calibri"/>
                <a:cs typeface="Calibri"/>
              </a:rPr>
              <a:t> </a:t>
            </a:r>
            <a:r>
              <a:rPr sz="2400" b="1" spc="-10" dirty="0">
                <a:latin typeface="Calibri"/>
                <a:cs typeface="Calibri"/>
              </a:rPr>
              <a:t>state</a:t>
            </a:r>
            <a:r>
              <a:rPr sz="2400" b="1" spc="-45" dirty="0">
                <a:latin typeface="Calibri"/>
                <a:cs typeface="Calibri"/>
              </a:rPr>
              <a:t> </a:t>
            </a:r>
            <a:r>
              <a:rPr sz="2400" b="1" dirty="0">
                <a:latin typeface="Calibri"/>
                <a:cs typeface="Calibri"/>
              </a:rPr>
              <a:t>and</a:t>
            </a:r>
            <a:r>
              <a:rPr sz="2400" b="1" spc="-65" dirty="0">
                <a:latin typeface="Calibri"/>
                <a:cs typeface="Calibri"/>
              </a:rPr>
              <a:t> </a:t>
            </a:r>
            <a:r>
              <a:rPr sz="2400" b="1" dirty="0">
                <a:latin typeface="Calibri"/>
                <a:cs typeface="Calibri"/>
              </a:rPr>
              <a:t>district</a:t>
            </a:r>
            <a:r>
              <a:rPr sz="2400" b="1" spc="-50" dirty="0">
                <a:latin typeface="Calibri"/>
                <a:cs typeface="Calibri"/>
              </a:rPr>
              <a:t> </a:t>
            </a:r>
            <a:r>
              <a:rPr sz="2400" b="1" dirty="0">
                <a:latin typeface="Calibri"/>
                <a:cs typeface="Calibri"/>
              </a:rPr>
              <a:t>on</a:t>
            </a:r>
            <a:r>
              <a:rPr sz="2400" b="1" spc="-65" dirty="0">
                <a:latin typeface="Calibri"/>
                <a:cs typeface="Calibri"/>
              </a:rPr>
              <a:t> </a:t>
            </a:r>
            <a:r>
              <a:rPr sz="2400" b="1" dirty="0">
                <a:latin typeface="Calibri"/>
                <a:cs typeface="Calibri"/>
              </a:rPr>
              <a:t>school</a:t>
            </a:r>
            <a:r>
              <a:rPr sz="2400" b="1" spc="-70" dirty="0">
                <a:latin typeface="Calibri"/>
                <a:cs typeface="Calibri"/>
              </a:rPr>
              <a:t> </a:t>
            </a:r>
            <a:r>
              <a:rPr sz="2400" b="1" dirty="0">
                <a:latin typeface="Calibri"/>
                <a:cs typeface="Calibri"/>
              </a:rPr>
              <a:t>level</a:t>
            </a:r>
            <a:r>
              <a:rPr sz="2400" b="1" spc="-70" dirty="0">
                <a:latin typeface="Calibri"/>
                <a:cs typeface="Calibri"/>
              </a:rPr>
              <a:t> </a:t>
            </a:r>
            <a:r>
              <a:rPr sz="2400" b="1" spc="-10" dirty="0">
                <a:latin typeface="Calibri"/>
                <a:cs typeface="Calibri"/>
              </a:rPr>
              <a:t>reports</a:t>
            </a:r>
            <a:endParaRPr sz="2400">
              <a:latin typeface="Calibri"/>
              <a:cs typeface="Calibri"/>
            </a:endParaRPr>
          </a:p>
          <a:p>
            <a:pPr marL="514984" lvl="1" indent="-182245">
              <a:lnSpc>
                <a:spcPct val="100000"/>
              </a:lnSpc>
              <a:spcBef>
                <a:spcPts val="545"/>
              </a:spcBef>
              <a:buClr>
                <a:srgbClr val="FFC746"/>
              </a:buClr>
              <a:buSzPct val="109090"/>
              <a:buFont typeface="Wingdings"/>
              <a:buChar char=""/>
              <a:tabLst>
                <a:tab pos="514984" algn="l"/>
              </a:tabLst>
            </a:pPr>
            <a:r>
              <a:rPr sz="2200" dirty="0">
                <a:latin typeface="Calibri"/>
                <a:cs typeface="Calibri"/>
              </a:rPr>
              <a:t>Cross-</a:t>
            </a:r>
            <a:r>
              <a:rPr sz="2200" spc="-65" dirty="0">
                <a:latin typeface="Calibri"/>
                <a:cs typeface="Calibri"/>
              </a:rPr>
              <a:t> </a:t>
            </a:r>
            <a:r>
              <a:rPr sz="2200" dirty="0">
                <a:latin typeface="Calibri"/>
                <a:cs typeface="Calibri"/>
              </a:rPr>
              <a:t>state</a:t>
            </a:r>
            <a:r>
              <a:rPr sz="2200" spc="-40" dirty="0">
                <a:latin typeface="Calibri"/>
                <a:cs typeface="Calibri"/>
              </a:rPr>
              <a:t> </a:t>
            </a:r>
            <a:r>
              <a:rPr sz="2200" dirty="0">
                <a:latin typeface="Calibri"/>
                <a:cs typeface="Calibri"/>
              </a:rPr>
              <a:t>data</a:t>
            </a:r>
            <a:r>
              <a:rPr sz="2200" spc="-55" dirty="0">
                <a:latin typeface="Calibri"/>
                <a:cs typeface="Calibri"/>
              </a:rPr>
              <a:t> </a:t>
            </a:r>
            <a:r>
              <a:rPr sz="2200" dirty="0">
                <a:latin typeface="Calibri"/>
                <a:cs typeface="Calibri"/>
              </a:rPr>
              <a:t>included</a:t>
            </a:r>
            <a:r>
              <a:rPr sz="2200" spc="-70" dirty="0">
                <a:latin typeface="Calibri"/>
                <a:cs typeface="Calibri"/>
              </a:rPr>
              <a:t> </a:t>
            </a:r>
            <a:r>
              <a:rPr sz="2200" dirty="0">
                <a:latin typeface="Calibri"/>
                <a:cs typeface="Calibri"/>
              </a:rPr>
              <a:t>on</a:t>
            </a:r>
            <a:r>
              <a:rPr sz="2200" spc="-55" dirty="0">
                <a:latin typeface="Calibri"/>
                <a:cs typeface="Calibri"/>
              </a:rPr>
              <a:t> </a:t>
            </a:r>
            <a:r>
              <a:rPr sz="2200" dirty="0">
                <a:latin typeface="Calibri"/>
                <a:cs typeface="Calibri"/>
              </a:rPr>
              <a:t>ELA</a:t>
            </a:r>
            <a:r>
              <a:rPr sz="2200" spc="-40" dirty="0">
                <a:latin typeface="Calibri"/>
                <a:cs typeface="Calibri"/>
              </a:rPr>
              <a:t> </a:t>
            </a:r>
            <a:r>
              <a:rPr sz="2200" dirty="0">
                <a:latin typeface="Calibri"/>
                <a:cs typeface="Calibri"/>
              </a:rPr>
              <a:t>and</a:t>
            </a:r>
            <a:r>
              <a:rPr sz="2200" spc="-60" dirty="0">
                <a:latin typeface="Calibri"/>
                <a:cs typeface="Calibri"/>
              </a:rPr>
              <a:t> </a:t>
            </a:r>
            <a:r>
              <a:rPr sz="2200" dirty="0">
                <a:latin typeface="Calibri"/>
                <a:cs typeface="Calibri"/>
              </a:rPr>
              <a:t>math</a:t>
            </a:r>
            <a:r>
              <a:rPr sz="2200" spc="-55" dirty="0">
                <a:latin typeface="Calibri"/>
                <a:cs typeface="Calibri"/>
              </a:rPr>
              <a:t> </a:t>
            </a:r>
            <a:r>
              <a:rPr sz="2200" spc="-10" dirty="0">
                <a:latin typeface="Calibri"/>
                <a:cs typeface="Calibri"/>
              </a:rPr>
              <a:t>reports</a:t>
            </a:r>
            <a:endParaRPr sz="2200">
              <a:latin typeface="Calibri"/>
              <a:cs typeface="Calibri"/>
            </a:endParaRPr>
          </a:p>
          <a:p>
            <a:pPr marL="240665" indent="-227965">
              <a:lnSpc>
                <a:spcPct val="100000"/>
              </a:lnSpc>
              <a:spcBef>
                <a:spcPts val="560"/>
              </a:spcBef>
              <a:buClr>
                <a:srgbClr val="478AC8"/>
              </a:buClr>
              <a:buSzPct val="110416"/>
              <a:buFont typeface="Wingdings"/>
              <a:buChar char=""/>
              <a:tabLst>
                <a:tab pos="240665" algn="l"/>
              </a:tabLst>
            </a:pPr>
            <a:r>
              <a:rPr sz="2400" b="1" spc="-25" dirty="0">
                <a:latin typeface="Calibri"/>
                <a:cs typeface="Calibri"/>
              </a:rPr>
              <a:t>Average</a:t>
            </a:r>
            <a:r>
              <a:rPr sz="2400" b="1" spc="-80" dirty="0">
                <a:latin typeface="Calibri"/>
                <a:cs typeface="Calibri"/>
              </a:rPr>
              <a:t> </a:t>
            </a:r>
            <a:r>
              <a:rPr sz="2400" b="1" dirty="0">
                <a:latin typeface="Calibri"/>
                <a:cs typeface="Calibri"/>
              </a:rPr>
              <a:t>Scale</a:t>
            </a:r>
            <a:r>
              <a:rPr sz="2400" b="1" spc="-75" dirty="0">
                <a:latin typeface="Calibri"/>
                <a:cs typeface="Calibri"/>
              </a:rPr>
              <a:t> </a:t>
            </a:r>
            <a:r>
              <a:rPr sz="2400" b="1" spc="-10" dirty="0">
                <a:latin typeface="Calibri"/>
                <a:cs typeface="Calibri"/>
              </a:rPr>
              <a:t>Scores</a:t>
            </a:r>
            <a:endParaRPr sz="2400">
              <a:latin typeface="Calibri"/>
              <a:cs typeface="Calibri"/>
            </a:endParaRPr>
          </a:p>
          <a:p>
            <a:pPr marL="240665" indent="-227965">
              <a:lnSpc>
                <a:spcPct val="100000"/>
              </a:lnSpc>
              <a:spcBef>
                <a:spcPts val="575"/>
              </a:spcBef>
              <a:buClr>
                <a:srgbClr val="478AC8"/>
              </a:buClr>
              <a:buSzPct val="110416"/>
              <a:buFont typeface="Wingdings"/>
              <a:buChar char=""/>
              <a:tabLst>
                <a:tab pos="240665" algn="l"/>
              </a:tabLst>
            </a:pPr>
            <a:r>
              <a:rPr sz="2400" b="1" spc="-10" dirty="0">
                <a:latin typeface="Calibri"/>
                <a:cs typeface="Calibri"/>
              </a:rPr>
              <a:t>Performance</a:t>
            </a:r>
            <a:r>
              <a:rPr sz="2400" b="1" spc="-110" dirty="0">
                <a:latin typeface="Calibri"/>
                <a:cs typeface="Calibri"/>
              </a:rPr>
              <a:t> </a:t>
            </a:r>
            <a:r>
              <a:rPr sz="2400" b="1" dirty="0">
                <a:latin typeface="Calibri"/>
                <a:cs typeface="Calibri"/>
              </a:rPr>
              <a:t>Levels</a:t>
            </a:r>
            <a:r>
              <a:rPr sz="2400" b="1" spc="-90" dirty="0">
                <a:latin typeface="Calibri"/>
                <a:cs typeface="Calibri"/>
              </a:rPr>
              <a:t> </a:t>
            </a:r>
            <a:r>
              <a:rPr sz="2400" b="1" spc="-10" dirty="0">
                <a:latin typeface="Calibri"/>
                <a:cs typeface="Calibri"/>
              </a:rPr>
              <a:t>Distribution</a:t>
            </a:r>
            <a:endParaRPr sz="2400">
              <a:latin typeface="Calibri"/>
              <a:cs typeface="Calibri"/>
            </a:endParaRPr>
          </a:p>
        </p:txBody>
      </p:sp>
      <p:grpSp>
        <p:nvGrpSpPr>
          <p:cNvPr id="3" name="object 3" descr="CMAS performance level summary"/>
          <p:cNvGrpSpPr/>
          <p:nvPr/>
        </p:nvGrpSpPr>
        <p:grpSpPr>
          <a:xfrm>
            <a:off x="0" y="639444"/>
            <a:ext cx="9144000" cy="5456555"/>
            <a:chOff x="0" y="639444"/>
            <a:chExt cx="9144000" cy="5456555"/>
          </a:xfrm>
        </p:grpSpPr>
        <p:pic>
          <p:nvPicPr>
            <p:cNvPr id="4" name="object 4"/>
            <p:cNvPicPr/>
            <p:nvPr/>
          </p:nvPicPr>
          <p:blipFill>
            <a:blip r:embed="rId2" cstate="print"/>
            <a:stretch>
              <a:fillRect/>
            </a:stretch>
          </p:blipFill>
          <p:spPr>
            <a:xfrm>
              <a:off x="626668" y="639444"/>
              <a:ext cx="8154034" cy="487679"/>
            </a:xfrm>
            <a:prstGeom prst="rect">
              <a:avLst/>
            </a:prstGeom>
          </p:spPr>
        </p:pic>
        <p:pic>
          <p:nvPicPr>
            <p:cNvPr id="5" name="object 5"/>
            <p:cNvPicPr/>
            <p:nvPr/>
          </p:nvPicPr>
          <p:blipFill>
            <a:blip r:embed="rId3" cstate="print"/>
            <a:stretch>
              <a:fillRect/>
            </a:stretch>
          </p:blipFill>
          <p:spPr>
            <a:xfrm>
              <a:off x="0" y="3886199"/>
              <a:ext cx="9144000" cy="2209800"/>
            </a:xfrm>
            <a:prstGeom prst="rect">
              <a:avLst/>
            </a:prstGeom>
          </p:spPr>
        </p:pic>
      </p:grpSp>
      <p:sp>
        <p:nvSpPr>
          <p:cNvPr id="6" name="object 6"/>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78</a:t>
            </a:fld>
            <a:endParaRPr sz="11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p:nvPr/>
        </p:nvSpPr>
        <p:spPr>
          <a:xfrm>
            <a:off x="505459" y="1699879"/>
            <a:ext cx="7418705" cy="3011805"/>
          </a:xfrm>
          <a:prstGeom prst="rect">
            <a:avLst/>
          </a:prstGeom>
        </p:spPr>
        <p:txBody>
          <a:bodyPr vert="horz" wrap="square" lIns="0" tIns="47625" rIns="0" bIns="0" rtlCol="0">
            <a:spAutoFit/>
          </a:bodyPr>
          <a:lstStyle/>
          <a:p>
            <a:pPr marL="240665" indent="-227965">
              <a:lnSpc>
                <a:spcPct val="100000"/>
              </a:lnSpc>
              <a:spcBef>
                <a:spcPts val="375"/>
              </a:spcBef>
              <a:buClr>
                <a:srgbClr val="478AC8"/>
              </a:buClr>
              <a:buSzPct val="109090"/>
              <a:buFont typeface="Wingdings"/>
              <a:buChar char=""/>
              <a:tabLst>
                <a:tab pos="240665" algn="l"/>
              </a:tabLst>
            </a:pPr>
            <a:r>
              <a:rPr sz="2200" b="1" dirty="0">
                <a:latin typeface="Calibri"/>
                <a:cs typeface="Calibri"/>
              </a:rPr>
              <a:t>District</a:t>
            </a:r>
            <a:r>
              <a:rPr sz="2200" b="1" spc="-30" dirty="0">
                <a:latin typeface="Calibri"/>
                <a:cs typeface="Calibri"/>
              </a:rPr>
              <a:t> </a:t>
            </a:r>
            <a:r>
              <a:rPr sz="2200" b="1" dirty="0">
                <a:latin typeface="Calibri"/>
                <a:cs typeface="Calibri"/>
              </a:rPr>
              <a:t>and</a:t>
            </a:r>
            <a:r>
              <a:rPr sz="2200" b="1" spc="-50" dirty="0">
                <a:latin typeface="Calibri"/>
                <a:cs typeface="Calibri"/>
              </a:rPr>
              <a:t> </a:t>
            </a:r>
            <a:r>
              <a:rPr sz="2200" b="1" dirty="0">
                <a:latin typeface="Calibri"/>
                <a:cs typeface="Calibri"/>
              </a:rPr>
              <a:t>School</a:t>
            </a:r>
            <a:r>
              <a:rPr sz="2200" b="1" spc="-35" dirty="0">
                <a:latin typeface="Calibri"/>
                <a:cs typeface="Calibri"/>
              </a:rPr>
              <a:t> </a:t>
            </a:r>
            <a:r>
              <a:rPr sz="2200" b="1" spc="-20" dirty="0">
                <a:latin typeface="Calibri"/>
                <a:cs typeface="Calibri"/>
              </a:rPr>
              <a:t>level</a:t>
            </a:r>
            <a:endParaRPr sz="2200">
              <a:latin typeface="Calibri"/>
              <a:cs typeface="Calibri"/>
            </a:endParaRPr>
          </a:p>
          <a:p>
            <a:pPr marL="240665" indent="-227965">
              <a:lnSpc>
                <a:spcPct val="100000"/>
              </a:lnSpc>
              <a:spcBef>
                <a:spcPts val="530"/>
              </a:spcBef>
              <a:buClr>
                <a:srgbClr val="478AC8"/>
              </a:buClr>
              <a:buSzPct val="109090"/>
              <a:buFont typeface="Wingdings"/>
              <a:buChar char=""/>
              <a:tabLst>
                <a:tab pos="240665" algn="l"/>
              </a:tabLst>
            </a:pPr>
            <a:r>
              <a:rPr sz="2200" b="1" spc="-10" dirty="0">
                <a:latin typeface="Calibri"/>
                <a:cs typeface="Calibri"/>
              </a:rPr>
              <a:t>Available</a:t>
            </a:r>
            <a:r>
              <a:rPr sz="2200" b="1" spc="-65" dirty="0">
                <a:latin typeface="Calibri"/>
                <a:cs typeface="Calibri"/>
              </a:rPr>
              <a:t> </a:t>
            </a:r>
            <a:r>
              <a:rPr sz="2200" b="1" dirty="0">
                <a:latin typeface="Calibri"/>
                <a:cs typeface="Calibri"/>
              </a:rPr>
              <a:t>for</a:t>
            </a:r>
            <a:r>
              <a:rPr sz="2200" b="1" spc="-65" dirty="0">
                <a:latin typeface="Calibri"/>
                <a:cs typeface="Calibri"/>
              </a:rPr>
              <a:t> </a:t>
            </a:r>
            <a:r>
              <a:rPr sz="2200" b="1" dirty="0">
                <a:latin typeface="Calibri"/>
                <a:cs typeface="Calibri"/>
              </a:rPr>
              <a:t>each</a:t>
            </a:r>
            <a:r>
              <a:rPr sz="2200" b="1" spc="-45" dirty="0">
                <a:latin typeface="Calibri"/>
                <a:cs typeface="Calibri"/>
              </a:rPr>
              <a:t> </a:t>
            </a:r>
            <a:r>
              <a:rPr sz="2200" b="1" dirty="0">
                <a:latin typeface="Calibri"/>
                <a:cs typeface="Calibri"/>
              </a:rPr>
              <a:t>grade</a:t>
            </a:r>
            <a:r>
              <a:rPr sz="2200" b="1" spc="-75" dirty="0">
                <a:latin typeface="Calibri"/>
                <a:cs typeface="Calibri"/>
              </a:rPr>
              <a:t> </a:t>
            </a:r>
            <a:r>
              <a:rPr sz="2200" b="1" dirty="0">
                <a:latin typeface="Calibri"/>
                <a:cs typeface="Calibri"/>
              </a:rPr>
              <a:t>assessed</a:t>
            </a:r>
            <a:r>
              <a:rPr sz="2200" b="1" spc="-50" dirty="0">
                <a:latin typeface="Calibri"/>
                <a:cs typeface="Calibri"/>
              </a:rPr>
              <a:t> </a:t>
            </a:r>
            <a:r>
              <a:rPr sz="2200" b="1" dirty="0">
                <a:latin typeface="Calibri"/>
                <a:cs typeface="Calibri"/>
              </a:rPr>
              <a:t>at</a:t>
            </a:r>
            <a:r>
              <a:rPr sz="2200" b="1" spc="-60" dirty="0">
                <a:latin typeface="Calibri"/>
                <a:cs typeface="Calibri"/>
              </a:rPr>
              <a:t> </a:t>
            </a:r>
            <a:r>
              <a:rPr sz="2200" b="1" dirty="0">
                <a:latin typeface="Calibri"/>
                <a:cs typeface="Calibri"/>
              </a:rPr>
              <a:t>each</a:t>
            </a:r>
            <a:r>
              <a:rPr sz="2200" b="1" spc="-40" dirty="0">
                <a:latin typeface="Calibri"/>
                <a:cs typeface="Calibri"/>
              </a:rPr>
              <a:t> </a:t>
            </a:r>
            <a:r>
              <a:rPr sz="2200" b="1" spc="-10" dirty="0">
                <a:latin typeface="Calibri"/>
                <a:cs typeface="Calibri"/>
              </a:rPr>
              <a:t>school</a:t>
            </a:r>
            <a:endParaRPr sz="2200">
              <a:latin typeface="Calibri"/>
              <a:cs typeface="Calibri"/>
            </a:endParaRPr>
          </a:p>
          <a:p>
            <a:pPr marL="514984" lvl="1" indent="-182245">
              <a:lnSpc>
                <a:spcPct val="100000"/>
              </a:lnSpc>
              <a:spcBef>
                <a:spcPts val="490"/>
              </a:spcBef>
              <a:buClr>
                <a:srgbClr val="FFC746"/>
              </a:buClr>
              <a:buSzPct val="110000"/>
              <a:buFont typeface="Wingdings"/>
              <a:buChar char=""/>
              <a:tabLst>
                <a:tab pos="514984" algn="l"/>
              </a:tabLst>
            </a:pPr>
            <a:r>
              <a:rPr sz="2000" dirty="0">
                <a:latin typeface="Calibri"/>
                <a:cs typeface="Calibri"/>
              </a:rPr>
              <a:t>Only</a:t>
            </a:r>
            <a:r>
              <a:rPr sz="2000" spc="-50" dirty="0">
                <a:latin typeface="Calibri"/>
                <a:cs typeface="Calibri"/>
              </a:rPr>
              <a:t> </a:t>
            </a:r>
            <a:r>
              <a:rPr sz="2000" dirty="0">
                <a:latin typeface="Calibri"/>
                <a:cs typeface="Calibri"/>
              </a:rPr>
              <a:t>if</a:t>
            </a:r>
            <a:r>
              <a:rPr sz="2000" spc="-30"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number</a:t>
            </a:r>
            <a:r>
              <a:rPr sz="2000" spc="-40" dirty="0">
                <a:latin typeface="Calibri"/>
                <a:cs typeface="Calibri"/>
              </a:rPr>
              <a:t> </a:t>
            </a:r>
            <a:r>
              <a:rPr sz="2000" dirty="0">
                <a:latin typeface="Calibri"/>
                <a:cs typeface="Calibri"/>
              </a:rPr>
              <a:t>of</a:t>
            </a:r>
            <a:r>
              <a:rPr sz="2000" spc="-40" dirty="0">
                <a:latin typeface="Calibri"/>
                <a:cs typeface="Calibri"/>
              </a:rPr>
              <a:t> </a:t>
            </a:r>
            <a:r>
              <a:rPr sz="2000" dirty="0">
                <a:latin typeface="Calibri"/>
                <a:cs typeface="Calibri"/>
              </a:rPr>
              <a:t>students</a:t>
            </a:r>
            <a:r>
              <a:rPr sz="2000" spc="-30" dirty="0">
                <a:latin typeface="Calibri"/>
                <a:cs typeface="Calibri"/>
              </a:rPr>
              <a:t> </a:t>
            </a:r>
            <a:r>
              <a:rPr sz="2000" dirty="0">
                <a:latin typeface="Calibri"/>
                <a:cs typeface="Calibri"/>
              </a:rPr>
              <a:t>is</a:t>
            </a:r>
            <a:r>
              <a:rPr sz="2000" spc="-20" dirty="0">
                <a:latin typeface="Calibri"/>
                <a:cs typeface="Calibri"/>
              </a:rPr>
              <a:t> </a:t>
            </a:r>
            <a:r>
              <a:rPr sz="2000" spc="-10" dirty="0">
                <a:latin typeface="Calibri"/>
                <a:cs typeface="Calibri"/>
              </a:rPr>
              <a:t>greater</a:t>
            </a:r>
            <a:r>
              <a:rPr sz="2000" spc="-25" dirty="0">
                <a:latin typeface="Calibri"/>
                <a:cs typeface="Calibri"/>
              </a:rPr>
              <a:t> </a:t>
            </a:r>
            <a:r>
              <a:rPr sz="2000" dirty="0">
                <a:latin typeface="Calibri"/>
                <a:cs typeface="Calibri"/>
              </a:rPr>
              <a:t>than</a:t>
            </a:r>
            <a:r>
              <a:rPr sz="2000" spc="-15" dirty="0">
                <a:latin typeface="Calibri"/>
                <a:cs typeface="Calibri"/>
              </a:rPr>
              <a:t> </a:t>
            </a:r>
            <a:r>
              <a:rPr sz="2000" spc="-25" dirty="0">
                <a:latin typeface="Calibri"/>
                <a:cs typeface="Calibri"/>
              </a:rPr>
              <a:t>15</a:t>
            </a:r>
            <a:endParaRPr sz="2000">
              <a:latin typeface="Calibri"/>
              <a:cs typeface="Calibri"/>
            </a:endParaRPr>
          </a:p>
          <a:p>
            <a:pPr marL="240665" indent="-227965">
              <a:lnSpc>
                <a:spcPct val="100000"/>
              </a:lnSpc>
              <a:spcBef>
                <a:spcPts val="520"/>
              </a:spcBef>
              <a:buClr>
                <a:srgbClr val="478AC8"/>
              </a:buClr>
              <a:buSzPct val="109090"/>
              <a:buFont typeface="Wingdings"/>
              <a:buChar char=""/>
              <a:tabLst>
                <a:tab pos="240665" algn="l"/>
              </a:tabLst>
            </a:pPr>
            <a:r>
              <a:rPr sz="2200" b="1" spc="-10" dirty="0">
                <a:latin typeface="Calibri"/>
                <a:cs typeface="Calibri"/>
              </a:rPr>
              <a:t>Performance</a:t>
            </a:r>
            <a:r>
              <a:rPr sz="2200" b="1" dirty="0">
                <a:latin typeface="Calibri"/>
                <a:cs typeface="Calibri"/>
              </a:rPr>
              <a:t> on</a:t>
            </a:r>
            <a:r>
              <a:rPr sz="2200" b="1" spc="-40" dirty="0">
                <a:latin typeface="Calibri"/>
                <a:cs typeface="Calibri"/>
              </a:rPr>
              <a:t> </a:t>
            </a:r>
            <a:r>
              <a:rPr sz="2200" b="1" dirty="0">
                <a:latin typeface="Calibri"/>
                <a:cs typeface="Calibri"/>
              </a:rPr>
              <a:t>individual</a:t>
            </a:r>
            <a:r>
              <a:rPr sz="2200" b="1" spc="-55" dirty="0">
                <a:latin typeface="Calibri"/>
                <a:cs typeface="Calibri"/>
              </a:rPr>
              <a:t> </a:t>
            </a:r>
            <a:r>
              <a:rPr sz="2200" b="1" spc="-10" dirty="0">
                <a:latin typeface="Calibri"/>
                <a:cs typeface="Calibri"/>
              </a:rPr>
              <a:t>items</a:t>
            </a:r>
            <a:endParaRPr sz="2200">
              <a:latin typeface="Calibri"/>
              <a:cs typeface="Calibri"/>
            </a:endParaRPr>
          </a:p>
          <a:p>
            <a:pPr marL="515620" lvl="1" indent="-182880">
              <a:lnSpc>
                <a:spcPct val="100000"/>
              </a:lnSpc>
              <a:spcBef>
                <a:spcPts val="489"/>
              </a:spcBef>
              <a:buClr>
                <a:srgbClr val="FFC746"/>
              </a:buClr>
              <a:buSzPct val="110000"/>
              <a:buFont typeface="Wingdings"/>
              <a:buChar char=""/>
              <a:tabLst>
                <a:tab pos="515620" algn="l"/>
              </a:tabLst>
            </a:pPr>
            <a:r>
              <a:rPr sz="2000" dirty="0">
                <a:latin typeface="Calibri"/>
                <a:cs typeface="Calibri"/>
              </a:rPr>
              <a:t>1</a:t>
            </a:r>
            <a:r>
              <a:rPr sz="2000" spc="-50" dirty="0">
                <a:latin typeface="Calibri"/>
                <a:cs typeface="Calibri"/>
              </a:rPr>
              <a:t> </a:t>
            </a:r>
            <a:r>
              <a:rPr sz="2000" dirty="0">
                <a:latin typeface="Calibri"/>
                <a:cs typeface="Calibri"/>
              </a:rPr>
              <a:t>point</a:t>
            </a:r>
            <a:r>
              <a:rPr sz="2000" spc="-50" dirty="0">
                <a:latin typeface="Calibri"/>
                <a:cs typeface="Calibri"/>
              </a:rPr>
              <a:t> </a:t>
            </a:r>
            <a:r>
              <a:rPr sz="2000" dirty="0">
                <a:latin typeface="Calibri"/>
                <a:cs typeface="Calibri"/>
              </a:rPr>
              <a:t>items:</a:t>
            </a:r>
            <a:r>
              <a:rPr sz="2000" spc="-25" dirty="0">
                <a:latin typeface="Calibri"/>
                <a:cs typeface="Calibri"/>
              </a:rPr>
              <a:t> </a:t>
            </a:r>
            <a:r>
              <a:rPr sz="2000" dirty="0">
                <a:latin typeface="Calibri"/>
                <a:cs typeface="Calibri"/>
              </a:rPr>
              <a:t>%</a:t>
            </a:r>
            <a:r>
              <a:rPr sz="2000" spc="-55" dirty="0">
                <a:latin typeface="Calibri"/>
                <a:cs typeface="Calibri"/>
              </a:rPr>
              <a:t> </a:t>
            </a:r>
            <a:r>
              <a:rPr sz="2000" dirty="0">
                <a:latin typeface="Calibri"/>
                <a:cs typeface="Calibri"/>
              </a:rPr>
              <a:t>of</a:t>
            </a:r>
            <a:r>
              <a:rPr sz="2000" spc="-55" dirty="0">
                <a:latin typeface="Calibri"/>
                <a:cs typeface="Calibri"/>
              </a:rPr>
              <a:t> </a:t>
            </a:r>
            <a:r>
              <a:rPr sz="2000" dirty="0">
                <a:latin typeface="Calibri"/>
                <a:cs typeface="Calibri"/>
              </a:rPr>
              <a:t>students</a:t>
            </a:r>
            <a:r>
              <a:rPr sz="2000" spc="-35" dirty="0">
                <a:latin typeface="Calibri"/>
                <a:cs typeface="Calibri"/>
              </a:rPr>
              <a:t> </a:t>
            </a:r>
            <a:r>
              <a:rPr sz="2000" dirty="0">
                <a:latin typeface="Calibri"/>
                <a:cs typeface="Calibri"/>
              </a:rPr>
              <a:t>answering</a:t>
            </a:r>
            <a:r>
              <a:rPr sz="2000" spc="-55" dirty="0">
                <a:latin typeface="Calibri"/>
                <a:cs typeface="Calibri"/>
              </a:rPr>
              <a:t> </a:t>
            </a:r>
            <a:r>
              <a:rPr sz="2000" spc="-10" dirty="0">
                <a:latin typeface="Calibri"/>
                <a:cs typeface="Calibri"/>
              </a:rPr>
              <a:t>correctly</a:t>
            </a:r>
            <a:endParaRPr sz="2000">
              <a:latin typeface="Calibri"/>
              <a:cs typeface="Calibri"/>
            </a:endParaRPr>
          </a:p>
          <a:p>
            <a:pPr marL="514350" marR="5080" lvl="1" indent="-182245">
              <a:lnSpc>
                <a:spcPct val="100000"/>
              </a:lnSpc>
              <a:spcBef>
                <a:spcPts val="480"/>
              </a:spcBef>
              <a:buClr>
                <a:srgbClr val="FFC746"/>
              </a:buClr>
              <a:buSzPct val="110000"/>
              <a:buFont typeface="Wingdings"/>
              <a:buChar char=""/>
              <a:tabLst>
                <a:tab pos="515620" algn="l"/>
              </a:tabLst>
            </a:pPr>
            <a:r>
              <a:rPr sz="2000" spc="-10" dirty="0">
                <a:latin typeface="Calibri"/>
                <a:cs typeface="Calibri"/>
              </a:rPr>
              <a:t>Multi-</a:t>
            </a:r>
            <a:r>
              <a:rPr sz="2000" dirty="0">
                <a:latin typeface="Calibri"/>
                <a:cs typeface="Calibri"/>
              </a:rPr>
              <a:t>point</a:t>
            </a:r>
            <a:r>
              <a:rPr sz="2000" spc="-45" dirty="0">
                <a:latin typeface="Calibri"/>
                <a:cs typeface="Calibri"/>
              </a:rPr>
              <a:t> </a:t>
            </a:r>
            <a:r>
              <a:rPr sz="2000" dirty="0">
                <a:latin typeface="Calibri"/>
                <a:cs typeface="Calibri"/>
              </a:rPr>
              <a:t>items:</a:t>
            </a:r>
            <a:r>
              <a:rPr sz="2000" spc="-35" dirty="0">
                <a:latin typeface="Calibri"/>
                <a:cs typeface="Calibri"/>
              </a:rPr>
              <a:t> </a:t>
            </a:r>
            <a:r>
              <a:rPr sz="2000" spc="-10" dirty="0">
                <a:latin typeface="Calibri"/>
                <a:cs typeface="Calibri"/>
              </a:rPr>
              <a:t>average</a:t>
            </a:r>
            <a:r>
              <a:rPr sz="2000" spc="-45" dirty="0">
                <a:latin typeface="Calibri"/>
                <a:cs typeface="Calibri"/>
              </a:rPr>
              <a:t> </a:t>
            </a:r>
            <a:r>
              <a:rPr sz="2000" dirty="0">
                <a:latin typeface="Calibri"/>
                <a:cs typeface="Calibri"/>
              </a:rPr>
              <a:t>points</a:t>
            </a:r>
            <a:r>
              <a:rPr sz="2000" spc="-45" dirty="0">
                <a:latin typeface="Calibri"/>
                <a:cs typeface="Calibri"/>
              </a:rPr>
              <a:t> </a:t>
            </a:r>
            <a:r>
              <a:rPr sz="2000" dirty="0">
                <a:latin typeface="Calibri"/>
                <a:cs typeface="Calibri"/>
              </a:rPr>
              <a:t>earned</a:t>
            </a:r>
            <a:r>
              <a:rPr sz="2000" spc="-40" dirty="0">
                <a:latin typeface="Calibri"/>
                <a:cs typeface="Calibri"/>
              </a:rPr>
              <a:t> </a:t>
            </a:r>
            <a:r>
              <a:rPr sz="2000" dirty="0">
                <a:latin typeface="Calibri"/>
                <a:cs typeface="Calibri"/>
              </a:rPr>
              <a:t>divided</a:t>
            </a:r>
            <a:r>
              <a:rPr sz="2000" spc="-55" dirty="0">
                <a:latin typeface="Calibri"/>
                <a:cs typeface="Calibri"/>
              </a:rPr>
              <a:t> </a:t>
            </a:r>
            <a:r>
              <a:rPr sz="2000" dirty="0">
                <a:latin typeface="Calibri"/>
                <a:cs typeface="Calibri"/>
              </a:rPr>
              <a:t>by</a:t>
            </a:r>
            <a:r>
              <a:rPr sz="2000" spc="-60"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number</a:t>
            </a:r>
            <a:r>
              <a:rPr sz="2000" spc="-55" dirty="0">
                <a:latin typeface="Calibri"/>
                <a:cs typeface="Calibri"/>
              </a:rPr>
              <a:t> </a:t>
            </a:r>
            <a:r>
              <a:rPr sz="2000" spc="-25" dirty="0">
                <a:latin typeface="Calibri"/>
                <a:cs typeface="Calibri"/>
              </a:rPr>
              <a:t>of 	</a:t>
            </a:r>
            <a:r>
              <a:rPr sz="2000" dirty="0">
                <a:latin typeface="Calibri"/>
                <a:cs typeface="Calibri"/>
              </a:rPr>
              <a:t>possible</a:t>
            </a:r>
            <a:r>
              <a:rPr sz="2000" spc="-70" dirty="0">
                <a:latin typeface="Calibri"/>
                <a:cs typeface="Calibri"/>
              </a:rPr>
              <a:t> </a:t>
            </a:r>
            <a:r>
              <a:rPr sz="2000" spc="-10" dirty="0">
                <a:latin typeface="Calibri"/>
                <a:cs typeface="Calibri"/>
              </a:rPr>
              <a:t>points</a:t>
            </a:r>
            <a:endParaRPr sz="2000">
              <a:latin typeface="Calibri"/>
              <a:cs typeface="Calibri"/>
            </a:endParaRPr>
          </a:p>
          <a:p>
            <a:pPr marL="240665" indent="-227965">
              <a:lnSpc>
                <a:spcPct val="100000"/>
              </a:lnSpc>
              <a:spcBef>
                <a:spcPts val="520"/>
              </a:spcBef>
              <a:buClr>
                <a:srgbClr val="478AC8"/>
              </a:buClr>
              <a:buSzPct val="109090"/>
              <a:buFont typeface="Wingdings"/>
              <a:buChar char=""/>
              <a:tabLst>
                <a:tab pos="240665" algn="l"/>
              </a:tabLst>
            </a:pPr>
            <a:r>
              <a:rPr sz="2200" b="1" dirty="0">
                <a:latin typeface="Calibri"/>
                <a:cs typeface="Calibri"/>
              </a:rPr>
              <a:t>Includes</a:t>
            </a:r>
            <a:r>
              <a:rPr sz="2200" b="1" spc="-75" dirty="0">
                <a:latin typeface="Calibri"/>
                <a:cs typeface="Calibri"/>
              </a:rPr>
              <a:t> </a:t>
            </a:r>
            <a:r>
              <a:rPr sz="2200" b="1" dirty="0">
                <a:latin typeface="Calibri"/>
                <a:cs typeface="Calibri"/>
              </a:rPr>
              <a:t>item</a:t>
            </a:r>
            <a:r>
              <a:rPr sz="2200" b="1" spc="-70" dirty="0">
                <a:latin typeface="Calibri"/>
                <a:cs typeface="Calibri"/>
              </a:rPr>
              <a:t> </a:t>
            </a:r>
            <a:r>
              <a:rPr sz="2200" b="1" spc="-10" dirty="0">
                <a:latin typeface="Calibri"/>
                <a:cs typeface="Calibri"/>
              </a:rPr>
              <a:t>information</a:t>
            </a:r>
            <a:endParaRPr sz="2200">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1352422" y="395604"/>
            <a:ext cx="6675755" cy="975360"/>
            <a:chOff x="1352422" y="395604"/>
            <a:chExt cx="6675755" cy="975360"/>
          </a:xfrm>
        </p:grpSpPr>
        <p:pic>
          <p:nvPicPr>
            <p:cNvPr id="4" name="object 4"/>
            <p:cNvPicPr/>
            <p:nvPr/>
          </p:nvPicPr>
          <p:blipFill>
            <a:blip r:embed="rId2" cstate="print"/>
            <a:stretch>
              <a:fillRect/>
            </a:stretch>
          </p:blipFill>
          <p:spPr>
            <a:xfrm>
              <a:off x="1419478" y="395604"/>
              <a:ext cx="6350254" cy="487679"/>
            </a:xfrm>
            <a:prstGeom prst="rect">
              <a:avLst/>
            </a:prstGeom>
          </p:spPr>
        </p:pic>
        <p:pic>
          <p:nvPicPr>
            <p:cNvPr id="5" name="object 5"/>
            <p:cNvPicPr/>
            <p:nvPr/>
          </p:nvPicPr>
          <p:blipFill>
            <a:blip r:embed="rId3" cstate="print"/>
            <a:stretch>
              <a:fillRect/>
            </a:stretch>
          </p:blipFill>
          <p:spPr>
            <a:xfrm>
              <a:off x="7525512" y="395604"/>
              <a:ext cx="480059" cy="487679"/>
            </a:xfrm>
            <a:prstGeom prst="rect">
              <a:avLst/>
            </a:prstGeom>
          </p:spPr>
        </p:pic>
        <p:pic>
          <p:nvPicPr>
            <p:cNvPr id="6" name="object 6"/>
            <p:cNvPicPr/>
            <p:nvPr/>
          </p:nvPicPr>
          <p:blipFill>
            <a:blip r:embed="rId4" cstate="print"/>
            <a:stretch>
              <a:fillRect/>
            </a:stretch>
          </p:blipFill>
          <p:spPr>
            <a:xfrm>
              <a:off x="1352422" y="883285"/>
              <a:ext cx="2408301" cy="487679"/>
            </a:xfrm>
            <a:prstGeom prst="rect">
              <a:avLst/>
            </a:prstGeom>
          </p:spPr>
        </p:pic>
        <p:pic>
          <p:nvPicPr>
            <p:cNvPr id="7" name="object 7"/>
            <p:cNvPicPr/>
            <p:nvPr/>
          </p:nvPicPr>
          <p:blipFill>
            <a:blip r:embed="rId5" cstate="print"/>
            <a:stretch>
              <a:fillRect/>
            </a:stretch>
          </p:blipFill>
          <p:spPr>
            <a:xfrm>
              <a:off x="3519805" y="883285"/>
              <a:ext cx="4508119" cy="487679"/>
            </a:xfrm>
            <a:prstGeom prst="rect">
              <a:avLst/>
            </a:prstGeom>
          </p:spPr>
        </p:pic>
      </p:grpSp>
      <p:sp>
        <p:nvSpPr>
          <p:cNvPr id="8" name="object 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79</a:t>
            </a:fld>
            <a:endParaRPr sz="1100"/>
          </a:p>
        </p:txBody>
      </p:sp>
      <p:sp>
        <p:nvSpPr>
          <p:cNvPr id="9" name="Title 8">
            <a:extLst>
              <a:ext uri="{FF2B5EF4-FFF2-40B4-BE49-F238E27FC236}">
                <a16:creationId xmlns:a16="http://schemas.microsoft.com/office/drawing/2014/main" id="{06806133-3BEC-51DA-FFAE-0896CD764257}"/>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Evidence statement 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59301" y="588196"/>
            <a:ext cx="5240287" cy="429181"/>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645668" y="1444497"/>
            <a:ext cx="7947659" cy="4064635"/>
          </a:xfrm>
          <a:prstGeom prst="rect">
            <a:avLst/>
          </a:prstGeom>
        </p:spPr>
        <p:txBody>
          <a:bodyPr vert="horz" wrap="square" lIns="0" tIns="63500" rIns="0" bIns="0" rtlCol="0">
            <a:spAutoFit/>
          </a:bodyPr>
          <a:lstStyle/>
          <a:p>
            <a:pPr marL="268605" marR="821055" indent="-256540">
              <a:lnSpc>
                <a:spcPts val="1630"/>
              </a:lnSpc>
              <a:spcBef>
                <a:spcPts val="500"/>
              </a:spcBef>
              <a:buClr>
                <a:srgbClr val="4F81BC"/>
              </a:buClr>
              <a:buSzPct val="67647"/>
              <a:buFont typeface="Wingdings 3"/>
              <a:buChar char=""/>
              <a:tabLst>
                <a:tab pos="268605" algn="l"/>
              </a:tabLst>
            </a:pPr>
            <a:r>
              <a:rPr sz="1700" dirty="0">
                <a:latin typeface="Lucida Sans Unicode"/>
                <a:cs typeface="Lucida Sans Unicode"/>
              </a:rPr>
              <a:t>Statewide</a:t>
            </a:r>
            <a:r>
              <a:rPr sz="1700" spc="-30" dirty="0">
                <a:latin typeface="Lucida Sans Unicode"/>
                <a:cs typeface="Lucida Sans Unicode"/>
              </a:rPr>
              <a:t> </a:t>
            </a:r>
            <a:r>
              <a:rPr sz="1700" dirty="0">
                <a:latin typeface="Lucida Sans Unicode"/>
                <a:cs typeface="Lucida Sans Unicode"/>
              </a:rPr>
              <a:t>assessments</a:t>
            </a:r>
            <a:r>
              <a:rPr sz="1700" spc="-50" dirty="0">
                <a:latin typeface="Lucida Sans Unicode"/>
                <a:cs typeface="Lucida Sans Unicode"/>
              </a:rPr>
              <a:t> </a:t>
            </a:r>
            <a:r>
              <a:rPr sz="1700" dirty="0">
                <a:latin typeface="Lucida Sans Unicode"/>
                <a:cs typeface="Lucida Sans Unicode"/>
              </a:rPr>
              <a:t>hold</a:t>
            </a:r>
            <a:r>
              <a:rPr sz="1700" spc="-45" dirty="0">
                <a:latin typeface="Lucida Sans Unicode"/>
                <a:cs typeface="Lucida Sans Unicode"/>
              </a:rPr>
              <a:t> </a:t>
            </a:r>
            <a:r>
              <a:rPr sz="1700" dirty="0">
                <a:latin typeface="Lucida Sans Unicode"/>
                <a:cs typeface="Lucida Sans Unicode"/>
              </a:rPr>
              <a:t>policymakers,</a:t>
            </a:r>
            <a:r>
              <a:rPr sz="1700" spc="-45" dirty="0">
                <a:latin typeface="Lucida Sans Unicode"/>
                <a:cs typeface="Lucida Sans Unicode"/>
              </a:rPr>
              <a:t> </a:t>
            </a:r>
            <a:r>
              <a:rPr sz="1700" dirty="0">
                <a:latin typeface="Lucida Sans Unicode"/>
                <a:cs typeface="Lucida Sans Unicode"/>
              </a:rPr>
              <a:t>districts</a:t>
            </a:r>
            <a:r>
              <a:rPr sz="1700" spc="-50" dirty="0">
                <a:latin typeface="Lucida Sans Unicode"/>
                <a:cs typeface="Lucida Sans Unicode"/>
              </a:rPr>
              <a:t> </a:t>
            </a:r>
            <a:r>
              <a:rPr sz="1700" dirty="0">
                <a:latin typeface="Lucida Sans Unicode"/>
                <a:cs typeface="Lucida Sans Unicode"/>
              </a:rPr>
              <a:t>and</a:t>
            </a:r>
            <a:r>
              <a:rPr sz="1700" spc="-35" dirty="0">
                <a:latin typeface="Lucida Sans Unicode"/>
                <a:cs typeface="Lucida Sans Unicode"/>
              </a:rPr>
              <a:t> </a:t>
            </a:r>
            <a:r>
              <a:rPr sz="1700" spc="-10" dirty="0">
                <a:latin typeface="Lucida Sans Unicode"/>
                <a:cs typeface="Lucida Sans Unicode"/>
              </a:rPr>
              <a:t>schools </a:t>
            </a:r>
            <a:r>
              <a:rPr sz="1700" dirty="0">
                <a:latin typeface="Lucida Sans Unicode"/>
                <a:cs typeface="Lucida Sans Unicode"/>
              </a:rPr>
              <a:t>accountable</a:t>
            </a:r>
            <a:r>
              <a:rPr sz="1700" spc="-35" dirty="0">
                <a:latin typeface="Lucida Sans Unicode"/>
                <a:cs typeface="Lucida Sans Unicode"/>
              </a:rPr>
              <a:t> </a:t>
            </a:r>
            <a:r>
              <a:rPr sz="1700" dirty="0">
                <a:latin typeface="Lucida Sans Unicode"/>
                <a:cs typeface="Lucida Sans Unicode"/>
              </a:rPr>
              <a:t>for</a:t>
            </a:r>
            <a:r>
              <a:rPr sz="1700" spc="-15" dirty="0">
                <a:latin typeface="Lucida Sans Unicode"/>
                <a:cs typeface="Lucida Sans Unicode"/>
              </a:rPr>
              <a:t> </a:t>
            </a:r>
            <a:r>
              <a:rPr sz="1700" dirty="0">
                <a:latin typeface="Lucida Sans Unicode"/>
                <a:cs typeface="Lucida Sans Unicode"/>
              </a:rPr>
              <a:t>growth</a:t>
            </a:r>
            <a:r>
              <a:rPr sz="1700" spc="-30"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dirty="0">
                <a:latin typeface="Lucida Sans Unicode"/>
                <a:cs typeface="Lucida Sans Unicode"/>
              </a:rPr>
              <a:t>achievement</a:t>
            </a:r>
            <a:r>
              <a:rPr sz="1700" spc="-50"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students</a:t>
            </a:r>
            <a:r>
              <a:rPr sz="1700" spc="-40"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spc="-10" dirty="0">
                <a:latin typeface="Lucida Sans Unicode"/>
                <a:cs typeface="Lucida Sans Unicode"/>
              </a:rPr>
              <a:t>provide </a:t>
            </a:r>
            <a:r>
              <a:rPr sz="1700" dirty="0">
                <a:latin typeface="Lucida Sans Unicode"/>
                <a:cs typeface="Lucida Sans Unicode"/>
              </a:rPr>
              <a:t>information</a:t>
            </a:r>
            <a:r>
              <a:rPr sz="1700" spc="-45" dirty="0">
                <a:latin typeface="Lucida Sans Unicode"/>
                <a:cs typeface="Lucida Sans Unicode"/>
              </a:rPr>
              <a:t> </a:t>
            </a:r>
            <a:r>
              <a:rPr sz="1700" dirty="0">
                <a:latin typeface="Lucida Sans Unicode"/>
                <a:cs typeface="Lucida Sans Unicode"/>
              </a:rPr>
              <a:t>about</a:t>
            </a:r>
            <a:r>
              <a:rPr sz="1700" spc="-15" dirty="0">
                <a:latin typeface="Lucida Sans Unicode"/>
                <a:cs typeface="Lucida Sans Unicode"/>
              </a:rPr>
              <a:t> </a:t>
            </a:r>
            <a:r>
              <a:rPr sz="1700" dirty="0">
                <a:latin typeface="Lucida Sans Unicode"/>
                <a:cs typeface="Lucida Sans Unicode"/>
              </a:rPr>
              <a:t>the</a:t>
            </a:r>
            <a:r>
              <a:rPr sz="1700" spc="-40" dirty="0">
                <a:latin typeface="Lucida Sans Unicode"/>
                <a:cs typeface="Lucida Sans Unicode"/>
              </a:rPr>
              <a:t> </a:t>
            </a:r>
            <a:r>
              <a:rPr sz="1700" dirty="0">
                <a:latin typeface="Lucida Sans Unicode"/>
                <a:cs typeface="Lucida Sans Unicode"/>
              </a:rPr>
              <a:t>effectiveness</a:t>
            </a:r>
            <a:r>
              <a:rPr sz="1700" spc="-30" dirty="0">
                <a:latin typeface="Lucida Sans Unicode"/>
                <a:cs typeface="Lucida Sans Unicode"/>
              </a:rPr>
              <a:t> </a:t>
            </a:r>
            <a:r>
              <a:rPr sz="1700" dirty="0">
                <a:latin typeface="Lucida Sans Unicode"/>
                <a:cs typeface="Lucida Sans Unicode"/>
              </a:rPr>
              <a:t>of</a:t>
            </a:r>
            <a:r>
              <a:rPr sz="1700" spc="-20" dirty="0">
                <a:latin typeface="Lucida Sans Unicode"/>
                <a:cs typeface="Lucida Sans Unicode"/>
              </a:rPr>
              <a:t> </a:t>
            </a:r>
            <a:r>
              <a:rPr sz="1700" dirty="0">
                <a:latin typeface="Lucida Sans Unicode"/>
                <a:cs typeface="Lucida Sans Unicode"/>
              </a:rPr>
              <a:t>schools</a:t>
            </a:r>
            <a:r>
              <a:rPr sz="1700" spc="-30" dirty="0">
                <a:latin typeface="Lucida Sans Unicode"/>
                <a:cs typeface="Lucida Sans Unicode"/>
              </a:rPr>
              <a:t> </a:t>
            </a:r>
            <a:r>
              <a:rPr sz="1700" dirty="0">
                <a:latin typeface="Lucida Sans Unicode"/>
                <a:cs typeface="Lucida Sans Unicode"/>
              </a:rPr>
              <a:t>and</a:t>
            </a:r>
            <a:r>
              <a:rPr sz="1700" spc="-15" dirty="0">
                <a:latin typeface="Lucida Sans Unicode"/>
                <a:cs typeface="Lucida Sans Unicode"/>
              </a:rPr>
              <a:t> </a:t>
            </a:r>
            <a:r>
              <a:rPr sz="1700" spc="-10" dirty="0">
                <a:latin typeface="Lucida Sans Unicode"/>
                <a:cs typeface="Lucida Sans Unicode"/>
              </a:rPr>
              <a:t>districts.</a:t>
            </a:r>
            <a:endParaRPr sz="1700">
              <a:latin typeface="Lucida Sans Unicode"/>
              <a:cs typeface="Lucida Sans Unicode"/>
            </a:endParaRPr>
          </a:p>
          <a:p>
            <a:pPr marL="268605" marR="5080" indent="-256540">
              <a:lnSpc>
                <a:spcPct val="80000"/>
              </a:lnSpc>
              <a:spcBef>
                <a:spcPts val="415"/>
              </a:spcBef>
              <a:buClr>
                <a:srgbClr val="4F81BC"/>
              </a:buClr>
              <a:buSzPct val="67647"/>
              <a:buFont typeface="Wingdings 3"/>
              <a:buChar char=""/>
              <a:tabLst>
                <a:tab pos="268605" algn="l"/>
              </a:tabLst>
            </a:pPr>
            <a:r>
              <a:rPr sz="1700" dirty="0">
                <a:latin typeface="Lucida Sans Unicode"/>
                <a:cs typeface="Lucida Sans Unicode"/>
              </a:rPr>
              <a:t>Statewide</a:t>
            </a:r>
            <a:r>
              <a:rPr sz="1700" spc="-25" dirty="0">
                <a:latin typeface="Lucida Sans Unicode"/>
                <a:cs typeface="Lucida Sans Unicode"/>
              </a:rPr>
              <a:t> </a:t>
            </a:r>
            <a:r>
              <a:rPr sz="1700" dirty="0">
                <a:latin typeface="Lucida Sans Unicode"/>
                <a:cs typeface="Lucida Sans Unicode"/>
              </a:rPr>
              <a:t>assessments</a:t>
            </a:r>
            <a:r>
              <a:rPr sz="1700" spc="-45" dirty="0">
                <a:latin typeface="Lucida Sans Unicode"/>
                <a:cs typeface="Lucida Sans Unicode"/>
              </a:rPr>
              <a:t> </a:t>
            </a:r>
            <a:r>
              <a:rPr sz="1700" dirty="0">
                <a:latin typeface="Lucida Sans Unicode"/>
                <a:cs typeface="Lucida Sans Unicode"/>
              </a:rPr>
              <a:t>ensure</a:t>
            </a:r>
            <a:r>
              <a:rPr sz="1700" spc="-45" dirty="0">
                <a:latin typeface="Lucida Sans Unicode"/>
                <a:cs typeface="Lucida Sans Unicode"/>
              </a:rPr>
              <a:t> </a:t>
            </a:r>
            <a:r>
              <a:rPr sz="1700" dirty="0">
                <a:latin typeface="Lucida Sans Unicode"/>
                <a:cs typeface="Lucida Sans Unicode"/>
              </a:rPr>
              <a:t>that</a:t>
            </a:r>
            <a:r>
              <a:rPr sz="1700" spc="-25" dirty="0">
                <a:latin typeface="Lucida Sans Unicode"/>
                <a:cs typeface="Lucida Sans Unicode"/>
              </a:rPr>
              <a:t> </a:t>
            </a:r>
            <a:r>
              <a:rPr sz="1700" dirty="0">
                <a:latin typeface="Lucida Sans Unicode"/>
                <a:cs typeface="Lucida Sans Unicode"/>
              </a:rPr>
              <a:t>there</a:t>
            </a:r>
            <a:r>
              <a:rPr sz="1700" spc="-30" dirty="0">
                <a:latin typeface="Lucida Sans Unicode"/>
                <a:cs typeface="Lucida Sans Unicode"/>
              </a:rPr>
              <a:t> </a:t>
            </a:r>
            <a:r>
              <a:rPr sz="1700" dirty="0">
                <a:latin typeface="Lucida Sans Unicode"/>
                <a:cs typeface="Lucida Sans Unicode"/>
              </a:rPr>
              <a:t>is</a:t>
            </a:r>
            <a:r>
              <a:rPr sz="1700" spc="-45" dirty="0">
                <a:latin typeface="Lucida Sans Unicode"/>
                <a:cs typeface="Lucida Sans Unicode"/>
              </a:rPr>
              <a:t> </a:t>
            </a:r>
            <a:r>
              <a:rPr sz="1700" dirty="0">
                <a:latin typeface="Lucida Sans Unicode"/>
                <a:cs typeface="Lucida Sans Unicode"/>
              </a:rPr>
              <a:t>an</a:t>
            </a:r>
            <a:r>
              <a:rPr sz="1700" spc="-45" dirty="0">
                <a:latin typeface="Lucida Sans Unicode"/>
                <a:cs typeface="Lucida Sans Unicode"/>
              </a:rPr>
              <a:t> </a:t>
            </a:r>
            <a:r>
              <a:rPr sz="1700" dirty="0">
                <a:latin typeface="Lucida Sans Unicode"/>
                <a:cs typeface="Lucida Sans Unicode"/>
              </a:rPr>
              <a:t>infrastructure</a:t>
            </a:r>
            <a:r>
              <a:rPr sz="1700" spc="-25" dirty="0">
                <a:latin typeface="Lucida Sans Unicode"/>
                <a:cs typeface="Lucida Sans Unicode"/>
              </a:rPr>
              <a:t> </a:t>
            </a:r>
            <a:r>
              <a:rPr sz="1700" dirty="0">
                <a:latin typeface="Lucida Sans Unicode"/>
                <a:cs typeface="Lucida Sans Unicode"/>
              </a:rPr>
              <a:t>in</a:t>
            </a:r>
            <a:r>
              <a:rPr sz="1700" spc="-40" dirty="0">
                <a:latin typeface="Lucida Sans Unicode"/>
                <a:cs typeface="Lucida Sans Unicode"/>
              </a:rPr>
              <a:t> </a:t>
            </a:r>
            <a:r>
              <a:rPr sz="1700" dirty="0">
                <a:latin typeface="Lucida Sans Unicode"/>
                <a:cs typeface="Lucida Sans Unicode"/>
              </a:rPr>
              <a:t>place</a:t>
            </a:r>
            <a:r>
              <a:rPr sz="1700" spc="-25" dirty="0">
                <a:latin typeface="Lucida Sans Unicode"/>
                <a:cs typeface="Lucida Sans Unicode"/>
              </a:rPr>
              <a:t> to </a:t>
            </a:r>
            <a:r>
              <a:rPr sz="1700" dirty="0">
                <a:latin typeface="Lucida Sans Unicode"/>
                <a:cs typeface="Lucida Sans Unicode"/>
              </a:rPr>
              <a:t>inform</a:t>
            </a:r>
            <a:r>
              <a:rPr sz="1700" spc="-35" dirty="0">
                <a:latin typeface="Lucida Sans Unicode"/>
                <a:cs typeface="Lucida Sans Unicode"/>
              </a:rPr>
              <a:t> </a:t>
            </a:r>
            <a:r>
              <a:rPr sz="1700" dirty="0">
                <a:latin typeface="Lucida Sans Unicode"/>
                <a:cs typeface="Lucida Sans Unicode"/>
              </a:rPr>
              <a:t>all</a:t>
            </a:r>
            <a:r>
              <a:rPr sz="1700" spc="-40" dirty="0">
                <a:latin typeface="Lucida Sans Unicode"/>
                <a:cs typeface="Lucida Sans Unicode"/>
              </a:rPr>
              <a:t> </a:t>
            </a:r>
            <a:r>
              <a:rPr sz="1700" dirty="0">
                <a:latin typeface="Lucida Sans Unicode"/>
                <a:cs typeface="Lucida Sans Unicode"/>
              </a:rPr>
              <a:t>stakeholders</a:t>
            </a:r>
            <a:r>
              <a:rPr sz="1700" spc="-35"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dirty="0">
                <a:latin typeface="Lucida Sans Unicode"/>
                <a:cs typeface="Lucida Sans Unicode"/>
              </a:rPr>
              <a:t>how</a:t>
            </a:r>
            <a:r>
              <a:rPr sz="1700" spc="-20" dirty="0">
                <a:latin typeface="Lucida Sans Unicode"/>
                <a:cs typeface="Lucida Sans Unicode"/>
              </a:rPr>
              <a:t> </a:t>
            </a:r>
            <a:r>
              <a:rPr sz="1700" dirty="0">
                <a:latin typeface="Lucida Sans Unicode"/>
                <a:cs typeface="Lucida Sans Unicode"/>
              </a:rPr>
              <a:t>students</a:t>
            </a:r>
            <a:r>
              <a:rPr sz="1700" spc="-45" dirty="0">
                <a:latin typeface="Lucida Sans Unicode"/>
                <a:cs typeface="Lucida Sans Unicode"/>
              </a:rPr>
              <a:t> </a:t>
            </a:r>
            <a:r>
              <a:rPr sz="1700" dirty="0">
                <a:latin typeface="Lucida Sans Unicode"/>
                <a:cs typeface="Lucida Sans Unicode"/>
              </a:rPr>
              <a:t>achieve</a:t>
            </a:r>
            <a:r>
              <a:rPr sz="1700" spc="-25" dirty="0">
                <a:latin typeface="Lucida Sans Unicode"/>
                <a:cs typeface="Lucida Sans Unicode"/>
              </a:rPr>
              <a:t> </a:t>
            </a:r>
            <a:r>
              <a:rPr sz="1700" dirty="0">
                <a:latin typeface="Lucida Sans Unicode"/>
                <a:cs typeface="Lucida Sans Unicode"/>
              </a:rPr>
              <a:t>compared</a:t>
            </a:r>
            <a:r>
              <a:rPr sz="1700" spc="-20"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spc="-10" dirty="0">
                <a:latin typeface="Lucida Sans Unicode"/>
                <a:cs typeface="Lucida Sans Unicode"/>
              </a:rPr>
              <a:t>their</a:t>
            </a:r>
            <a:r>
              <a:rPr sz="1700" spc="500" dirty="0">
                <a:latin typeface="Lucida Sans Unicode"/>
                <a:cs typeface="Lucida Sans Unicode"/>
              </a:rPr>
              <a:t> </a:t>
            </a:r>
            <a:r>
              <a:rPr sz="1700" dirty="0">
                <a:latin typeface="Lucida Sans Unicode"/>
                <a:cs typeface="Lucida Sans Unicode"/>
              </a:rPr>
              <a:t>peers,</a:t>
            </a:r>
            <a:r>
              <a:rPr sz="1700" spc="-20" dirty="0">
                <a:latin typeface="Lucida Sans Unicode"/>
                <a:cs typeface="Lucida Sans Unicode"/>
              </a:rPr>
              <a:t> </a:t>
            </a:r>
            <a:r>
              <a:rPr sz="1700" dirty="0">
                <a:latin typeface="Lucida Sans Unicode"/>
                <a:cs typeface="Lucida Sans Unicode"/>
              </a:rPr>
              <a:t>how</a:t>
            </a:r>
            <a:r>
              <a:rPr sz="1700" spc="-30" dirty="0">
                <a:latin typeface="Lucida Sans Unicode"/>
                <a:cs typeface="Lucida Sans Unicode"/>
              </a:rPr>
              <a:t> </a:t>
            </a:r>
            <a:r>
              <a:rPr sz="1700" dirty="0">
                <a:latin typeface="Lucida Sans Unicode"/>
                <a:cs typeface="Lucida Sans Unicode"/>
              </a:rPr>
              <a:t>school</a:t>
            </a:r>
            <a:r>
              <a:rPr sz="1700" spc="-30" dirty="0">
                <a:latin typeface="Lucida Sans Unicode"/>
                <a:cs typeface="Lucida Sans Unicode"/>
              </a:rPr>
              <a:t> </a:t>
            </a:r>
            <a:r>
              <a:rPr sz="1700" dirty="0">
                <a:latin typeface="Lucida Sans Unicode"/>
                <a:cs typeface="Lucida Sans Unicode"/>
              </a:rPr>
              <a:t>and</a:t>
            </a:r>
            <a:r>
              <a:rPr sz="1700" spc="-40" dirty="0">
                <a:latin typeface="Lucida Sans Unicode"/>
                <a:cs typeface="Lucida Sans Unicode"/>
              </a:rPr>
              <a:t> </a:t>
            </a:r>
            <a:r>
              <a:rPr sz="1700" dirty="0">
                <a:latin typeface="Lucida Sans Unicode"/>
                <a:cs typeface="Lucida Sans Unicode"/>
              </a:rPr>
              <a:t>district</a:t>
            </a:r>
            <a:r>
              <a:rPr sz="1700" spc="-40" dirty="0">
                <a:latin typeface="Lucida Sans Unicode"/>
                <a:cs typeface="Lucida Sans Unicode"/>
              </a:rPr>
              <a:t> </a:t>
            </a:r>
            <a:r>
              <a:rPr sz="1700" dirty="0">
                <a:latin typeface="Lucida Sans Unicode"/>
                <a:cs typeface="Lucida Sans Unicode"/>
              </a:rPr>
              <a:t>achievement</a:t>
            </a:r>
            <a:r>
              <a:rPr sz="1700" spc="-50" dirty="0">
                <a:latin typeface="Lucida Sans Unicode"/>
                <a:cs typeface="Lucida Sans Unicode"/>
              </a:rPr>
              <a:t> </a:t>
            </a:r>
            <a:r>
              <a:rPr sz="1700" dirty="0">
                <a:latin typeface="Lucida Sans Unicode"/>
                <a:cs typeface="Lucida Sans Unicode"/>
              </a:rPr>
              <a:t>compare</a:t>
            </a:r>
            <a:r>
              <a:rPr sz="1700" spc="-20" dirty="0">
                <a:latin typeface="Lucida Sans Unicode"/>
                <a:cs typeface="Lucida Sans Unicode"/>
              </a:rPr>
              <a:t> </a:t>
            </a:r>
            <a:r>
              <a:rPr sz="1700" dirty="0">
                <a:latin typeface="Lucida Sans Unicode"/>
                <a:cs typeface="Lucida Sans Unicode"/>
              </a:rPr>
              <a:t>to</a:t>
            </a:r>
            <a:r>
              <a:rPr sz="1700" spc="-30" dirty="0">
                <a:latin typeface="Lucida Sans Unicode"/>
                <a:cs typeface="Lucida Sans Unicode"/>
              </a:rPr>
              <a:t> </a:t>
            </a:r>
            <a:r>
              <a:rPr sz="1700" dirty="0">
                <a:latin typeface="Lucida Sans Unicode"/>
                <a:cs typeface="Lucida Sans Unicode"/>
              </a:rPr>
              <a:t>one</a:t>
            </a:r>
            <a:r>
              <a:rPr sz="1700" spc="-30" dirty="0">
                <a:latin typeface="Lucida Sans Unicode"/>
                <a:cs typeface="Lucida Sans Unicode"/>
              </a:rPr>
              <a:t> </a:t>
            </a:r>
            <a:r>
              <a:rPr sz="1700" dirty="0">
                <a:latin typeface="Lucida Sans Unicode"/>
                <a:cs typeface="Lucida Sans Unicode"/>
              </a:rPr>
              <a:t>another,</a:t>
            </a:r>
            <a:r>
              <a:rPr sz="1700" spc="-30" dirty="0">
                <a:latin typeface="Lucida Sans Unicode"/>
                <a:cs typeface="Lucida Sans Unicode"/>
              </a:rPr>
              <a:t> </a:t>
            </a:r>
            <a:r>
              <a:rPr sz="1700" spc="-25" dirty="0">
                <a:latin typeface="Lucida Sans Unicode"/>
                <a:cs typeface="Lucida Sans Unicode"/>
              </a:rPr>
              <a:t>and </a:t>
            </a:r>
            <a:r>
              <a:rPr sz="1700" dirty="0">
                <a:latin typeface="Lucida Sans Unicode"/>
                <a:cs typeface="Lucida Sans Unicode"/>
              </a:rPr>
              <a:t>how</a:t>
            </a:r>
            <a:r>
              <a:rPr sz="1700" spc="-25" dirty="0">
                <a:latin typeface="Lucida Sans Unicode"/>
                <a:cs typeface="Lucida Sans Unicode"/>
              </a:rPr>
              <a:t> </a:t>
            </a:r>
            <a:r>
              <a:rPr sz="1700" dirty="0">
                <a:latin typeface="Lucida Sans Unicode"/>
                <a:cs typeface="Lucida Sans Unicode"/>
              </a:rPr>
              <a:t>specific</a:t>
            </a:r>
            <a:r>
              <a:rPr sz="1700" spc="-25" dirty="0">
                <a:latin typeface="Lucida Sans Unicode"/>
                <a:cs typeface="Lucida Sans Unicode"/>
              </a:rPr>
              <a:t> </a:t>
            </a:r>
            <a:r>
              <a:rPr sz="1700" dirty="0">
                <a:latin typeface="Lucida Sans Unicode"/>
                <a:cs typeface="Lucida Sans Unicode"/>
              </a:rPr>
              <a:t>subgroups</a:t>
            </a:r>
            <a:r>
              <a:rPr sz="1700" spc="-20" dirty="0">
                <a:latin typeface="Lucida Sans Unicode"/>
                <a:cs typeface="Lucida Sans Unicode"/>
              </a:rPr>
              <a:t> </a:t>
            </a:r>
            <a:r>
              <a:rPr sz="1700" dirty="0">
                <a:latin typeface="Lucida Sans Unicode"/>
                <a:cs typeface="Lucida Sans Unicode"/>
              </a:rPr>
              <a:t>compare</a:t>
            </a:r>
            <a:r>
              <a:rPr sz="1700" spc="-15"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one</a:t>
            </a:r>
            <a:r>
              <a:rPr sz="1700" spc="-20" dirty="0">
                <a:latin typeface="Lucida Sans Unicode"/>
                <a:cs typeface="Lucida Sans Unicode"/>
              </a:rPr>
              <a:t> </a:t>
            </a:r>
            <a:r>
              <a:rPr sz="1700" spc="-10" dirty="0">
                <a:latin typeface="Lucida Sans Unicode"/>
                <a:cs typeface="Lucida Sans Unicode"/>
              </a:rPr>
              <a:t>another.</a:t>
            </a:r>
            <a:endParaRPr sz="1700">
              <a:latin typeface="Lucida Sans Unicode"/>
              <a:cs typeface="Lucida Sans Unicode"/>
            </a:endParaRPr>
          </a:p>
          <a:p>
            <a:pPr marL="268605" indent="-255904">
              <a:lnSpc>
                <a:spcPts val="2035"/>
              </a:lnSpc>
              <a:buClr>
                <a:srgbClr val="4F81BC"/>
              </a:buClr>
              <a:buSzPct val="67647"/>
              <a:buFont typeface="Wingdings 3"/>
              <a:buChar char=""/>
              <a:tabLst>
                <a:tab pos="268605" algn="l"/>
              </a:tabLst>
            </a:pPr>
            <a:r>
              <a:rPr sz="1700" dirty="0">
                <a:latin typeface="Lucida Sans Unicode"/>
                <a:cs typeface="Lucida Sans Unicode"/>
              </a:rPr>
              <a:t>Statewide</a:t>
            </a:r>
            <a:r>
              <a:rPr sz="1700" spc="-30" dirty="0">
                <a:latin typeface="Lucida Sans Unicode"/>
                <a:cs typeface="Lucida Sans Unicode"/>
              </a:rPr>
              <a:t> </a:t>
            </a:r>
            <a:r>
              <a:rPr sz="1700" dirty="0">
                <a:latin typeface="Lucida Sans Unicode"/>
                <a:cs typeface="Lucida Sans Unicode"/>
              </a:rPr>
              <a:t>assessments</a:t>
            </a:r>
            <a:r>
              <a:rPr sz="1700" spc="-50" dirty="0">
                <a:latin typeface="Lucida Sans Unicode"/>
                <a:cs typeface="Lucida Sans Unicode"/>
              </a:rPr>
              <a:t> </a:t>
            </a:r>
            <a:r>
              <a:rPr sz="1700" dirty="0">
                <a:latin typeface="Lucida Sans Unicode"/>
                <a:cs typeface="Lucida Sans Unicode"/>
              </a:rPr>
              <a:t>provide</a:t>
            </a:r>
            <a:r>
              <a:rPr sz="1700" spc="-30" dirty="0">
                <a:latin typeface="Lucida Sans Unicode"/>
                <a:cs typeface="Lucida Sans Unicode"/>
              </a:rPr>
              <a:t> </a:t>
            </a:r>
            <a:r>
              <a:rPr sz="1700" dirty="0">
                <a:latin typeface="Lucida Sans Unicode"/>
                <a:cs typeface="Lucida Sans Unicode"/>
              </a:rPr>
              <a:t>a</a:t>
            </a:r>
            <a:r>
              <a:rPr sz="1700" spc="-30" dirty="0">
                <a:latin typeface="Lucida Sans Unicode"/>
                <a:cs typeface="Lucida Sans Unicode"/>
              </a:rPr>
              <a:t> </a:t>
            </a:r>
            <a:r>
              <a:rPr sz="1700" dirty="0">
                <a:latin typeface="Lucida Sans Unicode"/>
                <a:cs typeface="Lucida Sans Unicode"/>
              </a:rPr>
              <a:t>way</a:t>
            </a:r>
            <a:r>
              <a:rPr sz="1700" spc="-45"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measure</a:t>
            </a:r>
            <a:r>
              <a:rPr sz="1700" spc="-50" dirty="0">
                <a:latin typeface="Lucida Sans Unicode"/>
                <a:cs typeface="Lucida Sans Unicode"/>
              </a:rPr>
              <a:t> </a:t>
            </a:r>
            <a:r>
              <a:rPr sz="1700" dirty="0">
                <a:latin typeface="Lucida Sans Unicode"/>
                <a:cs typeface="Lucida Sans Unicode"/>
              </a:rPr>
              <a:t>academic</a:t>
            </a:r>
            <a:r>
              <a:rPr sz="1700" spc="-30" dirty="0">
                <a:latin typeface="Lucida Sans Unicode"/>
                <a:cs typeface="Lucida Sans Unicode"/>
              </a:rPr>
              <a:t> </a:t>
            </a:r>
            <a:r>
              <a:rPr sz="1700" spc="-10" dirty="0">
                <a:latin typeface="Lucida Sans Unicode"/>
                <a:cs typeface="Lucida Sans Unicode"/>
              </a:rPr>
              <a:t>growth.</a:t>
            </a:r>
            <a:endParaRPr sz="1700">
              <a:latin typeface="Lucida Sans Unicode"/>
              <a:cs typeface="Lucida Sans Unicode"/>
            </a:endParaRPr>
          </a:p>
          <a:p>
            <a:pPr marL="268605" marR="117475" indent="-256540">
              <a:lnSpc>
                <a:spcPct val="80000"/>
              </a:lnSpc>
              <a:spcBef>
                <a:spcPts val="405"/>
              </a:spcBef>
              <a:buClr>
                <a:srgbClr val="4F81BC"/>
              </a:buClr>
              <a:buSzPct val="67647"/>
              <a:buFont typeface="Wingdings 3"/>
              <a:buChar char=""/>
              <a:tabLst>
                <a:tab pos="268605" algn="l"/>
              </a:tabLst>
            </a:pPr>
            <a:r>
              <a:rPr sz="1700" dirty="0">
                <a:latin typeface="Lucida Sans Unicode"/>
                <a:cs typeface="Lucida Sans Unicode"/>
              </a:rPr>
              <a:t>Statewide</a:t>
            </a:r>
            <a:r>
              <a:rPr sz="1700" spc="-25" dirty="0">
                <a:latin typeface="Lucida Sans Unicode"/>
                <a:cs typeface="Lucida Sans Unicode"/>
              </a:rPr>
              <a:t> </a:t>
            </a:r>
            <a:r>
              <a:rPr sz="1700" dirty="0">
                <a:latin typeface="Lucida Sans Unicode"/>
                <a:cs typeface="Lucida Sans Unicode"/>
              </a:rPr>
              <a:t>assessments</a:t>
            </a:r>
            <a:r>
              <a:rPr sz="1700" spc="-45" dirty="0">
                <a:latin typeface="Lucida Sans Unicode"/>
                <a:cs typeface="Lucida Sans Unicode"/>
              </a:rPr>
              <a:t> </a:t>
            </a:r>
            <a:r>
              <a:rPr sz="1700" dirty="0">
                <a:latin typeface="Lucida Sans Unicode"/>
                <a:cs typeface="Lucida Sans Unicode"/>
              </a:rPr>
              <a:t>provide</a:t>
            </a:r>
            <a:r>
              <a:rPr sz="1700" spc="-25" dirty="0">
                <a:latin typeface="Lucida Sans Unicode"/>
                <a:cs typeface="Lucida Sans Unicode"/>
              </a:rPr>
              <a:t> </a:t>
            </a:r>
            <a:r>
              <a:rPr sz="1700" dirty="0">
                <a:latin typeface="Lucida Sans Unicode"/>
                <a:cs typeface="Lucida Sans Unicode"/>
              </a:rPr>
              <a:t>a</a:t>
            </a:r>
            <a:r>
              <a:rPr sz="1700" spc="-30" dirty="0">
                <a:latin typeface="Lucida Sans Unicode"/>
                <a:cs typeface="Lucida Sans Unicode"/>
              </a:rPr>
              <a:t> </a:t>
            </a:r>
            <a:r>
              <a:rPr sz="1700" dirty="0">
                <a:latin typeface="Lucida Sans Unicode"/>
                <a:cs typeface="Lucida Sans Unicode"/>
              </a:rPr>
              <a:t>set</a:t>
            </a:r>
            <a:r>
              <a:rPr sz="1700" spc="-30" dirty="0">
                <a:latin typeface="Lucida Sans Unicode"/>
                <a:cs typeface="Lucida Sans Unicode"/>
              </a:rPr>
              <a:t> </a:t>
            </a:r>
            <a:r>
              <a:rPr sz="1700" dirty="0">
                <a:latin typeface="Lucida Sans Unicode"/>
                <a:cs typeface="Lucida Sans Unicode"/>
              </a:rPr>
              <a:t>of</a:t>
            </a:r>
            <a:r>
              <a:rPr sz="1700" spc="-40" dirty="0">
                <a:latin typeface="Lucida Sans Unicode"/>
                <a:cs typeface="Lucida Sans Unicode"/>
              </a:rPr>
              <a:t> </a:t>
            </a:r>
            <a:r>
              <a:rPr sz="1700" dirty="0">
                <a:latin typeface="Lucida Sans Unicode"/>
                <a:cs typeface="Lucida Sans Unicode"/>
              </a:rPr>
              <a:t>data</a:t>
            </a:r>
            <a:r>
              <a:rPr sz="1700" spc="-25" dirty="0">
                <a:latin typeface="Lucida Sans Unicode"/>
                <a:cs typeface="Lucida Sans Unicode"/>
              </a:rPr>
              <a:t> </a:t>
            </a:r>
            <a:r>
              <a:rPr sz="1700" dirty="0">
                <a:latin typeface="Lucida Sans Unicode"/>
                <a:cs typeface="Lucida Sans Unicode"/>
              </a:rPr>
              <a:t>points</a:t>
            </a:r>
            <a:r>
              <a:rPr sz="1700" spc="-35" dirty="0">
                <a:latin typeface="Lucida Sans Unicode"/>
                <a:cs typeface="Lucida Sans Unicode"/>
              </a:rPr>
              <a:t> </a:t>
            </a:r>
            <a:r>
              <a:rPr sz="1700" dirty="0">
                <a:latin typeface="Lucida Sans Unicode"/>
                <a:cs typeface="Lucida Sans Unicode"/>
              </a:rPr>
              <a:t>that</a:t>
            </a:r>
            <a:r>
              <a:rPr sz="1700" spc="-30" dirty="0">
                <a:latin typeface="Lucida Sans Unicode"/>
                <a:cs typeface="Lucida Sans Unicode"/>
              </a:rPr>
              <a:t> </a:t>
            </a:r>
            <a:r>
              <a:rPr sz="1700" dirty="0">
                <a:latin typeface="Lucida Sans Unicode"/>
                <a:cs typeface="Lucida Sans Unicode"/>
              </a:rPr>
              <a:t>can</a:t>
            </a:r>
            <a:r>
              <a:rPr sz="1700" spc="-45" dirty="0">
                <a:latin typeface="Lucida Sans Unicode"/>
                <a:cs typeface="Lucida Sans Unicode"/>
              </a:rPr>
              <a:t> </a:t>
            </a:r>
            <a:r>
              <a:rPr sz="1700" dirty="0">
                <a:latin typeface="Lucida Sans Unicode"/>
                <a:cs typeface="Lucida Sans Unicode"/>
              </a:rPr>
              <a:t>be</a:t>
            </a:r>
            <a:r>
              <a:rPr sz="1700" spc="-25" dirty="0">
                <a:latin typeface="Lucida Sans Unicode"/>
                <a:cs typeface="Lucida Sans Unicode"/>
              </a:rPr>
              <a:t> </a:t>
            </a:r>
            <a:r>
              <a:rPr sz="1700" spc="-10" dirty="0">
                <a:latin typeface="Lucida Sans Unicode"/>
                <a:cs typeface="Lucida Sans Unicode"/>
              </a:rPr>
              <a:t>included </a:t>
            </a:r>
            <a:r>
              <a:rPr sz="1700" dirty="0">
                <a:latin typeface="Lucida Sans Unicode"/>
                <a:cs typeface="Lucida Sans Unicode"/>
              </a:rPr>
              <a:t>in</a:t>
            </a:r>
            <a:r>
              <a:rPr sz="1700" spc="-40" dirty="0">
                <a:latin typeface="Lucida Sans Unicode"/>
                <a:cs typeface="Lucida Sans Unicode"/>
              </a:rPr>
              <a:t> </a:t>
            </a:r>
            <a:r>
              <a:rPr sz="1700" dirty="0">
                <a:latin typeface="Lucida Sans Unicode"/>
                <a:cs typeface="Lucida Sans Unicode"/>
              </a:rPr>
              <a:t>a</a:t>
            </a:r>
            <a:r>
              <a:rPr sz="1700" spc="-25" dirty="0">
                <a:latin typeface="Lucida Sans Unicode"/>
                <a:cs typeface="Lucida Sans Unicode"/>
              </a:rPr>
              <a:t> </a:t>
            </a:r>
            <a:r>
              <a:rPr sz="1700" dirty="0">
                <a:latin typeface="Lucida Sans Unicode"/>
                <a:cs typeface="Lucida Sans Unicode"/>
              </a:rPr>
              <a:t>comprehensive</a:t>
            </a:r>
            <a:r>
              <a:rPr sz="1700" spc="-40" dirty="0">
                <a:latin typeface="Lucida Sans Unicode"/>
                <a:cs typeface="Lucida Sans Unicode"/>
              </a:rPr>
              <a:t> </a:t>
            </a:r>
            <a:r>
              <a:rPr sz="1700" dirty="0">
                <a:latin typeface="Lucida Sans Unicode"/>
                <a:cs typeface="Lucida Sans Unicode"/>
              </a:rPr>
              <a:t>body</a:t>
            </a:r>
            <a:r>
              <a:rPr sz="1700" spc="-5"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evidence</a:t>
            </a:r>
            <a:r>
              <a:rPr sz="1700" spc="-30" dirty="0">
                <a:latin typeface="Lucida Sans Unicode"/>
                <a:cs typeface="Lucida Sans Unicode"/>
              </a:rPr>
              <a:t> </a:t>
            </a:r>
            <a:r>
              <a:rPr sz="1700" dirty="0">
                <a:latin typeface="Lucida Sans Unicode"/>
                <a:cs typeface="Lucida Sans Unicode"/>
              </a:rPr>
              <a:t>about</a:t>
            </a:r>
            <a:r>
              <a:rPr sz="1700" spc="-30" dirty="0">
                <a:latin typeface="Lucida Sans Unicode"/>
                <a:cs typeface="Lucida Sans Unicode"/>
              </a:rPr>
              <a:t> </a:t>
            </a:r>
            <a:r>
              <a:rPr sz="1700" dirty="0">
                <a:latin typeface="Lucida Sans Unicode"/>
                <a:cs typeface="Lucida Sans Unicode"/>
              </a:rPr>
              <a:t>student</a:t>
            </a:r>
            <a:r>
              <a:rPr sz="1700" spc="-25" dirty="0">
                <a:latin typeface="Lucida Sans Unicode"/>
                <a:cs typeface="Lucida Sans Unicode"/>
              </a:rPr>
              <a:t> </a:t>
            </a:r>
            <a:r>
              <a:rPr sz="1700" dirty="0">
                <a:latin typeface="Lucida Sans Unicode"/>
                <a:cs typeface="Lucida Sans Unicode"/>
              </a:rPr>
              <a:t>achievement</a:t>
            </a:r>
            <a:r>
              <a:rPr sz="1700" spc="-50" dirty="0">
                <a:latin typeface="Lucida Sans Unicode"/>
                <a:cs typeface="Lucida Sans Unicode"/>
              </a:rPr>
              <a:t> </a:t>
            </a:r>
            <a:r>
              <a:rPr sz="1700" spc="-25" dirty="0">
                <a:latin typeface="Lucida Sans Unicode"/>
                <a:cs typeface="Lucida Sans Unicode"/>
              </a:rPr>
              <a:t>to </a:t>
            </a:r>
            <a:r>
              <a:rPr sz="1700" dirty="0">
                <a:latin typeface="Lucida Sans Unicode"/>
                <a:cs typeface="Lucida Sans Unicode"/>
              </a:rPr>
              <a:t>inform</a:t>
            </a:r>
            <a:r>
              <a:rPr sz="1700" spc="-30" dirty="0">
                <a:latin typeface="Lucida Sans Unicode"/>
                <a:cs typeface="Lucida Sans Unicode"/>
              </a:rPr>
              <a:t> </a:t>
            </a:r>
            <a:r>
              <a:rPr sz="1700" dirty="0">
                <a:latin typeface="Lucida Sans Unicode"/>
                <a:cs typeface="Lucida Sans Unicode"/>
              </a:rPr>
              <a:t>district</a:t>
            </a:r>
            <a:r>
              <a:rPr sz="1700" spc="-30" dirty="0">
                <a:latin typeface="Lucida Sans Unicode"/>
                <a:cs typeface="Lucida Sans Unicode"/>
              </a:rPr>
              <a:t> </a:t>
            </a:r>
            <a:r>
              <a:rPr sz="1700" dirty="0">
                <a:latin typeface="Lucida Sans Unicode"/>
                <a:cs typeface="Lucida Sans Unicode"/>
              </a:rPr>
              <a:t>and</a:t>
            </a:r>
            <a:r>
              <a:rPr sz="1700" spc="-25" dirty="0">
                <a:latin typeface="Lucida Sans Unicode"/>
                <a:cs typeface="Lucida Sans Unicode"/>
              </a:rPr>
              <a:t> </a:t>
            </a:r>
            <a:r>
              <a:rPr sz="1700" dirty="0">
                <a:latin typeface="Lucida Sans Unicode"/>
                <a:cs typeface="Lucida Sans Unicode"/>
              </a:rPr>
              <a:t>school</a:t>
            </a:r>
            <a:r>
              <a:rPr sz="1700" spc="-20" dirty="0">
                <a:latin typeface="Lucida Sans Unicode"/>
                <a:cs typeface="Lucida Sans Unicode"/>
              </a:rPr>
              <a:t> </a:t>
            </a:r>
            <a:r>
              <a:rPr sz="1700" spc="-10" dirty="0">
                <a:latin typeface="Lucida Sans Unicode"/>
                <a:cs typeface="Lucida Sans Unicode"/>
              </a:rPr>
              <a:t>programming.</a:t>
            </a:r>
            <a:endParaRPr sz="1700">
              <a:latin typeface="Lucida Sans Unicode"/>
              <a:cs typeface="Lucida Sans Unicode"/>
            </a:endParaRPr>
          </a:p>
          <a:p>
            <a:pPr marL="268605" marR="375920" indent="-256540">
              <a:lnSpc>
                <a:spcPts val="1630"/>
              </a:lnSpc>
              <a:spcBef>
                <a:spcPts val="380"/>
              </a:spcBef>
              <a:buClr>
                <a:srgbClr val="4F81BC"/>
              </a:buClr>
              <a:buSzPct val="67647"/>
              <a:buFont typeface="Wingdings 3"/>
              <a:buChar char=""/>
              <a:tabLst>
                <a:tab pos="268605" algn="l"/>
              </a:tabLst>
            </a:pPr>
            <a:r>
              <a:rPr sz="1700" dirty="0">
                <a:latin typeface="Lucida Sans Unicode"/>
                <a:cs typeface="Lucida Sans Unicode"/>
              </a:rPr>
              <a:t>State</a:t>
            </a:r>
            <a:r>
              <a:rPr sz="1700" spc="-35" dirty="0">
                <a:latin typeface="Lucida Sans Unicode"/>
                <a:cs typeface="Lucida Sans Unicode"/>
              </a:rPr>
              <a:t> </a:t>
            </a:r>
            <a:r>
              <a:rPr sz="1700" dirty="0">
                <a:latin typeface="Lucida Sans Unicode"/>
                <a:cs typeface="Lucida Sans Unicode"/>
              </a:rPr>
              <a:t>and</a:t>
            </a:r>
            <a:r>
              <a:rPr sz="1700" spc="-35" dirty="0">
                <a:latin typeface="Lucida Sans Unicode"/>
                <a:cs typeface="Lucida Sans Unicode"/>
              </a:rPr>
              <a:t> </a:t>
            </a:r>
            <a:r>
              <a:rPr sz="1700" dirty="0">
                <a:latin typeface="Lucida Sans Unicode"/>
                <a:cs typeface="Lucida Sans Unicode"/>
              </a:rPr>
              <a:t>local</a:t>
            </a:r>
            <a:r>
              <a:rPr sz="1700" spc="-30" dirty="0">
                <a:latin typeface="Lucida Sans Unicode"/>
                <a:cs typeface="Lucida Sans Unicode"/>
              </a:rPr>
              <a:t> </a:t>
            </a:r>
            <a:r>
              <a:rPr sz="1700" dirty="0">
                <a:latin typeface="Lucida Sans Unicode"/>
                <a:cs typeface="Lucida Sans Unicode"/>
              </a:rPr>
              <a:t>assessments</a:t>
            </a:r>
            <a:r>
              <a:rPr sz="1700" spc="-45" dirty="0">
                <a:latin typeface="Lucida Sans Unicode"/>
                <a:cs typeface="Lucida Sans Unicode"/>
              </a:rPr>
              <a:t> </a:t>
            </a:r>
            <a:r>
              <a:rPr sz="1700" dirty="0">
                <a:latin typeface="Lucida Sans Unicode"/>
                <a:cs typeface="Lucida Sans Unicode"/>
              </a:rPr>
              <a:t>have</a:t>
            </a:r>
            <a:r>
              <a:rPr sz="1700" spc="-45" dirty="0">
                <a:latin typeface="Lucida Sans Unicode"/>
                <a:cs typeface="Lucida Sans Unicode"/>
              </a:rPr>
              <a:t> </a:t>
            </a:r>
            <a:r>
              <a:rPr sz="1700" dirty="0">
                <a:latin typeface="Lucida Sans Unicode"/>
                <a:cs typeface="Lucida Sans Unicode"/>
              </a:rPr>
              <a:t>both</a:t>
            </a:r>
            <a:r>
              <a:rPr sz="1700" spc="-25" dirty="0">
                <a:latin typeface="Lucida Sans Unicode"/>
                <a:cs typeface="Lucida Sans Unicode"/>
              </a:rPr>
              <a:t> </a:t>
            </a:r>
            <a:r>
              <a:rPr sz="1700" dirty="0">
                <a:latin typeface="Lucida Sans Unicode"/>
                <a:cs typeface="Lucida Sans Unicode"/>
              </a:rPr>
              <a:t>unique</a:t>
            </a:r>
            <a:r>
              <a:rPr sz="1700" spc="-60" dirty="0">
                <a:latin typeface="Lucida Sans Unicode"/>
                <a:cs typeface="Lucida Sans Unicode"/>
              </a:rPr>
              <a:t> </a:t>
            </a:r>
            <a:r>
              <a:rPr sz="1700" dirty="0">
                <a:latin typeface="Lucida Sans Unicode"/>
                <a:cs typeface="Lucida Sans Unicode"/>
              </a:rPr>
              <a:t>and</a:t>
            </a:r>
            <a:r>
              <a:rPr sz="1700" spc="-35" dirty="0">
                <a:latin typeface="Lucida Sans Unicode"/>
                <a:cs typeface="Lucida Sans Unicode"/>
              </a:rPr>
              <a:t> </a:t>
            </a:r>
            <a:r>
              <a:rPr sz="1700" spc="-10" dirty="0">
                <a:latin typeface="Lucida Sans Unicode"/>
                <a:cs typeface="Lucida Sans Unicode"/>
              </a:rPr>
              <a:t>overlapping </a:t>
            </a:r>
            <a:r>
              <a:rPr sz="1700" dirty="0">
                <a:latin typeface="Lucida Sans Unicode"/>
                <a:cs typeface="Lucida Sans Unicode"/>
              </a:rPr>
              <a:t>purposes.</a:t>
            </a:r>
            <a:r>
              <a:rPr sz="1700" spc="-15" dirty="0">
                <a:latin typeface="Lucida Sans Unicode"/>
                <a:cs typeface="Lucida Sans Unicode"/>
              </a:rPr>
              <a:t> </a:t>
            </a:r>
            <a:r>
              <a:rPr sz="1700" dirty="0">
                <a:latin typeface="Lucida Sans Unicode"/>
                <a:cs typeface="Lucida Sans Unicode"/>
              </a:rPr>
              <a:t>Both</a:t>
            </a:r>
            <a:r>
              <a:rPr sz="1700" spc="-35" dirty="0">
                <a:latin typeface="Lucida Sans Unicode"/>
                <a:cs typeface="Lucida Sans Unicode"/>
              </a:rPr>
              <a:t> </a:t>
            </a:r>
            <a:r>
              <a:rPr sz="1700" dirty="0">
                <a:latin typeface="Lucida Sans Unicode"/>
                <a:cs typeface="Lucida Sans Unicode"/>
              </a:rPr>
              <a:t>levels</a:t>
            </a:r>
            <a:r>
              <a:rPr sz="1700" spc="-45" dirty="0">
                <a:latin typeface="Lucida Sans Unicode"/>
                <a:cs typeface="Lucida Sans Unicode"/>
              </a:rPr>
              <a:t> </a:t>
            </a:r>
            <a:r>
              <a:rPr sz="1700" dirty="0">
                <a:latin typeface="Lucida Sans Unicode"/>
                <a:cs typeface="Lucida Sans Unicode"/>
              </a:rPr>
              <a:t>of</a:t>
            </a:r>
            <a:r>
              <a:rPr sz="1700" spc="-20" dirty="0">
                <a:latin typeface="Lucida Sans Unicode"/>
                <a:cs typeface="Lucida Sans Unicode"/>
              </a:rPr>
              <a:t> </a:t>
            </a:r>
            <a:r>
              <a:rPr sz="1700" dirty="0">
                <a:latin typeface="Lucida Sans Unicode"/>
                <a:cs typeface="Lucida Sans Unicode"/>
              </a:rPr>
              <a:t>assessment</a:t>
            </a:r>
            <a:r>
              <a:rPr sz="1700" spc="-45" dirty="0">
                <a:latin typeface="Lucida Sans Unicode"/>
                <a:cs typeface="Lucida Sans Unicode"/>
              </a:rPr>
              <a:t> </a:t>
            </a:r>
            <a:r>
              <a:rPr sz="1700" dirty="0">
                <a:latin typeface="Lucida Sans Unicode"/>
                <a:cs typeface="Lucida Sans Unicode"/>
              </a:rPr>
              <a:t>add</a:t>
            </a:r>
            <a:r>
              <a:rPr sz="1700" spc="-15"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dirty="0">
                <a:latin typeface="Lucida Sans Unicode"/>
                <a:cs typeface="Lucida Sans Unicode"/>
              </a:rPr>
              <a:t>a</a:t>
            </a:r>
            <a:r>
              <a:rPr sz="1700" spc="-25" dirty="0">
                <a:latin typeface="Lucida Sans Unicode"/>
                <a:cs typeface="Lucida Sans Unicode"/>
              </a:rPr>
              <a:t> </a:t>
            </a:r>
            <a:r>
              <a:rPr sz="1700" dirty="0">
                <a:latin typeface="Lucida Sans Unicode"/>
                <a:cs typeface="Lucida Sans Unicode"/>
              </a:rPr>
              <a:t>comprehensive</a:t>
            </a:r>
            <a:r>
              <a:rPr sz="1700" spc="-35" dirty="0">
                <a:latin typeface="Lucida Sans Unicode"/>
                <a:cs typeface="Lucida Sans Unicode"/>
              </a:rPr>
              <a:t> </a:t>
            </a:r>
            <a:r>
              <a:rPr sz="1700" dirty="0">
                <a:latin typeface="Lucida Sans Unicode"/>
                <a:cs typeface="Lucida Sans Unicode"/>
              </a:rPr>
              <a:t>body</a:t>
            </a:r>
            <a:r>
              <a:rPr sz="1700" spc="-5" dirty="0">
                <a:latin typeface="Lucida Sans Unicode"/>
                <a:cs typeface="Lucida Sans Unicode"/>
              </a:rPr>
              <a:t> </a:t>
            </a:r>
            <a:r>
              <a:rPr sz="1700" spc="-25" dirty="0">
                <a:latin typeface="Lucida Sans Unicode"/>
                <a:cs typeface="Lucida Sans Unicode"/>
              </a:rPr>
              <a:t>of </a:t>
            </a:r>
            <a:r>
              <a:rPr sz="1700" dirty="0">
                <a:latin typeface="Lucida Sans Unicode"/>
                <a:cs typeface="Lucida Sans Unicode"/>
              </a:rPr>
              <a:t>evidence</a:t>
            </a:r>
            <a:r>
              <a:rPr sz="1700" spc="-20" dirty="0">
                <a:latin typeface="Lucida Sans Unicode"/>
                <a:cs typeface="Lucida Sans Unicode"/>
              </a:rPr>
              <a:t> </a:t>
            </a:r>
            <a:r>
              <a:rPr sz="1700" dirty="0">
                <a:latin typeface="Lucida Sans Unicode"/>
                <a:cs typeface="Lucida Sans Unicode"/>
              </a:rPr>
              <a:t>that</a:t>
            </a:r>
            <a:r>
              <a:rPr sz="1700" spc="-35" dirty="0">
                <a:latin typeface="Lucida Sans Unicode"/>
                <a:cs typeface="Lucida Sans Unicode"/>
              </a:rPr>
              <a:t> </a:t>
            </a:r>
            <a:r>
              <a:rPr sz="1700" dirty="0">
                <a:latin typeface="Lucida Sans Unicode"/>
                <a:cs typeface="Lucida Sans Unicode"/>
              </a:rPr>
              <a:t>can</a:t>
            </a:r>
            <a:r>
              <a:rPr sz="1700" spc="-15" dirty="0">
                <a:latin typeface="Lucida Sans Unicode"/>
                <a:cs typeface="Lucida Sans Unicode"/>
              </a:rPr>
              <a:t> </a:t>
            </a:r>
            <a:r>
              <a:rPr sz="1700" dirty="0">
                <a:latin typeface="Lucida Sans Unicode"/>
                <a:cs typeface="Lucida Sans Unicode"/>
              </a:rPr>
              <a:t>be</a:t>
            </a:r>
            <a:r>
              <a:rPr sz="1700" spc="-20" dirty="0">
                <a:latin typeface="Lucida Sans Unicode"/>
                <a:cs typeface="Lucida Sans Unicode"/>
              </a:rPr>
              <a:t> </a:t>
            </a:r>
            <a:r>
              <a:rPr sz="1700" dirty="0">
                <a:latin typeface="Lucida Sans Unicode"/>
                <a:cs typeface="Lucida Sans Unicode"/>
              </a:rPr>
              <a:t>used</a:t>
            </a:r>
            <a:r>
              <a:rPr sz="1700" spc="-25" dirty="0">
                <a:latin typeface="Lucida Sans Unicode"/>
                <a:cs typeface="Lucida Sans Unicode"/>
              </a:rPr>
              <a:t> </a:t>
            </a:r>
            <a:r>
              <a:rPr sz="1700" dirty="0">
                <a:latin typeface="Lucida Sans Unicode"/>
                <a:cs typeface="Lucida Sans Unicode"/>
              </a:rPr>
              <a:t>to</a:t>
            </a:r>
            <a:r>
              <a:rPr sz="1700" spc="-5" dirty="0">
                <a:latin typeface="Lucida Sans Unicode"/>
                <a:cs typeface="Lucida Sans Unicode"/>
              </a:rPr>
              <a:t> </a:t>
            </a:r>
            <a:r>
              <a:rPr sz="1700" dirty="0">
                <a:latin typeface="Lucida Sans Unicode"/>
                <a:cs typeface="Lucida Sans Unicode"/>
              </a:rPr>
              <a:t>inform</a:t>
            </a:r>
            <a:r>
              <a:rPr sz="1700" spc="-30" dirty="0">
                <a:latin typeface="Lucida Sans Unicode"/>
                <a:cs typeface="Lucida Sans Unicode"/>
              </a:rPr>
              <a:t> </a:t>
            </a:r>
            <a:r>
              <a:rPr sz="1700" dirty="0">
                <a:latin typeface="Lucida Sans Unicode"/>
                <a:cs typeface="Lucida Sans Unicode"/>
              </a:rPr>
              <a:t>school</a:t>
            </a:r>
            <a:r>
              <a:rPr sz="1700" spc="-20" dirty="0">
                <a:latin typeface="Lucida Sans Unicode"/>
                <a:cs typeface="Lucida Sans Unicode"/>
              </a:rPr>
              <a:t> </a:t>
            </a:r>
            <a:r>
              <a:rPr sz="1700" dirty="0">
                <a:latin typeface="Lucida Sans Unicode"/>
                <a:cs typeface="Lucida Sans Unicode"/>
              </a:rPr>
              <a:t>and</a:t>
            </a:r>
            <a:r>
              <a:rPr sz="1700" spc="-25" dirty="0">
                <a:latin typeface="Lucida Sans Unicode"/>
                <a:cs typeface="Lucida Sans Unicode"/>
              </a:rPr>
              <a:t> </a:t>
            </a:r>
            <a:r>
              <a:rPr sz="1700" dirty="0">
                <a:latin typeface="Lucida Sans Unicode"/>
                <a:cs typeface="Lucida Sans Unicode"/>
              </a:rPr>
              <a:t>district</a:t>
            </a:r>
            <a:r>
              <a:rPr sz="1700" spc="-30" dirty="0">
                <a:latin typeface="Lucida Sans Unicode"/>
                <a:cs typeface="Lucida Sans Unicode"/>
              </a:rPr>
              <a:t> </a:t>
            </a:r>
            <a:r>
              <a:rPr sz="1700" spc="-10" dirty="0">
                <a:latin typeface="Lucida Sans Unicode"/>
                <a:cs typeface="Lucida Sans Unicode"/>
              </a:rPr>
              <a:t>programming </a:t>
            </a:r>
            <a:r>
              <a:rPr sz="1700" dirty="0">
                <a:latin typeface="Lucida Sans Unicode"/>
                <a:cs typeface="Lucida Sans Unicode"/>
              </a:rPr>
              <a:t>and</a:t>
            </a:r>
            <a:r>
              <a:rPr sz="1700" spc="-20" dirty="0">
                <a:latin typeface="Lucida Sans Unicode"/>
                <a:cs typeface="Lucida Sans Unicode"/>
              </a:rPr>
              <a:t> </a:t>
            </a:r>
            <a:r>
              <a:rPr sz="1700" spc="-10" dirty="0">
                <a:latin typeface="Lucida Sans Unicode"/>
                <a:cs typeface="Lucida Sans Unicode"/>
              </a:rPr>
              <a:t>policymakers.</a:t>
            </a:r>
            <a:endParaRPr sz="1700">
              <a:latin typeface="Lucida Sans Unicode"/>
              <a:cs typeface="Lucida Sans Unicode"/>
            </a:endParaRPr>
          </a:p>
          <a:p>
            <a:pPr marL="268605" marR="233679" indent="-256540">
              <a:lnSpc>
                <a:spcPct val="80100"/>
              </a:lnSpc>
              <a:spcBef>
                <a:spcPts val="425"/>
              </a:spcBef>
              <a:buClr>
                <a:srgbClr val="4F81BC"/>
              </a:buClr>
              <a:buSzPct val="67647"/>
              <a:buFont typeface="Wingdings 3"/>
              <a:buChar char=""/>
              <a:tabLst>
                <a:tab pos="268605" algn="l"/>
              </a:tabLst>
            </a:pPr>
            <a:r>
              <a:rPr sz="1700" dirty="0">
                <a:latin typeface="Lucida Sans Unicode"/>
                <a:cs typeface="Lucida Sans Unicode"/>
              </a:rPr>
              <a:t>Public</a:t>
            </a:r>
            <a:r>
              <a:rPr sz="1700" spc="-35" dirty="0">
                <a:latin typeface="Lucida Sans Unicode"/>
                <a:cs typeface="Lucida Sans Unicode"/>
              </a:rPr>
              <a:t> </a:t>
            </a:r>
            <a:r>
              <a:rPr sz="1700" dirty="0">
                <a:latin typeface="Lucida Sans Unicode"/>
                <a:cs typeface="Lucida Sans Unicode"/>
              </a:rPr>
              <a:t>input</a:t>
            </a:r>
            <a:r>
              <a:rPr sz="1700" spc="-35" dirty="0">
                <a:latin typeface="Lucida Sans Unicode"/>
                <a:cs typeface="Lucida Sans Unicode"/>
              </a:rPr>
              <a:t> </a:t>
            </a:r>
            <a:r>
              <a:rPr sz="1700" dirty="0">
                <a:latin typeface="Lucida Sans Unicode"/>
                <a:cs typeface="Lucida Sans Unicode"/>
              </a:rPr>
              <a:t>and</a:t>
            </a:r>
            <a:r>
              <a:rPr sz="1700" spc="-20" dirty="0">
                <a:latin typeface="Lucida Sans Unicode"/>
                <a:cs typeface="Lucida Sans Unicode"/>
              </a:rPr>
              <a:t> </a:t>
            </a:r>
            <a:r>
              <a:rPr sz="1700" dirty="0">
                <a:latin typeface="Lucida Sans Unicode"/>
                <a:cs typeface="Lucida Sans Unicode"/>
              </a:rPr>
              <a:t>surveys</a:t>
            </a:r>
            <a:r>
              <a:rPr sz="1700" spc="-30" dirty="0">
                <a:latin typeface="Lucida Sans Unicode"/>
                <a:cs typeface="Lucida Sans Unicode"/>
              </a:rPr>
              <a:t> </a:t>
            </a:r>
            <a:r>
              <a:rPr sz="1700" dirty="0">
                <a:latin typeface="Lucida Sans Unicode"/>
                <a:cs typeface="Lucida Sans Unicode"/>
              </a:rPr>
              <a:t>made</a:t>
            </a:r>
            <a:r>
              <a:rPr sz="1700" spc="-25" dirty="0">
                <a:latin typeface="Lucida Sans Unicode"/>
                <a:cs typeface="Lucida Sans Unicode"/>
              </a:rPr>
              <a:t> </a:t>
            </a:r>
            <a:r>
              <a:rPr sz="1700" dirty="0">
                <a:latin typeface="Lucida Sans Unicode"/>
                <a:cs typeface="Lucida Sans Unicode"/>
              </a:rPr>
              <a:t>it</a:t>
            </a:r>
            <a:r>
              <a:rPr sz="1700" spc="-35" dirty="0">
                <a:latin typeface="Lucida Sans Unicode"/>
                <a:cs typeface="Lucida Sans Unicode"/>
              </a:rPr>
              <a:t> </a:t>
            </a:r>
            <a:r>
              <a:rPr sz="1700" dirty="0">
                <a:latin typeface="Lucida Sans Unicode"/>
                <a:cs typeface="Lucida Sans Unicode"/>
              </a:rPr>
              <a:t>clear</a:t>
            </a:r>
            <a:r>
              <a:rPr sz="1700" spc="-20" dirty="0">
                <a:latin typeface="Lucida Sans Unicode"/>
                <a:cs typeface="Lucida Sans Unicode"/>
              </a:rPr>
              <a:t> </a:t>
            </a:r>
            <a:r>
              <a:rPr sz="1700" dirty="0">
                <a:latin typeface="Lucida Sans Unicode"/>
                <a:cs typeface="Lucida Sans Unicode"/>
              </a:rPr>
              <a:t>that</a:t>
            </a:r>
            <a:r>
              <a:rPr sz="1700" spc="-20" dirty="0">
                <a:latin typeface="Lucida Sans Unicode"/>
                <a:cs typeface="Lucida Sans Unicode"/>
              </a:rPr>
              <a:t> </a:t>
            </a:r>
            <a:r>
              <a:rPr sz="1700" dirty="0">
                <a:latin typeface="Lucida Sans Unicode"/>
                <a:cs typeface="Lucida Sans Unicode"/>
              </a:rPr>
              <a:t>something</a:t>
            </a:r>
            <a:r>
              <a:rPr sz="1700" spc="-45" dirty="0">
                <a:latin typeface="Lucida Sans Unicode"/>
                <a:cs typeface="Lucida Sans Unicode"/>
              </a:rPr>
              <a:t> </a:t>
            </a:r>
            <a:r>
              <a:rPr sz="1700" dirty="0">
                <a:latin typeface="Lucida Sans Unicode"/>
                <a:cs typeface="Lucida Sans Unicode"/>
              </a:rPr>
              <a:t>must</a:t>
            </a:r>
            <a:r>
              <a:rPr sz="1700" spc="-50" dirty="0">
                <a:latin typeface="Lucida Sans Unicode"/>
                <a:cs typeface="Lucida Sans Unicode"/>
              </a:rPr>
              <a:t> </a:t>
            </a:r>
            <a:r>
              <a:rPr sz="1700" dirty="0">
                <a:latin typeface="Lucida Sans Unicode"/>
                <a:cs typeface="Lucida Sans Unicode"/>
              </a:rPr>
              <a:t>be</a:t>
            </a:r>
            <a:r>
              <a:rPr sz="1700" spc="-15" dirty="0">
                <a:latin typeface="Lucida Sans Unicode"/>
                <a:cs typeface="Lucida Sans Unicode"/>
              </a:rPr>
              <a:t> </a:t>
            </a:r>
            <a:r>
              <a:rPr sz="1700" dirty="0">
                <a:latin typeface="Lucida Sans Unicode"/>
                <a:cs typeface="Lucida Sans Unicode"/>
              </a:rPr>
              <a:t>done</a:t>
            </a:r>
            <a:r>
              <a:rPr sz="1700" spc="-20" dirty="0">
                <a:latin typeface="Lucida Sans Unicode"/>
                <a:cs typeface="Lucida Sans Unicode"/>
              </a:rPr>
              <a:t> </a:t>
            </a:r>
            <a:r>
              <a:rPr sz="1700" spc="-25" dirty="0">
                <a:latin typeface="Lucida Sans Unicode"/>
                <a:cs typeface="Lucida Sans Unicode"/>
              </a:rPr>
              <a:t>to </a:t>
            </a:r>
            <a:r>
              <a:rPr sz="1700" dirty="0">
                <a:latin typeface="Lucida Sans Unicode"/>
                <a:cs typeface="Lucida Sans Unicode"/>
              </a:rPr>
              <a:t>reduce</a:t>
            </a:r>
            <a:r>
              <a:rPr sz="1700" spc="-25" dirty="0">
                <a:latin typeface="Lucida Sans Unicode"/>
                <a:cs typeface="Lucida Sans Unicode"/>
              </a:rPr>
              <a:t> </a:t>
            </a:r>
            <a:r>
              <a:rPr sz="1700" dirty="0">
                <a:latin typeface="Lucida Sans Unicode"/>
                <a:cs typeface="Lucida Sans Unicode"/>
              </a:rPr>
              <a:t>the</a:t>
            </a:r>
            <a:r>
              <a:rPr sz="1700" spc="-25" dirty="0">
                <a:latin typeface="Lucida Sans Unicode"/>
                <a:cs typeface="Lucida Sans Unicode"/>
              </a:rPr>
              <a:t> </a:t>
            </a:r>
            <a:r>
              <a:rPr sz="1700" dirty="0">
                <a:latin typeface="Lucida Sans Unicode"/>
                <a:cs typeface="Lucida Sans Unicode"/>
              </a:rPr>
              <a:t>financial,</a:t>
            </a:r>
            <a:r>
              <a:rPr sz="1700" spc="-45" dirty="0">
                <a:latin typeface="Lucida Sans Unicode"/>
                <a:cs typeface="Lucida Sans Unicode"/>
              </a:rPr>
              <a:t> </a:t>
            </a:r>
            <a:r>
              <a:rPr sz="1700" dirty="0">
                <a:latin typeface="Lucida Sans Unicode"/>
                <a:cs typeface="Lucida Sans Unicode"/>
              </a:rPr>
              <a:t>time,</a:t>
            </a:r>
            <a:r>
              <a:rPr sz="1700" spc="-35" dirty="0">
                <a:latin typeface="Lucida Sans Unicode"/>
                <a:cs typeface="Lucida Sans Unicode"/>
              </a:rPr>
              <a:t> </a:t>
            </a:r>
            <a:r>
              <a:rPr sz="1700" dirty="0">
                <a:latin typeface="Lucida Sans Unicode"/>
                <a:cs typeface="Lucida Sans Unicode"/>
              </a:rPr>
              <a:t>and</a:t>
            </a:r>
            <a:r>
              <a:rPr sz="1700" spc="-35" dirty="0">
                <a:latin typeface="Lucida Sans Unicode"/>
                <a:cs typeface="Lucida Sans Unicode"/>
              </a:rPr>
              <a:t> </a:t>
            </a:r>
            <a:r>
              <a:rPr sz="1700" dirty="0">
                <a:latin typeface="Lucida Sans Unicode"/>
                <a:cs typeface="Lucida Sans Unicode"/>
              </a:rPr>
              <a:t>logistical</a:t>
            </a:r>
            <a:r>
              <a:rPr sz="1700" spc="-50" dirty="0">
                <a:latin typeface="Lucida Sans Unicode"/>
                <a:cs typeface="Lucida Sans Unicode"/>
              </a:rPr>
              <a:t> </a:t>
            </a:r>
            <a:r>
              <a:rPr sz="1700" dirty="0">
                <a:latin typeface="Lucida Sans Unicode"/>
                <a:cs typeface="Lucida Sans Unicode"/>
              </a:rPr>
              <a:t>burden</a:t>
            </a:r>
            <a:r>
              <a:rPr sz="1700" spc="-25"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dirty="0">
                <a:latin typeface="Lucida Sans Unicode"/>
                <a:cs typeface="Lucida Sans Unicode"/>
              </a:rPr>
              <a:t>our</a:t>
            </a:r>
            <a:r>
              <a:rPr sz="1700" spc="-25" dirty="0">
                <a:latin typeface="Lucida Sans Unicode"/>
                <a:cs typeface="Lucida Sans Unicode"/>
              </a:rPr>
              <a:t> </a:t>
            </a:r>
            <a:r>
              <a:rPr sz="1700" spc="-10" dirty="0">
                <a:latin typeface="Lucida Sans Unicode"/>
                <a:cs typeface="Lucida Sans Unicode"/>
              </a:rPr>
              <a:t>statewide </a:t>
            </a:r>
            <a:r>
              <a:rPr sz="1700" dirty="0">
                <a:latin typeface="Lucida Sans Unicode"/>
                <a:cs typeface="Lucida Sans Unicode"/>
              </a:rPr>
              <a:t>assessment</a:t>
            </a:r>
            <a:r>
              <a:rPr sz="1700" spc="-45" dirty="0">
                <a:latin typeface="Lucida Sans Unicode"/>
                <a:cs typeface="Lucida Sans Unicode"/>
              </a:rPr>
              <a:t> </a:t>
            </a:r>
            <a:r>
              <a:rPr sz="1700" spc="-10" dirty="0">
                <a:latin typeface="Lucida Sans Unicode"/>
                <a:cs typeface="Lucida Sans Unicode"/>
              </a:rPr>
              <a:t>system.</a:t>
            </a:r>
            <a:endParaRPr sz="1700">
              <a:latin typeface="Lucida Sans Unicode"/>
              <a:cs typeface="Lucida Sans Unicode"/>
            </a:endParaRPr>
          </a:p>
        </p:txBody>
      </p:sp>
      <p:sp>
        <p:nvSpPr>
          <p:cNvPr id="9" name="Title 8">
            <a:extLst>
              <a:ext uri="{FF2B5EF4-FFF2-40B4-BE49-F238E27FC236}">
                <a16:creationId xmlns:a16="http://schemas.microsoft.com/office/drawing/2014/main" id="{C30B636E-83CA-9F56-5756-0541BE09C7D9}"/>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State assessments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5E1E826-A305-36BE-2D75-CE40743B2C37}"/>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Statement analysis </a:t>
            </a:r>
            <a:r>
              <a:rPr lang="en-US" dirty="0" err="1"/>
              <a:t>pg</a:t>
            </a:r>
            <a:r>
              <a:rPr lang="en-US" dirty="0"/>
              <a:t> 1</a:t>
            </a:r>
          </a:p>
        </p:txBody>
      </p:sp>
      <p:sp>
        <p:nvSpPr>
          <p:cNvPr id="2" name="object 2">
            <a:extLst>
              <a:ext uri="{C183D7F6-B498-43B3-948B-1728B52AA6E4}">
                <adec:decorative xmlns:adec="http://schemas.microsoft.com/office/drawing/2017/decorative" val="1"/>
              </a:ext>
            </a:extLst>
          </p:cNvPr>
          <p:cNvSpPr txBox="1"/>
          <p:nvPr/>
        </p:nvSpPr>
        <p:spPr>
          <a:xfrm>
            <a:off x="505459" y="1691130"/>
            <a:ext cx="4112895" cy="4326890"/>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spc="-10" dirty="0">
                <a:latin typeface="Calibri"/>
                <a:cs typeface="Calibri"/>
              </a:rPr>
              <a:t>Graph:</a:t>
            </a:r>
            <a:endParaRPr sz="2400">
              <a:latin typeface="Calibri"/>
              <a:cs typeface="Calibri"/>
            </a:endParaRPr>
          </a:p>
          <a:p>
            <a:pPr marL="514350" marR="539115" lvl="1" indent="-182245" algn="just">
              <a:lnSpc>
                <a:spcPct val="100000"/>
              </a:lnSpc>
              <a:spcBef>
                <a:spcPts val="550"/>
              </a:spcBef>
              <a:buClr>
                <a:srgbClr val="FFC746"/>
              </a:buClr>
              <a:buSzPct val="109090"/>
              <a:buFont typeface="Wingdings"/>
              <a:buChar char=""/>
              <a:tabLst>
                <a:tab pos="515620" algn="l"/>
              </a:tabLst>
            </a:pPr>
            <a:r>
              <a:rPr sz="2200" spc="-10" dirty="0">
                <a:latin typeface="Calibri"/>
                <a:cs typeface="Calibri"/>
              </a:rPr>
              <a:t>Average</a:t>
            </a:r>
            <a:r>
              <a:rPr sz="2200" spc="-90" dirty="0">
                <a:latin typeface="Calibri"/>
                <a:cs typeface="Calibri"/>
              </a:rPr>
              <a:t> </a:t>
            </a:r>
            <a:r>
              <a:rPr sz="2200" spc="-10" dirty="0">
                <a:latin typeface="Calibri"/>
                <a:cs typeface="Calibri"/>
              </a:rPr>
              <a:t>percent</a:t>
            </a:r>
            <a:r>
              <a:rPr sz="2200" spc="-90" dirty="0">
                <a:latin typeface="Calibri"/>
                <a:cs typeface="Calibri"/>
              </a:rPr>
              <a:t> </a:t>
            </a:r>
            <a:r>
              <a:rPr sz="2200" dirty="0">
                <a:latin typeface="Calibri"/>
                <a:cs typeface="Calibri"/>
              </a:rPr>
              <a:t>correct</a:t>
            </a:r>
            <a:r>
              <a:rPr sz="2200" spc="-105" dirty="0">
                <a:latin typeface="Calibri"/>
                <a:cs typeface="Calibri"/>
              </a:rPr>
              <a:t> </a:t>
            </a:r>
            <a:r>
              <a:rPr sz="2200" spc="-25" dirty="0">
                <a:latin typeface="Calibri"/>
                <a:cs typeface="Calibri"/>
              </a:rPr>
              <a:t>by 	</a:t>
            </a:r>
            <a:r>
              <a:rPr sz="2200" dirty="0">
                <a:latin typeface="Calibri"/>
                <a:cs typeface="Calibri"/>
              </a:rPr>
              <a:t>item</a:t>
            </a:r>
            <a:r>
              <a:rPr sz="2200" spc="-65" dirty="0">
                <a:latin typeface="Calibri"/>
                <a:cs typeface="Calibri"/>
              </a:rPr>
              <a:t> </a:t>
            </a:r>
            <a:r>
              <a:rPr sz="2200" dirty="0">
                <a:latin typeface="Calibri"/>
                <a:cs typeface="Calibri"/>
              </a:rPr>
              <a:t>for</a:t>
            </a:r>
            <a:r>
              <a:rPr sz="2200" spc="-70" dirty="0">
                <a:latin typeface="Calibri"/>
                <a:cs typeface="Calibri"/>
              </a:rPr>
              <a:t> </a:t>
            </a:r>
            <a:r>
              <a:rPr sz="2200" dirty="0">
                <a:latin typeface="Calibri"/>
                <a:cs typeface="Calibri"/>
              </a:rPr>
              <a:t>State,</a:t>
            </a:r>
            <a:r>
              <a:rPr sz="2200" spc="-60" dirty="0">
                <a:latin typeface="Calibri"/>
                <a:cs typeface="Calibri"/>
              </a:rPr>
              <a:t> </a:t>
            </a:r>
            <a:r>
              <a:rPr sz="2200" dirty="0">
                <a:latin typeface="Calibri"/>
                <a:cs typeface="Calibri"/>
              </a:rPr>
              <a:t>District,</a:t>
            </a:r>
            <a:r>
              <a:rPr sz="2200" spc="-75" dirty="0">
                <a:latin typeface="Calibri"/>
                <a:cs typeface="Calibri"/>
              </a:rPr>
              <a:t> </a:t>
            </a:r>
            <a:r>
              <a:rPr sz="2200" spc="-25" dirty="0">
                <a:latin typeface="Calibri"/>
                <a:cs typeface="Calibri"/>
              </a:rPr>
              <a:t>and 	</a:t>
            </a:r>
            <a:r>
              <a:rPr sz="2200" spc="-10" dirty="0">
                <a:latin typeface="Calibri"/>
                <a:cs typeface="Calibri"/>
              </a:rPr>
              <a:t>School</a:t>
            </a:r>
            <a:endParaRPr sz="2200">
              <a:latin typeface="Calibri"/>
              <a:cs typeface="Calibri"/>
            </a:endParaRPr>
          </a:p>
          <a:p>
            <a:pPr marL="515620" marR="5080" lvl="1" indent="-183515" algn="just">
              <a:lnSpc>
                <a:spcPct val="100000"/>
              </a:lnSpc>
              <a:spcBef>
                <a:spcPts val="530"/>
              </a:spcBef>
              <a:buClr>
                <a:srgbClr val="FFC746"/>
              </a:buClr>
              <a:buSzPct val="109090"/>
              <a:buFont typeface="Wingdings"/>
              <a:buChar char=""/>
              <a:tabLst>
                <a:tab pos="515620" algn="l"/>
              </a:tabLst>
            </a:pPr>
            <a:r>
              <a:rPr sz="2200" dirty="0">
                <a:latin typeface="Calibri"/>
                <a:cs typeface="Calibri"/>
              </a:rPr>
              <a:t>Ordered</a:t>
            </a:r>
            <a:r>
              <a:rPr sz="2200" spc="-80" dirty="0">
                <a:latin typeface="Calibri"/>
                <a:cs typeface="Calibri"/>
              </a:rPr>
              <a:t> </a:t>
            </a:r>
            <a:r>
              <a:rPr sz="2200" dirty="0">
                <a:latin typeface="Calibri"/>
                <a:cs typeface="Calibri"/>
              </a:rPr>
              <a:t>by</a:t>
            </a:r>
            <a:r>
              <a:rPr sz="2200" spc="-75" dirty="0">
                <a:latin typeface="Calibri"/>
                <a:cs typeface="Calibri"/>
              </a:rPr>
              <a:t> </a:t>
            </a:r>
            <a:r>
              <a:rPr sz="2200" dirty="0">
                <a:latin typeface="Calibri"/>
                <a:cs typeface="Calibri"/>
              </a:rPr>
              <a:t>difficulty</a:t>
            </a:r>
            <a:r>
              <a:rPr sz="2200" spc="-75" dirty="0">
                <a:latin typeface="Calibri"/>
                <a:cs typeface="Calibri"/>
              </a:rPr>
              <a:t> </a:t>
            </a:r>
            <a:r>
              <a:rPr sz="2200" dirty="0">
                <a:latin typeface="Calibri"/>
                <a:cs typeface="Calibri"/>
              </a:rPr>
              <a:t>from</a:t>
            </a:r>
            <a:r>
              <a:rPr sz="2200" spc="-75" dirty="0">
                <a:latin typeface="Calibri"/>
                <a:cs typeface="Calibri"/>
              </a:rPr>
              <a:t> </a:t>
            </a:r>
            <a:r>
              <a:rPr sz="2200" spc="-20" dirty="0">
                <a:latin typeface="Calibri"/>
                <a:cs typeface="Calibri"/>
              </a:rPr>
              <a:t>most </a:t>
            </a:r>
            <a:r>
              <a:rPr sz="2200" dirty="0">
                <a:latin typeface="Calibri"/>
                <a:cs typeface="Calibri"/>
              </a:rPr>
              <a:t>to</a:t>
            </a:r>
            <a:r>
              <a:rPr sz="2200" spc="-40" dirty="0">
                <a:latin typeface="Calibri"/>
                <a:cs typeface="Calibri"/>
              </a:rPr>
              <a:t> </a:t>
            </a:r>
            <a:r>
              <a:rPr sz="2200" dirty="0">
                <a:latin typeface="Calibri"/>
                <a:cs typeface="Calibri"/>
              </a:rPr>
              <a:t>least</a:t>
            </a:r>
            <a:r>
              <a:rPr sz="2200" spc="-50" dirty="0">
                <a:latin typeface="Calibri"/>
                <a:cs typeface="Calibri"/>
              </a:rPr>
              <a:t> </a:t>
            </a:r>
            <a:r>
              <a:rPr sz="2200" dirty="0">
                <a:latin typeface="Calibri"/>
                <a:cs typeface="Calibri"/>
              </a:rPr>
              <a:t>difficult</a:t>
            </a:r>
            <a:r>
              <a:rPr sz="2200" spc="-45" dirty="0">
                <a:latin typeface="Calibri"/>
                <a:cs typeface="Calibri"/>
              </a:rPr>
              <a:t> </a:t>
            </a:r>
            <a:r>
              <a:rPr sz="2200" dirty="0">
                <a:latin typeface="Calibri"/>
                <a:cs typeface="Calibri"/>
              </a:rPr>
              <a:t>(based</a:t>
            </a:r>
            <a:r>
              <a:rPr sz="2200" spc="-50" dirty="0">
                <a:latin typeface="Calibri"/>
                <a:cs typeface="Calibri"/>
              </a:rPr>
              <a:t> </a:t>
            </a:r>
            <a:r>
              <a:rPr sz="2200" dirty="0">
                <a:latin typeface="Calibri"/>
                <a:cs typeface="Calibri"/>
              </a:rPr>
              <a:t>on</a:t>
            </a:r>
            <a:r>
              <a:rPr sz="2200" spc="-35" dirty="0">
                <a:latin typeface="Calibri"/>
                <a:cs typeface="Calibri"/>
              </a:rPr>
              <a:t> </a:t>
            </a:r>
            <a:r>
              <a:rPr sz="2200" spc="-10" dirty="0">
                <a:latin typeface="Calibri"/>
                <a:cs typeface="Calibri"/>
              </a:rPr>
              <a:t>State </a:t>
            </a:r>
            <a:r>
              <a:rPr sz="2200" dirty="0">
                <a:latin typeface="Calibri"/>
                <a:cs typeface="Calibri"/>
              </a:rPr>
              <a:t>level</a:t>
            </a:r>
            <a:r>
              <a:rPr sz="2200" spc="-70" dirty="0">
                <a:latin typeface="Calibri"/>
                <a:cs typeface="Calibri"/>
              </a:rPr>
              <a:t> </a:t>
            </a:r>
            <a:r>
              <a:rPr sz="2200" spc="-10" dirty="0">
                <a:latin typeface="Calibri"/>
                <a:cs typeface="Calibri"/>
              </a:rPr>
              <a:t>data)</a:t>
            </a:r>
            <a:endParaRPr sz="2200">
              <a:latin typeface="Calibri"/>
              <a:cs typeface="Calibri"/>
            </a:endParaRPr>
          </a:p>
          <a:p>
            <a:pPr marL="514984" lvl="1" indent="-182245" algn="just">
              <a:lnSpc>
                <a:spcPct val="100000"/>
              </a:lnSpc>
              <a:spcBef>
                <a:spcPts val="530"/>
              </a:spcBef>
              <a:buClr>
                <a:srgbClr val="FFC746"/>
              </a:buClr>
              <a:buSzPct val="109090"/>
              <a:buFont typeface="Wingdings"/>
              <a:buChar char=""/>
              <a:tabLst>
                <a:tab pos="514984" algn="l"/>
              </a:tabLst>
            </a:pPr>
            <a:r>
              <a:rPr sz="2200" dirty="0">
                <a:latin typeface="Calibri"/>
                <a:cs typeface="Calibri"/>
              </a:rPr>
              <a:t>Label</a:t>
            </a:r>
            <a:r>
              <a:rPr sz="2200" spc="-20" dirty="0">
                <a:latin typeface="Calibri"/>
                <a:cs typeface="Calibri"/>
              </a:rPr>
              <a:t> </a:t>
            </a:r>
            <a:r>
              <a:rPr sz="2200" dirty="0">
                <a:latin typeface="Calibri"/>
                <a:cs typeface="Calibri"/>
              </a:rPr>
              <a:t>on</a:t>
            </a:r>
            <a:r>
              <a:rPr sz="2200" spc="-15" dirty="0">
                <a:latin typeface="Calibri"/>
                <a:cs typeface="Calibri"/>
              </a:rPr>
              <a:t> </a:t>
            </a:r>
            <a:r>
              <a:rPr sz="2200" dirty="0">
                <a:latin typeface="Calibri"/>
                <a:cs typeface="Calibri"/>
              </a:rPr>
              <a:t>the</a:t>
            </a:r>
            <a:r>
              <a:rPr sz="2200" spc="-25" dirty="0">
                <a:latin typeface="Calibri"/>
                <a:cs typeface="Calibri"/>
              </a:rPr>
              <a:t> </a:t>
            </a:r>
            <a:r>
              <a:rPr sz="2200" spc="-10" dirty="0">
                <a:latin typeface="Calibri"/>
                <a:cs typeface="Calibri"/>
              </a:rPr>
              <a:t>bottom</a:t>
            </a:r>
            <a:endParaRPr sz="2200">
              <a:latin typeface="Calibri"/>
              <a:cs typeface="Calibri"/>
            </a:endParaRPr>
          </a:p>
          <a:p>
            <a:pPr marL="788670" marR="474980" lvl="2" indent="-181610">
              <a:lnSpc>
                <a:spcPct val="100000"/>
              </a:lnSpc>
              <a:spcBef>
                <a:spcPts val="484"/>
              </a:spcBef>
              <a:buClr>
                <a:srgbClr val="8DC53E"/>
              </a:buClr>
              <a:buSzPct val="110000"/>
              <a:buFont typeface="Wingdings"/>
              <a:buChar char=""/>
              <a:tabLst>
                <a:tab pos="789940" algn="l"/>
              </a:tabLst>
            </a:pPr>
            <a:r>
              <a:rPr sz="2000" dirty="0">
                <a:latin typeface="Calibri"/>
                <a:cs typeface="Calibri"/>
              </a:rPr>
              <a:t>Science</a:t>
            </a:r>
            <a:r>
              <a:rPr sz="2000" spc="-45"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social</a:t>
            </a:r>
            <a:r>
              <a:rPr sz="2000" spc="-50" dirty="0">
                <a:latin typeface="Calibri"/>
                <a:cs typeface="Calibri"/>
              </a:rPr>
              <a:t> </a:t>
            </a:r>
            <a:r>
              <a:rPr sz="2000" dirty="0">
                <a:latin typeface="Calibri"/>
                <a:cs typeface="Calibri"/>
              </a:rPr>
              <a:t>studies</a:t>
            </a:r>
            <a:r>
              <a:rPr sz="2000" spc="-30" dirty="0">
                <a:latin typeface="Calibri"/>
                <a:cs typeface="Calibri"/>
              </a:rPr>
              <a:t> </a:t>
            </a:r>
            <a:r>
              <a:rPr sz="2000" spc="-50" dirty="0">
                <a:latin typeface="Calibri"/>
                <a:cs typeface="Calibri"/>
              </a:rPr>
              <a:t>– 	</a:t>
            </a:r>
            <a:r>
              <a:rPr sz="2000" dirty="0">
                <a:latin typeface="Calibri"/>
                <a:cs typeface="Calibri"/>
              </a:rPr>
              <a:t>Standard</a:t>
            </a:r>
            <a:r>
              <a:rPr sz="2000" spc="-50" dirty="0">
                <a:latin typeface="Calibri"/>
                <a:cs typeface="Calibri"/>
              </a:rPr>
              <a:t> </a:t>
            </a:r>
            <a:r>
              <a:rPr sz="2000" dirty="0">
                <a:latin typeface="Calibri"/>
                <a:cs typeface="Calibri"/>
              </a:rPr>
              <a:t>and</a:t>
            </a:r>
            <a:r>
              <a:rPr sz="2000" spc="-70" dirty="0">
                <a:latin typeface="Calibri"/>
                <a:cs typeface="Calibri"/>
              </a:rPr>
              <a:t> </a:t>
            </a:r>
            <a:r>
              <a:rPr sz="2000" spc="-25" dirty="0">
                <a:latin typeface="Calibri"/>
                <a:cs typeface="Calibri"/>
              </a:rPr>
              <a:t>GLE</a:t>
            </a:r>
            <a:endParaRPr sz="2000">
              <a:latin typeface="Calibri"/>
              <a:cs typeface="Calibri"/>
            </a:endParaRPr>
          </a:p>
          <a:p>
            <a:pPr marL="788670" marR="729615" lvl="2" indent="-181610">
              <a:lnSpc>
                <a:spcPct val="100000"/>
              </a:lnSpc>
              <a:spcBef>
                <a:spcPts val="484"/>
              </a:spcBef>
              <a:buClr>
                <a:srgbClr val="8DC53E"/>
              </a:buClr>
              <a:buSzPct val="110000"/>
              <a:buFont typeface="Wingdings"/>
              <a:buChar char=""/>
              <a:tabLst>
                <a:tab pos="789940" algn="l"/>
              </a:tabLst>
            </a:pPr>
            <a:r>
              <a:rPr sz="2000" dirty="0">
                <a:latin typeface="Calibri"/>
                <a:cs typeface="Calibri"/>
              </a:rPr>
              <a:t>ELA</a:t>
            </a:r>
            <a:r>
              <a:rPr sz="2000" spc="-45" dirty="0">
                <a:latin typeface="Calibri"/>
                <a:cs typeface="Calibri"/>
              </a:rPr>
              <a:t> </a:t>
            </a:r>
            <a:r>
              <a:rPr sz="2000" dirty="0">
                <a:latin typeface="Calibri"/>
                <a:cs typeface="Calibri"/>
              </a:rPr>
              <a:t>and</a:t>
            </a:r>
            <a:r>
              <a:rPr sz="2000" spc="-35" dirty="0">
                <a:latin typeface="Calibri"/>
                <a:cs typeface="Calibri"/>
              </a:rPr>
              <a:t> </a:t>
            </a:r>
            <a:r>
              <a:rPr sz="2000" dirty="0">
                <a:latin typeface="Calibri"/>
                <a:cs typeface="Calibri"/>
              </a:rPr>
              <a:t>math</a:t>
            </a:r>
            <a:r>
              <a:rPr sz="2000" spc="-15" dirty="0">
                <a:latin typeface="Calibri"/>
                <a:cs typeface="Calibri"/>
              </a:rPr>
              <a:t> </a:t>
            </a:r>
            <a:r>
              <a:rPr sz="2000" dirty="0">
                <a:latin typeface="Calibri"/>
                <a:cs typeface="Calibri"/>
              </a:rPr>
              <a:t>–</a:t>
            </a:r>
            <a:r>
              <a:rPr sz="2000" spc="-25" dirty="0">
                <a:latin typeface="Calibri"/>
                <a:cs typeface="Calibri"/>
              </a:rPr>
              <a:t> </a:t>
            </a:r>
            <a:r>
              <a:rPr sz="2000" spc="-10" dirty="0">
                <a:latin typeface="Calibri"/>
                <a:cs typeface="Calibri"/>
              </a:rPr>
              <a:t>Evidence 	Statement</a:t>
            </a:r>
            <a:endParaRPr sz="2000">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634288" y="426084"/>
            <a:ext cx="8243570" cy="6279515"/>
            <a:chOff x="634288" y="426084"/>
            <a:chExt cx="8243570" cy="6279515"/>
          </a:xfrm>
        </p:grpSpPr>
        <p:pic>
          <p:nvPicPr>
            <p:cNvPr id="4" name="object 4"/>
            <p:cNvPicPr/>
            <p:nvPr/>
          </p:nvPicPr>
          <p:blipFill>
            <a:blip r:embed="rId2" cstate="print"/>
            <a:stretch>
              <a:fillRect/>
            </a:stretch>
          </p:blipFill>
          <p:spPr>
            <a:xfrm>
              <a:off x="634288" y="426084"/>
              <a:ext cx="1640839" cy="457200"/>
            </a:xfrm>
            <a:prstGeom prst="rect">
              <a:avLst/>
            </a:prstGeom>
          </p:spPr>
        </p:pic>
        <p:pic>
          <p:nvPicPr>
            <p:cNvPr id="5" name="object 5"/>
            <p:cNvPicPr/>
            <p:nvPr/>
          </p:nvPicPr>
          <p:blipFill>
            <a:blip r:embed="rId3" cstate="print"/>
            <a:stretch>
              <a:fillRect/>
            </a:stretch>
          </p:blipFill>
          <p:spPr>
            <a:xfrm>
              <a:off x="2001647" y="426084"/>
              <a:ext cx="1311655" cy="457200"/>
            </a:xfrm>
            <a:prstGeom prst="rect">
              <a:avLst/>
            </a:prstGeom>
          </p:spPr>
        </p:pic>
        <p:pic>
          <p:nvPicPr>
            <p:cNvPr id="6" name="object 6"/>
            <p:cNvPicPr/>
            <p:nvPr/>
          </p:nvPicPr>
          <p:blipFill>
            <a:blip r:embed="rId4" cstate="print"/>
            <a:stretch>
              <a:fillRect/>
            </a:stretch>
          </p:blipFill>
          <p:spPr>
            <a:xfrm>
              <a:off x="3094608" y="426084"/>
              <a:ext cx="2104771" cy="457200"/>
            </a:xfrm>
            <a:prstGeom prst="rect">
              <a:avLst/>
            </a:prstGeom>
          </p:spPr>
        </p:pic>
        <p:pic>
          <p:nvPicPr>
            <p:cNvPr id="7" name="object 7"/>
            <p:cNvPicPr/>
            <p:nvPr/>
          </p:nvPicPr>
          <p:blipFill>
            <a:blip r:embed="rId5" cstate="print"/>
            <a:stretch>
              <a:fillRect/>
            </a:stretch>
          </p:blipFill>
          <p:spPr>
            <a:xfrm>
              <a:off x="4988940" y="426084"/>
              <a:ext cx="3864228" cy="457200"/>
            </a:xfrm>
            <a:prstGeom prst="rect">
              <a:avLst/>
            </a:prstGeom>
          </p:spPr>
        </p:pic>
        <p:pic>
          <p:nvPicPr>
            <p:cNvPr id="8" name="object 8"/>
            <p:cNvPicPr/>
            <p:nvPr/>
          </p:nvPicPr>
          <p:blipFill>
            <a:blip r:embed="rId6" cstate="print"/>
            <a:stretch>
              <a:fillRect/>
            </a:stretch>
          </p:blipFill>
          <p:spPr>
            <a:xfrm>
              <a:off x="1684655" y="883284"/>
              <a:ext cx="5989193" cy="457200"/>
            </a:xfrm>
            <a:prstGeom prst="rect">
              <a:avLst/>
            </a:prstGeom>
          </p:spPr>
        </p:pic>
        <p:pic>
          <p:nvPicPr>
            <p:cNvPr id="9" name="object 9"/>
            <p:cNvPicPr/>
            <p:nvPr/>
          </p:nvPicPr>
          <p:blipFill>
            <a:blip r:embed="rId7" cstate="print"/>
            <a:stretch>
              <a:fillRect/>
            </a:stretch>
          </p:blipFill>
          <p:spPr>
            <a:xfrm>
              <a:off x="3457955" y="5681471"/>
              <a:ext cx="1190244" cy="1024128"/>
            </a:xfrm>
            <a:prstGeom prst="rect">
              <a:avLst/>
            </a:prstGeom>
          </p:spPr>
        </p:pic>
        <p:pic>
          <p:nvPicPr>
            <p:cNvPr id="10" name="object 10"/>
            <p:cNvPicPr/>
            <p:nvPr/>
          </p:nvPicPr>
          <p:blipFill>
            <a:blip r:embed="rId8" cstate="print"/>
            <a:stretch>
              <a:fillRect/>
            </a:stretch>
          </p:blipFill>
          <p:spPr>
            <a:xfrm>
              <a:off x="4800600" y="1752599"/>
              <a:ext cx="4076700" cy="4953000"/>
            </a:xfrm>
            <a:prstGeom prst="rect">
              <a:avLst/>
            </a:prstGeom>
          </p:spPr>
        </p:pic>
      </p:grpSp>
      <p:sp>
        <p:nvSpPr>
          <p:cNvPr id="11" name="object 11">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80</a:t>
            </a:fld>
            <a:endParaRPr sz="11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0F3433A-39F6-1EA5-F3B4-E94C3613DD33}"/>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Statement analysis </a:t>
            </a:r>
            <a:r>
              <a:rPr lang="en-US" dirty="0" err="1"/>
              <a:t>pg</a:t>
            </a:r>
            <a:r>
              <a:rPr lang="en-US" dirty="0"/>
              <a:t> 2</a:t>
            </a:r>
          </a:p>
        </p:txBody>
      </p:sp>
      <p:grpSp>
        <p:nvGrpSpPr>
          <p:cNvPr id="3" name="object 3">
            <a:extLst>
              <a:ext uri="{C183D7F6-B498-43B3-948B-1728B52AA6E4}">
                <adec:decorative xmlns:adec="http://schemas.microsoft.com/office/drawing/2017/decorative" val="1"/>
              </a:ext>
            </a:extLst>
          </p:cNvPr>
          <p:cNvGrpSpPr/>
          <p:nvPr/>
        </p:nvGrpSpPr>
        <p:grpSpPr>
          <a:xfrm>
            <a:off x="879652" y="395604"/>
            <a:ext cx="7741920" cy="975360"/>
            <a:chOff x="879652" y="395604"/>
            <a:chExt cx="7741920" cy="975360"/>
          </a:xfrm>
        </p:grpSpPr>
        <p:pic>
          <p:nvPicPr>
            <p:cNvPr id="4" name="object 4"/>
            <p:cNvPicPr/>
            <p:nvPr/>
          </p:nvPicPr>
          <p:blipFill>
            <a:blip r:embed="rId2" cstate="print"/>
            <a:stretch>
              <a:fillRect/>
            </a:stretch>
          </p:blipFill>
          <p:spPr>
            <a:xfrm>
              <a:off x="879652" y="395604"/>
              <a:ext cx="7741539" cy="487679"/>
            </a:xfrm>
            <a:prstGeom prst="rect">
              <a:avLst/>
            </a:prstGeom>
          </p:spPr>
        </p:pic>
        <p:pic>
          <p:nvPicPr>
            <p:cNvPr id="5" name="object 5"/>
            <p:cNvPicPr/>
            <p:nvPr/>
          </p:nvPicPr>
          <p:blipFill>
            <a:blip r:embed="rId3" cstate="print"/>
            <a:stretch>
              <a:fillRect/>
            </a:stretch>
          </p:blipFill>
          <p:spPr>
            <a:xfrm>
              <a:off x="1299083" y="883285"/>
              <a:ext cx="3391789" cy="487679"/>
            </a:xfrm>
            <a:prstGeom prst="rect">
              <a:avLst/>
            </a:prstGeom>
          </p:spPr>
        </p:pic>
        <p:pic>
          <p:nvPicPr>
            <p:cNvPr id="6" name="object 6"/>
            <p:cNvPicPr/>
            <p:nvPr/>
          </p:nvPicPr>
          <p:blipFill>
            <a:blip r:embed="rId4" cstate="print"/>
            <a:stretch>
              <a:fillRect/>
            </a:stretch>
          </p:blipFill>
          <p:spPr>
            <a:xfrm>
              <a:off x="4464685" y="883285"/>
              <a:ext cx="1989201" cy="487679"/>
            </a:xfrm>
            <a:prstGeom prst="rect">
              <a:avLst/>
            </a:prstGeom>
          </p:spPr>
        </p:pic>
        <p:pic>
          <p:nvPicPr>
            <p:cNvPr id="7" name="object 7"/>
            <p:cNvPicPr/>
            <p:nvPr/>
          </p:nvPicPr>
          <p:blipFill>
            <a:blip r:embed="rId5" cstate="print"/>
            <a:stretch>
              <a:fillRect/>
            </a:stretch>
          </p:blipFill>
          <p:spPr>
            <a:xfrm>
              <a:off x="6232905" y="883285"/>
              <a:ext cx="1434083" cy="487679"/>
            </a:xfrm>
            <a:prstGeom prst="rect">
              <a:avLst/>
            </a:prstGeom>
          </p:spPr>
        </p:pic>
        <p:pic>
          <p:nvPicPr>
            <p:cNvPr id="8" name="object 8"/>
            <p:cNvPicPr/>
            <p:nvPr/>
          </p:nvPicPr>
          <p:blipFill>
            <a:blip r:embed="rId6" cstate="print"/>
            <a:stretch>
              <a:fillRect/>
            </a:stretch>
          </p:blipFill>
          <p:spPr>
            <a:xfrm>
              <a:off x="7427976" y="883285"/>
              <a:ext cx="626364" cy="48767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691130"/>
            <a:ext cx="6407150" cy="2783205"/>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Item</a:t>
            </a:r>
            <a:r>
              <a:rPr sz="2400" b="1" spc="-65" dirty="0">
                <a:latin typeface="Calibri"/>
                <a:cs typeface="Calibri"/>
              </a:rPr>
              <a:t> </a:t>
            </a:r>
            <a:r>
              <a:rPr sz="2400" b="1" spc="-10" dirty="0">
                <a:latin typeface="Calibri"/>
                <a:cs typeface="Calibri"/>
              </a:rPr>
              <a:t>Information</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spc="-10" dirty="0">
                <a:latin typeface="Calibri"/>
                <a:cs typeface="Calibri"/>
              </a:rPr>
              <a:t>Ordered</a:t>
            </a:r>
            <a:r>
              <a:rPr sz="2200" spc="-65" dirty="0">
                <a:latin typeface="Calibri"/>
                <a:cs typeface="Calibri"/>
              </a:rPr>
              <a:t> </a:t>
            </a:r>
            <a:r>
              <a:rPr sz="2200" dirty="0">
                <a:latin typeface="Calibri"/>
                <a:cs typeface="Calibri"/>
              </a:rPr>
              <a:t>by</a:t>
            </a:r>
            <a:r>
              <a:rPr sz="2200" spc="-50" dirty="0">
                <a:latin typeface="Calibri"/>
                <a:cs typeface="Calibri"/>
              </a:rPr>
              <a:t> </a:t>
            </a:r>
            <a:r>
              <a:rPr sz="2200" dirty="0">
                <a:latin typeface="Calibri"/>
                <a:cs typeface="Calibri"/>
              </a:rPr>
              <a:t>Difficulty</a:t>
            </a:r>
            <a:r>
              <a:rPr sz="2200" spc="-60" dirty="0">
                <a:latin typeface="Calibri"/>
                <a:cs typeface="Calibri"/>
              </a:rPr>
              <a:t> </a:t>
            </a:r>
            <a:r>
              <a:rPr sz="2200" dirty="0">
                <a:latin typeface="Calibri"/>
                <a:cs typeface="Calibri"/>
              </a:rPr>
              <a:t>–</a:t>
            </a:r>
            <a:r>
              <a:rPr sz="2200" spc="-45" dirty="0">
                <a:latin typeface="Calibri"/>
                <a:cs typeface="Calibri"/>
              </a:rPr>
              <a:t> </a:t>
            </a:r>
            <a:r>
              <a:rPr sz="2200" dirty="0">
                <a:latin typeface="Calibri"/>
                <a:cs typeface="Calibri"/>
              </a:rPr>
              <a:t>matches</a:t>
            </a:r>
            <a:r>
              <a:rPr sz="2200" spc="-40" dirty="0">
                <a:latin typeface="Calibri"/>
                <a:cs typeface="Calibri"/>
              </a:rPr>
              <a:t> </a:t>
            </a:r>
            <a:r>
              <a:rPr sz="2200" dirty="0">
                <a:latin typeface="Calibri"/>
                <a:cs typeface="Calibri"/>
              </a:rPr>
              <a:t>the</a:t>
            </a:r>
            <a:r>
              <a:rPr sz="2200" spc="-60" dirty="0">
                <a:latin typeface="Calibri"/>
                <a:cs typeface="Calibri"/>
              </a:rPr>
              <a:t> </a:t>
            </a:r>
            <a:r>
              <a:rPr sz="2200" dirty="0">
                <a:latin typeface="Calibri"/>
                <a:cs typeface="Calibri"/>
              </a:rPr>
              <a:t>order</a:t>
            </a:r>
            <a:r>
              <a:rPr sz="2200" spc="-60" dirty="0">
                <a:latin typeface="Calibri"/>
                <a:cs typeface="Calibri"/>
              </a:rPr>
              <a:t> </a:t>
            </a:r>
            <a:r>
              <a:rPr sz="2200" dirty="0">
                <a:latin typeface="Calibri"/>
                <a:cs typeface="Calibri"/>
              </a:rPr>
              <a:t>on</a:t>
            </a:r>
            <a:r>
              <a:rPr sz="2200" spc="-65" dirty="0">
                <a:latin typeface="Calibri"/>
                <a:cs typeface="Calibri"/>
              </a:rPr>
              <a:t> </a:t>
            </a:r>
            <a:r>
              <a:rPr sz="2200" dirty="0">
                <a:latin typeface="Calibri"/>
                <a:cs typeface="Calibri"/>
              </a:rPr>
              <a:t>Page</a:t>
            </a:r>
            <a:r>
              <a:rPr sz="2200" spc="-40" dirty="0">
                <a:latin typeface="Calibri"/>
                <a:cs typeface="Calibri"/>
              </a:rPr>
              <a:t> </a:t>
            </a:r>
            <a:r>
              <a:rPr sz="2200" spc="-50" dirty="0">
                <a:latin typeface="Calibri"/>
                <a:cs typeface="Calibri"/>
              </a:rPr>
              <a:t>1</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dirty="0">
                <a:latin typeface="Calibri"/>
                <a:cs typeface="Calibri"/>
              </a:rPr>
              <a:t>Location</a:t>
            </a:r>
            <a:r>
              <a:rPr sz="2200" spc="-50" dirty="0">
                <a:latin typeface="Calibri"/>
                <a:cs typeface="Calibri"/>
              </a:rPr>
              <a:t> </a:t>
            </a:r>
            <a:r>
              <a:rPr sz="2200" dirty="0">
                <a:latin typeface="Calibri"/>
                <a:cs typeface="Calibri"/>
              </a:rPr>
              <a:t>on</a:t>
            </a:r>
            <a:r>
              <a:rPr sz="2200" spc="-55"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test</a:t>
            </a:r>
            <a:r>
              <a:rPr sz="2200" spc="-25" dirty="0">
                <a:latin typeface="Calibri"/>
                <a:cs typeface="Calibri"/>
              </a:rPr>
              <a:t> </a:t>
            </a:r>
            <a:r>
              <a:rPr sz="2200" dirty="0">
                <a:latin typeface="Calibri"/>
                <a:cs typeface="Calibri"/>
              </a:rPr>
              <a:t>–</a:t>
            </a:r>
            <a:r>
              <a:rPr sz="2200" spc="-50" dirty="0">
                <a:latin typeface="Calibri"/>
                <a:cs typeface="Calibri"/>
              </a:rPr>
              <a:t> </a:t>
            </a:r>
            <a:r>
              <a:rPr sz="2200" dirty="0">
                <a:latin typeface="Calibri"/>
                <a:cs typeface="Calibri"/>
              </a:rPr>
              <a:t>section</a:t>
            </a:r>
            <a:r>
              <a:rPr sz="2200" spc="-50" dirty="0">
                <a:latin typeface="Calibri"/>
                <a:cs typeface="Calibri"/>
              </a:rPr>
              <a:t> </a:t>
            </a:r>
            <a:r>
              <a:rPr sz="2200" dirty="0">
                <a:latin typeface="Calibri"/>
                <a:cs typeface="Calibri"/>
              </a:rPr>
              <a:t>and</a:t>
            </a:r>
            <a:r>
              <a:rPr sz="2200" spc="-55" dirty="0">
                <a:latin typeface="Calibri"/>
                <a:cs typeface="Calibri"/>
              </a:rPr>
              <a:t> </a:t>
            </a:r>
            <a:r>
              <a:rPr sz="2200" dirty="0">
                <a:latin typeface="Calibri"/>
                <a:cs typeface="Calibri"/>
              </a:rPr>
              <a:t>item</a:t>
            </a:r>
            <a:r>
              <a:rPr sz="2200" spc="-30" dirty="0">
                <a:latin typeface="Calibri"/>
                <a:cs typeface="Calibri"/>
              </a:rPr>
              <a:t> </a:t>
            </a:r>
            <a:r>
              <a:rPr sz="2200" spc="-10" dirty="0">
                <a:latin typeface="Calibri"/>
                <a:cs typeface="Calibri"/>
              </a:rPr>
              <a:t>number</a:t>
            </a:r>
            <a:endParaRPr sz="2200">
              <a:latin typeface="Calibri"/>
              <a:cs typeface="Calibri"/>
            </a:endParaRPr>
          </a:p>
          <a:p>
            <a:pPr marL="514984" lvl="1" indent="-182245">
              <a:lnSpc>
                <a:spcPct val="100000"/>
              </a:lnSpc>
              <a:spcBef>
                <a:spcPts val="525"/>
              </a:spcBef>
              <a:buClr>
                <a:srgbClr val="FFC746"/>
              </a:buClr>
              <a:buSzPct val="109090"/>
              <a:buFont typeface="Wingdings"/>
              <a:buChar char=""/>
              <a:tabLst>
                <a:tab pos="514984" algn="l"/>
              </a:tabLst>
            </a:pPr>
            <a:r>
              <a:rPr sz="2200" spc="-10" dirty="0">
                <a:latin typeface="Calibri"/>
                <a:cs typeface="Calibri"/>
              </a:rPr>
              <a:t>Related</a:t>
            </a:r>
            <a:r>
              <a:rPr sz="2200" spc="-40" dirty="0">
                <a:latin typeface="Calibri"/>
                <a:cs typeface="Calibri"/>
              </a:rPr>
              <a:t> </a:t>
            </a:r>
            <a:r>
              <a:rPr sz="2200" dirty="0">
                <a:latin typeface="Calibri"/>
                <a:cs typeface="Calibri"/>
              </a:rPr>
              <a:t>PGC</a:t>
            </a:r>
            <a:r>
              <a:rPr sz="2200" spc="-45" dirty="0">
                <a:latin typeface="Calibri"/>
                <a:cs typeface="Calibri"/>
              </a:rPr>
              <a:t> </a:t>
            </a:r>
            <a:r>
              <a:rPr sz="2200" dirty="0">
                <a:latin typeface="Calibri"/>
                <a:cs typeface="Calibri"/>
              </a:rPr>
              <a:t>and</a:t>
            </a:r>
            <a:r>
              <a:rPr sz="2200" spc="-75" dirty="0">
                <a:latin typeface="Calibri"/>
                <a:cs typeface="Calibri"/>
              </a:rPr>
              <a:t> </a:t>
            </a:r>
            <a:r>
              <a:rPr sz="2200" spc="-25" dirty="0">
                <a:latin typeface="Calibri"/>
                <a:cs typeface="Calibri"/>
              </a:rPr>
              <a:t>GLE</a:t>
            </a:r>
            <a:endParaRPr sz="2200">
              <a:latin typeface="Calibri"/>
              <a:cs typeface="Calibri"/>
            </a:endParaRPr>
          </a:p>
          <a:p>
            <a:pPr marL="515620" lvl="1" indent="-182880">
              <a:lnSpc>
                <a:spcPct val="100000"/>
              </a:lnSpc>
              <a:spcBef>
                <a:spcPts val="530"/>
              </a:spcBef>
              <a:buClr>
                <a:srgbClr val="FFC746"/>
              </a:buClr>
              <a:buSzPct val="109090"/>
              <a:buFont typeface="Wingdings"/>
              <a:buChar char=""/>
              <a:tabLst>
                <a:tab pos="515620" algn="l"/>
              </a:tabLst>
            </a:pPr>
            <a:r>
              <a:rPr sz="2200" dirty="0">
                <a:latin typeface="Calibri"/>
                <a:cs typeface="Calibri"/>
              </a:rPr>
              <a:t>Item</a:t>
            </a:r>
            <a:r>
              <a:rPr sz="2200" spc="-55" dirty="0">
                <a:latin typeface="Calibri"/>
                <a:cs typeface="Calibri"/>
              </a:rPr>
              <a:t> </a:t>
            </a:r>
            <a:r>
              <a:rPr sz="2200" spc="-20" dirty="0">
                <a:latin typeface="Calibri"/>
                <a:cs typeface="Calibri"/>
              </a:rPr>
              <a:t>type</a:t>
            </a:r>
            <a:endParaRPr sz="2200">
              <a:latin typeface="Calibri"/>
              <a:cs typeface="Calibri"/>
            </a:endParaRPr>
          </a:p>
          <a:p>
            <a:pPr marL="788670" lvl="2" indent="-181610">
              <a:lnSpc>
                <a:spcPct val="100000"/>
              </a:lnSpc>
              <a:spcBef>
                <a:spcPts val="490"/>
              </a:spcBef>
              <a:buClr>
                <a:srgbClr val="8DC53E"/>
              </a:buClr>
              <a:buSzPct val="110000"/>
              <a:buFont typeface="Wingdings"/>
              <a:buChar char=""/>
              <a:tabLst>
                <a:tab pos="788670" algn="l"/>
              </a:tabLst>
            </a:pPr>
            <a:r>
              <a:rPr sz="2000" dirty="0">
                <a:latin typeface="Calibri"/>
                <a:cs typeface="Calibri"/>
              </a:rPr>
              <a:t>SR</a:t>
            </a:r>
            <a:r>
              <a:rPr sz="2000" spc="-50" dirty="0">
                <a:latin typeface="Calibri"/>
                <a:cs typeface="Calibri"/>
              </a:rPr>
              <a:t> </a:t>
            </a:r>
            <a:r>
              <a:rPr sz="2000" dirty="0">
                <a:latin typeface="Calibri"/>
                <a:cs typeface="Calibri"/>
              </a:rPr>
              <a:t>–</a:t>
            </a:r>
            <a:r>
              <a:rPr sz="2000" spc="-35" dirty="0">
                <a:latin typeface="Calibri"/>
                <a:cs typeface="Calibri"/>
              </a:rPr>
              <a:t> </a:t>
            </a:r>
            <a:r>
              <a:rPr sz="2000" dirty="0">
                <a:latin typeface="Calibri"/>
                <a:cs typeface="Calibri"/>
              </a:rPr>
              <a:t>Selected</a:t>
            </a:r>
            <a:r>
              <a:rPr sz="2000" spc="-25" dirty="0">
                <a:latin typeface="Calibri"/>
                <a:cs typeface="Calibri"/>
              </a:rPr>
              <a:t> </a:t>
            </a:r>
            <a:r>
              <a:rPr sz="2000" spc="-10" dirty="0">
                <a:latin typeface="Calibri"/>
                <a:cs typeface="Calibri"/>
              </a:rPr>
              <a:t>Response</a:t>
            </a:r>
            <a:endParaRPr sz="2000">
              <a:latin typeface="Calibri"/>
              <a:cs typeface="Calibri"/>
            </a:endParaRPr>
          </a:p>
          <a:p>
            <a:pPr marL="788670" lvl="2" indent="-181610">
              <a:lnSpc>
                <a:spcPct val="100000"/>
              </a:lnSpc>
              <a:spcBef>
                <a:spcPts val="480"/>
              </a:spcBef>
              <a:buClr>
                <a:srgbClr val="8DC53E"/>
              </a:buClr>
              <a:buSzPct val="110000"/>
              <a:buFont typeface="Wingdings"/>
              <a:buChar char=""/>
              <a:tabLst>
                <a:tab pos="788670" algn="l"/>
              </a:tabLst>
            </a:pPr>
            <a:r>
              <a:rPr sz="2000" dirty="0">
                <a:latin typeface="Calibri"/>
                <a:cs typeface="Calibri"/>
              </a:rPr>
              <a:t>CR</a:t>
            </a:r>
            <a:r>
              <a:rPr sz="2000" spc="-65" dirty="0">
                <a:latin typeface="Calibri"/>
                <a:cs typeface="Calibri"/>
              </a:rPr>
              <a:t> </a:t>
            </a:r>
            <a:r>
              <a:rPr sz="2000" dirty="0">
                <a:latin typeface="Calibri"/>
                <a:cs typeface="Calibri"/>
              </a:rPr>
              <a:t>–</a:t>
            </a:r>
            <a:r>
              <a:rPr sz="2000" spc="-70" dirty="0">
                <a:latin typeface="Calibri"/>
                <a:cs typeface="Calibri"/>
              </a:rPr>
              <a:t> </a:t>
            </a:r>
            <a:r>
              <a:rPr sz="2000" dirty="0">
                <a:latin typeface="Calibri"/>
                <a:cs typeface="Calibri"/>
              </a:rPr>
              <a:t>Constructed</a:t>
            </a:r>
            <a:r>
              <a:rPr sz="2000" spc="-60" dirty="0">
                <a:latin typeface="Calibri"/>
                <a:cs typeface="Calibri"/>
              </a:rPr>
              <a:t> </a:t>
            </a:r>
            <a:r>
              <a:rPr sz="2000" dirty="0">
                <a:latin typeface="Calibri"/>
                <a:cs typeface="Calibri"/>
              </a:rPr>
              <a:t>Response</a:t>
            </a:r>
            <a:r>
              <a:rPr sz="2000" spc="-75" dirty="0">
                <a:latin typeface="Calibri"/>
                <a:cs typeface="Calibri"/>
              </a:rPr>
              <a:t> </a:t>
            </a:r>
            <a:r>
              <a:rPr sz="2000" dirty="0">
                <a:latin typeface="Calibri"/>
                <a:cs typeface="Calibri"/>
              </a:rPr>
              <a:t>(includes</a:t>
            </a:r>
            <a:r>
              <a:rPr sz="2000" spc="-55" dirty="0">
                <a:latin typeface="Calibri"/>
                <a:cs typeface="Calibri"/>
              </a:rPr>
              <a:t> </a:t>
            </a:r>
            <a:r>
              <a:rPr sz="2000" dirty="0">
                <a:latin typeface="Calibri"/>
                <a:cs typeface="Calibri"/>
              </a:rPr>
              <a:t>point</a:t>
            </a:r>
            <a:r>
              <a:rPr sz="2000" spc="-70" dirty="0">
                <a:latin typeface="Calibri"/>
                <a:cs typeface="Calibri"/>
              </a:rPr>
              <a:t> </a:t>
            </a:r>
            <a:r>
              <a:rPr sz="2000" spc="-10" dirty="0">
                <a:latin typeface="Calibri"/>
                <a:cs typeface="Calibri"/>
              </a:rPr>
              <a:t>value)</a:t>
            </a:r>
            <a:endParaRPr sz="2000">
              <a:latin typeface="Calibri"/>
              <a:cs typeface="Calibri"/>
            </a:endParaRPr>
          </a:p>
        </p:txBody>
      </p:sp>
      <p:pic>
        <p:nvPicPr>
          <p:cNvPr id="9" name="object 9">
            <a:extLst>
              <a:ext uri="{C183D7F6-B498-43B3-948B-1728B52AA6E4}">
                <adec:decorative xmlns:adec="http://schemas.microsoft.com/office/drawing/2017/decorative" val="1"/>
              </a:ext>
            </a:extLst>
          </p:cNvPr>
          <p:cNvPicPr/>
          <p:nvPr/>
        </p:nvPicPr>
        <p:blipFill>
          <a:blip r:embed="rId7" cstate="print"/>
          <a:stretch>
            <a:fillRect/>
          </a:stretch>
        </p:blipFill>
        <p:spPr>
          <a:xfrm>
            <a:off x="225552" y="4724400"/>
            <a:ext cx="8639556" cy="1981200"/>
          </a:xfrm>
          <a:prstGeom prst="rect">
            <a:avLst/>
          </a:prstGeom>
        </p:spPr>
      </p:pic>
      <p:sp>
        <p:nvSpPr>
          <p:cNvPr id="10" name="object 10">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81</a:t>
            </a:fld>
            <a:endParaRPr sz="11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17E7D4-9F4A-6D6F-8AD1-E49AACDE33C7}"/>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PARCC Statement analysis</a:t>
            </a:r>
          </a:p>
        </p:txBody>
      </p:sp>
      <p:sp>
        <p:nvSpPr>
          <p:cNvPr id="2" name="object 2">
            <a:extLst>
              <a:ext uri="{C183D7F6-B498-43B3-948B-1728B52AA6E4}">
                <adec:decorative xmlns:adec="http://schemas.microsoft.com/office/drawing/2017/decorative" val="1"/>
              </a:ext>
            </a:extLst>
          </p:cNvPr>
          <p:cNvSpPr txBox="1"/>
          <p:nvPr/>
        </p:nvSpPr>
        <p:spPr>
          <a:xfrm>
            <a:off x="276859" y="1732229"/>
            <a:ext cx="4861560" cy="4107815"/>
          </a:xfrm>
          <a:prstGeom prst="rect">
            <a:avLst/>
          </a:prstGeom>
        </p:spPr>
        <p:txBody>
          <a:bodyPr vert="horz" wrap="square" lIns="0" tIns="12700" rIns="0" bIns="0" rtlCol="0">
            <a:spAutoFit/>
          </a:bodyPr>
          <a:lstStyle/>
          <a:p>
            <a:pPr marL="240665" marR="522605" indent="-228600">
              <a:lnSpc>
                <a:spcPct val="100000"/>
              </a:lnSpc>
              <a:spcBef>
                <a:spcPts val="100"/>
              </a:spcBef>
              <a:buClr>
                <a:srgbClr val="478AC8"/>
              </a:buClr>
              <a:buSzPct val="110416"/>
              <a:buFont typeface="Wingdings"/>
              <a:buChar char=""/>
              <a:tabLst>
                <a:tab pos="240665" algn="l"/>
              </a:tabLst>
            </a:pPr>
            <a:r>
              <a:rPr sz="2400" b="1" dirty="0">
                <a:latin typeface="Calibri"/>
                <a:cs typeface="Calibri"/>
              </a:rPr>
              <a:t>Report</a:t>
            </a:r>
            <a:r>
              <a:rPr sz="2400" b="1" spc="-75" dirty="0">
                <a:latin typeface="Calibri"/>
                <a:cs typeface="Calibri"/>
              </a:rPr>
              <a:t> </a:t>
            </a:r>
            <a:r>
              <a:rPr sz="2400" b="1" dirty="0">
                <a:latin typeface="Calibri"/>
                <a:cs typeface="Calibri"/>
              </a:rPr>
              <a:t>summarizes</a:t>
            </a:r>
            <a:r>
              <a:rPr sz="2400" b="1" spc="-90" dirty="0">
                <a:latin typeface="Calibri"/>
                <a:cs typeface="Calibri"/>
              </a:rPr>
              <a:t> </a:t>
            </a:r>
            <a:r>
              <a:rPr sz="2400" b="1" dirty="0">
                <a:latin typeface="Calibri"/>
                <a:cs typeface="Calibri"/>
              </a:rPr>
              <a:t>district</a:t>
            </a:r>
            <a:r>
              <a:rPr sz="2400" b="1" spc="-60" dirty="0">
                <a:latin typeface="Calibri"/>
                <a:cs typeface="Calibri"/>
              </a:rPr>
              <a:t> </a:t>
            </a:r>
            <a:r>
              <a:rPr sz="2400" b="1" spc="-25" dirty="0">
                <a:latin typeface="Calibri"/>
                <a:cs typeface="Calibri"/>
              </a:rPr>
              <a:t>and </a:t>
            </a:r>
            <a:r>
              <a:rPr sz="2400" b="1" dirty="0">
                <a:latin typeface="Calibri"/>
                <a:cs typeface="Calibri"/>
              </a:rPr>
              <a:t>school</a:t>
            </a:r>
            <a:r>
              <a:rPr sz="2400" b="1" spc="-55" dirty="0">
                <a:latin typeface="Calibri"/>
                <a:cs typeface="Calibri"/>
              </a:rPr>
              <a:t> </a:t>
            </a:r>
            <a:r>
              <a:rPr sz="2400" b="1" spc="-10" dirty="0">
                <a:latin typeface="Calibri"/>
                <a:cs typeface="Calibri"/>
              </a:rPr>
              <a:t>performance</a:t>
            </a:r>
            <a:r>
              <a:rPr sz="2400" b="1" spc="-35" dirty="0">
                <a:latin typeface="Calibri"/>
                <a:cs typeface="Calibri"/>
              </a:rPr>
              <a:t> </a:t>
            </a:r>
            <a:r>
              <a:rPr sz="2400" b="1" dirty="0">
                <a:latin typeface="Calibri"/>
                <a:cs typeface="Calibri"/>
              </a:rPr>
              <a:t>by</a:t>
            </a:r>
            <a:r>
              <a:rPr sz="2400" b="1" spc="-25" dirty="0">
                <a:latin typeface="Calibri"/>
                <a:cs typeface="Calibri"/>
              </a:rPr>
              <a:t> </a:t>
            </a:r>
            <a:r>
              <a:rPr sz="2400" b="1" spc="-10" dirty="0">
                <a:latin typeface="Calibri"/>
                <a:cs typeface="Calibri"/>
              </a:rPr>
              <a:t>evidence statement.</a:t>
            </a:r>
            <a:endParaRPr sz="2400">
              <a:latin typeface="Calibri"/>
              <a:cs typeface="Calibri"/>
            </a:endParaRPr>
          </a:p>
          <a:p>
            <a:pPr marL="240665" marR="35560" indent="-228600">
              <a:lnSpc>
                <a:spcPct val="100000"/>
              </a:lnSpc>
              <a:spcBef>
                <a:spcPts val="580"/>
              </a:spcBef>
              <a:buClr>
                <a:srgbClr val="478AC8"/>
              </a:buClr>
              <a:buSzPct val="110416"/>
              <a:buFont typeface="Wingdings"/>
              <a:buChar char=""/>
              <a:tabLst>
                <a:tab pos="240665" algn="l"/>
              </a:tabLst>
            </a:pPr>
            <a:r>
              <a:rPr sz="2400" b="1" spc="-10" dirty="0">
                <a:latin typeface="Calibri"/>
                <a:cs typeface="Calibri"/>
              </a:rPr>
              <a:t>Evidence</a:t>
            </a:r>
            <a:r>
              <a:rPr sz="2400" b="1" spc="-85" dirty="0">
                <a:latin typeface="Calibri"/>
                <a:cs typeface="Calibri"/>
              </a:rPr>
              <a:t> </a:t>
            </a:r>
            <a:r>
              <a:rPr sz="2400" b="1" spc="-20" dirty="0">
                <a:latin typeface="Calibri"/>
                <a:cs typeface="Calibri"/>
              </a:rPr>
              <a:t>statements</a:t>
            </a:r>
            <a:r>
              <a:rPr sz="2400" b="1" spc="-60" dirty="0">
                <a:latin typeface="Calibri"/>
                <a:cs typeface="Calibri"/>
              </a:rPr>
              <a:t> </a:t>
            </a:r>
            <a:r>
              <a:rPr sz="2400" b="1" dirty="0">
                <a:latin typeface="Calibri"/>
                <a:cs typeface="Calibri"/>
              </a:rPr>
              <a:t>describe</a:t>
            </a:r>
            <a:r>
              <a:rPr sz="2400" b="1" spc="-80" dirty="0">
                <a:latin typeface="Calibri"/>
                <a:cs typeface="Calibri"/>
              </a:rPr>
              <a:t> </a:t>
            </a:r>
            <a:r>
              <a:rPr sz="2400" b="1" spc="-25" dirty="0">
                <a:latin typeface="Calibri"/>
                <a:cs typeface="Calibri"/>
              </a:rPr>
              <a:t>the </a:t>
            </a:r>
            <a:r>
              <a:rPr sz="2400" b="1" dirty="0">
                <a:latin typeface="Calibri"/>
                <a:cs typeface="Calibri"/>
              </a:rPr>
              <a:t>knowledge</a:t>
            </a:r>
            <a:r>
              <a:rPr sz="2400" b="1" spc="-55" dirty="0">
                <a:latin typeface="Calibri"/>
                <a:cs typeface="Calibri"/>
              </a:rPr>
              <a:t> </a:t>
            </a:r>
            <a:r>
              <a:rPr sz="2400" b="1" dirty="0">
                <a:latin typeface="Calibri"/>
                <a:cs typeface="Calibri"/>
              </a:rPr>
              <a:t>and</a:t>
            </a:r>
            <a:r>
              <a:rPr sz="2400" b="1" spc="-50" dirty="0">
                <a:latin typeface="Calibri"/>
                <a:cs typeface="Calibri"/>
              </a:rPr>
              <a:t> </a:t>
            </a:r>
            <a:r>
              <a:rPr sz="2400" b="1" dirty="0">
                <a:latin typeface="Calibri"/>
                <a:cs typeface="Calibri"/>
              </a:rPr>
              <a:t>skills</a:t>
            </a:r>
            <a:r>
              <a:rPr sz="2400" b="1" spc="-35" dirty="0">
                <a:latin typeface="Calibri"/>
                <a:cs typeface="Calibri"/>
              </a:rPr>
              <a:t> </a:t>
            </a:r>
            <a:r>
              <a:rPr sz="2400" b="1" dirty="0">
                <a:latin typeface="Calibri"/>
                <a:cs typeface="Calibri"/>
              </a:rPr>
              <a:t>that</a:t>
            </a:r>
            <a:r>
              <a:rPr sz="2400" b="1" spc="-25" dirty="0">
                <a:latin typeface="Calibri"/>
                <a:cs typeface="Calibri"/>
              </a:rPr>
              <a:t> </a:t>
            </a:r>
            <a:r>
              <a:rPr sz="2400" b="1" dirty="0">
                <a:latin typeface="Calibri"/>
                <a:cs typeface="Calibri"/>
              </a:rPr>
              <a:t>an</a:t>
            </a:r>
            <a:r>
              <a:rPr sz="2400" b="1" spc="-45" dirty="0">
                <a:latin typeface="Calibri"/>
                <a:cs typeface="Calibri"/>
              </a:rPr>
              <a:t> </a:t>
            </a:r>
            <a:r>
              <a:rPr sz="2400" b="1" dirty="0">
                <a:latin typeface="Calibri"/>
                <a:cs typeface="Calibri"/>
              </a:rPr>
              <a:t>item</a:t>
            </a:r>
            <a:r>
              <a:rPr sz="2400" b="1" spc="-50" dirty="0">
                <a:latin typeface="Calibri"/>
                <a:cs typeface="Calibri"/>
              </a:rPr>
              <a:t> </a:t>
            </a:r>
            <a:r>
              <a:rPr sz="2400" b="1" spc="-25" dirty="0">
                <a:latin typeface="Calibri"/>
                <a:cs typeface="Calibri"/>
              </a:rPr>
              <a:t>or </a:t>
            </a:r>
            <a:r>
              <a:rPr sz="2400" b="1" dirty="0">
                <a:latin typeface="Calibri"/>
                <a:cs typeface="Calibri"/>
              </a:rPr>
              <a:t>task</a:t>
            </a:r>
            <a:r>
              <a:rPr sz="2400" b="1" spc="-65" dirty="0">
                <a:latin typeface="Calibri"/>
                <a:cs typeface="Calibri"/>
              </a:rPr>
              <a:t> </a:t>
            </a:r>
            <a:r>
              <a:rPr sz="2400" b="1" spc="-10" dirty="0">
                <a:latin typeface="Calibri"/>
                <a:cs typeface="Calibri"/>
              </a:rPr>
              <a:t>assesses.</a:t>
            </a:r>
            <a:endParaRPr sz="2400">
              <a:latin typeface="Calibri"/>
              <a:cs typeface="Calibri"/>
            </a:endParaRPr>
          </a:p>
          <a:p>
            <a:pPr marL="514984" marR="85725" lvl="1" indent="-182880">
              <a:lnSpc>
                <a:spcPct val="100000"/>
              </a:lnSpc>
              <a:spcBef>
                <a:spcPts val="550"/>
              </a:spcBef>
              <a:buClr>
                <a:srgbClr val="FFC746"/>
              </a:buClr>
              <a:buSzPct val="109090"/>
              <a:buFont typeface="Wingdings"/>
              <a:buChar char=""/>
              <a:tabLst>
                <a:tab pos="514984" algn="l"/>
              </a:tabLst>
            </a:pPr>
            <a:r>
              <a:rPr sz="2200" dirty="0">
                <a:latin typeface="Calibri"/>
                <a:cs typeface="Calibri"/>
              </a:rPr>
              <a:t>The</a:t>
            </a:r>
            <a:r>
              <a:rPr sz="2200" spc="-40" dirty="0">
                <a:latin typeface="Calibri"/>
                <a:cs typeface="Calibri"/>
              </a:rPr>
              <a:t> </a:t>
            </a:r>
            <a:r>
              <a:rPr sz="2200" dirty="0">
                <a:latin typeface="Calibri"/>
                <a:cs typeface="Calibri"/>
              </a:rPr>
              <a:t>most</a:t>
            </a:r>
            <a:r>
              <a:rPr sz="2200" spc="-50" dirty="0">
                <a:latin typeface="Calibri"/>
                <a:cs typeface="Calibri"/>
              </a:rPr>
              <a:t> </a:t>
            </a:r>
            <a:r>
              <a:rPr sz="2200" dirty="0">
                <a:latin typeface="Calibri"/>
                <a:cs typeface="Calibri"/>
              </a:rPr>
              <a:t>specific</a:t>
            </a:r>
            <a:r>
              <a:rPr sz="2200" spc="-50" dirty="0">
                <a:latin typeface="Calibri"/>
                <a:cs typeface="Calibri"/>
              </a:rPr>
              <a:t> </a:t>
            </a:r>
            <a:r>
              <a:rPr sz="2200" dirty="0">
                <a:latin typeface="Calibri"/>
                <a:cs typeface="Calibri"/>
              </a:rPr>
              <a:t>level</a:t>
            </a:r>
            <a:r>
              <a:rPr sz="2200" spc="-45" dirty="0">
                <a:latin typeface="Calibri"/>
                <a:cs typeface="Calibri"/>
              </a:rPr>
              <a:t> </a:t>
            </a:r>
            <a:r>
              <a:rPr sz="2200" dirty="0">
                <a:latin typeface="Calibri"/>
                <a:cs typeface="Calibri"/>
              </a:rPr>
              <a:t>of</a:t>
            </a:r>
            <a:r>
              <a:rPr sz="2200" spc="-40" dirty="0">
                <a:latin typeface="Calibri"/>
                <a:cs typeface="Calibri"/>
              </a:rPr>
              <a:t> </a:t>
            </a:r>
            <a:r>
              <a:rPr sz="2200" spc="-10" dirty="0">
                <a:latin typeface="Calibri"/>
                <a:cs typeface="Calibri"/>
              </a:rPr>
              <a:t>information </a:t>
            </a:r>
            <a:r>
              <a:rPr sz="2200" dirty="0">
                <a:latin typeface="Calibri"/>
                <a:cs typeface="Calibri"/>
              </a:rPr>
              <a:t>on</a:t>
            </a:r>
            <a:r>
              <a:rPr sz="2200" spc="-70" dirty="0">
                <a:latin typeface="Calibri"/>
                <a:cs typeface="Calibri"/>
              </a:rPr>
              <a:t> </a:t>
            </a:r>
            <a:r>
              <a:rPr sz="2200" dirty="0">
                <a:latin typeface="Calibri"/>
                <a:cs typeface="Calibri"/>
              </a:rPr>
              <a:t>student</a:t>
            </a:r>
            <a:r>
              <a:rPr sz="2200" spc="-55" dirty="0">
                <a:latin typeface="Calibri"/>
                <a:cs typeface="Calibri"/>
              </a:rPr>
              <a:t> </a:t>
            </a:r>
            <a:r>
              <a:rPr sz="2200" spc="-10" dirty="0">
                <a:latin typeface="Calibri"/>
                <a:cs typeface="Calibri"/>
              </a:rPr>
              <a:t>achievement.</a:t>
            </a:r>
            <a:endParaRPr sz="2200">
              <a:latin typeface="Calibri"/>
              <a:cs typeface="Calibri"/>
            </a:endParaRPr>
          </a:p>
          <a:p>
            <a:pPr marL="514984" marR="5080" lvl="1" indent="-182880">
              <a:lnSpc>
                <a:spcPct val="100000"/>
              </a:lnSpc>
              <a:spcBef>
                <a:spcPts val="530"/>
              </a:spcBef>
              <a:buClr>
                <a:srgbClr val="FFC746"/>
              </a:buClr>
              <a:buSzPct val="109090"/>
              <a:buFont typeface="Wingdings"/>
              <a:buChar char=""/>
              <a:tabLst>
                <a:tab pos="514984" algn="l"/>
              </a:tabLst>
            </a:pPr>
            <a:r>
              <a:rPr sz="2200" dirty="0">
                <a:latin typeface="Calibri"/>
                <a:cs typeface="Calibri"/>
              </a:rPr>
              <a:t>Due</a:t>
            </a:r>
            <a:r>
              <a:rPr sz="2200" spc="-40" dirty="0">
                <a:latin typeface="Calibri"/>
                <a:cs typeface="Calibri"/>
              </a:rPr>
              <a:t> </a:t>
            </a:r>
            <a:r>
              <a:rPr sz="2200" dirty="0">
                <a:latin typeface="Calibri"/>
                <a:cs typeface="Calibri"/>
              </a:rPr>
              <a:t>to</a:t>
            </a:r>
            <a:r>
              <a:rPr sz="2200" spc="-35"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number</a:t>
            </a:r>
            <a:r>
              <a:rPr sz="2200" spc="-30" dirty="0">
                <a:latin typeface="Calibri"/>
                <a:cs typeface="Calibri"/>
              </a:rPr>
              <a:t> </a:t>
            </a:r>
            <a:r>
              <a:rPr sz="2200" dirty="0">
                <a:latin typeface="Calibri"/>
                <a:cs typeface="Calibri"/>
              </a:rPr>
              <a:t>of</a:t>
            </a:r>
            <a:r>
              <a:rPr sz="2200" spc="-35" dirty="0">
                <a:latin typeface="Calibri"/>
                <a:cs typeface="Calibri"/>
              </a:rPr>
              <a:t> </a:t>
            </a:r>
            <a:r>
              <a:rPr sz="2200" spc="-30" dirty="0">
                <a:latin typeface="Calibri"/>
                <a:cs typeface="Calibri"/>
              </a:rPr>
              <a:t>PARCC </a:t>
            </a:r>
            <a:r>
              <a:rPr sz="2200" spc="-20" dirty="0">
                <a:latin typeface="Calibri"/>
                <a:cs typeface="Calibri"/>
              </a:rPr>
              <a:t>test </a:t>
            </a:r>
            <a:r>
              <a:rPr sz="2200" dirty="0">
                <a:latin typeface="Calibri"/>
                <a:cs typeface="Calibri"/>
              </a:rPr>
              <a:t>forms,</a:t>
            </a:r>
            <a:r>
              <a:rPr sz="2200" spc="-55" dirty="0">
                <a:latin typeface="Calibri"/>
                <a:cs typeface="Calibri"/>
              </a:rPr>
              <a:t> </a:t>
            </a:r>
            <a:r>
              <a:rPr sz="2200" spc="-10" dirty="0">
                <a:latin typeface="Calibri"/>
                <a:cs typeface="Calibri"/>
              </a:rPr>
              <a:t>aggregate</a:t>
            </a:r>
            <a:r>
              <a:rPr sz="2200" spc="-50" dirty="0">
                <a:latin typeface="Calibri"/>
                <a:cs typeface="Calibri"/>
              </a:rPr>
              <a:t> </a:t>
            </a:r>
            <a:r>
              <a:rPr sz="2200" dirty="0">
                <a:latin typeface="Calibri"/>
                <a:cs typeface="Calibri"/>
              </a:rPr>
              <a:t>item</a:t>
            </a:r>
            <a:r>
              <a:rPr sz="2200" spc="-55" dirty="0">
                <a:latin typeface="Calibri"/>
                <a:cs typeface="Calibri"/>
              </a:rPr>
              <a:t> </a:t>
            </a:r>
            <a:r>
              <a:rPr sz="2200" dirty="0">
                <a:latin typeface="Calibri"/>
                <a:cs typeface="Calibri"/>
              </a:rPr>
              <a:t>level</a:t>
            </a:r>
            <a:r>
              <a:rPr sz="2200" spc="-65" dirty="0">
                <a:latin typeface="Calibri"/>
                <a:cs typeface="Calibri"/>
              </a:rPr>
              <a:t> </a:t>
            </a:r>
            <a:r>
              <a:rPr sz="2200" dirty="0">
                <a:latin typeface="Calibri"/>
                <a:cs typeface="Calibri"/>
              </a:rPr>
              <a:t>data</a:t>
            </a:r>
            <a:r>
              <a:rPr sz="2200" spc="-65" dirty="0">
                <a:latin typeface="Calibri"/>
                <a:cs typeface="Calibri"/>
              </a:rPr>
              <a:t> </a:t>
            </a:r>
            <a:r>
              <a:rPr sz="2200" dirty="0">
                <a:latin typeface="Calibri"/>
                <a:cs typeface="Calibri"/>
              </a:rPr>
              <a:t>is</a:t>
            </a:r>
            <a:r>
              <a:rPr sz="2200" spc="-65" dirty="0">
                <a:latin typeface="Calibri"/>
                <a:cs typeface="Calibri"/>
              </a:rPr>
              <a:t> </a:t>
            </a:r>
            <a:r>
              <a:rPr sz="2200" spc="-25" dirty="0">
                <a:latin typeface="Calibri"/>
                <a:cs typeface="Calibri"/>
              </a:rPr>
              <a:t>not </a:t>
            </a:r>
            <a:r>
              <a:rPr sz="2200" spc="-10" dirty="0">
                <a:latin typeface="Calibri"/>
                <a:cs typeface="Calibri"/>
              </a:rPr>
              <a:t>available.</a:t>
            </a:r>
            <a:endParaRPr sz="2200">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934516" y="334645"/>
            <a:ext cx="8098790" cy="6200775"/>
            <a:chOff x="934516" y="334645"/>
            <a:chExt cx="8098790" cy="6200775"/>
          </a:xfrm>
        </p:grpSpPr>
        <p:pic>
          <p:nvPicPr>
            <p:cNvPr id="4" name="object 4"/>
            <p:cNvPicPr/>
            <p:nvPr/>
          </p:nvPicPr>
          <p:blipFill>
            <a:blip r:embed="rId2" cstate="print"/>
            <a:stretch>
              <a:fillRect/>
            </a:stretch>
          </p:blipFill>
          <p:spPr>
            <a:xfrm>
              <a:off x="934516" y="334645"/>
              <a:ext cx="7694294" cy="548639"/>
            </a:xfrm>
            <a:prstGeom prst="rect">
              <a:avLst/>
            </a:prstGeom>
          </p:spPr>
        </p:pic>
        <p:pic>
          <p:nvPicPr>
            <p:cNvPr id="5" name="object 5"/>
            <p:cNvPicPr/>
            <p:nvPr/>
          </p:nvPicPr>
          <p:blipFill>
            <a:blip r:embed="rId3" cstate="print"/>
            <a:stretch>
              <a:fillRect/>
            </a:stretch>
          </p:blipFill>
          <p:spPr>
            <a:xfrm>
              <a:off x="992733" y="883285"/>
              <a:ext cx="7422769" cy="548639"/>
            </a:xfrm>
            <a:prstGeom prst="rect">
              <a:avLst/>
            </a:prstGeom>
          </p:spPr>
        </p:pic>
        <p:pic>
          <p:nvPicPr>
            <p:cNvPr id="6" name="object 6"/>
            <p:cNvPicPr/>
            <p:nvPr/>
          </p:nvPicPr>
          <p:blipFill>
            <a:blip r:embed="rId4" cstate="print"/>
            <a:stretch>
              <a:fillRect/>
            </a:stretch>
          </p:blipFill>
          <p:spPr>
            <a:xfrm>
              <a:off x="5410199" y="1676400"/>
              <a:ext cx="3622548" cy="4858512"/>
            </a:xfrm>
            <a:prstGeom prst="rect">
              <a:avLst/>
            </a:prstGeom>
          </p:spPr>
        </p:pic>
      </p:grpSp>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82</a:t>
            </a:fld>
            <a:endParaRPr sz="11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B4BB75-F89F-C26C-7404-52904494C53C}"/>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Evidence Statement analysis </a:t>
            </a:r>
            <a:r>
              <a:rPr lang="en-US" dirty="0" err="1"/>
              <a:t>pg</a:t>
            </a:r>
            <a:r>
              <a:rPr lang="en-US" dirty="0"/>
              <a:t> 2</a:t>
            </a:r>
          </a:p>
        </p:txBody>
      </p:sp>
      <p:grpSp>
        <p:nvGrpSpPr>
          <p:cNvPr id="3" name="object 3">
            <a:extLst>
              <a:ext uri="{C183D7F6-B498-43B3-948B-1728B52AA6E4}">
                <adec:decorative xmlns:adec="http://schemas.microsoft.com/office/drawing/2017/decorative" val="1"/>
              </a:ext>
            </a:extLst>
          </p:cNvPr>
          <p:cNvGrpSpPr/>
          <p:nvPr/>
        </p:nvGrpSpPr>
        <p:grpSpPr>
          <a:xfrm>
            <a:off x="268224" y="395604"/>
            <a:ext cx="8698230" cy="5964555"/>
            <a:chOff x="268224" y="395604"/>
            <a:chExt cx="8698230" cy="5964555"/>
          </a:xfrm>
        </p:grpSpPr>
        <p:pic>
          <p:nvPicPr>
            <p:cNvPr id="4" name="object 4"/>
            <p:cNvPicPr/>
            <p:nvPr/>
          </p:nvPicPr>
          <p:blipFill>
            <a:blip r:embed="rId2" cstate="print"/>
            <a:stretch>
              <a:fillRect/>
            </a:stretch>
          </p:blipFill>
          <p:spPr>
            <a:xfrm>
              <a:off x="1303909" y="395604"/>
              <a:ext cx="1737740" cy="487679"/>
            </a:xfrm>
            <a:prstGeom prst="rect">
              <a:avLst/>
            </a:prstGeom>
          </p:spPr>
        </p:pic>
        <p:pic>
          <p:nvPicPr>
            <p:cNvPr id="5" name="object 5"/>
            <p:cNvPicPr/>
            <p:nvPr/>
          </p:nvPicPr>
          <p:blipFill>
            <a:blip r:embed="rId3" cstate="print"/>
            <a:stretch>
              <a:fillRect/>
            </a:stretch>
          </p:blipFill>
          <p:spPr>
            <a:xfrm>
              <a:off x="2752090" y="395604"/>
              <a:ext cx="5343652" cy="487679"/>
            </a:xfrm>
            <a:prstGeom prst="rect">
              <a:avLst/>
            </a:prstGeom>
          </p:spPr>
        </p:pic>
        <p:pic>
          <p:nvPicPr>
            <p:cNvPr id="6" name="object 6"/>
            <p:cNvPicPr/>
            <p:nvPr/>
          </p:nvPicPr>
          <p:blipFill>
            <a:blip r:embed="rId4" cstate="print"/>
            <a:stretch>
              <a:fillRect/>
            </a:stretch>
          </p:blipFill>
          <p:spPr>
            <a:xfrm>
              <a:off x="409041" y="883285"/>
              <a:ext cx="8556879" cy="487679"/>
            </a:xfrm>
            <a:prstGeom prst="rect">
              <a:avLst/>
            </a:prstGeom>
          </p:spPr>
        </p:pic>
        <p:pic>
          <p:nvPicPr>
            <p:cNvPr id="7" name="object 7"/>
            <p:cNvPicPr/>
            <p:nvPr/>
          </p:nvPicPr>
          <p:blipFill>
            <a:blip r:embed="rId5" cstate="print"/>
            <a:stretch>
              <a:fillRect/>
            </a:stretch>
          </p:blipFill>
          <p:spPr>
            <a:xfrm>
              <a:off x="268224" y="3810000"/>
              <a:ext cx="8572500" cy="2549652"/>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691130"/>
            <a:ext cx="6379845" cy="2051050"/>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Item</a:t>
            </a:r>
            <a:r>
              <a:rPr sz="2400" b="1" spc="-65" dirty="0">
                <a:latin typeface="Calibri"/>
                <a:cs typeface="Calibri"/>
              </a:rPr>
              <a:t> </a:t>
            </a:r>
            <a:r>
              <a:rPr sz="2400" b="1" spc="-10" dirty="0">
                <a:latin typeface="Calibri"/>
                <a:cs typeface="Calibri"/>
              </a:rPr>
              <a:t>Information</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spc="-10" dirty="0">
                <a:latin typeface="Calibri"/>
                <a:cs typeface="Calibri"/>
              </a:rPr>
              <a:t>Ordered</a:t>
            </a:r>
            <a:r>
              <a:rPr sz="2200" spc="-65" dirty="0">
                <a:latin typeface="Calibri"/>
                <a:cs typeface="Calibri"/>
              </a:rPr>
              <a:t> </a:t>
            </a:r>
            <a:r>
              <a:rPr sz="2200" dirty="0">
                <a:latin typeface="Calibri"/>
                <a:cs typeface="Calibri"/>
              </a:rPr>
              <a:t>by</a:t>
            </a:r>
            <a:r>
              <a:rPr sz="2200" spc="-55" dirty="0">
                <a:latin typeface="Calibri"/>
                <a:cs typeface="Calibri"/>
              </a:rPr>
              <a:t> </a:t>
            </a:r>
            <a:r>
              <a:rPr sz="2200" dirty="0">
                <a:latin typeface="Calibri"/>
                <a:cs typeface="Calibri"/>
              </a:rPr>
              <a:t>difficulty</a:t>
            </a:r>
            <a:r>
              <a:rPr sz="2200" spc="-45" dirty="0">
                <a:latin typeface="Calibri"/>
                <a:cs typeface="Calibri"/>
              </a:rPr>
              <a:t> </a:t>
            </a:r>
            <a:r>
              <a:rPr sz="2200" dirty="0">
                <a:latin typeface="Calibri"/>
                <a:cs typeface="Calibri"/>
              </a:rPr>
              <a:t>–</a:t>
            </a:r>
            <a:r>
              <a:rPr sz="2200" spc="-60" dirty="0">
                <a:latin typeface="Calibri"/>
                <a:cs typeface="Calibri"/>
              </a:rPr>
              <a:t> </a:t>
            </a:r>
            <a:r>
              <a:rPr sz="2200" dirty="0">
                <a:latin typeface="Calibri"/>
                <a:cs typeface="Calibri"/>
              </a:rPr>
              <a:t>matches</a:t>
            </a:r>
            <a:r>
              <a:rPr sz="2200" spc="-40" dirty="0">
                <a:latin typeface="Calibri"/>
                <a:cs typeface="Calibri"/>
              </a:rPr>
              <a:t> </a:t>
            </a:r>
            <a:r>
              <a:rPr sz="2200" dirty="0">
                <a:latin typeface="Calibri"/>
                <a:cs typeface="Calibri"/>
              </a:rPr>
              <a:t>the</a:t>
            </a:r>
            <a:r>
              <a:rPr sz="2200" spc="-50" dirty="0">
                <a:latin typeface="Calibri"/>
                <a:cs typeface="Calibri"/>
              </a:rPr>
              <a:t> </a:t>
            </a:r>
            <a:r>
              <a:rPr sz="2200" dirty="0">
                <a:latin typeface="Calibri"/>
                <a:cs typeface="Calibri"/>
              </a:rPr>
              <a:t>order</a:t>
            </a:r>
            <a:r>
              <a:rPr sz="2200" spc="-75" dirty="0">
                <a:latin typeface="Calibri"/>
                <a:cs typeface="Calibri"/>
              </a:rPr>
              <a:t> </a:t>
            </a:r>
            <a:r>
              <a:rPr sz="2200" dirty="0">
                <a:latin typeface="Calibri"/>
                <a:cs typeface="Calibri"/>
              </a:rPr>
              <a:t>on</a:t>
            </a:r>
            <a:r>
              <a:rPr sz="2200" spc="-55" dirty="0">
                <a:latin typeface="Calibri"/>
                <a:cs typeface="Calibri"/>
              </a:rPr>
              <a:t> </a:t>
            </a:r>
            <a:r>
              <a:rPr sz="2200" dirty="0">
                <a:latin typeface="Calibri"/>
                <a:cs typeface="Calibri"/>
              </a:rPr>
              <a:t>Page</a:t>
            </a:r>
            <a:r>
              <a:rPr sz="2200" spc="-60" dirty="0">
                <a:latin typeface="Calibri"/>
                <a:cs typeface="Calibri"/>
              </a:rPr>
              <a:t> </a:t>
            </a:r>
            <a:r>
              <a:rPr sz="2200" spc="-50" dirty="0">
                <a:latin typeface="Calibri"/>
                <a:cs typeface="Calibri"/>
              </a:rPr>
              <a:t>1</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dirty="0">
                <a:latin typeface="Calibri"/>
                <a:cs typeface="Calibri"/>
              </a:rPr>
              <a:t>Evidence</a:t>
            </a:r>
            <a:r>
              <a:rPr sz="2200" spc="-75" dirty="0">
                <a:latin typeface="Calibri"/>
                <a:cs typeface="Calibri"/>
              </a:rPr>
              <a:t> </a:t>
            </a:r>
            <a:r>
              <a:rPr sz="2200" spc="-10" dirty="0">
                <a:latin typeface="Calibri"/>
                <a:cs typeface="Calibri"/>
              </a:rPr>
              <a:t>Statement</a:t>
            </a:r>
            <a:endParaRPr sz="2200">
              <a:latin typeface="Calibri"/>
              <a:cs typeface="Calibri"/>
            </a:endParaRPr>
          </a:p>
          <a:p>
            <a:pPr marL="514984" lvl="1" indent="-182245">
              <a:lnSpc>
                <a:spcPct val="100000"/>
              </a:lnSpc>
              <a:spcBef>
                <a:spcPts val="525"/>
              </a:spcBef>
              <a:buClr>
                <a:srgbClr val="FFC746"/>
              </a:buClr>
              <a:buSzPct val="109090"/>
              <a:buFont typeface="Wingdings"/>
              <a:buChar char=""/>
              <a:tabLst>
                <a:tab pos="514984" algn="l"/>
              </a:tabLst>
            </a:pPr>
            <a:r>
              <a:rPr sz="2200" dirty="0">
                <a:latin typeface="Calibri"/>
                <a:cs typeface="Calibri"/>
              </a:rPr>
              <a:t>Colorado</a:t>
            </a:r>
            <a:r>
              <a:rPr sz="2200" spc="-105" dirty="0">
                <a:latin typeface="Calibri"/>
                <a:cs typeface="Calibri"/>
              </a:rPr>
              <a:t> </a:t>
            </a:r>
            <a:r>
              <a:rPr sz="2200" dirty="0">
                <a:latin typeface="Calibri"/>
                <a:cs typeface="Calibri"/>
              </a:rPr>
              <a:t>Academic</a:t>
            </a:r>
            <a:r>
              <a:rPr sz="2200" spc="-90" dirty="0">
                <a:latin typeface="Calibri"/>
                <a:cs typeface="Calibri"/>
              </a:rPr>
              <a:t> </a:t>
            </a:r>
            <a:r>
              <a:rPr sz="2200" spc="-10" dirty="0">
                <a:latin typeface="Calibri"/>
                <a:cs typeface="Calibri"/>
              </a:rPr>
              <a:t>Standard</a:t>
            </a:r>
            <a:endParaRPr sz="2200">
              <a:latin typeface="Calibri"/>
              <a:cs typeface="Calibri"/>
            </a:endParaRPr>
          </a:p>
          <a:p>
            <a:pPr marL="515620" lvl="1" indent="-182880">
              <a:lnSpc>
                <a:spcPct val="100000"/>
              </a:lnSpc>
              <a:spcBef>
                <a:spcPts val="530"/>
              </a:spcBef>
              <a:buClr>
                <a:srgbClr val="FFC746"/>
              </a:buClr>
              <a:buSzPct val="109090"/>
              <a:buFont typeface="Wingdings"/>
              <a:buChar char=""/>
              <a:tabLst>
                <a:tab pos="515620" algn="l"/>
              </a:tabLst>
            </a:pPr>
            <a:r>
              <a:rPr sz="2200" spc="-10" dirty="0">
                <a:latin typeface="Calibri"/>
                <a:cs typeface="Calibri"/>
              </a:rPr>
              <a:t>Domain</a:t>
            </a:r>
            <a:endParaRPr sz="2200">
              <a:latin typeface="Calibri"/>
              <a:cs typeface="Calibri"/>
            </a:endParaRPr>
          </a:p>
        </p:txBody>
      </p:sp>
      <p:sp>
        <p:nvSpPr>
          <p:cNvPr id="8" name="object 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60833" rIns="0" bIns="0" rtlCol="0">
            <a:spAutoFit/>
          </a:bodyPr>
          <a:lstStyle/>
          <a:p>
            <a:pPr marL="38100">
              <a:lnSpc>
                <a:spcPct val="100000"/>
              </a:lnSpc>
              <a:spcBef>
                <a:spcPts val="140"/>
              </a:spcBef>
            </a:pPr>
            <a:fld id="{81D60167-4931-47E6-BA6A-407CBD079E47}" type="slidenum">
              <a:rPr sz="1100" spc="-25" dirty="0"/>
              <a:t>83</a:t>
            </a:fld>
            <a:endParaRPr sz="11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Disaggregated reports"/>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478AC8"/>
          </a:solidFill>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2" cstate="print"/>
            <a:stretch>
              <a:fillRect/>
            </a:stretch>
          </p:blipFill>
          <p:spPr>
            <a:xfrm>
              <a:off x="8004281" y="6207166"/>
              <a:ext cx="196552" cy="193515"/>
            </a:xfrm>
            <a:prstGeom prst="rect">
              <a:avLst/>
            </a:prstGeom>
          </p:spPr>
        </p:pic>
        <p:pic>
          <p:nvPicPr>
            <p:cNvPr id="6" name="object 6"/>
            <p:cNvPicPr/>
            <p:nvPr/>
          </p:nvPicPr>
          <p:blipFill>
            <a:blip r:embed="rId3"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4" cstate="print"/>
            <a:stretch>
              <a:fillRect/>
            </a:stretch>
          </p:blipFill>
          <p:spPr>
            <a:xfrm>
              <a:off x="8407554" y="6474413"/>
              <a:ext cx="200493" cy="162871"/>
            </a:xfrm>
            <a:prstGeom prst="rect">
              <a:avLst/>
            </a:prstGeom>
          </p:spPr>
        </p:pic>
        <p:pic>
          <p:nvPicPr>
            <p:cNvPr id="10" name="object 10"/>
            <p:cNvPicPr/>
            <p:nvPr/>
          </p:nvPicPr>
          <p:blipFill>
            <a:blip r:embed="rId5" cstate="print"/>
            <a:stretch>
              <a:fillRect/>
            </a:stretch>
          </p:blipFill>
          <p:spPr>
            <a:xfrm>
              <a:off x="8395809" y="6193907"/>
              <a:ext cx="65769" cy="77261"/>
            </a:xfrm>
            <a:prstGeom prst="rect">
              <a:avLst/>
            </a:prstGeom>
          </p:spPr>
        </p:pic>
        <p:pic>
          <p:nvPicPr>
            <p:cNvPr id="11" name="object 11"/>
            <p:cNvPicPr/>
            <p:nvPr/>
          </p:nvPicPr>
          <p:blipFill>
            <a:blip r:embed="rId6"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7" cstate="print"/>
            <a:stretch>
              <a:fillRect/>
            </a:stretch>
          </p:blipFill>
          <p:spPr>
            <a:xfrm>
              <a:off x="8378219" y="6296133"/>
              <a:ext cx="329266" cy="186865"/>
            </a:xfrm>
            <a:prstGeom prst="rect">
              <a:avLst/>
            </a:prstGeom>
          </p:spPr>
        </p:pic>
      </p:grpSp>
      <p:sp>
        <p:nvSpPr>
          <p:cNvPr id="15" name="object 15"/>
          <p:cNvSpPr txBox="1">
            <a:spLocks noGrp="1"/>
          </p:cNvSpPr>
          <p:nvPr>
            <p:ph type="title"/>
          </p:nvPr>
        </p:nvSpPr>
        <p:spPr>
          <a:xfrm>
            <a:off x="2168779" y="4021073"/>
            <a:ext cx="4744085" cy="391160"/>
          </a:xfrm>
          <a:prstGeom prst="rect">
            <a:avLst/>
          </a:prstGeom>
        </p:spPr>
        <p:txBody>
          <a:bodyPr vert="horz" wrap="square" lIns="0" tIns="12700" rIns="0" bIns="0" rtlCol="0">
            <a:spAutoFit/>
          </a:bodyPr>
          <a:lstStyle/>
          <a:p>
            <a:pPr marL="12700">
              <a:lnSpc>
                <a:spcPct val="100000"/>
              </a:lnSpc>
              <a:spcBef>
                <a:spcPts val="100"/>
              </a:spcBef>
            </a:pPr>
            <a:r>
              <a:rPr sz="2400" b="1" spc="95" dirty="0">
                <a:latin typeface="Calibri"/>
                <a:cs typeface="Calibri"/>
              </a:rPr>
              <a:t>State</a:t>
            </a:r>
            <a:r>
              <a:rPr sz="2400" b="1" spc="280" dirty="0">
                <a:latin typeface="Calibri"/>
                <a:cs typeface="Calibri"/>
              </a:rPr>
              <a:t> </a:t>
            </a:r>
            <a:r>
              <a:rPr sz="2400" b="1" spc="120" dirty="0">
                <a:latin typeface="Calibri"/>
                <a:cs typeface="Calibri"/>
              </a:rPr>
              <a:t>reports</a:t>
            </a:r>
            <a:r>
              <a:rPr sz="2400" b="1" spc="270" dirty="0">
                <a:latin typeface="Calibri"/>
                <a:cs typeface="Calibri"/>
              </a:rPr>
              <a:t> </a:t>
            </a:r>
            <a:r>
              <a:rPr sz="2400" b="1" spc="85" dirty="0">
                <a:latin typeface="Calibri"/>
                <a:cs typeface="Calibri"/>
              </a:rPr>
              <a:t>are</a:t>
            </a:r>
            <a:r>
              <a:rPr sz="2400" b="1" spc="270" dirty="0">
                <a:latin typeface="Calibri"/>
                <a:cs typeface="Calibri"/>
              </a:rPr>
              <a:t> </a:t>
            </a:r>
            <a:r>
              <a:rPr sz="2400" b="1" spc="114" dirty="0">
                <a:latin typeface="Calibri"/>
                <a:cs typeface="Calibri"/>
              </a:rPr>
              <a:t>posted</a:t>
            </a:r>
            <a:r>
              <a:rPr sz="2400" b="1" spc="270" dirty="0">
                <a:latin typeface="Calibri"/>
                <a:cs typeface="Calibri"/>
              </a:rPr>
              <a:t> </a:t>
            </a:r>
            <a:r>
              <a:rPr sz="2400" b="1" spc="114" dirty="0">
                <a:latin typeface="Calibri"/>
                <a:cs typeface="Calibri"/>
              </a:rPr>
              <a:t>publicly</a:t>
            </a:r>
            <a:endParaRPr sz="2400">
              <a:latin typeface="Calibri"/>
              <a:cs typeface="Calibri"/>
            </a:endParaRPr>
          </a:p>
        </p:txBody>
      </p:sp>
      <p:pic>
        <p:nvPicPr>
          <p:cNvPr id="16" name="object 16" descr="Disaggregated reports"/>
          <p:cNvPicPr/>
          <p:nvPr/>
        </p:nvPicPr>
        <p:blipFill>
          <a:blip r:embed="rId8" cstate="print"/>
          <a:stretch>
            <a:fillRect/>
          </a:stretch>
        </p:blipFill>
        <p:spPr>
          <a:xfrm>
            <a:off x="1387475" y="2243658"/>
            <a:ext cx="6631558" cy="640384"/>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89B1A4-9AE0-99AF-B264-BF617C142DF5}"/>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State Level Results</a:t>
            </a:r>
          </a:p>
        </p:txBody>
      </p:sp>
      <p:grpSp>
        <p:nvGrpSpPr>
          <p:cNvPr id="3" name="object 3">
            <a:extLst>
              <a:ext uri="{C183D7F6-B498-43B3-948B-1728B52AA6E4}">
                <adec:decorative xmlns:adec="http://schemas.microsoft.com/office/drawing/2017/decorative" val="1"/>
              </a:ext>
            </a:extLst>
          </p:cNvPr>
          <p:cNvGrpSpPr/>
          <p:nvPr/>
        </p:nvGrpSpPr>
        <p:grpSpPr>
          <a:xfrm>
            <a:off x="884224" y="456565"/>
            <a:ext cx="7579995" cy="853440"/>
            <a:chOff x="884224" y="456565"/>
            <a:chExt cx="7579995" cy="853440"/>
          </a:xfrm>
        </p:grpSpPr>
        <p:pic>
          <p:nvPicPr>
            <p:cNvPr id="4" name="object 4"/>
            <p:cNvPicPr/>
            <p:nvPr/>
          </p:nvPicPr>
          <p:blipFill>
            <a:blip r:embed="rId2" cstate="print"/>
            <a:stretch>
              <a:fillRect/>
            </a:stretch>
          </p:blipFill>
          <p:spPr>
            <a:xfrm>
              <a:off x="1012545" y="456565"/>
              <a:ext cx="7443470" cy="426720"/>
            </a:xfrm>
            <a:prstGeom prst="rect">
              <a:avLst/>
            </a:prstGeom>
          </p:spPr>
        </p:pic>
        <p:pic>
          <p:nvPicPr>
            <p:cNvPr id="5" name="object 5"/>
            <p:cNvPicPr/>
            <p:nvPr/>
          </p:nvPicPr>
          <p:blipFill>
            <a:blip r:embed="rId3" cstate="print"/>
            <a:stretch>
              <a:fillRect/>
            </a:stretch>
          </p:blipFill>
          <p:spPr>
            <a:xfrm>
              <a:off x="884224" y="883284"/>
              <a:ext cx="2895727" cy="426720"/>
            </a:xfrm>
            <a:prstGeom prst="rect">
              <a:avLst/>
            </a:prstGeom>
          </p:spPr>
        </p:pic>
        <p:pic>
          <p:nvPicPr>
            <p:cNvPr id="6" name="object 6"/>
            <p:cNvPicPr/>
            <p:nvPr/>
          </p:nvPicPr>
          <p:blipFill>
            <a:blip r:embed="rId4" cstate="print"/>
            <a:stretch>
              <a:fillRect/>
            </a:stretch>
          </p:blipFill>
          <p:spPr>
            <a:xfrm>
              <a:off x="3586861" y="883284"/>
              <a:ext cx="320039" cy="426720"/>
            </a:xfrm>
            <a:prstGeom prst="rect">
              <a:avLst/>
            </a:prstGeom>
          </p:spPr>
        </p:pic>
        <p:pic>
          <p:nvPicPr>
            <p:cNvPr id="7" name="object 7"/>
            <p:cNvPicPr/>
            <p:nvPr/>
          </p:nvPicPr>
          <p:blipFill>
            <a:blip r:embed="rId5" cstate="print"/>
            <a:stretch>
              <a:fillRect/>
            </a:stretch>
          </p:blipFill>
          <p:spPr>
            <a:xfrm>
              <a:off x="3746881" y="883284"/>
              <a:ext cx="4716780" cy="426720"/>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691130"/>
            <a:ext cx="8110220" cy="4493895"/>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State</a:t>
            </a:r>
            <a:r>
              <a:rPr sz="2400" b="1" spc="-120" dirty="0">
                <a:latin typeface="Calibri"/>
                <a:cs typeface="Calibri"/>
              </a:rPr>
              <a:t> </a:t>
            </a:r>
            <a:r>
              <a:rPr sz="2400" b="1" dirty="0">
                <a:latin typeface="Calibri"/>
                <a:cs typeface="Calibri"/>
              </a:rPr>
              <a:t>results</a:t>
            </a:r>
            <a:r>
              <a:rPr sz="2400" b="1" spc="-114" dirty="0">
                <a:latin typeface="Calibri"/>
                <a:cs typeface="Calibri"/>
              </a:rPr>
              <a:t> </a:t>
            </a:r>
            <a:r>
              <a:rPr sz="2400" b="1" dirty="0">
                <a:latin typeface="Calibri"/>
                <a:cs typeface="Calibri"/>
              </a:rPr>
              <a:t>available</a:t>
            </a:r>
            <a:r>
              <a:rPr sz="2400" b="1" spc="-125" dirty="0">
                <a:latin typeface="Calibri"/>
                <a:cs typeface="Calibri"/>
              </a:rPr>
              <a:t> </a:t>
            </a:r>
            <a:r>
              <a:rPr sz="2400" b="1" spc="-25" dirty="0">
                <a:latin typeface="Calibri"/>
                <a:cs typeface="Calibri"/>
              </a:rPr>
              <a:t>by</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dirty="0">
                <a:latin typeface="Calibri"/>
                <a:cs typeface="Calibri"/>
              </a:rPr>
              <a:t>Overall</a:t>
            </a:r>
            <a:r>
              <a:rPr sz="2200" spc="-75" dirty="0">
                <a:latin typeface="Calibri"/>
                <a:cs typeface="Calibri"/>
              </a:rPr>
              <a:t> </a:t>
            </a:r>
            <a:r>
              <a:rPr sz="2200" dirty="0">
                <a:latin typeface="Calibri"/>
                <a:cs typeface="Calibri"/>
              </a:rPr>
              <a:t>by</a:t>
            </a:r>
            <a:r>
              <a:rPr sz="2200" spc="-65" dirty="0">
                <a:latin typeface="Calibri"/>
                <a:cs typeface="Calibri"/>
              </a:rPr>
              <a:t> </a:t>
            </a:r>
            <a:r>
              <a:rPr sz="2200" dirty="0">
                <a:latin typeface="Calibri"/>
                <a:cs typeface="Calibri"/>
              </a:rPr>
              <a:t>grade</a:t>
            </a:r>
            <a:r>
              <a:rPr sz="2200" spc="-70" dirty="0">
                <a:latin typeface="Calibri"/>
                <a:cs typeface="Calibri"/>
              </a:rPr>
              <a:t> </a:t>
            </a:r>
            <a:r>
              <a:rPr sz="2200" dirty="0">
                <a:latin typeface="Calibri"/>
                <a:cs typeface="Calibri"/>
              </a:rPr>
              <a:t>and</a:t>
            </a:r>
            <a:r>
              <a:rPr sz="2200" spc="-75" dirty="0">
                <a:latin typeface="Calibri"/>
                <a:cs typeface="Calibri"/>
              </a:rPr>
              <a:t> </a:t>
            </a:r>
            <a:r>
              <a:rPr sz="2200" spc="-10" dirty="0">
                <a:latin typeface="Calibri"/>
                <a:cs typeface="Calibri"/>
              </a:rPr>
              <a:t>content</a:t>
            </a:r>
            <a:r>
              <a:rPr sz="2200" spc="-50" dirty="0">
                <a:latin typeface="Calibri"/>
                <a:cs typeface="Calibri"/>
              </a:rPr>
              <a:t> </a:t>
            </a:r>
            <a:r>
              <a:rPr sz="2200" spc="-20" dirty="0">
                <a:latin typeface="Calibri"/>
                <a:cs typeface="Calibri"/>
              </a:rPr>
              <a:t>area</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spc="-10" dirty="0">
                <a:latin typeface="Calibri"/>
                <a:cs typeface="Calibri"/>
              </a:rPr>
              <a:t>Gender</a:t>
            </a:r>
            <a:endParaRPr sz="2200">
              <a:latin typeface="Calibri"/>
              <a:cs typeface="Calibri"/>
            </a:endParaRPr>
          </a:p>
          <a:p>
            <a:pPr marL="514984" lvl="1" indent="-182245">
              <a:lnSpc>
                <a:spcPct val="100000"/>
              </a:lnSpc>
              <a:spcBef>
                <a:spcPts val="525"/>
              </a:spcBef>
              <a:buClr>
                <a:srgbClr val="FFC746"/>
              </a:buClr>
              <a:buSzPct val="109090"/>
              <a:buFont typeface="Wingdings"/>
              <a:buChar char=""/>
              <a:tabLst>
                <a:tab pos="514984" algn="l"/>
              </a:tabLst>
            </a:pPr>
            <a:r>
              <a:rPr sz="2200" spc="-10" dirty="0">
                <a:latin typeface="Calibri"/>
                <a:cs typeface="Calibri"/>
              </a:rPr>
              <a:t>Race/ethnicity</a:t>
            </a:r>
            <a:endParaRPr sz="2200">
              <a:latin typeface="Calibri"/>
              <a:cs typeface="Calibri"/>
            </a:endParaRPr>
          </a:p>
          <a:p>
            <a:pPr marL="515620" lvl="1" indent="-182880">
              <a:lnSpc>
                <a:spcPct val="100000"/>
              </a:lnSpc>
              <a:spcBef>
                <a:spcPts val="530"/>
              </a:spcBef>
              <a:buClr>
                <a:srgbClr val="FFC746"/>
              </a:buClr>
              <a:buSzPct val="109090"/>
              <a:buFont typeface="Wingdings"/>
              <a:buChar char=""/>
              <a:tabLst>
                <a:tab pos="515620" algn="l"/>
              </a:tabLst>
            </a:pPr>
            <a:r>
              <a:rPr sz="2200" spc="-20" dirty="0">
                <a:latin typeface="Calibri"/>
                <a:cs typeface="Calibri"/>
              </a:rPr>
              <a:t>Free-</a:t>
            </a:r>
            <a:r>
              <a:rPr sz="2200" dirty="0">
                <a:latin typeface="Calibri"/>
                <a:cs typeface="Calibri"/>
              </a:rPr>
              <a:t>reduced</a:t>
            </a:r>
            <a:r>
              <a:rPr sz="2200" spc="-25" dirty="0">
                <a:latin typeface="Calibri"/>
                <a:cs typeface="Calibri"/>
              </a:rPr>
              <a:t> </a:t>
            </a:r>
            <a:r>
              <a:rPr sz="2200" dirty="0">
                <a:latin typeface="Calibri"/>
                <a:cs typeface="Calibri"/>
              </a:rPr>
              <a:t>lunch</a:t>
            </a:r>
            <a:r>
              <a:rPr sz="2200" spc="-35" dirty="0">
                <a:latin typeface="Calibri"/>
                <a:cs typeface="Calibri"/>
              </a:rPr>
              <a:t> </a:t>
            </a:r>
            <a:r>
              <a:rPr sz="2200" spc="-10" dirty="0">
                <a:latin typeface="Calibri"/>
                <a:cs typeface="Calibri"/>
              </a:rPr>
              <a:t>status</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dirty="0">
                <a:latin typeface="Calibri"/>
                <a:cs typeface="Calibri"/>
              </a:rPr>
              <a:t>Special</a:t>
            </a:r>
            <a:r>
              <a:rPr sz="2200" spc="-55" dirty="0">
                <a:latin typeface="Calibri"/>
                <a:cs typeface="Calibri"/>
              </a:rPr>
              <a:t> </a:t>
            </a:r>
            <a:r>
              <a:rPr sz="2200" spc="-10" dirty="0">
                <a:latin typeface="Calibri"/>
                <a:cs typeface="Calibri"/>
              </a:rPr>
              <a:t>programs</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dirty="0">
                <a:latin typeface="Calibri"/>
                <a:cs typeface="Calibri"/>
              </a:rPr>
              <a:t>Language</a:t>
            </a:r>
            <a:r>
              <a:rPr sz="2200" spc="-40" dirty="0">
                <a:latin typeface="Calibri"/>
                <a:cs typeface="Calibri"/>
              </a:rPr>
              <a:t> </a:t>
            </a:r>
            <a:r>
              <a:rPr sz="2200" spc="-10" dirty="0">
                <a:latin typeface="Calibri"/>
                <a:cs typeface="Calibri"/>
              </a:rPr>
              <a:t>proficiency</a:t>
            </a:r>
            <a:endParaRPr sz="2200">
              <a:latin typeface="Calibri"/>
              <a:cs typeface="Calibri"/>
            </a:endParaRPr>
          </a:p>
          <a:p>
            <a:pPr marL="240665" indent="-227965">
              <a:lnSpc>
                <a:spcPct val="100000"/>
              </a:lnSpc>
              <a:spcBef>
                <a:spcPts val="555"/>
              </a:spcBef>
              <a:buClr>
                <a:srgbClr val="478AC8"/>
              </a:buClr>
              <a:buSzPct val="110416"/>
              <a:buFont typeface="Wingdings"/>
              <a:buChar char=""/>
              <a:tabLst>
                <a:tab pos="240665" algn="l"/>
              </a:tabLst>
            </a:pPr>
            <a:r>
              <a:rPr sz="2400" b="1" dirty="0">
                <a:latin typeface="Calibri"/>
                <a:cs typeface="Calibri"/>
              </a:rPr>
              <a:t>School</a:t>
            </a:r>
            <a:r>
              <a:rPr sz="2400" b="1" spc="-90" dirty="0">
                <a:latin typeface="Calibri"/>
                <a:cs typeface="Calibri"/>
              </a:rPr>
              <a:t> </a:t>
            </a:r>
            <a:r>
              <a:rPr sz="2400" b="1" dirty="0">
                <a:latin typeface="Calibri"/>
                <a:cs typeface="Calibri"/>
              </a:rPr>
              <a:t>and</a:t>
            </a:r>
            <a:r>
              <a:rPr sz="2400" b="1" spc="-70" dirty="0">
                <a:latin typeface="Calibri"/>
                <a:cs typeface="Calibri"/>
              </a:rPr>
              <a:t> </a:t>
            </a:r>
            <a:r>
              <a:rPr sz="2400" b="1" dirty="0">
                <a:latin typeface="Calibri"/>
                <a:cs typeface="Calibri"/>
              </a:rPr>
              <a:t>district</a:t>
            </a:r>
            <a:r>
              <a:rPr sz="2400" b="1" spc="-60" dirty="0">
                <a:latin typeface="Calibri"/>
                <a:cs typeface="Calibri"/>
              </a:rPr>
              <a:t> </a:t>
            </a:r>
            <a:r>
              <a:rPr sz="2400" b="1" dirty="0">
                <a:latin typeface="Calibri"/>
                <a:cs typeface="Calibri"/>
              </a:rPr>
              <a:t>results</a:t>
            </a:r>
            <a:r>
              <a:rPr sz="2400" b="1" spc="-55" dirty="0">
                <a:latin typeface="Calibri"/>
                <a:cs typeface="Calibri"/>
              </a:rPr>
              <a:t> </a:t>
            </a:r>
            <a:r>
              <a:rPr sz="2400" b="1" dirty="0">
                <a:latin typeface="Calibri"/>
                <a:cs typeface="Calibri"/>
              </a:rPr>
              <a:t>available</a:t>
            </a:r>
            <a:r>
              <a:rPr sz="2400" b="1" spc="-65" dirty="0">
                <a:latin typeface="Calibri"/>
                <a:cs typeface="Calibri"/>
              </a:rPr>
              <a:t> </a:t>
            </a:r>
            <a:r>
              <a:rPr sz="2400" b="1" spc="-25" dirty="0">
                <a:latin typeface="Calibri"/>
                <a:cs typeface="Calibri"/>
              </a:rPr>
              <a:t>by</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dirty="0">
                <a:latin typeface="Calibri"/>
                <a:cs typeface="Calibri"/>
              </a:rPr>
              <a:t>Overall</a:t>
            </a:r>
            <a:r>
              <a:rPr sz="2200" spc="-75" dirty="0">
                <a:latin typeface="Calibri"/>
                <a:cs typeface="Calibri"/>
              </a:rPr>
              <a:t> </a:t>
            </a:r>
            <a:r>
              <a:rPr sz="2200" dirty="0">
                <a:latin typeface="Calibri"/>
                <a:cs typeface="Calibri"/>
              </a:rPr>
              <a:t>by</a:t>
            </a:r>
            <a:r>
              <a:rPr sz="2200" spc="-65" dirty="0">
                <a:latin typeface="Calibri"/>
                <a:cs typeface="Calibri"/>
              </a:rPr>
              <a:t> </a:t>
            </a:r>
            <a:r>
              <a:rPr sz="2200" dirty="0">
                <a:latin typeface="Calibri"/>
                <a:cs typeface="Calibri"/>
              </a:rPr>
              <a:t>grade</a:t>
            </a:r>
            <a:r>
              <a:rPr sz="2200" spc="-70" dirty="0">
                <a:latin typeface="Calibri"/>
                <a:cs typeface="Calibri"/>
              </a:rPr>
              <a:t> </a:t>
            </a:r>
            <a:r>
              <a:rPr sz="2200" dirty="0">
                <a:latin typeface="Calibri"/>
                <a:cs typeface="Calibri"/>
              </a:rPr>
              <a:t>and</a:t>
            </a:r>
            <a:r>
              <a:rPr sz="2200" spc="-75" dirty="0">
                <a:latin typeface="Calibri"/>
                <a:cs typeface="Calibri"/>
              </a:rPr>
              <a:t> </a:t>
            </a:r>
            <a:r>
              <a:rPr sz="2200" spc="-10" dirty="0">
                <a:latin typeface="Calibri"/>
                <a:cs typeface="Calibri"/>
              </a:rPr>
              <a:t>content</a:t>
            </a:r>
            <a:r>
              <a:rPr sz="2200" spc="-50" dirty="0">
                <a:latin typeface="Calibri"/>
                <a:cs typeface="Calibri"/>
              </a:rPr>
              <a:t> </a:t>
            </a:r>
            <a:r>
              <a:rPr sz="2200" spc="-20" dirty="0">
                <a:latin typeface="Calibri"/>
                <a:cs typeface="Calibri"/>
              </a:rPr>
              <a:t>area</a:t>
            </a:r>
            <a:endParaRPr sz="2200">
              <a:latin typeface="Calibri"/>
              <a:cs typeface="Calibri"/>
            </a:endParaRPr>
          </a:p>
          <a:p>
            <a:pPr marL="241300" marR="5080" indent="-228600">
              <a:lnSpc>
                <a:spcPct val="100000"/>
              </a:lnSpc>
              <a:spcBef>
                <a:spcPts val="555"/>
              </a:spcBef>
              <a:buClr>
                <a:srgbClr val="478AC8"/>
              </a:buClr>
              <a:buSzPct val="110416"/>
              <a:buFont typeface="Wingdings"/>
              <a:buChar char=""/>
              <a:tabLst>
                <a:tab pos="241300" algn="l"/>
              </a:tabLst>
            </a:pPr>
            <a:r>
              <a:rPr sz="2400" b="1" dirty="0">
                <a:latin typeface="Calibri"/>
                <a:cs typeface="Calibri"/>
              </a:rPr>
              <a:t>These</a:t>
            </a:r>
            <a:r>
              <a:rPr sz="2400" b="1" spc="-60" dirty="0">
                <a:latin typeface="Calibri"/>
                <a:cs typeface="Calibri"/>
              </a:rPr>
              <a:t> </a:t>
            </a:r>
            <a:r>
              <a:rPr sz="2400" b="1" dirty="0">
                <a:latin typeface="Calibri"/>
                <a:cs typeface="Calibri"/>
              </a:rPr>
              <a:t>data</a:t>
            </a:r>
            <a:r>
              <a:rPr sz="2400" b="1" spc="-45" dirty="0">
                <a:latin typeface="Calibri"/>
                <a:cs typeface="Calibri"/>
              </a:rPr>
              <a:t> </a:t>
            </a:r>
            <a:r>
              <a:rPr sz="2400" b="1" dirty="0">
                <a:latin typeface="Calibri"/>
                <a:cs typeface="Calibri"/>
              </a:rPr>
              <a:t>are</a:t>
            </a:r>
            <a:r>
              <a:rPr sz="2400" b="1" spc="-65" dirty="0">
                <a:latin typeface="Calibri"/>
                <a:cs typeface="Calibri"/>
              </a:rPr>
              <a:t> </a:t>
            </a:r>
            <a:r>
              <a:rPr sz="2400" b="1" dirty="0">
                <a:latin typeface="Calibri"/>
                <a:cs typeface="Calibri"/>
              </a:rPr>
              <a:t>posted</a:t>
            </a:r>
            <a:r>
              <a:rPr sz="2400" b="1" spc="-55" dirty="0">
                <a:latin typeface="Calibri"/>
                <a:cs typeface="Calibri"/>
              </a:rPr>
              <a:t> </a:t>
            </a:r>
            <a:r>
              <a:rPr sz="2400" b="1" dirty="0">
                <a:latin typeface="Calibri"/>
                <a:cs typeface="Calibri"/>
              </a:rPr>
              <a:t>to</a:t>
            </a:r>
            <a:r>
              <a:rPr sz="2400" b="1" spc="-55" dirty="0">
                <a:latin typeface="Calibri"/>
                <a:cs typeface="Calibri"/>
              </a:rPr>
              <a:t> </a:t>
            </a:r>
            <a:r>
              <a:rPr sz="2400" b="1" dirty="0">
                <a:latin typeface="Calibri"/>
                <a:cs typeface="Calibri"/>
              </a:rPr>
              <a:t>the</a:t>
            </a:r>
            <a:r>
              <a:rPr sz="2400" b="1" spc="-50" dirty="0">
                <a:latin typeface="Calibri"/>
                <a:cs typeface="Calibri"/>
              </a:rPr>
              <a:t> </a:t>
            </a:r>
            <a:r>
              <a:rPr sz="2400" b="1" dirty="0">
                <a:latin typeface="Calibri"/>
                <a:cs typeface="Calibri"/>
              </a:rPr>
              <a:t>CDE</a:t>
            </a:r>
            <a:r>
              <a:rPr sz="2400" b="1" spc="-55" dirty="0">
                <a:latin typeface="Calibri"/>
                <a:cs typeface="Calibri"/>
              </a:rPr>
              <a:t> </a:t>
            </a:r>
            <a:r>
              <a:rPr sz="2400" b="1" spc="-10" dirty="0">
                <a:latin typeface="Calibri"/>
                <a:cs typeface="Calibri"/>
              </a:rPr>
              <a:t>Assessment</a:t>
            </a:r>
            <a:r>
              <a:rPr sz="2400" b="1" spc="-55" dirty="0">
                <a:latin typeface="Calibri"/>
                <a:cs typeface="Calibri"/>
              </a:rPr>
              <a:t> </a:t>
            </a:r>
            <a:r>
              <a:rPr sz="2400" b="1" spc="-10" dirty="0">
                <a:latin typeface="Calibri"/>
                <a:cs typeface="Calibri"/>
              </a:rPr>
              <a:t>webpage</a:t>
            </a:r>
            <a:r>
              <a:rPr sz="2400" b="1" spc="-60" dirty="0">
                <a:latin typeface="Calibri"/>
                <a:cs typeface="Calibri"/>
              </a:rPr>
              <a:t> </a:t>
            </a:r>
            <a:r>
              <a:rPr sz="2400" b="1" dirty="0">
                <a:latin typeface="Calibri"/>
                <a:cs typeface="Calibri"/>
              </a:rPr>
              <a:t>on</a:t>
            </a:r>
            <a:r>
              <a:rPr sz="2400" b="1" spc="-65" dirty="0">
                <a:latin typeface="Calibri"/>
                <a:cs typeface="Calibri"/>
              </a:rPr>
              <a:t> </a:t>
            </a:r>
            <a:r>
              <a:rPr sz="2400" b="1" spc="-25" dirty="0">
                <a:latin typeface="Calibri"/>
                <a:cs typeface="Calibri"/>
              </a:rPr>
              <a:t>the </a:t>
            </a:r>
            <a:r>
              <a:rPr sz="2400" b="1" dirty="0">
                <a:latin typeface="Calibri"/>
                <a:cs typeface="Calibri"/>
              </a:rPr>
              <a:t>“Data</a:t>
            </a:r>
            <a:r>
              <a:rPr sz="2400" b="1" spc="-70" dirty="0">
                <a:latin typeface="Calibri"/>
                <a:cs typeface="Calibri"/>
              </a:rPr>
              <a:t> </a:t>
            </a:r>
            <a:r>
              <a:rPr sz="2400" b="1" dirty="0">
                <a:latin typeface="Calibri"/>
                <a:cs typeface="Calibri"/>
              </a:rPr>
              <a:t>and</a:t>
            </a:r>
            <a:r>
              <a:rPr sz="2400" b="1" spc="-75" dirty="0">
                <a:latin typeface="Calibri"/>
                <a:cs typeface="Calibri"/>
              </a:rPr>
              <a:t> </a:t>
            </a:r>
            <a:r>
              <a:rPr sz="2400" b="1" dirty="0">
                <a:latin typeface="Calibri"/>
                <a:cs typeface="Calibri"/>
              </a:rPr>
              <a:t>Results”</a:t>
            </a:r>
            <a:r>
              <a:rPr sz="2400" b="1" spc="-75" dirty="0">
                <a:latin typeface="Calibri"/>
                <a:cs typeface="Calibri"/>
              </a:rPr>
              <a:t> </a:t>
            </a:r>
            <a:r>
              <a:rPr sz="2400" b="1" spc="-10" dirty="0">
                <a:latin typeface="Calibri"/>
                <a:cs typeface="Calibri"/>
              </a:rPr>
              <a:t>subcategory</a:t>
            </a:r>
            <a:r>
              <a:rPr sz="2400" b="1" spc="-90" dirty="0">
                <a:latin typeface="Calibri"/>
                <a:cs typeface="Calibri"/>
              </a:rPr>
              <a:t> </a:t>
            </a:r>
            <a:r>
              <a:rPr sz="2400" b="1" dirty="0">
                <a:latin typeface="Calibri"/>
                <a:cs typeface="Calibri"/>
              </a:rPr>
              <a:t>under</a:t>
            </a:r>
            <a:r>
              <a:rPr sz="2400" b="1" spc="-80" dirty="0">
                <a:latin typeface="Calibri"/>
                <a:cs typeface="Calibri"/>
              </a:rPr>
              <a:t> </a:t>
            </a:r>
            <a:r>
              <a:rPr sz="2400" b="1" dirty="0">
                <a:latin typeface="Calibri"/>
                <a:cs typeface="Calibri"/>
              </a:rPr>
              <a:t>each</a:t>
            </a:r>
            <a:r>
              <a:rPr sz="2400" b="1" spc="-85" dirty="0">
                <a:latin typeface="Calibri"/>
                <a:cs typeface="Calibri"/>
              </a:rPr>
              <a:t> </a:t>
            </a:r>
            <a:r>
              <a:rPr sz="2400" b="1" spc="-10" dirty="0">
                <a:latin typeface="Calibri"/>
                <a:cs typeface="Calibri"/>
              </a:rPr>
              <a:t>assessment</a:t>
            </a:r>
            <a:endParaRPr sz="2400">
              <a:latin typeface="Calibri"/>
              <a:cs typeface="Calibri"/>
            </a:endParaRPr>
          </a:p>
        </p:txBody>
      </p:sp>
      <p:sp>
        <p:nvSpPr>
          <p:cNvPr id="8" name="object 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85</a:t>
            </a:fld>
            <a:endParaRPr spc="-25"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7E4178-4195-E495-344E-A85B8758C62D}"/>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State Level Results </a:t>
            </a:r>
            <a:r>
              <a:rPr lang="en-US" dirty="0" err="1"/>
              <a:t>Contd</a:t>
            </a:r>
            <a:endParaRPr lang="en-US" dirty="0"/>
          </a:p>
        </p:txBody>
      </p:sp>
      <p:grpSp>
        <p:nvGrpSpPr>
          <p:cNvPr id="3" name="object 3">
            <a:extLst>
              <a:ext uri="{C183D7F6-B498-43B3-948B-1728B52AA6E4}">
                <adec:decorative xmlns:adec="http://schemas.microsoft.com/office/drawing/2017/decorative" val="1"/>
              </a:ext>
            </a:extLst>
          </p:cNvPr>
          <p:cNvGrpSpPr/>
          <p:nvPr/>
        </p:nvGrpSpPr>
        <p:grpSpPr>
          <a:xfrm>
            <a:off x="1945258" y="456565"/>
            <a:ext cx="5462905" cy="853440"/>
            <a:chOff x="1945258" y="456565"/>
            <a:chExt cx="5462905" cy="853440"/>
          </a:xfrm>
        </p:grpSpPr>
        <p:pic>
          <p:nvPicPr>
            <p:cNvPr id="4" name="object 4"/>
            <p:cNvPicPr/>
            <p:nvPr/>
          </p:nvPicPr>
          <p:blipFill>
            <a:blip r:embed="rId2" cstate="print"/>
            <a:stretch>
              <a:fillRect/>
            </a:stretch>
          </p:blipFill>
          <p:spPr>
            <a:xfrm>
              <a:off x="2346070" y="456565"/>
              <a:ext cx="4662678" cy="426720"/>
            </a:xfrm>
            <a:prstGeom prst="rect">
              <a:avLst/>
            </a:prstGeom>
          </p:spPr>
        </p:pic>
        <p:pic>
          <p:nvPicPr>
            <p:cNvPr id="5" name="object 5"/>
            <p:cNvPicPr/>
            <p:nvPr/>
          </p:nvPicPr>
          <p:blipFill>
            <a:blip r:embed="rId3" cstate="print"/>
            <a:stretch>
              <a:fillRect/>
            </a:stretch>
          </p:blipFill>
          <p:spPr>
            <a:xfrm>
              <a:off x="1945258" y="883284"/>
              <a:ext cx="5462397" cy="426720"/>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691130"/>
            <a:ext cx="7372984" cy="4368165"/>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CMAS</a:t>
            </a:r>
            <a:r>
              <a:rPr sz="2400" b="1" spc="-20" dirty="0">
                <a:latin typeface="Calibri"/>
                <a:cs typeface="Calibri"/>
              </a:rPr>
              <a:t> </a:t>
            </a:r>
            <a:r>
              <a:rPr sz="2400" b="1" dirty="0">
                <a:latin typeface="Calibri"/>
                <a:cs typeface="Calibri"/>
              </a:rPr>
              <a:t>ELA</a:t>
            </a:r>
            <a:r>
              <a:rPr sz="2400" b="1" spc="-40" dirty="0">
                <a:latin typeface="Calibri"/>
                <a:cs typeface="Calibri"/>
              </a:rPr>
              <a:t> </a:t>
            </a:r>
            <a:r>
              <a:rPr sz="2400" b="1" dirty="0">
                <a:latin typeface="Calibri"/>
                <a:cs typeface="Calibri"/>
              </a:rPr>
              <a:t>and</a:t>
            </a:r>
            <a:r>
              <a:rPr sz="2400" b="1" spc="-35" dirty="0">
                <a:latin typeface="Calibri"/>
                <a:cs typeface="Calibri"/>
              </a:rPr>
              <a:t> </a:t>
            </a:r>
            <a:r>
              <a:rPr sz="2400" b="1" dirty="0">
                <a:latin typeface="Calibri"/>
                <a:cs typeface="Calibri"/>
              </a:rPr>
              <a:t>Math</a:t>
            </a:r>
            <a:r>
              <a:rPr sz="2400" b="1" spc="-20" dirty="0">
                <a:latin typeface="Calibri"/>
                <a:cs typeface="Calibri"/>
              </a:rPr>
              <a:t> </a:t>
            </a:r>
            <a:r>
              <a:rPr sz="2400" b="1" spc="-10" dirty="0">
                <a:latin typeface="Calibri"/>
                <a:cs typeface="Calibri"/>
              </a:rPr>
              <a:t>(PARCC)</a:t>
            </a:r>
            <a:endParaRPr sz="2400">
              <a:latin typeface="Calibri"/>
              <a:cs typeface="Calibri"/>
            </a:endParaRPr>
          </a:p>
          <a:p>
            <a:pPr marL="514350" marR="81280" lvl="1" indent="-182245">
              <a:lnSpc>
                <a:spcPct val="100000"/>
              </a:lnSpc>
              <a:spcBef>
                <a:spcPts val="550"/>
              </a:spcBef>
              <a:buClr>
                <a:srgbClr val="FFC746"/>
              </a:buClr>
              <a:buSzPct val="109090"/>
              <a:buFont typeface="Wingdings"/>
              <a:buChar char=""/>
              <a:tabLst>
                <a:tab pos="515620" algn="l"/>
              </a:tabLst>
            </a:pPr>
            <a:r>
              <a:rPr sz="2200" u="sng" spc="-25" dirty="0">
                <a:solidFill>
                  <a:srgbClr val="0F1E8E"/>
                </a:solidFill>
                <a:uFill>
                  <a:solidFill>
                    <a:srgbClr val="0F1E8E"/>
                  </a:solidFill>
                </a:uFill>
                <a:latin typeface="Calibri"/>
                <a:cs typeface="Calibri"/>
                <a:hlinkClick r:id="rId4"/>
              </a:rPr>
              <a:t>http://www.cde.state.co.us/assessment/cmas-</a:t>
            </a:r>
            <a:r>
              <a:rPr sz="2200" u="sng" spc="-10" dirty="0">
                <a:solidFill>
                  <a:srgbClr val="0F1E8E"/>
                </a:solidFill>
                <a:uFill>
                  <a:solidFill>
                    <a:srgbClr val="0F1E8E"/>
                  </a:solidFill>
                </a:uFill>
                <a:latin typeface="Calibri"/>
                <a:cs typeface="Calibri"/>
                <a:hlinkClick r:id="rId4"/>
              </a:rPr>
              <a:t>englishmath-</a:t>
            </a:r>
            <a:r>
              <a:rPr sz="2200" u="none" spc="-10" dirty="0">
                <a:solidFill>
                  <a:srgbClr val="0F1E8E"/>
                </a:solidFill>
                <a:latin typeface="Calibri"/>
                <a:cs typeface="Calibri"/>
                <a:hlinkClick r:id="rId4"/>
              </a:rPr>
              <a:t> 	</a:t>
            </a:r>
            <a:r>
              <a:rPr sz="2200" u="sng" spc="-10" dirty="0">
                <a:solidFill>
                  <a:srgbClr val="0F1E8E"/>
                </a:solidFill>
                <a:uFill>
                  <a:solidFill>
                    <a:srgbClr val="0F1E8E"/>
                  </a:solidFill>
                </a:uFill>
                <a:latin typeface="Calibri"/>
                <a:cs typeface="Calibri"/>
                <a:hlinkClick r:id="rId4"/>
              </a:rPr>
              <a:t>dataandresults</a:t>
            </a:r>
            <a:endParaRPr sz="2200">
              <a:latin typeface="Calibri"/>
              <a:cs typeface="Calibri"/>
            </a:endParaRPr>
          </a:p>
          <a:p>
            <a:pPr marL="240665" indent="-227965">
              <a:lnSpc>
                <a:spcPct val="100000"/>
              </a:lnSpc>
              <a:spcBef>
                <a:spcPts val="555"/>
              </a:spcBef>
              <a:buClr>
                <a:srgbClr val="478AC8"/>
              </a:buClr>
              <a:buSzPct val="110416"/>
              <a:buFont typeface="Wingdings"/>
              <a:buChar char=""/>
              <a:tabLst>
                <a:tab pos="240665" algn="l"/>
              </a:tabLst>
            </a:pPr>
            <a:r>
              <a:rPr sz="2400" b="1" spc="-20" dirty="0">
                <a:latin typeface="Calibri"/>
                <a:cs typeface="Calibri"/>
              </a:rPr>
              <a:t>CSLA</a:t>
            </a:r>
            <a:endParaRPr sz="2400">
              <a:latin typeface="Calibri"/>
              <a:cs typeface="Calibri"/>
            </a:endParaRPr>
          </a:p>
          <a:p>
            <a:pPr marL="515620" lvl="1" indent="-182880">
              <a:lnSpc>
                <a:spcPct val="100000"/>
              </a:lnSpc>
              <a:spcBef>
                <a:spcPts val="550"/>
              </a:spcBef>
              <a:buClr>
                <a:srgbClr val="FFC746"/>
              </a:buClr>
              <a:buSzPct val="109090"/>
              <a:buFont typeface="Wingdings"/>
              <a:buChar char=""/>
              <a:tabLst>
                <a:tab pos="515620" algn="l"/>
              </a:tabLst>
            </a:pPr>
            <a:r>
              <a:rPr sz="2200" u="sng" spc="-10" dirty="0">
                <a:solidFill>
                  <a:srgbClr val="0F1E8E"/>
                </a:solidFill>
                <a:uFill>
                  <a:solidFill>
                    <a:srgbClr val="0F1E8E"/>
                  </a:solidFill>
                </a:uFill>
                <a:latin typeface="Calibri"/>
                <a:cs typeface="Calibri"/>
                <a:hlinkClick r:id="rId5"/>
              </a:rPr>
              <a:t>http://www.cde.state.co.us/assessment/csla</a:t>
            </a:r>
            <a:endParaRPr sz="2200">
              <a:latin typeface="Calibri"/>
              <a:cs typeface="Calibri"/>
            </a:endParaRPr>
          </a:p>
          <a:p>
            <a:pPr marL="240665" indent="-227965">
              <a:lnSpc>
                <a:spcPct val="100000"/>
              </a:lnSpc>
              <a:spcBef>
                <a:spcPts val="560"/>
              </a:spcBef>
              <a:buClr>
                <a:srgbClr val="478AC8"/>
              </a:buClr>
              <a:buSzPct val="110416"/>
              <a:buFont typeface="Wingdings"/>
              <a:buChar char=""/>
              <a:tabLst>
                <a:tab pos="240665" algn="l"/>
              </a:tabLst>
            </a:pPr>
            <a:r>
              <a:rPr sz="2400" b="1" dirty="0">
                <a:latin typeface="Calibri"/>
                <a:cs typeface="Calibri"/>
              </a:rPr>
              <a:t>CMAS</a:t>
            </a:r>
            <a:r>
              <a:rPr sz="2400" b="1" spc="-50" dirty="0">
                <a:latin typeface="Calibri"/>
                <a:cs typeface="Calibri"/>
              </a:rPr>
              <a:t> </a:t>
            </a:r>
            <a:r>
              <a:rPr sz="2400" b="1" dirty="0">
                <a:latin typeface="Calibri"/>
                <a:cs typeface="Calibri"/>
              </a:rPr>
              <a:t>Science</a:t>
            </a:r>
            <a:r>
              <a:rPr sz="2400" b="1" spc="-70" dirty="0">
                <a:latin typeface="Calibri"/>
                <a:cs typeface="Calibri"/>
              </a:rPr>
              <a:t> </a:t>
            </a:r>
            <a:r>
              <a:rPr sz="2400" b="1" dirty="0">
                <a:latin typeface="Calibri"/>
                <a:cs typeface="Calibri"/>
              </a:rPr>
              <a:t>and</a:t>
            </a:r>
            <a:r>
              <a:rPr sz="2400" b="1" spc="-50" dirty="0">
                <a:latin typeface="Calibri"/>
                <a:cs typeface="Calibri"/>
              </a:rPr>
              <a:t> </a:t>
            </a:r>
            <a:r>
              <a:rPr sz="2400" b="1" dirty="0">
                <a:latin typeface="Calibri"/>
                <a:cs typeface="Calibri"/>
              </a:rPr>
              <a:t>Social</a:t>
            </a:r>
            <a:r>
              <a:rPr sz="2400" b="1" spc="-70" dirty="0">
                <a:latin typeface="Calibri"/>
                <a:cs typeface="Calibri"/>
              </a:rPr>
              <a:t> </a:t>
            </a:r>
            <a:r>
              <a:rPr sz="2400" b="1" spc="-10" dirty="0">
                <a:latin typeface="Calibri"/>
                <a:cs typeface="Calibri"/>
              </a:rPr>
              <a:t>Studies</a:t>
            </a:r>
            <a:endParaRPr sz="2400">
              <a:latin typeface="Calibri"/>
              <a:cs typeface="Calibri"/>
            </a:endParaRPr>
          </a:p>
          <a:p>
            <a:pPr marL="514350" marR="5080" lvl="1" indent="-182245">
              <a:lnSpc>
                <a:spcPct val="100000"/>
              </a:lnSpc>
              <a:spcBef>
                <a:spcPts val="545"/>
              </a:spcBef>
              <a:buClr>
                <a:srgbClr val="FFC746"/>
              </a:buClr>
              <a:buSzPct val="109090"/>
              <a:buFont typeface="Wingdings"/>
              <a:buChar char=""/>
              <a:tabLst>
                <a:tab pos="515620" algn="l"/>
              </a:tabLst>
            </a:pPr>
            <a:r>
              <a:rPr sz="2200" u="sng" spc="-25" dirty="0">
                <a:solidFill>
                  <a:srgbClr val="0F1E8E"/>
                </a:solidFill>
                <a:uFill>
                  <a:solidFill>
                    <a:srgbClr val="0F1E8E"/>
                  </a:solidFill>
                </a:uFill>
                <a:latin typeface="Calibri"/>
                <a:cs typeface="Calibri"/>
                <a:hlinkClick r:id="rId6"/>
              </a:rPr>
              <a:t>http://www.cde.state.co.us/assessment/cmas-</a:t>
            </a:r>
            <a:r>
              <a:rPr sz="2200" u="sng" spc="-10" dirty="0">
                <a:solidFill>
                  <a:srgbClr val="0F1E8E"/>
                </a:solidFill>
                <a:uFill>
                  <a:solidFill>
                    <a:srgbClr val="0F1E8E"/>
                  </a:solidFill>
                </a:uFill>
                <a:latin typeface="Calibri"/>
                <a:cs typeface="Calibri"/>
                <a:hlinkClick r:id="rId6"/>
              </a:rPr>
              <a:t>sciencesocial-</a:t>
            </a:r>
            <a:r>
              <a:rPr sz="2200" u="none" spc="-10" dirty="0">
                <a:solidFill>
                  <a:srgbClr val="0F1E8E"/>
                </a:solidFill>
                <a:latin typeface="Calibri"/>
                <a:cs typeface="Calibri"/>
                <a:hlinkClick r:id="rId6"/>
              </a:rPr>
              <a:t> 	</a:t>
            </a:r>
            <a:r>
              <a:rPr sz="2200" u="sng" spc="-10" dirty="0">
                <a:solidFill>
                  <a:srgbClr val="0F1E8E"/>
                </a:solidFill>
                <a:uFill>
                  <a:solidFill>
                    <a:srgbClr val="0F1E8E"/>
                  </a:solidFill>
                </a:uFill>
                <a:latin typeface="Calibri"/>
                <a:cs typeface="Calibri"/>
                <a:hlinkClick r:id="rId6"/>
              </a:rPr>
              <a:t>dataandresults</a:t>
            </a:r>
            <a:endParaRPr sz="2200">
              <a:latin typeface="Calibri"/>
              <a:cs typeface="Calibri"/>
            </a:endParaRPr>
          </a:p>
          <a:p>
            <a:pPr marL="240665" indent="-227965">
              <a:lnSpc>
                <a:spcPct val="100000"/>
              </a:lnSpc>
              <a:spcBef>
                <a:spcPts val="560"/>
              </a:spcBef>
              <a:buClr>
                <a:srgbClr val="478AC8"/>
              </a:buClr>
              <a:buSzPct val="110416"/>
              <a:buFont typeface="Wingdings"/>
              <a:buChar char=""/>
              <a:tabLst>
                <a:tab pos="240665" algn="l"/>
              </a:tabLst>
            </a:pPr>
            <a:r>
              <a:rPr sz="2400" b="1" dirty="0">
                <a:latin typeface="Calibri"/>
                <a:cs typeface="Calibri"/>
              </a:rPr>
              <a:t>CoAlt</a:t>
            </a:r>
            <a:r>
              <a:rPr sz="2400" b="1" spc="-50" dirty="0">
                <a:latin typeface="Calibri"/>
                <a:cs typeface="Calibri"/>
              </a:rPr>
              <a:t> </a:t>
            </a:r>
            <a:r>
              <a:rPr sz="2400" b="1" dirty="0">
                <a:latin typeface="Calibri"/>
                <a:cs typeface="Calibri"/>
              </a:rPr>
              <a:t>Science</a:t>
            </a:r>
            <a:r>
              <a:rPr sz="2400" b="1" spc="-55" dirty="0">
                <a:latin typeface="Calibri"/>
                <a:cs typeface="Calibri"/>
              </a:rPr>
              <a:t> </a:t>
            </a:r>
            <a:r>
              <a:rPr sz="2400" b="1" dirty="0">
                <a:latin typeface="Calibri"/>
                <a:cs typeface="Calibri"/>
              </a:rPr>
              <a:t>and</a:t>
            </a:r>
            <a:r>
              <a:rPr sz="2400" b="1" spc="-50" dirty="0">
                <a:latin typeface="Calibri"/>
                <a:cs typeface="Calibri"/>
              </a:rPr>
              <a:t> </a:t>
            </a:r>
            <a:r>
              <a:rPr sz="2400" b="1" dirty="0">
                <a:latin typeface="Calibri"/>
                <a:cs typeface="Calibri"/>
              </a:rPr>
              <a:t>Social</a:t>
            </a:r>
            <a:r>
              <a:rPr sz="2400" b="1" spc="-65" dirty="0">
                <a:latin typeface="Calibri"/>
                <a:cs typeface="Calibri"/>
              </a:rPr>
              <a:t> </a:t>
            </a:r>
            <a:r>
              <a:rPr sz="2400" b="1" spc="-10" dirty="0">
                <a:latin typeface="Calibri"/>
                <a:cs typeface="Calibri"/>
              </a:rPr>
              <a:t>Studies</a:t>
            </a:r>
            <a:endParaRPr sz="2400">
              <a:latin typeface="Calibri"/>
              <a:cs typeface="Calibri"/>
            </a:endParaRPr>
          </a:p>
          <a:p>
            <a:pPr marL="514350" marR="35560" lvl="1" indent="-182245">
              <a:lnSpc>
                <a:spcPct val="100000"/>
              </a:lnSpc>
              <a:spcBef>
                <a:spcPts val="545"/>
              </a:spcBef>
              <a:buClr>
                <a:srgbClr val="FFC746"/>
              </a:buClr>
              <a:buSzPct val="109090"/>
              <a:buFont typeface="Wingdings"/>
              <a:buChar char=""/>
              <a:tabLst>
                <a:tab pos="515620" algn="l"/>
              </a:tabLst>
            </a:pPr>
            <a:r>
              <a:rPr sz="2200" u="sng" spc="-25" dirty="0">
                <a:solidFill>
                  <a:srgbClr val="0F1E8E"/>
                </a:solidFill>
                <a:uFill>
                  <a:solidFill>
                    <a:srgbClr val="0F1E8E"/>
                  </a:solidFill>
                </a:uFill>
                <a:latin typeface="Calibri"/>
                <a:cs typeface="Calibri"/>
                <a:hlinkClick r:id="rId7"/>
              </a:rPr>
              <a:t>http://www.cde.state.co.us/assessment/coalt-</a:t>
            </a:r>
            <a:r>
              <a:rPr sz="2200" u="sng" spc="-10" dirty="0">
                <a:solidFill>
                  <a:srgbClr val="0F1E8E"/>
                </a:solidFill>
                <a:uFill>
                  <a:solidFill>
                    <a:srgbClr val="0F1E8E"/>
                  </a:solidFill>
                </a:uFill>
                <a:latin typeface="Calibri"/>
                <a:cs typeface="Calibri"/>
                <a:hlinkClick r:id="rId7"/>
              </a:rPr>
              <a:t>sciencesocial-</a:t>
            </a:r>
            <a:r>
              <a:rPr sz="2200" u="none" spc="-10" dirty="0">
                <a:solidFill>
                  <a:srgbClr val="0F1E8E"/>
                </a:solidFill>
                <a:latin typeface="Calibri"/>
                <a:cs typeface="Calibri"/>
                <a:hlinkClick r:id="rId7"/>
              </a:rPr>
              <a:t> 	</a:t>
            </a:r>
            <a:r>
              <a:rPr sz="2200" u="sng" spc="-10" dirty="0">
                <a:solidFill>
                  <a:srgbClr val="0F1E8E"/>
                </a:solidFill>
                <a:uFill>
                  <a:solidFill>
                    <a:srgbClr val="0F1E8E"/>
                  </a:solidFill>
                </a:uFill>
                <a:latin typeface="Calibri"/>
                <a:cs typeface="Calibri"/>
                <a:hlinkClick r:id="rId7"/>
              </a:rPr>
              <a:t>dataandresults</a:t>
            </a:r>
            <a:endParaRPr sz="2200">
              <a:latin typeface="Calibri"/>
              <a:cs typeface="Calibri"/>
            </a:endParaRPr>
          </a:p>
        </p:txBody>
      </p:sp>
      <p:sp>
        <p:nvSpPr>
          <p:cNvPr id="6" name="object 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86</a:t>
            </a:fld>
            <a:endParaRPr spc="-25"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60BB71-194D-DA35-FEB1-0C7110CB9D34}"/>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Sample Report</a:t>
            </a:r>
          </a:p>
        </p:txBody>
      </p:sp>
      <p:pic>
        <p:nvPicPr>
          <p:cNvPr id="2" name="object 2" descr="Sample disaggregated state report"/>
          <p:cNvPicPr/>
          <p:nvPr/>
        </p:nvPicPr>
        <p:blipFill>
          <a:blip r:embed="rId2" cstate="print"/>
          <a:stretch>
            <a:fillRect/>
          </a:stretch>
        </p:blipFill>
        <p:spPr>
          <a:xfrm>
            <a:off x="1105509" y="669925"/>
            <a:ext cx="7143750" cy="426720"/>
          </a:xfrm>
          <a:prstGeom prst="rect">
            <a:avLst/>
          </a:prstGeom>
        </p:spPr>
      </p:pic>
      <p:pic>
        <p:nvPicPr>
          <p:cNvPr id="3" name="object 3" descr="Screenshot of sample disaggregated state report"/>
          <p:cNvPicPr/>
          <p:nvPr/>
        </p:nvPicPr>
        <p:blipFill>
          <a:blip r:embed="rId3" cstate="print"/>
          <a:stretch>
            <a:fillRect/>
          </a:stretch>
        </p:blipFill>
        <p:spPr>
          <a:xfrm>
            <a:off x="0" y="1676399"/>
            <a:ext cx="9144000" cy="5181600"/>
          </a:xfrm>
          <a:prstGeom prst="rect">
            <a:avLst/>
          </a:prstGeom>
        </p:spPr>
      </p:pic>
      <p:sp>
        <p:nvSpPr>
          <p:cNvPr id="4" name="object 4"/>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87</a:t>
            </a:fld>
            <a:endParaRPr spc="-25"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478AC8"/>
          </a:solidFill>
        </p:spPr>
        <p:txBody>
          <a:bodyPr wrap="square" lIns="0" tIns="0" rIns="0" bIns="0" rtlCol="0"/>
          <a:lstStyle/>
          <a:p>
            <a:endParaRPr/>
          </a:p>
        </p:txBody>
      </p:sp>
      <p:pic>
        <p:nvPicPr>
          <p:cNvPr id="15" name="object 15">
            <a:extLst>
              <a:ext uri="{C183D7F6-B498-43B3-948B-1728B52AA6E4}">
                <adec:decorative xmlns:adec="http://schemas.microsoft.com/office/drawing/2017/decorative" val="1"/>
              </a:ext>
            </a:extLst>
          </p:cNvPr>
          <p:cNvPicPr/>
          <p:nvPr/>
        </p:nvPicPr>
        <p:blipFill>
          <a:blip r:embed="rId2" cstate="print"/>
          <a:stretch>
            <a:fillRect/>
          </a:stretch>
        </p:blipFill>
        <p:spPr>
          <a:xfrm>
            <a:off x="1292986" y="2243658"/>
            <a:ext cx="6813804" cy="640384"/>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09"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9" y="6296133"/>
              <a:ext cx="329266" cy="186865"/>
            </a:xfrm>
            <a:prstGeom prst="rect">
              <a:avLst/>
            </a:prstGeom>
          </p:spPr>
        </p:pic>
      </p:grpSp>
      <p:sp>
        <p:nvSpPr>
          <p:cNvPr id="16" name="object 16">
            <a:extLst>
              <a:ext uri="{C183D7F6-B498-43B3-948B-1728B52AA6E4}">
                <adec:decorative xmlns:adec="http://schemas.microsoft.com/office/drawing/2017/decorative" val="1"/>
              </a:ext>
            </a:extLst>
          </p:cNvPr>
          <p:cNvSpPr txBox="1"/>
          <p:nvPr/>
        </p:nvSpPr>
        <p:spPr>
          <a:xfrm>
            <a:off x="78739" y="6379260"/>
            <a:ext cx="168910" cy="165735"/>
          </a:xfrm>
          <a:prstGeom prst="rect">
            <a:avLst/>
          </a:prstGeom>
        </p:spPr>
        <p:txBody>
          <a:bodyPr vert="horz" wrap="square" lIns="0" tIns="0" rIns="0" bIns="0" rtlCol="0">
            <a:spAutoFit/>
          </a:bodyPr>
          <a:lstStyle/>
          <a:p>
            <a:pPr marL="12700">
              <a:lnSpc>
                <a:spcPts val="1150"/>
              </a:lnSpc>
            </a:pPr>
            <a:r>
              <a:rPr sz="1100" b="1" spc="-25" dirty="0">
                <a:solidFill>
                  <a:srgbClr val="45454B"/>
                </a:solidFill>
                <a:latin typeface="Calibri"/>
                <a:cs typeface="Calibri"/>
              </a:rPr>
              <a:t>88</a:t>
            </a:r>
            <a:endParaRPr sz="1100">
              <a:latin typeface="Calibri"/>
              <a:cs typeface="Calibri"/>
            </a:endParaRPr>
          </a:p>
        </p:txBody>
      </p:sp>
      <p:sp>
        <p:nvSpPr>
          <p:cNvPr id="17" name="Title 16">
            <a:extLst>
              <a:ext uri="{FF2B5EF4-FFF2-40B4-BE49-F238E27FC236}">
                <a16:creationId xmlns:a16="http://schemas.microsoft.com/office/drawing/2014/main" id="{5CC42F8E-8A85-1084-9DEB-AAD731B61AD6}"/>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Additional Info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9805F2-3017-8594-B4A9-4868F90CF8B0}"/>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Format of Results</a:t>
            </a:r>
          </a:p>
        </p:txBody>
      </p:sp>
      <p:grpSp>
        <p:nvGrpSpPr>
          <p:cNvPr id="4" name="object 4">
            <a:extLst>
              <a:ext uri="{C183D7F6-B498-43B3-948B-1728B52AA6E4}">
                <adec:decorative xmlns:adec="http://schemas.microsoft.com/office/drawing/2017/decorative" val="1"/>
              </a:ext>
            </a:extLst>
          </p:cNvPr>
          <p:cNvGrpSpPr/>
          <p:nvPr/>
        </p:nvGrpSpPr>
        <p:grpSpPr>
          <a:xfrm>
            <a:off x="1270127" y="334645"/>
            <a:ext cx="7009765" cy="1097280"/>
            <a:chOff x="1270127" y="334645"/>
            <a:chExt cx="7009765" cy="1097280"/>
          </a:xfrm>
        </p:grpSpPr>
        <p:pic>
          <p:nvPicPr>
            <p:cNvPr id="5" name="object 5"/>
            <p:cNvPicPr/>
            <p:nvPr/>
          </p:nvPicPr>
          <p:blipFill>
            <a:blip r:embed="rId2" cstate="print"/>
            <a:stretch>
              <a:fillRect/>
            </a:stretch>
          </p:blipFill>
          <p:spPr>
            <a:xfrm>
              <a:off x="1270127" y="334645"/>
              <a:ext cx="7009638" cy="548639"/>
            </a:xfrm>
            <a:prstGeom prst="rect">
              <a:avLst/>
            </a:prstGeom>
          </p:spPr>
        </p:pic>
        <p:pic>
          <p:nvPicPr>
            <p:cNvPr id="6" name="object 6"/>
            <p:cNvPicPr/>
            <p:nvPr/>
          </p:nvPicPr>
          <p:blipFill>
            <a:blip r:embed="rId3" cstate="print"/>
            <a:stretch>
              <a:fillRect/>
            </a:stretch>
          </p:blipFill>
          <p:spPr>
            <a:xfrm>
              <a:off x="3676777" y="883285"/>
              <a:ext cx="2046858"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480059" y="1700777"/>
            <a:ext cx="7806055" cy="4501515"/>
          </a:xfrm>
          <a:prstGeom prst="rect">
            <a:avLst/>
          </a:prstGeom>
        </p:spPr>
        <p:txBody>
          <a:bodyPr vert="horz" wrap="square" lIns="0" tIns="50165" rIns="0" bIns="0" rtlCol="0">
            <a:spAutoFit/>
          </a:bodyPr>
          <a:lstStyle/>
          <a:p>
            <a:pPr marL="266065" indent="-227965">
              <a:lnSpc>
                <a:spcPct val="100000"/>
              </a:lnSpc>
              <a:spcBef>
                <a:spcPts val="395"/>
              </a:spcBef>
              <a:buClr>
                <a:srgbClr val="478AC8"/>
              </a:buClr>
              <a:buSzPct val="109090"/>
              <a:buFont typeface="Wingdings"/>
              <a:buChar char=""/>
              <a:tabLst>
                <a:tab pos="266065" algn="l"/>
              </a:tabLst>
            </a:pPr>
            <a:r>
              <a:rPr sz="2200" b="1" dirty="0">
                <a:latin typeface="Calibri"/>
                <a:cs typeface="Calibri"/>
              </a:rPr>
              <a:t>Electronic</a:t>
            </a:r>
            <a:r>
              <a:rPr sz="2200" b="1" spc="-60" dirty="0">
                <a:latin typeface="Calibri"/>
                <a:cs typeface="Calibri"/>
              </a:rPr>
              <a:t> </a:t>
            </a:r>
            <a:r>
              <a:rPr sz="2200" b="1" dirty="0">
                <a:latin typeface="Calibri"/>
                <a:cs typeface="Calibri"/>
              </a:rPr>
              <a:t>Files</a:t>
            </a:r>
            <a:r>
              <a:rPr sz="2200" b="1" spc="-60" dirty="0">
                <a:latin typeface="Calibri"/>
                <a:cs typeface="Calibri"/>
              </a:rPr>
              <a:t> </a:t>
            </a:r>
            <a:r>
              <a:rPr sz="2200" b="1" dirty="0">
                <a:latin typeface="Calibri"/>
                <a:cs typeface="Calibri"/>
              </a:rPr>
              <a:t>–</a:t>
            </a:r>
            <a:r>
              <a:rPr sz="2200" b="1" spc="-80" dirty="0">
                <a:latin typeface="Calibri"/>
                <a:cs typeface="Calibri"/>
              </a:rPr>
              <a:t> </a:t>
            </a:r>
            <a:r>
              <a:rPr sz="2200" b="1" dirty="0">
                <a:latin typeface="Calibri"/>
                <a:cs typeface="Calibri"/>
              </a:rPr>
              <a:t>available</a:t>
            </a:r>
            <a:r>
              <a:rPr sz="2200" b="1" spc="-60" dirty="0">
                <a:latin typeface="Calibri"/>
                <a:cs typeface="Calibri"/>
              </a:rPr>
              <a:t> </a:t>
            </a:r>
            <a:r>
              <a:rPr sz="2200" b="1" dirty="0">
                <a:latin typeface="Calibri"/>
                <a:cs typeface="Calibri"/>
              </a:rPr>
              <a:t>through</a:t>
            </a:r>
            <a:r>
              <a:rPr sz="2200" b="1" spc="-75" dirty="0">
                <a:latin typeface="Calibri"/>
                <a:cs typeface="Calibri"/>
              </a:rPr>
              <a:t> </a:t>
            </a:r>
            <a:r>
              <a:rPr sz="2200" b="1" spc="-10" dirty="0">
                <a:latin typeface="Calibri"/>
                <a:cs typeface="Calibri"/>
              </a:rPr>
              <a:t>PearsonAccess</a:t>
            </a:r>
            <a:r>
              <a:rPr sz="2175" b="1" spc="-15" baseline="24904" dirty="0">
                <a:latin typeface="Calibri"/>
                <a:cs typeface="Calibri"/>
              </a:rPr>
              <a:t>next</a:t>
            </a:r>
            <a:endParaRPr sz="2175" baseline="24904">
              <a:latin typeface="Calibri"/>
              <a:cs typeface="Calibri"/>
            </a:endParaRPr>
          </a:p>
          <a:p>
            <a:pPr marL="540385" lvl="1" indent="-182245">
              <a:lnSpc>
                <a:spcPct val="100000"/>
              </a:lnSpc>
              <a:spcBef>
                <a:spcPts val="490"/>
              </a:spcBef>
              <a:buClr>
                <a:srgbClr val="FFC746"/>
              </a:buClr>
              <a:buSzPct val="110000"/>
              <a:buFont typeface="Wingdings"/>
              <a:buChar char=""/>
              <a:tabLst>
                <a:tab pos="540385" algn="l"/>
              </a:tabLst>
            </a:pPr>
            <a:r>
              <a:rPr sz="2000" dirty="0">
                <a:latin typeface="Calibri"/>
                <a:cs typeface="Calibri"/>
              </a:rPr>
              <a:t>Summative</a:t>
            </a:r>
            <a:r>
              <a:rPr sz="2000" spc="-45" dirty="0">
                <a:latin typeface="Calibri"/>
                <a:cs typeface="Calibri"/>
              </a:rPr>
              <a:t> </a:t>
            </a:r>
            <a:r>
              <a:rPr sz="2000" spc="-10" dirty="0">
                <a:latin typeface="Calibri"/>
                <a:cs typeface="Calibri"/>
              </a:rPr>
              <a:t>File/Student</a:t>
            </a:r>
            <a:r>
              <a:rPr sz="2000" spc="-65" dirty="0">
                <a:latin typeface="Calibri"/>
                <a:cs typeface="Calibri"/>
              </a:rPr>
              <a:t> </a:t>
            </a:r>
            <a:r>
              <a:rPr sz="2000" dirty="0">
                <a:latin typeface="Calibri"/>
                <a:cs typeface="Calibri"/>
              </a:rPr>
              <a:t>Data</a:t>
            </a:r>
            <a:r>
              <a:rPr sz="2000" spc="-65" dirty="0">
                <a:latin typeface="Calibri"/>
                <a:cs typeface="Calibri"/>
              </a:rPr>
              <a:t> </a:t>
            </a:r>
            <a:r>
              <a:rPr sz="2000" spc="-20" dirty="0">
                <a:latin typeface="Calibri"/>
                <a:cs typeface="Calibri"/>
              </a:rPr>
              <a:t>File</a:t>
            </a:r>
            <a:endParaRPr sz="2000">
              <a:latin typeface="Calibri"/>
              <a:cs typeface="Calibri"/>
            </a:endParaRPr>
          </a:p>
          <a:p>
            <a:pPr marL="540385" lvl="1" indent="-182245">
              <a:lnSpc>
                <a:spcPct val="100000"/>
              </a:lnSpc>
              <a:spcBef>
                <a:spcPts val="480"/>
              </a:spcBef>
              <a:buClr>
                <a:srgbClr val="FFC746"/>
              </a:buClr>
              <a:buSzPct val="110000"/>
              <a:buFont typeface="Wingdings"/>
              <a:buChar char=""/>
              <a:tabLst>
                <a:tab pos="540385" algn="l"/>
              </a:tabLst>
            </a:pPr>
            <a:r>
              <a:rPr sz="2000" dirty="0">
                <a:latin typeface="Calibri"/>
                <a:cs typeface="Calibri"/>
              </a:rPr>
              <a:t>Summary</a:t>
            </a:r>
            <a:r>
              <a:rPr sz="2000" spc="-60" dirty="0">
                <a:latin typeface="Calibri"/>
                <a:cs typeface="Calibri"/>
              </a:rPr>
              <a:t> </a:t>
            </a:r>
            <a:r>
              <a:rPr sz="2000" dirty="0">
                <a:latin typeface="Calibri"/>
                <a:cs typeface="Calibri"/>
              </a:rPr>
              <a:t>Data</a:t>
            </a:r>
            <a:r>
              <a:rPr sz="2000" spc="-55" dirty="0">
                <a:latin typeface="Calibri"/>
                <a:cs typeface="Calibri"/>
              </a:rPr>
              <a:t> </a:t>
            </a:r>
            <a:r>
              <a:rPr sz="2000" spc="-20" dirty="0">
                <a:latin typeface="Calibri"/>
                <a:cs typeface="Calibri"/>
              </a:rPr>
              <a:t>File</a:t>
            </a:r>
            <a:endParaRPr sz="2000">
              <a:latin typeface="Calibri"/>
              <a:cs typeface="Calibri"/>
            </a:endParaRPr>
          </a:p>
          <a:p>
            <a:pPr marL="266065" indent="-227965">
              <a:lnSpc>
                <a:spcPct val="100000"/>
              </a:lnSpc>
              <a:spcBef>
                <a:spcPts val="520"/>
              </a:spcBef>
              <a:buClr>
                <a:srgbClr val="478AC8"/>
              </a:buClr>
              <a:buSzPct val="109090"/>
              <a:buFont typeface="Wingdings"/>
              <a:buChar char=""/>
              <a:tabLst>
                <a:tab pos="266065" algn="l"/>
              </a:tabLst>
            </a:pPr>
            <a:r>
              <a:rPr sz="2200" b="1" spc="-10" dirty="0">
                <a:latin typeface="Calibri"/>
                <a:cs typeface="Calibri"/>
              </a:rPr>
              <a:t>Electronic</a:t>
            </a:r>
            <a:r>
              <a:rPr sz="2200" b="1" spc="-40" dirty="0">
                <a:latin typeface="Calibri"/>
                <a:cs typeface="Calibri"/>
              </a:rPr>
              <a:t> </a:t>
            </a:r>
            <a:r>
              <a:rPr sz="2200" b="1" dirty="0">
                <a:latin typeface="Calibri"/>
                <a:cs typeface="Calibri"/>
              </a:rPr>
              <a:t>PDF</a:t>
            </a:r>
            <a:r>
              <a:rPr sz="2200" b="1" spc="-40" dirty="0">
                <a:latin typeface="Calibri"/>
                <a:cs typeface="Calibri"/>
              </a:rPr>
              <a:t> </a:t>
            </a:r>
            <a:r>
              <a:rPr sz="2200" b="1" dirty="0">
                <a:latin typeface="Calibri"/>
                <a:cs typeface="Calibri"/>
              </a:rPr>
              <a:t>reports</a:t>
            </a:r>
            <a:r>
              <a:rPr sz="2200" b="1" spc="-20" dirty="0">
                <a:latin typeface="Calibri"/>
                <a:cs typeface="Calibri"/>
              </a:rPr>
              <a:t> </a:t>
            </a:r>
            <a:r>
              <a:rPr sz="2200" b="1" dirty="0">
                <a:latin typeface="Calibri"/>
                <a:cs typeface="Calibri"/>
              </a:rPr>
              <a:t>–</a:t>
            </a:r>
            <a:r>
              <a:rPr sz="2200" b="1" spc="-65" dirty="0">
                <a:latin typeface="Calibri"/>
                <a:cs typeface="Calibri"/>
              </a:rPr>
              <a:t> </a:t>
            </a:r>
            <a:r>
              <a:rPr sz="2200" b="1" spc="-10" dirty="0">
                <a:latin typeface="Calibri"/>
                <a:cs typeface="Calibri"/>
              </a:rPr>
              <a:t>available</a:t>
            </a:r>
            <a:r>
              <a:rPr sz="2200" b="1" spc="-45" dirty="0">
                <a:latin typeface="Calibri"/>
                <a:cs typeface="Calibri"/>
              </a:rPr>
              <a:t> </a:t>
            </a:r>
            <a:r>
              <a:rPr sz="2200" b="1" dirty="0">
                <a:latin typeface="Calibri"/>
                <a:cs typeface="Calibri"/>
              </a:rPr>
              <a:t>through</a:t>
            </a:r>
            <a:r>
              <a:rPr sz="2200" b="1" spc="-40" dirty="0">
                <a:latin typeface="Calibri"/>
                <a:cs typeface="Calibri"/>
              </a:rPr>
              <a:t> </a:t>
            </a:r>
            <a:r>
              <a:rPr sz="2200" b="1" spc="-10" dirty="0">
                <a:latin typeface="Calibri"/>
                <a:cs typeface="Calibri"/>
              </a:rPr>
              <a:t>PearsonAccess</a:t>
            </a:r>
            <a:r>
              <a:rPr sz="2175" b="1" spc="-15" baseline="24904" dirty="0">
                <a:latin typeface="Calibri"/>
                <a:cs typeface="Calibri"/>
              </a:rPr>
              <a:t>next</a:t>
            </a:r>
            <a:endParaRPr sz="2175" baseline="24904">
              <a:latin typeface="Calibri"/>
              <a:cs typeface="Calibri"/>
            </a:endParaRPr>
          </a:p>
          <a:p>
            <a:pPr marL="541020" lvl="1" indent="-182880">
              <a:lnSpc>
                <a:spcPct val="100000"/>
              </a:lnSpc>
              <a:spcBef>
                <a:spcPts val="484"/>
              </a:spcBef>
              <a:buClr>
                <a:srgbClr val="FFC746"/>
              </a:buClr>
              <a:buSzPct val="110000"/>
              <a:buFont typeface="Wingdings"/>
              <a:buChar char=""/>
              <a:tabLst>
                <a:tab pos="541020" algn="l"/>
              </a:tabLst>
            </a:pPr>
            <a:r>
              <a:rPr sz="2000" dirty="0">
                <a:latin typeface="Calibri"/>
                <a:cs typeface="Calibri"/>
              </a:rPr>
              <a:t>District</a:t>
            </a:r>
            <a:r>
              <a:rPr sz="2000" spc="-30" dirty="0">
                <a:latin typeface="Calibri"/>
                <a:cs typeface="Calibri"/>
              </a:rPr>
              <a:t> </a:t>
            </a:r>
            <a:r>
              <a:rPr sz="2000" dirty="0">
                <a:latin typeface="Calibri"/>
                <a:cs typeface="Calibri"/>
              </a:rPr>
              <a:t>School</a:t>
            </a:r>
            <a:r>
              <a:rPr sz="2000" spc="-60" dirty="0">
                <a:latin typeface="Calibri"/>
                <a:cs typeface="Calibri"/>
              </a:rPr>
              <a:t> </a:t>
            </a:r>
            <a:r>
              <a:rPr sz="2000" spc="-10" dirty="0">
                <a:latin typeface="Calibri"/>
                <a:cs typeface="Calibri"/>
              </a:rPr>
              <a:t>Roster/District</a:t>
            </a:r>
            <a:r>
              <a:rPr sz="2000" spc="-30" dirty="0">
                <a:latin typeface="Calibri"/>
                <a:cs typeface="Calibri"/>
              </a:rPr>
              <a:t> </a:t>
            </a:r>
            <a:r>
              <a:rPr sz="2000" dirty="0">
                <a:latin typeface="Calibri"/>
                <a:cs typeface="Calibri"/>
              </a:rPr>
              <a:t>Summary</a:t>
            </a:r>
            <a:r>
              <a:rPr sz="2000" spc="-50" dirty="0">
                <a:latin typeface="Calibri"/>
                <a:cs typeface="Calibri"/>
              </a:rPr>
              <a:t> </a:t>
            </a:r>
            <a:r>
              <a:rPr sz="2000" dirty="0">
                <a:latin typeface="Calibri"/>
                <a:cs typeface="Calibri"/>
              </a:rPr>
              <a:t>of</a:t>
            </a:r>
            <a:r>
              <a:rPr sz="2000" spc="-50" dirty="0">
                <a:latin typeface="Calibri"/>
                <a:cs typeface="Calibri"/>
              </a:rPr>
              <a:t> </a:t>
            </a:r>
            <a:r>
              <a:rPr sz="2000" spc="-10" dirty="0">
                <a:latin typeface="Calibri"/>
                <a:cs typeface="Calibri"/>
              </a:rPr>
              <a:t>Schools</a:t>
            </a:r>
            <a:endParaRPr sz="2000">
              <a:latin typeface="Calibri"/>
              <a:cs typeface="Calibri"/>
            </a:endParaRPr>
          </a:p>
          <a:p>
            <a:pPr marL="540385" lvl="1" indent="-182245">
              <a:lnSpc>
                <a:spcPct val="100000"/>
              </a:lnSpc>
              <a:spcBef>
                <a:spcPts val="484"/>
              </a:spcBef>
              <a:buClr>
                <a:srgbClr val="FFC746"/>
              </a:buClr>
              <a:buSzPct val="110000"/>
              <a:buFont typeface="Wingdings"/>
              <a:buChar char=""/>
              <a:tabLst>
                <a:tab pos="540385" algn="l"/>
              </a:tabLst>
            </a:pPr>
            <a:r>
              <a:rPr sz="2000" dirty="0">
                <a:latin typeface="Calibri"/>
                <a:cs typeface="Calibri"/>
              </a:rPr>
              <a:t>Student</a:t>
            </a:r>
            <a:r>
              <a:rPr sz="2000" spc="-60" dirty="0">
                <a:latin typeface="Calibri"/>
                <a:cs typeface="Calibri"/>
              </a:rPr>
              <a:t> </a:t>
            </a:r>
            <a:r>
              <a:rPr sz="2000" spc="-10" dirty="0">
                <a:latin typeface="Calibri"/>
                <a:cs typeface="Calibri"/>
              </a:rPr>
              <a:t>Roster</a:t>
            </a:r>
            <a:r>
              <a:rPr sz="2000" spc="-55" dirty="0">
                <a:latin typeface="Calibri"/>
                <a:cs typeface="Calibri"/>
              </a:rPr>
              <a:t> </a:t>
            </a:r>
            <a:r>
              <a:rPr sz="2000" dirty="0">
                <a:latin typeface="Calibri"/>
                <a:cs typeface="Calibri"/>
              </a:rPr>
              <a:t>Report</a:t>
            </a:r>
            <a:r>
              <a:rPr sz="2000" spc="-50" dirty="0">
                <a:latin typeface="Calibri"/>
                <a:cs typeface="Calibri"/>
              </a:rPr>
              <a:t> </a:t>
            </a:r>
            <a:r>
              <a:rPr sz="2000" spc="-25" dirty="0">
                <a:latin typeface="Calibri"/>
                <a:cs typeface="Calibri"/>
              </a:rPr>
              <a:t>(PARCC,</a:t>
            </a:r>
            <a:r>
              <a:rPr sz="2000" spc="-80" dirty="0">
                <a:latin typeface="Calibri"/>
                <a:cs typeface="Calibri"/>
              </a:rPr>
              <a:t> </a:t>
            </a:r>
            <a:r>
              <a:rPr sz="2000" spc="-10" dirty="0">
                <a:latin typeface="Calibri"/>
                <a:cs typeface="Calibri"/>
              </a:rPr>
              <a:t>CSLA)</a:t>
            </a:r>
            <a:endParaRPr sz="2000">
              <a:latin typeface="Calibri"/>
              <a:cs typeface="Calibri"/>
            </a:endParaRPr>
          </a:p>
          <a:p>
            <a:pPr marL="540385" lvl="1" indent="-182245">
              <a:lnSpc>
                <a:spcPct val="100000"/>
              </a:lnSpc>
              <a:spcBef>
                <a:spcPts val="480"/>
              </a:spcBef>
              <a:buClr>
                <a:srgbClr val="FFC746"/>
              </a:buClr>
              <a:buSzPct val="110000"/>
              <a:buFont typeface="Wingdings"/>
              <a:buChar char=""/>
              <a:tabLst>
                <a:tab pos="540385" algn="l"/>
              </a:tabLst>
            </a:pPr>
            <a:r>
              <a:rPr sz="2000" spc="-10" dirty="0">
                <a:latin typeface="Calibri"/>
                <a:cs typeface="Calibri"/>
              </a:rPr>
              <a:t>Performance</a:t>
            </a:r>
            <a:r>
              <a:rPr sz="2000" spc="-60" dirty="0">
                <a:latin typeface="Calibri"/>
                <a:cs typeface="Calibri"/>
              </a:rPr>
              <a:t> </a:t>
            </a:r>
            <a:r>
              <a:rPr sz="2000" dirty="0">
                <a:latin typeface="Calibri"/>
                <a:cs typeface="Calibri"/>
              </a:rPr>
              <a:t>Level</a:t>
            </a:r>
            <a:r>
              <a:rPr sz="2000" spc="-45" dirty="0">
                <a:latin typeface="Calibri"/>
                <a:cs typeface="Calibri"/>
              </a:rPr>
              <a:t> </a:t>
            </a:r>
            <a:r>
              <a:rPr sz="2000" dirty="0">
                <a:latin typeface="Calibri"/>
                <a:cs typeface="Calibri"/>
              </a:rPr>
              <a:t>Summary</a:t>
            </a:r>
            <a:r>
              <a:rPr sz="2000" spc="-55" dirty="0">
                <a:latin typeface="Calibri"/>
                <a:cs typeface="Calibri"/>
              </a:rPr>
              <a:t> </a:t>
            </a:r>
            <a:r>
              <a:rPr sz="2000" spc="-10" dirty="0">
                <a:latin typeface="Calibri"/>
                <a:cs typeface="Calibri"/>
              </a:rPr>
              <a:t>Reports</a:t>
            </a:r>
            <a:endParaRPr sz="2000">
              <a:latin typeface="Calibri"/>
              <a:cs typeface="Calibri"/>
            </a:endParaRPr>
          </a:p>
          <a:p>
            <a:pPr marL="540385" lvl="1" indent="-182245">
              <a:lnSpc>
                <a:spcPct val="100000"/>
              </a:lnSpc>
              <a:spcBef>
                <a:spcPts val="480"/>
              </a:spcBef>
              <a:buClr>
                <a:srgbClr val="FFC746"/>
              </a:buClr>
              <a:buSzPct val="110000"/>
              <a:buFont typeface="Wingdings"/>
              <a:buChar char=""/>
              <a:tabLst>
                <a:tab pos="540385" algn="l"/>
              </a:tabLst>
            </a:pPr>
            <a:r>
              <a:rPr sz="2000" spc="-10" dirty="0">
                <a:latin typeface="Calibri"/>
                <a:cs typeface="Calibri"/>
              </a:rPr>
              <a:t>Content</a:t>
            </a:r>
            <a:r>
              <a:rPr sz="2000" spc="-80" dirty="0">
                <a:latin typeface="Calibri"/>
                <a:cs typeface="Calibri"/>
              </a:rPr>
              <a:t> </a:t>
            </a:r>
            <a:r>
              <a:rPr sz="2000" dirty="0">
                <a:latin typeface="Calibri"/>
                <a:cs typeface="Calibri"/>
              </a:rPr>
              <a:t>Standards</a:t>
            </a:r>
            <a:r>
              <a:rPr sz="2000" spc="-65" dirty="0">
                <a:latin typeface="Calibri"/>
                <a:cs typeface="Calibri"/>
              </a:rPr>
              <a:t> </a:t>
            </a:r>
            <a:r>
              <a:rPr sz="2000" spc="-10" dirty="0">
                <a:latin typeface="Calibri"/>
                <a:cs typeface="Calibri"/>
              </a:rPr>
              <a:t>Roster</a:t>
            </a:r>
            <a:r>
              <a:rPr sz="2000" spc="-65" dirty="0">
                <a:latin typeface="Calibri"/>
                <a:cs typeface="Calibri"/>
              </a:rPr>
              <a:t> </a:t>
            </a:r>
            <a:r>
              <a:rPr sz="2000" spc="-10" dirty="0">
                <a:latin typeface="Calibri"/>
                <a:cs typeface="Calibri"/>
              </a:rPr>
              <a:t>Reports</a:t>
            </a:r>
            <a:endParaRPr sz="2000">
              <a:latin typeface="Calibri"/>
              <a:cs typeface="Calibri"/>
            </a:endParaRPr>
          </a:p>
          <a:p>
            <a:pPr marL="541020" lvl="1" indent="-182880">
              <a:lnSpc>
                <a:spcPct val="100000"/>
              </a:lnSpc>
              <a:spcBef>
                <a:spcPts val="480"/>
              </a:spcBef>
              <a:buClr>
                <a:srgbClr val="FFC746"/>
              </a:buClr>
              <a:buSzPct val="110000"/>
              <a:buFont typeface="Wingdings"/>
              <a:buChar char=""/>
              <a:tabLst>
                <a:tab pos="541020" algn="l"/>
              </a:tabLst>
            </a:pPr>
            <a:r>
              <a:rPr sz="2000" dirty="0">
                <a:latin typeface="Calibri"/>
                <a:cs typeface="Calibri"/>
              </a:rPr>
              <a:t>Item</a:t>
            </a:r>
            <a:r>
              <a:rPr sz="2000" spc="-50" dirty="0">
                <a:latin typeface="Calibri"/>
                <a:cs typeface="Calibri"/>
              </a:rPr>
              <a:t> </a:t>
            </a:r>
            <a:r>
              <a:rPr sz="2000" dirty="0">
                <a:latin typeface="Calibri"/>
                <a:cs typeface="Calibri"/>
              </a:rPr>
              <a:t>Analysis</a:t>
            </a:r>
            <a:r>
              <a:rPr sz="2000" spc="-30" dirty="0">
                <a:latin typeface="Calibri"/>
                <a:cs typeface="Calibri"/>
              </a:rPr>
              <a:t> </a:t>
            </a:r>
            <a:r>
              <a:rPr sz="2000" spc="-10" dirty="0">
                <a:latin typeface="Calibri"/>
                <a:cs typeface="Calibri"/>
              </a:rPr>
              <a:t>Reports/Evidence</a:t>
            </a:r>
            <a:r>
              <a:rPr sz="2000" spc="-45" dirty="0">
                <a:latin typeface="Calibri"/>
                <a:cs typeface="Calibri"/>
              </a:rPr>
              <a:t> </a:t>
            </a:r>
            <a:r>
              <a:rPr sz="2000" spc="-10" dirty="0">
                <a:latin typeface="Calibri"/>
                <a:cs typeface="Calibri"/>
              </a:rPr>
              <a:t>Statement</a:t>
            </a:r>
            <a:r>
              <a:rPr sz="2000" spc="-20" dirty="0">
                <a:latin typeface="Calibri"/>
                <a:cs typeface="Calibri"/>
              </a:rPr>
              <a:t> </a:t>
            </a:r>
            <a:r>
              <a:rPr sz="2000" spc="-10" dirty="0">
                <a:latin typeface="Calibri"/>
                <a:cs typeface="Calibri"/>
              </a:rPr>
              <a:t>Analysis</a:t>
            </a:r>
            <a:endParaRPr sz="2000">
              <a:latin typeface="Calibri"/>
              <a:cs typeface="Calibri"/>
            </a:endParaRPr>
          </a:p>
          <a:p>
            <a:pPr marL="540385" lvl="1" indent="-182245">
              <a:lnSpc>
                <a:spcPct val="100000"/>
              </a:lnSpc>
              <a:spcBef>
                <a:spcPts val="480"/>
              </a:spcBef>
              <a:buClr>
                <a:srgbClr val="FFC746"/>
              </a:buClr>
              <a:buSzPct val="110000"/>
              <a:buFont typeface="Wingdings"/>
              <a:buChar char=""/>
              <a:tabLst>
                <a:tab pos="540385" algn="l"/>
              </a:tabLst>
            </a:pPr>
            <a:r>
              <a:rPr sz="2000" dirty="0">
                <a:latin typeface="Calibri"/>
                <a:cs typeface="Calibri"/>
              </a:rPr>
              <a:t>Individual</a:t>
            </a:r>
            <a:r>
              <a:rPr sz="2000" spc="-70" dirty="0">
                <a:latin typeface="Calibri"/>
                <a:cs typeface="Calibri"/>
              </a:rPr>
              <a:t> </a:t>
            </a:r>
            <a:r>
              <a:rPr sz="2000" dirty="0">
                <a:latin typeface="Calibri"/>
                <a:cs typeface="Calibri"/>
              </a:rPr>
              <a:t>Student</a:t>
            </a:r>
            <a:r>
              <a:rPr sz="2000" spc="-65" dirty="0">
                <a:latin typeface="Calibri"/>
                <a:cs typeface="Calibri"/>
              </a:rPr>
              <a:t> </a:t>
            </a:r>
            <a:r>
              <a:rPr sz="2000" spc="-10" dirty="0">
                <a:latin typeface="Calibri"/>
                <a:cs typeface="Calibri"/>
              </a:rPr>
              <a:t>Reports/Student</a:t>
            </a:r>
            <a:r>
              <a:rPr sz="2000" spc="-55" dirty="0">
                <a:latin typeface="Calibri"/>
                <a:cs typeface="Calibri"/>
              </a:rPr>
              <a:t> </a:t>
            </a:r>
            <a:r>
              <a:rPr sz="2000" spc="-10" dirty="0">
                <a:latin typeface="Calibri"/>
                <a:cs typeface="Calibri"/>
              </a:rPr>
              <a:t>Performance</a:t>
            </a:r>
            <a:r>
              <a:rPr sz="2000" spc="-65" dirty="0">
                <a:latin typeface="Calibri"/>
                <a:cs typeface="Calibri"/>
              </a:rPr>
              <a:t> </a:t>
            </a:r>
            <a:r>
              <a:rPr sz="2000" spc="-10" dirty="0">
                <a:latin typeface="Calibri"/>
                <a:cs typeface="Calibri"/>
              </a:rPr>
              <a:t>Reports</a:t>
            </a:r>
            <a:endParaRPr sz="2000">
              <a:latin typeface="Calibri"/>
              <a:cs typeface="Calibri"/>
            </a:endParaRPr>
          </a:p>
          <a:p>
            <a:pPr marL="266065" indent="-227965">
              <a:lnSpc>
                <a:spcPct val="100000"/>
              </a:lnSpc>
              <a:spcBef>
                <a:spcPts val="520"/>
              </a:spcBef>
              <a:buClr>
                <a:srgbClr val="478AC8"/>
              </a:buClr>
              <a:buSzPct val="109090"/>
              <a:buFont typeface="Wingdings"/>
              <a:buChar char=""/>
              <a:tabLst>
                <a:tab pos="266065" algn="l"/>
              </a:tabLst>
            </a:pPr>
            <a:r>
              <a:rPr sz="2200" b="1" dirty="0">
                <a:latin typeface="Calibri"/>
                <a:cs typeface="Calibri"/>
              </a:rPr>
              <a:t>Hard</a:t>
            </a:r>
            <a:r>
              <a:rPr sz="2200" b="1" spc="-50" dirty="0">
                <a:latin typeface="Calibri"/>
                <a:cs typeface="Calibri"/>
              </a:rPr>
              <a:t> </a:t>
            </a:r>
            <a:r>
              <a:rPr sz="2200" b="1" dirty="0">
                <a:latin typeface="Calibri"/>
                <a:cs typeface="Calibri"/>
              </a:rPr>
              <a:t>copy</a:t>
            </a:r>
            <a:r>
              <a:rPr sz="2200" b="1" spc="-55" dirty="0">
                <a:latin typeface="Calibri"/>
                <a:cs typeface="Calibri"/>
              </a:rPr>
              <a:t> </a:t>
            </a:r>
            <a:r>
              <a:rPr sz="2200" b="1" dirty="0">
                <a:latin typeface="Calibri"/>
                <a:cs typeface="Calibri"/>
              </a:rPr>
              <a:t>reports</a:t>
            </a:r>
            <a:r>
              <a:rPr sz="2200" b="1" spc="-25" dirty="0">
                <a:latin typeface="Calibri"/>
                <a:cs typeface="Calibri"/>
              </a:rPr>
              <a:t> </a:t>
            </a:r>
            <a:r>
              <a:rPr sz="2200" b="1" dirty="0">
                <a:latin typeface="Calibri"/>
                <a:cs typeface="Calibri"/>
              </a:rPr>
              <a:t>–</a:t>
            </a:r>
            <a:r>
              <a:rPr sz="2200" b="1" spc="-45" dirty="0">
                <a:latin typeface="Calibri"/>
                <a:cs typeface="Calibri"/>
              </a:rPr>
              <a:t> </a:t>
            </a:r>
            <a:r>
              <a:rPr sz="2200" b="1" dirty="0">
                <a:latin typeface="Calibri"/>
                <a:cs typeface="Calibri"/>
              </a:rPr>
              <a:t>Sent</a:t>
            </a:r>
            <a:r>
              <a:rPr sz="2200" b="1" spc="-65" dirty="0">
                <a:latin typeface="Calibri"/>
                <a:cs typeface="Calibri"/>
              </a:rPr>
              <a:t> </a:t>
            </a:r>
            <a:r>
              <a:rPr sz="2200" b="1" dirty="0">
                <a:latin typeface="Calibri"/>
                <a:cs typeface="Calibri"/>
              </a:rPr>
              <a:t>to</a:t>
            </a:r>
            <a:r>
              <a:rPr sz="2200" b="1" spc="-40" dirty="0">
                <a:latin typeface="Calibri"/>
                <a:cs typeface="Calibri"/>
              </a:rPr>
              <a:t> </a:t>
            </a:r>
            <a:r>
              <a:rPr sz="2200" b="1" spc="-20" dirty="0">
                <a:latin typeface="Calibri"/>
                <a:cs typeface="Calibri"/>
              </a:rPr>
              <a:t>DACs</a:t>
            </a:r>
            <a:endParaRPr sz="2200">
              <a:latin typeface="Calibri"/>
              <a:cs typeface="Calibri"/>
            </a:endParaRPr>
          </a:p>
          <a:p>
            <a:pPr marL="540385" lvl="1" indent="-182245">
              <a:lnSpc>
                <a:spcPct val="100000"/>
              </a:lnSpc>
              <a:spcBef>
                <a:spcPts val="490"/>
              </a:spcBef>
              <a:buClr>
                <a:srgbClr val="FFC746"/>
              </a:buClr>
              <a:buSzPct val="110000"/>
              <a:buFont typeface="Wingdings"/>
              <a:buChar char=""/>
              <a:tabLst>
                <a:tab pos="540385" algn="l"/>
              </a:tabLst>
            </a:pPr>
            <a:r>
              <a:rPr sz="2000" dirty="0">
                <a:latin typeface="Calibri"/>
                <a:cs typeface="Calibri"/>
              </a:rPr>
              <a:t>Individual</a:t>
            </a:r>
            <a:r>
              <a:rPr sz="2000" spc="-65" dirty="0">
                <a:latin typeface="Calibri"/>
                <a:cs typeface="Calibri"/>
              </a:rPr>
              <a:t> </a:t>
            </a:r>
            <a:r>
              <a:rPr sz="2000" dirty="0">
                <a:latin typeface="Calibri"/>
                <a:cs typeface="Calibri"/>
              </a:rPr>
              <a:t>Student</a:t>
            </a:r>
            <a:r>
              <a:rPr sz="2000" spc="-60" dirty="0">
                <a:latin typeface="Calibri"/>
                <a:cs typeface="Calibri"/>
              </a:rPr>
              <a:t> </a:t>
            </a:r>
            <a:r>
              <a:rPr sz="2000" spc="-10" dirty="0">
                <a:latin typeface="Calibri"/>
                <a:cs typeface="Calibri"/>
              </a:rPr>
              <a:t>Reports/Student</a:t>
            </a:r>
            <a:r>
              <a:rPr sz="2000" spc="-55" dirty="0">
                <a:latin typeface="Calibri"/>
                <a:cs typeface="Calibri"/>
              </a:rPr>
              <a:t> </a:t>
            </a:r>
            <a:r>
              <a:rPr sz="2000" spc="-10" dirty="0">
                <a:latin typeface="Calibri"/>
                <a:cs typeface="Calibri"/>
              </a:rPr>
              <a:t>Performance</a:t>
            </a:r>
            <a:r>
              <a:rPr sz="2000" spc="-45" dirty="0">
                <a:latin typeface="Calibri"/>
                <a:cs typeface="Calibri"/>
              </a:rPr>
              <a:t> </a:t>
            </a:r>
            <a:r>
              <a:rPr sz="2000" spc="-10" dirty="0">
                <a:latin typeface="Calibri"/>
                <a:cs typeface="Calibri"/>
              </a:rPr>
              <a:t>Reports</a:t>
            </a:r>
            <a:r>
              <a:rPr sz="2000" spc="-50" dirty="0">
                <a:latin typeface="Calibri"/>
                <a:cs typeface="Calibri"/>
              </a:rPr>
              <a:t> </a:t>
            </a:r>
            <a:r>
              <a:rPr sz="2000" dirty="0">
                <a:latin typeface="Calibri"/>
                <a:cs typeface="Calibri"/>
              </a:rPr>
              <a:t>(two</a:t>
            </a:r>
            <a:r>
              <a:rPr sz="2000" spc="-55" dirty="0">
                <a:latin typeface="Calibri"/>
                <a:cs typeface="Calibri"/>
              </a:rPr>
              <a:t> </a:t>
            </a:r>
            <a:r>
              <a:rPr sz="2000" spc="-10" dirty="0">
                <a:latin typeface="Calibri"/>
                <a:cs typeface="Calibri"/>
              </a:rPr>
              <a:t>copies)</a:t>
            </a:r>
            <a:endParaRPr sz="2000">
              <a:latin typeface="Calibri"/>
              <a:cs typeface="Calibri"/>
            </a:endParaRPr>
          </a:p>
        </p:txBody>
      </p:sp>
      <p:sp>
        <p:nvSpPr>
          <p:cNvPr id="3" name="object 3">
            <a:extLst>
              <a:ext uri="{C183D7F6-B498-43B3-948B-1728B52AA6E4}">
                <adec:decorative xmlns:adec="http://schemas.microsoft.com/office/drawing/2017/decorative" val="1"/>
              </a:ext>
            </a:extLst>
          </p:cNvPr>
          <p:cNvSpPr txBox="1"/>
          <p:nvPr/>
        </p:nvSpPr>
        <p:spPr>
          <a:xfrm>
            <a:off x="1100124" y="6198115"/>
            <a:ext cx="6369685" cy="663575"/>
          </a:xfrm>
          <a:prstGeom prst="rect">
            <a:avLst/>
          </a:prstGeom>
        </p:spPr>
        <p:txBody>
          <a:bodyPr vert="horz" wrap="square" lIns="0" tIns="41910" rIns="0" bIns="0" rtlCol="0">
            <a:spAutoFit/>
          </a:bodyPr>
          <a:lstStyle/>
          <a:p>
            <a:pPr marL="194945" indent="-182245">
              <a:lnSpc>
                <a:spcPct val="100000"/>
              </a:lnSpc>
              <a:spcBef>
                <a:spcPts val="330"/>
              </a:spcBef>
              <a:buClr>
                <a:srgbClr val="8DC53E"/>
              </a:buClr>
              <a:buSzPct val="108333"/>
              <a:buFont typeface="Wingdings"/>
              <a:buChar char=""/>
              <a:tabLst>
                <a:tab pos="194945" algn="l"/>
              </a:tabLst>
            </a:pPr>
            <a:r>
              <a:rPr sz="1800" dirty="0">
                <a:latin typeface="Calibri"/>
                <a:cs typeface="Calibri"/>
              </a:rPr>
              <a:t>One</a:t>
            </a:r>
            <a:r>
              <a:rPr sz="1800" spc="-40" dirty="0">
                <a:latin typeface="Calibri"/>
                <a:cs typeface="Calibri"/>
              </a:rPr>
              <a:t> </a:t>
            </a:r>
            <a:r>
              <a:rPr sz="1800" dirty="0">
                <a:latin typeface="Calibri"/>
                <a:cs typeface="Calibri"/>
              </a:rPr>
              <a:t>copy</a:t>
            </a:r>
            <a:r>
              <a:rPr sz="1800" spc="-25" dirty="0">
                <a:latin typeface="Calibri"/>
                <a:cs typeface="Calibri"/>
              </a:rPr>
              <a:t> </a:t>
            </a:r>
            <a:r>
              <a:rPr sz="1800" dirty="0">
                <a:latin typeface="Calibri"/>
                <a:cs typeface="Calibri"/>
              </a:rPr>
              <a:t>for</a:t>
            </a:r>
            <a:r>
              <a:rPr sz="1800" spc="-35" dirty="0">
                <a:latin typeface="Calibri"/>
                <a:cs typeface="Calibri"/>
              </a:rPr>
              <a:t> </a:t>
            </a:r>
            <a:r>
              <a:rPr sz="1800" spc="-10" dirty="0">
                <a:latin typeface="Calibri"/>
                <a:cs typeface="Calibri"/>
              </a:rPr>
              <a:t>parents/guardians,</a:t>
            </a:r>
            <a:r>
              <a:rPr sz="1800" spc="-30" dirty="0">
                <a:latin typeface="Calibri"/>
                <a:cs typeface="Calibri"/>
              </a:rPr>
              <a:t> </a:t>
            </a:r>
            <a:r>
              <a:rPr sz="1800" dirty="0">
                <a:latin typeface="Calibri"/>
                <a:cs typeface="Calibri"/>
              </a:rPr>
              <a:t>one</a:t>
            </a:r>
            <a:r>
              <a:rPr sz="1800" spc="-35" dirty="0">
                <a:latin typeface="Calibri"/>
                <a:cs typeface="Calibri"/>
              </a:rPr>
              <a:t> </a:t>
            </a:r>
            <a:r>
              <a:rPr sz="1800" dirty="0">
                <a:latin typeface="Calibri"/>
                <a:cs typeface="Calibri"/>
              </a:rPr>
              <a:t>copy</a:t>
            </a:r>
            <a:r>
              <a:rPr sz="1800" spc="-30"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kept</a:t>
            </a:r>
            <a:r>
              <a:rPr sz="1800" spc="-30" dirty="0">
                <a:latin typeface="Calibri"/>
                <a:cs typeface="Calibri"/>
              </a:rPr>
              <a:t> </a:t>
            </a:r>
            <a:r>
              <a:rPr sz="1800" dirty="0">
                <a:latin typeface="Calibri"/>
                <a:cs typeface="Calibri"/>
              </a:rPr>
              <a:t>on</a:t>
            </a:r>
            <a:r>
              <a:rPr sz="1800" spc="-45" dirty="0">
                <a:latin typeface="Calibri"/>
                <a:cs typeface="Calibri"/>
              </a:rPr>
              <a:t> </a:t>
            </a:r>
            <a:r>
              <a:rPr sz="1800" dirty="0">
                <a:latin typeface="Calibri"/>
                <a:cs typeface="Calibri"/>
              </a:rPr>
              <a:t>file</a:t>
            </a:r>
            <a:r>
              <a:rPr sz="1800" spc="-25" dirty="0">
                <a:latin typeface="Calibri"/>
                <a:cs typeface="Calibri"/>
              </a:rPr>
              <a:t> </a:t>
            </a:r>
            <a:r>
              <a:rPr sz="1800" spc="-10" dirty="0">
                <a:latin typeface="Calibri"/>
                <a:cs typeface="Calibri"/>
              </a:rPr>
              <a:t>locally</a:t>
            </a:r>
            <a:endParaRPr sz="1800">
              <a:latin typeface="Calibri"/>
              <a:cs typeface="Calibri"/>
            </a:endParaRPr>
          </a:p>
          <a:p>
            <a:pPr marL="194945" indent="-182245">
              <a:lnSpc>
                <a:spcPct val="100000"/>
              </a:lnSpc>
              <a:spcBef>
                <a:spcPts val="434"/>
              </a:spcBef>
              <a:buClr>
                <a:srgbClr val="8DC53E"/>
              </a:buClr>
              <a:buSzPct val="108333"/>
              <a:buFont typeface="Wingdings"/>
              <a:buChar char=""/>
              <a:tabLst>
                <a:tab pos="194945" algn="l"/>
              </a:tabLst>
            </a:pPr>
            <a:r>
              <a:rPr sz="1800" dirty="0">
                <a:latin typeface="Calibri"/>
                <a:cs typeface="Calibri"/>
              </a:rPr>
              <a:t>Distribute</a:t>
            </a:r>
            <a:r>
              <a:rPr sz="1800" spc="-25" dirty="0">
                <a:latin typeface="Calibri"/>
                <a:cs typeface="Calibri"/>
              </a:rPr>
              <a:t> </a:t>
            </a:r>
            <a:r>
              <a:rPr sz="1800" dirty="0">
                <a:latin typeface="Calibri"/>
                <a:cs typeface="Calibri"/>
              </a:rPr>
              <a:t>to</a:t>
            </a:r>
            <a:r>
              <a:rPr sz="1800" spc="-50" dirty="0">
                <a:latin typeface="Calibri"/>
                <a:cs typeface="Calibri"/>
              </a:rPr>
              <a:t> </a:t>
            </a:r>
            <a:r>
              <a:rPr sz="1800" spc="-10" dirty="0">
                <a:latin typeface="Calibri"/>
                <a:cs typeface="Calibri"/>
              </a:rPr>
              <a:t>parents/guardians</a:t>
            </a:r>
            <a:r>
              <a:rPr sz="1800" spc="-40" dirty="0">
                <a:latin typeface="Calibri"/>
                <a:cs typeface="Calibri"/>
              </a:rPr>
              <a:t> </a:t>
            </a:r>
            <a:r>
              <a:rPr sz="1800" dirty="0">
                <a:latin typeface="Calibri"/>
                <a:cs typeface="Calibri"/>
              </a:rPr>
              <a:t>as</a:t>
            </a:r>
            <a:r>
              <a:rPr sz="1800" spc="-50" dirty="0">
                <a:latin typeface="Calibri"/>
                <a:cs typeface="Calibri"/>
              </a:rPr>
              <a:t> </a:t>
            </a:r>
            <a:r>
              <a:rPr sz="1800" dirty="0">
                <a:latin typeface="Calibri"/>
                <a:cs typeface="Calibri"/>
              </a:rPr>
              <a:t>soon</a:t>
            </a:r>
            <a:r>
              <a:rPr sz="1800" spc="-50" dirty="0">
                <a:latin typeface="Calibri"/>
                <a:cs typeface="Calibri"/>
              </a:rPr>
              <a:t> </a:t>
            </a:r>
            <a:r>
              <a:rPr sz="1800" dirty="0">
                <a:latin typeface="Calibri"/>
                <a:cs typeface="Calibri"/>
              </a:rPr>
              <a:t>as</a:t>
            </a:r>
            <a:r>
              <a:rPr sz="1800" spc="-40" dirty="0">
                <a:latin typeface="Calibri"/>
                <a:cs typeface="Calibri"/>
              </a:rPr>
              <a:t> </a:t>
            </a:r>
            <a:r>
              <a:rPr sz="1800" spc="-10" dirty="0">
                <a:latin typeface="Calibri"/>
                <a:cs typeface="Calibri"/>
              </a:rPr>
              <a:t>possible</a:t>
            </a:r>
            <a:endParaRPr sz="1800">
              <a:latin typeface="Calibri"/>
              <a:cs typeface="Calibri"/>
            </a:endParaRPr>
          </a:p>
        </p:txBody>
      </p:sp>
      <p:sp>
        <p:nvSpPr>
          <p:cNvPr id="7" name="object 7">
            <a:extLst>
              <a:ext uri="{C183D7F6-B498-43B3-948B-1728B52AA6E4}">
                <adec:decorative xmlns:adec="http://schemas.microsoft.com/office/drawing/2017/decorative" val="1"/>
              </a:ext>
            </a:extLst>
          </p:cNvPr>
          <p:cNvSpPr txBox="1"/>
          <p:nvPr/>
        </p:nvSpPr>
        <p:spPr>
          <a:xfrm>
            <a:off x="459740" y="6353047"/>
            <a:ext cx="153670" cy="177800"/>
          </a:xfrm>
          <a:prstGeom prst="rect">
            <a:avLst/>
          </a:prstGeom>
        </p:spPr>
        <p:txBody>
          <a:bodyPr vert="horz" wrap="square" lIns="0" tIns="12065" rIns="0" bIns="0" rtlCol="0">
            <a:spAutoFit/>
          </a:bodyPr>
          <a:lstStyle/>
          <a:p>
            <a:pPr marL="12700">
              <a:lnSpc>
                <a:spcPct val="100000"/>
              </a:lnSpc>
              <a:spcBef>
                <a:spcPts val="95"/>
              </a:spcBef>
            </a:pPr>
            <a:r>
              <a:rPr sz="1000" b="1" spc="-25" dirty="0">
                <a:solidFill>
                  <a:srgbClr val="45454B"/>
                </a:solidFill>
                <a:latin typeface="Calibri"/>
                <a:cs typeface="Calibri"/>
              </a:rPr>
              <a:t>89</a:t>
            </a:r>
            <a:endParaRPr sz="10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5784670"/>
            <a:ext cx="5398135" cy="1073785"/>
            <a:chOff x="0" y="5784670"/>
            <a:chExt cx="5398135" cy="1073785"/>
          </a:xfrm>
        </p:grpSpPr>
        <p:sp>
          <p:nvSpPr>
            <p:cNvPr id="3" name="object 3"/>
            <p:cNvSpPr/>
            <p:nvPr/>
          </p:nvSpPr>
          <p:spPr>
            <a:xfrm>
              <a:off x="499872" y="5945123"/>
              <a:ext cx="4898390" cy="913130"/>
            </a:xfrm>
            <a:custGeom>
              <a:avLst/>
              <a:gdLst/>
              <a:ahLst/>
              <a:cxnLst/>
              <a:rect l="l" t="t" r="r" b="b"/>
              <a:pathLst>
                <a:path w="4898390" h="913129">
                  <a:moveTo>
                    <a:pt x="85556" y="21310"/>
                  </a:moveTo>
                  <a:lnTo>
                    <a:pt x="3637278" y="912876"/>
                  </a:lnTo>
                  <a:lnTo>
                    <a:pt x="4898153" y="912876"/>
                  </a:lnTo>
                  <a:lnTo>
                    <a:pt x="85556" y="21310"/>
                  </a:lnTo>
                  <a:close/>
                </a:path>
                <a:path w="4898390" h="913129">
                  <a:moveTo>
                    <a:pt x="660" y="0"/>
                  </a:moveTo>
                  <a:lnTo>
                    <a:pt x="0" y="5460"/>
                  </a:lnTo>
                  <a:lnTo>
                    <a:pt x="85556" y="21310"/>
                  </a:lnTo>
                  <a:lnTo>
                    <a:pt x="660" y="0"/>
                  </a:lnTo>
                  <a:close/>
                </a:path>
              </a:pathLst>
            </a:custGeom>
            <a:solidFill>
              <a:srgbClr val="A6B8DB">
                <a:alpha val="39999"/>
              </a:srgbClr>
            </a:solidFill>
          </p:spPr>
          <p:txBody>
            <a:bodyPr wrap="square" lIns="0" tIns="0" rIns="0" bIns="0" rtlCol="0"/>
            <a:lstStyle/>
            <a:p>
              <a:endParaRPr/>
            </a:p>
          </p:txBody>
        </p:sp>
        <p:sp>
          <p:nvSpPr>
            <p:cNvPr id="4" name="object 4"/>
            <p:cNvSpPr/>
            <p:nvPr/>
          </p:nvSpPr>
          <p:spPr>
            <a:xfrm>
              <a:off x="486155" y="5939027"/>
              <a:ext cx="3654425" cy="919480"/>
            </a:xfrm>
            <a:custGeom>
              <a:avLst/>
              <a:gdLst/>
              <a:ahLst/>
              <a:cxnLst/>
              <a:rect l="l" t="t" r="r" b="b"/>
              <a:pathLst>
                <a:path w="3654425" h="919479">
                  <a:moveTo>
                    <a:pt x="0" y="0"/>
                  </a:moveTo>
                  <a:lnTo>
                    <a:pt x="7924" y="6350"/>
                  </a:lnTo>
                  <a:lnTo>
                    <a:pt x="2870484" y="918972"/>
                  </a:lnTo>
                  <a:lnTo>
                    <a:pt x="3653990"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3396234" cy="1066038"/>
            </a:xfrm>
            <a:prstGeom prst="rect">
              <a:avLst/>
            </a:prstGeom>
          </p:spPr>
        </p:pic>
        <p:pic>
          <p:nvPicPr>
            <p:cNvPr id="6" name="object 6"/>
            <p:cNvPicPr/>
            <p:nvPr/>
          </p:nvPicPr>
          <p:blipFill>
            <a:blip r:embed="rId3" cstate="print"/>
            <a:stretch>
              <a:fillRect/>
            </a:stretch>
          </p:blipFill>
          <p:spPr>
            <a:xfrm>
              <a:off x="0" y="5784670"/>
              <a:ext cx="3370862" cy="1073329"/>
            </a:xfrm>
            <a:prstGeom prst="rect">
              <a:avLst/>
            </a:prstGeom>
          </p:spPr>
        </p:pic>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82158" y="572930"/>
            <a:ext cx="5348491" cy="441426"/>
          </a:xfrm>
          <a:prstGeom prst="rect">
            <a:avLst/>
          </a:prstGeom>
        </p:spPr>
      </p:pic>
      <p:sp>
        <p:nvSpPr>
          <p:cNvPr id="7" name="object 7">
            <a:extLst>
              <a:ext uri="{C183D7F6-B498-43B3-948B-1728B52AA6E4}">
                <adec:decorative xmlns:adec="http://schemas.microsoft.com/office/drawing/2017/decorative" val="1"/>
              </a:ext>
            </a:extLst>
          </p:cNvPr>
          <p:cNvSpPr txBox="1"/>
          <p:nvPr/>
        </p:nvSpPr>
        <p:spPr>
          <a:xfrm>
            <a:off x="645668" y="1444497"/>
            <a:ext cx="7925434" cy="4271645"/>
          </a:xfrm>
          <a:prstGeom prst="rect">
            <a:avLst/>
          </a:prstGeom>
        </p:spPr>
        <p:txBody>
          <a:bodyPr vert="horz" wrap="square" lIns="0" tIns="63500" rIns="0" bIns="0" rtlCol="0">
            <a:spAutoFit/>
          </a:bodyPr>
          <a:lstStyle/>
          <a:p>
            <a:pPr marL="268605" marR="5080" indent="-256540">
              <a:lnSpc>
                <a:spcPts val="1630"/>
              </a:lnSpc>
              <a:spcBef>
                <a:spcPts val="500"/>
              </a:spcBef>
              <a:buClr>
                <a:srgbClr val="4F81BC"/>
              </a:buClr>
              <a:buSzPct val="67647"/>
              <a:buFont typeface="Wingdings 3"/>
              <a:buChar char=""/>
              <a:tabLst>
                <a:tab pos="268605" algn="l"/>
              </a:tabLst>
            </a:pPr>
            <a:r>
              <a:rPr sz="1700" dirty="0">
                <a:latin typeface="Lucida Sans Unicode"/>
                <a:cs typeface="Lucida Sans Unicode"/>
              </a:rPr>
              <a:t>Local</a:t>
            </a:r>
            <a:r>
              <a:rPr sz="1700" spc="-40" dirty="0">
                <a:latin typeface="Lucida Sans Unicode"/>
                <a:cs typeface="Lucida Sans Unicode"/>
              </a:rPr>
              <a:t> </a:t>
            </a:r>
            <a:r>
              <a:rPr sz="1700" dirty="0">
                <a:latin typeface="Lucida Sans Unicode"/>
                <a:cs typeface="Lucida Sans Unicode"/>
              </a:rPr>
              <a:t>assessments</a:t>
            </a:r>
            <a:r>
              <a:rPr sz="1700" spc="-50" dirty="0">
                <a:latin typeface="Lucida Sans Unicode"/>
                <a:cs typeface="Lucida Sans Unicode"/>
              </a:rPr>
              <a:t> </a:t>
            </a:r>
            <a:r>
              <a:rPr sz="1700" dirty="0">
                <a:latin typeface="Lucida Sans Unicode"/>
                <a:cs typeface="Lucida Sans Unicode"/>
              </a:rPr>
              <a:t>can</a:t>
            </a:r>
            <a:r>
              <a:rPr sz="1700" spc="-50" dirty="0">
                <a:latin typeface="Lucida Sans Unicode"/>
                <a:cs typeface="Lucida Sans Unicode"/>
              </a:rPr>
              <a:t> </a:t>
            </a:r>
            <a:r>
              <a:rPr sz="1700" dirty="0">
                <a:latin typeface="Lucida Sans Unicode"/>
                <a:cs typeface="Lucida Sans Unicode"/>
              </a:rPr>
              <a:t>provide</a:t>
            </a:r>
            <a:r>
              <a:rPr sz="1700" spc="-30" dirty="0">
                <a:latin typeface="Lucida Sans Unicode"/>
                <a:cs typeface="Lucida Sans Unicode"/>
              </a:rPr>
              <a:t> </a:t>
            </a:r>
            <a:r>
              <a:rPr sz="1700" dirty="0">
                <a:latin typeface="Lucida Sans Unicode"/>
                <a:cs typeface="Lucida Sans Unicode"/>
              </a:rPr>
              <a:t>comparative</a:t>
            </a:r>
            <a:r>
              <a:rPr sz="1700" spc="-25" dirty="0">
                <a:latin typeface="Lucida Sans Unicode"/>
                <a:cs typeface="Lucida Sans Unicode"/>
              </a:rPr>
              <a:t> </a:t>
            </a:r>
            <a:r>
              <a:rPr sz="1700" dirty="0">
                <a:latin typeface="Lucida Sans Unicode"/>
                <a:cs typeface="Lucida Sans Unicode"/>
              </a:rPr>
              <a:t>information</a:t>
            </a:r>
            <a:r>
              <a:rPr sz="1700" spc="-45" dirty="0">
                <a:latin typeface="Lucida Sans Unicode"/>
                <a:cs typeface="Lucida Sans Unicode"/>
              </a:rPr>
              <a:t> </a:t>
            </a:r>
            <a:r>
              <a:rPr sz="1700" dirty="0">
                <a:latin typeface="Lucida Sans Unicode"/>
                <a:cs typeface="Lucida Sans Unicode"/>
              </a:rPr>
              <a:t>at</a:t>
            </a:r>
            <a:r>
              <a:rPr sz="1700" spc="-40"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dirty="0">
                <a:latin typeface="Lucida Sans Unicode"/>
                <a:cs typeface="Lucida Sans Unicode"/>
              </a:rPr>
              <a:t>local</a:t>
            </a:r>
            <a:r>
              <a:rPr sz="1700" spc="-45" dirty="0">
                <a:latin typeface="Lucida Sans Unicode"/>
                <a:cs typeface="Lucida Sans Unicode"/>
              </a:rPr>
              <a:t> </a:t>
            </a:r>
            <a:r>
              <a:rPr sz="1700" spc="-10" dirty="0">
                <a:latin typeface="Lucida Sans Unicode"/>
                <a:cs typeface="Lucida Sans Unicode"/>
              </a:rPr>
              <a:t>level </a:t>
            </a:r>
            <a:r>
              <a:rPr sz="1700" dirty="0">
                <a:latin typeface="Lucida Sans Unicode"/>
                <a:cs typeface="Lucida Sans Unicode"/>
              </a:rPr>
              <a:t>(classroom,</a:t>
            </a:r>
            <a:r>
              <a:rPr sz="1700" spc="-50" dirty="0">
                <a:latin typeface="Lucida Sans Unicode"/>
                <a:cs typeface="Lucida Sans Unicode"/>
              </a:rPr>
              <a:t> </a:t>
            </a:r>
            <a:r>
              <a:rPr sz="1700" dirty="0">
                <a:latin typeface="Lucida Sans Unicode"/>
                <a:cs typeface="Lucida Sans Unicode"/>
              </a:rPr>
              <a:t>students,</a:t>
            </a:r>
            <a:r>
              <a:rPr sz="1700" spc="-45" dirty="0">
                <a:latin typeface="Lucida Sans Unicode"/>
                <a:cs typeface="Lucida Sans Unicode"/>
              </a:rPr>
              <a:t> </a:t>
            </a:r>
            <a:r>
              <a:rPr sz="1700" spc="-10" dirty="0">
                <a:latin typeface="Lucida Sans Unicode"/>
                <a:cs typeface="Lucida Sans Unicode"/>
              </a:rPr>
              <a:t>schools).</a:t>
            </a:r>
            <a:endParaRPr sz="1700">
              <a:latin typeface="Lucida Sans Unicode"/>
              <a:cs typeface="Lucida Sans Unicode"/>
            </a:endParaRPr>
          </a:p>
          <a:p>
            <a:pPr marL="268605" marR="353695" indent="-256540">
              <a:lnSpc>
                <a:spcPct val="80000"/>
              </a:lnSpc>
              <a:spcBef>
                <a:spcPts val="409"/>
              </a:spcBef>
              <a:buClr>
                <a:srgbClr val="4F81BC"/>
              </a:buClr>
              <a:buSzPct val="67647"/>
              <a:buFont typeface="Wingdings 3"/>
              <a:buChar char=""/>
              <a:tabLst>
                <a:tab pos="268605" algn="l"/>
              </a:tabLst>
            </a:pPr>
            <a:r>
              <a:rPr sz="1700" dirty="0">
                <a:latin typeface="Lucida Sans Unicode"/>
                <a:cs typeface="Lucida Sans Unicode"/>
              </a:rPr>
              <a:t>State</a:t>
            </a:r>
            <a:r>
              <a:rPr sz="1700" spc="-35"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dirty="0">
                <a:latin typeface="Lucida Sans Unicode"/>
                <a:cs typeface="Lucida Sans Unicode"/>
              </a:rPr>
              <a:t>local</a:t>
            </a:r>
            <a:r>
              <a:rPr sz="1700" spc="-30" dirty="0">
                <a:latin typeface="Lucida Sans Unicode"/>
                <a:cs typeface="Lucida Sans Unicode"/>
              </a:rPr>
              <a:t> </a:t>
            </a:r>
            <a:r>
              <a:rPr sz="1700" dirty="0">
                <a:latin typeface="Lucida Sans Unicode"/>
                <a:cs typeface="Lucida Sans Unicode"/>
              </a:rPr>
              <a:t>assessments</a:t>
            </a:r>
            <a:r>
              <a:rPr sz="1700" spc="-45" dirty="0">
                <a:latin typeface="Lucida Sans Unicode"/>
                <a:cs typeface="Lucida Sans Unicode"/>
              </a:rPr>
              <a:t> </a:t>
            </a:r>
            <a:r>
              <a:rPr sz="1700" dirty="0">
                <a:latin typeface="Lucida Sans Unicode"/>
                <a:cs typeface="Lucida Sans Unicode"/>
              </a:rPr>
              <a:t>have</a:t>
            </a:r>
            <a:r>
              <a:rPr sz="1700" spc="-45" dirty="0">
                <a:latin typeface="Lucida Sans Unicode"/>
                <a:cs typeface="Lucida Sans Unicode"/>
              </a:rPr>
              <a:t> </a:t>
            </a:r>
            <a:r>
              <a:rPr sz="1700" dirty="0">
                <a:latin typeface="Lucida Sans Unicode"/>
                <a:cs typeface="Lucida Sans Unicode"/>
              </a:rPr>
              <a:t>both</a:t>
            </a:r>
            <a:r>
              <a:rPr sz="1700" spc="-20" dirty="0">
                <a:latin typeface="Lucida Sans Unicode"/>
                <a:cs typeface="Lucida Sans Unicode"/>
              </a:rPr>
              <a:t> </a:t>
            </a:r>
            <a:r>
              <a:rPr sz="1700" dirty="0">
                <a:latin typeface="Lucida Sans Unicode"/>
                <a:cs typeface="Lucida Sans Unicode"/>
              </a:rPr>
              <a:t>unique</a:t>
            </a:r>
            <a:r>
              <a:rPr sz="1700" spc="-60"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spc="-10" dirty="0">
                <a:latin typeface="Lucida Sans Unicode"/>
                <a:cs typeface="Lucida Sans Unicode"/>
              </a:rPr>
              <a:t>overlapping </a:t>
            </a:r>
            <a:r>
              <a:rPr sz="1700" dirty="0">
                <a:latin typeface="Lucida Sans Unicode"/>
                <a:cs typeface="Lucida Sans Unicode"/>
              </a:rPr>
              <a:t>purposes.</a:t>
            </a:r>
            <a:r>
              <a:rPr sz="1700" spc="-15" dirty="0">
                <a:latin typeface="Lucida Sans Unicode"/>
                <a:cs typeface="Lucida Sans Unicode"/>
              </a:rPr>
              <a:t> </a:t>
            </a:r>
            <a:r>
              <a:rPr sz="1700" dirty="0">
                <a:latin typeface="Lucida Sans Unicode"/>
                <a:cs typeface="Lucida Sans Unicode"/>
              </a:rPr>
              <a:t>Both</a:t>
            </a:r>
            <a:r>
              <a:rPr sz="1700" spc="-35" dirty="0">
                <a:latin typeface="Lucida Sans Unicode"/>
                <a:cs typeface="Lucida Sans Unicode"/>
              </a:rPr>
              <a:t> </a:t>
            </a:r>
            <a:r>
              <a:rPr sz="1700" dirty="0">
                <a:latin typeface="Lucida Sans Unicode"/>
                <a:cs typeface="Lucida Sans Unicode"/>
              </a:rPr>
              <a:t>levels</a:t>
            </a:r>
            <a:r>
              <a:rPr sz="1700" spc="-45" dirty="0">
                <a:latin typeface="Lucida Sans Unicode"/>
                <a:cs typeface="Lucida Sans Unicode"/>
              </a:rPr>
              <a:t> </a:t>
            </a:r>
            <a:r>
              <a:rPr sz="1700" dirty="0">
                <a:latin typeface="Lucida Sans Unicode"/>
                <a:cs typeface="Lucida Sans Unicode"/>
              </a:rPr>
              <a:t>of</a:t>
            </a:r>
            <a:r>
              <a:rPr sz="1700" spc="-20" dirty="0">
                <a:latin typeface="Lucida Sans Unicode"/>
                <a:cs typeface="Lucida Sans Unicode"/>
              </a:rPr>
              <a:t> </a:t>
            </a:r>
            <a:r>
              <a:rPr sz="1700" dirty="0">
                <a:latin typeface="Lucida Sans Unicode"/>
                <a:cs typeface="Lucida Sans Unicode"/>
              </a:rPr>
              <a:t>assessment</a:t>
            </a:r>
            <a:r>
              <a:rPr sz="1700" spc="-45" dirty="0">
                <a:latin typeface="Lucida Sans Unicode"/>
                <a:cs typeface="Lucida Sans Unicode"/>
              </a:rPr>
              <a:t> </a:t>
            </a:r>
            <a:r>
              <a:rPr sz="1700" dirty="0">
                <a:latin typeface="Lucida Sans Unicode"/>
                <a:cs typeface="Lucida Sans Unicode"/>
              </a:rPr>
              <a:t>add</a:t>
            </a:r>
            <a:r>
              <a:rPr sz="1700" spc="-15"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dirty="0">
                <a:latin typeface="Lucida Sans Unicode"/>
                <a:cs typeface="Lucida Sans Unicode"/>
              </a:rPr>
              <a:t>a</a:t>
            </a:r>
            <a:r>
              <a:rPr sz="1700" spc="-25" dirty="0">
                <a:latin typeface="Lucida Sans Unicode"/>
                <a:cs typeface="Lucida Sans Unicode"/>
              </a:rPr>
              <a:t> </a:t>
            </a:r>
            <a:r>
              <a:rPr sz="1700" dirty="0">
                <a:latin typeface="Lucida Sans Unicode"/>
                <a:cs typeface="Lucida Sans Unicode"/>
              </a:rPr>
              <a:t>comprehensive</a:t>
            </a:r>
            <a:r>
              <a:rPr sz="1700" spc="-35" dirty="0">
                <a:latin typeface="Lucida Sans Unicode"/>
                <a:cs typeface="Lucida Sans Unicode"/>
              </a:rPr>
              <a:t> </a:t>
            </a:r>
            <a:r>
              <a:rPr sz="1700" dirty="0">
                <a:latin typeface="Lucida Sans Unicode"/>
                <a:cs typeface="Lucida Sans Unicode"/>
              </a:rPr>
              <a:t>body</a:t>
            </a:r>
            <a:r>
              <a:rPr sz="1700" spc="-5" dirty="0">
                <a:latin typeface="Lucida Sans Unicode"/>
                <a:cs typeface="Lucida Sans Unicode"/>
              </a:rPr>
              <a:t> </a:t>
            </a:r>
            <a:r>
              <a:rPr sz="1700" spc="-25" dirty="0">
                <a:latin typeface="Lucida Sans Unicode"/>
                <a:cs typeface="Lucida Sans Unicode"/>
              </a:rPr>
              <a:t>of </a:t>
            </a:r>
            <a:r>
              <a:rPr sz="1700" dirty="0">
                <a:latin typeface="Lucida Sans Unicode"/>
                <a:cs typeface="Lucida Sans Unicode"/>
              </a:rPr>
              <a:t>evidence</a:t>
            </a:r>
            <a:r>
              <a:rPr sz="1700" spc="-20" dirty="0">
                <a:latin typeface="Lucida Sans Unicode"/>
                <a:cs typeface="Lucida Sans Unicode"/>
              </a:rPr>
              <a:t> </a:t>
            </a:r>
            <a:r>
              <a:rPr sz="1700" dirty="0">
                <a:latin typeface="Lucida Sans Unicode"/>
                <a:cs typeface="Lucida Sans Unicode"/>
              </a:rPr>
              <a:t>that</a:t>
            </a:r>
            <a:r>
              <a:rPr sz="1700" spc="-35" dirty="0">
                <a:latin typeface="Lucida Sans Unicode"/>
                <a:cs typeface="Lucida Sans Unicode"/>
              </a:rPr>
              <a:t> </a:t>
            </a:r>
            <a:r>
              <a:rPr sz="1700" dirty="0">
                <a:latin typeface="Lucida Sans Unicode"/>
                <a:cs typeface="Lucida Sans Unicode"/>
              </a:rPr>
              <a:t>can</a:t>
            </a:r>
            <a:r>
              <a:rPr sz="1700" spc="-15" dirty="0">
                <a:latin typeface="Lucida Sans Unicode"/>
                <a:cs typeface="Lucida Sans Unicode"/>
              </a:rPr>
              <a:t> </a:t>
            </a:r>
            <a:r>
              <a:rPr sz="1700" dirty="0">
                <a:latin typeface="Lucida Sans Unicode"/>
                <a:cs typeface="Lucida Sans Unicode"/>
              </a:rPr>
              <a:t>be</a:t>
            </a:r>
            <a:r>
              <a:rPr sz="1700" spc="-20" dirty="0">
                <a:latin typeface="Lucida Sans Unicode"/>
                <a:cs typeface="Lucida Sans Unicode"/>
              </a:rPr>
              <a:t> </a:t>
            </a:r>
            <a:r>
              <a:rPr sz="1700" dirty="0">
                <a:latin typeface="Lucida Sans Unicode"/>
                <a:cs typeface="Lucida Sans Unicode"/>
              </a:rPr>
              <a:t>used</a:t>
            </a:r>
            <a:r>
              <a:rPr sz="1700" spc="-25" dirty="0">
                <a:latin typeface="Lucida Sans Unicode"/>
                <a:cs typeface="Lucida Sans Unicode"/>
              </a:rPr>
              <a:t> </a:t>
            </a:r>
            <a:r>
              <a:rPr sz="1700" dirty="0">
                <a:latin typeface="Lucida Sans Unicode"/>
                <a:cs typeface="Lucida Sans Unicode"/>
              </a:rPr>
              <a:t>to</a:t>
            </a:r>
            <a:r>
              <a:rPr sz="1700" spc="-5" dirty="0">
                <a:latin typeface="Lucida Sans Unicode"/>
                <a:cs typeface="Lucida Sans Unicode"/>
              </a:rPr>
              <a:t> </a:t>
            </a:r>
            <a:r>
              <a:rPr sz="1700" dirty="0">
                <a:latin typeface="Lucida Sans Unicode"/>
                <a:cs typeface="Lucida Sans Unicode"/>
              </a:rPr>
              <a:t>inform</a:t>
            </a:r>
            <a:r>
              <a:rPr sz="1700" spc="-30" dirty="0">
                <a:latin typeface="Lucida Sans Unicode"/>
                <a:cs typeface="Lucida Sans Unicode"/>
              </a:rPr>
              <a:t> </a:t>
            </a:r>
            <a:r>
              <a:rPr sz="1700" dirty="0">
                <a:latin typeface="Lucida Sans Unicode"/>
                <a:cs typeface="Lucida Sans Unicode"/>
              </a:rPr>
              <a:t>school</a:t>
            </a:r>
            <a:r>
              <a:rPr sz="1700" spc="-20" dirty="0">
                <a:latin typeface="Lucida Sans Unicode"/>
                <a:cs typeface="Lucida Sans Unicode"/>
              </a:rPr>
              <a:t> </a:t>
            </a:r>
            <a:r>
              <a:rPr sz="1700" dirty="0">
                <a:latin typeface="Lucida Sans Unicode"/>
                <a:cs typeface="Lucida Sans Unicode"/>
              </a:rPr>
              <a:t>and</a:t>
            </a:r>
            <a:r>
              <a:rPr sz="1700" spc="-25" dirty="0">
                <a:latin typeface="Lucida Sans Unicode"/>
                <a:cs typeface="Lucida Sans Unicode"/>
              </a:rPr>
              <a:t> </a:t>
            </a:r>
            <a:r>
              <a:rPr sz="1700" dirty="0">
                <a:latin typeface="Lucida Sans Unicode"/>
                <a:cs typeface="Lucida Sans Unicode"/>
              </a:rPr>
              <a:t>district</a:t>
            </a:r>
            <a:r>
              <a:rPr sz="1700" spc="-30" dirty="0">
                <a:latin typeface="Lucida Sans Unicode"/>
                <a:cs typeface="Lucida Sans Unicode"/>
              </a:rPr>
              <a:t> </a:t>
            </a:r>
            <a:r>
              <a:rPr sz="1700" spc="-10" dirty="0">
                <a:latin typeface="Lucida Sans Unicode"/>
                <a:cs typeface="Lucida Sans Unicode"/>
              </a:rPr>
              <a:t>programming </a:t>
            </a:r>
            <a:r>
              <a:rPr sz="1700" dirty="0">
                <a:latin typeface="Lucida Sans Unicode"/>
                <a:cs typeface="Lucida Sans Unicode"/>
              </a:rPr>
              <a:t>and</a:t>
            </a:r>
            <a:r>
              <a:rPr sz="1700" spc="-20" dirty="0">
                <a:latin typeface="Lucida Sans Unicode"/>
                <a:cs typeface="Lucida Sans Unicode"/>
              </a:rPr>
              <a:t> </a:t>
            </a:r>
            <a:r>
              <a:rPr sz="1700" spc="-10" dirty="0">
                <a:latin typeface="Lucida Sans Unicode"/>
                <a:cs typeface="Lucida Sans Unicode"/>
              </a:rPr>
              <a:t>policymakers.</a:t>
            </a:r>
            <a:endParaRPr sz="1700">
              <a:latin typeface="Lucida Sans Unicode"/>
              <a:cs typeface="Lucida Sans Unicode"/>
            </a:endParaRPr>
          </a:p>
          <a:p>
            <a:pPr marL="268605" marR="20955" indent="-256540">
              <a:lnSpc>
                <a:spcPts val="1630"/>
              </a:lnSpc>
              <a:spcBef>
                <a:spcPts val="395"/>
              </a:spcBef>
              <a:buClr>
                <a:srgbClr val="4F81BC"/>
              </a:buClr>
              <a:buSzPct val="67647"/>
              <a:buFont typeface="Wingdings 3"/>
              <a:buChar char=""/>
              <a:tabLst>
                <a:tab pos="268605" algn="l"/>
              </a:tabLst>
            </a:pPr>
            <a:r>
              <a:rPr sz="1700" dirty="0">
                <a:latin typeface="Lucida Sans Unicode"/>
                <a:cs typeface="Lucida Sans Unicode"/>
              </a:rPr>
              <a:t>Local</a:t>
            </a:r>
            <a:r>
              <a:rPr sz="1700" spc="-35" dirty="0">
                <a:latin typeface="Lucida Sans Unicode"/>
                <a:cs typeface="Lucida Sans Unicode"/>
              </a:rPr>
              <a:t> </a:t>
            </a:r>
            <a:r>
              <a:rPr sz="1700" dirty="0">
                <a:latin typeface="Lucida Sans Unicode"/>
                <a:cs typeface="Lucida Sans Unicode"/>
              </a:rPr>
              <a:t>assessments</a:t>
            </a:r>
            <a:r>
              <a:rPr sz="1700" spc="-40" dirty="0">
                <a:latin typeface="Lucida Sans Unicode"/>
                <a:cs typeface="Lucida Sans Unicode"/>
              </a:rPr>
              <a:t> </a:t>
            </a:r>
            <a:r>
              <a:rPr sz="1700" dirty="0">
                <a:latin typeface="Lucida Sans Unicode"/>
                <a:cs typeface="Lucida Sans Unicode"/>
              </a:rPr>
              <a:t>are</a:t>
            </a:r>
            <a:r>
              <a:rPr sz="1700" spc="-35" dirty="0">
                <a:latin typeface="Lucida Sans Unicode"/>
                <a:cs typeface="Lucida Sans Unicode"/>
              </a:rPr>
              <a:t> </a:t>
            </a:r>
            <a:r>
              <a:rPr sz="1700" dirty="0">
                <a:latin typeface="Lucida Sans Unicode"/>
                <a:cs typeface="Lucida Sans Unicode"/>
              </a:rPr>
              <a:t>used</a:t>
            </a:r>
            <a:r>
              <a:rPr sz="1700" spc="-35" dirty="0">
                <a:latin typeface="Lucida Sans Unicode"/>
                <a:cs typeface="Lucida Sans Unicode"/>
              </a:rPr>
              <a:t> </a:t>
            </a:r>
            <a:r>
              <a:rPr sz="1700" dirty="0">
                <a:latin typeface="Lucida Sans Unicode"/>
                <a:cs typeface="Lucida Sans Unicode"/>
              </a:rPr>
              <a:t>to</a:t>
            </a:r>
            <a:r>
              <a:rPr sz="1700" spc="-30" dirty="0">
                <a:latin typeface="Lucida Sans Unicode"/>
                <a:cs typeface="Lucida Sans Unicode"/>
              </a:rPr>
              <a:t> </a:t>
            </a:r>
            <a:r>
              <a:rPr sz="1700" dirty="0">
                <a:latin typeface="Lucida Sans Unicode"/>
                <a:cs typeface="Lucida Sans Unicode"/>
              </a:rPr>
              <a:t>improve</a:t>
            </a:r>
            <a:r>
              <a:rPr sz="1700" spc="-20" dirty="0">
                <a:latin typeface="Lucida Sans Unicode"/>
                <a:cs typeface="Lucida Sans Unicode"/>
              </a:rPr>
              <a:t> </a:t>
            </a:r>
            <a:r>
              <a:rPr sz="1700" dirty="0">
                <a:latin typeface="Lucida Sans Unicode"/>
                <a:cs typeface="Lucida Sans Unicode"/>
              </a:rPr>
              <a:t>instruction</a:t>
            </a:r>
            <a:r>
              <a:rPr sz="1700" spc="-55" dirty="0">
                <a:latin typeface="Lucida Sans Unicode"/>
                <a:cs typeface="Lucida Sans Unicode"/>
              </a:rPr>
              <a:t> </a:t>
            </a:r>
            <a:r>
              <a:rPr sz="1700" dirty="0">
                <a:latin typeface="Lucida Sans Unicode"/>
                <a:cs typeface="Lucida Sans Unicode"/>
              </a:rPr>
              <a:t>for</a:t>
            </a:r>
            <a:r>
              <a:rPr sz="1700" spc="-25" dirty="0">
                <a:latin typeface="Lucida Sans Unicode"/>
                <a:cs typeface="Lucida Sans Unicode"/>
              </a:rPr>
              <a:t> </a:t>
            </a:r>
            <a:r>
              <a:rPr sz="1700" dirty="0">
                <a:latin typeface="Lucida Sans Unicode"/>
                <a:cs typeface="Lucida Sans Unicode"/>
              </a:rPr>
              <a:t>individual</a:t>
            </a:r>
            <a:r>
              <a:rPr sz="1700" spc="-55" dirty="0">
                <a:latin typeface="Lucida Sans Unicode"/>
                <a:cs typeface="Lucida Sans Unicode"/>
              </a:rPr>
              <a:t> </a:t>
            </a:r>
            <a:r>
              <a:rPr sz="1700" spc="-10" dirty="0">
                <a:latin typeface="Lucida Sans Unicode"/>
                <a:cs typeface="Lucida Sans Unicode"/>
              </a:rPr>
              <a:t>student </a:t>
            </a:r>
            <a:r>
              <a:rPr sz="1700" dirty="0">
                <a:latin typeface="Lucida Sans Unicode"/>
                <a:cs typeface="Lucida Sans Unicode"/>
              </a:rPr>
              <a:t>achievement</a:t>
            </a:r>
            <a:r>
              <a:rPr sz="1700" spc="-45"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dirty="0">
                <a:latin typeface="Lucida Sans Unicode"/>
                <a:cs typeface="Lucida Sans Unicode"/>
              </a:rPr>
              <a:t>growth</a:t>
            </a:r>
            <a:r>
              <a:rPr sz="1700" spc="-20" dirty="0">
                <a:latin typeface="Lucida Sans Unicode"/>
                <a:cs typeface="Lucida Sans Unicode"/>
              </a:rPr>
              <a:t> </a:t>
            </a:r>
            <a:r>
              <a:rPr sz="1700" dirty="0">
                <a:latin typeface="Lucida Sans Unicode"/>
                <a:cs typeface="Lucida Sans Unicode"/>
              </a:rPr>
              <a:t>as</a:t>
            </a:r>
            <a:r>
              <a:rPr sz="1700" spc="-25" dirty="0">
                <a:latin typeface="Lucida Sans Unicode"/>
                <a:cs typeface="Lucida Sans Unicode"/>
              </a:rPr>
              <a:t> </a:t>
            </a:r>
            <a:r>
              <a:rPr sz="1700" dirty="0">
                <a:latin typeface="Lucida Sans Unicode"/>
                <a:cs typeface="Lucida Sans Unicode"/>
              </a:rPr>
              <a:t>well</a:t>
            </a:r>
            <a:r>
              <a:rPr sz="1700" spc="-20" dirty="0">
                <a:latin typeface="Lucida Sans Unicode"/>
                <a:cs typeface="Lucida Sans Unicode"/>
              </a:rPr>
              <a:t> </a:t>
            </a:r>
            <a:r>
              <a:rPr sz="1700" dirty="0">
                <a:latin typeface="Lucida Sans Unicode"/>
                <a:cs typeface="Lucida Sans Unicode"/>
              </a:rPr>
              <a:t>as</a:t>
            </a:r>
            <a:r>
              <a:rPr sz="1700" spc="-20"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dirty="0">
                <a:latin typeface="Lucida Sans Unicode"/>
                <a:cs typeface="Lucida Sans Unicode"/>
              </a:rPr>
              <a:t>improve</a:t>
            </a:r>
            <a:r>
              <a:rPr sz="1700" spc="-20" dirty="0">
                <a:latin typeface="Lucida Sans Unicode"/>
                <a:cs typeface="Lucida Sans Unicode"/>
              </a:rPr>
              <a:t> </a:t>
            </a:r>
            <a:r>
              <a:rPr sz="1700" dirty="0">
                <a:latin typeface="Lucida Sans Unicode"/>
                <a:cs typeface="Lucida Sans Unicode"/>
              </a:rPr>
              <a:t>programming</a:t>
            </a:r>
            <a:r>
              <a:rPr sz="1700" spc="-25" dirty="0">
                <a:latin typeface="Lucida Sans Unicode"/>
                <a:cs typeface="Lucida Sans Unicode"/>
              </a:rPr>
              <a:t> and </a:t>
            </a:r>
            <a:r>
              <a:rPr sz="1700" dirty="0">
                <a:latin typeface="Lucida Sans Unicode"/>
                <a:cs typeface="Lucida Sans Unicode"/>
              </a:rPr>
              <a:t>building</a:t>
            </a:r>
            <a:r>
              <a:rPr sz="1700" spc="-20" dirty="0">
                <a:latin typeface="Lucida Sans Unicode"/>
                <a:cs typeface="Lucida Sans Unicode"/>
              </a:rPr>
              <a:t> </a:t>
            </a:r>
            <a:r>
              <a:rPr sz="1700" spc="-10" dirty="0">
                <a:latin typeface="Lucida Sans Unicode"/>
                <a:cs typeface="Lucida Sans Unicode"/>
              </a:rPr>
              <a:t>design.</a:t>
            </a:r>
            <a:endParaRPr sz="1700">
              <a:latin typeface="Lucida Sans Unicode"/>
              <a:cs typeface="Lucida Sans Unicode"/>
            </a:endParaRPr>
          </a:p>
          <a:p>
            <a:pPr marL="268605" marR="512445" indent="-256540">
              <a:lnSpc>
                <a:spcPct val="80000"/>
              </a:lnSpc>
              <a:spcBef>
                <a:spcPts val="420"/>
              </a:spcBef>
              <a:buClr>
                <a:srgbClr val="4F81BC"/>
              </a:buClr>
              <a:buSzPct val="67647"/>
              <a:buFont typeface="Wingdings 3"/>
              <a:buChar char=""/>
              <a:tabLst>
                <a:tab pos="268605" algn="l"/>
              </a:tabLst>
            </a:pPr>
            <a:r>
              <a:rPr sz="1700" dirty="0">
                <a:latin typeface="Lucida Sans Unicode"/>
                <a:cs typeface="Lucida Sans Unicode"/>
              </a:rPr>
              <a:t>Local</a:t>
            </a:r>
            <a:r>
              <a:rPr sz="1700" spc="-30" dirty="0">
                <a:latin typeface="Lucida Sans Unicode"/>
                <a:cs typeface="Lucida Sans Unicode"/>
              </a:rPr>
              <a:t> </a:t>
            </a:r>
            <a:r>
              <a:rPr sz="1700" dirty="0">
                <a:latin typeface="Lucida Sans Unicode"/>
                <a:cs typeface="Lucida Sans Unicode"/>
              </a:rPr>
              <a:t>assessments</a:t>
            </a:r>
            <a:r>
              <a:rPr sz="1700" spc="-40" dirty="0">
                <a:latin typeface="Lucida Sans Unicode"/>
                <a:cs typeface="Lucida Sans Unicode"/>
              </a:rPr>
              <a:t> </a:t>
            </a:r>
            <a:r>
              <a:rPr sz="1700" dirty="0">
                <a:latin typeface="Lucida Sans Unicode"/>
                <a:cs typeface="Lucida Sans Unicode"/>
              </a:rPr>
              <a:t>provide</a:t>
            </a:r>
            <a:r>
              <a:rPr sz="1700" spc="-20" dirty="0">
                <a:latin typeface="Lucida Sans Unicode"/>
                <a:cs typeface="Lucida Sans Unicode"/>
              </a:rPr>
              <a:t> </a:t>
            </a:r>
            <a:r>
              <a:rPr sz="1700" dirty="0">
                <a:latin typeface="Lucida Sans Unicode"/>
                <a:cs typeface="Lucida Sans Unicode"/>
              </a:rPr>
              <a:t>timely</a:t>
            </a:r>
            <a:r>
              <a:rPr sz="1700" spc="-40" dirty="0">
                <a:latin typeface="Lucida Sans Unicode"/>
                <a:cs typeface="Lucida Sans Unicode"/>
              </a:rPr>
              <a:t> </a:t>
            </a:r>
            <a:r>
              <a:rPr sz="1700" dirty="0">
                <a:latin typeface="Lucida Sans Unicode"/>
                <a:cs typeface="Lucida Sans Unicode"/>
              </a:rPr>
              <a:t>results</a:t>
            </a:r>
            <a:r>
              <a:rPr sz="1700" spc="-45" dirty="0">
                <a:latin typeface="Lucida Sans Unicode"/>
                <a:cs typeface="Lucida Sans Unicode"/>
              </a:rPr>
              <a:t> </a:t>
            </a:r>
            <a:r>
              <a:rPr sz="1700" dirty="0">
                <a:latin typeface="Lucida Sans Unicode"/>
                <a:cs typeface="Lucida Sans Unicode"/>
              </a:rPr>
              <a:t>that</a:t>
            </a:r>
            <a:r>
              <a:rPr sz="1700" spc="-25" dirty="0">
                <a:latin typeface="Lucida Sans Unicode"/>
                <a:cs typeface="Lucida Sans Unicode"/>
              </a:rPr>
              <a:t> </a:t>
            </a:r>
            <a:r>
              <a:rPr sz="1700" dirty="0">
                <a:latin typeface="Lucida Sans Unicode"/>
                <a:cs typeface="Lucida Sans Unicode"/>
              </a:rPr>
              <a:t>can</a:t>
            </a:r>
            <a:r>
              <a:rPr sz="1700" spc="-35" dirty="0">
                <a:latin typeface="Lucida Sans Unicode"/>
                <a:cs typeface="Lucida Sans Unicode"/>
              </a:rPr>
              <a:t> </a:t>
            </a:r>
            <a:r>
              <a:rPr sz="1700" dirty="0">
                <a:latin typeface="Lucida Sans Unicode"/>
                <a:cs typeface="Lucida Sans Unicode"/>
              </a:rPr>
              <a:t>be</a:t>
            </a:r>
            <a:r>
              <a:rPr sz="1700" spc="-25" dirty="0">
                <a:latin typeface="Lucida Sans Unicode"/>
                <a:cs typeface="Lucida Sans Unicode"/>
              </a:rPr>
              <a:t> </a:t>
            </a:r>
            <a:r>
              <a:rPr sz="1700" dirty="0">
                <a:latin typeface="Lucida Sans Unicode"/>
                <a:cs typeface="Lucida Sans Unicode"/>
              </a:rPr>
              <a:t>used</a:t>
            </a:r>
            <a:r>
              <a:rPr sz="1700" spc="-30"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spc="-10" dirty="0">
                <a:latin typeface="Lucida Sans Unicode"/>
                <a:cs typeface="Lucida Sans Unicode"/>
              </a:rPr>
              <a:t>inform instruction.</a:t>
            </a:r>
            <a:endParaRPr sz="1700">
              <a:latin typeface="Lucida Sans Unicode"/>
              <a:cs typeface="Lucida Sans Unicode"/>
            </a:endParaRPr>
          </a:p>
          <a:p>
            <a:pPr marL="267335" marR="249554" indent="-255270" algn="just">
              <a:lnSpc>
                <a:spcPct val="80000"/>
              </a:lnSpc>
              <a:spcBef>
                <a:spcPts val="395"/>
              </a:spcBef>
              <a:buClr>
                <a:srgbClr val="4F81BC"/>
              </a:buClr>
              <a:buSzPct val="67647"/>
              <a:buFont typeface="Wingdings 3"/>
              <a:buChar char=""/>
              <a:tabLst>
                <a:tab pos="268605" algn="l"/>
              </a:tabLst>
            </a:pPr>
            <a:r>
              <a:rPr sz="1700" dirty="0">
                <a:latin typeface="Lucida Sans Unicode"/>
                <a:cs typeface="Lucida Sans Unicode"/>
              </a:rPr>
              <a:t>Public</a:t>
            </a:r>
            <a:r>
              <a:rPr sz="1700" spc="-30" dirty="0">
                <a:latin typeface="Lucida Sans Unicode"/>
                <a:cs typeface="Lucida Sans Unicode"/>
              </a:rPr>
              <a:t> </a:t>
            </a:r>
            <a:r>
              <a:rPr sz="1700" dirty="0">
                <a:latin typeface="Lucida Sans Unicode"/>
                <a:cs typeface="Lucida Sans Unicode"/>
              </a:rPr>
              <a:t>input</a:t>
            </a:r>
            <a:r>
              <a:rPr sz="1700" spc="-30"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dirty="0">
                <a:latin typeface="Lucida Sans Unicode"/>
                <a:cs typeface="Lucida Sans Unicode"/>
              </a:rPr>
              <a:t>surveys</a:t>
            </a:r>
            <a:r>
              <a:rPr sz="1700" spc="-25" dirty="0">
                <a:latin typeface="Lucida Sans Unicode"/>
                <a:cs typeface="Lucida Sans Unicode"/>
              </a:rPr>
              <a:t> </a:t>
            </a:r>
            <a:r>
              <a:rPr sz="1700" dirty="0">
                <a:latin typeface="Lucida Sans Unicode"/>
                <a:cs typeface="Lucida Sans Unicode"/>
              </a:rPr>
              <a:t>indicated</a:t>
            </a:r>
            <a:r>
              <a:rPr sz="1700" spc="-30" dirty="0">
                <a:latin typeface="Lucida Sans Unicode"/>
                <a:cs typeface="Lucida Sans Unicode"/>
              </a:rPr>
              <a:t> </a:t>
            </a:r>
            <a:r>
              <a:rPr sz="1700" dirty="0">
                <a:latin typeface="Lucida Sans Unicode"/>
                <a:cs typeface="Lucida Sans Unicode"/>
              </a:rPr>
              <a:t>that</a:t>
            </a:r>
            <a:r>
              <a:rPr sz="1700" spc="-30" dirty="0">
                <a:latin typeface="Lucida Sans Unicode"/>
                <a:cs typeface="Lucida Sans Unicode"/>
              </a:rPr>
              <a:t> </a:t>
            </a:r>
            <a:r>
              <a:rPr sz="1700" dirty="0">
                <a:latin typeface="Lucida Sans Unicode"/>
                <a:cs typeface="Lucida Sans Unicode"/>
              </a:rPr>
              <a:t>local</a:t>
            </a:r>
            <a:r>
              <a:rPr sz="1700" spc="-20" dirty="0">
                <a:latin typeface="Lucida Sans Unicode"/>
                <a:cs typeface="Lucida Sans Unicode"/>
              </a:rPr>
              <a:t> </a:t>
            </a:r>
            <a:r>
              <a:rPr sz="1700" dirty="0">
                <a:latin typeface="Lucida Sans Unicode"/>
                <a:cs typeface="Lucida Sans Unicode"/>
              </a:rPr>
              <a:t>assessments</a:t>
            </a:r>
            <a:r>
              <a:rPr sz="1700" spc="-35" dirty="0">
                <a:latin typeface="Lucida Sans Unicode"/>
                <a:cs typeface="Lucida Sans Unicode"/>
              </a:rPr>
              <a:t> </a:t>
            </a:r>
            <a:r>
              <a:rPr sz="1700" dirty="0">
                <a:latin typeface="Lucida Sans Unicode"/>
                <a:cs typeface="Lucida Sans Unicode"/>
              </a:rPr>
              <a:t>are</a:t>
            </a:r>
            <a:r>
              <a:rPr sz="1700" spc="-20" dirty="0">
                <a:latin typeface="Lucida Sans Unicode"/>
                <a:cs typeface="Lucida Sans Unicode"/>
              </a:rPr>
              <a:t> </a:t>
            </a:r>
            <a:r>
              <a:rPr sz="1700" dirty="0">
                <a:latin typeface="Lucida Sans Unicode"/>
                <a:cs typeface="Lucida Sans Unicode"/>
              </a:rPr>
              <a:t>a</a:t>
            </a:r>
            <a:r>
              <a:rPr sz="1700" spc="-15" dirty="0">
                <a:latin typeface="Lucida Sans Unicode"/>
                <a:cs typeface="Lucida Sans Unicode"/>
              </a:rPr>
              <a:t> </a:t>
            </a:r>
            <a:r>
              <a:rPr sz="1700" dirty="0">
                <a:latin typeface="Lucida Sans Unicode"/>
                <a:cs typeface="Lucida Sans Unicode"/>
              </a:rPr>
              <a:t>part</a:t>
            </a:r>
            <a:r>
              <a:rPr sz="1700" spc="-10" dirty="0">
                <a:latin typeface="Lucida Sans Unicode"/>
                <a:cs typeface="Lucida Sans Unicode"/>
              </a:rPr>
              <a:t> </a:t>
            </a:r>
            <a:r>
              <a:rPr sz="1700" spc="-25" dirty="0">
                <a:latin typeface="Lucida Sans Unicode"/>
                <a:cs typeface="Lucida Sans Unicode"/>
              </a:rPr>
              <a:t>of 	</a:t>
            </a:r>
            <a:r>
              <a:rPr sz="1700" dirty="0">
                <a:latin typeface="Lucida Sans Unicode"/>
                <a:cs typeface="Lucida Sans Unicode"/>
              </a:rPr>
              <a:t>the</a:t>
            </a:r>
            <a:r>
              <a:rPr sz="1700" spc="-20" dirty="0">
                <a:latin typeface="Lucida Sans Unicode"/>
                <a:cs typeface="Lucida Sans Unicode"/>
              </a:rPr>
              <a:t> </a:t>
            </a:r>
            <a:r>
              <a:rPr sz="1700" dirty="0">
                <a:latin typeface="Lucida Sans Unicode"/>
                <a:cs typeface="Lucida Sans Unicode"/>
              </a:rPr>
              <a:t>overall</a:t>
            </a:r>
            <a:r>
              <a:rPr sz="1700" spc="-15" dirty="0">
                <a:latin typeface="Lucida Sans Unicode"/>
                <a:cs typeface="Lucida Sans Unicode"/>
              </a:rPr>
              <a:t> </a:t>
            </a:r>
            <a:r>
              <a:rPr sz="1700" dirty="0">
                <a:latin typeface="Lucida Sans Unicode"/>
                <a:cs typeface="Lucida Sans Unicode"/>
              </a:rPr>
              <a:t>testing</a:t>
            </a:r>
            <a:r>
              <a:rPr sz="1700" spc="-40" dirty="0">
                <a:latin typeface="Lucida Sans Unicode"/>
                <a:cs typeface="Lucida Sans Unicode"/>
              </a:rPr>
              <a:t> </a:t>
            </a:r>
            <a:r>
              <a:rPr sz="1700" dirty="0">
                <a:latin typeface="Lucida Sans Unicode"/>
                <a:cs typeface="Lucida Sans Unicode"/>
              </a:rPr>
              <a:t>burden</a:t>
            </a:r>
            <a:r>
              <a:rPr sz="1700" spc="-10" dirty="0">
                <a:latin typeface="Lucida Sans Unicode"/>
                <a:cs typeface="Lucida Sans Unicode"/>
              </a:rPr>
              <a:t> </a:t>
            </a:r>
            <a:r>
              <a:rPr sz="1700" dirty="0">
                <a:latin typeface="Lucida Sans Unicode"/>
                <a:cs typeface="Lucida Sans Unicode"/>
              </a:rPr>
              <a:t>and</a:t>
            </a:r>
            <a:r>
              <a:rPr sz="1700" spc="-30" dirty="0">
                <a:latin typeface="Lucida Sans Unicode"/>
                <a:cs typeface="Lucida Sans Unicode"/>
              </a:rPr>
              <a:t> </a:t>
            </a:r>
            <a:r>
              <a:rPr sz="1700" dirty="0">
                <a:latin typeface="Lucida Sans Unicode"/>
                <a:cs typeface="Lucida Sans Unicode"/>
              </a:rPr>
              <a:t>we</a:t>
            </a:r>
            <a:r>
              <a:rPr sz="1700" spc="-15" dirty="0">
                <a:latin typeface="Lucida Sans Unicode"/>
                <a:cs typeface="Lucida Sans Unicode"/>
              </a:rPr>
              <a:t> </a:t>
            </a:r>
            <a:r>
              <a:rPr sz="1700" dirty="0">
                <a:latin typeface="Lucida Sans Unicode"/>
                <a:cs typeface="Lucida Sans Unicode"/>
              </a:rPr>
              <a:t>encourage</a:t>
            </a:r>
            <a:r>
              <a:rPr sz="1700" spc="-15" dirty="0">
                <a:latin typeface="Lucida Sans Unicode"/>
                <a:cs typeface="Lucida Sans Unicode"/>
              </a:rPr>
              <a:t> </a:t>
            </a:r>
            <a:r>
              <a:rPr sz="1700" dirty="0">
                <a:latin typeface="Lucida Sans Unicode"/>
                <a:cs typeface="Lucida Sans Unicode"/>
              </a:rPr>
              <a:t>local</a:t>
            </a:r>
            <a:r>
              <a:rPr sz="1700" spc="-35" dirty="0">
                <a:latin typeface="Lucida Sans Unicode"/>
                <a:cs typeface="Lucida Sans Unicode"/>
              </a:rPr>
              <a:t> </a:t>
            </a:r>
            <a:r>
              <a:rPr sz="1700" dirty="0">
                <a:latin typeface="Lucida Sans Unicode"/>
                <a:cs typeface="Lucida Sans Unicode"/>
              </a:rPr>
              <a:t>districts</a:t>
            </a:r>
            <a:r>
              <a:rPr sz="1700" spc="-20" dirty="0">
                <a:latin typeface="Lucida Sans Unicode"/>
                <a:cs typeface="Lucida Sans Unicode"/>
              </a:rPr>
              <a:t> </a:t>
            </a:r>
            <a:r>
              <a:rPr sz="1700" dirty="0">
                <a:latin typeface="Lucida Sans Unicode"/>
                <a:cs typeface="Lucida Sans Unicode"/>
              </a:rPr>
              <a:t>to</a:t>
            </a:r>
            <a:r>
              <a:rPr sz="1700" spc="-10" dirty="0">
                <a:latin typeface="Lucida Sans Unicode"/>
                <a:cs typeface="Lucida Sans Unicode"/>
              </a:rPr>
              <a:t> examine 	</a:t>
            </a:r>
            <a:r>
              <a:rPr sz="1700" dirty="0">
                <a:latin typeface="Lucida Sans Unicode"/>
                <a:cs typeface="Lucida Sans Unicode"/>
              </a:rPr>
              <a:t>the</a:t>
            </a:r>
            <a:r>
              <a:rPr sz="1700" spc="-20" dirty="0">
                <a:latin typeface="Lucida Sans Unicode"/>
                <a:cs typeface="Lucida Sans Unicode"/>
              </a:rPr>
              <a:t> </a:t>
            </a:r>
            <a:r>
              <a:rPr sz="1700" dirty="0">
                <a:latin typeface="Lucida Sans Unicode"/>
                <a:cs typeface="Lucida Sans Unicode"/>
              </a:rPr>
              <a:t>purpose</a:t>
            </a:r>
            <a:r>
              <a:rPr sz="1700" spc="-5" dirty="0">
                <a:latin typeface="Lucida Sans Unicode"/>
                <a:cs typeface="Lucida Sans Unicode"/>
              </a:rPr>
              <a:t> </a:t>
            </a:r>
            <a:r>
              <a:rPr sz="1700" dirty="0">
                <a:latin typeface="Lucida Sans Unicode"/>
                <a:cs typeface="Lucida Sans Unicode"/>
              </a:rPr>
              <a:t>and</a:t>
            </a:r>
            <a:r>
              <a:rPr sz="1700" spc="-25" dirty="0">
                <a:latin typeface="Lucida Sans Unicode"/>
                <a:cs typeface="Lucida Sans Unicode"/>
              </a:rPr>
              <a:t> </a:t>
            </a:r>
            <a:r>
              <a:rPr sz="1700" dirty="0">
                <a:latin typeface="Lucida Sans Unicode"/>
                <a:cs typeface="Lucida Sans Unicode"/>
              </a:rPr>
              <a:t>use</a:t>
            </a:r>
            <a:r>
              <a:rPr sz="1700" spc="-30" dirty="0">
                <a:latin typeface="Lucida Sans Unicode"/>
                <a:cs typeface="Lucida Sans Unicode"/>
              </a:rPr>
              <a:t> </a:t>
            </a:r>
            <a:r>
              <a:rPr sz="1700" dirty="0">
                <a:latin typeface="Lucida Sans Unicode"/>
                <a:cs typeface="Lucida Sans Unicode"/>
              </a:rPr>
              <a:t>of</a:t>
            </a:r>
            <a:r>
              <a:rPr sz="1700" spc="-10" dirty="0">
                <a:latin typeface="Lucida Sans Unicode"/>
                <a:cs typeface="Lucida Sans Unicode"/>
              </a:rPr>
              <a:t> </a:t>
            </a:r>
            <a:r>
              <a:rPr sz="1700" dirty="0">
                <a:latin typeface="Lucida Sans Unicode"/>
                <a:cs typeface="Lucida Sans Unicode"/>
              </a:rPr>
              <a:t>their</a:t>
            </a:r>
            <a:r>
              <a:rPr sz="1700" spc="-30" dirty="0">
                <a:latin typeface="Lucida Sans Unicode"/>
                <a:cs typeface="Lucida Sans Unicode"/>
              </a:rPr>
              <a:t> </a:t>
            </a:r>
            <a:r>
              <a:rPr sz="1700" dirty="0">
                <a:latin typeface="Lucida Sans Unicode"/>
                <a:cs typeface="Lucida Sans Unicode"/>
              </a:rPr>
              <a:t>local</a:t>
            </a:r>
            <a:r>
              <a:rPr sz="1700" spc="-15" dirty="0">
                <a:latin typeface="Lucida Sans Unicode"/>
                <a:cs typeface="Lucida Sans Unicode"/>
              </a:rPr>
              <a:t> </a:t>
            </a:r>
            <a:r>
              <a:rPr sz="1700" spc="-10" dirty="0">
                <a:latin typeface="Lucida Sans Unicode"/>
                <a:cs typeface="Lucida Sans Unicode"/>
              </a:rPr>
              <a:t>assessments.</a:t>
            </a:r>
            <a:endParaRPr sz="1700">
              <a:latin typeface="Lucida Sans Unicode"/>
              <a:cs typeface="Lucida Sans Unicode"/>
            </a:endParaRPr>
          </a:p>
          <a:p>
            <a:pPr marL="268605" marR="42545" indent="-256540">
              <a:lnSpc>
                <a:spcPct val="80000"/>
              </a:lnSpc>
              <a:spcBef>
                <a:spcPts val="405"/>
              </a:spcBef>
              <a:buClr>
                <a:srgbClr val="4F81BC"/>
              </a:buClr>
              <a:buSzPct val="67647"/>
              <a:buFont typeface="Wingdings 3"/>
              <a:buChar char=""/>
              <a:tabLst>
                <a:tab pos="268605" algn="l"/>
              </a:tabLst>
            </a:pPr>
            <a:r>
              <a:rPr sz="1700" dirty="0">
                <a:latin typeface="Lucida Sans Unicode"/>
                <a:cs typeface="Lucida Sans Unicode"/>
              </a:rPr>
              <a:t>The</a:t>
            </a:r>
            <a:r>
              <a:rPr sz="1700" spc="-40" dirty="0">
                <a:latin typeface="Lucida Sans Unicode"/>
                <a:cs typeface="Lucida Sans Unicode"/>
              </a:rPr>
              <a:t> </a:t>
            </a:r>
            <a:r>
              <a:rPr sz="1700" dirty="0">
                <a:latin typeface="Lucida Sans Unicode"/>
                <a:cs typeface="Lucida Sans Unicode"/>
              </a:rPr>
              <a:t>State</a:t>
            </a:r>
            <a:r>
              <a:rPr sz="1700" spc="-25" dirty="0">
                <a:latin typeface="Lucida Sans Unicode"/>
                <a:cs typeface="Lucida Sans Unicode"/>
              </a:rPr>
              <a:t> </a:t>
            </a:r>
            <a:r>
              <a:rPr sz="1700" dirty="0">
                <a:latin typeface="Lucida Sans Unicode"/>
                <a:cs typeface="Lucida Sans Unicode"/>
              </a:rPr>
              <a:t>should</a:t>
            </a:r>
            <a:r>
              <a:rPr sz="1700" spc="-30" dirty="0">
                <a:latin typeface="Lucida Sans Unicode"/>
                <a:cs typeface="Lucida Sans Unicode"/>
              </a:rPr>
              <a:t> </a:t>
            </a:r>
            <a:r>
              <a:rPr sz="1700" dirty="0">
                <a:latin typeface="Lucida Sans Unicode"/>
                <a:cs typeface="Lucida Sans Unicode"/>
              </a:rPr>
              <a:t>not</a:t>
            </a:r>
            <a:r>
              <a:rPr sz="1700" spc="-25" dirty="0">
                <a:latin typeface="Lucida Sans Unicode"/>
                <a:cs typeface="Lucida Sans Unicode"/>
              </a:rPr>
              <a:t> </a:t>
            </a:r>
            <a:r>
              <a:rPr sz="1700" dirty="0">
                <a:latin typeface="Lucida Sans Unicode"/>
                <a:cs typeface="Lucida Sans Unicode"/>
              </a:rPr>
              <a:t>legislate</a:t>
            </a:r>
            <a:r>
              <a:rPr sz="1700" spc="-50" dirty="0">
                <a:latin typeface="Lucida Sans Unicode"/>
                <a:cs typeface="Lucida Sans Unicode"/>
              </a:rPr>
              <a:t> </a:t>
            </a:r>
            <a:r>
              <a:rPr sz="1700" dirty="0">
                <a:latin typeface="Lucida Sans Unicode"/>
                <a:cs typeface="Lucida Sans Unicode"/>
              </a:rPr>
              <a:t>what</a:t>
            </a:r>
            <a:r>
              <a:rPr sz="1700" spc="-25" dirty="0">
                <a:latin typeface="Lucida Sans Unicode"/>
                <a:cs typeface="Lucida Sans Unicode"/>
              </a:rPr>
              <a:t> </a:t>
            </a:r>
            <a:r>
              <a:rPr sz="1700" dirty="0">
                <a:latin typeface="Lucida Sans Unicode"/>
                <a:cs typeface="Lucida Sans Unicode"/>
              </a:rPr>
              <a:t>districts/charters</a:t>
            </a:r>
            <a:r>
              <a:rPr sz="1700" spc="-35" dirty="0">
                <a:latin typeface="Lucida Sans Unicode"/>
                <a:cs typeface="Lucida Sans Unicode"/>
              </a:rPr>
              <a:t> </a:t>
            </a:r>
            <a:r>
              <a:rPr sz="1700" dirty="0">
                <a:latin typeface="Lucida Sans Unicode"/>
                <a:cs typeface="Lucida Sans Unicode"/>
              </a:rPr>
              <a:t>should</a:t>
            </a:r>
            <a:r>
              <a:rPr sz="1700" spc="-45" dirty="0">
                <a:latin typeface="Lucida Sans Unicode"/>
                <a:cs typeface="Lucida Sans Unicode"/>
              </a:rPr>
              <a:t> </a:t>
            </a:r>
            <a:r>
              <a:rPr sz="1700" dirty="0">
                <a:latin typeface="Lucida Sans Unicode"/>
                <a:cs typeface="Lucida Sans Unicode"/>
              </a:rPr>
              <a:t>do</a:t>
            </a:r>
            <a:r>
              <a:rPr sz="1700" spc="-15" dirty="0">
                <a:latin typeface="Lucida Sans Unicode"/>
                <a:cs typeface="Lucida Sans Unicode"/>
              </a:rPr>
              <a:t> </a:t>
            </a:r>
            <a:r>
              <a:rPr sz="1700" dirty="0">
                <a:latin typeface="Lucida Sans Unicode"/>
                <a:cs typeface="Lucida Sans Unicode"/>
              </a:rPr>
              <a:t>in</a:t>
            </a:r>
            <a:r>
              <a:rPr sz="1700" spc="-35" dirty="0">
                <a:latin typeface="Lucida Sans Unicode"/>
                <a:cs typeface="Lucida Sans Unicode"/>
              </a:rPr>
              <a:t> </a:t>
            </a:r>
            <a:r>
              <a:rPr sz="1700" spc="-10" dirty="0">
                <a:latin typeface="Lucida Sans Unicode"/>
                <a:cs typeface="Lucida Sans Unicode"/>
              </a:rPr>
              <a:t>terms </a:t>
            </a:r>
            <a:r>
              <a:rPr sz="1700" dirty="0">
                <a:latin typeface="Lucida Sans Unicode"/>
                <a:cs typeface="Lucida Sans Unicode"/>
              </a:rPr>
              <a:t>of</a:t>
            </a:r>
            <a:r>
              <a:rPr sz="1700" spc="-35" dirty="0">
                <a:latin typeface="Lucida Sans Unicode"/>
                <a:cs typeface="Lucida Sans Unicode"/>
              </a:rPr>
              <a:t> </a:t>
            </a:r>
            <a:r>
              <a:rPr sz="1700" dirty="0">
                <a:latin typeface="Lucida Sans Unicode"/>
                <a:cs typeface="Lucida Sans Unicode"/>
              </a:rPr>
              <a:t>local</a:t>
            </a:r>
            <a:r>
              <a:rPr sz="1700" spc="-30" dirty="0">
                <a:latin typeface="Lucida Sans Unicode"/>
                <a:cs typeface="Lucida Sans Unicode"/>
              </a:rPr>
              <a:t> </a:t>
            </a:r>
            <a:r>
              <a:rPr sz="1700" dirty="0">
                <a:latin typeface="Lucida Sans Unicode"/>
                <a:cs typeface="Lucida Sans Unicode"/>
              </a:rPr>
              <a:t>assessments.</a:t>
            </a:r>
            <a:r>
              <a:rPr sz="1700" spc="-60" dirty="0">
                <a:latin typeface="Lucida Sans Unicode"/>
                <a:cs typeface="Lucida Sans Unicode"/>
              </a:rPr>
              <a:t> </a:t>
            </a:r>
            <a:r>
              <a:rPr sz="1700" dirty="0">
                <a:latin typeface="Lucida Sans Unicode"/>
                <a:cs typeface="Lucida Sans Unicode"/>
              </a:rPr>
              <a:t>The</a:t>
            </a:r>
            <a:r>
              <a:rPr sz="1700" spc="-40" dirty="0">
                <a:latin typeface="Lucida Sans Unicode"/>
                <a:cs typeface="Lucida Sans Unicode"/>
              </a:rPr>
              <a:t> </a:t>
            </a:r>
            <a:r>
              <a:rPr sz="1700" dirty="0">
                <a:latin typeface="Lucida Sans Unicode"/>
                <a:cs typeface="Lucida Sans Unicode"/>
              </a:rPr>
              <a:t>Task</a:t>
            </a:r>
            <a:r>
              <a:rPr sz="1700" spc="-45" dirty="0">
                <a:latin typeface="Lucida Sans Unicode"/>
                <a:cs typeface="Lucida Sans Unicode"/>
              </a:rPr>
              <a:t> </a:t>
            </a:r>
            <a:r>
              <a:rPr sz="1700" dirty="0">
                <a:latin typeface="Lucida Sans Unicode"/>
                <a:cs typeface="Lucida Sans Unicode"/>
              </a:rPr>
              <a:t>Force</a:t>
            </a:r>
            <a:r>
              <a:rPr sz="1700" spc="-25" dirty="0">
                <a:latin typeface="Lucida Sans Unicode"/>
                <a:cs typeface="Lucida Sans Unicode"/>
              </a:rPr>
              <a:t> </a:t>
            </a:r>
            <a:r>
              <a:rPr sz="1700" dirty="0">
                <a:latin typeface="Lucida Sans Unicode"/>
                <a:cs typeface="Lucida Sans Unicode"/>
              </a:rPr>
              <a:t>supports</a:t>
            </a:r>
            <a:r>
              <a:rPr sz="1700" spc="-30" dirty="0">
                <a:latin typeface="Lucida Sans Unicode"/>
                <a:cs typeface="Lucida Sans Unicode"/>
              </a:rPr>
              <a:t> </a:t>
            </a:r>
            <a:r>
              <a:rPr sz="1700" dirty="0">
                <a:latin typeface="Lucida Sans Unicode"/>
                <a:cs typeface="Lucida Sans Unicode"/>
              </a:rPr>
              <a:t>using</a:t>
            </a:r>
            <a:r>
              <a:rPr sz="1700" spc="-50" dirty="0">
                <a:latin typeface="Lucida Sans Unicode"/>
                <a:cs typeface="Lucida Sans Unicode"/>
              </a:rPr>
              <a:t> </a:t>
            </a:r>
            <a:r>
              <a:rPr sz="1700" dirty="0">
                <a:latin typeface="Lucida Sans Unicode"/>
                <a:cs typeface="Lucida Sans Unicode"/>
              </a:rPr>
              <a:t>the</a:t>
            </a:r>
            <a:r>
              <a:rPr sz="1700" spc="-45" dirty="0">
                <a:latin typeface="Lucida Sans Unicode"/>
                <a:cs typeface="Lucida Sans Unicode"/>
              </a:rPr>
              <a:t> </a:t>
            </a:r>
            <a:r>
              <a:rPr sz="1700" dirty="0">
                <a:latin typeface="Lucida Sans Unicode"/>
                <a:cs typeface="Lucida Sans Unicode"/>
              </a:rPr>
              <a:t>mechanisms</a:t>
            </a:r>
            <a:r>
              <a:rPr sz="1700" spc="-65" dirty="0">
                <a:latin typeface="Lucida Sans Unicode"/>
                <a:cs typeface="Lucida Sans Unicode"/>
              </a:rPr>
              <a:t> </a:t>
            </a:r>
            <a:r>
              <a:rPr sz="1700" spc="-25" dirty="0">
                <a:latin typeface="Lucida Sans Unicode"/>
                <a:cs typeface="Lucida Sans Unicode"/>
              </a:rPr>
              <a:t>in </a:t>
            </a:r>
            <a:r>
              <a:rPr sz="1700" dirty="0">
                <a:latin typeface="Lucida Sans Unicode"/>
                <a:cs typeface="Lucida Sans Unicode"/>
              </a:rPr>
              <a:t>place</a:t>
            </a:r>
            <a:r>
              <a:rPr sz="1700" spc="-30"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dirty="0">
                <a:latin typeface="Lucida Sans Unicode"/>
                <a:cs typeface="Lucida Sans Unicode"/>
              </a:rPr>
              <a:t>provide</a:t>
            </a:r>
            <a:r>
              <a:rPr sz="1700" spc="-25" dirty="0">
                <a:latin typeface="Lucida Sans Unicode"/>
                <a:cs typeface="Lucida Sans Unicode"/>
              </a:rPr>
              <a:t> </a:t>
            </a:r>
            <a:r>
              <a:rPr sz="1700" dirty="0">
                <a:latin typeface="Lucida Sans Unicode"/>
                <a:cs typeface="Lucida Sans Unicode"/>
              </a:rPr>
              <a:t>resources</a:t>
            </a:r>
            <a:r>
              <a:rPr sz="1700" spc="-25" dirty="0">
                <a:latin typeface="Lucida Sans Unicode"/>
                <a:cs typeface="Lucida Sans Unicode"/>
              </a:rPr>
              <a:t> </a:t>
            </a:r>
            <a:r>
              <a:rPr sz="1700" dirty="0">
                <a:latin typeface="Lucida Sans Unicode"/>
                <a:cs typeface="Lucida Sans Unicode"/>
              </a:rPr>
              <a:t>and</a:t>
            </a:r>
            <a:r>
              <a:rPr sz="1700" spc="-40" dirty="0">
                <a:latin typeface="Lucida Sans Unicode"/>
                <a:cs typeface="Lucida Sans Unicode"/>
              </a:rPr>
              <a:t> </a:t>
            </a:r>
            <a:r>
              <a:rPr sz="1700" dirty="0">
                <a:latin typeface="Lucida Sans Unicode"/>
                <a:cs typeface="Lucida Sans Unicode"/>
              </a:rPr>
              <a:t>technical</a:t>
            </a:r>
            <a:r>
              <a:rPr sz="1700" spc="-60" dirty="0">
                <a:latin typeface="Lucida Sans Unicode"/>
                <a:cs typeface="Lucida Sans Unicode"/>
              </a:rPr>
              <a:t> </a:t>
            </a:r>
            <a:r>
              <a:rPr sz="1700" dirty="0">
                <a:latin typeface="Lucida Sans Unicode"/>
                <a:cs typeface="Lucida Sans Unicode"/>
              </a:rPr>
              <a:t>assistance</a:t>
            </a:r>
            <a:r>
              <a:rPr sz="1700" spc="-45"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help</a:t>
            </a:r>
            <a:r>
              <a:rPr sz="1700" spc="-35" dirty="0">
                <a:latin typeface="Lucida Sans Unicode"/>
                <a:cs typeface="Lucida Sans Unicode"/>
              </a:rPr>
              <a:t> </a:t>
            </a:r>
            <a:r>
              <a:rPr sz="1700" spc="-10" dirty="0">
                <a:latin typeface="Lucida Sans Unicode"/>
                <a:cs typeface="Lucida Sans Unicode"/>
              </a:rPr>
              <a:t>districts </a:t>
            </a:r>
            <a:r>
              <a:rPr sz="1700" dirty="0">
                <a:latin typeface="Lucida Sans Unicode"/>
                <a:cs typeface="Lucida Sans Unicode"/>
              </a:rPr>
              <a:t>analyze</a:t>
            </a:r>
            <a:r>
              <a:rPr sz="1700" spc="-25" dirty="0">
                <a:latin typeface="Lucida Sans Unicode"/>
                <a:cs typeface="Lucida Sans Unicode"/>
              </a:rPr>
              <a:t> </a:t>
            </a:r>
            <a:r>
              <a:rPr sz="1700" dirty="0">
                <a:latin typeface="Lucida Sans Unicode"/>
                <a:cs typeface="Lucida Sans Unicode"/>
              </a:rPr>
              <a:t>their</a:t>
            </a:r>
            <a:r>
              <a:rPr sz="1700" spc="-40" dirty="0">
                <a:latin typeface="Lucida Sans Unicode"/>
                <a:cs typeface="Lucida Sans Unicode"/>
              </a:rPr>
              <a:t> </a:t>
            </a:r>
            <a:r>
              <a:rPr sz="1700" dirty="0">
                <a:latin typeface="Lucida Sans Unicode"/>
                <a:cs typeface="Lucida Sans Unicode"/>
              </a:rPr>
              <a:t>use</a:t>
            </a:r>
            <a:r>
              <a:rPr sz="1700" spc="-35" dirty="0">
                <a:latin typeface="Lucida Sans Unicode"/>
                <a:cs typeface="Lucida Sans Unicode"/>
              </a:rPr>
              <a:t> </a:t>
            </a:r>
            <a:r>
              <a:rPr sz="1700" dirty="0">
                <a:latin typeface="Lucida Sans Unicode"/>
                <a:cs typeface="Lucida Sans Unicode"/>
              </a:rPr>
              <a:t>of</a:t>
            </a:r>
            <a:r>
              <a:rPr sz="1700" spc="-20" dirty="0">
                <a:latin typeface="Lucida Sans Unicode"/>
                <a:cs typeface="Lucida Sans Unicode"/>
              </a:rPr>
              <a:t> </a:t>
            </a:r>
            <a:r>
              <a:rPr sz="1700" dirty="0">
                <a:latin typeface="Lucida Sans Unicode"/>
                <a:cs typeface="Lucida Sans Unicode"/>
              </a:rPr>
              <a:t>local</a:t>
            </a:r>
            <a:r>
              <a:rPr sz="1700" spc="-35" dirty="0">
                <a:latin typeface="Lucida Sans Unicode"/>
                <a:cs typeface="Lucida Sans Unicode"/>
              </a:rPr>
              <a:t> </a:t>
            </a:r>
            <a:r>
              <a:rPr sz="1700" dirty="0">
                <a:latin typeface="Lucida Sans Unicode"/>
                <a:cs typeface="Lucida Sans Unicode"/>
              </a:rPr>
              <a:t>and</a:t>
            </a:r>
            <a:r>
              <a:rPr sz="1700" spc="-35" dirty="0">
                <a:latin typeface="Lucida Sans Unicode"/>
                <a:cs typeface="Lucida Sans Unicode"/>
              </a:rPr>
              <a:t> </a:t>
            </a:r>
            <a:r>
              <a:rPr sz="1700" dirty="0">
                <a:latin typeface="Lucida Sans Unicode"/>
                <a:cs typeface="Lucida Sans Unicode"/>
              </a:rPr>
              <a:t>State</a:t>
            </a:r>
            <a:r>
              <a:rPr sz="1700" spc="-10" dirty="0">
                <a:latin typeface="Lucida Sans Unicode"/>
                <a:cs typeface="Lucida Sans Unicode"/>
              </a:rPr>
              <a:t> </a:t>
            </a:r>
            <a:r>
              <a:rPr sz="1700" dirty="0">
                <a:latin typeface="Lucida Sans Unicode"/>
                <a:cs typeface="Lucida Sans Unicode"/>
              </a:rPr>
              <a:t>assessment</a:t>
            </a:r>
            <a:r>
              <a:rPr sz="1700" spc="-50" dirty="0">
                <a:latin typeface="Lucida Sans Unicode"/>
                <a:cs typeface="Lucida Sans Unicode"/>
              </a:rPr>
              <a:t> </a:t>
            </a:r>
            <a:r>
              <a:rPr sz="1700" dirty="0">
                <a:latin typeface="Lucida Sans Unicode"/>
                <a:cs typeface="Lucida Sans Unicode"/>
              </a:rPr>
              <a:t>data</a:t>
            </a:r>
            <a:r>
              <a:rPr sz="1700" spc="-15"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spc="-10" dirty="0">
                <a:latin typeface="Lucida Sans Unicode"/>
                <a:cs typeface="Lucida Sans Unicode"/>
              </a:rPr>
              <a:t>improve instruction.</a:t>
            </a:r>
            <a:endParaRPr sz="1700">
              <a:latin typeface="Lucida Sans Unicode"/>
              <a:cs typeface="Lucida Sans Unicode"/>
            </a:endParaRPr>
          </a:p>
        </p:txBody>
      </p:sp>
      <p:sp>
        <p:nvSpPr>
          <p:cNvPr id="9" name="Title 8">
            <a:extLst>
              <a:ext uri="{FF2B5EF4-FFF2-40B4-BE49-F238E27FC236}">
                <a16:creationId xmlns:a16="http://schemas.microsoft.com/office/drawing/2014/main" id="{201BED1E-F9E6-E4AA-61D4-7491FC1B19CF}"/>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Local assessments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478AC8"/>
          </a:solidFill>
        </p:spPr>
        <p:txBody>
          <a:bodyPr wrap="square" lIns="0" tIns="0" rIns="0" bIns="0" rtlCol="0"/>
          <a:lstStyle/>
          <a:p>
            <a:endParaRPr/>
          </a:p>
        </p:txBody>
      </p:sp>
      <p:pic>
        <p:nvPicPr>
          <p:cNvPr id="15" name="object 15">
            <a:extLst>
              <a:ext uri="{C183D7F6-B498-43B3-948B-1728B52AA6E4}">
                <adec:decorative xmlns:adec="http://schemas.microsoft.com/office/drawing/2017/decorative" val="1"/>
              </a:ext>
            </a:extLst>
          </p:cNvPr>
          <p:cNvPicPr/>
          <p:nvPr/>
        </p:nvPicPr>
        <p:blipFill>
          <a:blip r:embed="rId2" cstate="print"/>
          <a:stretch>
            <a:fillRect/>
          </a:stretch>
        </p:blipFill>
        <p:spPr>
          <a:xfrm>
            <a:off x="3125089" y="2243658"/>
            <a:ext cx="3171952" cy="640384"/>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7800547" y="6165465"/>
            <a:ext cx="1002665" cy="515620"/>
            <a:chOff x="7800547" y="6165465"/>
            <a:chExt cx="1002665" cy="515620"/>
          </a:xfrm>
        </p:grpSpPr>
        <p:sp>
          <p:nvSpPr>
            <p:cNvPr id="4" name="object 4"/>
            <p:cNvSpPr/>
            <p:nvPr/>
          </p:nvSpPr>
          <p:spPr>
            <a:xfrm>
              <a:off x="7800547" y="6166050"/>
              <a:ext cx="590550" cy="514984"/>
            </a:xfrm>
            <a:custGeom>
              <a:avLst/>
              <a:gdLst/>
              <a:ahLst/>
              <a:cxnLst/>
              <a:rect l="l" t="t" r="r" b="b"/>
              <a:pathLst>
                <a:path w="590550" h="514984">
                  <a:moveTo>
                    <a:pt x="294963" y="0"/>
                  </a:moveTo>
                  <a:lnTo>
                    <a:pt x="284905" y="3363"/>
                  </a:lnTo>
                  <a:lnTo>
                    <a:pt x="276169" y="13454"/>
                  </a:lnTo>
                  <a:lnTo>
                    <a:pt x="4440" y="482354"/>
                  </a:lnTo>
                  <a:lnTo>
                    <a:pt x="0" y="494983"/>
                  </a:lnTo>
                  <a:lnTo>
                    <a:pt x="2092" y="505272"/>
                  </a:lnTo>
                  <a:lnTo>
                    <a:pt x="10058" y="512197"/>
                  </a:lnTo>
                  <a:lnTo>
                    <a:pt x="23237" y="514732"/>
                  </a:lnTo>
                  <a:lnTo>
                    <a:pt x="566710" y="514732"/>
                  </a:lnTo>
                  <a:lnTo>
                    <a:pt x="579871" y="512197"/>
                  </a:lnTo>
                  <a:lnTo>
                    <a:pt x="587831" y="505272"/>
                  </a:lnTo>
                  <a:lnTo>
                    <a:pt x="589927" y="494983"/>
                  </a:lnTo>
                  <a:lnTo>
                    <a:pt x="585501" y="482354"/>
                  </a:lnTo>
                  <a:lnTo>
                    <a:pt x="313757" y="13454"/>
                  </a:lnTo>
                  <a:lnTo>
                    <a:pt x="305021" y="3363"/>
                  </a:lnTo>
                  <a:lnTo>
                    <a:pt x="294963" y="0"/>
                  </a:lnTo>
                  <a:close/>
                </a:path>
              </a:pathLst>
            </a:custGeom>
            <a:solidFill>
              <a:srgbClr val="2A9741"/>
            </a:solidFill>
          </p:spPr>
          <p:txBody>
            <a:bodyPr wrap="square" lIns="0" tIns="0" rIns="0" bIns="0" rtlCol="0"/>
            <a:lstStyle/>
            <a:p>
              <a:endParaRPr/>
            </a:p>
          </p:txBody>
        </p:sp>
        <p:pic>
          <p:nvPicPr>
            <p:cNvPr id="5" name="object 5"/>
            <p:cNvPicPr/>
            <p:nvPr/>
          </p:nvPicPr>
          <p:blipFill>
            <a:blip r:embed="rId3" cstate="print"/>
            <a:stretch>
              <a:fillRect/>
            </a:stretch>
          </p:blipFill>
          <p:spPr>
            <a:xfrm>
              <a:off x="8004281" y="6207166"/>
              <a:ext cx="196552" cy="193515"/>
            </a:xfrm>
            <a:prstGeom prst="rect">
              <a:avLst/>
            </a:prstGeom>
          </p:spPr>
        </p:pic>
        <p:pic>
          <p:nvPicPr>
            <p:cNvPr id="6" name="object 6"/>
            <p:cNvPicPr/>
            <p:nvPr/>
          </p:nvPicPr>
          <p:blipFill>
            <a:blip r:embed="rId4" cstate="print"/>
            <a:stretch>
              <a:fillRect/>
            </a:stretch>
          </p:blipFill>
          <p:spPr>
            <a:xfrm>
              <a:off x="7938892" y="6461149"/>
              <a:ext cx="317548" cy="161116"/>
            </a:xfrm>
            <a:prstGeom prst="rect">
              <a:avLst/>
            </a:prstGeom>
          </p:spPr>
        </p:pic>
        <p:sp>
          <p:nvSpPr>
            <p:cNvPr id="7" name="object 7"/>
            <p:cNvSpPr/>
            <p:nvPr/>
          </p:nvSpPr>
          <p:spPr>
            <a:xfrm>
              <a:off x="8408746" y="6655041"/>
              <a:ext cx="51435" cy="26034"/>
            </a:xfrm>
            <a:custGeom>
              <a:avLst/>
              <a:gdLst/>
              <a:ahLst/>
              <a:cxnLst/>
              <a:rect l="l" t="t" r="r" b="b"/>
              <a:pathLst>
                <a:path w="51434" h="26034">
                  <a:moveTo>
                    <a:pt x="17233" y="393"/>
                  </a:moveTo>
                  <a:lnTo>
                    <a:pt x="0" y="393"/>
                  </a:lnTo>
                  <a:lnTo>
                    <a:pt x="0" y="4292"/>
                  </a:lnTo>
                  <a:lnTo>
                    <a:pt x="368" y="4686"/>
                  </a:lnTo>
                  <a:lnTo>
                    <a:pt x="6261" y="4686"/>
                  </a:lnTo>
                  <a:lnTo>
                    <a:pt x="6261" y="25361"/>
                  </a:lnTo>
                  <a:lnTo>
                    <a:pt x="10960" y="25361"/>
                  </a:lnTo>
                  <a:lnTo>
                    <a:pt x="10960" y="4686"/>
                  </a:lnTo>
                  <a:lnTo>
                    <a:pt x="17233" y="4686"/>
                  </a:lnTo>
                  <a:lnTo>
                    <a:pt x="17233" y="393"/>
                  </a:lnTo>
                  <a:close/>
                </a:path>
                <a:path w="51434" h="26034">
                  <a:moveTo>
                    <a:pt x="51257" y="25361"/>
                  </a:moveTo>
                  <a:lnTo>
                    <a:pt x="50901" y="24574"/>
                  </a:lnTo>
                  <a:lnTo>
                    <a:pt x="48514" y="11315"/>
                  </a:lnTo>
                  <a:lnTo>
                    <a:pt x="46558" y="393"/>
                  </a:lnTo>
                  <a:lnTo>
                    <a:pt x="46558" y="0"/>
                  </a:lnTo>
                  <a:lnTo>
                    <a:pt x="44996" y="0"/>
                  </a:lnTo>
                  <a:lnTo>
                    <a:pt x="44996" y="393"/>
                  </a:lnTo>
                  <a:lnTo>
                    <a:pt x="36804" y="17157"/>
                  </a:lnTo>
                  <a:lnTo>
                    <a:pt x="34074" y="11315"/>
                  </a:lnTo>
                  <a:lnTo>
                    <a:pt x="28968" y="393"/>
                  </a:lnTo>
                  <a:lnTo>
                    <a:pt x="28549" y="0"/>
                  </a:lnTo>
                  <a:lnTo>
                    <a:pt x="26987" y="0"/>
                  </a:lnTo>
                  <a:lnTo>
                    <a:pt x="26987" y="393"/>
                  </a:lnTo>
                  <a:lnTo>
                    <a:pt x="22707" y="24574"/>
                  </a:lnTo>
                  <a:lnTo>
                    <a:pt x="22707" y="25361"/>
                  </a:lnTo>
                  <a:lnTo>
                    <a:pt x="27406" y="25361"/>
                  </a:lnTo>
                  <a:lnTo>
                    <a:pt x="27457" y="24574"/>
                  </a:lnTo>
                  <a:lnTo>
                    <a:pt x="29337" y="11315"/>
                  </a:lnTo>
                  <a:lnTo>
                    <a:pt x="36017" y="25361"/>
                  </a:lnTo>
                  <a:lnTo>
                    <a:pt x="36017" y="25742"/>
                  </a:lnTo>
                  <a:lnTo>
                    <a:pt x="37579" y="25742"/>
                  </a:lnTo>
                  <a:lnTo>
                    <a:pt x="37947" y="25361"/>
                  </a:lnTo>
                  <a:lnTo>
                    <a:pt x="41605" y="17157"/>
                  </a:lnTo>
                  <a:lnTo>
                    <a:pt x="44208" y="11315"/>
                  </a:lnTo>
                  <a:lnTo>
                    <a:pt x="46139" y="24574"/>
                  </a:lnTo>
                  <a:lnTo>
                    <a:pt x="46202" y="24968"/>
                  </a:lnTo>
                  <a:lnTo>
                    <a:pt x="46558" y="25361"/>
                  </a:lnTo>
                  <a:lnTo>
                    <a:pt x="51257" y="25361"/>
                  </a:lnTo>
                  <a:close/>
                </a:path>
              </a:pathLst>
            </a:custGeom>
            <a:solidFill>
              <a:srgbClr val="2A9741"/>
            </a:solidFill>
          </p:spPr>
          <p:txBody>
            <a:bodyPr wrap="square" lIns="0" tIns="0" rIns="0" bIns="0" rtlCol="0"/>
            <a:lstStyle/>
            <a:p>
              <a:endParaRPr/>
            </a:p>
          </p:txBody>
        </p:sp>
        <p:sp>
          <p:nvSpPr>
            <p:cNvPr id="8" name="object 8"/>
            <p:cNvSpPr/>
            <p:nvPr/>
          </p:nvSpPr>
          <p:spPr>
            <a:xfrm>
              <a:off x="8215970" y="6165465"/>
              <a:ext cx="587375" cy="512445"/>
            </a:xfrm>
            <a:custGeom>
              <a:avLst/>
              <a:gdLst/>
              <a:ahLst/>
              <a:cxnLst/>
              <a:rect l="l" t="t" r="r" b="b"/>
              <a:pathLst>
                <a:path w="587375" h="512445">
                  <a:moveTo>
                    <a:pt x="563549" y="0"/>
                  </a:moveTo>
                  <a:lnTo>
                    <a:pt x="23234" y="0"/>
                  </a:lnTo>
                  <a:lnTo>
                    <a:pt x="10057" y="2530"/>
                  </a:lnTo>
                  <a:lnTo>
                    <a:pt x="2092" y="9443"/>
                  </a:lnTo>
                  <a:lnTo>
                    <a:pt x="0" y="19720"/>
                  </a:lnTo>
                  <a:lnTo>
                    <a:pt x="4443" y="32341"/>
                  </a:lnTo>
                  <a:lnTo>
                    <a:pt x="274579" y="498543"/>
                  </a:lnTo>
                  <a:lnTo>
                    <a:pt x="283322" y="508637"/>
                  </a:lnTo>
                  <a:lnTo>
                    <a:pt x="293397" y="512001"/>
                  </a:lnTo>
                  <a:lnTo>
                    <a:pt x="303471" y="508637"/>
                  </a:lnTo>
                  <a:lnTo>
                    <a:pt x="312214" y="498543"/>
                  </a:lnTo>
                  <a:lnTo>
                    <a:pt x="582340" y="32341"/>
                  </a:lnTo>
                  <a:lnTo>
                    <a:pt x="586796" y="19720"/>
                  </a:lnTo>
                  <a:lnTo>
                    <a:pt x="584709" y="9443"/>
                  </a:lnTo>
                  <a:lnTo>
                    <a:pt x="576740" y="2530"/>
                  </a:lnTo>
                  <a:lnTo>
                    <a:pt x="563549" y="0"/>
                  </a:lnTo>
                  <a:close/>
                </a:path>
              </a:pathLst>
            </a:custGeom>
            <a:solidFill>
              <a:srgbClr val="465153"/>
            </a:solidFill>
          </p:spPr>
          <p:txBody>
            <a:bodyPr wrap="square" lIns="0" tIns="0" rIns="0" bIns="0" rtlCol="0"/>
            <a:lstStyle/>
            <a:p>
              <a:endParaRPr/>
            </a:p>
          </p:txBody>
        </p:sp>
        <p:pic>
          <p:nvPicPr>
            <p:cNvPr id="9" name="object 9"/>
            <p:cNvPicPr/>
            <p:nvPr/>
          </p:nvPicPr>
          <p:blipFill>
            <a:blip r:embed="rId5" cstate="print"/>
            <a:stretch>
              <a:fillRect/>
            </a:stretch>
          </p:blipFill>
          <p:spPr>
            <a:xfrm>
              <a:off x="8407554" y="6474413"/>
              <a:ext cx="200493" cy="162871"/>
            </a:xfrm>
            <a:prstGeom prst="rect">
              <a:avLst/>
            </a:prstGeom>
          </p:spPr>
        </p:pic>
        <p:pic>
          <p:nvPicPr>
            <p:cNvPr id="10" name="object 10"/>
            <p:cNvPicPr/>
            <p:nvPr/>
          </p:nvPicPr>
          <p:blipFill>
            <a:blip r:embed="rId6" cstate="print"/>
            <a:stretch>
              <a:fillRect/>
            </a:stretch>
          </p:blipFill>
          <p:spPr>
            <a:xfrm>
              <a:off x="8395809" y="6193907"/>
              <a:ext cx="65769" cy="77261"/>
            </a:xfrm>
            <a:prstGeom prst="rect">
              <a:avLst/>
            </a:prstGeom>
          </p:spPr>
        </p:pic>
        <p:pic>
          <p:nvPicPr>
            <p:cNvPr id="11" name="object 11"/>
            <p:cNvPicPr/>
            <p:nvPr/>
          </p:nvPicPr>
          <p:blipFill>
            <a:blip r:embed="rId7" cstate="print"/>
            <a:stretch>
              <a:fillRect/>
            </a:stretch>
          </p:blipFill>
          <p:spPr>
            <a:xfrm>
              <a:off x="8487835" y="6194687"/>
              <a:ext cx="65769" cy="75311"/>
            </a:xfrm>
            <a:prstGeom prst="rect">
              <a:avLst/>
            </a:prstGeom>
          </p:spPr>
        </p:pic>
        <p:sp>
          <p:nvSpPr>
            <p:cNvPr id="12" name="object 12"/>
            <p:cNvSpPr/>
            <p:nvPr/>
          </p:nvSpPr>
          <p:spPr>
            <a:xfrm>
              <a:off x="8581009" y="6194687"/>
              <a:ext cx="48895" cy="75565"/>
            </a:xfrm>
            <a:custGeom>
              <a:avLst/>
              <a:gdLst/>
              <a:ahLst/>
              <a:cxnLst/>
              <a:rect l="l" t="t" r="r" b="b"/>
              <a:pathLst>
                <a:path w="48895" h="75564">
                  <a:moveTo>
                    <a:pt x="47761" y="0"/>
                  </a:moveTo>
                  <a:lnTo>
                    <a:pt x="782" y="0"/>
                  </a:lnTo>
                  <a:lnTo>
                    <a:pt x="0" y="1195"/>
                  </a:lnTo>
                  <a:lnTo>
                    <a:pt x="0" y="2339"/>
                  </a:lnTo>
                  <a:lnTo>
                    <a:pt x="0" y="74531"/>
                  </a:lnTo>
                  <a:lnTo>
                    <a:pt x="782" y="75311"/>
                  </a:lnTo>
                  <a:lnTo>
                    <a:pt x="47761" y="75311"/>
                  </a:lnTo>
                  <a:lnTo>
                    <a:pt x="48544" y="74531"/>
                  </a:lnTo>
                  <a:lnTo>
                    <a:pt x="48544" y="60487"/>
                  </a:lnTo>
                  <a:lnTo>
                    <a:pt x="47761" y="59707"/>
                  </a:lnTo>
                  <a:lnTo>
                    <a:pt x="16860" y="59707"/>
                  </a:lnTo>
                  <a:lnTo>
                    <a:pt x="16860" y="44873"/>
                  </a:lnTo>
                  <a:lnTo>
                    <a:pt x="42280" y="44873"/>
                  </a:lnTo>
                  <a:lnTo>
                    <a:pt x="43481" y="44093"/>
                  </a:lnTo>
                  <a:lnTo>
                    <a:pt x="43481" y="30054"/>
                  </a:lnTo>
                  <a:lnTo>
                    <a:pt x="42280" y="29274"/>
                  </a:lnTo>
                  <a:lnTo>
                    <a:pt x="16860" y="29274"/>
                  </a:lnTo>
                  <a:lnTo>
                    <a:pt x="16860" y="16014"/>
                  </a:lnTo>
                  <a:lnTo>
                    <a:pt x="47761" y="16014"/>
                  </a:lnTo>
                  <a:lnTo>
                    <a:pt x="48544" y="14819"/>
                  </a:lnTo>
                  <a:lnTo>
                    <a:pt x="48544" y="1195"/>
                  </a:lnTo>
                  <a:lnTo>
                    <a:pt x="47761" y="0"/>
                  </a:lnTo>
                  <a:close/>
                </a:path>
              </a:pathLst>
            </a:custGeom>
            <a:solidFill>
              <a:srgbClr val="FDFDFD"/>
            </a:solidFill>
          </p:spPr>
          <p:txBody>
            <a:bodyPr wrap="square" lIns="0" tIns="0" rIns="0" bIns="0" rtlCol="0"/>
            <a:lstStyle/>
            <a:p>
              <a:endParaRPr/>
            </a:p>
          </p:txBody>
        </p:sp>
        <p:sp>
          <p:nvSpPr>
            <p:cNvPr id="13" name="object 13"/>
            <p:cNvSpPr/>
            <p:nvPr/>
          </p:nvSpPr>
          <p:spPr>
            <a:xfrm>
              <a:off x="8312166" y="6296133"/>
              <a:ext cx="394335" cy="205740"/>
            </a:xfrm>
            <a:custGeom>
              <a:avLst/>
              <a:gdLst/>
              <a:ahLst/>
              <a:cxnLst/>
              <a:rect l="l" t="t" r="r" b="b"/>
              <a:pathLst>
                <a:path w="394334" h="205739">
                  <a:moveTo>
                    <a:pt x="382009" y="0"/>
                  </a:moveTo>
                  <a:lnTo>
                    <a:pt x="15524" y="0"/>
                  </a:lnTo>
                  <a:lnTo>
                    <a:pt x="6630" y="1713"/>
                  </a:lnTo>
                  <a:lnTo>
                    <a:pt x="1333" y="6389"/>
                  </a:lnTo>
                  <a:lnTo>
                    <a:pt x="0" y="13332"/>
                  </a:lnTo>
                  <a:lnTo>
                    <a:pt x="2997" y="21848"/>
                  </a:lnTo>
                  <a:lnTo>
                    <a:pt x="84844" y="163066"/>
                  </a:lnTo>
                  <a:lnTo>
                    <a:pt x="203856" y="205589"/>
                  </a:lnTo>
                  <a:lnTo>
                    <a:pt x="275945" y="179450"/>
                  </a:lnTo>
                  <a:lnTo>
                    <a:pt x="172119" y="179450"/>
                  </a:lnTo>
                  <a:lnTo>
                    <a:pt x="172119" y="178670"/>
                  </a:lnTo>
                  <a:lnTo>
                    <a:pt x="383575" y="395"/>
                  </a:lnTo>
                  <a:lnTo>
                    <a:pt x="382009" y="0"/>
                  </a:lnTo>
                  <a:close/>
                </a:path>
                <a:path w="394334" h="205739">
                  <a:moveTo>
                    <a:pt x="394171" y="14434"/>
                  </a:moveTo>
                  <a:lnTo>
                    <a:pt x="172537" y="179060"/>
                  </a:lnTo>
                  <a:lnTo>
                    <a:pt x="172537" y="179450"/>
                  </a:lnTo>
                  <a:lnTo>
                    <a:pt x="275945" y="179450"/>
                  </a:lnTo>
                  <a:lnTo>
                    <a:pt x="306060" y="168531"/>
                  </a:lnTo>
                  <a:lnTo>
                    <a:pt x="391404" y="21848"/>
                  </a:lnTo>
                  <a:lnTo>
                    <a:pt x="392970" y="19119"/>
                  </a:lnTo>
                  <a:lnTo>
                    <a:pt x="393753" y="16779"/>
                  </a:lnTo>
                  <a:lnTo>
                    <a:pt x="394171" y="14434"/>
                  </a:lnTo>
                  <a:close/>
                </a:path>
              </a:pathLst>
            </a:custGeom>
            <a:solidFill>
              <a:srgbClr val="5287CE"/>
            </a:solidFill>
          </p:spPr>
          <p:txBody>
            <a:bodyPr wrap="square" lIns="0" tIns="0" rIns="0" bIns="0" rtlCol="0"/>
            <a:lstStyle/>
            <a:p>
              <a:endParaRPr/>
            </a:p>
          </p:txBody>
        </p:sp>
        <p:pic>
          <p:nvPicPr>
            <p:cNvPr id="14" name="object 14"/>
            <p:cNvPicPr/>
            <p:nvPr/>
          </p:nvPicPr>
          <p:blipFill>
            <a:blip r:embed="rId8" cstate="print"/>
            <a:stretch>
              <a:fillRect/>
            </a:stretch>
          </p:blipFill>
          <p:spPr>
            <a:xfrm>
              <a:off x="8378219" y="6296133"/>
              <a:ext cx="329266" cy="186865"/>
            </a:xfrm>
            <a:prstGeom prst="rect">
              <a:avLst/>
            </a:prstGeom>
          </p:spPr>
        </p:pic>
      </p:grpSp>
      <p:sp>
        <p:nvSpPr>
          <p:cNvPr id="16" name="object 16">
            <a:extLst>
              <a:ext uri="{C183D7F6-B498-43B3-948B-1728B52AA6E4}">
                <adec:decorative xmlns:adec="http://schemas.microsoft.com/office/drawing/2017/decorative" val="1"/>
              </a:ext>
            </a:extLst>
          </p:cNvPr>
          <p:cNvSpPr txBox="1"/>
          <p:nvPr/>
        </p:nvSpPr>
        <p:spPr>
          <a:xfrm>
            <a:off x="78739" y="6379260"/>
            <a:ext cx="168910" cy="165735"/>
          </a:xfrm>
          <a:prstGeom prst="rect">
            <a:avLst/>
          </a:prstGeom>
        </p:spPr>
        <p:txBody>
          <a:bodyPr vert="horz" wrap="square" lIns="0" tIns="0" rIns="0" bIns="0" rtlCol="0">
            <a:spAutoFit/>
          </a:bodyPr>
          <a:lstStyle/>
          <a:p>
            <a:pPr marL="12700">
              <a:lnSpc>
                <a:spcPts val="1150"/>
              </a:lnSpc>
            </a:pPr>
            <a:r>
              <a:rPr sz="1100" b="1" spc="-25" dirty="0">
                <a:solidFill>
                  <a:srgbClr val="45454B"/>
                </a:solidFill>
                <a:latin typeface="Calibri"/>
                <a:cs typeface="Calibri"/>
              </a:rPr>
              <a:t>90</a:t>
            </a:r>
            <a:endParaRPr sz="1100">
              <a:latin typeface="Calibri"/>
              <a:cs typeface="Calibri"/>
            </a:endParaRPr>
          </a:p>
        </p:txBody>
      </p:sp>
      <p:sp>
        <p:nvSpPr>
          <p:cNvPr id="17" name="Title 16">
            <a:extLst>
              <a:ext uri="{FF2B5EF4-FFF2-40B4-BE49-F238E27FC236}">
                <a16:creationId xmlns:a16="http://schemas.microsoft.com/office/drawing/2014/main" id="{1B46BFCE-F887-1A0F-10E5-2FDBDE1012C8}"/>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Resources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EBE2BE-3911-4734-28F3-409720B6138C}"/>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Interpretive Guide</a:t>
            </a:r>
          </a:p>
        </p:txBody>
      </p:sp>
      <p:grpSp>
        <p:nvGrpSpPr>
          <p:cNvPr id="3" name="object 3">
            <a:extLst>
              <a:ext uri="{C183D7F6-B498-43B3-948B-1728B52AA6E4}">
                <adec:decorative xmlns:adec="http://schemas.microsoft.com/office/drawing/2017/decorative" val="1"/>
              </a:ext>
            </a:extLst>
          </p:cNvPr>
          <p:cNvGrpSpPr/>
          <p:nvPr/>
        </p:nvGrpSpPr>
        <p:grpSpPr>
          <a:xfrm>
            <a:off x="1955926" y="334645"/>
            <a:ext cx="5615940" cy="1097280"/>
            <a:chOff x="1955926" y="334645"/>
            <a:chExt cx="5615940" cy="1097280"/>
          </a:xfrm>
        </p:grpSpPr>
        <p:pic>
          <p:nvPicPr>
            <p:cNvPr id="4" name="object 4"/>
            <p:cNvPicPr/>
            <p:nvPr/>
          </p:nvPicPr>
          <p:blipFill>
            <a:blip r:embed="rId2" cstate="print"/>
            <a:stretch>
              <a:fillRect/>
            </a:stretch>
          </p:blipFill>
          <p:spPr>
            <a:xfrm>
              <a:off x="1955926" y="334645"/>
              <a:ext cx="5615686" cy="548639"/>
            </a:xfrm>
            <a:prstGeom prst="rect">
              <a:avLst/>
            </a:prstGeom>
          </p:spPr>
        </p:pic>
        <p:pic>
          <p:nvPicPr>
            <p:cNvPr id="5" name="object 5"/>
            <p:cNvPicPr/>
            <p:nvPr/>
          </p:nvPicPr>
          <p:blipFill>
            <a:blip r:embed="rId3" cstate="print"/>
            <a:stretch>
              <a:fillRect/>
            </a:stretch>
          </p:blipFill>
          <p:spPr>
            <a:xfrm>
              <a:off x="2152522" y="883285"/>
              <a:ext cx="5106542" cy="548639"/>
            </a:xfrm>
            <a:prstGeom prst="rect">
              <a:avLst/>
            </a:prstGeom>
          </p:spPr>
        </p:pic>
      </p:grpSp>
      <p:sp>
        <p:nvSpPr>
          <p:cNvPr id="2" name="object 2">
            <a:extLst>
              <a:ext uri="{C183D7F6-B498-43B3-948B-1728B52AA6E4}">
                <adec:decorative xmlns:adec="http://schemas.microsoft.com/office/drawing/2017/decorative" val="1"/>
              </a:ext>
            </a:extLst>
          </p:cNvPr>
          <p:cNvSpPr txBox="1"/>
          <p:nvPr/>
        </p:nvSpPr>
        <p:spPr>
          <a:xfrm>
            <a:off x="505459" y="1691130"/>
            <a:ext cx="5672455" cy="4136390"/>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dirty="0">
                <a:latin typeface="Calibri"/>
                <a:cs typeface="Calibri"/>
              </a:rPr>
              <a:t>CMAS</a:t>
            </a:r>
            <a:r>
              <a:rPr sz="2400" b="1" spc="-20" dirty="0">
                <a:latin typeface="Calibri"/>
                <a:cs typeface="Calibri"/>
              </a:rPr>
              <a:t> </a:t>
            </a:r>
            <a:r>
              <a:rPr sz="2400" b="1" dirty="0">
                <a:latin typeface="Calibri"/>
                <a:cs typeface="Calibri"/>
              </a:rPr>
              <a:t>and</a:t>
            </a:r>
            <a:r>
              <a:rPr sz="2400" b="1" spc="-15" dirty="0">
                <a:latin typeface="Calibri"/>
                <a:cs typeface="Calibri"/>
              </a:rPr>
              <a:t> </a:t>
            </a:r>
            <a:r>
              <a:rPr sz="2400" b="1" dirty="0">
                <a:latin typeface="Calibri"/>
                <a:cs typeface="Calibri"/>
              </a:rPr>
              <a:t>CoAlt</a:t>
            </a:r>
            <a:r>
              <a:rPr sz="2400" b="1" spc="-20" dirty="0">
                <a:latin typeface="Calibri"/>
                <a:cs typeface="Calibri"/>
              </a:rPr>
              <a:t> </a:t>
            </a:r>
            <a:r>
              <a:rPr sz="2400" b="1" dirty="0">
                <a:latin typeface="Calibri"/>
                <a:cs typeface="Calibri"/>
              </a:rPr>
              <a:t>Science</a:t>
            </a:r>
            <a:r>
              <a:rPr sz="2400" b="1" spc="-20" dirty="0">
                <a:latin typeface="Calibri"/>
                <a:cs typeface="Calibri"/>
              </a:rPr>
              <a:t> </a:t>
            </a:r>
            <a:r>
              <a:rPr sz="2400" b="1" dirty="0">
                <a:latin typeface="Calibri"/>
                <a:cs typeface="Calibri"/>
              </a:rPr>
              <a:t>and</a:t>
            </a:r>
            <a:r>
              <a:rPr sz="2400" b="1" spc="-20" dirty="0">
                <a:latin typeface="Calibri"/>
                <a:cs typeface="Calibri"/>
              </a:rPr>
              <a:t> </a:t>
            </a:r>
            <a:r>
              <a:rPr sz="2400" b="1" dirty="0">
                <a:latin typeface="Calibri"/>
                <a:cs typeface="Calibri"/>
              </a:rPr>
              <a:t>Social</a:t>
            </a:r>
            <a:r>
              <a:rPr sz="2400" b="1" spc="-35" dirty="0">
                <a:latin typeface="Calibri"/>
                <a:cs typeface="Calibri"/>
              </a:rPr>
              <a:t> </a:t>
            </a:r>
            <a:r>
              <a:rPr sz="2400" b="1" spc="-10" dirty="0">
                <a:latin typeface="Calibri"/>
                <a:cs typeface="Calibri"/>
              </a:rPr>
              <a:t>Studies</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dirty="0">
                <a:latin typeface="Calibri"/>
                <a:cs typeface="Calibri"/>
              </a:rPr>
              <a:t>English</a:t>
            </a:r>
            <a:r>
              <a:rPr sz="2200" spc="-20" dirty="0">
                <a:latin typeface="Calibri"/>
                <a:cs typeface="Calibri"/>
              </a:rPr>
              <a:t> </a:t>
            </a:r>
            <a:r>
              <a:rPr sz="2200" dirty="0">
                <a:latin typeface="Calibri"/>
                <a:cs typeface="Calibri"/>
              </a:rPr>
              <a:t>–</a:t>
            </a:r>
            <a:r>
              <a:rPr sz="2200" spc="-25" dirty="0">
                <a:latin typeface="Calibri"/>
                <a:cs typeface="Calibri"/>
              </a:rPr>
              <a:t> </a:t>
            </a:r>
            <a:r>
              <a:rPr sz="2200" u="sng" dirty="0">
                <a:solidFill>
                  <a:srgbClr val="0F1E8E"/>
                </a:solidFill>
                <a:uFill>
                  <a:solidFill>
                    <a:srgbClr val="0F1E8E"/>
                  </a:solidFill>
                </a:uFill>
                <a:latin typeface="Calibri"/>
                <a:cs typeface="Calibri"/>
                <a:hlinkClick r:id="rId4"/>
              </a:rPr>
              <a:t>Full</a:t>
            </a:r>
            <a:r>
              <a:rPr sz="2200" u="sng" spc="-30" dirty="0">
                <a:solidFill>
                  <a:srgbClr val="0F1E8E"/>
                </a:solidFill>
                <a:uFill>
                  <a:solidFill>
                    <a:srgbClr val="0F1E8E"/>
                  </a:solidFill>
                </a:uFill>
                <a:latin typeface="Calibri"/>
                <a:cs typeface="Calibri"/>
                <a:hlinkClick r:id="rId4"/>
              </a:rPr>
              <a:t> </a:t>
            </a:r>
            <a:r>
              <a:rPr sz="2200" u="sng" spc="-20" dirty="0">
                <a:solidFill>
                  <a:srgbClr val="0F1E8E"/>
                </a:solidFill>
                <a:uFill>
                  <a:solidFill>
                    <a:srgbClr val="0F1E8E"/>
                  </a:solidFill>
                </a:uFill>
                <a:latin typeface="Calibri"/>
                <a:cs typeface="Calibri"/>
                <a:hlinkClick r:id="rId4"/>
              </a:rPr>
              <a:t>Guide</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dirty="0">
                <a:latin typeface="Calibri"/>
                <a:cs typeface="Calibri"/>
              </a:rPr>
              <a:t>Spanish</a:t>
            </a:r>
            <a:r>
              <a:rPr sz="2200" spc="-40" dirty="0">
                <a:latin typeface="Calibri"/>
                <a:cs typeface="Calibri"/>
              </a:rPr>
              <a:t> </a:t>
            </a:r>
            <a:r>
              <a:rPr sz="2200" dirty="0">
                <a:latin typeface="Calibri"/>
                <a:cs typeface="Calibri"/>
              </a:rPr>
              <a:t>–</a:t>
            </a:r>
            <a:r>
              <a:rPr sz="2200" spc="-30" dirty="0">
                <a:latin typeface="Calibri"/>
                <a:cs typeface="Calibri"/>
              </a:rPr>
              <a:t> </a:t>
            </a:r>
            <a:r>
              <a:rPr sz="2200" u="sng" dirty="0">
                <a:solidFill>
                  <a:srgbClr val="0F1E8E"/>
                </a:solidFill>
                <a:uFill>
                  <a:solidFill>
                    <a:srgbClr val="0F1E8E"/>
                  </a:solidFill>
                </a:uFill>
                <a:latin typeface="Calibri"/>
                <a:cs typeface="Calibri"/>
                <a:hlinkClick r:id="rId5"/>
              </a:rPr>
              <a:t>Guide</a:t>
            </a:r>
            <a:r>
              <a:rPr sz="2200" u="sng" spc="-35" dirty="0">
                <a:solidFill>
                  <a:srgbClr val="0F1E8E"/>
                </a:solidFill>
                <a:uFill>
                  <a:solidFill>
                    <a:srgbClr val="0F1E8E"/>
                  </a:solidFill>
                </a:uFill>
                <a:latin typeface="Calibri"/>
                <a:cs typeface="Calibri"/>
                <a:hlinkClick r:id="rId5"/>
              </a:rPr>
              <a:t> </a:t>
            </a:r>
            <a:r>
              <a:rPr sz="2200" u="sng" dirty="0">
                <a:solidFill>
                  <a:srgbClr val="0F1E8E"/>
                </a:solidFill>
                <a:uFill>
                  <a:solidFill>
                    <a:srgbClr val="0F1E8E"/>
                  </a:solidFill>
                </a:uFill>
                <a:latin typeface="Calibri"/>
                <a:cs typeface="Calibri"/>
                <a:hlinkClick r:id="rId5"/>
              </a:rPr>
              <a:t>for</a:t>
            </a:r>
            <a:r>
              <a:rPr sz="2200" u="sng" spc="-25" dirty="0">
                <a:solidFill>
                  <a:srgbClr val="0F1E8E"/>
                </a:solidFill>
                <a:uFill>
                  <a:solidFill>
                    <a:srgbClr val="0F1E8E"/>
                  </a:solidFill>
                </a:uFill>
                <a:latin typeface="Calibri"/>
                <a:cs typeface="Calibri"/>
                <a:hlinkClick r:id="rId5"/>
              </a:rPr>
              <a:t> </a:t>
            </a:r>
            <a:r>
              <a:rPr sz="2200" u="sng" spc="-10" dirty="0">
                <a:solidFill>
                  <a:srgbClr val="0F1E8E"/>
                </a:solidFill>
                <a:uFill>
                  <a:solidFill>
                    <a:srgbClr val="0F1E8E"/>
                  </a:solidFill>
                </a:uFill>
                <a:latin typeface="Calibri"/>
                <a:cs typeface="Calibri"/>
                <a:hlinkClick r:id="rId5"/>
              </a:rPr>
              <a:t>Parents</a:t>
            </a:r>
            <a:endParaRPr sz="2200">
              <a:latin typeface="Calibri"/>
              <a:cs typeface="Calibri"/>
            </a:endParaRPr>
          </a:p>
          <a:p>
            <a:pPr marL="240665" indent="-227965">
              <a:lnSpc>
                <a:spcPct val="100000"/>
              </a:lnSpc>
              <a:spcBef>
                <a:spcPts val="555"/>
              </a:spcBef>
              <a:buClr>
                <a:srgbClr val="478AC8"/>
              </a:buClr>
              <a:buSzPct val="110416"/>
              <a:buFont typeface="Wingdings"/>
              <a:buChar char=""/>
              <a:tabLst>
                <a:tab pos="240665" algn="l"/>
              </a:tabLst>
            </a:pPr>
            <a:r>
              <a:rPr sz="2400" b="1" spc="-25" dirty="0">
                <a:latin typeface="Calibri"/>
                <a:cs typeface="Calibri"/>
              </a:rPr>
              <a:t>PARCC</a:t>
            </a:r>
            <a:r>
              <a:rPr sz="2400" b="1" spc="-55" dirty="0">
                <a:latin typeface="Calibri"/>
                <a:cs typeface="Calibri"/>
              </a:rPr>
              <a:t> </a:t>
            </a:r>
            <a:r>
              <a:rPr sz="2400" b="1" dirty="0">
                <a:latin typeface="Calibri"/>
                <a:cs typeface="Calibri"/>
              </a:rPr>
              <a:t>ELA</a:t>
            </a:r>
            <a:r>
              <a:rPr sz="2400" b="1" spc="-55" dirty="0">
                <a:latin typeface="Calibri"/>
                <a:cs typeface="Calibri"/>
              </a:rPr>
              <a:t> </a:t>
            </a:r>
            <a:r>
              <a:rPr sz="2400" b="1" dirty="0">
                <a:latin typeface="Calibri"/>
                <a:cs typeface="Calibri"/>
              </a:rPr>
              <a:t>and</a:t>
            </a:r>
            <a:r>
              <a:rPr sz="2400" b="1" spc="-55" dirty="0">
                <a:latin typeface="Calibri"/>
                <a:cs typeface="Calibri"/>
              </a:rPr>
              <a:t> </a:t>
            </a:r>
            <a:r>
              <a:rPr sz="2400" b="1" spc="-20" dirty="0">
                <a:latin typeface="Calibri"/>
                <a:cs typeface="Calibri"/>
              </a:rPr>
              <a:t>Math</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dirty="0">
                <a:latin typeface="Calibri"/>
                <a:cs typeface="Calibri"/>
              </a:rPr>
              <a:t>English</a:t>
            </a:r>
            <a:r>
              <a:rPr sz="2200" spc="-20" dirty="0">
                <a:latin typeface="Calibri"/>
                <a:cs typeface="Calibri"/>
              </a:rPr>
              <a:t> </a:t>
            </a:r>
            <a:r>
              <a:rPr sz="2200" dirty="0">
                <a:latin typeface="Calibri"/>
                <a:cs typeface="Calibri"/>
              </a:rPr>
              <a:t>–</a:t>
            </a:r>
            <a:r>
              <a:rPr sz="2200" spc="-25" dirty="0">
                <a:latin typeface="Calibri"/>
                <a:cs typeface="Calibri"/>
              </a:rPr>
              <a:t> </a:t>
            </a:r>
            <a:r>
              <a:rPr sz="2200" u="sng" dirty="0">
                <a:solidFill>
                  <a:srgbClr val="0F1E8E"/>
                </a:solidFill>
                <a:uFill>
                  <a:solidFill>
                    <a:srgbClr val="0F1E8E"/>
                  </a:solidFill>
                </a:uFill>
                <a:latin typeface="Calibri"/>
                <a:cs typeface="Calibri"/>
                <a:hlinkClick r:id="rId6"/>
              </a:rPr>
              <a:t>Full</a:t>
            </a:r>
            <a:r>
              <a:rPr sz="2200" u="sng" spc="-30" dirty="0">
                <a:solidFill>
                  <a:srgbClr val="0F1E8E"/>
                </a:solidFill>
                <a:uFill>
                  <a:solidFill>
                    <a:srgbClr val="0F1E8E"/>
                  </a:solidFill>
                </a:uFill>
                <a:latin typeface="Calibri"/>
                <a:cs typeface="Calibri"/>
                <a:hlinkClick r:id="rId6"/>
              </a:rPr>
              <a:t> </a:t>
            </a:r>
            <a:r>
              <a:rPr sz="2200" u="sng" spc="-20" dirty="0">
                <a:solidFill>
                  <a:srgbClr val="0F1E8E"/>
                </a:solidFill>
                <a:uFill>
                  <a:solidFill>
                    <a:srgbClr val="0F1E8E"/>
                  </a:solidFill>
                </a:uFill>
                <a:latin typeface="Calibri"/>
                <a:cs typeface="Calibri"/>
                <a:hlinkClick r:id="rId6"/>
              </a:rPr>
              <a:t>Guide</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dirty="0">
                <a:latin typeface="Calibri"/>
                <a:cs typeface="Calibri"/>
              </a:rPr>
              <a:t>English</a:t>
            </a:r>
            <a:r>
              <a:rPr sz="2200" spc="-35" dirty="0">
                <a:latin typeface="Calibri"/>
                <a:cs typeface="Calibri"/>
              </a:rPr>
              <a:t> </a:t>
            </a:r>
            <a:r>
              <a:rPr sz="2200" dirty="0">
                <a:latin typeface="Calibri"/>
                <a:cs typeface="Calibri"/>
              </a:rPr>
              <a:t>–</a:t>
            </a:r>
            <a:r>
              <a:rPr sz="2200" spc="-35" dirty="0">
                <a:latin typeface="Calibri"/>
                <a:cs typeface="Calibri"/>
              </a:rPr>
              <a:t> </a:t>
            </a:r>
            <a:r>
              <a:rPr sz="2200" u="sng" dirty="0">
                <a:solidFill>
                  <a:srgbClr val="0F1E8E"/>
                </a:solidFill>
                <a:uFill>
                  <a:solidFill>
                    <a:srgbClr val="0F1E8E"/>
                  </a:solidFill>
                </a:uFill>
                <a:latin typeface="Calibri"/>
                <a:cs typeface="Calibri"/>
                <a:hlinkClick r:id="rId6"/>
              </a:rPr>
              <a:t>Guide</a:t>
            </a:r>
            <a:r>
              <a:rPr sz="2200" u="sng" spc="-45" dirty="0">
                <a:solidFill>
                  <a:srgbClr val="0F1E8E"/>
                </a:solidFill>
                <a:uFill>
                  <a:solidFill>
                    <a:srgbClr val="0F1E8E"/>
                  </a:solidFill>
                </a:uFill>
                <a:latin typeface="Calibri"/>
                <a:cs typeface="Calibri"/>
                <a:hlinkClick r:id="rId6"/>
              </a:rPr>
              <a:t> </a:t>
            </a:r>
            <a:r>
              <a:rPr sz="2200" u="sng" dirty="0">
                <a:solidFill>
                  <a:srgbClr val="0F1E8E"/>
                </a:solidFill>
                <a:uFill>
                  <a:solidFill>
                    <a:srgbClr val="0F1E8E"/>
                  </a:solidFill>
                </a:uFill>
                <a:latin typeface="Calibri"/>
                <a:cs typeface="Calibri"/>
                <a:hlinkClick r:id="rId6"/>
              </a:rPr>
              <a:t>for</a:t>
            </a:r>
            <a:r>
              <a:rPr sz="2200" u="sng" spc="-30" dirty="0">
                <a:solidFill>
                  <a:srgbClr val="0F1E8E"/>
                </a:solidFill>
                <a:uFill>
                  <a:solidFill>
                    <a:srgbClr val="0F1E8E"/>
                  </a:solidFill>
                </a:uFill>
                <a:latin typeface="Calibri"/>
                <a:cs typeface="Calibri"/>
                <a:hlinkClick r:id="rId6"/>
              </a:rPr>
              <a:t> </a:t>
            </a:r>
            <a:r>
              <a:rPr sz="2200" u="sng" spc="-10" dirty="0">
                <a:solidFill>
                  <a:srgbClr val="0F1E8E"/>
                </a:solidFill>
                <a:uFill>
                  <a:solidFill>
                    <a:srgbClr val="0F1E8E"/>
                  </a:solidFill>
                </a:uFill>
                <a:latin typeface="Calibri"/>
                <a:cs typeface="Calibri"/>
                <a:hlinkClick r:id="rId6"/>
              </a:rPr>
              <a:t>Parents</a:t>
            </a:r>
            <a:endParaRPr sz="2200">
              <a:latin typeface="Calibri"/>
              <a:cs typeface="Calibri"/>
            </a:endParaRPr>
          </a:p>
          <a:p>
            <a:pPr marL="514984" lvl="1" indent="-182245">
              <a:lnSpc>
                <a:spcPct val="100000"/>
              </a:lnSpc>
              <a:spcBef>
                <a:spcPts val="525"/>
              </a:spcBef>
              <a:buClr>
                <a:srgbClr val="FFC746"/>
              </a:buClr>
              <a:buSzPct val="109090"/>
              <a:buFont typeface="Wingdings"/>
              <a:buChar char=""/>
              <a:tabLst>
                <a:tab pos="514984" algn="l"/>
              </a:tabLst>
            </a:pPr>
            <a:r>
              <a:rPr sz="2200" dirty="0">
                <a:latin typeface="Calibri"/>
                <a:cs typeface="Calibri"/>
              </a:rPr>
              <a:t>Spanish</a:t>
            </a:r>
            <a:r>
              <a:rPr sz="2200" spc="-45" dirty="0">
                <a:latin typeface="Calibri"/>
                <a:cs typeface="Calibri"/>
              </a:rPr>
              <a:t> </a:t>
            </a:r>
            <a:r>
              <a:rPr sz="2200" dirty="0">
                <a:latin typeface="Calibri"/>
                <a:cs typeface="Calibri"/>
              </a:rPr>
              <a:t>–</a:t>
            </a:r>
            <a:r>
              <a:rPr sz="2200" spc="-30" dirty="0">
                <a:latin typeface="Calibri"/>
                <a:cs typeface="Calibri"/>
              </a:rPr>
              <a:t> </a:t>
            </a:r>
            <a:r>
              <a:rPr sz="2200" dirty="0">
                <a:latin typeface="Calibri"/>
                <a:cs typeface="Calibri"/>
              </a:rPr>
              <a:t>Guide</a:t>
            </a:r>
            <a:r>
              <a:rPr sz="2200" spc="-35" dirty="0">
                <a:latin typeface="Calibri"/>
                <a:cs typeface="Calibri"/>
              </a:rPr>
              <a:t> </a:t>
            </a:r>
            <a:r>
              <a:rPr sz="2200" dirty="0">
                <a:latin typeface="Calibri"/>
                <a:cs typeface="Calibri"/>
              </a:rPr>
              <a:t>for</a:t>
            </a:r>
            <a:r>
              <a:rPr sz="2200" spc="-30" dirty="0">
                <a:latin typeface="Calibri"/>
                <a:cs typeface="Calibri"/>
              </a:rPr>
              <a:t> </a:t>
            </a:r>
            <a:r>
              <a:rPr sz="2200" spc="-10" dirty="0">
                <a:latin typeface="Calibri"/>
                <a:cs typeface="Calibri"/>
              </a:rPr>
              <a:t>Parents</a:t>
            </a:r>
            <a:endParaRPr sz="2200">
              <a:latin typeface="Calibri"/>
              <a:cs typeface="Calibri"/>
            </a:endParaRPr>
          </a:p>
          <a:p>
            <a:pPr marL="240665" indent="-227965">
              <a:lnSpc>
                <a:spcPct val="100000"/>
              </a:lnSpc>
              <a:spcBef>
                <a:spcPts val="555"/>
              </a:spcBef>
              <a:buClr>
                <a:srgbClr val="478AC8"/>
              </a:buClr>
              <a:buSzPct val="110416"/>
              <a:buFont typeface="Wingdings"/>
              <a:buChar char=""/>
              <a:tabLst>
                <a:tab pos="240665" algn="l"/>
              </a:tabLst>
            </a:pPr>
            <a:r>
              <a:rPr sz="2400" b="1" spc="-20" dirty="0">
                <a:latin typeface="Calibri"/>
                <a:cs typeface="Calibri"/>
              </a:rPr>
              <a:t>CSLA</a:t>
            </a:r>
            <a:endParaRPr sz="2400">
              <a:latin typeface="Calibri"/>
              <a:cs typeface="Calibri"/>
            </a:endParaRPr>
          </a:p>
          <a:p>
            <a:pPr marL="514984" lvl="1" indent="-182245">
              <a:lnSpc>
                <a:spcPct val="100000"/>
              </a:lnSpc>
              <a:spcBef>
                <a:spcPts val="555"/>
              </a:spcBef>
              <a:buClr>
                <a:srgbClr val="FFC746"/>
              </a:buClr>
              <a:buSzPct val="109090"/>
              <a:buFont typeface="Wingdings"/>
              <a:buChar char=""/>
              <a:tabLst>
                <a:tab pos="514984" algn="l"/>
              </a:tabLst>
            </a:pPr>
            <a:r>
              <a:rPr sz="2200" dirty="0">
                <a:latin typeface="Calibri"/>
                <a:cs typeface="Calibri"/>
              </a:rPr>
              <a:t>English</a:t>
            </a:r>
            <a:r>
              <a:rPr sz="2200" spc="-20" dirty="0">
                <a:latin typeface="Calibri"/>
                <a:cs typeface="Calibri"/>
              </a:rPr>
              <a:t> </a:t>
            </a:r>
            <a:r>
              <a:rPr sz="2200" dirty="0">
                <a:latin typeface="Calibri"/>
                <a:cs typeface="Calibri"/>
              </a:rPr>
              <a:t>–</a:t>
            </a:r>
            <a:r>
              <a:rPr sz="2200" spc="-25" dirty="0">
                <a:latin typeface="Calibri"/>
                <a:cs typeface="Calibri"/>
              </a:rPr>
              <a:t> </a:t>
            </a:r>
            <a:r>
              <a:rPr sz="2200" u="sng" dirty="0">
                <a:solidFill>
                  <a:srgbClr val="0F1E8E"/>
                </a:solidFill>
                <a:uFill>
                  <a:solidFill>
                    <a:srgbClr val="0F1E8E"/>
                  </a:solidFill>
                </a:uFill>
                <a:latin typeface="Calibri"/>
                <a:cs typeface="Calibri"/>
                <a:hlinkClick r:id="rId7"/>
              </a:rPr>
              <a:t>Full</a:t>
            </a:r>
            <a:r>
              <a:rPr sz="2200" u="sng" spc="-30" dirty="0">
                <a:solidFill>
                  <a:srgbClr val="0F1E8E"/>
                </a:solidFill>
                <a:uFill>
                  <a:solidFill>
                    <a:srgbClr val="0F1E8E"/>
                  </a:solidFill>
                </a:uFill>
                <a:latin typeface="Calibri"/>
                <a:cs typeface="Calibri"/>
                <a:hlinkClick r:id="rId7"/>
              </a:rPr>
              <a:t> </a:t>
            </a:r>
            <a:r>
              <a:rPr sz="2200" u="sng" spc="-20" dirty="0">
                <a:solidFill>
                  <a:srgbClr val="0F1E8E"/>
                </a:solidFill>
                <a:uFill>
                  <a:solidFill>
                    <a:srgbClr val="0F1E8E"/>
                  </a:solidFill>
                </a:uFill>
                <a:latin typeface="Calibri"/>
                <a:cs typeface="Calibri"/>
                <a:hlinkClick r:id="rId7"/>
              </a:rPr>
              <a:t>Guide</a:t>
            </a:r>
            <a:endParaRPr sz="2200">
              <a:latin typeface="Calibri"/>
              <a:cs typeface="Calibri"/>
            </a:endParaRPr>
          </a:p>
          <a:p>
            <a:pPr marL="514984" lvl="1" indent="-182245">
              <a:lnSpc>
                <a:spcPct val="100000"/>
              </a:lnSpc>
              <a:spcBef>
                <a:spcPts val="525"/>
              </a:spcBef>
              <a:buClr>
                <a:srgbClr val="FFC746"/>
              </a:buClr>
              <a:buSzPct val="109090"/>
              <a:buFont typeface="Wingdings"/>
              <a:buChar char=""/>
              <a:tabLst>
                <a:tab pos="514984" algn="l"/>
              </a:tabLst>
            </a:pPr>
            <a:r>
              <a:rPr sz="2200" dirty="0">
                <a:latin typeface="Calibri"/>
                <a:cs typeface="Calibri"/>
              </a:rPr>
              <a:t>Spanish</a:t>
            </a:r>
            <a:r>
              <a:rPr sz="2200" spc="-40" dirty="0">
                <a:latin typeface="Calibri"/>
                <a:cs typeface="Calibri"/>
              </a:rPr>
              <a:t> </a:t>
            </a:r>
            <a:r>
              <a:rPr sz="2200" dirty="0">
                <a:latin typeface="Calibri"/>
                <a:cs typeface="Calibri"/>
              </a:rPr>
              <a:t>–</a:t>
            </a:r>
            <a:r>
              <a:rPr sz="2200" spc="-30" dirty="0">
                <a:latin typeface="Calibri"/>
                <a:cs typeface="Calibri"/>
              </a:rPr>
              <a:t> </a:t>
            </a:r>
            <a:r>
              <a:rPr sz="2200" u="sng" dirty="0">
                <a:solidFill>
                  <a:srgbClr val="0F1E8E"/>
                </a:solidFill>
                <a:uFill>
                  <a:solidFill>
                    <a:srgbClr val="0F1E8E"/>
                  </a:solidFill>
                </a:uFill>
                <a:latin typeface="Calibri"/>
                <a:cs typeface="Calibri"/>
                <a:hlinkClick r:id="rId8"/>
              </a:rPr>
              <a:t>Guide</a:t>
            </a:r>
            <a:r>
              <a:rPr sz="2200" u="sng" spc="-35" dirty="0">
                <a:solidFill>
                  <a:srgbClr val="0F1E8E"/>
                </a:solidFill>
                <a:uFill>
                  <a:solidFill>
                    <a:srgbClr val="0F1E8E"/>
                  </a:solidFill>
                </a:uFill>
                <a:latin typeface="Calibri"/>
                <a:cs typeface="Calibri"/>
                <a:hlinkClick r:id="rId8"/>
              </a:rPr>
              <a:t> </a:t>
            </a:r>
            <a:r>
              <a:rPr sz="2200" u="sng" dirty="0">
                <a:solidFill>
                  <a:srgbClr val="0F1E8E"/>
                </a:solidFill>
                <a:uFill>
                  <a:solidFill>
                    <a:srgbClr val="0F1E8E"/>
                  </a:solidFill>
                </a:uFill>
                <a:latin typeface="Calibri"/>
                <a:cs typeface="Calibri"/>
                <a:hlinkClick r:id="rId8"/>
              </a:rPr>
              <a:t>for</a:t>
            </a:r>
            <a:r>
              <a:rPr sz="2200" u="sng" spc="-25" dirty="0">
                <a:solidFill>
                  <a:srgbClr val="0F1E8E"/>
                </a:solidFill>
                <a:uFill>
                  <a:solidFill>
                    <a:srgbClr val="0F1E8E"/>
                  </a:solidFill>
                </a:uFill>
                <a:latin typeface="Calibri"/>
                <a:cs typeface="Calibri"/>
                <a:hlinkClick r:id="rId8"/>
              </a:rPr>
              <a:t> </a:t>
            </a:r>
            <a:r>
              <a:rPr sz="2200" u="sng" spc="-10" dirty="0">
                <a:solidFill>
                  <a:srgbClr val="0F1E8E"/>
                </a:solidFill>
                <a:uFill>
                  <a:solidFill>
                    <a:srgbClr val="0F1E8E"/>
                  </a:solidFill>
                </a:uFill>
                <a:latin typeface="Calibri"/>
                <a:cs typeface="Calibri"/>
                <a:hlinkClick r:id="rId8"/>
              </a:rPr>
              <a:t>Parents</a:t>
            </a:r>
            <a:endParaRPr sz="2200">
              <a:latin typeface="Calibri"/>
              <a:cs typeface="Calibri"/>
            </a:endParaRPr>
          </a:p>
        </p:txBody>
      </p:sp>
      <p:sp>
        <p:nvSpPr>
          <p:cNvPr id="6" name="object 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91</a:t>
            </a:fld>
            <a:endParaRPr spc="-25"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D42597-B5BB-D0CC-A630-1F8C9EFFB760}"/>
              </a:ext>
              <a:ext uri="{C183D7F6-B498-43B3-948B-1728B52AA6E4}">
                <adec:decorative xmlns:adec="http://schemas.microsoft.com/office/drawing/2017/decorative" val="1"/>
              </a:ext>
            </a:extLst>
          </p:cNvPr>
          <p:cNvSpPr>
            <a:spLocks noGrp="1"/>
          </p:cNvSpPr>
          <p:nvPr>
            <p:ph type="title" idx="4294967295"/>
          </p:nvPr>
        </p:nvSpPr>
        <p:spPr>
          <a:xfrm>
            <a:off x="613968" y="-574040"/>
            <a:ext cx="7874634" cy="574040"/>
          </a:xfrm>
        </p:spPr>
        <p:txBody>
          <a:bodyPr wrap="square" lIns="0" tIns="0" rIns="0" bIns="0" anchor="b">
            <a:spAutoFit/>
          </a:bodyPr>
          <a:lstStyle/>
          <a:p>
            <a:r>
              <a:rPr lang="en-US" dirty="0"/>
              <a:t>Comm Resources</a:t>
            </a: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486460" y="608965"/>
            <a:ext cx="8461629" cy="548639"/>
          </a:xfrm>
          <a:prstGeom prst="rect">
            <a:avLst/>
          </a:prstGeom>
        </p:spPr>
      </p:pic>
      <p:sp>
        <p:nvSpPr>
          <p:cNvPr id="2" name="object 2">
            <a:extLst>
              <a:ext uri="{C183D7F6-B498-43B3-948B-1728B52AA6E4}">
                <adec:decorative xmlns:adec="http://schemas.microsoft.com/office/drawing/2017/decorative" val="1"/>
              </a:ext>
            </a:extLst>
          </p:cNvPr>
          <p:cNvSpPr txBox="1"/>
          <p:nvPr/>
        </p:nvSpPr>
        <p:spPr>
          <a:xfrm>
            <a:off x="505459" y="1691130"/>
            <a:ext cx="7962900" cy="4634230"/>
          </a:xfrm>
          <a:prstGeom prst="rect">
            <a:avLst/>
          </a:prstGeom>
        </p:spPr>
        <p:txBody>
          <a:bodyPr vert="horz" wrap="square" lIns="0" tIns="53975" rIns="0" bIns="0" rtlCol="0">
            <a:spAutoFit/>
          </a:bodyPr>
          <a:lstStyle/>
          <a:p>
            <a:pPr marL="240665" indent="-227965">
              <a:lnSpc>
                <a:spcPct val="100000"/>
              </a:lnSpc>
              <a:spcBef>
                <a:spcPts val="425"/>
              </a:spcBef>
              <a:buClr>
                <a:srgbClr val="478AC8"/>
              </a:buClr>
              <a:buSzPct val="110416"/>
              <a:buFont typeface="Wingdings"/>
              <a:buChar char=""/>
              <a:tabLst>
                <a:tab pos="240665" algn="l"/>
              </a:tabLst>
            </a:pPr>
            <a:r>
              <a:rPr sz="2400" b="1" u="sng" spc="-10" dirty="0">
                <a:solidFill>
                  <a:srgbClr val="0F1E8E"/>
                </a:solidFill>
                <a:uFill>
                  <a:solidFill>
                    <a:srgbClr val="0F1E8E"/>
                  </a:solidFill>
                </a:uFill>
                <a:latin typeface="Calibri"/>
                <a:cs typeface="Calibri"/>
                <a:hlinkClick r:id="rId3"/>
              </a:rPr>
              <a:t>Resources</a:t>
            </a:r>
            <a:r>
              <a:rPr sz="2400" b="1" u="sng" spc="-55" dirty="0">
                <a:solidFill>
                  <a:srgbClr val="0F1E8E"/>
                </a:solidFill>
                <a:uFill>
                  <a:solidFill>
                    <a:srgbClr val="0F1E8E"/>
                  </a:solidFill>
                </a:uFill>
                <a:latin typeface="Calibri"/>
                <a:cs typeface="Calibri"/>
                <a:hlinkClick r:id="rId3"/>
              </a:rPr>
              <a:t> </a:t>
            </a:r>
            <a:r>
              <a:rPr sz="2400" b="1" u="sng" spc="-20" dirty="0">
                <a:solidFill>
                  <a:srgbClr val="0F1E8E"/>
                </a:solidFill>
                <a:uFill>
                  <a:solidFill>
                    <a:srgbClr val="0F1E8E"/>
                  </a:solidFill>
                </a:uFill>
                <a:latin typeface="Calibri"/>
                <a:cs typeface="Calibri"/>
                <a:hlinkClick r:id="rId3"/>
              </a:rPr>
              <a:t>Page</a:t>
            </a:r>
            <a:endParaRPr sz="2400">
              <a:latin typeface="Calibri"/>
              <a:cs typeface="Calibri"/>
            </a:endParaRPr>
          </a:p>
          <a:p>
            <a:pPr marL="514984" lvl="1" indent="-182245">
              <a:lnSpc>
                <a:spcPct val="100000"/>
              </a:lnSpc>
              <a:spcBef>
                <a:spcPts val="550"/>
              </a:spcBef>
              <a:buClr>
                <a:srgbClr val="FFC746"/>
              </a:buClr>
              <a:buSzPct val="109090"/>
              <a:buFont typeface="Wingdings"/>
              <a:buChar char=""/>
              <a:tabLst>
                <a:tab pos="514984" algn="l"/>
              </a:tabLst>
            </a:pPr>
            <a:r>
              <a:rPr sz="2200" u="sng" spc="-20" dirty="0">
                <a:solidFill>
                  <a:srgbClr val="0F1E8E"/>
                </a:solidFill>
                <a:uFill>
                  <a:solidFill>
                    <a:srgbClr val="0F1E8E"/>
                  </a:solidFill>
                </a:uFill>
                <a:latin typeface="Calibri"/>
                <a:cs typeface="Calibri"/>
                <a:hlinkClick r:id="rId4"/>
              </a:rPr>
              <a:t>Parent’s</a:t>
            </a:r>
            <a:r>
              <a:rPr sz="2200" u="sng" spc="-65" dirty="0">
                <a:solidFill>
                  <a:srgbClr val="0F1E8E"/>
                </a:solidFill>
                <a:uFill>
                  <a:solidFill>
                    <a:srgbClr val="0F1E8E"/>
                  </a:solidFill>
                </a:uFill>
                <a:latin typeface="Calibri"/>
                <a:cs typeface="Calibri"/>
                <a:hlinkClick r:id="rId4"/>
              </a:rPr>
              <a:t> </a:t>
            </a:r>
            <a:r>
              <a:rPr sz="2200" u="sng" dirty="0">
                <a:solidFill>
                  <a:srgbClr val="0F1E8E"/>
                </a:solidFill>
                <a:uFill>
                  <a:solidFill>
                    <a:srgbClr val="0F1E8E"/>
                  </a:solidFill>
                </a:uFill>
                <a:latin typeface="Calibri"/>
                <a:cs typeface="Calibri"/>
                <a:hlinkClick r:id="rId4"/>
              </a:rPr>
              <a:t>Guide</a:t>
            </a:r>
            <a:r>
              <a:rPr sz="2200" u="sng" spc="-45" dirty="0">
                <a:solidFill>
                  <a:srgbClr val="0F1E8E"/>
                </a:solidFill>
                <a:uFill>
                  <a:solidFill>
                    <a:srgbClr val="0F1E8E"/>
                  </a:solidFill>
                </a:uFill>
                <a:latin typeface="Calibri"/>
                <a:cs typeface="Calibri"/>
                <a:hlinkClick r:id="rId4"/>
              </a:rPr>
              <a:t> </a:t>
            </a:r>
            <a:r>
              <a:rPr sz="2200" u="sng" dirty="0">
                <a:solidFill>
                  <a:srgbClr val="0F1E8E"/>
                </a:solidFill>
                <a:uFill>
                  <a:solidFill>
                    <a:srgbClr val="0F1E8E"/>
                  </a:solidFill>
                </a:uFill>
                <a:latin typeface="Calibri"/>
                <a:cs typeface="Calibri"/>
                <a:hlinkClick r:id="rId4"/>
              </a:rPr>
              <a:t>to</a:t>
            </a:r>
            <a:r>
              <a:rPr sz="2200" u="sng" spc="-55" dirty="0">
                <a:solidFill>
                  <a:srgbClr val="0F1E8E"/>
                </a:solidFill>
                <a:uFill>
                  <a:solidFill>
                    <a:srgbClr val="0F1E8E"/>
                  </a:solidFill>
                </a:uFill>
                <a:latin typeface="Calibri"/>
                <a:cs typeface="Calibri"/>
                <a:hlinkClick r:id="rId4"/>
              </a:rPr>
              <a:t> </a:t>
            </a:r>
            <a:r>
              <a:rPr sz="2200" u="sng" spc="-10" dirty="0">
                <a:solidFill>
                  <a:srgbClr val="0F1E8E"/>
                </a:solidFill>
                <a:uFill>
                  <a:solidFill>
                    <a:srgbClr val="0F1E8E"/>
                  </a:solidFill>
                </a:uFill>
                <a:latin typeface="Calibri"/>
                <a:cs typeface="Calibri"/>
                <a:hlinkClick r:id="rId4"/>
              </a:rPr>
              <a:t>Understanding</a:t>
            </a:r>
            <a:r>
              <a:rPr sz="2200" u="sng" spc="-65" dirty="0">
                <a:solidFill>
                  <a:srgbClr val="0F1E8E"/>
                </a:solidFill>
                <a:uFill>
                  <a:solidFill>
                    <a:srgbClr val="0F1E8E"/>
                  </a:solidFill>
                </a:uFill>
                <a:latin typeface="Calibri"/>
                <a:cs typeface="Calibri"/>
                <a:hlinkClick r:id="rId4"/>
              </a:rPr>
              <a:t> </a:t>
            </a:r>
            <a:r>
              <a:rPr sz="2200" u="sng" dirty="0">
                <a:solidFill>
                  <a:srgbClr val="0F1E8E"/>
                </a:solidFill>
                <a:uFill>
                  <a:solidFill>
                    <a:srgbClr val="0F1E8E"/>
                  </a:solidFill>
                </a:uFill>
                <a:latin typeface="Calibri"/>
                <a:cs typeface="Calibri"/>
                <a:hlinkClick r:id="rId4"/>
              </a:rPr>
              <a:t>the</a:t>
            </a:r>
            <a:r>
              <a:rPr sz="2200" u="sng" spc="-45" dirty="0">
                <a:solidFill>
                  <a:srgbClr val="0F1E8E"/>
                </a:solidFill>
                <a:uFill>
                  <a:solidFill>
                    <a:srgbClr val="0F1E8E"/>
                  </a:solidFill>
                </a:uFill>
                <a:latin typeface="Calibri"/>
                <a:cs typeface="Calibri"/>
                <a:hlinkClick r:id="rId4"/>
              </a:rPr>
              <a:t> </a:t>
            </a:r>
            <a:r>
              <a:rPr sz="2200" u="sng" dirty="0">
                <a:solidFill>
                  <a:srgbClr val="0F1E8E"/>
                </a:solidFill>
                <a:uFill>
                  <a:solidFill>
                    <a:srgbClr val="0F1E8E"/>
                  </a:solidFill>
                </a:uFill>
                <a:latin typeface="Calibri"/>
                <a:cs typeface="Calibri"/>
                <a:hlinkClick r:id="rId4"/>
              </a:rPr>
              <a:t>New</a:t>
            </a:r>
            <a:r>
              <a:rPr sz="2200" u="sng" spc="-45" dirty="0">
                <a:solidFill>
                  <a:srgbClr val="0F1E8E"/>
                </a:solidFill>
                <a:uFill>
                  <a:solidFill>
                    <a:srgbClr val="0F1E8E"/>
                  </a:solidFill>
                </a:uFill>
                <a:latin typeface="Calibri"/>
                <a:cs typeface="Calibri"/>
                <a:hlinkClick r:id="rId4"/>
              </a:rPr>
              <a:t> </a:t>
            </a:r>
            <a:r>
              <a:rPr sz="2200" u="sng" dirty="0">
                <a:solidFill>
                  <a:srgbClr val="0F1E8E"/>
                </a:solidFill>
                <a:uFill>
                  <a:solidFill>
                    <a:srgbClr val="0F1E8E"/>
                  </a:solidFill>
                </a:uFill>
                <a:latin typeface="Calibri"/>
                <a:cs typeface="Calibri"/>
                <a:hlinkClick r:id="rId4"/>
              </a:rPr>
              <a:t>Score</a:t>
            </a:r>
            <a:r>
              <a:rPr sz="2200" u="sng" spc="-65" dirty="0">
                <a:solidFill>
                  <a:srgbClr val="0F1E8E"/>
                </a:solidFill>
                <a:uFill>
                  <a:solidFill>
                    <a:srgbClr val="0F1E8E"/>
                  </a:solidFill>
                </a:uFill>
                <a:latin typeface="Calibri"/>
                <a:cs typeface="Calibri"/>
                <a:hlinkClick r:id="rId4"/>
              </a:rPr>
              <a:t> </a:t>
            </a:r>
            <a:r>
              <a:rPr sz="2200" u="sng" dirty="0">
                <a:solidFill>
                  <a:srgbClr val="0F1E8E"/>
                </a:solidFill>
                <a:uFill>
                  <a:solidFill>
                    <a:srgbClr val="0F1E8E"/>
                  </a:solidFill>
                </a:uFill>
                <a:latin typeface="Calibri"/>
                <a:cs typeface="Calibri"/>
                <a:hlinkClick r:id="rId4"/>
              </a:rPr>
              <a:t>Reports</a:t>
            </a:r>
            <a:r>
              <a:rPr sz="2200" u="sng" spc="-40" dirty="0">
                <a:solidFill>
                  <a:srgbClr val="0F1E8E"/>
                </a:solidFill>
                <a:uFill>
                  <a:solidFill>
                    <a:srgbClr val="0F1E8E"/>
                  </a:solidFill>
                </a:uFill>
                <a:latin typeface="Calibri"/>
                <a:cs typeface="Calibri"/>
                <a:hlinkClick r:id="rId4"/>
              </a:rPr>
              <a:t> </a:t>
            </a:r>
            <a:r>
              <a:rPr sz="2200" u="sng" spc="-10" dirty="0">
                <a:solidFill>
                  <a:srgbClr val="0F1E8E"/>
                </a:solidFill>
                <a:uFill>
                  <a:solidFill>
                    <a:srgbClr val="0F1E8E"/>
                  </a:solidFill>
                </a:uFill>
                <a:latin typeface="Calibri"/>
                <a:cs typeface="Calibri"/>
                <a:hlinkClick r:id="rId4"/>
              </a:rPr>
              <a:t>(PARCC)</a:t>
            </a:r>
            <a:endParaRPr sz="2200">
              <a:latin typeface="Calibri"/>
              <a:cs typeface="Calibri"/>
            </a:endParaRPr>
          </a:p>
          <a:p>
            <a:pPr marL="514984" lvl="1" indent="-182245">
              <a:lnSpc>
                <a:spcPct val="100000"/>
              </a:lnSpc>
              <a:spcBef>
                <a:spcPts val="530"/>
              </a:spcBef>
              <a:buClr>
                <a:srgbClr val="FFC746"/>
              </a:buClr>
              <a:buSzPct val="109090"/>
              <a:buFont typeface="Wingdings"/>
              <a:buChar char=""/>
              <a:tabLst>
                <a:tab pos="514984" algn="l"/>
              </a:tabLst>
            </a:pPr>
            <a:r>
              <a:rPr sz="2200" u="sng" dirty="0">
                <a:solidFill>
                  <a:srgbClr val="0F1E8E"/>
                </a:solidFill>
                <a:uFill>
                  <a:solidFill>
                    <a:srgbClr val="0F1E8E"/>
                  </a:solidFill>
                </a:uFill>
                <a:latin typeface="Calibri"/>
                <a:cs typeface="Calibri"/>
                <a:hlinkClick r:id="rId5"/>
              </a:rPr>
              <a:t>How</a:t>
            </a:r>
            <a:r>
              <a:rPr sz="2200" u="sng" spc="-50" dirty="0">
                <a:solidFill>
                  <a:srgbClr val="0F1E8E"/>
                </a:solidFill>
                <a:uFill>
                  <a:solidFill>
                    <a:srgbClr val="0F1E8E"/>
                  </a:solidFill>
                </a:uFill>
                <a:latin typeface="Calibri"/>
                <a:cs typeface="Calibri"/>
                <a:hlinkClick r:id="rId5"/>
              </a:rPr>
              <a:t> </a:t>
            </a:r>
            <a:r>
              <a:rPr sz="2200" u="sng" dirty="0">
                <a:solidFill>
                  <a:srgbClr val="0F1E8E"/>
                </a:solidFill>
                <a:uFill>
                  <a:solidFill>
                    <a:srgbClr val="0F1E8E"/>
                  </a:solidFill>
                </a:uFill>
                <a:latin typeface="Calibri"/>
                <a:cs typeface="Calibri"/>
                <a:hlinkClick r:id="rId5"/>
              </a:rPr>
              <a:t>to</a:t>
            </a:r>
            <a:r>
              <a:rPr sz="2200" u="sng" spc="-50" dirty="0">
                <a:solidFill>
                  <a:srgbClr val="0F1E8E"/>
                </a:solidFill>
                <a:uFill>
                  <a:solidFill>
                    <a:srgbClr val="0F1E8E"/>
                  </a:solidFill>
                </a:uFill>
                <a:latin typeface="Calibri"/>
                <a:cs typeface="Calibri"/>
                <a:hlinkClick r:id="rId5"/>
              </a:rPr>
              <a:t> </a:t>
            </a:r>
            <a:r>
              <a:rPr sz="2200" u="sng" dirty="0">
                <a:solidFill>
                  <a:srgbClr val="0F1E8E"/>
                </a:solidFill>
                <a:uFill>
                  <a:solidFill>
                    <a:srgbClr val="0F1E8E"/>
                  </a:solidFill>
                </a:uFill>
                <a:latin typeface="Calibri"/>
                <a:cs typeface="Calibri"/>
                <a:hlinkClick r:id="rId5"/>
              </a:rPr>
              <a:t>Use</a:t>
            </a:r>
            <a:r>
              <a:rPr sz="2200" u="sng" spc="-40" dirty="0">
                <a:solidFill>
                  <a:srgbClr val="0F1E8E"/>
                </a:solidFill>
                <a:uFill>
                  <a:solidFill>
                    <a:srgbClr val="0F1E8E"/>
                  </a:solidFill>
                </a:uFill>
                <a:latin typeface="Calibri"/>
                <a:cs typeface="Calibri"/>
                <a:hlinkClick r:id="rId5"/>
              </a:rPr>
              <a:t> </a:t>
            </a:r>
            <a:r>
              <a:rPr sz="2200" u="sng" dirty="0">
                <a:solidFill>
                  <a:srgbClr val="0F1E8E"/>
                </a:solidFill>
                <a:uFill>
                  <a:solidFill>
                    <a:srgbClr val="0F1E8E"/>
                  </a:solidFill>
                </a:uFill>
                <a:latin typeface="Calibri"/>
                <a:cs typeface="Calibri"/>
                <a:hlinkClick r:id="rId5"/>
              </a:rPr>
              <a:t>the</a:t>
            </a:r>
            <a:r>
              <a:rPr sz="2200" u="sng" spc="-60" dirty="0">
                <a:solidFill>
                  <a:srgbClr val="0F1E8E"/>
                </a:solidFill>
                <a:uFill>
                  <a:solidFill>
                    <a:srgbClr val="0F1E8E"/>
                  </a:solidFill>
                </a:uFill>
                <a:latin typeface="Calibri"/>
                <a:cs typeface="Calibri"/>
                <a:hlinkClick r:id="rId5"/>
              </a:rPr>
              <a:t> </a:t>
            </a:r>
            <a:r>
              <a:rPr sz="2200" u="sng" spc="-50" dirty="0">
                <a:solidFill>
                  <a:srgbClr val="0F1E8E"/>
                </a:solidFill>
                <a:uFill>
                  <a:solidFill>
                    <a:srgbClr val="0F1E8E"/>
                  </a:solidFill>
                </a:uFill>
                <a:latin typeface="Calibri"/>
                <a:cs typeface="Calibri"/>
                <a:hlinkClick r:id="rId5"/>
              </a:rPr>
              <a:t>Test </a:t>
            </a:r>
            <a:r>
              <a:rPr sz="2200" u="sng" dirty="0">
                <a:solidFill>
                  <a:srgbClr val="0F1E8E"/>
                </a:solidFill>
                <a:uFill>
                  <a:solidFill>
                    <a:srgbClr val="0F1E8E"/>
                  </a:solidFill>
                </a:uFill>
                <a:latin typeface="Calibri"/>
                <a:cs typeface="Calibri"/>
                <a:hlinkClick r:id="rId5"/>
              </a:rPr>
              <a:t>Results</a:t>
            </a:r>
            <a:r>
              <a:rPr sz="2200" u="sng" spc="-35" dirty="0">
                <a:solidFill>
                  <a:srgbClr val="0F1E8E"/>
                </a:solidFill>
                <a:uFill>
                  <a:solidFill>
                    <a:srgbClr val="0F1E8E"/>
                  </a:solidFill>
                </a:uFill>
                <a:latin typeface="Calibri"/>
                <a:cs typeface="Calibri"/>
                <a:hlinkClick r:id="rId5"/>
              </a:rPr>
              <a:t> </a:t>
            </a:r>
            <a:r>
              <a:rPr sz="2200" u="sng" dirty="0">
                <a:solidFill>
                  <a:srgbClr val="0F1E8E"/>
                </a:solidFill>
                <a:uFill>
                  <a:solidFill>
                    <a:srgbClr val="0F1E8E"/>
                  </a:solidFill>
                </a:uFill>
                <a:latin typeface="Calibri"/>
                <a:cs typeface="Calibri"/>
                <a:hlinkClick r:id="rId5"/>
              </a:rPr>
              <a:t>to</a:t>
            </a:r>
            <a:r>
              <a:rPr sz="2200" u="sng" spc="-55" dirty="0">
                <a:solidFill>
                  <a:srgbClr val="0F1E8E"/>
                </a:solidFill>
                <a:uFill>
                  <a:solidFill>
                    <a:srgbClr val="0F1E8E"/>
                  </a:solidFill>
                </a:uFill>
                <a:latin typeface="Calibri"/>
                <a:cs typeface="Calibri"/>
                <a:hlinkClick r:id="rId5"/>
              </a:rPr>
              <a:t> </a:t>
            </a:r>
            <a:r>
              <a:rPr sz="2200" u="sng" dirty="0">
                <a:solidFill>
                  <a:srgbClr val="0F1E8E"/>
                </a:solidFill>
                <a:uFill>
                  <a:solidFill>
                    <a:srgbClr val="0F1E8E"/>
                  </a:solidFill>
                </a:uFill>
                <a:latin typeface="Calibri"/>
                <a:cs typeface="Calibri"/>
                <a:hlinkClick r:id="rId5"/>
              </a:rPr>
              <a:t>Support</a:t>
            </a:r>
            <a:r>
              <a:rPr sz="2200" u="sng" spc="-50" dirty="0">
                <a:solidFill>
                  <a:srgbClr val="0F1E8E"/>
                </a:solidFill>
                <a:uFill>
                  <a:solidFill>
                    <a:srgbClr val="0F1E8E"/>
                  </a:solidFill>
                </a:uFill>
                <a:latin typeface="Calibri"/>
                <a:cs typeface="Calibri"/>
                <a:hlinkClick r:id="rId5"/>
              </a:rPr>
              <a:t> </a:t>
            </a:r>
            <a:r>
              <a:rPr sz="2200" u="sng" spc="-25" dirty="0">
                <a:solidFill>
                  <a:srgbClr val="0F1E8E"/>
                </a:solidFill>
                <a:uFill>
                  <a:solidFill>
                    <a:srgbClr val="0F1E8E"/>
                  </a:solidFill>
                </a:uFill>
                <a:latin typeface="Calibri"/>
                <a:cs typeface="Calibri"/>
                <a:hlinkClick r:id="rId5"/>
              </a:rPr>
              <a:t>Your</a:t>
            </a:r>
            <a:r>
              <a:rPr sz="2200" u="sng" spc="-50" dirty="0">
                <a:solidFill>
                  <a:srgbClr val="0F1E8E"/>
                </a:solidFill>
                <a:uFill>
                  <a:solidFill>
                    <a:srgbClr val="0F1E8E"/>
                  </a:solidFill>
                </a:uFill>
                <a:latin typeface="Calibri"/>
                <a:cs typeface="Calibri"/>
                <a:hlinkClick r:id="rId5"/>
              </a:rPr>
              <a:t> </a:t>
            </a:r>
            <a:r>
              <a:rPr sz="2200" u="sng" dirty="0">
                <a:solidFill>
                  <a:srgbClr val="0F1E8E"/>
                </a:solidFill>
                <a:uFill>
                  <a:solidFill>
                    <a:srgbClr val="0F1E8E"/>
                  </a:solidFill>
                </a:uFill>
                <a:latin typeface="Calibri"/>
                <a:cs typeface="Calibri"/>
                <a:hlinkClick r:id="rId5"/>
              </a:rPr>
              <a:t>Student</a:t>
            </a:r>
            <a:r>
              <a:rPr sz="2200" u="sng" spc="-45" dirty="0">
                <a:solidFill>
                  <a:srgbClr val="0F1E8E"/>
                </a:solidFill>
                <a:uFill>
                  <a:solidFill>
                    <a:srgbClr val="0F1E8E"/>
                  </a:solidFill>
                </a:uFill>
                <a:latin typeface="Calibri"/>
                <a:cs typeface="Calibri"/>
                <a:hlinkClick r:id="rId5"/>
              </a:rPr>
              <a:t> </a:t>
            </a:r>
            <a:r>
              <a:rPr sz="2200" u="sng" spc="-10" dirty="0">
                <a:solidFill>
                  <a:srgbClr val="0F1E8E"/>
                </a:solidFill>
                <a:uFill>
                  <a:solidFill>
                    <a:srgbClr val="0F1E8E"/>
                  </a:solidFill>
                </a:uFill>
                <a:latin typeface="Calibri"/>
                <a:cs typeface="Calibri"/>
                <a:hlinkClick r:id="rId5"/>
              </a:rPr>
              <a:t>(PARCC)</a:t>
            </a:r>
            <a:endParaRPr sz="2200">
              <a:latin typeface="Calibri"/>
              <a:cs typeface="Calibri"/>
            </a:endParaRPr>
          </a:p>
          <a:p>
            <a:pPr marL="241300" marR="5080" indent="-228600">
              <a:lnSpc>
                <a:spcPct val="100000"/>
              </a:lnSpc>
              <a:spcBef>
                <a:spcPts val="555"/>
              </a:spcBef>
              <a:buClr>
                <a:srgbClr val="478AC8"/>
              </a:buClr>
              <a:buSzPct val="110416"/>
              <a:buFont typeface="Wingdings"/>
              <a:buChar char=""/>
              <a:tabLst>
                <a:tab pos="241300" algn="l"/>
              </a:tabLst>
            </a:pPr>
            <a:r>
              <a:rPr sz="2400" b="1" dirty="0">
                <a:latin typeface="Calibri"/>
                <a:cs typeface="Calibri"/>
              </a:rPr>
              <a:t>Sample</a:t>
            </a:r>
            <a:r>
              <a:rPr sz="2400" b="1" spc="-75" dirty="0">
                <a:latin typeface="Calibri"/>
                <a:cs typeface="Calibri"/>
              </a:rPr>
              <a:t> </a:t>
            </a:r>
            <a:r>
              <a:rPr sz="2400" b="1" dirty="0">
                <a:latin typeface="Calibri"/>
                <a:cs typeface="Calibri"/>
              </a:rPr>
              <a:t>score</a:t>
            </a:r>
            <a:r>
              <a:rPr sz="2400" b="1" spc="-75" dirty="0">
                <a:latin typeface="Calibri"/>
                <a:cs typeface="Calibri"/>
              </a:rPr>
              <a:t> </a:t>
            </a:r>
            <a:r>
              <a:rPr sz="2400" b="1" dirty="0">
                <a:latin typeface="Calibri"/>
                <a:cs typeface="Calibri"/>
              </a:rPr>
              <a:t>reports</a:t>
            </a:r>
            <a:r>
              <a:rPr sz="2400" b="1" spc="-75" dirty="0">
                <a:latin typeface="Calibri"/>
                <a:cs typeface="Calibri"/>
              </a:rPr>
              <a:t> </a:t>
            </a:r>
            <a:r>
              <a:rPr sz="2400" b="1" dirty="0">
                <a:latin typeface="Calibri"/>
                <a:cs typeface="Calibri"/>
              </a:rPr>
              <a:t>available</a:t>
            </a:r>
            <a:r>
              <a:rPr sz="2400" b="1" spc="-60" dirty="0">
                <a:latin typeface="Calibri"/>
                <a:cs typeface="Calibri"/>
              </a:rPr>
              <a:t> </a:t>
            </a:r>
            <a:r>
              <a:rPr sz="2400" b="1" dirty="0">
                <a:latin typeface="Calibri"/>
                <a:cs typeface="Calibri"/>
              </a:rPr>
              <a:t>to</a:t>
            </a:r>
            <a:r>
              <a:rPr sz="2400" b="1" spc="-60" dirty="0">
                <a:latin typeface="Calibri"/>
                <a:cs typeface="Calibri"/>
              </a:rPr>
              <a:t> </a:t>
            </a:r>
            <a:r>
              <a:rPr sz="2400" b="1" dirty="0">
                <a:latin typeface="Calibri"/>
                <a:cs typeface="Calibri"/>
              </a:rPr>
              <a:t>help</a:t>
            </a:r>
            <a:r>
              <a:rPr sz="2400" b="1" spc="-60" dirty="0">
                <a:latin typeface="Calibri"/>
                <a:cs typeface="Calibri"/>
              </a:rPr>
              <a:t> </a:t>
            </a:r>
            <a:r>
              <a:rPr sz="2400" b="1" spc="-10" dirty="0">
                <a:latin typeface="Calibri"/>
                <a:cs typeface="Calibri"/>
              </a:rPr>
              <a:t>educators</a:t>
            </a:r>
            <a:r>
              <a:rPr sz="2400" b="1" spc="-75" dirty="0">
                <a:latin typeface="Calibri"/>
                <a:cs typeface="Calibri"/>
              </a:rPr>
              <a:t> </a:t>
            </a:r>
            <a:r>
              <a:rPr sz="2400" b="1" dirty="0">
                <a:latin typeface="Calibri"/>
                <a:cs typeface="Calibri"/>
              </a:rPr>
              <a:t>and</a:t>
            </a:r>
            <a:r>
              <a:rPr sz="2400" b="1" spc="-70" dirty="0">
                <a:latin typeface="Calibri"/>
                <a:cs typeface="Calibri"/>
              </a:rPr>
              <a:t> </a:t>
            </a:r>
            <a:r>
              <a:rPr sz="2400" b="1" spc="-10" dirty="0">
                <a:latin typeface="Calibri"/>
                <a:cs typeface="Calibri"/>
              </a:rPr>
              <a:t>parents </a:t>
            </a:r>
            <a:r>
              <a:rPr sz="2400" b="1" dirty="0">
                <a:latin typeface="Calibri"/>
                <a:cs typeface="Calibri"/>
              </a:rPr>
              <a:t>know</a:t>
            </a:r>
            <a:r>
              <a:rPr sz="2400" b="1" spc="-55" dirty="0">
                <a:latin typeface="Calibri"/>
                <a:cs typeface="Calibri"/>
              </a:rPr>
              <a:t> </a:t>
            </a:r>
            <a:r>
              <a:rPr sz="2400" b="1" dirty="0">
                <a:latin typeface="Calibri"/>
                <a:cs typeface="Calibri"/>
              </a:rPr>
              <a:t>what</a:t>
            </a:r>
            <a:r>
              <a:rPr sz="2400" b="1" spc="-35" dirty="0">
                <a:latin typeface="Calibri"/>
                <a:cs typeface="Calibri"/>
              </a:rPr>
              <a:t> </a:t>
            </a:r>
            <a:r>
              <a:rPr sz="2400" b="1" dirty="0">
                <a:latin typeface="Calibri"/>
                <a:cs typeface="Calibri"/>
              </a:rPr>
              <a:t>to</a:t>
            </a:r>
            <a:r>
              <a:rPr sz="2400" b="1" spc="-35" dirty="0">
                <a:latin typeface="Calibri"/>
                <a:cs typeface="Calibri"/>
              </a:rPr>
              <a:t> </a:t>
            </a:r>
            <a:r>
              <a:rPr sz="2400" b="1" spc="-10" dirty="0">
                <a:latin typeface="Calibri"/>
                <a:cs typeface="Calibri"/>
              </a:rPr>
              <a:t>expect</a:t>
            </a:r>
            <a:endParaRPr sz="2400">
              <a:latin typeface="Calibri"/>
              <a:cs typeface="Calibri"/>
            </a:endParaRPr>
          </a:p>
          <a:p>
            <a:pPr marL="514350" marR="1560195" lvl="1" indent="-182245">
              <a:lnSpc>
                <a:spcPct val="100000"/>
              </a:lnSpc>
              <a:spcBef>
                <a:spcPts val="550"/>
              </a:spcBef>
              <a:buClr>
                <a:srgbClr val="FFC746"/>
              </a:buClr>
              <a:buSzPct val="109090"/>
              <a:buFont typeface="Wingdings"/>
              <a:buChar char=""/>
              <a:tabLst>
                <a:tab pos="515620" algn="l"/>
              </a:tabLst>
            </a:pPr>
            <a:r>
              <a:rPr sz="2200" spc="-10" dirty="0">
                <a:latin typeface="Calibri"/>
                <a:cs typeface="Calibri"/>
              </a:rPr>
              <a:t>Algebra</a:t>
            </a:r>
            <a:r>
              <a:rPr sz="2200" spc="-65" dirty="0">
                <a:latin typeface="Calibri"/>
                <a:cs typeface="Calibri"/>
              </a:rPr>
              <a:t> </a:t>
            </a:r>
            <a:r>
              <a:rPr sz="2200" spc="-25" dirty="0">
                <a:latin typeface="Calibri"/>
                <a:cs typeface="Calibri"/>
              </a:rPr>
              <a:t>II 	</a:t>
            </a:r>
            <a:r>
              <a:rPr sz="2200" u="sng" spc="-20" dirty="0">
                <a:solidFill>
                  <a:srgbClr val="0F1E8E"/>
                </a:solidFill>
                <a:uFill>
                  <a:solidFill>
                    <a:srgbClr val="0F1E8E"/>
                  </a:solidFill>
                </a:uFill>
                <a:latin typeface="Calibri"/>
                <a:cs typeface="Calibri"/>
                <a:hlinkClick r:id="rId6"/>
              </a:rPr>
              <a:t>http://www.cde.state.co.us/communications/parcc-</a:t>
            </a:r>
            <a:r>
              <a:rPr sz="2200" u="none" spc="-20" dirty="0">
                <a:solidFill>
                  <a:srgbClr val="0F1E8E"/>
                </a:solidFill>
                <a:latin typeface="Calibri"/>
                <a:cs typeface="Calibri"/>
                <a:hlinkClick r:id="rId6"/>
              </a:rPr>
              <a:t> 	</a:t>
            </a:r>
            <a:r>
              <a:rPr sz="2200" u="sng" spc="-10" dirty="0">
                <a:solidFill>
                  <a:srgbClr val="0F1E8E"/>
                </a:solidFill>
                <a:uFill>
                  <a:solidFill>
                    <a:srgbClr val="0F1E8E"/>
                  </a:solidFill>
                </a:uFill>
                <a:latin typeface="Calibri"/>
                <a:cs typeface="Calibri"/>
                <a:hlinkClick r:id="rId6"/>
              </a:rPr>
              <a:t>mockscorecardmath</a:t>
            </a:r>
            <a:endParaRPr sz="2200">
              <a:latin typeface="Calibri"/>
              <a:cs typeface="Calibri"/>
            </a:endParaRPr>
          </a:p>
          <a:p>
            <a:pPr marL="515620" marR="1560195" lvl="1" indent="-183515">
              <a:lnSpc>
                <a:spcPct val="100000"/>
              </a:lnSpc>
              <a:spcBef>
                <a:spcPts val="530"/>
              </a:spcBef>
              <a:buClr>
                <a:srgbClr val="FFC746"/>
              </a:buClr>
              <a:buSzPct val="109090"/>
              <a:buFont typeface="Wingdings"/>
              <a:buChar char=""/>
              <a:tabLst>
                <a:tab pos="515620" algn="l"/>
              </a:tabLst>
            </a:pPr>
            <a:r>
              <a:rPr sz="2200" dirty="0">
                <a:latin typeface="Calibri"/>
                <a:cs typeface="Calibri"/>
              </a:rPr>
              <a:t>English</a:t>
            </a:r>
            <a:r>
              <a:rPr sz="2200" spc="-45" dirty="0">
                <a:latin typeface="Calibri"/>
                <a:cs typeface="Calibri"/>
              </a:rPr>
              <a:t> </a:t>
            </a:r>
            <a:r>
              <a:rPr sz="2200" dirty="0">
                <a:latin typeface="Calibri"/>
                <a:cs typeface="Calibri"/>
              </a:rPr>
              <a:t>language</a:t>
            </a:r>
            <a:r>
              <a:rPr sz="2200" spc="-40" dirty="0">
                <a:latin typeface="Calibri"/>
                <a:cs typeface="Calibri"/>
              </a:rPr>
              <a:t> </a:t>
            </a:r>
            <a:r>
              <a:rPr sz="2200" dirty="0">
                <a:latin typeface="Calibri"/>
                <a:cs typeface="Calibri"/>
              </a:rPr>
              <a:t>arts,</a:t>
            </a:r>
            <a:r>
              <a:rPr sz="2200" spc="-45" dirty="0">
                <a:latin typeface="Calibri"/>
                <a:cs typeface="Calibri"/>
              </a:rPr>
              <a:t> </a:t>
            </a:r>
            <a:r>
              <a:rPr sz="2200" dirty="0">
                <a:latin typeface="Calibri"/>
                <a:cs typeface="Calibri"/>
              </a:rPr>
              <a:t>Grade</a:t>
            </a:r>
            <a:r>
              <a:rPr sz="2200" spc="-45" dirty="0">
                <a:latin typeface="Calibri"/>
                <a:cs typeface="Calibri"/>
              </a:rPr>
              <a:t> </a:t>
            </a:r>
            <a:r>
              <a:rPr sz="2200" spc="-50" dirty="0">
                <a:latin typeface="Calibri"/>
                <a:cs typeface="Calibri"/>
              </a:rPr>
              <a:t>6 </a:t>
            </a:r>
            <a:r>
              <a:rPr sz="2200" u="sng" spc="-20" dirty="0">
                <a:solidFill>
                  <a:srgbClr val="0F1E8E"/>
                </a:solidFill>
                <a:uFill>
                  <a:solidFill>
                    <a:srgbClr val="0F1E8E"/>
                  </a:solidFill>
                </a:uFill>
                <a:latin typeface="Calibri"/>
                <a:cs typeface="Calibri"/>
                <a:hlinkClick r:id="rId7"/>
              </a:rPr>
              <a:t>http://www.cde.state.co.us/communications/parcc-</a:t>
            </a:r>
            <a:r>
              <a:rPr sz="2200" u="none" spc="-20" dirty="0">
                <a:solidFill>
                  <a:srgbClr val="0F1E8E"/>
                </a:solidFill>
                <a:latin typeface="Calibri"/>
                <a:cs typeface="Calibri"/>
                <a:hlinkClick r:id="rId7"/>
              </a:rPr>
              <a:t> </a:t>
            </a:r>
            <a:r>
              <a:rPr sz="2200" u="sng" spc="-10" dirty="0">
                <a:solidFill>
                  <a:srgbClr val="0F1E8E"/>
                </a:solidFill>
                <a:uFill>
                  <a:solidFill>
                    <a:srgbClr val="0F1E8E"/>
                  </a:solidFill>
                </a:uFill>
                <a:latin typeface="Calibri"/>
                <a:cs typeface="Calibri"/>
                <a:hlinkClick r:id="rId7"/>
              </a:rPr>
              <a:t>mockscorecardenglish</a:t>
            </a:r>
            <a:endParaRPr sz="2200">
              <a:latin typeface="Calibri"/>
              <a:cs typeface="Calibri"/>
            </a:endParaRPr>
          </a:p>
          <a:p>
            <a:pPr marL="240665" indent="-227965">
              <a:lnSpc>
                <a:spcPct val="100000"/>
              </a:lnSpc>
              <a:spcBef>
                <a:spcPts val="555"/>
              </a:spcBef>
              <a:buClr>
                <a:srgbClr val="478AC8"/>
              </a:buClr>
              <a:buSzPct val="110416"/>
              <a:buFont typeface="Wingdings"/>
              <a:buChar char=""/>
              <a:tabLst>
                <a:tab pos="240665" algn="l"/>
              </a:tabLst>
            </a:pPr>
            <a:r>
              <a:rPr sz="2400" b="1" u="sng" dirty="0">
                <a:solidFill>
                  <a:srgbClr val="0F1E8E"/>
                </a:solidFill>
                <a:uFill>
                  <a:solidFill>
                    <a:srgbClr val="0F1E8E"/>
                  </a:solidFill>
                </a:uFill>
                <a:latin typeface="Calibri"/>
                <a:cs typeface="Calibri"/>
                <a:hlinkClick r:id="rId8"/>
              </a:rPr>
              <a:t>CMAS</a:t>
            </a:r>
            <a:r>
              <a:rPr sz="2400" b="1" u="sng" spc="-50" dirty="0">
                <a:solidFill>
                  <a:srgbClr val="0F1E8E"/>
                </a:solidFill>
                <a:uFill>
                  <a:solidFill>
                    <a:srgbClr val="0F1E8E"/>
                  </a:solidFill>
                </a:uFill>
                <a:latin typeface="Calibri"/>
                <a:cs typeface="Calibri"/>
                <a:hlinkClick r:id="rId8"/>
              </a:rPr>
              <a:t> </a:t>
            </a:r>
            <a:r>
              <a:rPr sz="2400" b="1" u="sng" spc="-35" dirty="0">
                <a:solidFill>
                  <a:srgbClr val="0F1E8E"/>
                </a:solidFill>
                <a:uFill>
                  <a:solidFill>
                    <a:srgbClr val="0F1E8E"/>
                  </a:solidFill>
                </a:uFill>
                <a:latin typeface="Calibri"/>
                <a:cs typeface="Calibri"/>
                <a:hlinkClick r:id="rId8"/>
              </a:rPr>
              <a:t>Tests</a:t>
            </a:r>
            <a:r>
              <a:rPr sz="2400" b="1" u="sng" spc="-50" dirty="0">
                <a:solidFill>
                  <a:srgbClr val="0F1E8E"/>
                </a:solidFill>
                <a:uFill>
                  <a:solidFill>
                    <a:srgbClr val="0F1E8E"/>
                  </a:solidFill>
                </a:uFill>
                <a:latin typeface="Calibri"/>
                <a:cs typeface="Calibri"/>
                <a:hlinkClick r:id="rId8"/>
              </a:rPr>
              <a:t> </a:t>
            </a:r>
            <a:r>
              <a:rPr sz="2400" b="1" u="sng" dirty="0">
                <a:solidFill>
                  <a:srgbClr val="0F1E8E"/>
                </a:solidFill>
                <a:uFill>
                  <a:solidFill>
                    <a:srgbClr val="0F1E8E"/>
                  </a:solidFill>
                </a:uFill>
                <a:latin typeface="Calibri"/>
                <a:cs typeface="Calibri"/>
                <a:hlinkClick r:id="rId8"/>
              </a:rPr>
              <a:t>Results</a:t>
            </a:r>
            <a:r>
              <a:rPr sz="2400" b="1" u="sng" spc="-50" dirty="0">
                <a:solidFill>
                  <a:srgbClr val="0F1E8E"/>
                </a:solidFill>
                <a:uFill>
                  <a:solidFill>
                    <a:srgbClr val="0F1E8E"/>
                  </a:solidFill>
                </a:uFill>
                <a:latin typeface="Calibri"/>
                <a:cs typeface="Calibri"/>
                <a:hlinkClick r:id="rId8"/>
              </a:rPr>
              <a:t> </a:t>
            </a:r>
            <a:r>
              <a:rPr sz="2400" b="1" u="sng" dirty="0">
                <a:solidFill>
                  <a:srgbClr val="0F1E8E"/>
                </a:solidFill>
                <a:uFill>
                  <a:solidFill>
                    <a:srgbClr val="0F1E8E"/>
                  </a:solidFill>
                </a:uFill>
                <a:latin typeface="Calibri"/>
                <a:cs typeface="Calibri"/>
                <a:hlinkClick r:id="rId8"/>
              </a:rPr>
              <a:t>&amp;</a:t>
            </a:r>
            <a:r>
              <a:rPr sz="2400" b="1" u="sng" spc="-65" dirty="0">
                <a:solidFill>
                  <a:srgbClr val="0F1E8E"/>
                </a:solidFill>
                <a:uFill>
                  <a:solidFill>
                    <a:srgbClr val="0F1E8E"/>
                  </a:solidFill>
                </a:uFill>
                <a:latin typeface="Calibri"/>
                <a:cs typeface="Calibri"/>
                <a:hlinkClick r:id="rId8"/>
              </a:rPr>
              <a:t> </a:t>
            </a:r>
            <a:r>
              <a:rPr sz="2400" b="1" u="sng" spc="-10" dirty="0">
                <a:solidFill>
                  <a:srgbClr val="0F1E8E"/>
                </a:solidFill>
                <a:uFill>
                  <a:solidFill>
                    <a:srgbClr val="0F1E8E"/>
                  </a:solidFill>
                </a:uFill>
                <a:latin typeface="Calibri"/>
                <a:cs typeface="Calibri"/>
                <a:hlinkClick r:id="rId8"/>
              </a:rPr>
              <a:t>School/District</a:t>
            </a:r>
            <a:r>
              <a:rPr sz="2400" b="1" u="sng" spc="-65" dirty="0">
                <a:solidFill>
                  <a:srgbClr val="0F1E8E"/>
                </a:solidFill>
                <a:uFill>
                  <a:solidFill>
                    <a:srgbClr val="0F1E8E"/>
                  </a:solidFill>
                </a:uFill>
                <a:latin typeface="Calibri"/>
                <a:cs typeface="Calibri"/>
                <a:hlinkClick r:id="rId8"/>
              </a:rPr>
              <a:t> </a:t>
            </a:r>
            <a:r>
              <a:rPr sz="2400" b="1" u="sng" spc="-10" dirty="0">
                <a:solidFill>
                  <a:srgbClr val="0F1E8E"/>
                </a:solidFill>
                <a:uFill>
                  <a:solidFill>
                    <a:srgbClr val="0F1E8E"/>
                  </a:solidFill>
                </a:uFill>
                <a:latin typeface="Calibri"/>
                <a:cs typeface="Calibri"/>
                <a:hlinkClick r:id="rId8"/>
              </a:rPr>
              <a:t>Accountability</a:t>
            </a:r>
            <a:endParaRPr sz="2400">
              <a:latin typeface="Calibri"/>
              <a:cs typeface="Calibri"/>
            </a:endParaRPr>
          </a:p>
        </p:txBody>
      </p:sp>
      <p:sp>
        <p:nvSpPr>
          <p:cNvPr id="4" name="object 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3053" rIns="0" bIns="0" rtlCol="0">
            <a:spAutoFit/>
          </a:bodyPr>
          <a:lstStyle/>
          <a:p>
            <a:pPr marL="38100">
              <a:lnSpc>
                <a:spcPts val="1045"/>
              </a:lnSpc>
            </a:pPr>
            <a:fld id="{81D60167-4931-47E6-BA6A-407CBD079E47}" type="slidenum">
              <a:rPr spc="-25" dirty="0"/>
              <a:t>92</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1E8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5732</Words>
  <Application>Microsoft Office PowerPoint</Application>
  <PresentationFormat>On-screen Show (4:3)</PresentationFormat>
  <Paragraphs>725</Paragraphs>
  <Slides>92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Book Antiqua</vt:lpstr>
      <vt:lpstr>Calibri</vt:lpstr>
      <vt:lpstr>Lucida Sans Unicode</vt:lpstr>
      <vt:lpstr>Times New Roman</vt:lpstr>
      <vt:lpstr>Wingdings</vt:lpstr>
      <vt:lpstr>Wingdings 3</vt:lpstr>
      <vt:lpstr>Office Theme</vt:lpstr>
      <vt:lpstr>October 20, 2016</vt:lpstr>
      <vt:lpstr>Advance organizer</vt:lpstr>
      <vt:lpstr>HB14-1202</vt:lpstr>
      <vt:lpstr>Hb14-1202 task force</vt:lpstr>
      <vt:lpstr>Role of task force</vt:lpstr>
      <vt:lpstr>Findings</vt:lpstr>
      <vt:lpstr>Findings contd</vt:lpstr>
      <vt:lpstr>State assessments</vt:lpstr>
      <vt:lpstr>Local assessments</vt:lpstr>
      <vt:lpstr>Work needed</vt:lpstr>
      <vt:lpstr>Recommendations</vt:lpstr>
      <vt:lpstr>HB 15-1323</vt:lpstr>
      <vt:lpstr>ESSA template</vt:lpstr>
      <vt:lpstr>A. Student Academic Assessments</vt:lpstr>
      <vt:lpstr>Implementation TImeline</vt:lpstr>
      <vt:lpstr>Procurement</vt:lpstr>
      <vt:lpstr>Timeline</vt:lpstr>
      <vt:lpstr>9th Grade Procurement</vt:lpstr>
      <vt:lpstr>A. Student Academic Assessments 1</vt:lpstr>
      <vt:lpstr>A. Student Academic Assessments 2</vt:lpstr>
      <vt:lpstr>A. Student Academic Assessments 3</vt:lpstr>
      <vt:lpstr>A. Student Academic Assessments 4</vt:lpstr>
      <vt:lpstr>B. State Assessment Requirements</vt:lpstr>
      <vt:lpstr>C. Advanced Mathematics Coursework</vt:lpstr>
      <vt:lpstr>Advance Math</vt:lpstr>
      <vt:lpstr>Advanced Math Contd</vt:lpstr>
      <vt:lpstr>Advanced Math Contd 2</vt:lpstr>
      <vt:lpstr>Advanced Math Contd 3</vt:lpstr>
      <vt:lpstr>Waiver Language</vt:lpstr>
      <vt:lpstr>Universal design</vt:lpstr>
      <vt:lpstr>Accommodations</vt:lpstr>
      <vt:lpstr>Languages</vt:lpstr>
      <vt:lpstr>Proposed Regulations</vt:lpstr>
      <vt:lpstr>Proposed Regulations: Innovative Assessment Demonstration Authority</vt:lpstr>
      <vt:lpstr>Innovative Assessment Demonstration Authority</vt:lpstr>
      <vt:lpstr>Proposed Regulations: Innovative Assessment Demonstration Authority Time to Thoughtfully Scale</vt:lpstr>
      <vt:lpstr>Proposed Regulations: Innovative Assessment Demonstration Authority Time to Thoughtfully Scale Contd</vt:lpstr>
      <vt:lpstr>Proposed Regulations: Innovative Assessment Demonstration</vt:lpstr>
      <vt:lpstr>Proposed regulations contd</vt:lpstr>
      <vt:lpstr>Assessment priorities</vt:lpstr>
      <vt:lpstr>Options 1</vt:lpstr>
      <vt:lpstr>Options 2</vt:lpstr>
      <vt:lpstr>Feedback</vt:lpstr>
      <vt:lpstr>Reports</vt:lpstr>
      <vt:lpstr>General info</vt:lpstr>
      <vt:lpstr>Score Types</vt:lpstr>
      <vt:lpstr>Performance levels</vt:lpstr>
      <vt:lpstr>Claims</vt:lpstr>
      <vt:lpstr>Claims contd</vt:lpstr>
      <vt:lpstr>Score types contd</vt:lpstr>
      <vt:lpstr>Levels</vt:lpstr>
      <vt:lpstr>Scale score, overall</vt:lpstr>
      <vt:lpstr>Percentile rank</vt:lpstr>
      <vt:lpstr>Individual Reports</vt:lpstr>
      <vt:lpstr>Overall performance level</vt:lpstr>
      <vt:lpstr>Overall level contd</vt:lpstr>
      <vt:lpstr>PARCC category</vt:lpstr>
      <vt:lpstr>PARCC subclaim</vt:lpstr>
      <vt:lpstr>Subclaim performance</vt:lpstr>
      <vt:lpstr>Math subclaim</vt:lpstr>
      <vt:lpstr>Student reports</vt:lpstr>
      <vt:lpstr>Science performance</vt:lpstr>
      <vt:lpstr>Subscale</vt:lpstr>
      <vt:lpstr>1 SD Around State Average</vt:lpstr>
      <vt:lpstr>Science &amp; social studies</vt:lpstr>
      <vt:lpstr>Science and social student scores</vt:lpstr>
      <vt:lpstr>Selected and constructed response</vt:lpstr>
      <vt:lpstr>District/School reports</vt:lpstr>
      <vt:lpstr>School roster</vt:lpstr>
      <vt:lpstr>CSLA student roster</vt:lpstr>
      <vt:lpstr>Student roster</vt:lpstr>
      <vt:lpstr>CMAS standards roster</vt:lpstr>
      <vt:lpstr>Roster Pg 1</vt:lpstr>
      <vt:lpstr>Roster Pg 1 contd</vt:lpstr>
      <vt:lpstr>Roster Pg 2</vt:lpstr>
      <vt:lpstr>ELA/MATH Roster</vt:lpstr>
      <vt:lpstr>Level summary</vt:lpstr>
      <vt:lpstr>Level summary contd</vt:lpstr>
      <vt:lpstr>Evidence statement analysis</vt:lpstr>
      <vt:lpstr>Statement analysis pg 1</vt:lpstr>
      <vt:lpstr>Statement analysis pg 2</vt:lpstr>
      <vt:lpstr>PARCC Statement analysis</vt:lpstr>
      <vt:lpstr>Evidence Statement analysis pg 2</vt:lpstr>
      <vt:lpstr>State reports are posted publicly</vt:lpstr>
      <vt:lpstr>State Level Results</vt:lpstr>
      <vt:lpstr>State Level Results Contd</vt:lpstr>
      <vt:lpstr>Sample Report</vt:lpstr>
      <vt:lpstr>Additional Info</vt:lpstr>
      <vt:lpstr>Format of Results</vt:lpstr>
      <vt:lpstr>Resources</vt:lpstr>
      <vt:lpstr>Interpretive Guide</vt:lpstr>
      <vt:lpstr>Comm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Hollingshead, Jessica</dc:creator>
  <cp:lastModifiedBy>Owen, Emily</cp:lastModifiedBy>
  <cp:revision>10</cp:revision>
  <dcterms:created xsi:type="dcterms:W3CDTF">2025-03-17T17:24:26Z</dcterms:created>
  <dcterms:modified xsi:type="dcterms:W3CDTF">2025-03-17T18:45:03Z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2016-11-03T00:00:00Z</vt:filetime>
  </property>
  <property fmtid="{D5CDD505-2E9C-101B-9397-08002B2CF9AE}" pid="3" name="Creator">
    <vt:lpwstr>Microsoft® PowerPoint® 2016</vt:lpwstr>
  </property>
  <property fmtid="{D5CDD505-2E9C-101B-9397-08002B2CF9AE}" pid="4" name="LastSaved">
    <vt:filetime>2025-03-17T00:00:00Z</vt:filetime>
  </property>
  <property fmtid="{D5CDD505-2E9C-101B-9397-08002B2CF9AE}" pid="5" name="Producer">
    <vt:lpwstr>Microsoft® PowerPoint® 2016</vt:lpwstr>
  </property>
</Properties>
</file>