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9144000" cy="5143500" type="screen16x9"/>
  <p:notesSz cx="6858000" cy="9144000"/>
  <p:embeddedFontLst>
    <p:embeddedFont>
      <p:font typeface="Roboto" panose="02000000000000000000" pitchFamily="2" charset="0"/>
      <p:regular r:id="rId9"/>
      <p:bold r:id="rId10"/>
      <p:italic r:id="rId11"/>
      <p:boldItalic r:id="rId12"/>
    </p:embeddedFont>
    <p:embeddedFont>
      <p:font typeface="Roboto Medium" panose="02000000000000000000" pitchFamily="2" charset="0"/>
      <p:regular r:id="rId13"/>
      <p:bold r:id="rId14"/>
      <p:italic r:id="rId15"/>
      <p:boldItalic r:id="rId16"/>
    </p:embeddedFont>
    <p:embeddedFont>
      <p:font typeface="Rockwell" panose="02060603020205020403" pitchFamily="18"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1" roundtripDataSignature="AMtx7miBhGT1PezRi0M3tlidwlu3aNFCa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7" d="100"/>
          <a:sy n="137" d="100"/>
        </p:scale>
        <p:origin x="132" y="47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font" Target="fonts/font10.fntdata"/><Relationship Id="rId3" Type="http://schemas.openxmlformats.org/officeDocument/2006/relationships/slide" Target="slides/slide2.xml"/><Relationship Id="rId21" Type="http://customschemas.google.com/relationships/presentationmetadata" Target="metadata"/><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font" Target="fonts/font9.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7.fntdata"/><Relationship Id="rId23" Type="http://schemas.openxmlformats.org/officeDocument/2006/relationships/viewProps" Target="viewProps.xml"/><Relationship Id="rId10" Type="http://schemas.openxmlformats.org/officeDocument/2006/relationships/font" Target="fonts/font2.fntdata"/><Relationship Id="rId19"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78539799a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g278539799a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78539799a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1" name="Google Shape;371;g278539799a0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099680623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g3099680623a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099680623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5" name="Google Shape;385;g3099680623a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099680623a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 name="Google Shape;392;g3099680623a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3099680623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g3099680623a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9"/>
        <p:cNvGrpSpPr/>
        <p:nvPr/>
      </p:nvGrpSpPr>
      <p:grpSpPr>
        <a:xfrm>
          <a:off x="0" y="0"/>
          <a:ext cx="0" cy="0"/>
          <a:chOff x="0" y="0"/>
          <a:chExt cx="0" cy="0"/>
        </a:xfrm>
      </p:grpSpPr>
      <p:sp>
        <p:nvSpPr>
          <p:cNvPr id="10" name="Google Shape;10;p31"/>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31"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 name="Google Shape;12;p31"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13" name="Google Shape;13;p31"/>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14" name="Google Shape;14;p31"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15" name="Google Shape;15;p31"/>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 name="Google Shape;16;p31"/>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3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18" name="Google Shape;18;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83"/>
        <p:cNvGrpSpPr/>
        <p:nvPr/>
      </p:nvGrpSpPr>
      <p:grpSpPr>
        <a:xfrm>
          <a:off x="0" y="0"/>
          <a:ext cx="0" cy="0"/>
          <a:chOff x="0" y="0"/>
          <a:chExt cx="0" cy="0"/>
        </a:xfrm>
      </p:grpSpPr>
      <p:pic>
        <p:nvPicPr>
          <p:cNvPr id="84" name="Google Shape;84;p41"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5" name="Google Shape;85;p4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6" name="Google Shape;86;p4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7" name="Google Shape;87;p4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8" name="Google Shape;88;p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89"/>
        <p:cNvGrpSpPr/>
        <p:nvPr/>
      </p:nvGrpSpPr>
      <p:grpSpPr>
        <a:xfrm>
          <a:off x="0" y="0"/>
          <a:ext cx="0" cy="0"/>
          <a:chOff x="0" y="0"/>
          <a:chExt cx="0" cy="0"/>
        </a:xfrm>
      </p:grpSpPr>
      <p:pic>
        <p:nvPicPr>
          <p:cNvPr id="90" name="Google Shape;90;p4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1" name="Google Shape;91;p4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2" name="Google Shape;92;p4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3" name="Google Shape;93;p4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4" name="Google Shape;94;p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95"/>
        <p:cNvGrpSpPr/>
        <p:nvPr/>
      </p:nvGrpSpPr>
      <p:grpSpPr>
        <a:xfrm>
          <a:off x="0" y="0"/>
          <a:ext cx="0" cy="0"/>
          <a:chOff x="0" y="0"/>
          <a:chExt cx="0" cy="0"/>
        </a:xfrm>
      </p:grpSpPr>
      <p:pic>
        <p:nvPicPr>
          <p:cNvPr id="96" name="Google Shape;96;p43"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7" name="Google Shape;97;p4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8" name="Google Shape;98;p4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9" name="Google Shape;99;p4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0" name="Google Shape;100;p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01"/>
        <p:cNvGrpSpPr/>
        <p:nvPr/>
      </p:nvGrpSpPr>
      <p:grpSpPr>
        <a:xfrm>
          <a:off x="0" y="0"/>
          <a:ext cx="0" cy="0"/>
          <a:chOff x="0" y="0"/>
          <a:chExt cx="0" cy="0"/>
        </a:xfrm>
      </p:grpSpPr>
      <p:sp>
        <p:nvSpPr>
          <p:cNvPr id="102" name="Google Shape;102;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3" name="Google Shape;103;p44"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4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5" name="Google Shape;105;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06" name="Google Shape;106;p44"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107" name="Google Shape;107;p44"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08" name="Google Shape;108;p44"/>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9" name="Google Shape;109;p44"/>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10"/>
        <p:cNvGrpSpPr/>
        <p:nvPr/>
      </p:nvGrpSpPr>
      <p:grpSpPr>
        <a:xfrm>
          <a:off x="0" y="0"/>
          <a:ext cx="0" cy="0"/>
          <a:chOff x="0" y="0"/>
          <a:chExt cx="0" cy="0"/>
        </a:xfrm>
      </p:grpSpPr>
      <p:pic>
        <p:nvPicPr>
          <p:cNvPr id="111" name="Google Shape;111;p4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12" name="Google Shape;112;p45"/>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113" name="Google Shape;113;p45"/>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114" name="Google Shape;114;p45"/>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115" name="Google Shape;115;p45"/>
          <p:cNvGrpSpPr/>
          <p:nvPr/>
        </p:nvGrpSpPr>
        <p:grpSpPr>
          <a:xfrm>
            <a:off x="308400" y="1062325"/>
            <a:ext cx="1006800" cy="1003500"/>
            <a:chOff x="308400" y="1076275"/>
            <a:chExt cx="1006800" cy="1003500"/>
          </a:xfrm>
        </p:grpSpPr>
        <p:sp>
          <p:nvSpPr>
            <p:cNvPr id="116" name="Google Shape;116;p45"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45"/>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118" name="Google Shape;118;p45"/>
          <p:cNvGrpSpPr/>
          <p:nvPr/>
        </p:nvGrpSpPr>
        <p:grpSpPr>
          <a:xfrm>
            <a:off x="308400" y="2150613"/>
            <a:ext cx="1006800" cy="1003500"/>
            <a:chOff x="308400" y="2218825"/>
            <a:chExt cx="1006800" cy="1003500"/>
          </a:xfrm>
        </p:grpSpPr>
        <p:sp>
          <p:nvSpPr>
            <p:cNvPr id="119" name="Google Shape;119;p45"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45"/>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121" name="Google Shape;121;p45"/>
          <p:cNvGrpSpPr/>
          <p:nvPr/>
        </p:nvGrpSpPr>
        <p:grpSpPr>
          <a:xfrm>
            <a:off x="308400" y="3238900"/>
            <a:ext cx="1006800" cy="1003500"/>
            <a:chOff x="308400" y="1076275"/>
            <a:chExt cx="1006800" cy="1003500"/>
          </a:xfrm>
        </p:grpSpPr>
        <p:sp>
          <p:nvSpPr>
            <p:cNvPr id="122" name="Google Shape;122;p45"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45"/>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124" name="Google Shape;124;p45"/>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125" name="Google Shape;125;p45"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126" name="Google Shape;126;p4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27" name="Google Shape;127;p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8" name="Google Shape;128;p45"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29" name="Google Shape;129;p45"/>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130" name="Google Shape;130;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31"/>
        <p:cNvGrpSpPr/>
        <p:nvPr/>
      </p:nvGrpSpPr>
      <p:grpSpPr>
        <a:xfrm>
          <a:off x="0" y="0"/>
          <a:ext cx="0" cy="0"/>
          <a:chOff x="0" y="0"/>
          <a:chExt cx="0" cy="0"/>
        </a:xfrm>
      </p:grpSpPr>
      <p:pic>
        <p:nvPicPr>
          <p:cNvPr id="132" name="Google Shape;132;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3" name="Google Shape;133;p4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34" name="Google Shape;134;p46"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135" name="Google Shape;135;p4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36" name="Google Shape;136;p4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37" name="Google Shape;137;p4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38" name="Google Shape;138;p4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39" name="Google Shape;139;p4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40" name="Google Shape;140;p46"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141" name="Google Shape;141;p46"/>
          <p:cNvGrpSpPr/>
          <p:nvPr/>
        </p:nvGrpSpPr>
        <p:grpSpPr>
          <a:xfrm>
            <a:off x="311700" y="3548650"/>
            <a:ext cx="8363900" cy="646200"/>
            <a:chOff x="375100" y="3396250"/>
            <a:chExt cx="8363900" cy="646200"/>
          </a:xfrm>
        </p:grpSpPr>
        <p:sp>
          <p:nvSpPr>
            <p:cNvPr id="142" name="Google Shape;142;p46"/>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46"/>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46"/>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46"/>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4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47" name="Google Shape;147;p4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48" name="Google Shape;148;p4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49" name="Google Shape;149;p4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50" name="Google Shape;150;p46"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51" name="Google Shape;151;p46"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52" name="Google Shape;152;p46"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153" name="Google Shape;153;p46"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154" name="Google Shape;154;p4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155" name="Google Shape;155;p4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56" name="Google Shape;156;p46"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157" name="Google Shape;157;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58" name="Google Shape;158;p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59" name="Google Shape;159;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60"/>
        <p:cNvGrpSpPr/>
        <p:nvPr/>
      </p:nvGrpSpPr>
      <p:grpSpPr>
        <a:xfrm>
          <a:off x="0" y="0"/>
          <a:ext cx="0" cy="0"/>
          <a:chOff x="0" y="0"/>
          <a:chExt cx="0" cy="0"/>
        </a:xfrm>
      </p:grpSpPr>
      <p:pic>
        <p:nvPicPr>
          <p:cNvPr id="161" name="Google Shape;161;p4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2" name="Google Shape;162;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63" name="Google Shape;163;p4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4" name="Google Shape;164;p4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5" name="Google Shape;165;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66" name="Google Shape;166;p47"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67" name="Google Shape;167;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8" name="Google Shape;168;p47"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69" name="Google Shape;169;p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70"/>
        <p:cNvGrpSpPr/>
        <p:nvPr/>
      </p:nvGrpSpPr>
      <p:grpSpPr>
        <a:xfrm>
          <a:off x="0" y="0"/>
          <a:ext cx="0" cy="0"/>
          <a:chOff x="0" y="0"/>
          <a:chExt cx="0" cy="0"/>
        </a:xfrm>
      </p:grpSpPr>
      <p:pic>
        <p:nvPicPr>
          <p:cNvPr id="171" name="Google Shape;171;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72" name="Google Shape;172;p4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73" name="Google Shape;173;p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4" name="Google Shape;174;p4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75" name="Google Shape;175;p4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6" name="Google Shape;176;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77" name="Google Shape;177;p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78" name="Google Shape;178;p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79"/>
        <p:cNvGrpSpPr/>
        <p:nvPr/>
      </p:nvGrpSpPr>
      <p:grpSpPr>
        <a:xfrm>
          <a:off x="0" y="0"/>
          <a:ext cx="0" cy="0"/>
          <a:chOff x="0" y="0"/>
          <a:chExt cx="0" cy="0"/>
        </a:xfrm>
      </p:grpSpPr>
      <p:pic>
        <p:nvPicPr>
          <p:cNvPr id="180" name="Google Shape;180;p4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81" name="Google Shape;181;p4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82" name="Google Shape;182;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83" name="Google Shape;183;p4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4" name="Google Shape;184;p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185"/>
        <p:cNvGrpSpPr/>
        <p:nvPr/>
      </p:nvGrpSpPr>
      <p:grpSpPr>
        <a:xfrm>
          <a:off x="0" y="0"/>
          <a:ext cx="0" cy="0"/>
          <a:chOff x="0" y="0"/>
          <a:chExt cx="0" cy="0"/>
        </a:xfrm>
      </p:grpSpPr>
      <p:pic>
        <p:nvPicPr>
          <p:cNvPr id="186" name="Google Shape;186;p50"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87" name="Google Shape;187;p5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88" name="Google Shape;188;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89" name="Google Shape;189;p5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90" name="Google Shape;190;p5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19"/>
        <p:cNvGrpSpPr/>
        <p:nvPr/>
      </p:nvGrpSpPr>
      <p:grpSpPr>
        <a:xfrm>
          <a:off x="0" y="0"/>
          <a:ext cx="0" cy="0"/>
          <a:chOff x="0" y="0"/>
          <a:chExt cx="0" cy="0"/>
        </a:xfrm>
      </p:grpSpPr>
      <p:sp>
        <p:nvSpPr>
          <p:cNvPr id="20" name="Google Shape;20;p3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21" name="Google Shape;21;p30"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22" name="Google Shape;22;p3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3" name="Google Shape;23;p3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4" name="Google Shape;24;p3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5" name="Google Shape;25;p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6" name="Google Shape;26;p3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27" name="Google Shape;27;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8" name="Google Shape;28;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191"/>
        <p:cNvGrpSpPr/>
        <p:nvPr/>
      </p:nvGrpSpPr>
      <p:grpSpPr>
        <a:xfrm>
          <a:off x="0" y="0"/>
          <a:ext cx="0" cy="0"/>
          <a:chOff x="0" y="0"/>
          <a:chExt cx="0" cy="0"/>
        </a:xfrm>
      </p:grpSpPr>
      <p:pic>
        <p:nvPicPr>
          <p:cNvPr id="192" name="Google Shape;192;p51"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3" name="Google Shape;193;p5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94" name="Google Shape;194;p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95" name="Google Shape;195;p5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96" name="Google Shape;196;p5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197"/>
        <p:cNvGrpSpPr/>
        <p:nvPr/>
      </p:nvGrpSpPr>
      <p:grpSpPr>
        <a:xfrm>
          <a:off x="0" y="0"/>
          <a:ext cx="0" cy="0"/>
          <a:chOff x="0" y="0"/>
          <a:chExt cx="0" cy="0"/>
        </a:xfrm>
      </p:grpSpPr>
      <p:pic>
        <p:nvPicPr>
          <p:cNvPr id="198" name="Google Shape;198;p52"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9" name="Google Shape;199;p5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0" name="Google Shape;200;p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01" name="Google Shape;201;p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2" name="Google Shape;202;p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03"/>
        <p:cNvGrpSpPr/>
        <p:nvPr/>
      </p:nvGrpSpPr>
      <p:grpSpPr>
        <a:xfrm>
          <a:off x="0" y="0"/>
          <a:ext cx="0" cy="0"/>
          <a:chOff x="0" y="0"/>
          <a:chExt cx="0" cy="0"/>
        </a:xfrm>
      </p:grpSpPr>
      <p:pic>
        <p:nvPicPr>
          <p:cNvPr id="204" name="Google Shape;204;p53"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05" name="Google Shape;205;p5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6" name="Google Shape;206;p5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07" name="Google Shape;207;p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8" name="Google Shape;208;p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09"/>
        <p:cNvGrpSpPr/>
        <p:nvPr/>
      </p:nvGrpSpPr>
      <p:grpSpPr>
        <a:xfrm>
          <a:off x="0" y="0"/>
          <a:ext cx="0" cy="0"/>
          <a:chOff x="0" y="0"/>
          <a:chExt cx="0" cy="0"/>
        </a:xfrm>
      </p:grpSpPr>
      <p:pic>
        <p:nvPicPr>
          <p:cNvPr id="210" name="Google Shape;210;p54"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1" name="Google Shape;211;p5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2" name="Google Shape;212;p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13" name="Google Shape;213;p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14" name="Google Shape;214;p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15"/>
        <p:cNvGrpSpPr/>
        <p:nvPr/>
      </p:nvGrpSpPr>
      <p:grpSpPr>
        <a:xfrm>
          <a:off x="0" y="0"/>
          <a:ext cx="0" cy="0"/>
          <a:chOff x="0" y="0"/>
          <a:chExt cx="0" cy="0"/>
        </a:xfrm>
      </p:grpSpPr>
      <p:pic>
        <p:nvPicPr>
          <p:cNvPr id="216" name="Google Shape;216;p55"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7" name="Google Shape;217;p5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8" name="Google Shape;218;p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19" name="Google Shape;219;p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0" name="Google Shape;220;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21"/>
        <p:cNvGrpSpPr/>
        <p:nvPr/>
      </p:nvGrpSpPr>
      <p:grpSpPr>
        <a:xfrm>
          <a:off x="0" y="0"/>
          <a:ext cx="0" cy="0"/>
          <a:chOff x="0" y="0"/>
          <a:chExt cx="0" cy="0"/>
        </a:xfrm>
      </p:grpSpPr>
      <p:pic>
        <p:nvPicPr>
          <p:cNvPr id="222" name="Google Shape;222;p5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3" name="Google Shape;223;p5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24" name="Google Shape;224;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25" name="Google Shape;225;p5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6" name="Google Shape;226;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227"/>
        <p:cNvGrpSpPr/>
        <p:nvPr/>
      </p:nvGrpSpPr>
      <p:grpSpPr>
        <a:xfrm>
          <a:off x="0" y="0"/>
          <a:ext cx="0" cy="0"/>
          <a:chOff x="0" y="0"/>
          <a:chExt cx="0" cy="0"/>
        </a:xfrm>
      </p:grpSpPr>
      <p:sp>
        <p:nvSpPr>
          <p:cNvPr id="228" name="Google Shape;228;p35"/>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0" name="Google Shape;230;p3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231" name="Google Shape;231;p3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32" name="Google Shape;232;p3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33" name="Google Shape;233;p35"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234"/>
        <p:cNvGrpSpPr/>
        <p:nvPr/>
      </p:nvGrpSpPr>
      <p:grpSpPr>
        <a:xfrm>
          <a:off x="0" y="0"/>
          <a:ext cx="0" cy="0"/>
          <a:chOff x="0" y="0"/>
          <a:chExt cx="0" cy="0"/>
        </a:xfrm>
      </p:grpSpPr>
      <p:sp>
        <p:nvSpPr>
          <p:cNvPr id="235" name="Google Shape;235;p3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237" name="Google Shape;237;p3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238" name="Google Shape;238;p3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239" name="Google Shape;239;p3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240" name="Google Shape;240;p3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41" name="Google Shape;241;p3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42" name="Google Shape;242;p3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243" name="Google Shape;243;p3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244" name="Google Shape;244;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245"/>
        <p:cNvGrpSpPr/>
        <p:nvPr/>
      </p:nvGrpSpPr>
      <p:grpSpPr>
        <a:xfrm>
          <a:off x="0" y="0"/>
          <a:ext cx="0" cy="0"/>
          <a:chOff x="0" y="0"/>
          <a:chExt cx="0" cy="0"/>
        </a:xfrm>
      </p:grpSpPr>
      <p:sp>
        <p:nvSpPr>
          <p:cNvPr id="246" name="Google Shape;246;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47" name="Google Shape;247;p3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48" name="Google Shape;248;p3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249" name="Google Shape;249;p3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250" name="Google Shape;250;p3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251" name="Google Shape;251;p3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252" name="Google Shape;252;p3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253" name="Google Shape;253;p3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254" name="Google Shape;254;p3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255" name="Google Shape;255;p3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256" name="Google Shape;256;p32"/>
          <p:cNvGrpSpPr/>
          <p:nvPr/>
        </p:nvGrpSpPr>
        <p:grpSpPr>
          <a:xfrm>
            <a:off x="311700" y="3548650"/>
            <a:ext cx="8363900" cy="646200"/>
            <a:chOff x="375100" y="3396250"/>
            <a:chExt cx="8363900" cy="646200"/>
          </a:xfrm>
        </p:grpSpPr>
        <p:sp>
          <p:nvSpPr>
            <p:cNvPr id="257" name="Google Shape;257;p3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3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3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3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3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262" name="Google Shape;262;p3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263" name="Google Shape;263;p3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264" name="Google Shape;264;p3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265" name="Google Shape;265;p3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6" name="Google Shape;266;p3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7" name="Google Shape;267;p3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268" name="Google Shape;268;p3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269" name="Google Shape;269;p3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270" name="Google Shape;270;p3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271" name="Google Shape;271;p3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272" name="Google Shape;272;p3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3" name="Google Shape;273;p3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74"/>
        <p:cNvGrpSpPr/>
        <p:nvPr/>
      </p:nvGrpSpPr>
      <p:grpSpPr>
        <a:xfrm>
          <a:off x="0" y="0"/>
          <a:ext cx="0" cy="0"/>
          <a:chOff x="0" y="0"/>
          <a:chExt cx="0" cy="0"/>
        </a:xfrm>
      </p:grpSpPr>
      <p:pic>
        <p:nvPicPr>
          <p:cNvPr id="275" name="Google Shape;275;p5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76" name="Google Shape;276;p5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77" name="Google Shape;277;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8" name="Google Shape;278;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79" name="Google Shape;279;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29"/>
        <p:cNvGrpSpPr/>
        <p:nvPr/>
      </p:nvGrpSpPr>
      <p:grpSpPr>
        <a:xfrm>
          <a:off x="0" y="0"/>
          <a:ext cx="0" cy="0"/>
          <a:chOff x="0" y="0"/>
          <a:chExt cx="0" cy="0"/>
        </a:xfrm>
      </p:grpSpPr>
      <p:sp>
        <p:nvSpPr>
          <p:cNvPr id="30" name="Google Shape;30;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1" name="Google Shape;31;p3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2" name="Google Shape;32;p33"/>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3" name="Google Shape;33;p33"/>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34" name="Google Shape;34;p33"/>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35" name="Google Shape;35;p33"/>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36" name="Google Shape;36;p33"/>
          <p:cNvGrpSpPr/>
          <p:nvPr/>
        </p:nvGrpSpPr>
        <p:grpSpPr>
          <a:xfrm>
            <a:off x="308400" y="1062325"/>
            <a:ext cx="1006800" cy="1003500"/>
            <a:chOff x="308400" y="1076275"/>
            <a:chExt cx="1006800" cy="1003500"/>
          </a:xfrm>
        </p:grpSpPr>
        <p:sp>
          <p:nvSpPr>
            <p:cNvPr id="37" name="Google Shape;37;p33"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33"/>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39" name="Google Shape;39;p33"/>
          <p:cNvGrpSpPr/>
          <p:nvPr/>
        </p:nvGrpSpPr>
        <p:grpSpPr>
          <a:xfrm>
            <a:off x="308400" y="2150613"/>
            <a:ext cx="1006800" cy="1003500"/>
            <a:chOff x="308400" y="2218825"/>
            <a:chExt cx="1006800" cy="1003500"/>
          </a:xfrm>
        </p:grpSpPr>
        <p:sp>
          <p:nvSpPr>
            <p:cNvPr id="40" name="Google Shape;40;p33"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33"/>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42" name="Google Shape;42;p33"/>
          <p:cNvGrpSpPr/>
          <p:nvPr/>
        </p:nvGrpSpPr>
        <p:grpSpPr>
          <a:xfrm>
            <a:off x="308400" y="3238900"/>
            <a:ext cx="1006800" cy="1003500"/>
            <a:chOff x="308400" y="1076275"/>
            <a:chExt cx="1006800" cy="1003500"/>
          </a:xfrm>
        </p:grpSpPr>
        <p:sp>
          <p:nvSpPr>
            <p:cNvPr id="43" name="Google Shape;43;p33"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33"/>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5" name="Google Shape;45;p33"/>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6" name="Google Shape;46;p33"/>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47" name="Google Shape;47;p33"/>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8" name="Google Shape;48;p33"/>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9" name="Google Shape;49;p3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0" name="Google Shape;50;p33"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80"/>
        <p:cNvGrpSpPr/>
        <p:nvPr/>
      </p:nvGrpSpPr>
      <p:grpSpPr>
        <a:xfrm>
          <a:off x="0" y="0"/>
          <a:ext cx="0" cy="0"/>
          <a:chOff x="0" y="0"/>
          <a:chExt cx="0" cy="0"/>
        </a:xfrm>
      </p:grpSpPr>
      <p:pic>
        <p:nvPicPr>
          <p:cNvPr id="281" name="Google Shape;281;p58"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2" name="Google Shape;282;p58"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3" name="Google Shape;283;p58"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4" name="Google Shape;284;p58"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5" name="Google Shape;285;p58"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6" name="Google Shape;286;p58"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7" name="Google Shape;287;p58"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8" name="Google Shape;288;p58"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89" name="Google Shape;289;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90"/>
        <p:cNvGrpSpPr/>
        <p:nvPr/>
      </p:nvGrpSpPr>
      <p:grpSpPr>
        <a:xfrm>
          <a:off x="0" y="0"/>
          <a:ext cx="0" cy="0"/>
          <a:chOff x="0" y="0"/>
          <a:chExt cx="0" cy="0"/>
        </a:xfrm>
      </p:grpSpPr>
      <p:pic>
        <p:nvPicPr>
          <p:cNvPr id="291" name="Google Shape;291;p59"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92" name="Google Shape;292;p59"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3" name="Google Shape;293;p59"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94" name="Google Shape;294;p59"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95" name="Google Shape;295;p59"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96" name="Google Shape;296;p59"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97" name="Google Shape;297;p59"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98" name="Google Shape;298;p59"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99" name="Google Shape;299;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300"/>
        <p:cNvGrpSpPr/>
        <p:nvPr/>
      </p:nvGrpSpPr>
      <p:grpSpPr>
        <a:xfrm>
          <a:off x="0" y="0"/>
          <a:ext cx="0" cy="0"/>
          <a:chOff x="0" y="0"/>
          <a:chExt cx="0" cy="0"/>
        </a:xfrm>
      </p:grpSpPr>
      <p:pic>
        <p:nvPicPr>
          <p:cNvPr id="301" name="Google Shape;301;p60"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02" name="Google Shape;302;p60"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03" name="Google Shape;303;p60"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304" name="Google Shape;304;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5"/>
        <p:cNvGrpSpPr/>
        <p:nvPr/>
      </p:nvGrpSpPr>
      <p:grpSpPr>
        <a:xfrm>
          <a:off x="0" y="0"/>
          <a:ext cx="0" cy="0"/>
          <a:chOff x="0" y="0"/>
          <a:chExt cx="0" cy="0"/>
        </a:xfrm>
      </p:grpSpPr>
      <p:sp>
        <p:nvSpPr>
          <p:cNvPr id="306" name="Google Shape;306;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7" name="Google Shape;307;p6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8" name="Google Shape;308;p6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9" name="Google Shape;309;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0"/>
        <p:cNvGrpSpPr/>
        <p:nvPr/>
      </p:nvGrpSpPr>
      <p:grpSpPr>
        <a:xfrm>
          <a:off x="0" y="0"/>
          <a:ext cx="0" cy="0"/>
          <a:chOff x="0" y="0"/>
          <a:chExt cx="0" cy="0"/>
        </a:xfrm>
      </p:grpSpPr>
      <p:sp>
        <p:nvSpPr>
          <p:cNvPr id="311" name="Google Shape;311;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2" name="Google Shape;312;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3"/>
        <p:cNvGrpSpPr/>
        <p:nvPr/>
      </p:nvGrpSpPr>
      <p:grpSpPr>
        <a:xfrm>
          <a:off x="0" y="0"/>
          <a:ext cx="0" cy="0"/>
          <a:chOff x="0" y="0"/>
          <a:chExt cx="0" cy="0"/>
        </a:xfrm>
      </p:grpSpPr>
      <p:sp>
        <p:nvSpPr>
          <p:cNvPr id="314" name="Google Shape;314;p6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5" name="Google Shape;315;p6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6" name="Google Shape;316;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7"/>
        <p:cNvGrpSpPr/>
        <p:nvPr/>
      </p:nvGrpSpPr>
      <p:grpSpPr>
        <a:xfrm>
          <a:off x="0" y="0"/>
          <a:ext cx="0" cy="0"/>
          <a:chOff x="0" y="0"/>
          <a:chExt cx="0" cy="0"/>
        </a:xfrm>
      </p:grpSpPr>
      <p:sp>
        <p:nvSpPr>
          <p:cNvPr id="318" name="Google Shape;318;p6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9" name="Google Shape;319;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0"/>
        <p:cNvGrpSpPr/>
        <p:nvPr/>
      </p:nvGrpSpPr>
      <p:grpSpPr>
        <a:xfrm>
          <a:off x="0" y="0"/>
          <a:ext cx="0" cy="0"/>
          <a:chOff x="0" y="0"/>
          <a:chExt cx="0" cy="0"/>
        </a:xfrm>
      </p:grpSpPr>
      <p:sp>
        <p:nvSpPr>
          <p:cNvPr id="321" name="Google Shape;321;p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6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3" name="Google Shape;323;p6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4" name="Google Shape;324;p6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25" name="Google Shape;325;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6"/>
        <p:cNvGrpSpPr/>
        <p:nvPr/>
      </p:nvGrpSpPr>
      <p:grpSpPr>
        <a:xfrm>
          <a:off x="0" y="0"/>
          <a:ext cx="0" cy="0"/>
          <a:chOff x="0" y="0"/>
          <a:chExt cx="0" cy="0"/>
        </a:xfrm>
      </p:grpSpPr>
      <p:sp>
        <p:nvSpPr>
          <p:cNvPr id="327" name="Google Shape;327;p6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328" name="Google Shape;328;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9"/>
        <p:cNvGrpSpPr/>
        <p:nvPr/>
      </p:nvGrpSpPr>
      <p:grpSpPr>
        <a:xfrm>
          <a:off x="0" y="0"/>
          <a:ext cx="0" cy="0"/>
          <a:chOff x="0" y="0"/>
          <a:chExt cx="0" cy="0"/>
        </a:xfrm>
      </p:grpSpPr>
      <p:sp>
        <p:nvSpPr>
          <p:cNvPr id="330" name="Google Shape;330;p6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31" name="Google Shape;331;p6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32" name="Google Shape;332;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33"/>
        <p:cNvGrpSpPr/>
        <p:nvPr/>
      </p:nvGrpSpPr>
      <p:grpSpPr>
        <a:xfrm>
          <a:off x="0" y="0"/>
          <a:ext cx="0" cy="0"/>
          <a:chOff x="0" y="0"/>
          <a:chExt cx="0" cy="0"/>
        </a:xfrm>
      </p:grpSpPr>
      <p:sp>
        <p:nvSpPr>
          <p:cNvPr id="334" name="Google Shape;334;g2eb57fa4619_1_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5" name="Google Shape;335;g2eb57fa4619_1_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36" name="Google Shape;336;g2eb57fa4619_1_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7" name="Google Shape;337;g2eb57fa4619_1_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338" name="Google Shape;338;g2eb57fa4619_1_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339" name="Google Shape;339;g2eb57fa4619_1_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340" name="Google Shape;340;g2eb57fa4619_1_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341" name="Google Shape;341;g2eb57fa4619_1_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342" name="Google Shape;342;g2eb57fa4619_1_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343" name="Google Shape;343;g2eb57fa4619_1_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344" name="Google Shape;344;g2eb57fa4619_1_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345" name="Google Shape;345;g2eb57fa4619_1_2"/>
          <p:cNvGrpSpPr/>
          <p:nvPr/>
        </p:nvGrpSpPr>
        <p:grpSpPr>
          <a:xfrm>
            <a:off x="311700" y="3548650"/>
            <a:ext cx="8363900" cy="646200"/>
            <a:chOff x="375100" y="3396250"/>
            <a:chExt cx="8363900" cy="646200"/>
          </a:xfrm>
        </p:grpSpPr>
        <p:sp>
          <p:nvSpPr>
            <p:cNvPr id="346" name="Google Shape;346;g2eb57fa4619_1_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2eb57fa4619_1_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g2eb57fa4619_1_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2eb57fa4619_1_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2eb57fa4619_1_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351" name="Google Shape;351;g2eb57fa4619_1_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352" name="Google Shape;352;g2eb57fa4619_1_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353" name="Google Shape;353;g2eb57fa4619_1_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354" name="Google Shape;354;g2eb57fa4619_1_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5" name="Google Shape;355;g2eb57fa4619_1_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6" name="Google Shape;356;g2eb57fa4619_1_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357" name="Google Shape;357;g2eb57fa4619_1_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358" name="Google Shape;358;g2eb57fa4619_1_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359" name="Google Shape;359;g2eb57fa4619_1_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360" name="Google Shape;360;g2eb57fa4619_1_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361" name="Google Shape;361;g2eb57fa4619_1_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62" name="Google Shape;362;g2eb57fa4619_1_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53"/>
        <p:cNvGrpSpPr/>
        <p:nvPr/>
      </p:nvGrpSpPr>
      <p:grpSpPr>
        <a:xfrm>
          <a:off x="0" y="0"/>
          <a:ext cx="0" cy="0"/>
          <a:chOff x="0" y="0"/>
          <a:chExt cx="0" cy="0"/>
        </a:xfrm>
      </p:grpSpPr>
      <p:pic>
        <p:nvPicPr>
          <p:cNvPr id="54" name="Google Shape;54;p36"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5" name="Google Shape;55;p3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6" name="Google Shape;56;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7" name="Google Shape;57;p3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8" name="Google Shape;58;p3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59"/>
        <p:cNvGrpSpPr/>
        <p:nvPr/>
      </p:nvGrpSpPr>
      <p:grpSpPr>
        <a:xfrm>
          <a:off x="0" y="0"/>
          <a:ext cx="0" cy="0"/>
          <a:chOff x="0" y="0"/>
          <a:chExt cx="0" cy="0"/>
        </a:xfrm>
      </p:grpSpPr>
      <p:pic>
        <p:nvPicPr>
          <p:cNvPr id="60" name="Google Shape;60;p37"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1" name="Google Shape;61;p3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2" name="Google Shape;62;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3" name="Google Shape;63;p3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4" name="Google Shape;64;p3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65"/>
        <p:cNvGrpSpPr/>
        <p:nvPr/>
      </p:nvGrpSpPr>
      <p:grpSpPr>
        <a:xfrm>
          <a:off x="0" y="0"/>
          <a:ext cx="0" cy="0"/>
          <a:chOff x="0" y="0"/>
          <a:chExt cx="0" cy="0"/>
        </a:xfrm>
      </p:grpSpPr>
      <p:pic>
        <p:nvPicPr>
          <p:cNvPr id="66" name="Google Shape;66;p3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7" name="Google Shape;67;p3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8" name="Google Shape;68;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9" name="Google Shape;69;p38"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70" name="Google Shape;70;p3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71"/>
        <p:cNvGrpSpPr/>
        <p:nvPr/>
      </p:nvGrpSpPr>
      <p:grpSpPr>
        <a:xfrm>
          <a:off x="0" y="0"/>
          <a:ext cx="0" cy="0"/>
          <a:chOff x="0" y="0"/>
          <a:chExt cx="0" cy="0"/>
        </a:xfrm>
      </p:grpSpPr>
      <p:pic>
        <p:nvPicPr>
          <p:cNvPr id="72" name="Google Shape;72;p39"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3" name="Google Shape;73;p3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 name="Google Shape;74;p3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75" name="Google Shape;75;p3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6" name="Google Shape;76;p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77"/>
        <p:cNvGrpSpPr/>
        <p:nvPr/>
      </p:nvGrpSpPr>
      <p:grpSpPr>
        <a:xfrm>
          <a:off x="0" y="0"/>
          <a:ext cx="0" cy="0"/>
          <a:chOff x="0" y="0"/>
          <a:chExt cx="0" cy="0"/>
        </a:xfrm>
      </p:grpSpPr>
      <p:pic>
        <p:nvPicPr>
          <p:cNvPr id="78" name="Google Shape;78;p4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9" name="Google Shape;79;p4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0" name="Google Shape;80;p4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81" name="Google Shape;81;p4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2" name="Google Shape;82;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forms.gle/aLuPg6fHatfVjZ4L6"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mailto:Mohajeri-Nelson_N@cde.state.co.u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mailto:Negley_T@cde.state.co.u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278539799a0_0_0"/>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2200"/>
              <a:buNone/>
            </a:pPr>
            <a:r>
              <a:rPr lang="en"/>
              <a:t>ESSA State Plan Amendment</a:t>
            </a:r>
            <a:endParaRPr/>
          </a:p>
        </p:txBody>
      </p:sp>
      <p:sp>
        <p:nvSpPr>
          <p:cNvPr id="368" name="Google Shape;368;g278539799a0_0_0"/>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2200"/>
              <a:buNone/>
            </a:pPr>
            <a:r>
              <a:rPr lang="en"/>
              <a:t>Proposed Change: Science Achievement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278539799a0_0_1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Current Methodology</a:t>
            </a:r>
            <a:endParaRPr/>
          </a:p>
        </p:txBody>
      </p:sp>
      <p:sp>
        <p:nvSpPr>
          <p:cNvPr id="374" name="Google Shape;374;g278539799a0_0_12"/>
          <p:cNvSpPr txBox="1">
            <a:spLocks noGrp="1"/>
          </p:cNvSpPr>
          <p:nvPr>
            <p:ph type="body" idx="1"/>
          </p:nvPr>
        </p:nvSpPr>
        <p:spPr>
          <a:xfrm>
            <a:off x="311700" y="1152475"/>
            <a:ext cx="58521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dirty="0"/>
              <a:t>Colorado’s current ESSA State Plan reflects the use of the following metrics for the School Quality or Student Success (SQSS) Indicator:</a:t>
            </a:r>
            <a:endParaRPr dirty="0"/>
          </a:p>
          <a:p>
            <a:pPr marL="457200" lvl="0" indent="-330200" algn="l" rtl="0">
              <a:lnSpc>
                <a:spcPct val="115000"/>
              </a:lnSpc>
              <a:spcBef>
                <a:spcPts val="0"/>
              </a:spcBef>
              <a:spcAft>
                <a:spcPts val="0"/>
              </a:spcAft>
              <a:buSzPts val="1600"/>
              <a:buChar char="●"/>
            </a:pPr>
            <a:r>
              <a:rPr lang="en" dirty="0"/>
              <a:t>Chronic absenteeism rates (elementary and middle)</a:t>
            </a:r>
            <a:endParaRPr dirty="0"/>
          </a:p>
          <a:p>
            <a:pPr marL="457200" lvl="0" indent="-330200" algn="l" rtl="0">
              <a:lnSpc>
                <a:spcPct val="115000"/>
              </a:lnSpc>
              <a:spcBef>
                <a:spcPts val="0"/>
              </a:spcBef>
              <a:spcAft>
                <a:spcPts val="1800"/>
              </a:spcAft>
              <a:buSzPts val="1600"/>
              <a:buChar char="●"/>
            </a:pPr>
            <a:r>
              <a:rPr lang="en" dirty="0"/>
              <a:t>Dropout rates (high)</a:t>
            </a:r>
            <a:endParaRPr dirty="0"/>
          </a:p>
          <a:p>
            <a:pPr marL="0" lvl="0" indent="0" algn="l" rtl="0">
              <a:lnSpc>
                <a:spcPct val="115000"/>
              </a:lnSpc>
              <a:spcBef>
                <a:spcPts val="0"/>
              </a:spcBef>
              <a:spcAft>
                <a:spcPts val="0"/>
              </a:spcAft>
              <a:buSzPts val="1600"/>
              <a:buNone/>
            </a:pPr>
            <a:r>
              <a:rPr lang="en" dirty="0"/>
              <a:t>Science achievement was removed from the SQSS Indicator for all grade spans due to a changes in assessments in Fall 2022.</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3099680623a_0_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Rationale for Change</a:t>
            </a:r>
            <a:endParaRPr/>
          </a:p>
        </p:txBody>
      </p:sp>
      <p:sp>
        <p:nvSpPr>
          <p:cNvPr id="381" name="Google Shape;381;g3099680623a_0_1"/>
          <p:cNvSpPr txBox="1">
            <a:spLocks noGrp="1"/>
          </p:cNvSpPr>
          <p:nvPr>
            <p:ph type="body" idx="1"/>
          </p:nvPr>
        </p:nvSpPr>
        <p:spPr>
          <a:xfrm>
            <a:off x="311700" y="1152475"/>
            <a:ext cx="5852100" cy="316824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1800"/>
              </a:spcAft>
              <a:buSzPts val="1600"/>
              <a:buNone/>
            </a:pPr>
            <a:r>
              <a:rPr lang="en" dirty="0"/>
              <a:t>The CMAS science assessment reflected revised Colorado Academic Standards in Spring 2022 and, as a result, scale scores and performance levels were not initially available. For this reason, science achievement results were removed from ESSA identification and performance framework calculations.</a:t>
            </a:r>
            <a:endParaRPr dirty="0"/>
          </a:p>
          <a:p>
            <a:pPr marL="0" lvl="0" indent="0" algn="l" rtl="0">
              <a:lnSpc>
                <a:spcPct val="115000"/>
              </a:lnSpc>
              <a:spcBef>
                <a:spcPts val="0"/>
              </a:spcBef>
              <a:spcAft>
                <a:spcPts val="0"/>
              </a:spcAft>
              <a:buSzPts val="1600"/>
              <a:buNone/>
            </a:pPr>
            <a:r>
              <a:rPr lang="en" dirty="0"/>
              <a:t>Science achievement results were included for points in the Fall 2024 performance frameworks and Colorado proposes to update its ESSA SQSS Indicator to include science achievement in alignment with the performance frameworks (state accountability).</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3099680623a_0_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Proposed Change</a:t>
            </a:r>
            <a:endParaRPr/>
          </a:p>
        </p:txBody>
      </p:sp>
      <p:sp>
        <p:nvSpPr>
          <p:cNvPr id="388" name="Google Shape;388;g3099680623a_0_8"/>
          <p:cNvSpPr txBox="1">
            <a:spLocks noGrp="1"/>
          </p:cNvSpPr>
          <p:nvPr>
            <p:ph type="body" idx="1"/>
          </p:nvPr>
        </p:nvSpPr>
        <p:spPr>
          <a:xfrm>
            <a:off x="311700" y="1152475"/>
            <a:ext cx="58521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dirty="0"/>
              <a:t>Colorado proposes to amend its ESSA State Plan to include science achievement as part of its School Quality or Student Success (SQSS) Indicator:</a:t>
            </a:r>
            <a:endParaRPr dirty="0"/>
          </a:p>
          <a:p>
            <a:pPr marL="457200" lvl="0" indent="-330200" algn="l" rtl="0">
              <a:spcBef>
                <a:spcPts val="0"/>
              </a:spcBef>
              <a:spcAft>
                <a:spcPts val="0"/>
              </a:spcAft>
              <a:buSzPts val="1600"/>
              <a:buChar char="●"/>
            </a:pPr>
            <a:r>
              <a:rPr lang="en" dirty="0"/>
              <a:t>Chronic absenteeism rates (elementary and middle)</a:t>
            </a:r>
            <a:endParaRPr dirty="0"/>
          </a:p>
          <a:p>
            <a:pPr marL="457200" lvl="0" indent="-330200" algn="l" rtl="0">
              <a:spcBef>
                <a:spcPts val="0"/>
              </a:spcBef>
              <a:spcAft>
                <a:spcPts val="0"/>
              </a:spcAft>
              <a:buSzPts val="1600"/>
              <a:buChar char="●"/>
            </a:pPr>
            <a:r>
              <a:rPr lang="en" dirty="0"/>
              <a:t>Dropout rates (high)</a:t>
            </a:r>
            <a:endParaRPr dirty="0"/>
          </a:p>
          <a:p>
            <a:pPr marL="457200" lvl="0" indent="-330200" algn="l" rtl="0">
              <a:spcBef>
                <a:spcPts val="0"/>
              </a:spcBef>
              <a:spcAft>
                <a:spcPts val="0"/>
              </a:spcAft>
              <a:buSzPts val="1600"/>
              <a:buChar char="●"/>
            </a:pPr>
            <a:r>
              <a:rPr lang="en" dirty="0"/>
              <a:t>Science achievement (elementary, middle, and high)</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3099680623a_0_1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How to Submit Feedback</a:t>
            </a:r>
            <a:endParaRPr/>
          </a:p>
        </p:txBody>
      </p:sp>
      <p:sp>
        <p:nvSpPr>
          <p:cNvPr id="395" name="Google Shape;395;g3099680623a_0_14"/>
          <p:cNvSpPr txBox="1">
            <a:spLocks noGrp="1"/>
          </p:cNvSpPr>
          <p:nvPr>
            <p:ph type="body" idx="1"/>
          </p:nvPr>
        </p:nvSpPr>
        <p:spPr>
          <a:xfrm>
            <a:off x="311700" y="1152475"/>
            <a:ext cx="58521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800"/>
              </a:spcAft>
              <a:buSzPts val="1600"/>
              <a:buNone/>
            </a:pPr>
            <a:r>
              <a:rPr lang="en" dirty="0"/>
              <a:t>Utilize the </a:t>
            </a:r>
            <a:r>
              <a:rPr lang="en" u="sng" dirty="0">
                <a:solidFill>
                  <a:schemeClr val="hlink"/>
                </a:solidFill>
                <a:hlinkClick r:id="rId3"/>
              </a:rPr>
              <a:t>Science as an SQSS Indicator Google Form</a:t>
            </a:r>
            <a:r>
              <a:rPr lang="en" dirty="0"/>
              <a:t> to provide input on this proposed change.</a:t>
            </a:r>
            <a:endParaRPr dirty="0"/>
          </a:p>
          <a:p>
            <a:pPr marL="0" lvl="0" indent="0" algn="l" rtl="0">
              <a:lnSpc>
                <a:spcPct val="115000"/>
              </a:lnSpc>
              <a:spcBef>
                <a:spcPts val="0"/>
              </a:spcBef>
              <a:spcAft>
                <a:spcPts val="0"/>
              </a:spcAft>
              <a:buSzPts val="1600"/>
              <a:buNone/>
            </a:pPr>
            <a:r>
              <a:rPr lang="en" dirty="0"/>
              <a:t>All responses must be submitted by Tuesday, November 12, 2024.</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g3099680623a_0_2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Contact Information</a:t>
            </a:r>
            <a:endParaRPr dirty="0"/>
          </a:p>
        </p:txBody>
      </p:sp>
      <p:sp>
        <p:nvSpPr>
          <p:cNvPr id="402" name="Google Shape;402;g3099680623a_0_20"/>
          <p:cNvSpPr txBox="1">
            <a:spLocks noGrp="1"/>
          </p:cNvSpPr>
          <p:nvPr>
            <p:ph type="body" idx="1"/>
          </p:nvPr>
        </p:nvSpPr>
        <p:spPr>
          <a:xfrm>
            <a:off x="311700" y="1152475"/>
            <a:ext cx="6012318" cy="3105418"/>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0"/>
              </a:spcBef>
              <a:spcAft>
                <a:spcPts val="1800"/>
              </a:spcAft>
              <a:buSzPts val="1600"/>
              <a:buNone/>
            </a:pPr>
            <a:r>
              <a:rPr lang="en" dirty="0"/>
              <a:t>For more information, or to address any questions, please contact:</a:t>
            </a:r>
            <a:endParaRPr dirty="0"/>
          </a:p>
          <a:p>
            <a:pPr marL="0" lvl="0" indent="0" algn="l" rtl="0">
              <a:lnSpc>
                <a:spcPct val="115000"/>
              </a:lnSpc>
              <a:spcBef>
                <a:spcPts val="0"/>
              </a:spcBef>
              <a:spcAft>
                <a:spcPts val="0"/>
              </a:spcAft>
              <a:buSzPts val="1600"/>
              <a:buNone/>
            </a:pPr>
            <a:r>
              <a:rPr lang="en" dirty="0"/>
              <a:t>Nazanin Mohajeri-Nelson</a:t>
            </a:r>
            <a:endParaRPr dirty="0"/>
          </a:p>
          <a:p>
            <a:pPr marL="457200" lvl="0" indent="-330200" algn="l" rtl="0">
              <a:lnSpc>
                <a:spcPct val="115000"/>
              </a:lnSpc>
              <a:spcBef>
                <a:spcPts val="0"/>
              </a:spcBef>
              <a:spcAft>
                <a:spcPts val="0"/>
              </a:spcAft>
              <a:buSzPts val="1600"/>
              <a:buChar char="●"/>
            </a:pPr>
            <a:r>
              <a:rPr lang="en" dirty="0"/>
              <a:t>Executive Director, Federal Programs and Supports Unit</a:t>
            </a:r>
            <a:endParaRPr dirty="0"/>
          </a:p>
          <a:p>
            <a:pPr marL="457200" lvl="0" indent="-330200" algn="l" rtl="0">
              <a:lnSpc>
                <a:spcPct val="115000"/>
              </a:lnSpc>
              <a:spcBef>
                <a:spcPts val="0"/>
              </a:spcBef>
              <a:spcAft>
                <a:spcPts val="0"/>
              </a:spcAft>
              <a:buSzPts val="1600"/>
              <a:buChar char="●"/>
            </a:pPr>
            <a:r>
              <a:rPr lang="en" dirty="0"/>
              <a:t>720-626-3895</a:t>
            </a:r>
            <a:endParaRPr dirty="0"/>
          </a:p>
          <a:p>
            <a:pPr marL="457200" lvl="0" indent="-330200" algn="l" rtl="0">
              <a:lnSpc>
                <a:spcPct val="115000"/>
              </a:lnSpc>
              <a:spcBef>
                <a:spcPts val="0"/>
              </a:spcBef>
              <a:spcAft>
                <a:spcPts val="1800"/>
              </a:spcAft>
              <a:buSzPts val="1600"/>
              <a:buChar char="●"/>
            </a:pPr>
            <a:r>
              <a:rPr lang="en" u="sng" dirty="0">
                <a:solidFill>
                  <a:schemeClr val="hlink"/>
                </a:solidFill>
                <a:hlinkClick r:id="rId3"/>
              </a:rPr>
              <a:t>Mohajeri-Nelson_N@cde.state.co.us</a:t>
            </a:r>
            <a:endParaRPr dirty="0"/>
          </a:p>
          <a:p>
            <a:pPr marL="0" lvl="0" indent="0" algn="l" rtl="0">
              <a:lnSpc>
                <a:spcPct val="115000"/>
              </a:lnSpc>
              <a:spcBef>
                <a:spcPts val="0"/>
              </a:spcBef>
              <a:spcAft>
                <a:spcPts val="0"/>
              </a:spcAft>
              <a:buSzPts val="1600"/>
              <a:buNone/>
            </a:pPr>
            <a:r>
              <a:rPr lang="en" dirty="0"/>
              <a:t>Tina Negley</a:t>
            </a:r>
            <a:endParaRPr dirty="0"/>
          </a:p>
          <a:p>
            <a:pPr marL="457200" lvl="0" indent="-330200" algn="l" rtl="0">
              <a:lnSpc>
                <a:spcPct val="115000"/>
              </a:lnSpc>
              <a:spcBef>
                <a:spcPts val="0"/>
              </a:spcBef>
              <a:spcAft>
                <a:spcPts val="0"/>
              </a:spcAft>
              <a:buSzPts val="1600"/>
              <a:buChar char="●"/>
            </a:pPr>
            <a:r>
              <a:rPr lang="en" dirty="0"/>
              <a:t>Supervisor, Program Effectiveness Office</a:t>
            </a:r>
            <a:endParaRPr dirty="0"/>
          </a:p>
          <a:p>
            <a:pPr marL="457200" lvl="0" indent="-330200" algn="l" rtl="0">
              <a:lnSpc>
                <a:spcPct val="115000"/>
              </a:lnSpc>
              <a:spcBef>
                <a:spcPts val="0"/>
              </a:spcBef>
              <a:spcAft>
                <a:spcPts val="0"/>
              </a:spcAft>
              <a:buSzPts val="1600"/>
              <a:buChar char="●"/>
            </a:pPr>
            <a:r>
              <a:rPr lang="en" dirty="0"/>
              <a:t>720-766-2793</a:t>
            </a:r>
            <a:endParaRPr dirty="0"/>
          </a:p>
          <a:p>
            <a:pPr marL="457200" lvl="0" indent="-330200" algn="l" rtl="0">
              <a:lnSpc>
                <a:spcPct val="115000"/>
              </a:lnSpc>
              <a:spcBef>
                <a:spcPts val="0"/>
              </a:spcBef>
              <a:spcAft>
                <a:spcPts val="0"/>
              </a:spcAft>
              <a:buSzPts val="1600"/>
              <a:buChar char="●"/>
            </a:pPr>
            <a:r>
              <a:rPr lang="en" u="sng" dirty="0">
                <a:solidFill>
                  <a:schemeClr val="hlink"/>
                </a:solidFill>
                <a:hlinkClick r:id="rId4"/>
              </a:rPr>
              <a:t>Negley_T@cde.state.co.us</a:t>
            </a:r>
            <a:r>
              <a:rPr lang="en" dirty="0"/>
              <a:t> </a:t>
            </a:r>
            <a:endParaRPr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295</Words>
  <Application>Microsoft Office PowerPoint</Application>
  <PresentationFormat>On-screen Show (16:9)</PresentationFormat>
  <Paragraphs>28</Paragraphs>
  <Slides>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Roboto</vt:lpstr>
      <vt:lpstr>Arial</vt:lpstr>
      <vt:lpstr>Roboto Medium</vt:lpstr>
      <vt:lpstr>Rockwell</vt:lpstr>
      <vt:lpstr>Simple Light</vt:lpstr>
      <vt:lpstr>ESSA State Plan Amendment</vt:lpstr>
      <vt:lpstr>Current Methodology</vt:lpstr>
      <vt:lpstr>Rationale for Change</vt:lpstr>
      <vt:lpstr>Proposed Change</vt:lpstr>
      <vt:lpstr>How to Submit Feedback</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Patino, Yazmine</cp:lastModifiedBy>
  <cp:revision>1</cp:revision>
  <dcterms:modified xsi:type="dcterms:W3CDTF">2024-10-11T15:51:01Z</dcterms:modified>
</cp:coreProperties>
</file>