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387" r:id="rId3"/>
    <p:sldId id="388" r:id="rId4"/>
    <p:sldId id="389" r:id="rId5"/>
    <p:sldId id="390" r:id="rId6"/>
    <p:sldId id="391" r:id="rId7"/>
    <p:sldId id="392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04" r:id="rId20"/>
    <p:sldId id="405" r:id="rId21"/>
    <p:sldId id="406" r:id="rId2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arson, Alyssa" initials="AP" lastIdx="17" clrIdx="0"/>
  <p:cmAuthor id="2" name="Hollingshead, Jessica" initials="HJ" lastIdx="14" clrIdx="1"/>
  <p:cmAuthor id="3" name="Young, Anna" initials="YA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1" autoAdjust="0"/>
    <p:restoredTop sz="81841" autoAdjust="0"/>
  </p:normalViewPr>
  <p:slideViewPr>
    <p:cSldViewPr snapToGrid="0" snapToObjects="1">
      <p:cViewPr>
        <p:scale>
          <a:sx n="75" d="100"/>
          <a:sy n="75" d="100"/>
        </p:scale>
        <p:origin x="-1694" y="18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EC664B4-81F1-E24F-90AF-27DC019489E9}" type="datetime1">
              <a:rPr lang="en-US" smtClean="0"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EABA64B-06F0-2A40-A38F-AA9E1DC38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6468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7F1863-8423-8E48-8D02-88636C918AC7}" type="datetime1">
              <a:rPr lang="en-US" smtClean="0"/>
              <a:t>11/21/2016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F7242FB-F25E-544B-B72F-E0B5A499A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763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CFF83-A478-4075-9902-82B2D45CC5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70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BDD947-0BD8-4518-B372-FA8583F7957E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98500"/>
            <a:ext cx="4654550" cy="3490913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2459"/>
            <a:ext cx="5150273" cy="4188778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80999" y="4191023"/>
            <a:ext cx="8341851" cy="1167558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45454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80999" y="2441770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0999" y="5995124"/>
            <a:ext cx="8341851" cy="407987"/>
          </a:xfrm>
        </p:spPr>
        <p:txBody>
          <a:bodyPr/>
          <a:lstStyle>
            <a:lvl1pPr marL="45720" indent="0" algn="ctr">
              <a:buFontTx/>
              <a:buNone/>
              <a:defRPr sz="1600" b="0" spc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Month Day Year</a:t>
            </a:r>
          </a:p>
        </p:txBody>
      </p:sp>
      <p:pic>
        <p:nvPicPr>
          <p:cNvPr id="13" name="Picture 12" descr="co_cde__dept_rgb.eps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1" t="4383" r="28033" b="44574"/>
          <a:stretch/>
        </p:blipFill>
        <p:spPr>
          <a:xfrm>
            <a:off x="1657019" y="1007895"/>
            <a:ext cx="5825528" cy="12617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0999" y="460248"/>
            <a:ext cx="6172202" cy="55646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319" y="6356350"/>
            <a:ext cx="18240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99640" y="1036320"/>
            <a:ext cx="6589252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0"/>
          </p:nvPr>
        </p:nvSpPr>
        <p:spPr>
          <a:xfrm>
            <a:off x="2199639" y="304800"/>
            <a:ext cx="6589252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chemeClr val="tx1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171510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57912" y="1036320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95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19" y="6356350"/>
            <a:ext cx="17732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5791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85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213286" y="304800"/>
            <a:ext cx="6625914" cy="57737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7528" y="6356350"/>
            <a:ext cx="1676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08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5C667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>
          <a:xfrm>
            <a:off x="50800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rgbClr val="5C667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491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800412" y="6165453"/>
            <a:ext cx="589915" cy="515620"/>
          </a:xfrm>
          <a:custGeom>
            <a:avLst/>
            <a:gdLst/>
            <a:ahLst/>
            <a:cxnLst/>
            <a:rect l="l" t="t" r="r" b="b"/>
            <a:pathLst>
              <a:path w="589915" h="515620">
                <a:moveTo>
                  <a:pt x="294931" y="0"/>
                </a:moveTo>
                <a:lnTo>
                  <a:pt x="284874" y="3367"/>
                </a:lnTo>
                <a:lnTo>
                  <a:pt x="276139" y="13470"/>
                </a:lnTo>
                <a:lnTo>
                  <a:pt x="4440" y="482952"/>
                </a:lnTo>
                <a:lnTo>
                  <a:pt x="0" y="495597"/>
                </a:lnTo>
                <a:lnTo>
                  <a:pt x="2092" y="505898"/>
                </a:lnTo>
                <a:lnTo>
                  <a:pt x="10057" y="512831"/>
                </a:lnTo>
                <a:lnTo>
                  <a:pt x="23234" y="515370"/>
                </a:lnTo>
                <a:lnTo>
                  <a:pt x="566648" y="515370"/>
                </a:lnTo>
                <a:lnTo>
                  <a:pt x="579808" y="512831"/>
                </a:lnTo>
                <a:lnTo>
                  <a:pt x="587766" y="505898"/>
                </a:lnTo>
                <a:lnTo>
                  <a:pt x="589863" y="495597"/>
                </a:lnTo>
                <a:lnTo>
                  <a:pt x="585437" y="482952"/>
                </a:lnTo>
                <a:lnTo>
                  <a:pt x="313723" y="13470"/>
                </a:lnTo>
                <a:lnTo>
                  <a:pt x="304988" y="3367"/>
                </a:lnTo>
                <a:lnTo>
                  <a:pt x="294931" y="0"/>
                </a:lnTo>
                <a:close/>
              </a:path>
            </a:pathLst>
          </a:custGeom>
          <a:solidFill>
            <a:srgbClr val="2A97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004123" y="6206671"/>
            <a:ext cx="196850" cy="194310"/>
          </a:xfrm>
          <a:custGeom>
            <a:avLst/>
            <a:gdLst/>
            <a:ahLst/>
            <a:cxnLst/>
            <a:rect l="l" t="t" r="r" b="b"/>
            <a:pathLst>
              <a:path w="196850" h="194310">
                <a:moveTo>
                  <a:pt x="113758" y="135904"/>
                </a:moveTo>
                <a:lnTo>
                  <a:pt x="42672" y="135904"/>
                </a:lnTo>
                <a:lnTo>
                  <a:pt x="48544" y="137856"/>
                </a:lnTo>
                <a:lnTo>
                  <a:pt x="50501" y="142541"/>
                </a:lnTo>
                <a:lnTo>
                  <a:pt x="72036" y="188630"/>
                </a:lnTo>
                <a:lnTo>
                  <a:pt x="73993" y="193712"/>
                </a:lnTo>
                <a:lnTo>
                  <a:pt x="78299" y="193712"/>
                </a:lnTo>
                <a:lnTo>
                  <a:pt x="81039" y="189411"/>
                </a:lnTo>
                <a:lnTo>
                  <a:pt x="113758" y="135904"/>
                </a:lnTo>
                <a:close/>
              </a:path>
              <a:path w="196850" h="194310">
                <a:moveTo>
                  <a:pt x="163484" y="122232"/>
                </a:moveTo>
                <a:lnTo>
                  <a:pt x="127235" y="122232"/>
                </a:lnTo>
                <a:lnTo>
                  <a:pt x="131154" y="125747"/>
                </a:lnTo>
                <a:lnTo>
                  <a:pt x="191442" y="176917"/>
                </a:lnTo>
                <a:lnTo>
                  <a:pt x="195356" y="180431"/>
                </a:lnTo>
                <a:lnTo>
                  <a:pt x="196531" y="179260"/>
                </a:lnTo>
                <a:lnTo>
                  <a:pt x="193790" y="174959"/>
                </a:lnTo>
                <a:lnTo>
                  <a:pt x="163484" y="122232"/>
                </a:lnTo>
                <a:close/>
              </a:path>
              <a:path w="196850" h="194310">
                <a:moveTo>
                  <a:pt x="93570" y="0"/>
                </a:moveTo>
                <a:lnTo>
                  <a:pt x="89259" y="0"/>
                </a:lnTo>
                <a:lnTo>
                  <a:pt x="86519" y="4685"/>
                </a:lnTo>
                <a:lnTo>
                  <a:pt x="2740" y="150746"/>
                </a:lnTo>
                <a:lnTo>
                  <a:pt x="0" y="155041"/>
                </a:lnTo>
                <a:lnTo>
                  <a:pt x="1957" y="156993"/>
                </a:lnTo>
                <a:lnTo>
                  <a:pt x="6263" y="154651"/>
                </a:lnTo>
                <a:lnTo>
                  <a:pt x="38366" y="138246"/>
                </a:lnTo>
                <a:lnTo>
                  <a:pt x="42672" y="135904"/>
                </a:lnTo>
                <a:lnTo>
                  <a:pt x="113758" y="135904"/>
                </a:lnTo>
                <a:lnTo>
                  <a:pt x="119014" y="127308"/>
                </a:lnTo>
                <a:lnTo>
                  <a:pt x="121754" y="123013"/>
                </a:lnTo>
                <a:lnTo>
                  <a:pt x="127235" y="122232"/>
                </a:lnTo>
                <a:lnTo>
                  <a:pt x="163484" y="122232"/>
                </a:lnTo>
                <a:lnTo>
                  <a:pt x="95919" y="4685"/>
                </a:lnTo>
                <a:lnTo>
                  <a:pt x="9357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938741" y="6460925"/>
            <a:ext cx="146050" cy="161925"/>
          </a:xfrm>
          <a:custGeom>
            <a:avLst/>
            <a:gdLst/>
            <a:ahLst/>
            <a:cxnLst/>
            <a:rect l="l" t="t" r="r" b="b"/>
            <a:pathLst>
              <a:path w="146050" h="161925">
                <a:moveTo>
                  <a:pt x="80653" y="0"/>
                </a:moveTo>
                <a:lnTo>
                  <a:pt x="49220" y="6316"/>
                </a:lnTo>
                <a:lnTo>
                  <a:pt x="23588" y="23580"/>
                </a:lnTo>
                <a:lnTo>
                  <a:pt x="6325" y="49267"/>
                </a:lnTo>
                <a:lnTo>
                  <a:pt x="0" y="80850"/>
                </a:lnTo>
                <a:lnTo>
                  <a:pt x="6325" y="112042"/>
                </a:lnTo>
                <a:lnTo>
                  <a:pt x="23588" y="137631"/>
                </a:lnTo>
                <a:lnTo>
                  <a:pt x="49220" y="154944"/>
                </a:lnTo>
                <a:lnTo>
                  <a:pt x="80653" y="161309"/>
                </a:lnTo>
                <a:lnTo>
                  <a:pt x="98568" y="159332"/>
                </a:lnTo>
                <a:lnTo>
                  <a:pt x="142115" y="133191"/>
                </a:lnTo>
                <a:lnTo>
                  <a:pt x="144463" y="130062"/>
                </a:lnTo>
                <a:lnTo>
                  <a:pt x="142115" y="128501"/>
                </a:lnTo>
                <a:lnTo>
                  <a:pt x="129101" y="121082"/>
                </a:lnTo>
                <a:lnTo>
                  <a:pt x="80653" y="121082"/>
                </a:lnTo>
                <a:lnTo>
                  <a:pt x="64937" y="117927"/>
                </a:lnTo>
                <a:lnTo>
                  <a:pt x="52122" y="109316"/>
                </a:lnTo>
                <a:lnTo>
                  <a:pt x="43491" y="96529"/>
                </a:lnTo>
                <a:lnTo>
                  <a:pt x="40329" y="80850"/>
                </a:lnTo>
                <a:lnTo>
                  <a:pt x="43491" y="64946"/>
                </a:lnTo>
                <a:lnTo>
                  <a:pt x="52122" y="52044"/>
                </a:lnTo>
                <a:lnTo>
                  <a:pt x="64937" y="43389"/>
                </a:lnTo>
                <a:lnTo>
                  <a:pt x="80653" y="40227"/>
                </a:lnTo>
                <a:lnTo>
                  <a:pt x="133804" y="40227"/>
                </a:lnTo>
                <a:lnTo>
                  <a:pt x="144463" y="33979"/>
                </a:lnTo>
                <a:lnTo>
                  <a:pt x="145246" y="33589"/>
                </a:lnTo>
                <a:lnTo>
                  <a:pt x="145246" y="32808"/>
                </a:lnTo>
                <a:lnTo>
                  <a:pt x="145638" y="32418"/>
                </a:lnTo>
                <a:lnTo>
                  <a:pt x="144855" y="31637"/>
                </a:lnTo>
                <a:lnTo>
                  <a:pt x="144855" y="31246"/>
                </a:lnTo>
                <a:lnTo>
                  <a:pt x="132236" y="18288"/>
                </a:lnTo>
                <a:lnTo>
                  <a:pt x="117011" y="8444"/>
                </a:lnTo>
                <a:lnTo>
                  <a:pt x="99657" y="2190"/>
                </a:lnTo>
                <a:lnTo>
                  <a:pt x="80653" y="0"/>
                </a:lnTo>
                <a:close/>
              </a:path>
              <a:path w="146050" h="161925">
                <a:moveTo>
                  <a:pt x="109228" y="109363"/>
                </a:moveTo>
                <a:lnTo>
                  <a:pt x="80653" y="121082"/>
                </a:lnTo>
                <a:lnTo>
                  <a:pt x="129101" y="121082"/>
                </a:lnTo>
                <a:lnTo>
                  <a:pt x="111968" y="111315"/>
                </a:lnTo>
                <a:lnTo>
                  <a:pt x="109228" y="109363"/>
                </a:lnTo>
                <a:close/>
              </a:path>
              <a:path w="146050" h="161925">
                <a:moveTo>
                  <a:pt x="133804" y="40227"/>
                </a:moveTo>
                <a:lnTo>
                  <a:pt x="80653" y="40227"/>
                </a:lnTo>
                <a:lnTo>
                  <a:pt x="88861" y="41008"/>
                </a:lnTo>
                <a:lnTo>
                  <a:pt x="96408" y="43255"/>
                </a:lnTo>
                <a:lnTo>
                  <a:pt x="103222" y="46820"/>
                </a:lnTo>
                <a:lnTo>
                  <a:pt x="109228" y="51555"/>
                </a:lnTo>
                <a:lnTo>
                  <a:pt x="111185" y="53507"/>
                </a:lnTo>
                <a:lnTo>
                  <a:pt x="113143" y="52336"/>
                </a:lnTo>
                <a:lnTo>
                  <a:pt x="133804" y="4022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094557" y="6460925"/>
            <a:ext cx="161925" cy="161925"/>
          </a:xfrm>
          <a:custGeom>
            <a:avLst/>
            <a:gdLst/>
            <a:ahLst/>
            <a:cxnLst/>
            <a:rect l="l" t="t" r="r" b="b"/>
            <a:pathLst>
              <a:path w="161925" h="161925">
                <a:moveTo>
                  <a:pt x="81044" y="0"/>
                </a:moveTo>
                <a:lnTo>
                  <a:pt x="49550" y="6316"/>
                </a:lnTo>
                <a:lnTo>
                  <a:pt x="23784" y="23580"/>
                </a:lnTo>
                <a:lnTo>
                  <a:pt x="6386" y="49267"/>
                </a:lnTo>
                <a:lnTo>
                  <a:pt x="0" y="80850"/>
                </a:lnTo>
                <a:lnTo>
                  <a:pt x="6386" y="112042"/>
                </a:lnTo>
                <a:lnTo>
                  <a:pt x="23784" y="137631"/>
                </a:lnTo>
                <a:lnTo>
                  <a:pt x="49550" y="154944"/>
                </a:lnTo>
                <a:lnTo>
                  <a:pt x="81044" y="161309"/>
                </a:lnTo>
                <a:lnTo>
                  <a:pt x="112474" y="154944"/>
                </a:lnTo>
                <a:lnTo>
                  <a:pt x="138107" y="137631"/>
                </a:lnTo>
                <a:lnTo>
                  <a:pt x="149272" y="121082"/>
                </a:lnTo>
                <a:lnTo>
                  <a:pt x="81044" y="121082"/>
                </a:lnTo>
                <a:lnTo>
                  <a:pt x="65102" y="117927"/>
                </a:lnTo>
                <a:lnTo>
                  <a:pt x="52171" y="109316"/>
                </a:lnTo>
                <a:lnTo>
                  <a:pt x="43497" y="96529"/>
                </a:lnTo>
                <a:lnTo>
                  <a:pt x="40329" y="80850"/>
                </a:lnTo>
                <a:lnTo>
                  <a:pt x="43497" y="64946"/>
                </a:lnTo>
                <a:lnTo>
                  <a:pt x="52171" y="52044"/>
                </a:lnTo>
                <a:lnTo>
                  <a:pt x="65102" y="43389"/>
                </a:lnTo>
                <a:lnTo>
                  <a:pt x="81044" y="40227"/>
                </a:lnTo>
                <a:lnTo>
                  <a:pt x="149295" y="40227"/>
                </a:lnTo>
                <a:lnTo>
                  <a:pt x="138107" y="23580"/>
                </a:lnTo>
                <a:lnTo>
                  <a:pt x="112474" y="6316"/>
                </a:lnTo>
                <a:lnTo>
                  <a:pt x="81044" y="0"/>
                </a:lnTo>
                <a:close/>
              </a:path>
              <a:path w="161925" h="161925">
                <a:moveTo>
                  <a:pt x="149295" y="40227"/>
                </a:moveTo>
                <a:lnTo>
                  <a:pt x="81044" y="40227"/>
                </a:lnTo>
                <a:lnTo>
                  <a:pt x="96758" y="43389"/>
                </a:lnTo>
                <a:lnTo>
                  <a:pt x="109573" y="52044"/>
                </a:lnTo>
                <a:lnTo>
                  <a:pt x="118205" y="64946"/>
                </a:lnTo>
                <a:lnTo>
                  <a:pt x="121368" y="80850"/>
                </a:lnTo>
                <a:lnTo>
                  <a:pt x="118205" y="96529"/>
                </a:lnTo>
                <a:lnTo>
                  <a:pt x="109573" y="109316"/>
                </a:lnTo>
                <a:lnTo>
                  <a:pt x="96758" y="117927"/>
                </a:lnTo>
                <a:lnTo>
                  <a:pt x="81044" y="121082"/>
                </a:lnTo>
                <a:lnTo>
                  <a:pt x="149272" y="121082"/>
                </a:lnTo>
                <a:lnTo>
                  <a:pt x="155371" y="112042"/>
                </a:lnTo>
                <a:lnTo>
                  <a:pt x="161697" y="80850"/>
                </a:lnTo>
                <a:lnTo>
                  <a:pt x="155371" y="49267"/>
                </a:lnTo>
                <a:lnTo>
                  <a:pt x="149295" y="4022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408553" y="6655438"/>
            <a:ext cx="17780" cy="25400"/>
          </a:xfrm>
          <a:custGeom>
            <a:avLst/>
            <a:gdLst/>
            <a:ahLst/>
            <a:cxnLst/>
            <a:rect l="l" t="t" r="r" b="b"/>
            <a:pathLst>
              <a:path w="17779" h="25400">
                <a:moveTo>
                  <a:pt x="10960" y="4294"/>
                </a:moveTo>
                <a:lnTo>
                  <a:pt x="6263" y="4294"/>
                </a:lnTo>
                <a:lnTo>
                  <a:pt x="6263" y="24994"/>
                </a:lnTo>
                <a:lnTo>
                  <a:pt x="10960" y="24994"/>
                </a:lnTo>
                <a:lnTo>
                  <a:pt x="10960" y="4294"/>
                </a:lnTo>
                <a:close/>
              </a:path>
              <a:path w="17779" h="25400">
                <a:moveTo>
                  <a:pt x="17223" y="0"/>
                </a:moveTo>
                <a:lnTo>
                  <a:pt x="0" y="0"/>
                </a:lnTo>
                <a:lnTo>
                  <a:pt x="0" y="3904"/>
                </a:lnTo>
                <a:lnTo>
                  <a:pt x="365" y="4294"/>
                </a:lnTo>
                <a:lnTo>
                  <a:pt x="17223" y="4294"/>
                </a:lnTo>
                <a:lnTo>
                  <a:pt x="17223" y="0"/>
                </a:lnTo>
                <a:close/>
              </a:path>
            </a:pathLst>
          </a:custGeom>
          <a:solidFill>
            <a:srgbClr val="2A97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431256" y="6655048"/>
            <a:ext cx="28575" cy="26034"/>
          </a:xfrm>
          <a:custGeom>
            <a:avLst/>
            <a:gdLst/>
            <a:ahLst/>
            <a:cxnLst/>
            <a:rect l="l" t="t" r="r" b="b"/>
            <a:pathLst>
              <a:path w="28575" h="26034">
                <a:moveTo>
                  <a:pt x="11359" y="11323"/>
                </a:moveTo>
                <a:lnTo>
                  <a:pt x="6628" y="11323"/>
                </a:lnTo>
                <a:lnTo>
                  <a:pt x="13309" y="25384"/>
                </a:lnTo>
                <a:lnTo>
                  <a:pt x="13309" y="25775"/>
                </a:lnTo>
                <a:lnTo>
                  <a:pt x="14874" y="25775"/>
                </a:lnTo>
                <a:lnTo>
                  <a:pt x="15240" y="25384"/>
                </a:lnTo>
                <a:lnTo>
                  <a:pt x="18892" y="17185"/>
                </a:lnTo>
                <a:lnTo>
                  <a:pt x="14091" y="17185"/>
                </a:lnTo>
                <a:lnTo>
                  <a:pt x="11359" y="11323"/>
                </a:lnTo>
                <a:close/>
              </a:path>
              <a:path w="28575" h="26034">
                <a:moveTo>
                  <a:pt x="5845" y="0"/>
                </a:moveTo>
                <a:lnTo>
                  <a:pt x="4279" y="0"/>
                </a:lnTo>
                <a:lnTo>
                  <a:pt x="4279" y="390"/>
                </a:lnTo>
                <a:lnTo>
                  <a:pt x="0" y="24603"/>
                </a:lnTo>
                <a:lnTo>
                  <a:pt x="0" y="25384"/>
                </a:lnTo>
                <a:lnTo>
                  <a:pt x="4697" y="25384"/>
                </a:lnTo>
                <a:lnTo>
                  <a:pt x="4697" y="24994"/>
                </a:lnTo>
                <a:lnTo>
                  <a:pt x="6628" y="11323"/>
                </a:lnTo>
                <a:lnTo>
                  <a:pt x="11359" y="11323"/>
                </a:lnTo>
                <a:lnTo>
                  <a:pt x="6263" y="390"/>
                </a:lnTo>
                <a:lnTo>
                  <a:pt x="5845" y="0"/>
                </a:lnTo>
                <a:close/>
              </a:path>
              <a:path w="28575" h="26034">
                <a:moveTo>
                  <a:pt x="25807" y="11323"/>
                </a:moveTo>
                <a:lnTo>
                  <a:pt x="21503" y="11323"/>
                </a:lnTo>
                <a:lnTo>
                  <a:pt x="23486" y="24994"/>
                </a:lnTo>
                <a:lnTo>
                  <a:pt x="23851" y="25384"/>
                </a:lnTo>
                <a:lnTo>
                  <a:pt x="28549" y="25384"/>
                </a:lnTo>
                <a:lnTo>
                  <a:pt x="28183" y="24603"/>
                </a:lnTo>
                <a:lnTo>
                  <a:pt x="25807" y="11323"/>
                </a:lnTo>
                <a:close/>
              </a:path>
              <a:path w="28575" h="26034">
                <a:moveTo>
                  <a:pt x="23851" y="0"/>
                </a:moveTo>
                <a:lnTo>
                  <a:pt x="22286" y="0"/>
                </a:lnTo>
                <a:lnTo>
                  <a:pt x="22286" y="390"/>
                </a:lnTo>
                <a:lnTo>
                  <a:pt x="14091" y="17185"/>
                </a:lnTo>
                <a:lnTo>
                  <a:pt x="18892" y="17185"/>
                </a:lnTo>
                <a:lnTo>
                  <a:pt x="21503" y="11323"/>
                </a:lnTo>
                <a:lnTo>
                  <a:pt x="25807" y="11323"/>
                </a:lnTo>
                <a:lnTo>
                  <a:pt x="23851" y="390"/>
                </a:lnTo>
                <a:lnTo>
                  <a:pt x="23851" y="0"/>
                </a:lnTo>
                <a:close/>
              </a:path>
            </a:pathLst>
          </a:custGeom>
          <a:solidFill>
            <a:srgbClr val="2A97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8215789" y="6164867"/>
            <a:ext cx="586740" cy="513080"/>
          </a:xfrm>
          <a:custGeom>
            <a:avLst/>
            <a:gdLst/>
            <a:ahLst/>
            <a:cxnLst/>
            <a:rect l="l" t="t" r="r" b="b"/>
            <a:pathLst>
              <a:path w="586740" h="513079">
                <a:moveTo>
                  <a:pt x="563487" y="0"/>
                </a:moveTo>
                <a:lnTo>
                  <a:pt x="23231" y="0"/>
                </a:lnTo>
                <a:lnTo>
                  <a:pt x="10056" y="2534"/>
                </a:lnTo>
                <a:lnTo>
                  <a:pt x="2092" y="9462"/>
                </a:lnTo>
                <a:lnTo>
                  <a:pt x="0" y="19766"/>
                </a:lnTo>
                <a:lnTo>
                  <a:pt x="4442" y="32433"/>
                </a:lnTo>
                <a:lnTo>
                  <a:pt x="274549" y="499161"/>
                </a:lnTo>
                <a:lnTo>
                  <a:pt x="283291" y="509267"/>
                </a:lnTo>
                <a:lnTo>
                  <a:pt x="293364" y="512636"/>
                </a:lnTo>
                <a:lnTo>
                  <a:pt x="303438" y="509267"/>
                </a:lnTo>
                <a:lnTo>
                  <a:pt x="312180" y="499161"/>
                </a:lnTo>
                <a:lnTo>
                  <a:pt x="582276" y="32433"/>
                </a:lnTo>
                <a:lnTo>
                  <a:pt x="586732" y="19766"/>
                </a:lnTo>
                <a:lnTo>
                  <a:pt x="584645" y="9462"/>
                </a:lnTo>
                <a:lnTo>
                  <a:pt x="576676" y="2534"/>
                </a:lnTo>
                <a:lnTo>
                  <a:pt x="563487" y="0"/>
                </a:lnTo>
                <a:close/>
              </a:path>
            </a:pathLst>
          </a:custGeom>
          <a:solidFill>
            <a:srgbClr val="465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444565" y="6479672"/>
            <a:ext cx="163830" cy="85090"/>
          </a:xfrm>
          <a:custGeom>
            <a:avLst/>
            <a:gdLst/>
            <a:ahLst/>
            <a:cxnLst/>
            <a:rect l="l" t="t" r="r" b="b"/>
            <a:pathLst>
              <a:path w="163829" h="85090">
                <a:moveTo>
                  <a:pt x="163258" y="0"/>
                </a:moveTo>
                <a:lnTo>
                  <a:pt x="0" y="58588"/>
                </a:lnTo>
                <a:lnTo>
                  <a:pt x="15240" y="84759"/>
                </a:lnTo>
                <a:lnTo>
                  <a:pt x="140137" y="40232"/>
                </a:lnTo>
                <a:lnTo>
                  <a:pt x="16325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8466069" y="6536308"/>
            <a:ext cx="109220" cy="65405"/>
          </a:xfrm>
          <a:custGeom>
            <a:avLst/>
            <a:gdLst/>
            <a:ahLst/>
            <a:cxnLst/>
            <a:rect l="l" t="t" r="r" b="b"/>
            <a:pathLst>
              <a:path w="109220" h="65404">
                <a:moveTo>
                  <a:pt x="108873" y="0"/>
                </a:moveTo>
                <a:lnTo>
                  <a:pt x="0" y="39055"/>
                </a:lnTo>
                <a:lnTo>
                  <a:pt x="14874" y="64836"/>
                </a:lnTo>
                <a:lnTo>
                  <a:pt x="86535" y="39055"/>
                </a:lnTo>
                <a:lnTo>
                  <a:pt x="10887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487207" y="6592159"/>
            <a:ext cx="55880" cy="45720"/>
          </a:xfrm>
          <a:custGeom>
            <a:avLst/>
            <a:gdLst/>
            <a:ahLst/>
            <a:cxnLst/>
            <a:rect l="l" t="t" r="r" b="b"/>
            <a:pathLst>
              <a:path w="55879" h="45720">
                <a:moveTo>
                  <a:pt x="55637" y="0"/>
                </a:moveTo>
                <a:lnTo>
                  <a:pt x="0" y="19923"/>
                </a:lnTo>
                <a:lnTo>
                  <a:pt x="9394" y="36327"/>
                </a:lnTo>
                <a:lnTo>
                  <a:pt x="15372" y="42919"/>
                </a:lnTo>
                <a:lnTo>
                  <a:pt x="22103" y="45116"/>
                </a:lnTo>
                <a:lnTo>
                  <a:pt x="28756" y="42919"/>
                </a:lnTo>
                <a:lnTo>
                  <a:pt x="34499" y="36327"/>
                </a:lnTo>
                <a:lnTo>
                  <a:pt x="55637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407352" y="6474205"/>
            <a:ext cx="90170" cy="53340"/>
          </a:xfrm>
          <a:custGeom>
            <a:avLst/>
            <a:gdLst/>
            <a:ahLst/>
            <a:cxnLst/>
            <a:rect l="l" t="t" r="r" b="b"/>
            <a:pathLst>
              <a:path w="90170" h="53340">
                <a:moveTo>
                  <a:pt x="0" y="0"/>
                </a:moveTo>
                <a:lnTo>
                  <a:pt x="30950" y="53117"/>
                </a:lnTo>
                <a:lnTo>
                  <a:pt x="90032" y="31637"/>
                </a:lnTo>
                <a:lnTo>
                  <a:pt x="0" y="0"/>
                </a:lnTo>
                <a:close/>
              </a:path>
            </a:pathLst>
          </a:custGeom>
          <a:solidFill>
            <a:srgbClr val="F9C3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395609" y="6193344"/>
            <a:ext cx="66040" cy="77470"/>
          </a:xfrm>
          <a:custGeom>
            <a:avLst/>
            <a:gdLst/>
            <a:ahLst/>
            <a:cxnLst/>
            <a:rect l="l" t="t" r="r" b="b"/>
            <a:pathLst>
              <a:path w="66040" h="77470">
                <a:moveTo>
                  <a:pt x="38779" y="0"/>
                </a:moveTo>
                <a:lnTo>
                  <a:pt x="23626" y="3027"/>
                </a:lnTo>
                <a:lnTo>
                  <a:pt x="11306" y="11297"/>
                </a:lnTo>
                <a:lnTo>
                  <a:pt x="3027" y="23588"/>
                </a:lnTo>
                <a:lnTo>
                  <a:pt x="0" y="38680"/>
                </a:lnTo>
                <a:lnTo>
                  <a:pt x="3027" y="53793"/>
                </a:lnTo>
                <a:lnTo>
                  <a:pt x="11306" y="66082"/>
                </a:lnTo>
                <a:lnTo>
                  <a:pt x="23626" y="74340"/>
                </a:lnTo>
                <a:lnTo>
                  <a:pt x="38779" y="77361"/>
                </a:lnTo>
                <a:lnTo>
                  <a:pt x="45948" y="76702"/>
                </a:lnTo>
                <a:lnTo>
                  <a:pt x="65762" y="64862"/>
                </a:lnTo>
                <a:lnTo>
                  <a:pt x="64979" y="64081"/>
                </a:lnTo>
                <a:lnTo>
                  <a:pt x="61417" y="60176"/>
                </a:lnTo>
                <a:lnTo>
                  <a:pt x="39561" y="60176"/>
                </a:lnTo>
                <a:lnTo>
                  <a:pt x="31128" y="58406"/>
                </a:lnTo>
                <a:lnTo>
                  <a:pt x="24432" y="53635"/>
                </a:lnTo>
                <a:lnTo>
                  <a:pt x="20016" y="46669"/>
                </a:lnTo>
                <a:lnTo>
                  <a:pt x="18423" y="38316"/>
                </a:lnTo>
                <a:lnTo>
                  <a:pt x="20016" y="29717"/>
                </a:lnTo>
                <a:lnTo>
                  <a:pt x="24432" y="22626"/>
                </a:lnTo>
                <a:lnTo>
                  <a:pt x="31128" y="17810"/>
                </a:lnTo>
                <a:lnTo>
                  <a:pt x="39561" y="16034"/>
                </a:lnTo>
                <a:lnTo>
                  <a:pt x="62000" y="16034"/>
                </a:lnTo>
                <a:lnTo>
                  <a:pt x="64979" y="12911"/>
                </a:lnTo>
                <a:lnTo>
                  <a:pt x="65762" y="12130"/>
                </a:lnTo>
                <a:lnTo>
                  <a:pt x="65762" y="10568"/>
                </a:lnTo>
                <a:lnTo>
                  <a:pt x="64979" y="9787"/>
                </a:lnTo>
                <a:lnTo>
                  <a:pt x="59300" y="5468"/>
                </a:lnTo>
                <a:lnTo>
                  <a:pt x="53210" y="2414"/>
                </a:lnTo>
                <a:lnTo>
                  <a:pt x="46454" y="599"/>
                </a:lnTo>
                <a:lnTo>
                  <a:pt x="38779" y="0"/>
                </a:lnTo>
                <a:close/>
              </a:path>
              <a:path w="66040" h="77470">
                <a:moveTo>
                  <a:pt x="56002" y="54319"/>
                </a:moveTo>
                <a:lnTo>
                  <a:pt x="54802" y="54319"/>
                </a:lnTo>
                <a:lnTo>
                  <a:pt x="54019" y="55100"/>
                </a:lnTo>
                <a:lnTo>
                  <a:pt x="50104" y="58224"/>
                </a:lnTo>
                <a:lnTo>
                  <a:pt x="44624" y="60176"/>
                </a:lnTo>
                <a:lnTo>
                  <a:pt x="61417" y="60176"/>
                </a:lnTo>
                <a:lnTo>
                  <a:pt x="56785" y="55100"/>
                </a:lnTo>
                <a:lnTo>
                  <a:pt x="56002" y="54319"/>
                </a:lnTo>
                <a:close/>
              </a:path>
              <a:path w="66040" h="77470">
                <a:moveTo>
                  <a:pt x="62000" y="16034"/>
                </a:moveTo>
                <a:lnTo>
                  <a:pt x="44624" y="16034"/>
                </a:lnTo>
                <a:lnTo>
                  <a:pt x="50104" y="18012"/>
                </a:lnTo>
                <a:lnTo>
                  <a:pt x="54019" y="21501"/>
                </a:lnTo>
                <a:lnTo>
                  <a:pt x="54802" y="22281"/>
                </a:lnTo>
                <a:lnTo>
                  <a:pt x="56002" y="22281"/>
                </a:lnTo>
                <a:lnTo>
                  <a:pt x="56785" y="21501"/>
                </a:lnTo>
                <a:lnTo>
                  <a:pt x="62000" y="16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487624" y="6194177"/>
            <a:ext cx="66040" cy="75565"/>
          </a:xfrm>
          <a:custGeom>
            <a:avLst/>
            <a:gdLst/>
            <a:ahLst/>
            <a:cxnLst/>
            <a:rect l="l" t="t" r="r" b="b"/>
            <a:pathLst>
              <a:path w="66040" h="75564">
                <a:moveTo>
                  <a:pt x="28183" y="0"/>
                </a:moveTo>
                <a:lnTo>
                  <a:pt x="782" y="0"/>
                </a:lnTo>
                <a:lnTo>
                  <a:pt x="0" y="1145"/>
                </a:lnTo>
                <a:lnTo>
                  <a:pt x="0" y="74576"/>
                </a:lnTo>
                <a:lnTo>
                  <a:pt x="782" y="75357"/>
                </a:lnTo>
                <a:lnTo>
                  <a:pt x="28183" y="75357"/>
                </a:lnTo>
                <a:lnTo>
                  <a:pt x="42819" y="72404"/>
                </a:lnTo>
                <a:lnTo>
                  <a:pt x="54763" y="64325"/>
                </a:lnTo>
                <a:lnTo>
                  <a:pt x="58095" y="59343"/>
                </a:lnTo>
                <a:lnTo>
                  <a:pt x="16858" y="59343"/>
                </a:lnTo>
                <a:lnTo>
                  <a:pt x="16858" y="15982"/>
                </a:lnTo>
                <a:lnTo>
                  <a:pt x="58037" y="15982"/>
                </a:lnTo>
                <a:lnTo>
                  <a:pt x="54763" y="11127"/>
                </a:lnTo>
                <a:lnTo>
                  <a:pt x="42819" y="3001"/>
                </a:lnTo>
                <a:lnTo>
                  <a:pt x="28183" y="0"/>
                </a:lnTo>
                <a:close/>
              </a:path>
              <a:path w="66040" h="75564">
                <a:moveTo>
                  <a:pt x="58037" y="15982"/>
                </a:moveTo>
                <a:lnTo>
                  <a:pt x="27035" y="15982"/>
                </a:lnTo>
                <a:lnTo>
                  <a:pt x="35446" y="17636"/>
                </a:lnTo>
                <a:lnTo>
                  <a:pt x="42145" y="22184"/>
                </a:lnTo>
                <a:lnTo>
                  <a:pt x="46573" y="29006"/>
                </a:lnTo>
                <a:lnTo>
                  <a:pt x="48173" y="37483"/>
                </a:lnTo>
                <a:lnTo>
                  <a:pt x="46573" y="46165"/>
                </a:lnTo>
                <a:lnTo>
                  <a:pt x="42145" y="53095"/>
                </a:lnTo>
                <a:lnTo>
                  <a:pt x="35446" y="57683"/>
                </a:lnTo>
                <a:lnTo>
                  <a:pt x="27035" y="59343"/>
                </a:lnTo>
                <a:lnTo>
                  <a:pt x="58095" y="59343"/>
                </a:lnTo>
                <a:lnTo>
                  <a:pt x="62812" y="52294"/>
                </a:lnTo>
                <a:lnTo>
                  <a:pt x="65762" y="37483"/>
                </a:lnTo>
                <a:lnTo>
                  <a:pt x="62812" y="23061"/>
                </a:lnTo>
                <a:lnTo>
                  <a:pt x="58037" y="1598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580788" y="6194177"/>
            <a:ext cx="48895" cy="75565"/>
          </a:xfrm>
          <a:custGeom>
            <a:avLst/>
            <a:gdLst/>
            <a:ahLst/>
            <a:cxnLst/>
            <a:rect l="l" t="t" r="r" b="b"/>
            <a:pathLst>
              <a:path w="48895" h="75564">
                <a:moveTo>
                  <a:pt x="47756" y="0"/>
                </a:moveTo>
                <a:lnTo>
                  <a:pt x="782" y="0"/>
                </a:lnTo>
                <a:lnTo>
                  <a:pt x="0" y="1145"/>
                </a:lnTo>
                <a:lnTo>
                  <a:pt x="0" y="74576"/>
                </a:lnTo>
                <a:lnTo>
                  <a:pt x="782" y="75357"/>
                </a:lnTo>
                <a:lnTo>
                  <a:pt x="47756" y="75357"/>
                </a:lnTo>
                <a:lnTo>
                  <a:pt x="48539" y="74576"/>
                </a:lnTo>
                <a:lnTo>
                  <a:pt x="48539" y="60515"/>
                </a:lnTo>
                <a:lnTo>
                  <a:pt x="47756" y="59734"/>
                </a:lnTo>
                <a:lnTo>
                  <a:pt x="16858" y="59734"/>
                </a:lnTo>
                <a:lnTo>
                  <a:pt x="16858" y="44876"/>
                </a:lnTo>
                <a:lnTo>
                  <a:pt x="42275" y="44876"/>
                </a:lnTo>
                <a:lnTo>
                  <a:pt x="43476" y="44095"/>
                </a:lnTo>
                <a:lnTo>
                  <a:pt x="43476" y="30038"/>
                </a:lnTo>
                <a:lnTo>
                  <a:pt x="42275" y="29258"/>
                </a:lnTo>
                <a:lnTo>
                  <a:pt x="16858" y="29258"/>
                </a:lnTo>
                <a:lnTo>
                  <a:pt x="16858" y="15982"/>
                </a:lnTo>
                <a:lnTo>
                  <a:pt x="47756" y="15982"/>
                </a:lnTo>
                <a:lnTo>
                  <a:pt x="48539" y="14837"/>
                </a:lnTo>
                <a:lnTo>
                  <a:pt x="48539" y="1145"/>
                </a:lnTo>
                <a:lnTo>
                  <a:pt x="4775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311974" y="6295706"/>
            <a:ext cx="394335" cy="206375"/>
          </a:xfrm>
          <a:custGeom>
            <a:avLst/>
            <a:gdLst/>
            <a:ahLst/>
            <a:cxnLst/>
            <a:rect l="l" t="t" r="r" b="b"/>
            <a:pathLst>
              <a:path w="394334" h="206375">
                <a:moveTo>
                  <a:pt x="381967" y="0"/>
                </a:moveTo>
                <a:lnTo>
                  <a:pt x="15523" y="0"/>
                </a:lnTo>
                <a:lnTo>
                  <a:pt x="6630" y="1714"/>
                </a:lnTo>
                <a:lnTo>
                  <a:pt x="1333" y="6394"/>
                </a:lnTo>
                <a:lnTo>
                  <a:pt x="0" y="13344"/>
                </a:lnTo>
                <a:lnTo>
                  <a:pt x="2996" y="21870"/>
                </a:lnTo>
                <a:lnTo>
                  <a:pt x="84834" y="163267"/>
                </a:lnTo>
                <a:lnTo>
                  <a:pt x="203833" y="205836"/>
                </a:lnTo>
                <a:lnTo>
                  <a:pt x="275901" y="179671"/>
                </a:lnTo>
                <a:lnTo>
                  <a:pt x="172100" y="179671"/>
                </a:lnTo>
                <a:lnTo>
                  <a:pt x="172100" y="178890"/>
                </a:lnTo>
                <a:lnTo>
                  <a:pt x="383532" y="390"/>
                </a:lnTo>
                <a:lnTo>
                  <a:pt x="381967" y="0"/>
                </a:lnTo>
                <a:close/>
              </a:path>
              <a:path w="394334" h="206375">
                <a:moveTo>
                  <a:pt x="394128" y="14452"/>
                </a:moveTo>
                <a:lnTo>
                  <a:pt x="172518" y="179280"/>
                </a:lnTo>
                <a:lnTo>
                  <a:pt x="172518" y="179671"/>
                </a:lnTo>
                <a:lnTo>
                  <a:pt x="275901" y="179671"/>
                </a:lnTo>
                <a:lnTo>
                  <a:pt x="306026" y="168733"/>
                </a:lnTo>
                <a:lnTo>
                  <a:pt x="391361" y="21870"/>
                </a:lnTo>
                <a:lnTo>
                  <a:pt x="392927" y="19137"/>
                </a:lnTo>
                <a:lnTo>
                  <a:pt x="393710" y="16794"/>
                </a:lnTo>
                <a:lnTo>
                  <a:pt x="394128" y="14452"/>
                </a:lnTo>
                <a:close/>
              </a:path>
            </a:pathLst>
          </a:custGeom>
          <a:solidFill>
            <a:srgbClr val="5287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484075" y="6296096"/>
            <a:ext cx="223520" cy="179705"/>
          </a:xfrm>
          <a:custGeom>
            <a:avLst/>
            <a:gdLst/>
            <a:ahLst/>
            <a:cxnLst/>
            <a:rect l="l" t="t" r="r" b="b"/>
            <a:pathLst>
              <a:path w="223520" h="179704">
                <a:moveTo>
                  <a:pt x="211432" y="0"/>
                </a:moveTo>
                <a:lnTo>
                  <a:pt x="0" y="178499"/>
                </a:lnTo>
                <a:lnTo>
                  <a:pt x="0" y="179280"/>
                </a:lnTo>
                <a:lnTo>
                  <a:pt x="417" y="179280"/>
                </a:lnTo>
                <a:lnTo>
                  <a:pt x="417" y="178890"/>
                </a:lnTo>
                <a:lnTo>
                  <a:pt x="222027" y="14061"/>
                </a:lnTo>
                <a:lnTo>
                  <a:pt x="223175" y="7028"/>
                </a:lnTo>
                <a:lnTo>
                  <a:pt x="219260" y="1561"/>
                </a:lnTo>
                <a:lnTo>
                  <a:pt x="21143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505631" y="6378508"/>
            <a:ext cx="162560" cy="104775"/>
          </a:xfrm>
          <a:custGeom>
            <a:avLst/>
            <a:gdLst/>
            <a:ahLst/>
            <a:cxnLst/>
            <a:rect l="l" t="t" r="r" b="b"/>
            <a:pathLst>
              <a:path w="162559" h="104775">
                <a:moveTo>
                  <a:pt x="162475" y="0"/>
                </a:moveTo>
                <a:lnTo>
                  <a:pt x="0" y="103897"/>
                </a:lnTo>
                <a:lnTo>
                  <a:pt x="0" y="104287"/>
                </a:lnTo>
                <a:lnTo>
                  <a:pt x="417" y="104287"/>
                </a:lnTo>
                <a:lnTo>
                  <a:pt x="148748" y="23437"/>
                </a:lnTo>
                <a:lnTo>
                  <a:pt x="16247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8462572" y="6295706"/>
            <a:ext cx="181610" cy="172085"/>
          </a:xfrm>
          <a:custGeom>
            <a:avLst/>
            <a:gdLst/>
            <a:ahLst/>
            <a:cxnLst/>
            <a:rect l="l" t="t" r="r" b="b"/>
            <a:pathLst>
              <a:path w="181609" h="172085">
                <a:moveTo>
                  <a:pt x="181264" y="0"/>
                </a:moveTo>
                <a:lnTo>
                  <a:pt x="158560" y="0"/>
                </a:lnTo>
                <a:lnTo>
                  <a:pt x="0" y="171466"/>
                </a:lnTo>
                <a:lnTo>
                  <a:pt x="0" y="171857"/>
                </a:lnTo>
                <a:lnTo>
                  <a:pt x="18126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8378020" y="6305467"/>
            <a:ext cx="172085" cy="156845"/>
          </a:xfrm>
          <a:custGeom>
            <a:avLst/>
            <a:gdLst/>
            <a:ahLst/>
            <a:cxnLst/>
            <a:rect l="l" t="t" r="r" b="b"/>
            <a:pathLst>
              <a:path w="172084" h="156845">
                <a:moveTo>
                  <a:pt x="102923" y="0"/>
                </a:moveTo>
                <a:lnTo>
                  <a:pt x="96660" y="0"/>
                </a:lnTo>
                <a:lnTo>
                  <a:pt x="93529" y="6252"/>
                </a:lnTo>
                <a:lnTo>
                  <a:pt x="91963" y="8204"/>
                </a:lnTo>
                <a:lnTo>
                  <a:pt x="67328" y="53513"/>
                </a:lnTo>
                <a:lnTo>
                  <a:pt x="3131" y="53513"/>
                </a:lnTo>
                <a:lnTo>
                  <a:pt x="0" y="57027"/>
                </a:lnTo>
                <a:lnTo>
                  <a:pt x="5845" y="63670"/>
                </a:lnTo>
                <a:lnTo>
                  <a:pt x="50887" y="115616"/>
                </a:lnTo>
                <a:lnTo>
                  <a:pt x="36378" y="150376"/>
                </a:lnTo>
                <a:lnTo>
                  <a:pt x="34447" y="156238"/>
                </a:lnTo>
                <a:lnTo>
                  <a:pt x="48539" y="147643"/>
                </a:lnTo>
                <a:lnTo>
                  <a:pt x="64562" y="112492"/>
                </a:lnTo>
                <a:lnTo>
                  <a:pt x="28549" y="69526"/>
                </a:lnTo>
                <a:lnTo>
                  <a:pt x="73591" y="69526"/>
                </a:lnTo>
                <a:lnTo>
                  <a:pt x="99792" y="28904"/>
                </a:lnTo>
                <a:lnTo>
                  <a:pt x="119661" y="28904"/>
                </a:lnTo>
                <a:lnTo>
                  <a:pt x="107255" y="7423"/>
                </a:lnTo>
                <a:lnTo>
                  <a:pt x="105272" y="5081"/>
                </a:lnTo>
                <a:lnTo>
                  <a:pt x="102923" y="0"/>
                </a:lnTo>
                <a:close/>
              </a:path>
              <a:path w="172084" h="156845">
                <a:moveTo>
                  <a:pt x="119661" y="28904"/>
                </a:moveTo>
                <a:lnTo>
                  <a:pt x="99792" y="28904"/>
                </a:lnTo>
                <a:lnTo>
                  <a:pt x="107720" y="39920"/>
                </a:lnTo>
                <a:lnTo>
                  <a:pt x="116793" y="53170"/>
                </a:lnTo>
                <a:lnTo>
                  <a:pt x="124321" y="64443"/>
                </a:lnTo>
                <a:lnTo>
                  <a:pt x="127610" y="69526"/>
                </a:lnTo>
                <a:lnTo>
                  <a:pt x="156995" y="69526"/>
                </a:lnTo>
                <a:lnTo>
                  <a:pt x="171870" y="53513"/>
                </a:lnTo>
                <a:lnTo>
                  <a:pt x="133873" y="53513"/>
                </a:lnTo>
                <a:lnTo>
                  <a:pt x="119661" y="2890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DRAFT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447040" y="6384671"/>
            <a:ext cx="181609" cy="205740"/>
          </a:xfrm>
          <a:prstGeom prst="rect">
            <a:avLst/>
          </a:prstGeom>
        </p:spPr>
        <p:txBody>
          <a:bodyPr lIns="0" tIns="0" rIns="0" bIns="0"/>
          <a:lstStyle>
            <a:lvl1pPr>
              <a:defRPr sz="1100" b="1" i="0">
                <a:solidFill>
                  <a:srgbClr val="45454B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045"/>
              </a:lnSpc>
            </a:pPr>
            <a:fld id="{81D60167-4931-47E6-BA6A-407CBD079E47}" type="slidenum">
              <a:rPr sz="1000" spc="-5" dirty="0"/>
              <a:t>‹#›</a:t>
            </a:fld>
            <a:endParaRPr sz="1000"/>
          </a:p>
        </p:txBody>
      </p:sp>
    </p:spTree>
    <p:extLst>
      <p:ext uri="{BB962C8B-B14F-4D97-AF65-F5344CB8AC3E}">
        <p14:creationId xmlns:p14="http://schemas.microsoft.com/office/powerpoint/2010/main" val="31855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 spc="0"/>
            </a:lvl1pPr>
            <a:lvl2pPr marL="457200" indent="-228600">
              <a:buFont typeface="Wingdings" charset="2"/>
              <a:buChar char="§"/>
              <a:defRPr spc="0"/>
            </a:lvl2pPr>
            <a:lvl3pPr marL="685800" indent="-228600">
              <a:buFont typeface="Wingdings" charset="2"/>
              <a:buChar char="§"/>
              <a:defRPr spc="0"/>
            </a:lvl3pPr>
            <a:lvl4pPr marL="862013" indent="-176213">
              <a:buFont typeface="Wingdings" charset="2"/>
              <a:buChar char="§"/>
              <a:defRPr spc="0"/>
            </a:lvl4pPr>
            <a:lvl5pPr marL="1028700" indent="-166688">
              <a:buFont typeface="Wingdings" charset="2"/>
              <a:buChar char="§"/>
              <a:defRPr spc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Museo Slab 500"/>
                <a:cs typeface="Museo Slab 50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3412607"/>
            <a:ext cx="8341851" cy="16459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0999" y="1740195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co_cde_shield_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159" y="1719072"/>
            <a:ext cx="4038600" cy="4407408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660" y="1719072"/>
            <a:ext cx="4038600" cy="4407408"/>
          </a:xfrm>
        </p:spPr>
        <p:txBody>
          <a:bodyPr/>
          <a:lstStyle>
            <a:lvl1pPr>
              <a:defRPr sz="2400" b="1" i="0" spc="0"/>
            </a:lvl1pPr>
            <a:lvl2pPr>
              <a:defRPr sz="2200" b="0" i="0" spc="0"/>
            </a:lvl2pPr>
            <a:lvl3pPr>
              <a:defRPr sz="2000" b="0" i="0" spc="0"/>
            </a:lvl3pPr>
            <a:lvl4pPr>
              <a:defRPr sz="1800" b="0" i="0" spc="0"/>
            </a:lvl4pPr>
            <a:lvl5pPr>
              <a:defRPr sz="1600" b="0" i="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80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lue Narrow Ba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44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Green Narrow Ba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65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188720"/>
            <a:ext cx="6096001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0"/>
          </p:nvPr>
        </p:nvSpPr>
        <p:spPr>
          <a:xfrm>
            <a:off x="380998" y="457200"/>
            <a:ext cx="6096001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rgbClr val="45454C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100" b="1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co_cde_shield_rgb.eps"/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77" r:id="rId4"/>
    <p:sldLayoutId id="2147483666" r:id="rId5"/>
    <p:sldLayoutId id="2147483678" r:id="rId6"/>
    <p:sldLayoutId id="2147483679" r:id="rId7"/>
    <p:sldLayoutId id="2147483667" r:id="rId8"/>
    <p:sldLayoutId id="2147483668" r:id="rId9"/>
    <p:sldLayoutId id="2147483669" r:id="rId10"/>
    <p:sldLayoutId id="2147483670" r:id="rId11"/>
    <p:sldLayoutId id="2147483673" r:id="rId12"/>
    <p:sldLayoutId id="2147483672" r:id="rId13"/>
    <p:sldLayoutId id="2147483680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0" i="0" kern="1200" cap="none" spc="200" baseline="0">
          <a:ln>
            <a:noFill/>
          </a:ln>
          <a:solidFill>
            <a:schemeClr val="bg1"/>
          </a:solidFill>
          <a:effectLst/>
          <a:latin typeface="Museo Slab 500"/>
          <a:ea typeface="+mj-ea"/>
          <a:cs typeface="Museo Slab 500"/>
        </a:defRPr>
      </a:lvl1pPr>
    </p:titleStyle>
    <p:bodyStyle>
      <a:lvl1pPr marL="502920" indent="-457200" algn="l" defTabSz="914400" rtl="0" eaLnBrk="1" latinLnBrk="0" hangingPunct="1">
        <a:spcBef>
          <a:spcPct val="20000"/>
        </a:spcBef>
        <a:buClr>
          <a:schemeClr val="accent1"/>
        </a:buClr>
        <a:buSzPct val="110000"/>
        <a:buFont typeface="Wingdings" charset="2"/>
        <a:buChar char="§"/>
        <a:defRPr sz="2400" b="1" kern="1200" spc="150" baseline="0">
          <a:solidFill>
            <a:srgbClr val="5C6670"/>
          </a:solidFill>
          <a:latin typeface="+mn-lt"/>
          <a:ea typeface="+mn-ea"/>
          <a:cs typeface="+mn-cs"/>
        </a:defRPr>
      </a:lvl1pPr>
      <a:lvl2pPr marL="822960" indent="-457200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" charset="2"/>
        <a:buChar char="§"/>
        <a:defRPr sz="2200" kern="1200" spc="100" baseline="0">
          <a:solidFill>
            <a:srgbClr val="5C6670"/>
          </a:solidFill>
          <a:latin typeface="+mn-lt"/>
          <a:ea typeface="+mn-ea"/>
          <a:cs typeface="+mn-cs"/>
        </a:defRPr>
      </a:lvl2pPr>
      <a:lvl3pPr marL="925830" indent="-285750" algn="l" defTabSz="914400" rtl="0" eaLnBrk="1" latinLnBrk="0" hangingPunct="1">
        <a:spcBef>
          <a:spcPct val="20000"/>
        </a:spcBef>
        <a:buClr>
          <a:schemeClr val="accent3"/>
        </a:buClr>
        <a:buSzPct val="110000"/>
        <a:buFont typeface="Wingdings" charset="2"/>
        <a:buChar char="§"/>
        <a:defRPr sz="2000" kern="1200" spc="100" baseline="0">
          <a:solidFill>
            <a:srgbClr val="5C6670"/>
          </a:solidFill>
          <a:latin typeface="+mn-lt"/>
          <a:ea typeface="+mn-ea"/>
          <a:cs typeface="+mn-cs"/>
        </a:defRPr>
      </a:lvl3pPr>
      <a:lvl4pPr marL="1200150" indent="-285750" algn="l" defTabSz="914400" rtl="0" eaLnBrk="1" latinLnBrk="0" hangingPunct="1">
        <a:spcBef>
          <a:spcPct val="20000"/>
        </a:spcBef>
        <a:buClr>
          <a:schemeClr val="accent4"/>
        </a:buClr>
        <a:buSzPct val="110000"/>
        <a:buFont typeface="Wingdings" charset="2"/>
        <a:buChar char="§"/>
        <a:defRPr sz="1800" kern="1200">
          <a:solidFill>
            <a:srgbClr val="5C6670"/>
          </a:solidFill>
          <a:latin typeface="+mn-lt"/>
          <a:ea typeface="+mn-ea"/>
          <a:cs typeface="+mn-cs"/>
        </a:defRPr>
      </a:lvl4pPr>
      <a:lvl5pPr marL="1383030" indent="-285750" algn="l" defTabSz="914400" rtl="0" eaLnBrk="1" latinLnBrk="0" hangingPunct="1">
        <a:spcBef>
          <a:spcPct val="20000"/>
        </a:spcBef>
        <a:buClr>
          <a:schemeClr val="accent6"/>
        </a:buClr>
        <a:buSzPct val="110000"/>
        <a:buFont typeface="Wingdings" charset="2"/>
        <a:buChar char="§"/>
        <a:defRPr sz="1600" kern="1200" spc="100" baseline="0">
          <a:solidFill>
            <a:srgbClr val="5C6670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state.co.us/fedprograms" TargetMode="External"/><Relationship Id="rId2" Type="http://schemas.openxmlformats.org/officeDocument/2006/relationships/hyperlink" Target="http://www.cde.state.co.us/dropoutprevention/homeless_inde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lchp.org/" TargetMode="External"/><Relationship Id="rId5" Type="http://schemas.openxmlformats.org/officeDocument/2006/relationships/hyperlink" Target="http://www.serve.org/nche" TargetMode="External"/><Relationship Id="rId4" Type="http://schemas.openxmlformats.org/officeDocument/2006/relationships/hyperlink" Target="http://www.naehcy.org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Bylsma_B@cde.state.co.u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odriguez_M@cde.state.co.us" TargetMode="External"/><Relationship Id="rId4" Type="http://schemas.openxmlformats.org/officeDocument/2006/relationships/hyperlink" Target="mailto:Scott_d@cde.state.co.u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736088" y="1145670"/>
            <a:ext cx="1108710" cy="971550"/>
          </a:xfrm>
          <a:custGeom>
            <a:avLst/>
            <a:gdLst/>
            <a:ahLst/>
            <a:cxnLst/>
            <a:rect l="l" t="t" r="r" b="b"/>
            <a:pathLst>
              <a:path w="1108710" h="971550">
                <a:moveTo>
                  <a:pt x="554344" y="0"/>
                </a:moveTo>
                <a:lnTo>
                  <a:pt x="535441" y="6346"/>
                </a:lnTo>
                <a:lnTo>
                  <a:pt x="519019" y="25384"/>
                </a:lnTo>
                <a:lnTo>
                  <a:pt x="8346" y="910061"/>
                </a:lnTo>
                <a:lnTo>
                  <a:pt x="0" y="933887"/>
                </a:lnTo>
                <a:lnTo>
                  <a:pt x="3932" y="953296"/>
                </a:lnTo>
                <a:lnTo>
                  <a:pt x="18901" y="966357"/>
                </a:lnTo>
                <a:lnTo>
                  <a:pt x="43667" y="971140"/>
                </a:lnTo>
                <a:lnTo>
                  <a:pt x="1065070" y="971140"/>
                </a:lnTo>
                <a:lnTo>
                  <a:pt x="1089804" y="966357"/>
                </a:lnTo>
                <a:lnTo>
                  <a:pt x="1104762" y="953296"/>
                </a:lnTo>
                <a:lnTo>
                  <a:pt x="1108702" y="933887"/>
                </a:lnTo>
                <a:lnTo>
                  <a:pt x="1100384" y="910061"/>
                </a:lnTo>
                <a:lnTo>
                  <a:pt x="589668" y="25384"/>
                </a:lnTo>
                <a:lnTo>
                  <a:pt x="573247" y="6346"/>
                </a:lnTo>
                <a:lnTo>
                  <a:pt x="554344" y="0"/>
                </a:lnTo>
                <a:close/>
              </a:path>
            </a:pathLst>
          </a:custGeom>
          <a:solidFill>
            <a:srgbClr val="2A97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18980" y="1224030"/>
            <a:ext cx="369570" cy="364490"/>
          </a:xfrm>
          <a:custGeom>
            <a:avLst/>
            <a:gdLst/>
            <a:ahLst/>
            <a:cxnLst/>
            <a:rect l="l" t="t" r="r" b="b"/>
            <a:pathLst>
              <a:path w="369569" h="364490">
                <a:moveTo>
                  <a:pt x="212632" y="257987"/>
                </a:moveTo>
                <a:lnTo>
                  <a:pt x="78572" y="257987"/>
                </a:lnTo>
                <a:lnTo>
                  <a:pt x="85174" y="258907"/>
                </a:lnTo>
                <a:lnTo>
                  <a:pt x="90948" y="262310"/>
                </a:lnTo>
                <a:lnTo>
                  <a:pt x="94927" y="267920"/>
                </a:lnTo>
                <a:lnTo>
                  <a:pt x="135391" y="355507"/>
                </a:lnTo>
                <a:lnTo>
                  <a:pt x="139070" y="364336"/>
                </a:lnTo>
                <a:lnTo>
                  <a:pt x="147173" y="364336"/>
                </a:lnTo>
                <a:lnTo>
                  <a:pt x="152323" y="356243"/>
                </a:lnTo>
                <a:lnTo>
                  <a:pt x="212632" y="257987"/>
                </a:lnTo>
                <a:close/>
              </a:path>
              <a:path w="369569" h="364490">
                <a:moveTo>
                  <a:pt x="308805" y="232319"/>
                </a:moveTo>
                <a:lnTo>
                  <a:pt x="234273" y="232319"/>
                </a:lnTo>
                <a:lnTo>
                  <a:pt x="240561" y="232816"/>
                </a:lnTo>
                <a:lnTo>
                  <a:pt x="246504" y="236282"/>
                </a:lnTo>
                <a:lnTo>
                  <a:pt x="359825" y="332688"/>
                </a:lnTo>
                <a:lnTo>
                  <a:pt x="367192" y="339320"/>
                </a:lnTo>
                <a:lnTo>
                  <a:pt x="369399" y="337848"/>
                </a:lnTo>
                <a:lnTo>
                  <a:pt x="364239" y="329009"/>
                </a:lnTo>
                <a:lnTo>
                  <a:pt x="308805" y="232319"/>
                </a:lnTo>
                <a:close/>
              </a:path>
              <a:path w="369569" h="364490">
                <a:moveTo>
                  <a:pt x="175866" y="0"/>
                </a:moveTo>
                <a:lnTo>
                  <a:pt x="167773" y="0"/>
                </a:lnTo>
                <a:lnTo>
                  <a:pt x="162623" y="8142"/>
                </a:lnTo>
                <a:lnTo>
                  <a:pt x="5150" y="283381"/>
                </a:lnTo>
                <a:lnTo>
                  <a:pt x="0" y="291475"/>
                </a:lnTo>
                <a:lnTo>
                  <a:pt x="3678" y="295154"/>
                </a:lnTo>
                <a:lnTo>
                  <a:pt x="11771" y="290739"/>
                </a:lnTo>
                <a:lnTo>
                  <a:pt x="72110" y="259826"/>
                </a:lnTo>
                <a:lnTo>
                  <a:pt x="78572" y="257987"/>
                </a:lnTo>
                <a:lnTo>
                  <a:pt x="212632" y="257987"/>
                </a:lnTo>
                <a:lnTo>
                  <a:pt x="223697" y="239961"/>
                </a:lnTo>
                <a:lnTo>
                  <a:pt x="228399" y="234724"/>
                </a:lnTo>
                <a:lnTo>
                  <a:pt x="234273" y="232319"/>
                </a:lnTo>
                <a:lnTo>
                  <a:pt x="308805" y="232319"/>
                </a:lnTo>
                <a:lnTo>
                  <a:pt x="180280" y="8142"/>
                </a:lnTo>
                <a:lnTo>
                  <a:pt x="17586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96095" y="1702451"/>
            <a:ext cx="274320" cy="304165"/>
          </a:xfrm>
          <a:custGeom>
            <a:avLst/>
            <a:gdLst/>
            <a:ahLst/>
            <a:cxnLst/>
            <a:rect l="l" t="t" r="r" b="b"/>
            <a:pathLst>
              <a:path w="274319" h="304164">
                <a:moveTo>
                  <a:pt x="151587" y="0"/>
                </a:moveTo>
                <a:lnTo>
                  <a:pt x="103608" y="7789"/>
                </a:lnTo>
                <a:lnTo>
                  <a:pt x="61987" y="29462"/>
                </a:lnTo>
                <a:lnTo>
                  <a:pt x="29198" y="62475"/>
                </a:lnTo>
                <a:lnTo>
                  <a:pt x="7711" y="104284"/>
                </a:lnTo>
                <a:lnTo>
                  <a:pt x="0" y="152344"/>
                </a:lnTo>
                <a:lnTo>
                  <a:pt x="7711" y="200333"/>
                </a:lnTo>
                <a:lnTo>
                  <a:pt x="29198" y="241962"/>
                </a:lnTo>
                <a:lnTo>
                  <a:pt x="61987" y="274759"/>
                </a:lnTo>
                <a:lnTo>
                  <a:pt x="103608" y="296250"/>
                </a:lnTo>
                <a:lnTo>
                  <a:pt x="151587" y="303963"/>
                </a:lnTo>
                <a:lnTo>
                  <a:pt x="185259" y="300237"/>
                </a:lnTo>
                <a:lnTo>
                  <a:pt x="216244" y="289609"/>
                </a:lnTo>
                <a:lnTo>
                  <a:pt x="243783" y="272910"/>
                </a:lnTo>
                <a:lnTo>
                  <a:pt x="267114" y="250968"/>
                </a:lnTo>
                <a:lnTo>
                  <a:pt x="267850" y="250968"/>
                </a:lnTo>
                <a:lnTo>
                  <a:pt x="267850" y="250232"/>
                </a:lnTo>
                <a:lnTo>
                  <a:pt x="271529" y="245082"/>
                </a:lnTo>
                <a:lnTo>
                  <a:pt x="242237" y="228159"/>
                </a:lnTo>
                <a:lnTo>
                  <a:pt x="151587" y="228159"/>
                </a:lnTo>
                <a:lnTo>
                  <a:pt x="122048" y="222213"/>
                </a:lnTo>
                <a:lnTo>
                  <a:pt x="97958" y="205986"/>
                </a:lnTo>
                <a:lnTo>
                  <a:pt x="81733" y="181892"/>
                </a:lnTo>
                <a:lnTo>
                  <a:pt x="75788" y="152344"/>
                </a:lnTo>
                <a:lnTo>
                  <a:pt x="81733" y="122377"/>
                </a:lnTo>
                <a:lnTo>
                  <a:pt x="97958" y="98067"/>
                </a:lnTo>
                <a:lnTo>
                  <a:pt x="122048" y="81761"/>
                </a:lnTo>
                <a:lnTo>
                  <a:pt x="151587" y="75804"/>
                </a:lnTo>
                <a:lnTo>
                  <a:pt x="252338" y="75804"/>
                </a:lnTo>
                <a:lnTo>
                  <a:pt x="271529" y="64767"/>
                </a:lnTo>
                <a:lnTo>
                  <a:pt x="273000" y="63296"/>
                </a:lnTo>
                <a:lnTo>
                  <a:pt x="273043" y="62475"/>
                </a:lnTo>
                <a:lnTo>
                  <a:pt x="273736" y="61089"/>
                </a:lnTo>
                <a:lnTo>
                  <a:pt x="272264" y="59617"/>
                </a:lnTo>
                <a:lnTo>
                  <a:pt x="272264" y="58881"/>
                </a:lnTo>
                <a:lnTo>
                  <a:pt x="248542" y="34467"/>
                </a:lnTo>
                <a:lnTo>
                  <a:pt x="219923" y="15917"/>
                </a:lnTo>
                <a:lnTo>
                  <a:pt x="187305" y="4128"/>
                </a:lnTo>
                <a:lnTo>
                  <a:pt x="151587" y="0"/>
                </a:lnTo>
                <a:close/>
              </a:path>
              <a:path w="274319" h="304164">
                <a:moveTo>
                  <a:pt x="205294" y="206811"/>
                </a:moveTo>
                <a:lnTo>
                  <a:pt x="200880" y="210490"/>
                </a:lnTo>
                <a:lnTo>
                  <a:pt x="200144" y="211226"/>
                </a:lnTo>
                <a:lnTo>
                  <a:pt x="189557" y="218532"/>
                </a:lnTo>
                <a:lnTo>
                  <a:pt x="177797" y="223835"/>
                </a:lnTo>
                <a:lnTo>
                  <a:pt x="165071" y="227066"/>
                </a:lnTo>
                <a:lnTo>
                  <a:pt x="151587" y="228159"/>
                </a:lnTo>
                <a:lnTo>
                  <a:pt x="242237" y="228159"/>
                </a:lnTo>
                <a:lnTo>
                  <a:pt x="205294" y="206811"/>
                </a:lnTo>
                <a:close/>
              </a:path>
              <a:path w="274319" h="304164">
                <a:moveTo>
                  <a:pt x="252338" y="75804"/>
                </a:moveTo>
                <a:lnTo>
                  <a:pt x="151587" y="75804"/>
                </a:lnTo>
                <a:lnTo>
                  <a:pt x="166704" y="77276"/>
                </a:lnTo>
                <a:lnTo>
                  <a:pt x="180924" y="81508"/>
                </a:lnTo>
                <a:lnTo>
                  <a:pt x="193902" y="88224"/>
                </a:lnTo>
                <a:lnTo>
                  <a:pt x="205294" y="97151"/>
                </a:lnTo>
                <a:lnTo>
                  <a:pt x="205294" y="97887"/>
                </a:lnTo>
                <a:lnTo>
                  <a:pt x="208983" y="100830"/>
                </a:lnTo>
                <a:lnTo>
                  <a:pt x="212661" y="98623"/>
                </a:lnTo>
                <a:lnTo>
                  <a:pt x="252338" y="7580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88961" y="1702451"/>
            <a:ext cx="304165" cy="304165"/>
          </a:xfrm>
          <a:custGeom>
            <a:avLst/>
            <a:gdLst/>
            <a:ahLst/>
            <a:cxnLst/>
            <a:rect l="l" t="t" r="r" b="b"/>
            <a:pathLst>
              <a:path w="304164" h="304164">
                <a:moveTo>
                  <a:pt x="151587" y="0"/>
                </a:moveTo>
                <a:lnTo>
                  <a:pt x="103608" y="7789"/>
                </a:lnTo>
                <a:lnTo>
                  <a:pt x="61987" y="29462"/>
                </a:lnTo>
                <a:lnTo>
                  <a:pt x="29198" y="62475"/>
                </a:lnTo>
                <a:lnTo>
                  <a:pt x="7711" y="104284"/>
                </a:lnTo>
                <a:lnTo>
                  <a:pt x="0" y="152344"/>
                </a:lnTo>
                <a:lnTo>
                  <a:pt x="7711" y="200333"/>
                </a:lnTo>
                <a:lnTo>
                  <a:pt x="29198" y="241962"/>
                </a:lnTo>
                <a:lnTo>
                  <a:pt x="61987" y="274759"/>
                </a:lnTo>
                <a:lnTo>
                  <a:pt x="103608" y="296250"/>
                </a:lnTo>
                <a:lnTo>
                  <a:pt x="151587" y="303963"/>
                </a:lnTo>
                <a:lnTo>
                  <a:pt x="199921" y="296250"/>
                </a:lnTo>
                <a:lnTo>
                  <a:pt x="241756" y="274759"/>
                </a:lnTo>
                <a:lnTo>
                  <a:pt x="274656" y="241962"/>
                </a:lnTo>
                <a:lnTo>
                  <a:pt x="281794" y="228159"/>
                </a:lnTo>
                <a:lnTo>
                  <a:pt x="151587" y="228159"/>
                </a:lnTo>
                <a:lnTo>
                  <a:pt x="122048" y="222213"/>
                </a:lnTo>
                <a:lnTo>
                  <a:pt x="97958" y="205986"/>
                </a:lnTo>
                <a:lnTo>
                  <a:pt x="81733" y="181892"/>
                </a:lnTo>
                <a:lnTo>
                  <a:pt x="75788" y="152344"/>
                </a:lnTo>
                <a:lnTo>
                  <a:pt x="81733" y="122377"/>
                </a:lnTo>
                <a:lnTo>
                  <a:pt x="97958" y="98067"/>
                </a:lnTo>
                <a:lnTo>
                  <a:pt x="122048" y="81761"/>
                </a:lnTo>
                <a:lnTo>
                  <a:pt x="151587" y="75804"/>
                </a:lnTo>
                <a:lnTo>
                  <a:pt x="281519" y="75804"/>
                </a:lnTo>
                <a:lnTo>
                  <a:pt x="274656" y="62475"/>
                </a:lnTo>
                <a:lnTo>
                  <a:pt x="241756" y="29462"/>
                </a:lnTo>
                <a:lnTo>
                  <a:pt x="199921" y="7789"/>
                </a:lnTo>
                <a:lnTo>
                  <a:pt x="151587" y="0"/>
                </a:lnTo>
                <a:close/>
              </a:path>
              <a:path w="304164" h="304164">
                <a:moveTo>
                  <a:pt x="281519" y="75804"/>
                </a:moveTo>
                <a:lnTo>
                  <a:pt x="151587" y="75804"/>
                </a:lnTo>
                <a:lnTo>
                  <a:pt x="181546" y="81761"/>
                </a:lnTo>
                <a:lnTo>
                  <a:pt x="205851" y="98067"/>
                </a:lnTo>
                <a:lnTo>
                  <a:pt x="222155" y="122377"/>
                </a:lnTo>
                <a:lnTo>
                  <a:pt x="228111" y="152344"/>
                </a:lnTo>
                <a:lnTo>
                  <a:pt x="222155" y="181892"/>
                </a:lnTo>
                <a:lnTo>
                  <a:pt x="205851" y="205986"/>
                </a:lnTo>
                <a:lnTo>
                  <a:pt x="181546" y="222213"/>
                </a:lnTo>
                <a:lnTo>
                  <a:pt x="151587" y="228159"/>
                </a:lnTo>
                <a:lnTo>
                  <a:pt x="281794" y="228159"/>
                </a:lnTo>
                <a:lnTo>
                  <a:pt x="296183" y="200333"/>
                </a:lnTo>
                <a:lnTo>
                  <a:pt x="303900" y="152344"/>
                </a:lnTo>
                <a:lnTo>
                  <a:pt x="296183" y="104284"/>
                </a:lnTo>
                <a:lnTo>
                  <a:pt x="281519" y="7580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79144" y="2068975"/>
            <a:ext cx="32384" cy="48260"/>
          </a:xfrm>
          <a:custGeom>
            <a:avLst/>
            <a:gdLst/>
            <a:ahLst/>
            <a:cxnLst/>
            <a:rect l="l" t="t" r="r" b="b"/>
            <a:pathLst>
              <a:path w="32385" h="48260">
                <a:moveTo>
                  <a:pt x="20600" y="8093"/>
                </a:moveTo>
                <a:lnTo>
                  <a:pt x="11771" y="8093"/>
                </a:lnTo>
                <a:lnTo>
                  <a:pt x="11771" y="47099"/>
                </a:lnTo>
                <a:lnTo>
                  <a:pt x="12458" y="47835"/>
                </a:lnTo>
                <a:lnTo>
                  <a:pt x="20600" y="47835"/>
                </a:lnTo>
                <a:lnTo>
                  <a:pt x="20600" y="8093"/>
                </a:lnTo>
                <a:close/>
              </a:path>
              <a:path w="32385" h="48260">
                <a:moveTo>
                  <a:pt x="32371" y="0"/>
                </a:moveTo>
                <a:lnTo>
                  <a:pt x="686" y="0"/>
                </a:lnTo>
                <a:lnTo>
                  <a:pt x="0" y="735"/>
                </a:lnTo>
                <a:lnTo>
                  <a:pt x="0" y="7357"/>
                </a:lnTo>
                <a:lnTo>
                  <a:pt x="686" y="8093"/>
                </a:lnTo>
                <a:lnTo>
                  <a:pt x="32371" y="8093"/>
                </a:lnTo>
                <a:lnTo>
                  <a:pt x="32371" y="0"/>
                </a:lnTo>
                <a:close/>
              </a:path>
            </a:pathLst>
          </a:custGeom>
          <a:solidFill>
            <a:srgbClr val="2A97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21816" y="2068240"/>
            <a:ext cx="53975" cy="48895"/>
          </a:xfrm>
          <a:custGeom>
            <a:avLst/>
            <a:gdLst/>
            <a:ahLst/>
            <a:cxnLst/>
            <a:rect l="l" t="t" r="r" b="b"/>
            <a:pathLst>
              <a:path w="53975" h="48894">
                <a:moveTo>
                  <a:pt x="10986" y="0"/>
                </a:moveTo>
                <a:lnTo>
                  <a:pt x="8043" y="0"/>
                </a:lnTo>
                <a:lnTo>
                  <a:pt x="8043" y="735"/>
                </a:lnTo>
                <a:lnTo>
                  <a:pt x="0" y="46363"/>
                </a:lnTo>
                <a:lnTo>
                  <a:pt x="0" y="48571"/>
                </a:lnTo>
                <a:lnTo>
                  <a:pt x="8043" y="48571"/>
                </a:lnTo>
                <a:lnTo>
                  <a:pt x="8828" y="47835"/>
                </a:lnTo>
                <a:lnTo>
                  <a:pt x="8828" y="47099"/>
                </a:lnTo>
                <a:lnTo>
                  <a:pt x="12458" y="21347"/>
                </a:lnTo>
                <a:lnTo>
                  <a:pt x="21354" y="21347"/>
                </a:lnTo>
                <a:lnTo>
                  <a:pt x="11771" y="735"/>
                </a:lnTo>
                <a:lnTo>
                  <a:pt x="10986" y="0"/>
                </a:lnTo>
                <a:close/>
              </a:path>
              <a:path w="53975" h="48894">
                <a:moveTo>
                  <a:pt x="21354" y="21347"/>
                </a:moveTo>
                <a:lnTo>
                  <a:pt x="12458" y="21347"/>
                </a:lnTo>
                <a:lnTo>
                  <a:pt x="25014" y="47835"/>
                </a:lnTo>
                <a:lnTo>
                  <a:pt x="25014" y="48571"/>
                </a:lnTo>
                <a:lnTo>
                  <a:pt x="27957" y="48571"/>
                </a:lnTo>
                <a:lnTo>
                  <a:pt x="28643" y="47835"/>
                </a:lnTo>
                <a:lnTo>
                  <a:pt x="35510" y="32383"/>
                </a:lnTo>
                <a:lnTo>
                  <a:pt x="26485" y="32383"/>
                </a:lnTo>
                <a:lnTo>
                  <a:pt x="21354" y="21347"/>
                </a:lnTo>
                <a:close/>
              </a:path>
              <a:path w="53975" h="48894">
                <a:moveTo>
                  <a:pt x="48507" y="21347"/>
                </a:moveTo>
                <a:lnTo>
                  <a:pt x="40415" y="21347"/>
                </a:lnTo>
                <a:lnTo>
                  <a:pt x="44143" y="47099"/>
                </a:lnTo>
                <a:lnTo>
                  <a:pt x="44829" y="47835"/>
                </a:lnTo>
                <a:lnTo>
                  <a:pt x="44829" y="48571"/>
                </a:lnTo>
                <a:lnTo>
                  <a:pt x="52971" y="48571"/>
                </a:lnTo>
                <a:lnTo>
                  <a:pt x="53658" y="47835"/>
                </a:lnTo>
                <a:lnTo>
                  <a:pt x="52971" y="46363"/>
                </a:lnTo>
                <a:lnTo>
                  <a:pt x="48507" y="21347"/>
                </a:lnTo>
                <a:close/>
              </a:path>
              <a:path w="53975" h="48894">
                <a:moveTo>
                  <a:pt x="44829" y="0"/>
                </a:moveTo>
                <a:lnTo>
                  <a:pt x="41886" y="0"/>
                </a:lnTo>
                <a:lnTo>
                  <a:pt x="41886" y="735"/>
                </a:lnTo>
                <a:lnTo>
                  <a:pt x="26485" y="32383"/>
                </a:lnTo>
                <a:lnTo>
                  <a:pt x="35510" y="32383"/>
                </a:lnTo>
                <a:lnTo>
                  <a:pt x="40415" y="21347"/>
                </a:lnTo>
                <a:lnTo>
                  <a:pt x="48507" y="21347"/>
                </a:lnTo>
                <a:lnTo>
                  <a:pt x="44829" y="735"/>
                </a:lnTo>
                <a:lnTo>
                  <a:pt x="44829" y="0"/>
                </a:lnTo>
                <a:close/>
              </a:path>
            </a:pathLst>
          </a:custGeom>
          <a:solidFill>
            <a:srgbClr val="2A97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48290" y="1287307"/>
            <a:ext cx="238760" cy="280670"/>
          </a:xfrm>
          <a:custGeom>
            <a:avLst/>
            <a:gdLst/>
            <a:ahLst/>
            <a:cxnLst/>
            <a:rect l="l" t="t" r="r" b="b"/>
            <a:pathLst>
              <a:path w="238760" h="280669">
                <a:moveTo>
                  <a:pt x="140571" y="0"/>
                </a:moveTo>
                <a:lnTo>
                  <a:pt x="96005" y="7134"/>
                </a:lnTo>
                <a:lnTo>
                  <a:pt x="57400" y="27028"/>
                </a:lnTo>
                <a:lnTo>
                  <a:pt x="27021" y="57417"/>
                </a:lnTo>
                <a:lnTo>
                  <a:pt x="7132" y="96036"/>
                </a:lnTo>
                <a:lnTo>
                  <a:pt x="0" y="140621"/>
                </a:lnTo>
                <a:lnTo>
                  <a:pt x="7132" y="185121"/>
                </a:lnTo>
                <a:lnTo>
                  <a:pt x="27021" y="223545"/>
                </a:lnTo>
                <a:lnTo>
                  <a:pt x="57400" y="253703"/>
                </a:lnTo>
                <a:lnTo>
                  <a:pt x="96005" y="273404"/>
                </a:lnTo>
                <a:lnTo>
                  <a:pt x="140571" y="280458"/>
                </a:lnTo>
                <a:lnTo>
                  <a:pt x="166235" y="278214"/>
                </a:lnTo>
                <a:lnTo>
                  <a:pt x="191017" y="271347"/>
                </a:lnTo>
                <a:lnTo>
                  <a:pt x="214290" y="259652"/>
                </a:lnTo>
                <a:lnTo>
                  <a:pt x="235429" y="242923"/>
                </a:lnTo>
                <a:lnTo>
                  <a:pt x="238372" y="239980"/>
                </a:lnTo>
                <a:lnTo>
                  <a:pt x="238372" y="234820"/>
                </a:lnTo>
                <a:lnTo>
                  <a:pt x="235429" y="231877"/>
                </a:lnTo>
                <a:lnTo>
                  <a:pt x="222429" y="217897"/>
                </a:lnTo>
                <a:lnTo>
                  <a:pt x="142729" y="217897"/>
                </a:lnTo>
                <a:lnTo>
                  <a:pt x="112151" y="211699"/>
                </a:lnTo>
                <a:lnTo>
                  <a:pt x="87918" y="194806"/>
                </a:lnTo>
                <a:lnTo>
                  <a:pt x="71962" y="169772"/>
                </a:lnTo>
                <a:lnTo>
                  <a:pt x="66214" y="139149"/>
                </a:lnTo>
                <a:lnTo>
                  <a:pt x="71962" y="107981"/>
                </a:lnTo>
                <a:lnTo>
                  <a:pt x="87918" y="82473"/>
                </a:lnTo>
                <a:lnTo>
                  <a:pt x="112151" y="65245"/>
                </a:lnTo>
                <a:lnTo>
                  <a:pt x="142729" y="58920"/>
                </a:lnTo>
                <a:lnTo>
                  <a:pt x="223934" y="58920"/>
                </a:lnTo>
                <a:lnTo>
                  <a:pt x="235429" y="47148"/>
                </a:lnTo>
                <a:lnTo>
                  <a:pt x="238372" y="43469"/>
                </a:lnTo>
                <a:lnTo>
                  <a:pt x="238372" y="39045"/>
                </a:lnTo>
                <a:lnTo>
                  <a:pt x="234743" y="36102"/>
                </a:lnTo>
                <a:lnTo>
                  <a:pt x="214331" y="20217"/>
                </a:lnTo>
                <a:lnTo>
                  <a:pt x="192329" y="8945"/>
                </a:lnTo>
                <a:lnTo>
                  <a:pt x="167990" y="2226"/>
                </a:lnTo>
                <a:lnTo>
                  <a:pt x="140571" y="0"/>
                </a:lnTo>
                <a:close/>
              </a:path>
              <a:path w="238760" h="280669">
                <a:moveTo>
                  <a:pt x="203058" y="197286"/>
                </a:moveTo>
                <a:lnTo>
                  <a:pt x="197957" y="197286"/>
                </a:lnTo>
                <a:lnTo>
                  <a:pt x="195014" y="199493"/>
                </a:lnTo>
                <a:lnTo>
                  <a:pt x="183520" y="207339"/>
                </a:lnTo>
                <a:lnTo>
                  <a:pt x="170527" y="213113"/>
                </a:lnTo>
                <a:lnTo>
                  <a:pt x="156706" y="216678"/>
                </a:lnTo>
                <a:lnTo>
                  <a:pt x="142729" y="217897"/>
                </a:lnTo>
                <a:lnTo>
                  <a:pt x="222429" y="217897"/>
                </a:lnTo>
                <a:lnTo>
                  <a:pt x="205314" y="199493"/>
                </a:lnTo>
                <a:lnTo>
                  <a:pt x="203058" y="197286"/>
                </a:lnTo>
                <a:close/>
              </a:path>
              <a:path w="238760" h="280669">
                <a:moveTo>
                  <a:pt x="223934" y="58920"/>
                </a:moveTo>
                <a:lnTo>
                  <a:pt x="142729" y="58920"/>
                </a:lnTo>
                <a:lnTo>
                  <a:pt x="156996" y="60162"/>
                </a:lnTo>
                <a:lnTo>
                  <a:pt x="170784" y="63888"/>
                </a:lnTo>
                <a:lnTo>
                  <a:pt x="183616" y="70099"/>
                </a:lnTo>
                <a:lnTo>
                  <a:pt x="195014" y="78796"/>
                </a:lnTo>
                <a:lnTo>
                  <a:pt x="197957" y="81004"/>
                </a:lnTo>
                <a:lnTo>
                  <a:pt x="202371" y="81004"/>
                </a:lnTo>
                <a:lnTo>
                  <a:pt x="223934" y="58920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95647" y="1286620"/>
            <a:ext cx="281305" cy="281305"/>
          </a:xfrm>
          <a:custGeom>
            <a:avLst/>
            <a:gdLst/>
            <a:ahLst/>
            <a:cxnLst/>
            <a:rect l="l" t="t" r="r" b="b"/>
            <a:pathLst>
              <a:path w="281304" h="281305">
                <a:moveTo>
                  <a:pt x="140473" y="0"/>
                </a:moveTo>
                <a:lnTo>
                  <a:pt x="95917" y="7205"/>
                </a:lnTo>
                <a:lnTo>
                  <a:pt x="57336" y="27270"/>
                </a:lnTo>
                <a:lnTo>
                  <a:pt x="26986" y="57862"/>
                </a:lnTo>
                <a:lnTo>
                  <a:pt x="7122" y="96651"/>
                </a:lnTo>
                <a:lnTo>
                  <a:pt x="0" y="141308"/>
                </a:lnTo>
                <a:lnTo>
                  <a:pt x="7122" y="185807"/>
                </a:lnTo>
                <a:lnTo>
                  <a:pt x="26986" y="224231"/>
                </a:lnTo>
                <a:lnTo>
                  <a:pt x="57336" y="254389"/>
                </a:lnTo>
                <a:lnTo>
                  <a:pt x="95917" y="274090"/>
                </a:lnTo>
                <a:lnTo>
                  <a:pt x="140473" y="281144"/>
                </a:lnTo>
                <a:lnTo>
                  <a:pt x="185076" y="274090"/>
                </a:lnTo>
                <a:lnTo>
                  <a:pt x="223686" y="254389"/>
                </a:lnTo>
                <a:lnTo>
                  <a:pt x="254051" y="224231"/>
                </a:lnTo>
                <a:lnTo>
                  <a:pt x="256972" y="218584"/>
                </a:lnTo>
                <a:lnTo>
                  <a:pt x="140473" y="218584"/>
                </a:lnTo>
                <a:lnTo>
                  <a:pt x="110285" y="212512"/>
                </a:lnTo>
                <a:lnTo>
                  <a:pt x="85478" y="195953"/>
                </a:lnTo>
                <a:lnTo>
                  <a:pt x="68671" y="171390"/>
                </a:lnTo>
                <a:lnTo>
                  <a:pt x="62487" y="141308"/>
                </a:lnTo>
                <a:lnTo>
                  <a:pt x="68671" y="110990"/>
                </a:lnTo>
                <a:lnTo>
                  <a:pt x="85478" y="85918"/>
                </a:lnTo>
                <a:lnTo>
                  <a:pt x="110285" y="68852"/>
                </a:lnTo>
                <a:lnTo>
                  <a:pt x="140473" y="62550"/>
                </a:lnTo>
                <a:lnTo>
                  <a:pt x="256453" y="62550"/>
                </a:lnTo>
                <a:lnTo>
                  <a:pt x="254051" y="57862"/>
                </a:lnTo>
                <a:lnTo>
                  <a:pt x="223686" y="27270"/>
                </a:lnTo>
                <a:lnTo>
                  <a:pt x="185076" y="7205"/>
                </a:lnTo>
                <a:lnTo>
                  <a:pt x="140473" y="0"/>
                </a:lnTo>
                <a:close/>
              </a:path>
              <a:path w="281304" h="281305">
                <a:moveTo>
                  <a:pt x="256453" y="62550"/>
                </a:moveTo>
                <a:lnTo>
                  <a:pt x="140473" y="62550"/>
                </a:lnTo>
                <a:lnTo>
                  <a:pt x="170675" y="68852"/>
                </a:lnTo>
                <a:lnTo>
                  <a:pt x="195517" y="85918"/>
                </a:lnTo>
                <a:lnTo>
                  <a:pt x="212357" y="110990"/>
                </a:lnTo>
                <a:lnTo>
                  <a:pt x="218557" y="141308"/>
                </a:lnTo>
                <a:lnTo>
                  <a:pt x="212357" y="171390"/>
                </a:lnTo>
                <a:lnTo>
                  <a:pt x="195517" y="195953"/>
                </a:lnTo>
                <a:lnTo>
                  <a:pt x="170675" y="212512"/>
                </a:lnTo>
                <a:lnTo>
                  <a:pt x="140473" y="218584"/>
                </a:lnTo>
                <a:lnTo>
                  <a:pt x="256972" y="218584"/>
                </a:lnTo>
                <a:lnTo>
                  <a:pt x="273921" y="185807"/>
                </a:lnTo>
                <a:lnTo>
                  <a:pt x="281044" y="141308"/>
                </a:lnTo>
                <a:lnTo>
                  <a:pt x="273921" y="96651"/>
                </a:lnTo>
                <a:lnTo>
                  <a:pt x="256453" y="62550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06179" y="1291025"/>
            <a:ext cx="163830" cy="273050"/>
          </a:xfrm>
          <a:custGeom>
            <a:avLst/>
            <a:gdLst/>
            <a:ahLst/>
            <a:cxnLst/>
            <a:rect l="l" t="t" r="r" b="b"/>
            <a:pathLst>
              <a:path w="163829" h="273050">
                <a:moveTo>
                  <a:pt x="58170" y="0"/>
                </a:moveTo>
                <a:lnTo>
                  <a:pt x="3727" y="0"/>
                </a:lnTo>
                <a:lnTo>
                  <a:pt x="0" y="3688"/>
                </a:lnTo>
                <a:lnTo>
                  <a:pt x="0" y="269382"/>
                </a:lnTo>
                <a:lnTo>
                  <a:pt x="3727" y="273061"/>
                </a:lnTo>
                <a:lnTo>
                  <a:pt x="159699" y="273061"/>
                </a:lnTo>
                <a:lnTo>
                  <a:pt x="163427" y="269382"/>
                </a:lnTo>
                <a:lnTo>
                  <a:pt x="163427" y="219329"/>
                </a:lnTo>
                <a:lnTo>
                  <a:pt x="159699" y="215650"/>
                </a:lnTo>
                <a:lnTo>
                  <a:pt x="61800" y="215650"/>
                </a:lnTo>
                <a:lnTo>
                  <a:pt x="61800" y="3688"/>
                </a:lnTo>
                <a:lnTo>
                  <a:pt x="58170" y="0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77021" y="1286620"/>
            <a:ext cx="280670" cy="281305"/>
          </a:xfrm>
          <a:custGeom>
            <a:avLst/>
            <a:gdLst/>
            <a:ahLst/>
            <a:cxnLst/>
            <a:rect l="l" t="t" r="r" b="b"/>
            <a:pathLst>
              <a:path w="280670" h="281305">
                <a:moveTo>
                  <a:pt x="139786" y="0"/>
                </a:moveTo>
                <a:lnTo>
                  <a:pt x="95302" y="7205"/>
                </a:lnTo>
                <a:lnTo>
                  <a:pt x="56891" y="27270"/>
                </a:lnTo>
                <a:lnTo>
                  <a:pt x="26744" y="57862"/>
                </a:lnTo>
                <a:lnTo>
                  <a:pt x="7051" y="96651"/>
                </a:lnTo>
                <a:lnTo>
                  <a:pt x="0" y="141308"/>
                </a:lnTo>
                <a:lnTo>
                  <a:pt x="7051" y="185807"/>
                </a:lnTo>
                <a:lnTo>
                  <a:pt x="26744" y="224231"/>
                </a:lnTo>
                <a:lnTo>
                  <a:pt x="56891" y="254389"/>
                </a:lnTo>
                <a:lnTo>
                  <a:pt x="95302" y="274090"/>
                </a:lnTo>
                <a:lnTo>
                  <a:pt x="139786" y="281144"/>
                </a:lnTo>
                <a:lnTo>
                  <a:pt x="184352" y="274090"/>
                </a:lnTo>
                <a:lnTo>
                  <a:pt x="222957" y="254389"/>
                </a:lnTo>
                <a:lnTo>
                  <a:pt x="253336" y="224231"/>
                </a:lnTo>
                <a:lnTo>
                  <a:pt x="256259" y="218584"/>
                </a:lnTo>
                <a:lnTo>
                  <a:pt x="139786" y="218584"/>
                </a:lnTo>
                <a:lnTo>
                  <a:pt x="109599" y="212512"/>
                </a:lnTo>
                <a:lnTo>
                  <a:pt x="84791" y="195953"/>
                </a:lnTo>
                <a:lnTo>
                  <a:pt x="67984" y="171390"/>
                </a:lnTo>
                <a:lnTo>
                  <a:pt x="61800" y="141308"/>
                </a:lnTo>
                <a:lnTo>
                  <a:pt x="67984" y="110990"/>
                </a:lnTo>
                <a:lnTo>
                  <a:pt x="84791" y="85918"/>
                </a:lnTo>
                <a:lnTo>
                  <a:pt x="109599" y="68852"/>
                </a:lnTo>
                <a:lnTo>
                  <a:pt x="139786" y="62550"/>
                </a:lnTo>
                <a:lnTo>
                  <a:pt x="255740" y="62550"/>
                </a:lnTo>
                <a:lnTo>
                  <a:pt x="253336" y="57862"/>
                </a:lnTo>
                <a:lnTo>
                  <a:pt x="222957" y="27270"/>
                </a:lnTo>
                <a:lnTo>
                  <a:pt x="184352" y="7205"/>
                </a:lnTo>
                <a:lnTo>
                  <a:pt x="139786" y="0"/>
                </a:lnTo>
                <a:close/>
              </a:path>
              <a:path w="280670" h="281305">
                <a:moveTo>
                  <a:pt x="255740" y="62550"/>
                </a:moveTo>
                <a:lnTo>
                  <a:pt x="139786" y="62550"/>
                </a:lnTo>
                <a:lnTo>
                  <a:pt x="169973" y="68852"/>
                </a:lnTo>
                <a:lnTo>
                  <a:pt x="194781" y="85918"/>
                </a:lnTo>
                <a:lnTo>
                  <a:pt x="211588" y="110990"/>
                </a:lnTo>
                <a:lnTo>
                  <a:pt x="217772" y="141308"/>
                </a:lnTo>
                <a:lnTo>
                  <a:pt x="211588" y="171390"/>
                </a:lnTo>
                <a:lnTo>
                  <a:pt x="194781" y="195953"/>
                </a:lnTo>
                <a:lnTo>
                  <a:pt x="169973" y="212512"/>
                </a:lnTo>
                <a:lnTo>
                  <a:pt x="139786" y="218584"/>
                </a:lnTo>
                <a:lnTo>
                  <a:pt x="256259" y="218584"/>
                </a:lnTo>
                <a:lnTo>
                  <a:pt x="273225" y="185807"/>
                </a:lnTo>
                <a:lnTo>
                  <a:pt x="280357" y="141308"/>
                </a:lnTo>
                <a:lnTo>
                  <a:pt x="273225" y="96651"/>
                </a:lnTo>
                <a:lnTo>
                  <a:pt x="255740" y="62550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95694" y="1291025"/>
            <a:ext cx="211454" cy="273050"/>
          </a:xfrm>
          <a:custGeom>
            <a:avLst/>
            <a:gdLst/>
            <a:ahLst/>
            <a:cxnLst/>
            <a:rect l="l" t="t" r="r" b="b"/>
            <a:pathLst>
              <a:path w="211454" h="273050">
                <a:moveTo>
                  <a:pt x="123600" y="0"/>
                </a:moveTo>
                <a:lnTo>
                  <a:pt x="2942" y="0"/>
                </a:lnTo>
                <a:lnTo>
                  <a:pt x="0" y="3688"/>
                </a:lnTo>
                <a:lnTo>
                  <a:pt x="0" y="269382"/>
                </a:lnTo>
                <a:lnTo>
                  <a:pt x="2942" y="273061"/>
                </a:lnTo>
                <a:lnTo>
                  <a:pt x="57386" y="273061"/>
                </a:lnTo>
                <a:lnTo>
                  <a:pt x="61113" y="269382"/>
                </a:lnTo>
                <a:lnTo>
                  <a:pt x="61113" y="166334"/>
                </a:lnTo>
                <a:lnTo>
                  <a:pt x="152996" y="166334"/>
                </a:lnTo>
                <a:lnTo>
                  <a:pt x="150871" y="162655"/>
                </a:lnTo>
                <a:lnTo>
                  <a:pt x="174222" y="149524"/>
                </a:lnTo>
                <a:lnTo>
                  <a:pt x="192598" y="131562"/>
                </a:lnTo>
                <a:lnTo>
                  <a:pt x="200910" y="116291"/>
                </a:lnTo>
                <a:lnTo>
                  <a:pt x="61113" y="116291"/>
                </a:lnTo>
                <a:lnTo>
                  <a:pt x="61113" y="55938"/>
                </a:lnTo>
                <a:lnTo>
                  <a:pt x="203196" y="55938"/>
                </a:lnTo>
                <a:lnTo>
                  <a:pt x="202230" y="51237"/>
                </a:lnTo>
                <a:lnTo>
                  <a:pt x="183929" y="24567"/>
                </a:lnTo>
                <a:lnTo>
                  <a:pt x="156800" y="6590"/>
                </a:lnTo>
                <a:lnTo>
                  <a:pt x="123600" y="0"/>
                </a:lnTo>
                <a:close/>
              </a:path>
              <a:path w="211454" h="273050">
                <a:moveTo>
                  <a:pt x="152996" y="166334"/>
                </a:moveTo>
                <a:lnTo>
                  <a:pt x="87599" y="166334"/>
                </a:lnTo>
                <a:lnTo>
                  <a:pt x="143514" y="269382"/>
                </a:lnTo>
                <a:lnTo>
                  <a:pt x="144200" y="270853"/>
                </a:lnTo>
                <a:lnTo>
                  <a:pt x="146457" y="273061"/>
                </a:lnTo>
                <a:lnTo>
                  <a:pt x="208257" y="273061"/>
                </a:lnTo>
                <a:lnTo>
                  <a:pt x="211200" y="267165"/>
                </a:lnTo>
                <a:lnTo>
                  <a:pt x="208257" y="262014"/>
                </a:lnTo>
                <a:lnTo>
                  <a:pt x="152996" y="166334"/>
                </a:lnTo>
                <a:close/>
              </a:path>
              <a:path w="211454" h="273050">
                <a:moveTo>
                  <a:pt x="203196" y="55938"/>
                </a:moveTo>
                <a:lnTo>
                  <a:pt x="118499" y="55938"/>
                </a:lnTo>
                <a:lnTo>
                  <a:pt x="130033" y="58261"/>
                </a:lnTo>
                <a:lnTo>
                  <a:pt x="139627" y="64585"/>
                </a:lnTo>
                <a:lnTo>
                  <a:pt x="146185" y="73946"/>
                </a:lnTo>
                <a:lnTo>
                  <a:pt x="148615" y="85379"/>
                </a:lnTo>
                <a:lnTo>
                  <a:pt x="146185" y="97038"/>
                </a:lnTo>
                <a:lnTo>
                  <a:pt x="139627" y="106905"/>
                </a:lnTo>
                <a:lnTo>
                  <a:pt x="130033" y="113738"/>
                </a:lnTo>
                <a:lnTo>
                  <a:pt x="118499" y="116291"/>
                </a:lnTo>
                <a:lnTo>
                  <a:pt x="200910" y="116291"/>
                </a:lnTo>
                <a:lnTo>
                  <a:pt x="204629" y="109460"/>
                </a:lnTo>
                <a:lnTo>
                  <a:pt x="208944" y="83907"/>
                </a:lnTo>
                <a:lnTo>
                  <a:pt x="203196" y="55938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31511" y="1291025"/>
            <a:ext cx="239395" cy="273050"/>
          </a:xfrm>
          <a:custGeom>
            <a:avLst/>
            <a:gdLst/>
            <a:ahLst/>
            <a:cxnLst/>
            <a:rect l="l" t="t" r="r" b="b"/>
            <a:pathLst>
              <a:path w="239395" h="273050">
                <a:moveTo>
                  <a:pt x="102313" y="0"/>
                </a:moveTo>
                <a:lnTo>
                  <a:pt x="3727" y="0"/>
                </a:lnTo>
                <a:lnTo>
                  <a:pt x="0" y="3688"/>
                </a:lnTo>
                <a:lnTo>
                  <a:pt x="0" y="269382"/>
                </a:lnTo>
                <a:lnTo>
                  <a:pt x="3727" y="273061"/>
                </a:lnTo>
                <a:lnTo>
                  <a:pt x="102313" y="273061"/>
                </a:lnTo>
                <a:lnTo>
                  <a:pt x="145663" y="266101"/>
                </a:lnTo>
                <a:lnTo>
                  <a:pt x="183240" y="246706"/>
                </a:lnTo>
                <a:lnTo>
                  <a:pt x="212827" y="217101"/>
                </a:lnTo>
                <a:lnTo>
                  <a:pt x="213954" y="214915"/>
                </a:lnTo>
                <a:lnTo>
                  <a:pt x="61113" y="214915"/>
                </a:lnTo>
                <a:lnTo>
                  <a:pt x="61113" y="57410"/>
                </a:lnTo>
                <a:lnTo>
                  <a:pt x="213660" y="57410"/>
                </a:lnTo>
                <a:lnTo>
                  <a:pt x="212827" y="55802"/>
                </a:lnTo>
                <a:lnTo>
                  <a:pt x="183240" y="26308"/>
                </a:lnTo>
                <a:lnTo>
                  <a:pt x="145663" y="6953"/>
                </a:lnTo>
                <a:lnTo>
                  <a:pt x="102313" y="0"/>
                </a:lnTo>
                <a:close/>
              </a:path>
              <a:path w="239395" h="273050">
                <a:moveTo>
                  <a:pt x="213660" y="57410"/>
                </a:moveTo>
                <a:lnTo>
                  <a:pt x="98684" y="57410"/>
                </a:lnTo>
                <a:lnTo>
                  <a:pt x="129140" y="63505"/>
                </a:lnTo>
                <a:lnTo>
                  <a:pt x="153103" y="80226"/>
                </a:lnTo>
                <a:lnTo>
                  <a:pt x="168789" y="105229"/>
                </a:lnTo>
                <a:lnTo>
                  <a:pt x="174414" y="136167"/>
                </a:lnTo>
                <a:lnTo>
                  <a:pt x="168789" y="167100"/>
                </a:lnTo>
                <a:lnTo>
                  <a:pt x="153103" y="192100"/>
                </a:lnTo>
                <a:lnTo>
                  <a:pt x="129140" y="208820"/>
                </a:lnTo>
                <a:lnTo>
                  <a:pt x="98684" y="214915"/>
                </a:lnTo>
                <a:lnTo>
                  <a:pt x="213954" y="214915"/>
                </a:lnTo>
                <a:lnTo>
                  <a:pt x="232205" y="179513"/>
                </a:lnTo>
                <a:lnTo>
                  <a:pt x="239157" y="136167"/>
                </a:lnTo>
                <a:lnTo>
                  <a:pt x="232205" y="93175"/>
                </a:lnTo>
                <a:lnTo>
                  <a:pt x="213660" y="57410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92895" y="1286620"/>
            <a:ext cx="281305" cy="281305"/>
          </a:xfrm>
          <a:custGeom>
            <a:avLst/>
            <a:gdLst/>
            <a:ahLst/>
            <a:cxnLst/>
            <a:rect l="l" t="t" r="r" b="b"/>
            <a:pathLst>
              <a:path w="281304" h="281305">
                <a:moveTo>
                  <a:pt x="140473" y="0"/>
                </a:moveTo>
                <a:lnTo>
                  <a:pt x="95917" y="7205"/>
                </a:lnTo>
                <a:lnTo>
                  <a:pt x="57336" y="27270"/>
                </a:lnTo>
                <a:lnTo>
                  <a:pt x="26986" y="57862"/>
                </a:lnTo>
                <a:lnTo>
                  <a:pt x="7122" y="96651"/>
                </a:lnTo>
                <a:lnTo>
                  <a:pt x="0" y="141308"/>
                </a:lnTo>
                <a:lnTo>
                  <a:pt x="7122" y="185807"/>
                </a:lnTo>
                <a:lnTo>
                  <a:pt x="26986" y="224231"/>
                </a:lnTo>
                <a:lnTo>
                  <a:pt x="57336" y="254389"/>
                </a:lnTo>
                <a:lnTo>
                  <a:pt x="95917" y="274090"/>
                </a:lnTo>
                <a:lnTo>
                  <a:pt x="140473" y="281144"/>
                </a:lnTo>
                <a:lnTo>
                  <a:pt x="185039" y="274090"/>
                </a:lnTo>
                <a:lnTo>
                  <a:pt x="223644" y="254389"/>
                </a:lnTo>
                <a:lnTo>
                  <a:pt x="254023" y="224231"/>
                </a:lnTo>
                <a:lnTo>
                  <a:pt x="256946" y="218584"/>
                </a:lnTo>
                <a:lnTo>
                  <a:pt x="140473" y="218584"/>
                </a:lnTo>
                <a:lnTo>
                  <a:pt x="110285" y="212512"/>
                </a:lnTo>
                <a:lnTo>
                  <a:pt x="85478" y="195953"/>
                </a:lnTo>
                <a:lnTo>
                  <a:pt x="68671" y="171390"/>
                </a:lnTo>
                <a:lnTo>
                  <a:pt x="62487" y="141308"/>
                </a:lnTo>
                <a:lnTo>
                  <a:pt x="68671" y="110990"/>
                </a:lnTo>
                <a:lnTo>
                  <a:pt x="85478" y="85918"/>
                </a:lnTo>
                <a:lnTo>
                  <a:pt x="110285" y="68852"/>
                </a:lnTo>
                <a:lnTo>
                  <a:pt x="140473" y="62550"/>
                </a:lnTo>
                <a:lnTo>
                  <a:pt x="256427" y="62550"/>
                </a:lnTo>
                <a:lnTo>
                  <a:pt x="254023" y="57862"/>
                </a:lnTo>
                <a:lnTo>
                  <a:pt x="223644" y="27270"/>
                </a:lnTo>
                <a:lnTo>
                  <a:pt x="185039" y="7205"/>
                </a:lnTo>
                <a:lnTo>
                  <a:pt x="140473" y="0"/>
                </a:lnTo>
                <a:close/>
              </a:path>
              <a:path w="281304" h="281305">
                <a:moveTo>
                  <a:pt x="256427" y="62550"/>
                </a:moveTo>
                <a:lnTo>
                  <a:pt x="140473" y="62550"/>
                </a:lnTo>
                <a:lnTo>
                  <a:pt x="170660" y="68852"/>
                </a:lnTo>
                <a:lnTo>
                  <a:pt x="195468" y="85918"/>
                </a:lnTo>
                <a:lnTo>
                  <a:pt x="212274" y="110990"/>
                </a:lnTo>
                <a:lnTo>
                  <a:pt x="218459" y="141308"/>
                </a:lnTo>
                <a:lnTo>
                  <a:pt x="212274" y="171390"/>
                </a:lnTo>
                <a:lnTo>
                  <a:pt x="195468" y="195953"/>
                </a:lnTo>
                <a:lnTo>
                  <a:pt x="170660" y="212512"/>
                </a:lnTo>
                <a:lnTo>
                  <a:pt x="140473" y="218584"/>
                </a:lnTo>
                <a:lnTo>
                  <a:pt x="256946" y="218584"/>
                </a:lnTo>
                <a:lnTo>
                  <a:pt x="273911" y="185807"/>
                </a:lnTo>
                <a:lnTo>
                  <a:pt x="281044" y="141308"/>
                </a:lnTo>
                <a:lnTo>
                  <a:pt x="273911" y="96651"/>
                </a:lnTo>
                <a:lnTo>
                  <a:pt x="256427" y="62550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31966" y="1286620"/>
            <a:ext cx="266700" cy="277495"/>
          </a:xfrm>
          <a:custGeom>
            <a:avLst/>
            <a:gdLst/>
            <a:ahLst/>
            <a:cxnLst/>
            <a:rect l="l" t="t" r="r" b="b"/>
            <a:pathLst>
              <a:path w="266700" h="277494">
                <a:moveTo>
                  <a:pt x="138315" y="0"/>
                </a:moveTo>
                <a:lnTo>
                  <a:pt x="128799" y="0"/>
                </a:lnTo>
                <a:lnTo>
                  <a:pt x="125856" y="2197"/>
                </a:lnTo>
                <a:lnTo>
                  <a:pt x="125072" y="4404"/>
                </a:lnTo>
                <a:lnTo>
                  <a:pt x="2942" y="267155"/>
                </a:lnTo>
                <a:lnTo>
                  <a:pt x="0" y="272315"/>
                </a:lnTo>
                <a:lnTo>
                  <a:pt x="3727" y="277465"/>
                </a:lnTo>
                <a:lnTo>
                  <a:pt x="60328" y="277465"/>
                </a:lnTo>
                <a:lnTo>
                  <a:pt x="63271" y="275258"/>
                </a:lnTo>
                <a:lnTo>
                  <a:pt x="66214" y="267891"/>
                </a:lnTo>
                <a:lnTo>
                  <a:pt x="80242" y="236978"/>
                </a:lnTo>
                <a:lnTo>
                  <a:pt x="250145" y="236978"/>
                </a:lnTo>
                <a:lnTo>
                  <a:pt x="228595" y="190614"/>
                </a:lnTo>
                <a:lnTo>
                  <a:pt x="97899" y="190614"/>
                </a:lnTo>
                <a:lnTo>
                  <a:pt x="133214" y="108924"/>
                </a:lnTo>
                <a:lnTo>
                  <a:pt x="190624" y="108924"/>
                </a:lnTo>
                <a:lnTo>
                  <a:pt x="142042" y="4404"/>
                </a:lnTo>
                <a:lnTo>
                  <a:pt x="140571" y="2197"/>
                </a:lnTo>
                <a:lnTo>
                  <a:pt x="138315" y="0"/>
                </a:lnTo>
                <a:close/>
              </a:path>
              <a:path w="266700" h="277494">
                <a:moveTo>
                  <a:pt x="250145" y="236978"/>
                </a:moveTo>
                <a:lnTo>
                  <a:pt x="186970" y="236978"/>
                </a:lnTo>
                <a:lnTo>
                  <a:pt x="200900" y="267891"/>
                </a:lnTo>
                <a:lnTo>
                  <a:pt x="204627" y="275994"/>
                </a:lnTo>
                <a:lnTo>
                  <a:pt x="206099" y="277465"/>
                </a:lnTo>
                <a:lnTo>
                  <a:pt x="263485" y="277465"/>
                </a:lnTo>
                <a:lnTo>
                  <a:pt x="266428" y="272315"/>
                </a:lnTo>
                <a:lnTo>
                  <a:pt x="264171" y="267155"/>
                </a:lnTo>
                <a:lnTo>
                  <a:pt x="250145" y="236978"/>
                </a:lnTo>
                <a:close/>
              </a:path>
              <a:path w="266700" h="277494">
                <a:moveTo>
                  <a:pt x="190624" y="108924"/>
                </a:moveTo>
                <a:lnTo>
                  <a:pt x="133214" y="108924"/>
                </a:lnTo>
                <a:lnTo>
                  <a:pt x="169215" y="190614"/>
                </a:lnTo>
                <a:lnTo>
                  <a:pt x="228595" y="190614"/>
                </a:lnTo>
                <a:lnTo>
                  <a:pt x="190624" y="108924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48290" y="1790038"/>
            <a:ext cx="180975" cy="187960"/>
          </a:xfrm>
          <a:custGeom>
            <a:avLst/>
            <a:gdLst/>
            <a:ahLst/>
            <a:cxnLst/>
            <a:rect l="l" t="t" r="r" b="b"/>
            <a:pathLst>
              <a:path w="180975" h="187960">
                <a:moveTo>
                  <a:pt x="80929" y="0"/>
                </a:moveTo>
                <a:lnTo>
                  <a:pt x="0" y="0"/>
                </a:lnTo>
                <a:lnTo>
                  <a:pt x="0" y="25752"/>
                </a:lnTo>
                <a:lnTo>
                  <a:pt x="22071" y="25752"/>
                </a:lnTo>
                <a:lnTo>
                  <a:pt x="22071" y="161909"/>
                </a:lnTo>
                <a:lnTo>
                  <a:pt x="0" y="161909"/>
                </a:lnTo>
                <a:lnTo>
                  <a:pt x="0" y="187671"/>
                </a:lnTo>
                <a:lnTo>
                  <a:pt x="80929" y="187671"/>
                </a:lnTo>
                <a:lnTo>
                  <a:pt x="92551" y="187487"/>
                </a:lnTo>
                <a:lnTo>
                  <a:pt x="147175" y="169643"/>
                </a:lnTo>
                <a:lnTo>
                  <a:pt x="156490" y="159702"/>
                </a:lnTo>
                <a:lnTo>
                  <a:pt x="56699" y="159702"/>
                </a:lnTo>
                <a:lnTo>
                  <a:pt x="56699" y="27223"/>
                </a:lnTo>
                <a:lnTo>
                  <a:pt x="155795" y="27223"/>
                </a:lnTo>
                <a:lnTo>
                  <a:pt x="145023" y="16464"/>
                </a:lnTo>
                <a:lnTo>
                  <a:pt x="119971" y="4414"/>
                </a:lnTo>
                <a:lnTo>
                  <a:pt x="111084" y="2172"/>
                </a:lnTo>
                <a:lnTo>
                  <a:pt x="101847" y="827"/>
                </a:lnTo>
                <a:lnTo>
                  <a:pt x="91912" y="172"/>
                </a:lnTo>
                <a:lnTo>
                  <a:pt x="80929" y="0"/>
                </a:lnTo>
                <a:close/>
              </a:path>
              <a:path w="180975" h="187960">
                <a:moveTo>
                  <a:pt x="155795" y="27223"/>
                </a:moveTo>
                <a:lnTo>
                  <a:pt x="79457" y="27223"/>
                </a:lnTo>
                <a:lnTo>
                  <a:pt x="87394" y="27396"/>
                </a:lnTo>
                <a:lnTo>
                  <a:pt x="94760" y="28051"/>
                </a:lnTo>
                <a:lnTo>
                  <a:pt x="135556" y="53997"/>
                </a:lnTo>
                <a:lnTo>
                  <a:pt x="145672" y="93463"/>
                </a:lnTo>
                <a:lnTo>
                  <a:pt x="143161" y="114922"/>
                </a:lnTo>
                <a:lnTo>
                  <a:pt x="110357" y="155287"/>
                </a:lnTo>
                <a:lnTo>
                  <a:pt x="79457" y="159702"/>
                </a:lnTo>
                <a:lnTo>
                  <a:pt x="156490" y="159702"/>
                </a:lnTo>
                <a:lnTo>
                  <a:pt x="165450" y="150139"/>
                </a:lnTo>
                <a:lnTo>
                  <a:pt x="176975" y="124562"/>
                </a:lnTo>
                <a:lnTo>
                  <a:pt x="180986" y="93463"/>
                </a:lnTo>
                <a:lnTo>
                  <a:pt x="176626" y="61541"/>
                </a:lnTo>
                <a:lnTo>
                  <a:pt x="164273" y="35691"/>
                </a:lnTo>
                <a:lnTo>
                  <a:pt x="155795" y="27223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48406" y="1839345"/>
            <a:ext cx="128905" cy="142240"/>
          </a:xfrm>
          <a:custGeom>
            <a:avLst/>
            <a:gdLst/>
            <a:ahLst/>
            <a:cxnLst/>
            <a:rect l="l" t="t" r="r" b="b"/>
            <a:pathLst>
              <a:path w="128904" h="142239">
                <a:moveTo>
                  <a:pt x="68470" y="0"/>
                </a:moveTo>
                <a:lnTo>
                  <a:pt x="40680" y="5244"/>
                </a:lnTo>
                <a:lnTo>
                  <a:pt x="19042" y="19872"/>
                </a:lnTo>
                <a:lnTo>
                  <a:pt x="5001" y="42227"/>
                </a:lnTo>
                <a:lnTo>
                  <a:pt x="0" y="70654"/>
                </a:lnTo>
                <a:lnTo>
                  <a:pt x="5059" y="98264"/>
                </a:lnTo>
                <a:lnTo>
                  <a:pt x="19508" y="120976"/>
                </a:lnTo>
                <a:lnTo>
                  <a:pt x="42253" y="136374"/>
                </a:lnTo>
                <a:lnTo>
                  <a:pt x="72198" y="142043"/>
                </a:lnTo>
                <a:lnTo>
                  <a:pt x="92096" y="141745"/>
                </a:lnTo>
                <a:lnTo>
                  <a:pt x="104472" y="139652"/>
                </a:lnTo>
                <a:lnTo>
                  <a:pt x="114493" y="133973"/>
                </a:lnTo>
                <a:lnTo>
                  <a:pt x="127328" y="122913"/>
                </a:lnTo>
                <a:lnTo>
                  <a:pt x="121945" y="113338"/>
                </a:lnTo>
                <a:lnTo>
                  <a:pt x="75141" y="113338"/>
                </a:lnTo>
                <a:lnTo>
                  <a:pt x="60286" y="110993"/>
                </a:lnTo>
                <a:lnTo>
                  <a:pt x="47674" y="103956"/>
                </a:lnTo>
                <a:lnTo>
                  <a:pt x="38668" y="92227"/>
                </a:lnTo>
                <a:lnTo>
                  <a:pt x="34627" y="75804"/>
                </a:lnTo>
                <a:lnTo>
                  <a:pt x="128113" y="75804"/>
                </a:lnTo>
                <a:lnTo>
                  <a:pt x="128799" y="68446"/>
                </a:lnTo>
                <a:lnTo>
                  <a:pt x="128799" y="64032"/>
                </a:lnTo>
                <a:lnTo>
                  <a:pt x="127520" y="55938"/>
                </a:lnTo>
                <a:lnTo>
                  <a:pt x="35314" y="55938"/>
                </a:lnTo>
                <a:lnTo>
                  <a:pt x="39242" y="43884"/>
                </a:lnTo>
                <a:lnTo>
                  <a:pt x="46288" y="34592"/>
                </a:lnTo>
                <a:lnTo>
                  <a:pt x="55965" y="28613"/>
                </a:lnTo>
                <a:lnTo>
                  <a:pt x="67784" y="26497"/>
                </a:lnTo>
                <a:lnTo>
                  <a:pt x="117676" y="26497"/>
                </a:lnTo>
                <a:lnTo>
                  <a:pt x="113276" y="18768"/>
                </a:lnTo>
                <a:lnTo>
                  <a:pt x="94368" y="5037"/>
                </a:lnTo>
                <a:lnTo>
                  <a:pt x="68470" y="0"/>
                </a:lnTo>
                <a:close/>
              </a:path>
              <a:path w="128904" h="142239">
                <a:moveTo>
                  <a:pt x="114085" y="99359"/>
                </a:moveTo>
                <a:lnTo>
                  <a:pt x="111104" y="101543"/>
                </a:lnTo>
                <a:lnTo>
                  <a:pt x="102890" y="106349"/>
                </a:lnTo>
                <a:lnTo>
                  <a:pt x="90537" y="111154"/>
                </a:lnTo>
                <a:lnTo>
                  <a:pt x="75141" y="113338"/>
                </a:lnTo>
                <a:lnTo>
                  <a:pt x="121945" y="113338"/>
                </a:lnTo>
                <a:lnTo>
                  <a:pt x="114085" y="99359"/>
                </a:lnTo>
                <a:close/>
              </a:path>
              <a:path w="128904" h="142239">
                <a:moveTo>
                  <a:pt x="117676" y="26497"/>
                </a:moveTo>
                <a:lnTo>
                  <a:pt x="67784" y="26497"/>
                </a:lnTo>
                <a:lnTo>
                  <a:pt x="77688" y="28509"/>
                </a:lnTo>
                <a:lnTo>
                  <a:pt x="85956" y="34316"/>
                </a:lnTo>
                <a:lnTo>
                  <a:pt x="91759" y="43574"/>
                </a:lnTo>
                <a:lnTo>
                  <a:pt x="94270" y="55938"/>
                </a:lnTo>
                <a:lnTo>
                  <a:pt x="127520" y="55938"/>
                </a:lnTo>
                <a:lnTo>
                  <a:pt x="124863" y="39123"/>
                </a:lnTo>
                <a:lnTo>
                  <a:pt x="117676" y="26497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91920" y="1839345"/>
            <a:ext cx="154940" cy="191770"/>
          </a:xfrm>
          <a:custGeom>
            <a:avLst/>
            <a:gdLst/>
            <a:ahLst/>
            <a:cxnLst/>
            <a:rect l="l" t="t" r="r" b="b"/>
            <a:pathLst>
              <a:path w="154939" h="191769">
                <a:moveTo>
                  <a:pt x="74356" y="166334"/>
                </a:moveTo>
                <a:lnTo>
                  <a:pt x="1471" y="166334"/>
                </a:lnTo>
                <a:lnTo>
                  <a:pt x="1471" y="191360"/>
                </a:lnTo>
                <a:lnTo>
                  <a:pt x="74356" y="191360"/>
                </a:lnTo>
                <a:lnTo>
                  <a:pt x="74356" y="166334"/>
                </a:lnTo>
                <a:close/>
              </a:path>
              <a:path w="154939" h="191769">
                <a:moveTo>
                  <a:pt x="47085" y="3678"/>
                </a:moveTo>
                <a:lnTo>
                  <a:pt x="0" y="3678"/>
                </a:lnTo>
                <a:lnTo>
                  <a:pt x="0" y="28705"/>
                </a:lnTo>
                <a:lnTo>
                  <a:pt x="18442" y="28705"/>
                </a:lnTo>
                <a:lnTo>
                  <a:pt x="20600" y="30912"/>
                </a:lnTo>
                <a:lnTo>
                  <a:pt x="20600" y="166334"/>
                </a:lnTo>
                <a:lnTo>
                  <a:pt x="54443" y="166334"/>
                </a:lnTo>
                <a:lnTo>
                  <a:pt x="54443" y="127328"/>
                </a:lnTo>
                <a:lnTo>
                  <a:pt x="53756" y="122913"/>
                </a:lnTo>
                <a:lnTo>
                  <a:pt x="136856" y="122913"/>
                </a:lnTo>
                <a:lnTo>
                  <a:pt x="137236" y="122631"/>
                </a:lnTo>
                <a:lnTo>
                  <a:pt x="142479" y="113338"/>
                </a:lnTo>
                <a:lnTo>
                  <a:pt x="86814" y="113338"/>
                </a:lnTo>
                <a:lnTo>
                  <a:pt x="72337" y="109786"/>
                </a:lnTo>
                <a:lnTo>
                  <a:pt x="62008" y="100369"/>
                </a:lnTo>
                <a:lnTo>
                  <a:pt x="55818" y="86950"/>
                </a:lnTo>
                <a:lnTo>
                  <a:pt x="53756" y="71389"/>
                </a:lnTo>
                <a:lnTo>
                  <a:pt x="56561" y="52414"/>
                </a:lnTo>
                <a:lnTo>
                  <a:pt x="64056" y="39375"/>
                </a:lnTo>
                <a:lnTo>
                  <a:pt x="74862" y="31855"/>
                </a:lnTo>
                <a:lnTo>
                  <a:pt x="87599" y="29440"/>
                </a:lnTo>
                <a:lnTo>
                  <a:pt x="143594" y="29440"/>
                </a:lnTo>
                <a:lnTo>
                  <a:pt x="140085" y="22818"/>
                </a:lnTo>
                <a:lnTo>
                  <a:pt x="50813" y="22818"/>
                </a:lnTo>
                <a:lnTo>
                  <a:pt x="51500" y="19875"/>
                </a:lnTo>
                <a:lnTo>
                  <a:pt x="51500" y="9565"/>
                </a:lnTo>
                <a:lnTo>
                  <a:pt x="47085" y="3678"/>
                </a:lnTo>
                <a:close/>
              </a:path>
              <a:path w="154939" h="191769">
                <a:moveTo>
                  <a:pt x="136856" y="122913"/>
                </a:moveTo>
                <a:lnTo>
                  <a:pt x="54443" y="122913"/>
                </a:lnTo>
                <a:lnTo>
                  <a:pt x="56708" y="125902"/>
                </a:lnTo>
                <a:lnTo>
                  <a:pt x="63737" y="132478"/>
                </a:lnTo>
                <a:lnTo>
                  <a:pt x="75880" y="139054"/>
                </a:lnTo>
                <a:lnTo>
                  <a:pt x="93485" y="142043"/>
                </a:lnTo>
                <a:lnTo>
                  <a:pt x="117917" y="136995"/>
                </a:lnTo>
                <a:lnTo>
                  <a:pt x="136856" y="122913"/>
                </a:lnTo>
                <a:close/>
              </a:path>
              <a:path w="154939" h="191769">
                <a:moveTo>
                  <a:pt x="143594" y="29440"/>
                </a:moveTo>
                <a:lnTo>
                  <a:pt x="87599" y="29440"/>
                </a:lnTo>
                <a:lnTo>
                  <a:pt x="101124" y="32372"/>
                </a:lnTo>
                <a:lnTo>
                  <a:pt x="111559" y="40754"/>
                </a:lnTo>
                <a:lnTo>
                  <a:pt x="118279" y="53967"/>
                </a:lnTo>
                <a:lnTo>
                  <a:pt x="120657" y="71389"/>
                </a:lnTo>
                <a:lnTo>
                  <a:pt x="117963" y="89123"/>
                </a:lnTo>
                <a:lnTo>
                  <a:pt x="110652" y="102301"/>
                </a:lnTo>
                <a:lnTo>
                  <a:pt x="99882" y="110510"/>
                </a:lnTo>
                <a:lnTo>
                  <a:pt x="86814" y="113338"/>
                </a:lnTo>
                <a:lnTo>
                  <a:pt x="142479" y="113338"/>
                </a:lnTo>
                <a:lnTo>
                  <a:pt x="149933" y="100126"/>
                </a:lnTo>
                <a:lnTo>
                  <a:pt x="154500" y="70654"/>
                </a:lnTo>
                <a:lnTo>
                  <a:pt x="150370" y="42227"/>
                </a:lnTo>
                <a:lnTo>
                  <a:pt x="143594" y="29440"/>
                </a:lnTo>
                <a:close/>
              </a:path>
              <a:path w="154939" h="191769">
                <a:moveTo>
                  <a:pt x="94956" y="0"/>
                </a:moveTo>
                <a:lnTo>
                  <a:pt x="76454" y="356"/>
                </a:lnTo>
                <a:lnTo>
                  <a:pt x="65760" y="2852"/>
                </a:lnTo>
                <a:lnTo>
                  <a:pt x="58800" y="9626"/>
                </a:lnTo>
                <a:lnTo>
                  <a:pt x="51500" y="22818"/>
                </a:lnTo>
                <a:lnTo>
                  <a:pt x="140085" y="22818"/>
                </a:lnTo>
                <a:lnTo>
                  <a:pt x="138523" y="19872"/>
                </a:lnTo>
                <a:lnTo>
                  <a:pt x="119779" y="5244"/>
                </a:lnTo>
                <a:lnTo>
                  <a:pt x="94956" y="0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61135" y="1839345"/>
            <a:ext cx="136525" cy="142240"/>
          </a:xfrm>
          <a:custGeom>
            <a:avLst/>
            <a:gdLst/>
            <a:ahLst/>
            <a:cxnLst/>
            <a:rect l="l" t="t" r="r" b="b"/>
            <a:pathLst>
              <a:path w="136525" h="142239">
                <a:moveTo>
                  <a:pt x="112068" y="27233"/>
                </a:moveTo>
                <a:lnTo>
                  <a:pt x="59642" y="27233"/>
                </a:lnTo>
                <a:lnTo>
                  <a:pt x="69468" y="28429"/>
                </a:lnTo>
                <a:lnTo>
                  <a:pt x="77409" y="32385"/>
                </a:lnTo>
                <a:lnTo>
                  <a:pt x="82720" y="39653"/>
                </a:lnTo>
                <a:lnTo>
                  <a:pt x="84656" y="50788"/>
                </a:lnTo>
                <a:lnTo>
                  <a:pt x="84656" y="55202"/>
                </a:lnTo>
                <a:lnTo>
                  <a:pt x="75828" y="55202"/>
                </a:lnTo>
                <a:lnTo>
                  <a:pt x="54999" y="56536"/>
                </a:lnTo>
                <a:lnTo>
                  <a:pt x="29931" y="62561"/>
                </a:lnTo>
                <a:lnTo>
                  <a:pt x="8854" y="76314"/>
                </a:lnTo>
                <a:lnTo>
                  <a:pt x="0" y="100830"/>
                </a:lnTo>
                <a:lnTo>
                  <a:pt x="3709" y="118759"/>
                </a:lnTo>
                <a:lnTo>
                  <a:pt x="13635" y="131649"/>
                </a:lnTo>
                <a:lnTo>
                  <a:pt x="27975" y="139434"/>
                </a:lnTo>
                <a:lnTo>
                  <a:pt x="44927" y="142043"/>
                </a:lnTo>
                <a:lnTo>
                  <a:pt x="62975" y="141630"/>
                </a:lnTo>
                <a:lnTo>
                  <a:pt x="73436" y="138732"/>
                </a:lnTo>
                <a:lnTo>
                  <a:pt x="80311" y="130869"/>
                </a:lnTo>
                <a:lnTo>
                  <a:pt x="87249" y="116291"/>
                </a:lnTo>
                <a:lnTo>
                  <a:pt x="53756" y="116291"/>
                </a:lnTo>
                <a:lnTo>
                  <a:pt x="45404" y="114864"/>
                </a:lnTo>
                <a:lnTo>
                  <a:pt x="39177" y="110952"/>
                </a:lnTo>
                <a:lnTo>
                  <a:pt x="35285" y="105108"/>
                </a:lnTo>
                <a:lnTo>
                  <a:pt x="33941" y="97887"/>
                </a:lnTo>
                <a:lnTo>
                  <a:pt x="39206" y="85741"/>
                </a:lnTo>
                <a:lnTo>
                  <a:pt x="51782" y="79116"/>
                </a:lnTo>
                <a:lnTo>
                  <a:pt x="66841" y="76356"/>
                </a:lnTo>
                <a:lnTo>
                  <a:pt x="79555" y="75804"/>
                </a:lnTo>
                <a:lnTo>
                  <a:pt x="117813" y="75804"/>
                </a:lnTo>
                <a:lnTo>
                  <a:pt x="117813" y="53731"/>
                </a:lnTo>
                <a:lnTo>
                  <a:pt x="114260" y="30742"/>
                </a:lnTo>
                <a:lnTo>
                  <a:pt x="112068" y="27233"/>
                </a:lnTo>
                <a:close/>
              </a:path>
              <a:path w="136525" h="142239">
                <a:moveTo>
                  <a:pt x="136156" y="115556"/>
                </a:moveTo>
                <a:lnTo>
                  <a:pt x="87599" y="115556"/>
                </a:lnTo>
                <a:lnTo>
                  <a:pt x="86912" y="118499"/>
                </a:lnTo>
                <a:lnTo>
                  <a:pt x="86912" y="131743"/>
                </a:lnTo>
                <a:lnTo>
                  <a:pt x="92013" y="138365"/>
                </a:lnTo>
                <a:lnTo>
                  <a:pt x="136156" y="138365"/>
                </a:lnTo>
                <a:lnTo>
                  <a:pt x="136156" y="115556"/>
                </a:lnTo>
                <a:close/>
              </a:path>
              <a:path w="136525" h="142239">
                <a:moveTo>
                  <a:pt x="117813" y="75804"/>
                </a:moveTo>
                <a:lnTo>
                  <a:pt x="84656" y="75804"/>
                </a:lnTo>
                <a:lnTo>
                  <a:pt x="84656" y="80219"/>
                </a:lnTo>
                <a:lnTo>
                  <a:pt x="82311" y="92998"/>
                </a:lnTo>
                <a:lnTo>
                  <a:pt x="75828" y="104605"/>
                </a:lnTo>
                <a:lnTo>
                  <a:pt x="66033" y="113036"/>
                </a:lnTo>
                <a:lnTo>
                  <a:pt x="53756" y="116291"/>
                </a:lnTo>
                <a:lnTo>
                  <a:pt x="87249" y="116291"/>
                </a:lnTo>
                <a:lnTo>
                  <a:pt x="87599" y="115556"/>
                </a:lnTo>
                <a:lnTo>
                  <a:pt x="136156" y="115556"/>
                </a:lnTo>
                <a:lnTo>
                  <a:pt x="136156" y="113338"/>
                </a:lnTo>
                <a:lnTo>
                  <a:pt x="119971" y="113338"/>
                </a:lnTo>
                <a:lnTo>
                  <a:pt x="117813" y="111131"/>
                </a:lnTo>
                <a:lnTo>
                  <a:pt x="117813" y="75804"/>
                </a:lnTo>
                <a:close/>
              </a:path>
              <a:path w="136525" h="142239">
                <a:moveTo>
                  <a:pt x="62585" y="0"/>
                </a:moveTo>
                <a:lnTo>
                  <a:pt x="43536" y="264"/>
                </a:lnTo>
                <a:lnTo>
                  <a:pt x="31586" y="2116"/>
                </a:lnTo>
                <a:lnTo>
                  <a:pt x="21697" y="7143"/>
                </a:lnTo>
                <a:lnTo>
                  <a:pt x="8828" y="16932"/>
                </a:lnTo>
                <a:lnTo>
                  <a:pt x="21384" y="40477"/>
                </a:lnTo>
                <a:lnTo>
                  <a:pt x="24576" y="38408"/>
                </a:lnTo>
                <a:lnTo>
                  <a:pt x="33082" y="33855"/>
                </a:lnTo>
                <a:lnTo>
                  <a:pt x="45304" y="29302"/>
                </a:lnTo>
                <a:lnTo>
                  <a:pt x="59642" y="27233"/>
                </a:lnTo>
                <a:lnTo>
                  <a:pt x="112068" y="27233"/>
                </a:lnTo>
                <a:lnTo>
                  <a:pt x="103736" y="13893"/>
                </a:lnTo>
                <a:lnTo>
                  <a:pt x="86443" y="3531"/>
                </a:lnTo>
                <a:lnTo>
                  <a:pt x="62585" y="0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611320" y="1840816"/>
            <a:ext cx="102235" cy="137160"/>
          </a:xfrm>
          <a:custGeom>
            <a:avLst/>
            <a:gdLst/>
            <a:ahLst/>
            <a:cxnLst/>
            <a:rect l="l" t="t" r="r" b="b"/>
            <a:pathLst>
              <a:path w="102235" h="137160">
                <a:moveTo>
                  <a:pt x="74258" y="111867"/>
                </a:moveTo>
                <a:lnTo>
                  <a:pt x="1471" y="111867"/>
                </a:lnTo>
                <a:lnTo>
                  <a:pt x="1471" y="136893"/>
                </a:lnTo>
                <a:lnTo>
                  <a:pt x="74258" y="136893"/>
                </a:lnTo>
                <a:lnTo>
                  <a:pt x="74258" y="111867"/>
                </a:lnTo>
                <a:close/>
              </a:path>
              <a:path w="102235" h="137160">
                <a:moveTo>
                  <a:pt x="47085" y="2207"/>
                </a:moveTo>
                <a:lnTo>
                  <a:pt x="0" y="2207"/>
                </a:lnTo>
                <a:lnTo>
                  <a:pt x="0" y="27233"/>
                </a:lnTo>
                <a:lnTo>
                  <a:pt x="19128" y="27233"/>
                </a:lnTo>
                <a:lnTo>
                  <a:pt x="21286" y="29440"/>
                </a:lnTo>
                <a:lnTo>
                  <a:pt x="21286" y="111867"/>
                </a:lnTo>
                <a:lnTo>
                  <a:pt x="55129" y="111867"/>
                </a:lnTo>
                <a:lnTo>
                  <a:pt x="55129" y="82436"/>
                </a:lnTo>
                <a:lnTo>
                  <a:pt x="57395" y="64172"/>
                </a:lnTo>
                <a:lnTo>
                  <a:pt x="64424" y="48393"/>
                </a:lnTo>
                <a:lnTo>
                  <a:pt x="76566" y="37306"/>
                </a:lnTo>
                <a:lnTo>
                  <a:pt x="87983" y="34591"/>
                </a:lnTo>
                <a:lnTo>
                  <a:pt x="52971" y="34591"/>
                </a:lnTo>
                <a:lnTo>
                  <a:pt x="53658" y="31648"/>
                </a:lnTo>
                <a:lnTo>
                  <a:pt x="53658" y="6621"/>
                </a:lnTo>
                <a:lnTo>
                  <a:pt x="47085" y="2207"/>
                </a:lnTo>
                <a:close/>
              </a:path>
              <a:path w="102235" h="137160">
                <a:moveTo>
                  <a:pt x="99272" y="0"/>
                </a:moveTo>
                <a:lnTo>
                  <a:pt x="96330" y="0"/>
                </a:lnTo>
                <a:lnTo>
                  <a:pt x="81799" y="2714"/>
                </a:lnTo>
                <a:lnTo>
                  <a:pt x="69476" y="10121"/>
                </a:lnTo>
                <a:lnTo>
                  <a:pt x="59912" y="21115"/>
                </a:lnTo>
                <a:lnTo>
                  <a:pt x="53658" y="34591"/>
                </a:lnTo>
                <a:lnTo>
                  <a:pt x="87983" y="34591"/>
                </a:lnTo>
                <a:lnTo>
                  <a:pt x="94171" y="33119"/>
                </a:lnTo>
                <a:lnTo>
                  <a:pt x="102215" y="33119"/>
                </a:lnTo>
                <a:lnTo>
                  <a:pt x="102215" y="735"/>
                </a:lnTo>
                <a:lnTo>
                  <a:pt x="99272" y="0"/>
                </a:lnTo>
                <a:close/>
              </a:path>
              <a:path w="102235" h="137160">
                <a:moveTo>
                  <a:pt x="102215" y="33119"/>
                </a:moveTo>
                <a:lnTo>
                  <a:pt x="99272" y="33119"/>
                </a:lnTo>
                <a:lnTo>
                  <a:pt x="102215" y="33855"/>
                </a:lnTo>
                <a:lnTo>
                  <a:pt x="102215" y="33119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720893" y="1806225"/>
            <a:ext cx="87630" cy="173355"/>
          </a:xfrm>
          <a:custGeom>
            <a:avLst/>
            <a:gdLst/>
            <a:ahLst/>
            <a:cxnLst/>
            <a:rect l="l" t="t" r="r" b="b"/>
            <a:pathLst>
              <a:path w="87629" h="173355">
                <a:moveTo>
                  <a:pt x="54443" y="61824"/>
                </a:moveTo>
                <a:lnTo>
                  <a:pt x="21384" y="61824"/>
                </a:lnTo>
                <a:lnTo>
                  <a:pt x="21384" y="122178"/>
                </a:lnTo>
                <a:lnTo>
                  <a:pt x="27431" y="149051"/>
                </a:lnTo>
                <a:lnTo>
                  <a:pt x="42168" y="164401"/>
                </a:lnTo>
                <a:lnTo>
                  <a:pt x="60492" y="171335"/>
                </a:lnTo>
                <a:lnTo>
                  <a:pt x="77299" y="172956"/>
                </a:lnTo>
                <a:lnTo>
                  <a:pt x="83185" y="172956"/>
                </a:lnTo>
                <a:lnTo>
                  <a:pt x="87599" y="172220"/>
                </a:lnTo>
                <a:lnTo>
                  <a:pt x="87599" y="144987"/>
                </a:lnTo>
                <a:lnTo>
                  <a:pt x="81713" y="144987"/>
                </a:lnTo>
                <a:lnTo>
                  <a:pt x="73438" y="144159"/>
                </a:lnTo>
                <a:lnTo>
                  <a:pt x="64510" y="140572"/>
                </a:lnTo>
                <a:lnTo>
                  <a:pt x="57366" y="132570"/>
                </a:lnTo>
                <a:lnTo>
                  <a:pt x="54443" y="118499"/>
                </a:lnTo>
                <a:lnTo>
                  <a:pt x="54443" y="61824"/>
                </a:lnTo>
                <a:close/>
              </a:path>
              <a:path w="87629" h="173355">
                <a:moveTo>
                  <a:pt x="87599" y="144251"/>
                </a:moveTo>
                <a:lnTo>
                  <a:pt x="85441" y="144987"/>
                </a:lnTo>
                <a:lnTo>
                  <a:pt x="87599" y="144987"/>
                </a:lnTo>
                <a:lnTo>
                  <a:pt x="87599" y="144251"/>
                </a:lnTo>
                <a:close/>
              </a:path>
              <a:path w="87629" h="173355">
                <a:moveTo>
                  <a:pt x="85441" y="36798"/>
                </a:moveTo>
                <a:lnTo>
                  <a:pt x="0" y="36798"/>
                </a:lnTo>
                <a:lnTo>
                  <a:pt x="0" y="61824"/>
                </a:lnTo>
                <a:lnTo>
                  <a:pt x="85441" y="61824"/>
                </a:lnTo>
                <a:lnTo>
                  <a:pt x="85441" y="36798"/>
                </a:lnTo>
                <a:close/>
              </a:path>
              <a:path w="87629" h="173355">
                <a:moveTo>
                  <a:pt x="54443" y="0"/>
                </a:moveTo>
                <a:lnTo>
                  <a:pt x="22071" y="0"/>
                </a:lnTo>
                <a:lnTo>
                  <a:pt x="22071" y="36798"/>
                </a:lnTo>
                <a:lnTo>
                  <a:pt x="54443" y="36798"/>
                </a:lnTo>
                <a:lnTo>
                  <a:pt x="54443" y="0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825463" y="1839345"/>
            <a:ext cx="247015" cy="138430"/>
          </a:xfrm>
          <a:custGeom>
            <a:avLst/>
            <a:gdLst/>
            <a:ahLst/>
            <a:cxnLst/>
            <a:rect l="l" t="t" r="r" b="b"/>
            <a:pathLst>
              <a:path w="247014" h="138430">
                <a:moveTo>
                  <a:pt x="73571" y="113338"/>
                </a:moveTo>
                <a:lnTo>
                  <a:pt x="686" y="113338"/>
                </a:lnTo>
                <a:lnTo>
                  <a:pt x="686" y="138365"/>
                </a:lnTo>
                <a:lnTo>
                  <a:pt x="73571" y="138365"/>
                </a:lnTo>
                <a:lnTo>
                  <a:pt x="73571" y="113338"/>
                </a:lnTo>
                <a:close/>
              </a:path>
              <a:path w="247014" h="138430">
                <a:moveTo>
                  <a:pt x="175101" y="30912"/>
                </a:moveTo>
                <a:lnTo>
                  <a:pt x="88972" y="30912"/>
                </a:lnTo>
                <a:lnTo>
                  <a:pt x="98393" y="33096"/>
                </a:lnTo>
                <a:lnTo>
                  <a:pt x="104006" y="39007"/>
                </a:lnTo>
                <a:lnTo>
                  <a:pt x="106712" y="47678"/>
                </a:lnTo>
                <a:lnTo>
                  <a:pt x="107414" y="58145"/>
                </a:lnTo>
                <a:lnTo>
                  <a:pt x="107414" y="138365"/>
                </a:lnTo>
                <a:lnTo>
                  <a:pt x="160386" y="138365"/>
                </a:lnTo>
                <a:lnTo>
                  <a:pt x="160386" y="113338"/>
                </a:lnTo>
                <a:lnTo>
                  <a:pt x="140473" y="113338"/>
                </a:lnTo>
                <a:lnTo>
                  <a:pt x="140473" y="78747"/>
                </a:lnTo>
                <a:lnTo>
                  <a:pt x="142669" y="60719"/>
                </a:lnTo>
                <a:lnTo>
                  <a:pt x="149215" y="45448"/>
                </a:lnTo>
                <a:lnTo>
                  <a:pt x="160047" y="34868"/>
                </a:lnTo>
                <a:lnTo>
                  <a:pt x="175101" y="30912"/>
                </a:lnTo>
                <a:close/>
              </a:path>
              <a:path w="247014" h="138430">
                <a:moveTo>
                  <a:pt x="224635" y="30912"/>
                </a:moveTo>
                <a:lnTo>
                  <a:pt x="175101" y="30912"/>
                </a:lnTo>
                <a:lnTo>
                  <a:pt x="184464" y="32993"/>
                </a:lnTo>
                <a:lnTo>
                  <a:pt x="190048" y="38731"/>
                </a:lnTo>
                <a:lnTo>
                  <a:pt x="192744" y="47368"/>
                </a:lnTo>
                <a:lnTo>
                  <a:pt x="193444" y="58145"/>
                </a:lnTo>
                <a:lnTo>
                  <a:pt x="193444" y="138365"/>
                </a:lnTo>
                <a:lnTo>
                  <a:pt x="246514" y="138365"/>
                </a:lnTo>
                <a:lnTo>
                  <a:pt x="246514" y="113338"/>
                </a:lnTo>
                <a:lnTo>
                  <a:pt x="227287" y="113338"/>
                </a:lnTo>
                <a:lnTo>
                  <a:pt x="227287" y="51523"/>
                </a:lnTo>
                <a:lnTo>
                  <a:pt x="224635" y="30912"/>
                </a:lnTo>
                <a:close/>
              </a:path>
              <a:path w="247014" h="138430">
                <a:moveTo>
                  <a:pt x="47085" y="3678"/>
                </a:moveTo>
                <a:lnTo>
                  <a:pt x="0" y="3678"/>
                </a:lnTo>
                <a:lnTo>
                  <a:pt x="0" y="28705"/>
                </a:lnTo>
                <a:lnTo>
                  <a:pt x="18343" y="28705"/>
                </a:lnTo>
                <a:lnTo>
                  <a:pt x="20600" y="30176"/>
                </a:lnTo>
                <a:lnTo>
                  <a:pt x="20600" y="113338"/>
                </a:lnTo>
                <a:lnTo>
                  <a:pt x="54443" y="113338"/>
                </a:lnTo>
                <a:lnTo>
                  <a:pt x="54443" y="80219"/>
                </a:lnTo>
                <a:lnTo>
                  <a:pt x="56431" y="62271"/>
                </a:lnTo>
                <a:lnTo>
                  <a:pt x="62621" y="46460"/>
                </a:lnTo>
                <a:lnTo>
                  <a:pt x="73355" y="35202"/>
                </a:lnTo>
                <a:lnTo>
                  <a:pt x="88972" y="30912"/>
                </a:lnTo>
                <a:lnTo>
                  <a:pt x="224635" y="30912"/>
                </a:lnTo>
                <a:lnTo>
                  <a:pt x="224541" y="30176"/>
                </a:lnTo>
                <a:lnTo>
                  <a:pt x="52186" y="30176"/>
                </a:lnTo>
                <a:lnTo>
                  <a:pt x="52971" y="27233"/>
                </a:lnTo>
                <a:lnTo>
                  <a:pt x="52971" y="8829"/>
                </a:lnTo>
                <a:lnTo>
                  <a:pt x="47085" y="3678"/>
                </a:lnTo>
                <a:close/>
              </a:path>
              <a:path w="247014" h="138430">
                <a:moveTo>
                  <a:pt x="98586" y="0"/>
                </a:moveTo>
                <a:lnTo>
                  <a:pt x="83071" y="2852"/>
                </a:lnTo>
                <a:lnTo>
                  <a:pt x="69966" y="10121"/>
                </a:lnTo>
                <a:lnTo>
                  <a:pt x="59767" y="19874"/>
                </a:lnTo>
                <a:lnTo>
                  <a:pt x="52971" y="30176"/>
                </a:lnTo>
                <a:lnTo>
                  <a:pt x="224541" y="30176"/>
                </a:lnTo>
                <a:lnTo>
                  <a:pt x="224446" y="29440"/>
                </a:lnTo>
                <a:lnTo>
                  <a:pt x="136058" y="29440"/>
                </a:lnTo>
                <a:lnTo>
                  <a:pt x="130741" y="16145"/>
                </a:lnTo>
                <a:lnTo>
                  <a:pt x="122582" y="6991"/>
                </a:lnTo>
                <a:lnTo>
                  <a:pt x="111793" y="1701"/>
                </a:lnTo>
                <a:lnTo>
                  <a:pt x="98586" y="0"/>
                </a:lnTo>
                <a:close/>
              </a:path>
              <a:path w="247014" h="138430">
                <a:moveTo>
                  <a:pt x="183929" y="0"/>
                </a:moveTo>
                <a:lnTo>
                  <a:pt x="168585" y="2425"/>
                </a:lnTo>
                <a:lnTo>
                  <a:pt x="155126" y="8922"/>
                </a:lnTo>
                <a:lnTo>
                  <a:pt x="144297" y="18318"/>
                </a:lnTo>
                <a:lnTo>
                  <a:pt x="136843" y="29440"/>
                </a:lnTo>
                <a:lnTo>
                  <a:pt x="224446" y="29440"/>
                </a:lnTo>
                <a:lnTo>
                  <a:pt x="224334" y="28569"/>
                </a:lnTo>
                <a:lnTo>
                  <a:pt x="215798" y="12514"/>
                </a:lnTo>
                <a:lnTo>
                  <a:pt x="202167" y="3082"/>
                </a:lnTo>
                <a:lnTo>
                  <a:pt x="183929" y="0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85220" y="1839345"/>
            <a:ext cx="128905" cy="142240"/>
          </a:xfrm>
          <a:custGeom>
            <a:avLst/>
            <a:gdLst/>
            <a:ahLst/>
            <a:cxnLst/>
            <a:rect l="l" t="t" r="r" b="b"/>
            <a:pathLst>
              <a:path w="128904" h="142239">
                <a:moveTo>
                  <a:pt x="68372" y="0"/>
                </a:moveTo>
                <a:lnTo>
                  <a:pt x="40639" y="5244"/>
                </a:lnTo>
                <a:lnTo>
                  <a:pt x="19030" y="19872"/>
                </a:lnTo>
                <a:lnTo>
                  <a:pt x="4999" y="42227"/>
                </a:lnTo>
                <a:lnTo>
                  <a:pt x="0" y="70654"/>
                </a:lnTo>
                <a:lnTo>
                  <a:pt x="5058" y="98264"/>
                </a:lnTo>
                <a:lnTo>
                  <a:pt x="19496" y="120976"/>
                </a:lnTo>
                <a:lnTo>
                  <a:pt x="42211" y="136374"/>
                </a:lnTo>
                <a:lnTo>
                  <a:pt x="72100" y="142043"/>
                </a:lnTo>
                <a:lnTo>
                  <a:pt x="91987" y="141745"/>
                </a:lnTo>
                <a:lnTo>
                  <a:pt x="104288" y="139652"/>
                </a:lnTo>
                <a:lnTo>
                  <a:pt x="114105" y="133973"/>
                </a:lnTo>
                <a:lnTo>
                  <a:pt x="126543" y="122913"/>
                </a:lnTo>
                <a:lnTo>
                  <a:pt x="121439" y="113338"/>
                </a:lnTo>
                <a:lnTo>
                  <a:pt x="75043" y="113338"/>
                </a:lnTo>
                <a:lnTo>
                  <a:pt x="60229" y="110993"/>
                </a:lnTo>
                <a:lnTo>
                  <a:pt x="47613" y="103956"/>
                </a:lnTo>
                <a:lnTo>
                  <a:pt x="38583" y="92227"/>
                </a:lnTo>
                <a:lnTo>
                  <a:pt x="34529" y="75804"/>
                </a:lnTo>
                <a:lnTo>
                  <a:pt x="128015" y="75804"/>
                </a:lnTo>
                <a:lnTo>
                  <a:pt x="128701" y="68446"/>
                </a:lnTo>
                <a:lnTo>
                  <a:pt x="128701" y="64032"/>
                </a:lnTo>
                <a:lnTo>
                  <a:pt x="127422" y="55938"/>
                </a:lnTo>
                <a:lnTo>
                  <a:pt x="35314" y="55938"/>
                </a:lnTo>
                <a:lnTo>
                  <a:pt x="39131" y="43884"/>
                </a:lnTo>
                <a:lnTo>
                  <a:pt x="45982" y="34592"/>
                </a:lnTo>
                <a:lnTo>
                  <a:pt x="55592" y="28613"/>
                </a:lnTo>
                <a:lnTo>
                  <a:pt x="67686" y="26497"/>
                </a:lnTo>
                <a:lnTo>
                  <a:pt x="117578" y="26497"/>
                </a:lnTo>
                <a:lnTo>
                  <a:pt x="113178" y="18768"/>
                </a:lnTo>
                <a:lnTo>
                  <a:pt x="94270" y="5037"/>
                </a:lnTo>
                <a:lnTo>
                  <a:pt x="68372" y="0"/>
                </a:lnTo>
                <a:close/>
              </a:path>
              <a:path w="128904" h="142239">
                <a:moveTo>
                  <a:pt x="113987" y="99359"/>
                </a:moveTo>
                <a:lnTo>
                  <a:pt x="110895" y="101543"/>
                </a:lnTo>
                <a:lnTo>
                  <a:pt x="102497" y="106349"/>
                </a:lnTo>
                <a:lnTo>
                  <a:pt x="90108" y="111154"/>
                </a:lnTo>
                <a:lnTo>
                  <a:pt x="75043" y="113338"/>
                </a:lnTo>
                <a:lnTo>
                  <a:pt x="121439" y="113338"/>
                </a:lnTo>
                <a:lnTo>
                  <a:pt x="113987" y="99359"/>
                </a:lnTo>
                <a:close/>
              </a:path>
              <a:path w="128904" h="142239">
                <a:moveTo>
                  <a:pt x="117578" y="26497"/>
                </a:moveTo>
                <a:lnTo>
                  <a:pt x="67686" y="26497"/>
                </a:lnTo>
                <a:lnTo>
                  <a:pt x="77590" y="28509"/>
                </a:lnTo>
                <a:lnTo>
                  <a:pt x="85858" y="34316"/>
                </a:lnTo>
                <a:lnTo>
                  <a:pt x="91661" y="43574"/>
                </a:lnTo>
                <a:lnTo>
                  <a:pt x="94171" y="55938"/>
                </a:lnTo>
                <a:lnTo>
                  <a:pt x="127422" y="55938"/>
                </a:lnTo>
                <a:lnTo>
                  <a:pt x="124765" y="39123"/>
                </a:lnTo>
                <a:lnTo>
                  <a:pt x="117578" y="26497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31579" y="1839345"/>
            <a:ext cx="168275" cy="138430"/>
          </a:xfrm>
          <a:custGeom>
            <a:avLst/>
            <a:gdLst/>
            <a:ahLst/>
            <a:cxnLst/>
            <a:rect l="l" t="t" r="r" b="b"/>
            <a:pathLst>
              <a:path w="168275" h="138430">
                <a:moveTo>
                  <a:pt x="74356" y="113338"/>
                </a:moveTo>
                <a:lnTo>
                  <a:pt x="1471" y="113338"/>
                </a:lnTo>
                <a:lnTo>
                  <a:pt x="1471" y="138365"/>
                </a:lnTo>
                <a:lnTo>
                  <a:pt x="74356" y="138365"/>
                </a:lnTo>
                <a:lnTo>
                  <a:pt x="74356" y="113338"/>
                </a:lnTo>
                <a:close/>
              </a:path>
              <a:path w="168275" h="138430">
                <a:moveTo>
                  <a:pt x="145254" y="30912"/>
                </a:moveTo>
                <a:lnTo>
                  <a:pt x="93485" y="30912"/>
                </a:lnTo>
                <a:lnTo>
                  <a:pt x="103986" y="32901"/>
                </a:lnTo>
                <a:lnTo>
                  <a:pt x="110541" y="38547"/>
                </a:lnTo>
                <a:lnTo>
                  <a:pt x="113915" y="47368"/>
                </a:lnTo>
                <a:lnTo>
                  <a:pt x="114870" y="58881"/>
                </a:lnTo>
                <a:lnTo>
                  <a:pt x="114870" y="138365"/>
                </a:lnTo>
                <a:lnTo>
                  <a:pt x="167841" y="138365"/>
                </a:lnTo>
                <a:lnTo>
                  <a:pt x="167841" y="113338"/>
                </a:lnTo>
                <a:lnTo>
                  <a:pt x="147928" y="113338"/>
                </a:lnTo>
                <a:lnTo>
                  <a:pt x="147928" y="51523"/>
                </a:lnTo>
                <a:lnTo>
                  <a:pt x="145254" y="30912"/>
                </a:lnTo>
                <a:close/>
              </a:path>
              <a:path w="168275" h="138430">
                <a:moveTo>
                  <a:pt x="47870" y="3678"/>
                </a:moveTo>
                <a:lnTo>
                  <a:pt x="0" y="3678"/>
                </a:lnTo>
                <a:lnTo>
                  <a:pt x="0" y="28705"/>
                </a:lnTo>
                <a:lnTo>
                  <a:pt x="19128" y="28705"/>
                </a:lnTo>
                <a:lnTo>
                  <a:pt x="21384" y="30912"/>
                </a:lnTo>
                <a:lnTo>
                  <a:pt x="21384" y="113338"/>
                </a:lnTo>
                <a:lnTo>
                  <a:pt x="54443" y="113338"/>
                </a:lnTo>
                <a:lnTo>
                  <a:pt x="54443" y="78011"/>
                </a:lnTo>
                <a:lnTo>
                  <a:pt x="57122" y="60719"/>
                </a:lnTo>
                <a:lnTo>
                  <a:pt x="64841" y="45632"/>
                </a:lnTo>
                <a:lnTo>
                  <a:pt x="77121" y="34960"/>
                </a:lnTo>
                <a:lnTo>
                  <a:pt x="93485" y="30912"/>
                </a:lnTo>
                <a:lnTo>
                  <a:pt x="145254" y="30912"/>
                </a:lnTo>
                <a:lnTo>
                  <a:pt x="145158" y="30176"/>
                </a:lnTo>
                <a:lnTo>
                  <a:pt x="52285" y="30176"/>
                </a:lnTo>
                <a:lnTo>
                  <a:pt x="52971" y="27233"/>
                </a:lnTo>
                <a:lnTo>
                  <a:pt x="52971" y="8829"/>
                </a:lnTo>
                <a:lnTo>
                  <a:pt x="47870" y="3678"/>
                </a:lnTo>
                <a:close/>
              </a:path>
              <a:path w="168275" h="138430">
                <a:moveTo>
                  <a:pt x="103000" y="0"/>
                </a:moveTo>
                <a:lnTo>
                  <a:pt x="81112" y="4197"/>
                </a:lnTo>
                <a:lnTo>
                  <a:pt x="65846" y="13708"/>
                </a:lnTo>
                <a:lnTo>
                  <a:pt x="56650" y="23909"/>
                </a:lnTo>
                <a:lnTo>
                  <a:pt x="52971" y="30176"/>
                </a:lnTo>
                <a:lnTo>
                  <a:pt x="145158" y="30176"/>
                </a:lnTo>
                <a:lnTo>
                  <a:pt x="144950" y="28569"/>
                </a:lnTo>
                <a:lnTo>
                  <a:pt x="136242" y="12514"/>
                </a:lnTo>
                <a:lnTo>
                  <a:pt x="122146" y="3082"/>
                </a:lnTo>
                <a:lnTo>
                  <a:pt x="103000" y="0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08250" y="1806225"/>
            <a:ext cx="87630" cy="173355"/>
          </a:xfrm>
          <a:custGeom>
            <a:avLst/>
            <a:gdLst/>
            <a:ahLst/>
            <a:cxnLst/>
            <a:rect l="l" t="t" r="r" b="b"/>
            <a:pathLst>
              <a:path w="87629" h="173355">
                <a:moveTo>
                  <a:pt x="54443" y="61824"/>
                </a:moveTo>
                <a:lnTo>
                  <a:pt x="20600" y="61824"/>
                </a:lnTo>
                <a:lnTo>
                  <a:pt x="20600" y="122178"/>
                </a:lnTo>
                <a:lnTo>
                  <a:pt x="26754" y="149051"/>
                </a:lnTo>
                <a:lnTo>
                  <a:pt x="41727" y="164401"/>
                </a:lnTo>
                <a:lnTo>
                  <a:pt x="60287" y="171335"/>
                </a:lnTo>
                <a:lnTo>
                  <a:pt x="77201" y="172956"/>
                </a:lnTo>
                <a:lnTo>
                  <a:pt x="83087" y="172956"/>
                </a:lnTo>
                <a:lnTo>
                  <a:pt x="87501" y="172220"/>
                </a:lnTo>
                <a:lnTo>
                  <a:pt x="87501" y="144987"/>
                </a:lnTo>
                <a:lnTo>
                  <a:pt x="80929" y="144987"/>
                </a:lnTo>
                <a:lnTo>
                  <a:pt x="72734" y="144159"/>
                </a:lnTo>
                <a:lnTo>
                  <a:pt x="64081" y="140572"/>
                </a:lnTo>
                <a:lnTo>
                  <a:pt x="57229" y="132570"/>
                </a:lnTo>
                <a:lnTo>
                  <a:pt x="54443" y="118499"/>
                </a:lnTo>
                <a:lnTo>
                  <a:pt x="54443" y="61824"/>
                </a:lnTo>
                <a:close/>
              </a:path>
              <a:path w="87629" h="173355">
                <a:moveTo>
                  <a:pt x="87501" y="144251"/>
                </a:moveTo>
                <a:lnTo>
                  <a:pt x="84558" y="144987"/>
                </a:lnTo>
                <a:lnTo>
                  <a:pt x="87501" y="144987"/>
                </a:lnTo>
                <a:lnTo>
                  <a:pt x="87501" y="144251"/>
                </a:lnTo>
                <a:close/>
              </a:path>
              <a:path w="87629" h="173355">
                <a:moveTo>
                  <a:pt x="84558" y="36798"/>
                </a:moveTo>
                <a:lnTo>
                  <a:pt x="0" y="36798"/>
                </a:lnTo>
                <a:lnTo>
                  <a:pt x="0" y="61824"/>
                </a:lnTo>
                <a:lnTo>
                  <a:pt x="84558" y="61824"/>
                </a:lnTo>
                <a:lnTo>
                  <a:pt x="84558" y="36798"/>
                </a:lnTo>
                <a:close/>
              </a:path>
              <a:path w="87629" h="173355">
                <a:moveTo>
                  <a:pt x="54443" y="0"/>
                </a:moveTo>
                <a:lnTo>
                  <a:pt x="21286" y="0"/>
                </a:lnTo>
                <a:lnTo>
                  <a:pt x="21286" y="36798"/>
                </a:lnTo>
                <a:lnTo>
                  <a:pt x="54443" y="36798"/>
                </a:lnTo>
                <a:lnTo>
                  <a:pt x="54443" y="0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73738" y="1839345"/>
            <a:ext cx="149225" cy="142240"/>
          </a:xfrm>
          <a:custGeom>
            <a:avLst/>
            <a:gdLst/>
            <a:ahLst/>
            <a:cxnLst/>
            <a:rect l="l" t="t" r="r" b="b"/>
            <a:pathLst>
              <a:path w="149225" h="142239">
                <a:moveTo>
                  <a:pt x="74356" y="0"/>
                </a:moveTo>
                <a:lnTo>
                  <a:pt x="45357" y="5244"/>
                </a:lnTo>
                <a:lnTo>
                  <a:pt x="21728" y="19872"/>
                </a:lnTo>
                <a:lnTo>
                  <a:pt x="5824" y="42227"/>
                </a:lnTo>
                <a:lnTo>
                  <a:pt x="0" y="70654"/>
                </a:lnTo>
                <a:lnTo>
                  <a:pt x="5824" y="99506"/>
                </a:lnTo>
                <a:lnTo>
                  <a:pt x="21728" y="122079"/>
                </a:lnTo>
                <a:lnTo>
                  <a:pt x="45357" y="136788"/>
                </a:lnTo>
                <a:lnTo>
                  <a:pt x="74356" y="142043"/>
                </a:lnTo>
                <a:lnTo>
                  <a:pt x="103356" y="136788"/>
                </a:lnTo>
                <a:lnTo>
                  <a:pt x="126985" y="122079"/>
                </a:lnTo>
                <a:lnTo>
                  <a:pt x="133143" y="113338"/>
                </a:lnTo>
                <a:lnTo>
                  <a:pt x="74356" y="113338"/>
                </a:lnTo>
                <a:lnTo>
                  <a:pt x="58714" y="110292"/>
                </a:lnTo>
                <a:lnTo>
                  <a:pt x="45823" y="101657"/>
                </a:lnTo>
                <a:lnTo>
                  <a:pt x="37069" y="88191"/>
                </a:lnTo>
                <a:lnTo>
                  <a:pt x="33843" y="70654"/>
                </a:lnTo>
                <a:lnTo>
                  <a:pt x="37069" y="53852"/>
                </a:lnTo>
                <a:lnTo>
                  <a:pt x="45823" y="40570"/>
                </a:lnTo>
                <a:lnTo>
                  <a:pt x="58714" y="31843"/>
                </a:lnTo>
                <a:lnTo>
                  <a:pt x="74356" y="28705"/>
                </a:lnTo>
                <a:lnTo>
                  <a:pt x="133268" y="28705"/>
                </a:lnTo>
                <a:lnTo>
                  <a:pt x="126985" y="19872"/>
                </a:lnTo>
                <a:lnTo>
                  <a:pt x="103356" y="5244"/>
                </a:lnTo>
                <a:lnTo>
                  <a:pt x="74356" y="0"/>
                </a:lnTo>
                <a:close/>
              </a:path>
              <a:path w="149225" h="142239">
                <a:moveTo>
                  <a:pt x="133268" y="28705"/>
                </a:moveTo>
                <a:lnTo>
                  <a:pt x="74356" y="28705"/>
                </a:lnTo>
                <a:lnTo>
                  <a:pt x="89875" y="31843"/>
                </a:lnTo>
                <a:lnTo>
                  <a:pt x="102497" y="40570"/>
                </a:lnTo>
                <a:lnTo>
                  <a:pt x="110981" y="53852"/>
                </a:lnTo>
                <a:lnTo>
                  <a:pt x="114085" y="70654"/>
                </a:lnTo>
                <a:lnTo>
                  <a:pt x="110981" y="88191"/>
                </a:lnTo>
                <a:lnTo>
                  <a:pt x="102497" y="101657"/>
                </a:lnTo>
                <a:lnTo>
                  <a:pt x="89875" y="110292"/>
                </a:lnTo>
                <a:lnTo>
                  <a:pt x="74356" y="113338"/>
                </a:lnTo>
                <a:lnTo>
                  <a:pt x="133143" y="113338"/>
                </a:lnTo>
                <a:lnTo>
                  <a:pt x="142888" y="99506"/>
                </a:lnTo>
                <a:lnTo>
                  <a:pt x="148713" y="70654"/>
                </a:lnTo>
                <a:lnTo>
                  <a:pt x="142888" y="42227"/>
                </a:lnTo>
                <a:lnTo>
                  <a:pt x="133268" y="28705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39323" y="1787085"/>
            <a:ext cx="87630" cy="191135"/>
          </a:xfrm>
          <a:custGeom>
            <a:avLst/>
            <a:gdLst/>
            <a:ahLst/>
            <a:cxnLst/>
            <a:rect l="l" t="t" r="r" b="b"/>
            <a:pathLst>
              <a:path w="87629" h="191135">
                <a:moveTo>
                  <a:pt x="77299" y="165598"/>
                </a:moveTo>
                <a:lnTo>
                  <a:pt x="1471" y="165598"/>
                </a:lnTo>
                <a:lnTo>
                  <a:pt x="1471" y="190624"/>
                </a:lnTo>
                <a:lnTo>
                  <a:pt x="77299" y="190624"/>
                </a:lnTo>
                <a:lnTo>
                  <a:pt x="77299" y="165598"/>
                </a:lnTo>
                <a:close/>
              </a:path>
              <a:path w="87629" h="191135">
                <a:moveTo>
                  <a:pt x="54443" y="80964"/>
                </a:moveTo>
                <a:lnTo>
                  <a:pt x="21384" y="80964"/>
                </a:lnTo>
                <a:lnTo>
                  <a:pt x="21384" y="165598"/>
                </a:lnTo>
                <a:lnTo>
                  <a:pt x="54443" y="165598"/>
                </a:lnTo>
                <a:lnTo>
                  <a:pt x="54443" y="80964"/>
                </a:lnTo>
                <a:close/>
              </a:path>
              <a:path w="87629" h="191135">
                <a:moveTo>
                  <a:pt x="85343" y="55938"/>
                </a:moveTo>
                <a:lnTo>
                  <a:pt x="0" y="55938"/>
                </a:lnTo>
                <a:lnTo>
                  <a:pt x="0" y="80964"/>
                </a:lnTo>
                <a:lnTo>
                  <a:pt x="85343" y="80964"/>
                </a:lnTo>
                <a:lnTo>
                  <a:pt x="85343" y="55938"/>
                </a:lnTo>
                <a:close/>
              </a:path>
              <a:path w="87629" h="191135">
                <a:moveTo>
                  <a:pt x="81713" y="0"/>
                </a:moveTo>
                <a:lnTo>
                  <a:pt x="74356" y="0"/>
                </a:lnTo>
                <a:lnTo>
                  <a:pt x="58299" y="1599"/>
                </a:lnTo>
                <a:lnTo>
                  <a:pt x="40954" y="8375"/>
                </a:lnTo>
                <a:lnTo>
                  <a:pt x="27068" y="23292"/>
                </a:lnTo>
                <a:lnTo>
                  <a:pt x="21384" y="49316"/>
                </a:lnTo>
                <a:lnTo>
                  <a:pt x="21384" y="55938"/>
                </a:lnTo>
                <a:lnTo>
                  <a:pt x="54443" y="55938"/>
                </a:lnTo>
                <a:lnTo>
                  <a:pt x="54443" y="48580"/>
                </a:lnTo>
                <a:lnTo>
                  <a:pt x="56979" y="37170"/>
                </a:lnTo>
                <a:lnTo>
                  <a:pt x="63112" y="30729"/>
                </a:lnTo>
                <a:lnTo>
                  <a:pt x="70624" y="27877"/>
                </a:lnTo>
                <a:lnTo>
                  <a:pt x="77299" y="27233"/>
                </a:lnTo>
                <a:lnTo>
                  <a:pt x="87599" y="27233"/>
                </a:lnTo>
                <a:lnTo>
                  <a:pt x="87599" y="1471"/>
                </a:lnTo>
                <a:lnTo>
                  <a:pt x="81713" y="0"/>
                </a:lnTo>
                <a:close/>
              </a:path>
              <a:path w="87629" h="191135">
                <a:moveTo>
                  <a:pt x="87599" y="27233"/>
                </a:moveTo>
                <a:lnTo>
                  <a:pt x="84656" y="27233"/>
                </a:lnTo>
                <a:lnTo>
                  <a:pt x="87599" y="28705"/>
                </a:lnTo>
                <a:lnTo>
                  <a:pt x="87599" y="27233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906380" y="1964805"/>
            <a:ext cx="143510" cy="0"/>
          </a:xfrm>
          <a:custGeom>
            <a:avLst/>
            <a:gdLst/>
            <a:ahLst/>
            <a:cxnLst/>
            <a:rect l="l" t="t" r="r" b="b"/>
            <a:pathLst>
              <a:path w="143510">
                <a:moveTo>
                  <a:pt x="0" y="0"/>
                </a:moveTo>
                <a:lnTo>
                  <a:pt x="143514" y="0"/>
                </a:lnTo>
              </a:path>
            </a:pathLst>
          </a:custGeom>
          <a:ln w="25400">
            <a:solidFill>
              <a:srgbClr val="535F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929237" y="1950834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657" y="0"/>
                </a:lnTo>
              </a:path>
            </a:pathLst>
          </a:custGeom>
          <a:ln w="3175">
            <a:solidFill>
              <a:srgbClr val="535F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46502" y="189622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342"/>
                </a:lnTo>
              </a:path>
            </a:pathLst>
          </a:custGeom>
          <a:ln w="34529">
            <a:solidFill>
              <a:srgbClr val="535F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929237" y="1882887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>
                <a:moveTo>
                  <a:pt x="0" y="0"/>
                </a:moveTo>
                <a:lnTo>
                  <a:pt x="96330" y="0"/>
                </a:lnTo>
              </a:path>
            </a:pathLst>
          </a:custGeom>
          <a:ln w="26671">
            <a:solidFill>
              <a:srgbClr val="535F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946502" y="1817479"/>
            <a:ext cx="0" cy="52069"/>
          </a:xfrm>
          <a:custGeom>
            <a:avLst/>
            <a:gdLst/>
            <a:ahLst/>
            <a:cxnLst/>
            <a:rect l="l" t="t" r="r" b="b"/>
            <a:pathLst>
              <a:path h="52069">
                <a:moveTo>
                  <a:pt x="0" y="0"/>
                </a:moveTo>
                <a:lnTo>
                  <a:pt x="0" y="52072"/>
                </a:lnTo>
              </a:path>
            </a:pathLst>
          </a:custGeom>
          <a:ln w="34529">
            <a:solidFill>
              <a:srgbClr val="535F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929237" y="1816844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>
                <a:moveTo>
                  <a:pt x="0" y="0"/>
                </a:moveTo>
                <a:lnTo>
                  <a:pt x="116930" y="0"/>
                </a:lnTo>
              </a:path>
            </a:pathLst>
          </a:custGeom>
          <a:ln w="3175">
            <a:solidFill>
              <a:srgbClr val="535F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906380" y="1802873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>
                <a:moveTo>
                  <a:pt x="0" y="0"/>
                </a:moveTo>
                <a:lnTo>
                  <a:pt x="139786" y="0"/>
                </a:lnTo>
              </a:path>
            </a:pathLst>
          </a:custGeom>
          <a:ln w="26671">
            <a:solidFill>
              <a:srgbClr val="535F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020466" y="1939440"/>
            <a:ext cx="29845" cy="0"/>
          </a:xfrm>
          <a:custGeom>
            <a:avLst/>
            <a:gdLst/>
            <a:ahLst/>
            <a:cxnLst/>
            <a:rect l="l" t="t" r="r" b="b"/>
            <a:pathLst>
              <a:path w="29845">
                <a:moveTo>
                  <a:pt x="0" y="0"/>
                </a:moveTo>
                <a:lnTo>
                  <a:pt x="29428" y="0"/>
                </a:lnTo>
              </a:path>
            </a:pathLst>
          </a:custGeom>
          <a:ln w="20601">
            <a:solidFill>
              <a:srgbClr val="535F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016052" y="1827935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>
                <a:moveTo>
                  <a:pt x="0" y="0"/>
                </a:moveTo>
                <a:lnTo>
                  <a:pt x="30115" y="0"/>
                </a:lnTo>
              </a:path>
            </a:pathLst>
          </a:custGeom>
          <a:ln w="21347">
            <a:solidFill>
              <a:srgbClr val="535F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069710" y="1790038"/>
            <a:ext cx="151765" cy="191770"/>
          </a:xfrm>
          <a:custGeom>
            <a:avLst/>
            <a:gdLst/>
            <a:ahLst/>
            <a:cxnLst/>
            <a:rect l="l" t="t" r="r" b="b"/>
            <a:pathLst>
              <a:path w="151764" h="191769">
                <a:moveTo>
                  <a:pt x="61800" y="49306"/>
                </a:moveTo>
                <a:lnTo>
                  <a:pt x="36624" y="54343"/>
                </a:lnTo>
                <a:lnTo>
                  <a:pt x="17105" y="68627"/>
                </a:lnTo>
                <a:lnTo>
                  <a:pt x="4483" y="90913"/>
                </a:lnTo>
                <a:lnTo>
                  <a:pt x="0" y="119960"/>
                </a:lnTo>
                <a:lnTo>
                  <a:pt x="4133" y="148812"/>
                </a:lnTo>
                <a:lnTo>
                  <a:pt x="15928" y="171386"/>
                </a:lnTo>
                <a:lnTo>
                  <a:pt x="34473" y="186095"/>
                </a:lnTo>
                <a:lnTo>
                  <a:pt x="58857" y="191350"/>
                </a:lnTo>
                <a:lnTo>
                  <a:pt x="78583" y="190948"/>
                </a:lnTo>
                <a:lnTo>
                  <a:pt x="89757" y="188131"/>
                </a:lnTo>
                <a:lnTo>
                  <a:pt x="96517" y="180486"/>
                </a:lnTo>
                <a:lnTo>
                  <a:pt x="103000" y="165598"/>
                </a:lnTo>
                <a:lnTo>
                  <a:pt x="151656" y="165598"/>
                </a:lnTo>
                <a:lnTo>
                  <a:pt x="151656" y="162645"/>
                </a:lnTo>
                <a:lnTo>
                  <a:pt x="66999" y="162645"/>
                </a:lnTo>
                <a:lnTo>
                  <a:pt x="53748" y="159598"/>
                </a:lnTo>
                <a:lnTo>
                  <a:pt x="43247" y="150964"/>
                </a:lnTo>
                <a:lnTo>
                  <a:pt x="36333" y="137498"/>
                </a:lnTo>
                <a:lnTo>
                  <a:pt x="33843" y="119960"/>
                </a:lnTo>
                <a:lnTo>
                  <a:pt x="36563" y="102342"/>
                </a:lnTo>
                <a:lnTo>
                  <a:pt x="43983" y="89417"/>
                </a:lnTo>
                <a:lnTo>
                  <a:pt x="54990" y="81460"/>
                </a:lnTo>
                <a:lnTo>
                  <a:pt x="68470" y="78747"/>
                </a:lnTo>
                <a:lnTo>
                  <a:pt x="133998" y="78747"/>
                </a:lnTo>
                <a:lnTo>
                  <a:pt x="133998" y="68446"/>
                </a:lnTo>
                <a:lnTo>
                  <a:pt x="100842" y="68446"/>
                </a:lnTo>
                <a:lnTo>
                  <a:pt x="98784" y="65456"/>
                </a:lnTo>
                <a:lnTo>
                  <a:pt x="92099" y="58876"/>
                </a:lnTo>
                <a:lnTo>
                  <a:pt x="80026" y="52297"/>
                </a:lnTo>
                <a:lnTo>
                  <a:pt x="61800" y="49306"/>
                </a:lnTo>
                <a:close/>
              </a:path>
              <a:path w="151764" h="191769">
                <a:moveTo>
                  <a:pt x="151656" y="165598"/>
                </a:moveTo>
                <a:lnTo>
                  <a:pt x="103785" y="165598"/>
                </a:lnTo>
                <a:lnTo>
                  <a:pt x="103000" y="168541"/>
                </a:lnTo>
                <a:lnTo>
                  <a:pt x="103000" y="181049"/>
                </a:lnTo>
                <a:lnTo>
                  <a:pt x="108199" y="187671"/>
                </a:lnTo>
                <a:lnTo>
                  <a:pt x="151656" y="187671"/>
                </a:lnTo>
                <a:lnTo>
                  <a:pt x="151656" y="165598"/>
                </a:lnTo>
                <a:close/>
              </a:path>
              <a:path w="151764" h="191769">
                <a:moveTo>
                  <a:pt x="133998" y="78747"/>
                </a:moveTo>
                <a:lnTo>
                  <a:pt x="68470" y="78747"/>
                </a:lnTo>
                <a:lnTo>
                  <a:pt x="82947" y="82301"/>
                </a:lnTo>
                <a:lnTo>
                  <a:pt x="93276" y="91720"/>
                </a:lnTo>
                <a:lnTo>
                  <a:pt x="99467" y="105140"/>
                </a:lnTo>
                <a:lnTo>
                  <a:pt x="101529" y="120696"/>
                </a:lnTo>
                <a:lnTo>
                  <a:pt x="98616" y="139671"/>
                </a:lnTo>
                <a:lnTo>
                  <a:pt x="90885" y="152711"/>
                </a:lnTo>
                <a:lnTo>
                  <a:pt x="79843" y="160231"/>
                </a:lnTo>
                <a:lnTo>
                  <a:pt x="66999" y="162645"/>
                </a:lnTo>
                <a:lnTo>
                  <a:pt x="136156" y="162645"/>
                </a:lnTo>
                <a:lnTo>
                  <a:pt x="133998" y="160438"/>
                </a:lnTo>
                <a:lnTo>
                  <a:pt x="133998" y="78747"/>
                </a:lnTo>
                <a:close/>
              </a:path>
              <a:path w="151764" h="191769">
                <a:moveTo>
                  <a:pt x="133998" y="0"/>
                </a:moveTo>
                <a:lnTo>
                  <a:pt x="79457" y="0"/>
                </a:lnTo>
                <a:lnTo>
                  <a:pt x="79457" y="25016"/>
                </a:lnTo>
                <a:lnTo>
                  <a:pt x="100842" y="25016"/>
                </a:lnTo>
                <a:lnTo>
                  <a:pt x="100842" y="68446"/>
                </a:lnTo>
                <a:lnTo>
                  <a:pt x="133998" y="68446"/>
                </a:lnTo>
                <a:lnTo>
                  <a:pt x="133998" y="0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233138" y="1843023"/>
            <a:ext cx="165735" cy="138430"/>
          </a:xfrm>
          <a:custGeom>
            <a:avLst/>
            <a:gdLst/>
            <a:ahLst/>
            <a:cxnLst/>
            <a:rect l="l" t="t" r="r" b="b"/>
            <a:pathLst>
              <a:path w="165735" h="138430">
                <a:moveTo>
                  <a:pt x="54443" y="0"/>
                </a:moveTo>
                <a:lnTo>
                  <a:pt x="0" y="0"/>
                </a:lnTo>
                <a:lnTo>
                  <a:pt x="0" y="25026"/>
                </a:lnTo>
                <a:lnTo>
                  <a:pt x="20600" y="25026"/>
                </a:lnTo>
                <a:lnTo>
                  <a:pt x="20600" y="86850"/>
                </a:lnTo>
                <a:lnTo>
                  <a:pt x="23772" y="110424"/>
                </a:lnTo>
                <a:lnTo>
                  <a:pt x="32739" y="126407"/>
                </a:lnTo>
                <a:lnTo>
                  <a:pt x="46672" y="135490"/>
                </a:lnTo>
                <a:lnTo>
                  <a:pt x="64743" y="138365"/>
                </a:lnTo>
                <a:lnTo>
                  <a:pt x="86797" y="134272"/>
                </a:lnTo>
                <a:lnTo>
                  <a:pt x="101762" y="124935"/>
                </a:lnTo>
                <a:lnTo>
                  <a:pt x="110527" y="114770"/>
                </a:lnTo>
                <a:lnTo>
                  <a:pt x="113987" y="108188"/>
                </a:lnTo>
                <a:lnTo>
                  <a:pt x="75729" y="108188"/>
                </a:lnTo>
                <a:lnTo>
                  <a:pt x="65285" y="106211"/>
                </a:lnTo>
                <a:lnTo>
                  <a:pt x="58759" y="100646"/>
                </a:lnTo>
                <a:lnTo>
                  <a:pt x="55396" y="92047"/>
                </a:lnTo>
                <a:lnTo>
                  <a:pt x="54443" y="80964"/>
                </a:lnTo>
                <a:lnTo>
                  <a:pt x="54443" y="0"/>
                </a:lnTo>
                <a:close/>
              </a:path>
              <a:path w="165735" h="138430">
                <a:moveTo>
                  <a:pt x="146358" y="0"/>
                </a:moveTo>
                <a:lnTo>
                  <a:pt x="92700" y="0"/>
                </a:lnTo>
                <a:lnTo>
                  <a:pt x="92700" y="25026"/>
                </a:lnTo>
                <a:lnTo>
                  <a:pt x="113300" y="25026"/>
                </a:lnTo>
                <a:lnTo>
                  <a:pt x="113300" y="59617"/>
                </a:lnTo>
                <a:lnTo>
                  <a:pt x="110740" y="77454"/>
                </a:lnTo>
                <a:lnTo>
                  <a:pt x="103343" y="93011"/>
                </a:lnTo>
                <a:lnTo>
                  <a:pt x="91532" y="104015"/>
                </a:lnTo>
                <a:lnTo>
                  <a:pt x="75729" y="108188"/>
                </a:lnTo>
                <a:lnTo>
                  <a:pt x="114772" y="108188"/>
                </a:lnTo>
                <a:lnTo>
                  <a:pt x="114772" y="129535"/>
                </a:lnTo>
                <a:lnTo>
                  <a:pt x="119873" y="134686"/>
                </a:lnTo>
                <a:lnTo>
                  <a:pt x="165487" y="134686"/>
                </a:lnTo>
                <a:lnTo>
                  <a:pt x="165487" y="109660"/>
                </a:lnTo>
                <a:lnTo>
                  <a:pt x="148615" y="109660"/>
                </a:lnTo>
                <a:lnTo>
                  <a:pt x="146358" y="107452"/>
                </a:lnTo>
                <a:lnTo>
                  <a:pt x="146358" y="0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412653" y="1839345"/>
            <a:ext cx="130810" cy="142240"/>
          </a:xfrm>
          <a:custGeom>
            <a:avLst/>
            <a:gdLst/>
            <a:ahLst/>
            <a:cxnLst/>
            <a:rect l="l" t="t" r="r" b="b"/>
            <a:pathLst>
              <a:path w="130809" h="142239">
                <a:moveTo>
                  <a:pt x="72885" y="0"/>
                </a:moveTo>
                <a:lnTo>
                  <a:pt x="44074" y="5462"/>
                </a:lnTo>
                <a:lnTo>
                  <a:pt x="20955" y="20515"/>
                </a:lnTo>
                <a:lnTo>
                  <a:pt x="5580" y="43158"/>
                </a:lnTo>
                <a:lnTo>
                  <a:pt x="0" y="71389"/>
                </a:lnTo>
                <a:lnTo>
                  <a:pt x="6138" y="100751"/>
                </a:lnTo>
                <a:lnTo>
                  <a:pt x="22623" y="123003"/>
                </a:lnTo>
                <a:lnTo>
                  <a:pt x="46557" y="137111"/>
                </a:lnTo>
                <a:lnTo>
                  <a:pt x="75043" y="142043"/>
                </a:lnTo>
                <a:lnTo>
                  <a:pt x="92984" y="139951"/>
                </a:lnTo>
                <a:lnTo>
                  <a:pt x="108726" y="134686"/>
                </a:lnTo>
                <a:lnTo>
                  <a:pt x="121434" y="127765"/>
                </a:lnTo>
                <a:lnTo>
                  <a:pt x="130271" y="120706"/>
                </a:lnTo>
                <a:lnTo>
                  <a:pt x="126589" y="113338"/>
                </a:lnTo>
                <a:lnTo>
                  <a:pt x="76514" y="113338"/>
                </a:lnTo>
                <a:lnTo>
                  <a:pt x="60204" y="110499"/>
                </a:lnTo>
                <a:lnTo>
                  <a:pt x="46607" y="102209"/>
                </a:lnTo>
                <a:lnTo>
                  <a:pt x="37296" y="88812"/>
                </a:lnTo>
                <a:lnTo>
                  <a:pt x="33843" y="70654"/>
                </a:lnTo>
                <a:lnTo>
                  <a:pt x="36629" y="53541"/>
                </a:lnTo>
                <a:lnTo>
                  <a:pt x="44584" y="40294"/>
                </a:lnTo>
                <a:lnTo>
                  <a:pt x="57100" y="31740"/>
                </a:lnTo>
                <a:lnTo>
                  <a:pt x="73571" y="28705"/>
                </a:lnTo>
                <a:lnTo>
                  <a:pt x="126687" y="28705"/>
                </a:lnTo>
                <a:lnTo>
                  <a:pt x="122601" y="17386"/>
                </a:lnTo>
                <a:lnTo>
                  <a:pt x="108984" y="7358"/>
                </a:lnTo>
                <a:lnTo>
                  <a:pt x="91100" y="1747"/>
                </a:lnTo>
                <a:lnTo>
                  <a:pt x="72885" y="0"/>
                </a:lnTo>
                <a:close/>
              </a:path>
              <a:path w="130809" h="142239">
                <a:moveTo>
                  <a:pt x="118499" y="97151"/>
                </a:moveTo>
                <a:lnTo>
                  <a:pt x="111525" y="102164"/>
                </a:lnTo>
                <a:lnTo>
                  <a:pt x="101921" y="107452"/>
                </a:lnTo>
                <a:lnTo>
                  <a:pt x="90110" y="111637"/>
                </a:lnTo>
                <a:lnTo>
                  <a:pt x="76514" y="113338"/>
                </a:lnTo>
                <a:lnTo>
                  <a:pt x="126589" y="113338"/>
                </a:lnTo>
                <a:lnTo>
                  <a:pt x="118499" y="97151"/>
                </a:lnTo>
                <a:close/>
              </a:path>
              <a:path w="130809" h="142239">
                <a:moveTo>
                  <a:pt x="126687" y="28705"/>
                </a:moveTo>
                <a:lnTo>
                  <a:pt x="73571" y="28705"/>
                </a:lnTo>
                <a:lnTo>
                  <a:pt x="82569" y="29532"/>
                </a:lnTo>
                <a:lnTo>
                  <a:pt x="90885" y="32016"/>
                </a:lnTo>
                <a:lnTo>
                  <a:pt x="96995" y="36154"/>
                </a:lnTo>
                <a:lnTo>
                  <a:pt x="99371" y="41949"/>
                </a:lnTo>
                <a:lnTo>
                  <a:pt x="99371" y="50788"/>
                </a:lnTo>
                <a:lnTo>
                  <a:pt x="128015" y="50788"/>
                </a:lnTo>
                <a:lnTo>
                  <a:pt x="128015" y="32383"/>
                </a:lnTo>
                <a:lnTo>
                  <a:pt x="126687" y="28705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556854" y="1839345"/>
            <a:ext cx="136525" cy="142240"/>
          </a:xfrm>
          <a:custGeom>
            <a:avLst/>
            <a:gdLst/>
            <a:ahLst/>
            <a:cxnLst/>
            <a:rect l="l" t="t" r="r" b="b"/>
            <a:pathLst>
              <a:path w="136525" h="142239">
                <a:moveTo>
                  <a:pt x="111943" y="27233"/>
                </a:moveTo>
                <a:lnTo>
                  <a:pt x="58857" y="27233"/>
                </a:lnTo>
                <a:lnTo>
                  <a:pt x="68973" y="28429"/>
                </a:lnTo>
                <a:lnTo>
                  <a:pt x="76882" y="32385"/>
                </a:lnTo>
                <a:lnTo>
                  <a:pt x="82032" y="39653"/>
                </a:lnTo>
                <a:lnTo>
                  <a:pt x="83871" y="50788"/>
                </a:lnTo>
                <a:lnTo>
                  <a:pt x="83871" y="55202"/>
                </a:lnTo>
                <a:lnTo>
                  <a:pt x="75828" y="55202"/>
                </a:lnTo>
                <a:lnTo>
                  <a:pt x="54668" y="56536"/>
                </a:lnTo>
                <a:lnTo>
                  <a:pt x="29637" y="62561"/>
                </a:lnTo>
                <a:lnTo>
                  <a:pt x="8744" y="76314"/>
                </a:lnTo>
                <a:lnTo>
                  <a:pt x="0" y="100830"/>
                </a:lnTo>
                <a:lnTo>
                  <a:pt x="3696" y="118759"/>
                </a:lnTo>
                <a:lnTo>
                  <a:pt x="13537" y="131649"/>
                </a:lnTo>
                <a:lnTo>
                  <a:pt x="27644" y="139434"/>
                </a:lnTo>
                <a:lnTo>
                  <a:pt x="44143" y="142043"/>
                </a:lnTo>
                <a:lnTo>
                  <a:pt x="62632" y="141630"/>
                </a:lnTo>
                <a:lnTo>
                  <a:pt x="73240" y="138732"/>
                </a:lnTo>
                <a:lnTo>
                  <a:pt x="79968" y="130869"/>
                </a:lnTo>
                <a:lnTo>
                  <a:pt x="86485" y="116291"/>
                </a:lnTo>
                <a:lnTo>
                  <a:pt x="52971" y="116291"/>
                </a:lnTo>
                <a:lnTo>
                  <a:pt x="44727" y="114864"/>
                </a:lnTo>
                <a:lnTo>
                  <a:pt x="38735" y="110952"/>
                </a:lnTo>
                <a:lnTo>
                  <a:pt x="35079" y="105108"/>
                </a:lnTo>
                <a:lnTo>
                  <a:pt x="33843" y="97887"/>
                </a:lnTo>
                <a:lnTo>
                  <a:pt x="39000" y="85741"/>
                </a:lnTo>
                <a:lnTo>
                  <a:pt x="51340" y="79116"/>
                </a:lnTo>
                <a:lnTo>
                  <a:pt x="66164" y="76356"/>
                </a:lnTo>
                <a:lnTo>
                  <a:pt x="78770" y="75804"/>
                </a:lnTo>
                <a:lnTo>
                  <a:pt x="117714" y="75804"/>
                </a:lnTo>
                <a:lnTo>
                  <a:pt x="117714" y="53731"/>
                </a:lnTo>
                <a:lnTo>
                  <a:pt x="114151" y="30742"/>
                </a:lnTo>
                <a:lnTo>
                  <a:pt x="111943" y="27233"/>
                </a:lnTo>
                <a:close/>
              </a:path>
              <a:path w="136525" h="142239">
                <a:moveTo>
                  <a:pt x="136156" y="115556"/>
                </a:moveTo>
                <a:lnTo>
                  <a:pt x="87599" y="115556"/>
                </a:lnTo>
                <a:lnTo>
                  <a:pt x="86814" y="118499"/>
                </a:lnTo>
                <a:lnTo>
                  <a:pt x="86814" y="131743"/>
                </a:lnTo>
                <a:lnTo>
                  <a:pt x="91229" y="138365"/>
                </a:lnTo>
                <a:lnTo>
                  <a:pt x="136156" y="138365"/>
                </a:lnTo>
                <a:lnTo>
                  <a:pt x="136156" y="115556"/>
                </a:lnTo>
                <a:close/>
              </a:path>
              <a:path w="136525" h="142239">
                <a:moveTo>
                  <a:pt x="117714" y="75804"/>
                </a:moveTo>
                <a:lnTo>
                  <a:pt x="84656" y="75804"/>
                </a:lnTo>
                <a:lnTo>
                  <a:pt x="84656" y="80219"/>
                </a:lnTo>
                <a:lnTo>
                  <a:pt x="82299" y="92998"/>
                </a:lnTo>
                <a:lnTo>
                  <a:pt x="75729" y="104605"/>
                </a:lnTo>
                <a:lnTo>
                  <a:pt x="65702" y="113036"/>
                </a:lnTo>
                <a:lnTo>
                  <a:pt x="52971" y="116291"/>
                </a:lnTo>
                <a:lnTo>
                  <a:pt x="86485" y="116291"/>
                </a:lnTo>
                <a:lnTo>
                  <a:pt x="86814" y="115556"/>
                </a:lnTo>
                <a:lnTo>
                  <a:pt x="136156" y="115556"/>
                </a:lnTo>
                <a:lnTo>
                  <a:pt x="136156" y="113338"/>
                </a:lnTo>
                <a:lnTo>
                  <a:pt x="119971" y="113338"/>
                </a:lnTo>
                <a:lnTo>
                  <a:pt x="117714" y="111131"/>
                </a:lnTo>
                <a:lnTo>
                  <a:pt x="117714" y="75804"/>
                </a:lnTo>
                <a:close/>
              </a:path>
              <a:path w="136525" h="142239">
                <a:moveTo>
                  <a:pt x="61800" y="0"/>
                </a:moveTo>
                <a:lnTo>
                  <a:pt x="42763" y="264"/>
                </a:lnTo>
                <a:lnTo>
                  <a:pt x="30900" y="2116"/>
                </a:lnTo>
                <a:lnTo>
                  <a:pt x="21243" y="7143"/>
                </a:lnTo>
                <a:lnTo>
                  <a:pt x="8828" y="16932"/>
                </a:lnTo>
                <a:lnTo>
                  <a:pt x="21384" y="40477"/>
                </a:lnTo>
                <a:lnTo>
                  <a:pt x="24453" y="38408"/>
                </a:lnTo>
                <a:lnTo>
                  <a:pt x="32690" y="33855"/>
                </a:lnTo>
                <a:lnTo>
                  <a:pt x="44642" y="29302"/>
                </a:lnTo>
                <a:lnTo>
                  <a:pt x="58857" y="27233"/>
                </a:lnTo>
                <a:lnTo>
                  <a:pt x="111943" y="27233"/>
                </a:lnTo>
                <a:lnTo>
                  <a:pt x="103552" y="13893"/>
                </a:lnTo>
                <a:lnTo>
                  <a:pt x="86056" y="3531"/>
                </a:lnTo>
                <a:lnTo>
                  <a:pt x="61800" y="0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701055" y="1806225"/>
            <a:ext cx="87630" cy="173355"/>
          </a:xfrm>
          <a:custGeom>
            <a:avLst/>
            <a:gdLst/>
            <a:ahLst/>
            <a:cxnLst/>
            <a:rect l="l" t="t" r="r" b="b"/>
            <a:pathLst>
              <a:path w="87629" h="173355">
                <a:moveTo>
                  <a:pt x="54541" y="61824"/>
                </a:moveTo>
                <a:lnTo>
                  <a:pt x="21384" y="61824"/>
                </a:lnTo>
                <a:lnTo>
                  <a:pt x="21384" y="122178"/>
                </a:lnTo>
                <a:lnTo>
                  <a:pt x="27431" y="149051"/>
                </a:lnTo>
                <a:lnTo>
                  <a:pt x="42168" y="164401"/>
                </a:lnTo>
                <a:lnTo>
                  <a:pt x="60492" y="171335"/>
                </a:lnTo>
                <a:lnTo>
                  <a:pt x="77299" y="172956"/>
                </a:lnTo>
                <a:lnTo>
                  <a:pt x="83185" y="172956"/>
                </a:lnTo>
                <a:lnTo>
                  <a:pt x="87599" y="172220"/>
                </a:lnTo>
                <a:lnTo>
                  <a:pt x="87599" y="144987"/>
                </a:lnTo>
                <a:lnTo>
                  <a:pt x="81713" y="144987"/>
                </a:lnTo>
                <a:lnTo>
                  <a:pt x="73453" y="144159"/>
                </a:lnTo>
                <a:lnTo>
                  <a:pt x="64559" y="140572"/>
                </a:lnTo>
                <a:lnTo>
                  <a:pt x="57448" y="132570"/>
                </a:lnTo>
                <a:lnTo>
                  <a:pt x="54541" y="118499"/>
                </a:lnTo>
                <a:lnTo>
                  <a:pt x="54541" y="61824"/>
                </a:lnTo>
                <a:close/>
              </a:path>
              <a:path w="87629" h="173355">
                <a:moveTo>
                  <a:pt x="87599" y="144251"/>
                </a:moveTo>
                <a:lnTo>
                  <a:pt x="85441" y="144987"/>
                </a:lnTo>
                <a:lnTo>
                  <a:pt x="87599" y="144987"/>
                </a:lnTo>
                <a:lnTo>
                  <a:pt x="87599" y="144251"/>
                </a:lnTo>
                <a:close/>
              </a:path>
              <a:path w="87629" h="173355">
                <a:moveTo>
                  <a:pt x="85441" y="36798"/>
                </a:moveTo>
                <a:lnTo>
                  <a:pt x="0" y="36798"/>
                </a:lnTo>
                <a:lnTo>
                  <a:pt x="0" y="61824"/>
                </a:lnTo>
                <a:lnTo>
                  <a:pt x="85441" y="61824"/>
                </a:lnTo>
                <a:lnTo>
                  <a:pt x="85441" y="36798"/>
                </a:lnTo>
                <a:close/>
              </a:path>
              <a:path w="87629" h="173355">
                <a:moveTo>
                  <a:pt x="54541" y="0"/>
                </a:moveTo>
                <a:lnTo>
                  <a:pt x="22071" y="0"/>
                </a:lnTo>
                <a:lnTo>
                  <a:pt x="22071" y="36798"/>
                </a:lnTo>
                <a:lnTo>
                  <a:pt x="54541" y="36798"/>
                </a:lnTo>
                <a:lnTo>
                  <a:pt x="54541" y="0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826225" y="1804753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>
                <a:moveTo>
                  <a:pt x="0" y="0"/>
                </a:moveTo>
                <a:lnTo>
                  <a:pt x="33843" y="0"/>
                </a:lnTo>
              </a:path>
            </a:pathLst>
          </a:custGeom>
          <a:ln w="29431">
            <a:solidFill>
              <a:srgbClr val="535F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806311" y="1965197"/>
            <a:ext cx="73025" cy="0"/>
          </a:xfrm>
          <a:custGeom>
            <a:avLst/>
            <a:gdLst/>
            <a:ahLst/>
            <a:cxnLst/>
            <a:rect l="l" t="t" r="r" b="b"/>
            <a:pathLst>
              <a:path w="73025">
                <a:moveTo>
                  <a:pt x="0" y="0"/>
                </a:moveTo>
                <a:lnTo>
                  <a:pt x="72885" y="0"/>
                </a:lnTo>
              </a:path>
            </a:pathLst>
          </a:custGeom>
          <a:ln w="25026">
            <a:solidFill>
              <a:srgbClr val="535F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843146" y="1868281"/>
            <a:ext cx="0" cy="83820"/>
          </a:xfrm>
          <a:custGeom>
            <a:avLst/>
            <a:gdLst/>
            <a:ahLst/>
            <a:cxnLst/>
            <a:rect l="l" t="t" r="r" b="b"/>
            <a:pathLst>
              <a:path h="83819">
                <a:moveTo>
                  <a:pt x="0" y="0"/>
                </a:moveTo>
                <a:lnTo>
                  <a:pt x="0" y="83823"/>
                </a:lnTo>
              </a:path>
            </a:pathLst>
          </a:custGeom>
          <a:ln w="33843">
            <a:solidFill>
              <a:srgbClr val="535F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805624" y="1855580"/>
            <a:ext cx="54610" cy="0"/>
          </a:xfrm>
          <a:custGeom>
            <a:avLst/>
            <a:gdLst/>
            <a:ahLst/>
            <a:cxnLst/>
            <a:rect l="l" t="t" r="r" b="b"/>
            <a:pathLst>
              <a:path w="54609">
                <a:moveTo>
                  <a:pt x="0" y="0"/>
                </a:moveTo>
                <a:lnTo>
                  <a:pt x="54443" y="0"/>
                </a:lnTo>
              </a:path>
            </a:pathLst>
          </a:custGeom>
          <a:ln w="25400">
            <a:solidFill>
              <a:srgbClr val="535F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893126" y="1839345"/>
            <a:ext cx="149225" cy="142240"/>
          </a:xfrm>
          <a:custGeom>
            <a:avLst/>
            <a:gdLst/>
            <a:ahLst/>
            <a:cxnLst/>
            <a:rect l="l" t="t" r="r" b="b"/>
            <a:pathLst>
              <a:path w="149225" h="142239">
                <a:moveTo>
                  <a:pt x="74356" y="0"/>
                </a:moveTo>
                <a:lnTo>
                  <a:pt x="45357" y="5244"/>
                </a:lnTo>
                <a:lnTo>
                  <a:pt x="21728" y="19872"/>
                </a:lnTo>
                <a:lnTo>
                  <a:pt x="5824" y="42227"/>
                </a:lnTo>
                <a:lnTo>
                  <a:pt x="0" y="70654"/>
                </a:lnTo>
                <a:lnTo>
                  <a:pt x="5835" y="99506"/>
                </a:lnTo>
                <a:lnTo>
                  <a:pt x="21814" y="122079"/>
                </a:lnTo>
                <a:lnTo>
                  <a:pt x="45646" y="136788"/>
                </a:lnTo>
                <a:lnTo>
                  <a:pt x="75043" y="142043"/>
                </a:lnTo>
                <a:lnTo>
                  <a:pt x="103645" y="136788"/>
                </a:lnTo>
                <a:lnTo>
                  <a:pt x="127070" y="122079"/>
                </a:lnTo>
                <a:lnTo>
                  <a:pt x="133199" y="113338"/>
                </a:lnTo>
                <a:lnTo>
                  <a:pt x="75043" y="113338"/>
                </a:lnTo>
                <a:lnTo>
                  <a:pt x="59416" y="110292"/>
                </a:lnTo>
                <a:lnTo>
                  <a:pt x="46558" y="101657"/>
                </a:lnTo>
                <a:lnTo>
                  <a:pt x="37838" y="88191"/>
                </a:lnTo>
                <a:lnTo>
                  <a:pt x="34627" y="70654"/>
                </a:lnTo>
                <a:lnTo>
                  <a:pt x="37838" y="53852"/>
                </a:lnTo>
                <a:lnTo>
                  <a:pt x="46558" y="40570"/>
                </a:lnTo>
                <a:lnTo>
                  <a:pt x="59416" y="31843"/>
                </a:lnTo>
                <a:lnTo>
                  <a:pt x="75043" y="28705"/>
                </a:lnTo>
                <a:lnTo>
                  <a:pt x="133268" y="28705"/>
                </a:lnTo>
                <a:lnTo>
                  <a:pt x="126985" y="19872"/>
                </a:lnTo>
                <a:lnTo>
                  <a:pt x="103356" y="5244"/>
                </a:lnTo>
                <a:lnTo>
                  <a:pt x="74356" y="0"/>
                </a:lnTo>
                <a:close/>
              </a:path>
              <a:path w="149225" h="142239">
                <a:moveTo>
                  <a:pt x="133268" y="28705"/>
                </a:moveTo>
                <a:lnTo>
                  <a:pt x="75043" y="28705"/>
                </a:lnTo>
                <a:lnTo>
                  <a:pt x="90272" y="31843"/>
                </a:lnTo>
                <a:lnTo>
                  <a:pt x="102927" y="40570"/>
                </a:lnTo>
                <a:lnTo>
                  <a:pt x="111571" y="53852"/>
                </a:lnTo>
                <a:lnTo>
                  <a:pt x="114772" y="70654"/>
                </a:lnTo>
                <a:lnTo>
                  <a:pt x="111571" y="88191"/>
                </a:lnTo>
                <a:lnTo>
                  <a:pt x="102927" y="101657"/>
                </a:lnTo>
                <a:lnTo>
                  <a:pt x="90272" y="110292"/>
                </a:lnTo>
                <a:lnTo>
                  <a:pt x="75043" y="113338"/>
                </a:lnTo>
                <a:lnTo>
                  <a:pt x="133199" y="113338"/>
                </a:lnTo>
                <a:lnTo>
                  <a:pt x="142899" y="99506"/>
                </a:lnTo>
                <a:lnTo>
                  <a:pt x="148713" y="70654"/>
                </a:lnTo>
                <a:lnTo>
                  <a:pt x="142888" y="42227"/>
                </a:lnTo>
                <a:lnTo>
                  <a:pt x="133268" y="28705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059497" y="1839345"/>
            <a:ext cx="168275" cy="138430"/>
          </a:xfrm>
          <a:custGeom>
            <a:avLst/>
            <a:gdLst/>
            <a:ahLst/>
            <a:cxnLst/>
            <a:rect l="l" t="t" r="r" b="b"/>
            <a:pathLst>
              <a:path w="168275" h="138430">
                <a:moveTo>
                  <a:pt x="73571" y="113338"/>
                </a:moveTo>
                <a:lnTo>
                  <a:pt x="1471" y="113338"/>
                </a:lnTo>
                <a:lnTo>
                  <a:pt x="1471" y="138365"/>
                </a:lnTo>
                <a:lnTo>
                  <a:pt x="73571" y="138365"/>
                </a:lnTo>
                <a:lnTo>
                  <a:pt x="73571" y="113338"/>
                </a:lnTo>
                <a:close/>
              </a:path>
              <a:path w="168275" h="138430">
                <a:moveTo>
                  <a:pt x="145146" y="30912"/>
                </a:moveTo>
                <a:lnTo>
                  <a:pt x="92700" y="30912"/>
                </a:lnTo>
                <a:lnTo>
                  <a:pt x="103598" y="32901"/>
                </a:lnTo>
                <a:lnTo>
                  <a:pt x="110357" y="38547"/>
                </a:lnTo>
                <a:lnTo>
                  <a:pt x="113806" y="47368"/>
                </a:lnTo>
                <a:lnTo>
                  <a:pt x="114772" y="58881"/>
                </a:lnTo>
                <a:lnTo>
                  <a:pt x="114772" y="138365"/>
                </a:lnTo>
                <a:lnTo>
                  <a:pt x="167743" y="138365"/>
                </a:lnTo>
                <a:lnTo>
                  <a:pt x="167743" y="113338"/>
                </a:lnTo>
                <a:lnTo>
                  <a:pt x="147830" y="113338"/>
                </a:lnTo>
                <a:lnTo>
                  <a:pt x="147830" y="51523"/>
                </a:lnTo>
                <a:lnTo>
                  <a:pt x="145146" y="30912"/>
                </a:lnTo>
                <a:close/>
              </a:path>
              <a:path w="168275" h="138430">
                <a:moveTo>
                  <a:pt x="47085" y="3678"/>
                </a:moveTo>
                <a:lnTo>
                  <a:pt x="0" y="3678"/>
                </a:lnTo>
                <a:lnTo>
                  <a:pt x="0" y="28705"/>
                </a:lnTo>
                <a:lnTo>
                  <a:pt x="18343" y="28705"/>
                </a:lnTo>
                <a:lnTo>
                  <a:pt x="20600" y="30912"/>
                </a:lnTo>
                <a:lnTo>
                  <a:pt x="20600" y="113338"/>
                </a:lnTo>
                <a:lnTo>
                  <a:pt x="54443" y="113338"/>
                </a:lnTo>
                <a:lnTo>
                  <a:pt x="54443" y="78011"/>
                </a:lnTo>
                <a:lnTo>
                  <a:pt x="56999" y="60719"/>
                </a:lnTo>
                <a:lnTo>
                  <a:pt x="64448" y="45632"/>
                </a:lnTo>
                <a:lnTo>
                  <a:pt x="76459" y="34960"/>
                </a:lnTo>
                <a:lnTo>
                  <a:pt x="92700" y="30912"/>
                </a:lnTo>
                <a:lnTo>
                  <a:pt x="145146" y="30912"/>
                </a:lnTo>
                <a:lnTo>
                  <a:pt x="145050" y="30176"/>
                </a:lnTo>
                <a:lnTo>
                  <a:pt x="52186" y="30176"/>
                </a:lnTo>
                <a:lnTo>
                  <a:pt x="52971" y="27233"/>
                </a:lnTo>
                <a:lnTo>
                  <a:pt x="52971" y="8829"/>
                </a:lnTo>
                <a:lnTo>
                  <a:pt x="47085" y="3678"/>
                </a:lnTo>
                <a:close/>
              </a:path>
              <a:path w="168275" h="138430">
                <a:moveTo>
                  <a:pt x="102215" y="0"/>
                </a:moveTo>
                <a:lnTo>
                  <a:pt x="80450" y="4197"/>
                </a:lnTo>
                <a:lnTo>
                  <a:pt x="65454" y="13708"/>
                </a:lnTo>
                <a:lnTo>
                  <a:pt x="56527" y="23909"/>
                </a:lnTo>
                <a:lnTo>
                  <a:pt x="52971" y="30176"/>
                </a:lnTo>
                <a:lnTo>
                  <a:pt x="145050" y="30176"/>
                </a:lnTo>
                <a:lnTo>
                  <a:pt x="144841" y="28569"/>
                </a:lnTo>
                <a:lnTo>
                  <a:pt x="136058" y="12514"/>
                </a:lnTo>
                <a:lnTo>
                  <a:pt x="121758" y="3082"/>
                </a:lnTo>
                <a:lnTo>
                  <a:pt x="102215" y="0"/>
                </a:lnTo>
                <a:close/>
              </a:path>
            </a:pathLst>
          </a:custGeom>
          <a:solidFill>
            <a:srgbClr val="53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786040" y="1145253"/>
            <a:ext cx="0" cy="971550"/>
          </a:xfrm>
          <a:custGeom>
            <a:avLst/>
            <a:gdLst/>
            <a:ahLst/>
            <a:cxnLst/>
            <a:rect l="l" t="t" r="r" b="b"/>
            <a:pathLst>
              <a:path h="971550">
                <a:moveTo>
                  <a:pt x="0" y="0"/>
                </a:moveTo>
                <a:lnTo>
                  <a:pt x="0" y="971557"/>
                </a:lnTo>
              </a:path>
            </a:pathLst>
          </a:custGeom>
          <a:ln w="12556">
            <a:solidFill>
              <a:srgbClr val="535F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516820" y="1146038"/>
            <a:ext cx="1102995" cy="966469"/>
          </a:xfrm>
          <a:custGeom>
            <a:avLst/>
            <a:gdLst/>
            <a:ahLst/>
            <a:cxnLst/>
            <a:rect l="l" t="t" r="r" b="b"/>
            <a:pathLst>
              <a:path w="1102995" h="966469">
                <a:moveTo>
                  <a:pt x="1059098" y="0"/>
                </a:moveTo>
                <a:lnTo>
                  <a:pt x="43669" y="0"/>
                </a:lnTo>
                <a:lnTo>
                  <a:pt x="18902" y="4790"/>
                </a:lnTo>
                <a:lnTo>
                  <a:pt x="3932" y="17867"/>
                </a:lnTo>
                <a:lnTo>
                  <a:pt x="0" y="37290"/>
                </a:lnTo>
                <a:lnTo>
                  <a:pt x="8345" y="61118"/>
                </a:lnTo>
                <a:lnTo>
                  <a:pt x="516040" y="940605"/>
                </a:lnTo>
                <a:lnTo>
                  <a:pt x="532471" y="959649"/>
                </a:lnTo>
                <a:lnTo>
                  <a:pt x="551404" y="965997"/>
                </a:lnTo>
                <a:lnTo>
                  <a:pt x="570336" y="959649"/>
                </a:lnTo>
                <a:lnTo>
                  <a:pt x="586767" y="940605"/>
                </a:lnTo>
                <a:lnTo>
                  <a:pt x="1094413" y="61118"/>
                </a:lnTo>
                <a:lnTo>
                  <a:pt x="1102786" y="37290"/>
                </a:lnTo>
                <a:lnTo>
                  <a:pt x="1098864" y="17867"/>
                </a:lnTo>
                <a:lnTo>
                  <a:pt x="1083887" y="4790"/>
                </a:lnTo>
                <a:lnTo>
                  <a:pt x="1059098" y="0"/>
                </a:lnTo>
                <a:close/>
              </a:path>
            </a:pathLst>
          </a:custGeom>
          <a:solidFill>
            <a:srgbClr val="465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946830" y="1738514"/>
            <a:ext cx="307340" cy="160655"/>
          </a:xfrm>
          <a:custGeom>
            <a:avLst/>
            <a:gdLst/>
            <a:ahLst/>
            <a:cxnLst/>
            <a:rect l="l" t="t" r="r" b="b"/>
            <a:pathLst>
              <a:path w="307339" h="160655">
                <a:moveTo>
                  <a:pt x="306843" y="0"/>
                </a:moveTo>
                <a:lnTo>
                  <a:pt x="0" y="111131"/>
                </a:lnTo>
                <a:lnTo>
                  <a:pt x="28643" y="160448"/>
                </a:lnTo>
                <a:lnTo>
                  <a:pt x="263387" y="75804"/>
                </a:lnTo>
                <a:lnTo>
                  <a:pt x="30684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987246" y="1845967"/>
            <a:ext cx="205104" cy="122555"/>
          </a:xfrm>
          <a:custGeom>
            <a:avLst/>
            <a:gdLst/>
            <a:ahLst/>
            <a:cxnLst/>
            <a:rect l="l" t="t" r="r" b="b"/>
            <a:pathLst>
              <a:path w="205105" h="122555">
                <a:moveTo>
                  <a:pt x="204627" y="0"/>
                </a:moveTo>
                <a:lnTo>
                  <a:pt x="0" y="73597"/>
                </a:lnTo>
                <a:lnTo>
                  <a:pt x="27957" y="122178"/>
                </a:lnTo>
                <a:lnTo>
                  <a:pt x="162642" y="73597"/>
                </a:lnTo>
                <a:lnTo>
                  <a:pt x="204627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026974" y="1951212"/>
            <a:ext cx="104775" cy="85090"/>
          </a:xfrm>
          <a:custGeom>
            <a:avLst/>
            <a:gdLst/>
            <a:ahLst/>
            <a:cxnLst/>
            <a:rect l="l" t="t" r="r" b="b"/>
            <a:pathLst>
              <a:path w="104775" h="85089">
                <a:moveTo>
                  <a:pt x="104570" y="0"/>
                </a:moveTo>
                <a:lnTo>
                  <a:pt x="0" y="37544"/>
                </a:lnTo>
                <a:lnTo>
                  <a:pt x="17657" y="67710"/>
                </a:lnTo>
                <a:lnTo>
                  <a:pt x="28850" y="80546"/>
                </a:lnTo>
                <a:lnTo>
                  <a:pt x="41506" y="84825"/>
                </a:lnTo>
                <a:lnTo>
                  <a:pt x="54033" y="80546"/>
                </a:lnTo>
                <a:lnTo>
                  <a:pt x="64841" y="67710"/>
                </a:lnTo>
                <a:lnTo>
                  <a:pt x="10457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876888" y="1728213"/>
            <a:ext cx="169545" cy="100965"/>
          </a:xfrm>
          <a:custGeom>
            <a:avLst/>
            <a:gdLst/>
            <a:ahLst/>
            <a:cxnLst/>
            <a:rect l="l" t="t" r="r" b="b"/>
            <a:pathLst>
              <a:path w="169544" h="100964">
                <a:moveTo>
                  <a:pt x="0" y="0"/>
                </a:moveTo>
                <a:lnTo>
                  <a:pt x="58170" y="100830"/>
                </a:lnTo>
                <a:lnTo>
                  <a:pt x="169215" y="60343"/>
                </a:lnTo>
                <a:lnTo>
                  <a:pt x="0" y="0"/>
                </a:lnTo>
                <a:close/>
              </a:path>
            </a:pathLst>
          </a:custGeom>
          <a:solidFill>
            <a:srgbClr val="F9C3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854816" y="1199014"/>
            <a:ext cx="123825" cy="146685"/>
          </a:xfrm>
          <a:custGeom>
            <a:avLst/>
            <a:gdLst/>
            <a:ahLst/>
            <a:cxnLst/>
            <a:rect l="l" t="t" r="r" b="b"/>
            <a:pathLst>
              <a:path w="123825" h="146684">
                <a:moveTo>
                  <a:pt x="72885" y="0"/>
                </a:moveTo>
                <a:lnTo>
                  <a:pt x="44405" y="5812"/>
                </a:lnTo>
                <a:lnTo>
                  <a:pt x="21250" y="21631"/>
                </a:lnTo>
                <a:lnTo>
                  <a:pt x="5691" y="45029"/>
                </a:lnTo>
                <a:lnTo>
                  <a:pt x="0" y="73577"/>
                </a:lnTo>
                <a:lnTo>
                  <a:pt x="5691" y="102061"/>
                </a:lnTo>
                <a:lnTo>
                  <a:pt x="21250" y="125221"/>
                </a:lnTo>
                <a:lnTo>
                  <a:pt x="44405" y="140785"/>
                </a:lnTo>
                <a:lnTo>
                  <a:pt x="72885" y="146478"/>
                </a:lnTo>
                <a:lnTo>
                  <a:pt x="86359" y="145236"/>
                </a:lnTo>
                <a:lnTo>
                  <a:pt x="122129" y="126602"/>
                </a:lnTo>
                <a:lnTo>
                  <a:pt x="123600" y="122187"/>
                </a:lnTo>
                <a:lnTo>
                  <a:pt x="122129" y="120716"/>
                </a:lnTo>
                <a:lnTo>
                  <a:pt x="115828" y="114094"/>
                </a:lnTo>
                <a:lnTo>
                  <a:pt x="74356" y="114094"/>
                </a:lnTo>
                <a:lnTo>
                  <a:pt x="58506" y="110758"/>
                </a:lnTo>
                <a:lnTo>
                  <a:pt x="45921" y="101766"/>
                </a:lnTo>
                <a:lnTo>
                  <a:pt x="37621" y="88636"/>
                </a:lnTo>
                <a:lnTo>
                  <a:pt x="34627" y="72890"/>
                </a:lnTo>
                <a:lnTo>
                  <a:pt x="37621" y="56686"/>
                </a:lnTo>
                <a:lnTo>
                  <a:pt x="45921" y="43324"/>
                </a:lnTo>
                <a:lnTo>
                  <a:pt x="58506" y="34248"/>
                </a:lnTo>
                <a:lnTo>
                  <a:pt x="74356" y="30902"/>
                </a:lnTo>
                <a:lnTo>
                  <a:pt x="116528" y="30902"/>
                </a:lnTo>
                <a:lnTo>
                  <a:pt x="122129" y="25016"/>
                </a:lnTo>
                <a:lnTo>
                  <a:pt x="123600" y="23544"/>
                </a:lnTo>
                <a:lnTo>
                  <a:pt x="123600" y="20601"/>
                </a:lnTo>
                <a:lnTo>
                  <a:pt x="122129" y="19130"/>
                </a:lnTo>
                <a:lnTo>
                  <a:pt x="111455" y="10884"/>
                </a:lnTo>
                <a:lnTo>
                  <a:pt x="100008" y="4892"/>
                </a:lnTo>
                <a:lnTo>
                  <a:pt x="87311" y="1237"/>
                </a:lnTo>
                <a:lnTo>
                  <a:pt x="72885" y="0"/>
                </a:lnTo>
                <a:close/>
              </a:path>
              <a:path w="123825" h="146684">
                <a:moveTo>
                  <a:pt x="105256" y="103057"/>
                </a:moveTo>
                <a:lnTo>
                  <a:pt x="103000" y="103057"/>
                </a:lnTo>
                <a:lnTo>
                  <a:pt x="101529" y="103793"/>
                </a:lnTo>
                <a:lnTo>
                  <a:pt x="95517" y="108196"/>
                </a:lnTo>
                <a:lnTo>
                  <a:pt x="88752" y="111427"/>
                </a:lnTo>
                <a:lnTo>
                  <a:pt x="81581" y="113416"/>
                </a:lnTo>
                <a:lnTo>
                  <a:pt x="74356" y="114094"/>
                </a:lnTo>
                <a:lnTo>
                  <a:pt x="115828" y="114094"/>
                </a:lnTo>
                <a:lnTo>
                  <a:pt x="106728" y="104529"/>
                </a:lnTo>
                <a:lnTo>
                  <a:pt x="105256" y="103057"/>
                </a:lnTo>
                <a:close/>
              </a:path>
              <a:path w="123825" h="146684">
                <a:moveTo>
                  <a:pt x="116528" y="30902"/>
                </a:moveTo>
                <a:lnTo>
                  <a:pt x="74356" y="30902"/>
                </a:lnTo>
                <a:lnTo>
                  <a:pt x="81581" y="31587"/>
                </a:lnTo>
                <a:lnTo>
                  <a:pt x="88752" y="33588"/>
                </a:lnTo>
                <a:lnTo>
                  <a:pt x="95517" y="36820"/>
                </a:lnTo>
                <a:lnTo>
                  <a:pt x="101529" y="41203"/>
                </a:lnTo>
                <a:lnTo>
                  <a:pt x="103000" y="42674"/>
                </a:lnTo>
                <a:lnTo>
                  <a:pt x="105256" y="42674"/>
                </a:lnTo>
                <a:lnTo>
                  <a:pt x="106728" y="41203"/>
                </a:lnTo>
                <a:lnTo>
                  <a:pt x="116528" y="3090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027759" y="1201270"/>
            <a:ext cx="123825" cy="142240"/>
          </a:xfrm>
          <a:custGeom>
            <a:avLst/>
            <a:gdLst/>
            <a:ahLst/>
            <a:cxnLst/>
            <a:rect l="l" t="t" r="r" b="b"/>
            <a:pathLst>
              <a:path w="123825" h="142240">
                <a:moveTo>
                  <a:pt x="52971" y="0"/>
                </a:moveTo>
                <a:lnTo>
                  <a:pt x="1471" y="0"/>
                </a:lnTo>
                <a:lnTo>
                  <a:pt x="0" y="2158"/>
                </a:lnTo>
                <a:lnTo>
                  <a:pt x="0" y="139807"/>
                </a:lnTo>
                <a:lnTo>
                  <a:pt x="1471" y="142014"/>
                </a:lnTo>
                <a:lnTo>
                  <a:pt x="52971" y="142014"/>
                </a:lnTo>
                <a:lnTo>
                  <a:pt x="80478" y="136448"/>
                </a:lnTo>
                <a:lnTo>
                  <a:pt x="102927" y="121223"/>
                </a:lnTo>
                <a:lnTo>
                  <a:pt x="109189" y="111837"/>
                </a:lnTo>
                <a:lnTo>
                  <a:pt x="31586" y="111837"/>
                </a:lnTo>
                <a:lnTo>
                  <a:pt x="31586" y="30117"/>
                </a:lnTo>
                <a:lnTo>
                  <a:pt x="109289" y="30117"/>
                </a:lnTo>
                <a:lnTo>
                  <a:pt x="102927" y="20675"/>
                </a:lnTo>
                <a:lnTo>
                  <a:pt x="80478" y="5545"/>
                </a:lnTo>
                <a:lnTo>
                  <a:pt x="52971" y="0"/>
                </a:lnTo>
                <a:close/>
              </a:path>
              <a:path w="123825" h="142240">
                <a:moveTo>
                  <a:pt x="109289" y="30117"/>
                </a:moveTo>
                <a:lnTo>
                  <a:pt x="50813" y="30117"/>
                </a:lnTo>
                <a:lnTo>
                  <a:pt x="66622" y="33234"/>
                </a:lnTo>
                <a:lnTo>
                  <a:pt x="79212" y="41804"/>
                </a:lnTo>
                <a:lnTo>
                  <a:pt x="87535" y="54660"/>
                </a:lnTo>
                <a:lnTo>
                  <a:pt x="90542" y="70634"/>
                </a:lnTo>
                <a:lnTo>
                  <a:pt x="87535" y="87005"/>
                </a:lnTo>
                <a:lnTo>
                  <a:pt x="79212" y="100065"/>
                </a:lnTo>
                <a:lnTo>
                  <a:pt x="66622" y="108710"/>
                </a:lnTo>
                <a:lnTo>
                  <a:pt x="50813" y="111837"/>
                </a:lnTo>
                <a:lnTo>
                  <a:pt x="109189" y="111837"/>
                </a:lnTo>
                <a:lnTo>
                  <a:pt x="118055" y="98549"/>
                </a:lnTo>
                <a:lnTo>
                  <a:pt x="123600" y="70634"/>
                </a:lnTo>
                <a:lnTo>
                  <a:pt x="118055" y="43125"/>
                </a:lnTo>
                <a:lnTo>
                  <a:pt x="109289" y="3011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202860" y="1201270"/>
            <a:ext cx="91440" cy="142240"/>
          </a:xfrm>
          <a:custGeom>
            <a:avLst/>
            <a:gdLst/>
            <a:ahLst/>
            <a:cxnLst/>
            <a:rect l="l" t="t" r="r" b="b"/>
            <a:pathLst>
              <a:path w="91439" h="142240">
                <a:moveTo>
                  <a:pt x="89757" y="0"/>
                </a:moveTo>
                <a:lnTo>
                  <a:pt x="1471" y="0"/>
                </a:lnTo>
                <a:lnTo>
                  <a:pt x="0" y="2158"/>
                </a:lnTo>
                <a:lnTo>
                  <a:pt x="0" y="139807"/>
                </a:lnTo>
                <a:lnTo>
                  <a:pt x="1471" y="142014"/>
                </a:lnTo>
                <a:lnTo>
                  <a:pt x="89757" y="142014"/>
                </a:lnTo>
                <a:lnTo>
                  <a:pt x="91229" y="139807"/>
                </a:lnTo>
                <a:lnTo>
                  <a:pt x="91229" y="114045"/>
                </a:lnTo>
                <a:lnTo>
                  <a:pt x="89757" y="111837"/>
                </a:lnTo>
                <a:lnTo>
                  <a:pt x="31684" y="111837"/>
                </a:lnTo>
                <a:lnTo>
                  <a:pt x="31684" y="84565"/>
                </a:lnTo>
                <a:lnTo>
                  <a:pt x="79457" y="84565"/>
                </a:lnTo>
                <a:lnTo>
                  <a:pt x="81713" y="83093"/>
                </a:lnTo>
                <a:lnTo>
                  <a:pt x="81713" y="56605"/>
                </a:lnTo>
                <a:lnTo>
                  <a:pt x="79457" y="55134"/>
                </a:lnTo>
                <a:lnTo>
                  <a:pt x="31684" y="55134"/>
                </a:lnTo>
                <a:lnTo>
                  <a:pt x="31684" y="30117"/>
                </a:lnTo>
                <a:lnTo>
                  <a:pt x="89757" y="30117"/>
                </a:lnTo>
                <a:lnTo>
                  <a:pt x="91229" y="27959"/>
                </a:lnTo>
                <a:lnTo>
                  <a:pt x="91229" y="2158"/>
                </a:lnTo>
                <a:lnTo>
                  <a:pt x="89757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697626" y="1392591"/>
            <a:ext cx="741045" cy="387350"/>
          </a:xfrm>
          <a:custGeom>
            <a:avLst/>
            <a:gdLst/>
            <a:ahLst/>
            <a:cxnLst/>
            <a:rect l="l" t="t" r="r" b="b"/>
            <a:pathLst>
              <a:path w="741045" h="387350">
                <a:moveTo>
                  <a:pt x="717906" y="0"/>
                </a:moveTo>
                <a:lnTo>
                  <a:pt x="29175" y="0"/>
                </a:lnTo>
                <a:lnTo>
                  <a:pt x="12461" y="3220"/>
                </a:lnTo>
                <a:lnTo>
                  <a:pt x="2506" y="11962"/>
                </a:lnTo>
                <a:lnTo>
                  <a:pt x="0" y="24844"/>
                </a:lnTo>
                <a:lnTo>
                  <a:pt x="5632" y="40487"/>
                </a:lnTo>
                <a:lnTo>
                  <a:pt x="159447" y="307652"/>
                </a:lnTo>
                <a:lnTo>
                  <a:pt x="383105" y="387135"/>
                </a:lnTo>
                <a:lnTo>
                  <a:pt x="519995" y="337829"/>
                </a:lnTo>
                <a:lnTo>
                  <a:pt x="323463" y="337829"/>
                </a:lnTo>
                <a:lnTo>
                  <a:pt x="323463" y="337093"/>
                </a:lnTo>
                <a:lnTo>
                  <a:pt x="720849" y="735"/>
                </a:lnTo>
                <a:lnTo>
                  <a:pt x="717906" y="0"/>
                </a:lnTo>
                <a:close/>
              </a:path>
              <a:path w="741045" h="387350">
                <a:moveTo>
                  <a:pt x="740762" y="26497"/>
                </a:moveTo>
                <a:lnTo>
                  <a:pt x="324248" y="337829"/>
                </a:lnTo>
                <a:lnTo>
                  <a:pt x="519995" y="337829"/>
                </a:lnTo>
                <a:lnTo>
                  <a:pt x="575177" y="317953"/>
                </a:lnTo>
                <a:lnTo>
                  <a:pt x="735563" y="40487"/>
                </a:lnTo>
                <a:lnTo>
                  <a:pt x="738506" y="36072"/>
                </a:lnTo>
                <a:lnTo>
                  <a:pt x="739978" y="30912"/>
                </a:lnTo>
                <a:lnTo>
                  <a:pt x="740762" y="26497"/>
                </a:lnTo>
                <a:close/>
              </a:path>
            </a:pathLst>
          </a:custGeom>
          <a:solidFill>
            <a:srgbClr val="5287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021089" y="1393327"/>
            <a:ext cx="417830" cy="337185"/>
          </a:xfrm>
          <a:custGeom>
            <a:avLst/>
            <a:gdLst/>
            <a:ahLst/>
            <a:cxnLst/>
            <a:rect l="l" t="t" r="r" b="b"/>
            <a:pathLst>
              <a:path w="417829" h="337185">
                <a:moveTo>
                  <a:pt x="397386" y="0"/>
                </a:moveTo>
                <a:lnTo>
                  <a:pt x="0" y="336357"/>
                </a:lnTo>
                <a:lnTo>
                  <a:pt x="0" y="337093"/>
                </a:lnTo>
                <a:lnTo>
                  <a:pt x="784" y="337093"/>
                </a:lnTo>
                <a:lnTo>
                  <a:pt x="417299" y="25761"/>
                </a:lnTo>
                <a:lnTo>
                  <a:pt x="417167" y="16564"/>
                </a:lnTo>
                <a:lnTo>
                  <a:pt x="413669" y="9021"/>
                </a:lnTo>
                <a:lnTo>
                  <a:pt x="407008" y="3408"/>
                </a:lnTo>
                <a:lnTo>
                  <a:pt x="39738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061602" y="1548625"/>
            <a:ext cx="305435" cy="196850"/>
          </a:xfrm>
          <a:custGeom>
            <a:avLst/>
            <a:gdLst/>
            <a:ahLst/>
            <a:cxnLst/>
            <a:rect l="l" t="t" r="r" b="b"/>
            <a:pathLst>
              <a:path w="305435" h="196850">
                <a:moveTo>
                  <a:pt x="305372" y="0"/>
                </a:moveTo>
                <a:lnTo>
                  <a:pt x="0" y="195775"/>
                </a:lnTo>
                <a:lnTo>
                  <a:pt x="0" y="196511"/>
                </a:lnTo>
                <a:lnTo>
                  <a:pt x="686" y="196511"/>
                </a:lnTo>
                <a:lnTo>
                  <a:pt x="279573" y="44166"/>
                </a:lnTo>
                <a:lnTo>
                  <a:pt x="30537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980673" y="1392591"/>
            <a:ext cx="340995" cy="323850"/>
          </a:xfrm>
          <a:custGeom>
            <a:avLst/>
            <a:gdLst/>
            <a:ahLst/>
            <a:cxnLst/>
            <a:rect l="l" t="t" r="r" b="b"/>
            <a:pathLst>
              <a:path w="340995" h="323850">
                <a:moveTo>
                  <a:pt x="340686" y="0"/>
                </a:moveTo>
                <a:lnTo>
                  <a:pt x="298015" y="0"/>
                </a:lnTo>
                <a:lnTo>
                  <a:pt x="0" y="323103"/>
                </a:lnTo>
                <a:lnTo>
                  <a:pt x="0" y="323839"/>
                </a:lnTo>
                <a:lnTo>
                  <a:pt x="34068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827520" y="1410260"/>
            <a:ext cx="317500" cy="288290"/>
          </a:xfrm>
          <a:custGeom>
            <a:avLst/>
            <a:gdLst/>
            <a:ahLst/>
            <a:cxnLst/>
            <a:rect l="l" t="t" r="r" b="b"/>
            <a:pathLst>
              <a:path w="317500" h="288289">
                <a:moveTo>
                  <a:pt x="187683" y="0"/>
                </a:moveTo>
                <a:lnTo>
                  <a:pt x="175911" y="0"/>
                </a:lnTo>
                <a:lnTo>
                  <a:pt x="170026" y="11772"/>
                </a:lnTo>
                <a:lnTo>
                  <a:pt x="167083" y="16196"/>
                </a:lnTo>
                <a:lnTo>
                  <a:pt x="120781" y="101566"/>
                </a:lnTo>
                <a:lnTo>
                  <a:pt x="13367" y="101566"/>
                </a:lnTo>
                <a:lnTo>
                  <a:pt x="4963" y="102796"/>
                </a:lnTo>
                <a:lnTo>
                  <a:pt x="209" y="106442"/>
                </a:lnTo>
                <a:lnTo>
                  <a:pt x="0" y="112434"/>
                </a:lnTo>
                <a:lnTo>
                  <a:pt x="5225" y="120706"/>
                </a:lnTo>
                <a:lnTo>
                  <a:pt x="89881" y="218594"/>
                </a:lnTo>
                <a:lnTo>
                  <a:pt x="62611" y="284097"/>
                </a:lnTo>
                <a:lnTo>
                  <a:pt x="64651" y="287947"/>
                </a:lnTo>
                <a:lnTo>
                  <a:pt x="72678" y="285656"/>
                </a:lnTo>
                <a:lnTo>
                  <a:pt x="81385" y="281295"/>
                </a:lnTo>
                <a:lnTo>
                  <a:pt x="85467" y="278937"/>
                </a:lnTo>
                <a:lnTo>
                  <a:pt x="115582" y="212698"/>
                </a:lnTo>
                <a:lnTo>
                  <a:pt x="47896" y="131743"/>
                </a:lnTo>
                <a:lnTo>
                  <a:pt x="132553" y="131743"/>
                </a:lnTo>
                <a:lnTo>
                  <a:pt x="181797" y="55202"/>
                </a:lnTo>
                <a:lnTo>
                  <a:pt x="219147" y="55202"/>
                </a:lnTo>
                <a:lnTo>
                  <a:pt x="195825" y="14715"/>
                </a:lnTo>
                <a:lnTo>
                  <a:pt x="192097" y="10300"/>
                </a:lnTo>
                <a:lnTo>
                  <a:pt x="187683" y="0"/>
                </a:lnTo>
                <a:close/>
              </a:path>
              <a:path w="317500" h="288289">
                <a:moveTo>
                  <a:pt x="219147" y="55202"/>
                </a:moveTo>
                <a:lnTo>
                  <a:pt x="181797" y="55202"/>
                </a:lnTo>
                <a:lnTo>
                  <a:pt x="197416" y="77716"/>
                </a:lnTo>
                <a:lnTo>
                  <a:pt x="214561" y="102854"/>
                </a:lnTo>
                <a:lnTo>
                  <a:pt x="234082" y="131743"/>
                </a:lnTo>
                <a:lnTo>
                  <a:pt x="289310" y="131743"/>
                </a:lnTo>
                <a:lnTo>
                  <a:pt x="317267" y="101566"/>
                </a:lnTo>
                <a:lnTo>
                  <a:pt x="245854" y="101566"/>
                </a:lnTo>
                <a:lnTo>
                  <a:pt x="219147" y="5520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>
            <a:spLocks noGrp="1"/>
          </p:cNvSpPr>
          <p:nvPr>
            <p:ph type="title"/>
          </p:nvPr>
        </p:nvSpPr>
        <p:spPr>
          <a:xfrm>
            <a:off x="308457" y="3154140"/>
            <a:ext cx="8341851" cy="1969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3200" spc="135" dirty="0" smtClean="0">
                <a:solidFill>
                  <a:srgbClr val="1F4669"/>
                </a:solidFill>
              </a:rPr>
              <a:t>Title I, Part A</a:t>
            </a:r>
            <a:r>
              <a:rPr lang="en-US" sz="3200" spc="135" dirty="0" smtClean="0">
                <a:solidFill>
                  <a:srgbClr val="1F4669"/>
                </a:solidFill>
              </a:rPr>
              <a:t/>
            </a:r>
            <a:br>
              <a:rPr lang="en-US" sz="3200" spc="135" dirty="0" smtClean="0">
                <a:solidFill>
                  <a:srgbClr val="1F4669"/>
                </a:solidFill>
              </a:rPr>
            </a:br>
            <a:r>
              <a:rPr lang="en-US" sz="3200" spc="135" dirty="0" smtClean="0">
                <a:solidFill>
                  <a:srgbClr val="1F4669"/>
                </a:solidFill>
              </a:rPr>
              <a:t>and </a:t>
            </a:r>
            <a:br>
              <a:rPr lang="en-US" sz="3200" spc="135" dirty="0" smtClean="0">
                <a:solidFill>
                  <a:srgbClr val="1F4669"/>
                </a:solidFill>
              </a:rPr>
            </a:br>
            <a:r>
              <a:rPr lang="en-US" sz="3200" spc="135" dirty="0" smtClean="0">
                <a:solidFill>
                  <a:srgbClr val="1F4669"/>
                </a:solidFill>
              </a:rPr>
              <a:t>McKinney-Vento Homeless Education</a:t>
            </a:r>
            <a:br>
              <a:rPr lang="en-US" sz="3200" spc="135" dirty="0" smtClean="0">
                <a:solidFill>
                  <a:srgbClr val="1F4669"/>
                </a:solidFill>
              </a:rPr>
            </a:br>
            <a:r>
              <a:rPr lang="en-US" sz="3200" spc="135" dirty="0" smtClean="0">
                <a:solidFill>
                  <a:srgbClr val="1F4669"/>
                </a:solidFill>
              </a:rPr>
              <a:t>(Title X, Part C)</a:t>
            </a:r>
            <a:endParaRPr sz="3200" dirty="0"/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4294967295"/>
          </p:nvPr>
        </p:nvSpPr>
        <p:spPr>
          <a:xfrm>
            <a:off x="0" y="6442075"/>
            <a:ext cx="450850" cy="285750"/>
          </a:xfrm>
          <a:prstGeom prst="rect">
            <a:avLst/>
          </a:prstGeom>
        </p:spPr>
        <p:txBody>
          <a:bodyPr/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lang="en-US" sz="1000" spc="-5" smtClean="0"/>
              <a:t>1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Title IA Requirements</a:t>
            </a:r>
            <a:r>
              <a:rPr lang="en-US" altLang="en-US" i="1"/>
              <a:t> </a:t>
            </a:r>
            <a:r>
              <a:rPr lang="en-US" altLang="en-US" sz="2400" i="1"/>
              <a:t>(Continued)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924800" cy="4495800"/>
          </a:xfrm>
        </p:spPr>
        <p:txBody>
          <a:bodyPr/>
          <a:lstStyle/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altLang="en-US" sz="2800" dirty="0"/>
              <a:t>A district has the discretion to use reserved funds to provide services that are not ordinarily provided to other Title IA students and that are not available from other sources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altLang="en-US" sz="2800" dirty="0"/>
              <a:t>Federal law does not mandate a specific set-aside calculation method or amount. The amount reserved is to be determined by the district, as appropriate.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altLang="en-US" sz="2800" dirty="0"/>
              <a:t>BE INTENTIONAL when determining your set-aside. Be sure to include your District’s Homeless Education Liaison.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8770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9400"/>
            <a:ext cx="8382000" cy="1295400"/>
          </a:xfrm>
        </p:spPr>
        <p:txBody>
          <a:bodyPr/>
          <a:lstStyle/>
          <a:p>
            <a:r>
              <a:rPr lang="en-US" altLang="en-US" dirty="0"/>
              <a:t>Formulas for Determining the </a:t>
            </a:r>
            <a:br>
              <a:rPr lang="en-US" altLang="en-US" dirty="0"/>
            </a:br>
            <a:r>
              <a:rPr lang="en-US" altLang="en-US" dirty="0"/>
              <a:t>Title IA Set-Aside Amount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543800" cy="4495800"/>
          </a:xfrm>
        </p:spPr>
        <p:txBody>
          <a:bodyPr/>
          <a:lstStyle/>
          <a:p>
            <a:pPr marL="350838" indent="-350838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800" dirty="0"/>
              <a:t>Review needs and costs involved in serving homeless students in the current year and project for the following year</a:t>
            </a:r>
          </a:p>
          <a:p>
            <a:pPr marL="350838" indent="-350838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800" dirty="0"/>
              <a:t>Multiply the number of homeless students by the Title IA per pupil allocation</a:t>
            </a:r>
          </a:p>
          <a:p>
            <a:pPr marL="350838" indent="-350838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800" dirty="0"/>
              <a:t>For districts with </a:t>
            </a:r>
            <a:r>
              <a:rPr lang="en-US" altLang="en-US" sz="2800" dirty="0" err="1"/>
              <a:t>subgrants</a:t>
            </a:r>
            <a:r>
              <a:rPr lang="en-US" altLang="en-US" sz="2800" dirty="0"/>
              <a:t>, reserve an amount greater than or equal to the McKinney-Vento </a:t>
            </a:r>
            <a:r>
              <a:rPr lang="en-US" altLang="en-US" sz="2800" dirty="0" err="1"/>
              <a:t>subgrant</a:t>
            </a:r>
            <a:r>
              <a:rPr lang="en-US" altLang="en-US" sz="2800" dirty="0"/>
              <a:t> funding request</a:t>
            </a:r>
          </a:p>
          <a:p>
            <a:pPr marL="350838" indent="-350838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800" dirty="0"/>
              <a:t>Reserve a percentage based on the district</a:t>
            </a:r>
            <a:r>
              <a:rPr lang="en-US" altLang="en-US" sz="2800" dirty="0">
                <a:latin typeface="Arial"/>
              </a:rPr>
              <a:t>’</a:t>
            </a:r>
            <a:r>
              <a:rPr lang="en-US" altLang="en-US" sz="2800" dirty="0"/>
              <a:t>s poverty level or total Title IA allocation</a:t>
            </a:r>
          </a:p>
          <a:p>
            <a:pPr marL="350838" indent="-350838">
              <a:lnSpc>
                <a:spcPct val="90000"/>
              </a:lnSpc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95218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8280"/>
            <a:ext cx="8229600" cy="1143000"/>
          </a:xfrm>
        </p:spPr>
        <p:txBody>
          <a:bodyPr/>
          <a:lstStyle/>
          <a:p>
            <a:r>
              <a:rPr lang="en-US" altLang="en-US" dirty="0"/>
              <a:t>Strategies for Title IA/Title X Implementation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buSzTx/>
              <a:buFontTx/>
              <a:buChar char="•"/>
            </a:pPr>
            <a:endParaRPr lang="en-US" altLang="en-US" sz="2800" dirty="0"/>
          </a:p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altLang="en-US" sz="2800" dirty="0"/>
              <a:t>Establish a formula to allocate Title IA set-asides for homeless children and youth</a:t>
            </a:r>
          </a:p>
          <a:p>
            <a:pPr>
              <a:lnSpc>
                <a:spcPct val="90000"/>
              </a:lnSpc>
              <a:spcBef>
                <a:spcPct val="50000"/>
              </a:spcBef>
              <a:buSzTx/>
              <a:buFontTx/>
              <a:buChar char="•"/>
            </a:pPr>
            <a:r>
              <a:rPr lang="en-US" altLang="en-US" sz="2800" dirty="0"/>
              <a:t>Use Title IA funds to provide tutoring and/or outreach services to children and youth living in shelters, transitional living programs, motels, and other temporary residences</a:t>
            </a:r>
          </a:p>
          <a:p>
            <a:pPr>
              <a:lnSpc>
                <a:spcPct val="90000"/>
              </a:lnSpc>
              <a:buSzTx/>
              <a:buFontTx/>
              <a:buChar char="•"/>
            </a:pPr>
            <a:endParaRPr lang="en-US" alt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00523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Strategies</a:t>
            </a:r>
            <a:r>
              <a:rPr lang="en-US" altLang="en-US" i="1"/>
              <a:t>  </a:t>
            </a:r>
            <a:r>
              <a:rPr lang="en-US" altLang="en-US" sz="2400" i="1"/>
              <a:t>(Continued)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229600" cy="4302125"/>
          </a:xfrm>
        </p:spPr>
        <p:txBody>
          <a:bodyPr/>
          <a:lstStyle/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altLang="en-US" sz="2800"/>
              <a:t>Collect data on students experiencing homelessness as part of the overall district-wide data collection system</a:t>
            </a:r>
          </a:p>
          <a:p>
            <a:pPr>
              <a:lnSpc>
                <a:spcPct val="90000"/>
              </a:lnSpc>
              <a:spcBef>
                <a:spcPct val="50000"/>
              </a:spcBef>
              <a:buSzTx/>
              <a:buFontTx/>
              <a:buChar char="•"/>
            </a:pPr>
            <a:r>
              <a:rPr lang="en-US" altLang="en-US" sz="2800"/>
              <a:t>Pool Title IA and McKinney-Vento funds to provide a comprehensive program for homeless students</a:t>
            </a:r>
          </a:p>
          <a:p>
            <a:pPr>
              <a:lnSpc>
                <a:spcPct val="90000"/>
              </a:lnSpc>
              <a:spcBef>
                <a:spcPct val="50000"/>
              </a:spcBef>
              <a:buSzTx/>
              <a:buFontTx/>
              <a:buChar char="•"/>
            </a:pPr>
            <a:r>
              <a:rPr lang="en-US" altLang="en-US" sz="2800"/>
              <a:t>Ensure coordination between Title IA and McKinney-Vento through state and local planning and activities</a:t>
            </a:r>
          </a:p>
        </p:txBody>
      </p:sp>
    </p:spTree>
    <p:extLst>
      <p:ext uri="{BB962C8B-B14F-4D97-AF65-F5344CB8AC3E}">
        <p14:creationId xmlns:p14="http://schemas.microsoft.com/office/powerpoint/2010/main" val="3908471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Title X Set-aside Funds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/>
              <a:t>Can:</a:t>
            </a:r>
          </a:p>
          <a:p>
            <a:pPr>
              <a:buSzTx/>
              <a:buFont typeface="Wingdings" pitchFamily="2" charset="2"/>
              <a:buChar char="ü"/>
            </a:pPr>
            <a:r>
              <a:rPr lang="en-US" altLang="en-US" sz="2800"/>
              <a:t>Meet basic needs (clothing, supplies, health) of homeless students so that they can participate in school</a:t>
            </a:r>
          </a:p>
          <a:p>
            <a:pPr>
              <a:buSzTx/>
              <a:buFont typeface="Wingdings" pitchFamily="2" charset="2"/>
              <a:buChar char="ü"/>
            </a:pPr>
            <a:r>
              <a:rPr lang="en-US" altLang="en-US" sz="2800"/>
              <a:t>Support homeless liaison position</a:t>
            </a:r>
          </a:p>
          <a:p>
            <a:pPr>
              <a:buSzTx/>
              <a:buFont typeface="Wingdings" pitchFamily="2" charset="2"/>
              <a:buChar char="ü"/>
            </a:pPr>
            <a:r>
              <a:rPr lang="en-US" altLang="en-US" sz="2800"/>
              <a:t>Hire special teachers, aides, and tutors to provide supplemental instruction</a:t>
            </a:r>
          </a:p>
        </p:txBody>
      </p:sp>
    </p:spTree>
    <p:extLst>
      <p:ext uri="{BB962C8B-B14F-4D97-AF65-F5344CB8AC3E}">
        <p14:creationId xmlns:p14="http://schemas.microsoft.com/office/powerpoint/2010/main" val="1544961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Title X Set-aside Funds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45820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/>
              <a:t>Can:</a:t>
            </a:r>
          </a:p>
          <a:p>
            <a:pPr>
              <a:buSzTx/>
              <a:buFont typeface="Wingdings" pitchFamily="2" charset="2"/>
              <a:buChar char="ü"/>
            </a:pPr>
            <a:r>
              <a:rPr lang="en-US" altLang="en-US" sz="2800"/>
              <a:t>Provide outreach activities to homeless parents</a:t>
            </a:r>
          </a:p>
          <a:p>
            <a:pPr>
              <a:buSzTx/>
              <a:buFont typeface="Wingdings" pitchFamily="2" charset="2"/>
              <a:buChar char="ü"/>
            </a:pPr>
            <a:r>
              <a:rPr lang="en-US" altLang="en-US" sz="2800"/>
              <a:t>Provide after-school and/or summer programs</a:t>
            </a:r>
          </a:p>
          <a:p>
            <a:pPr>
              <a:buSzTx/>
              <a:buFont typeface="Wingdings" pitchFamily="2" charset="2"/>
              <a:buChar char="ü"/>
            </a:pPr>
            <a:r>
              <a:rPr lang="en-US" altLang="en-US" sz="2800"/>
              <a:t>Provide emergency food while the student is in school, including breakfast, lunch, and snacks </a:t>
            </a:r>
          </a:p>
          <a:p>
            <a:pPr>
              <a:buSzTx/>
              <a:buFont typeface="Wingdings" pitchFamily="2" charset="2"/>
              <a:buChar char="ü"/>
            </a:pPr>
            <a:r>
              <a:rPr lang="en-US" altLang="en-US" sz="2800"/>
              <a:t>Defray medical, dental, and vision expenses</a:t>
            </a:r>
          </a:p>
        </p:txBody>
      </p:sp>
    </p:spTree>
    <p:extLst>
      <p:ext uri="{BB962C8B-B14F-4D97-AF65-F5344CB8AC3E}">
        <p14:creationId xmlns:p14="http://schemas.microsoft.com/office/powerpoint/2010/main" val="3670900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Title X Set-aside Funds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7200" cy="3810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/>
              <a:t>Can:</a:t>
            </a:r>
          </a:p>
          <a:p>
            <a:pPr>
              <a:buSzTx/>
              <a:buFont typeface="Wingdings" pitchFamily="2" charset="2"/>
              <a:buChar char="ü"/>
            </a:pPr>
            <a:r>
              <a:rPr lang="en-US" altLang="en-US" sz="2800"/>
              <a:t>Pay fees associated with obtaining birth certificates</a:t>
            </a:r>
          </a:p>
          <a:p>
            <a:pPr>
              <a:buSzTx/>
              <a:buFont typeface="Wingdings" pitchFamily="2" charset="2"/>
              <a:buChar char="ü"/>
            </a:pPr>
            <a:r>
              <a:rPr lang="en-US" altLang="en-US" sz="2800"/>
              <a:t>Pay fees associated with obtaining immunizations</a:t>
            </a:r>
          </a:p>
          <a:p>
            <a:pPr>
              <a:buSzTx/>
              <a:buFont typeface="Wingdings" pitchFamily="2" charset="2"/>
              <a:buChar char="ü"/>
            </a:pPr>
            <a:r>
              <a:rPr lang="en-US" altLang="en-US" sz="2800"/>
              <a:t>Pay the cost of GED for homeless students</a:t>
            </a:r>
          </a:p>
          <a:p>
            <a:pPr>
              <a:buSzTx/>
              <a:buFont typeface="Wingdings" pitchFamily="2" charset="2"/>
              <a:buChar char="ü"/>
            </a:pPr>
            <a:r>
              <a:rPr lang="en-US" altLang="en-US" sz="2800"/>
              <a:t>Pay the cost of GED to improve literacy skills of homeless parents </a:t>
            </a:r>
          </a:p>
        </p:txBody>
      </p:sp>
    </p:spTree>
    <p:extLst>
      <p:ext uri="{BB962C8B-B14F-4D97-AF65-F5344CB8AC3E}">
        <p14:creationId xmlns:p14="http://schemas.microsoft.com/office/powerpoint/2010/main" val="3589346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Title X Set-aside Funds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1534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dirty="0"/>
              <a:t>Can:</a:t>
            </a:r>
          </a:p>
          <a:p>
            <a:pPr>
              <a:buSzTx/>
              <a:buFont typeface="Wingdings" pitchFamily="2" charset="2"/>
              <a:buChar char="ü"/>
            </a:pPr>
            <a:r>
              <a:rPr lang="en-US" altLang="en-US" sz="2800" dirty="0"/>
              <a:t>Provide activities other than direct instruction, provided the activity promotes student achievement</a:t>
            </a:r>
          </a:p>
          <a:p>
            <a:pPr>
              <a:buSzTx/>
              <a:buFont typeface="Wingdings" pitchFamily="2" charset="2"/>
              <a:buChar char="ü"/>
            </a:pPr>
            <a:r>
              <a:rPr lang="en-US" altLang="en-US" sz="2800" dirty="0"/>
              <a:t>Provide transportation to and from after-school programs</a:t>
            </a:r>
          </a:p>
          <a:p>
            <a:pPr>
              <a:buSzTx/>
              <a:buFont typeface="Wingdings" pitchFamily="2" charset="2"/>
              <a:buChar char="ü"/>
            </a:pPr>
            <a:r>
              <a:rPr lang="en-US" altLang="en-US" sz="2800" dirty="0"/>
              <a:t>Provide transportation to and from the school of </a:t>
            </a:r>
            <a:r>
              <a:rPr lang="en-US" altLang="en-US" sz="2800" dirty="0" smtClean="0"/>
              <a:t>origin, if attending the school of origin is deemed in feasible and in the student’s best interest</a:t>
            </a:r>
            <a:endParaRPr lang="en-US" altLang="en-US" sz="2800" dirty="0"/>
          </a:p>
          <a:p>
            <a:pPr>
              <a:buSzTx/>
              <a:buFont typeface="Wingdings" pitchFamily="2" charset="2"/>
              <a:buChar char="ü"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58722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Title X Set-aside Funds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01000" cy="3733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/>
              <a:t>Can:</a:t>
            </a:r>
          </a:p>
          <a:p>
            <a:pPr>
              <a:buSzTx/>
              <a:buFont typeface="Wingdings" pitchFamily="2" charset="2"/>
              <a:buChar char="ü"/>
            </a:pPr>
            <a:r>
              <a:rPr lang="en-US" altLang="en-US" sz="2800"/>
              <a:t>Provide the cost of cap and gown to wear at graduation</a:t>
            </a:r>
          </a:p>
          <a:p>
            <a:pPr>
              <a:buSzTx/>
              <a:buFont typeface="Wingdings" pitchFamily="2" charset="2"/>
              <a:buChar char="ü"/>
            </a:pPr>
            <a:r>
              <a:rPr lang="en-US" altLang="en-US" sz="2800"/>
              <a:t>Pay for student projects and/or field trips</a:t>
            </a:r>
          </a:p>
          <a:p>
            <a:pPr>
              <a:buSzTx/>
              <a:buFont typeface="Wingdings" pitchFamily="2" charset="2"/>
              <a:buChar char="ü"/>
            </a:pPr>
            <a:r>
              <a:rPr lang="en-US" altLang="en-US" sz="2800"/>
              <a:t>Provide academic support as well as non-academic support to homeless students in non-Title IA schools</a:t>
            </a:r>
          </a:p>
          <a:p>
            <a:pPr>
              <a:buFont typeface="Wingdings" pitchFamily="2" charset="2"/>
              <a:buNone/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215353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Title X Set-aside Funds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38200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dirty="0"/>
              <a:t>Cannot:</a:t>
            </a:r>
          </a:p>
          <a:p>
            <a:pPr>
              <a:buSzTx/>
              <a:buFont typeface="Wingdings" pitchFamily="2" charset="2"/>
              <a:buChar char="ü"/>
            </a:pPr>
            <a:r>
              <a:rPr lang="en-US" altLang="en-US" sz="2800" dirty="0"/>
              <a:t>Provide clothing assistance for parents</a:t>
            </a:r>
          </a:p>
          <a:p>
            <a:pPr>
              <a:buSzTx/>
              <a:buFont typeface="Wingdings" pitchFamily="2" charset="2"/>
              <a:buChar char="ü"/>
            </a:pPr>
            <a:r>
              <a:rPr lang="en-US" altLang="en-US" sz="2800" dirty="0"/>
              <a:t>Pay for the cost of prom dresses, sports, or yearbooks</a:t>
            </a:r>
          </a:p>
          <a:p>
            <a:pPr>
              <a:buSzTx/>
              <a:buFont typeface="Wingdings" pitchFamily="2" charset="2"/>
              <a:buChar char="ü"/>
            </a:pPr>
            <a:r>
              <a:rPr lang="en-US" altLang="en-US" sz="2800" dirty="0" smtClean="0"/>
              <a:t>Pay </a:t>
            </a:r>
            <a:r>
              <a:rPr lang="en-US" altLang="en-US" sz="2800" dirty="0"/>
              <a:t>for physical exams to participate in sports</a:t>
            </a:r>
          </a:p>
        </p:txBody>
      </p:sp>
    </p:spTree>
    <p:extLst>
      <p:ext uri="{BB962C8B-B14F-4D97-AF65-F5344CB8AC3E}">
        <p14:creationId xmlns:p14="http://schemas.microsoft.com/office/powerpoint/2010/main" val="2056281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Session Overview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99920"/>
            <a:ext cx="80010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altLang="en-US" sz="600" dirty="0"/>
          </a:p>
          <a:p>
            <a:pPr>
              <a:buSzTx/>
              <a:buFontTx/>
              <a:buChar char="•"/>
            </a:pPr>
            <a:r>
              <a:rPr lang="en-US" altLang="en-US" sz="2800" dirty="0"/>
              <a:t>Requirements for collaboration between Title IA and McKinney-Vento (Title X)</a:t>
            </a:r>
          </a:p>
          <a:p>
            <a:pPr>
              <a:buSzTx/>
              <a:buFontTx/>
              <a:buChar char="•"/>
            </a:pPr>
            <a:r>
              <a:rPr lang="en-US" altLang="en-US" sz="2800" dirty="0"/>
              <a:t>Comparable services and serving homeless students using Title IA funds</a:t>
            </a:r>
          </a:p>
          <a:p>
            <a:pPr>
              <a:buSzTx/>
              <a:buFontTx/>
              <a:buChar char="•"/>
            </a:pPr>
            <a:r>
              <a:rPr lang="en-US" altLang="en-US" sz="2800" dirty="0"/>
              <a:t>Calculation of the mandatory Title IA Homeless Set-aside and allowable usages</a:t>
            </a:r>
          </a:p>
          <a:p>
            <a:pPr>
              <a:buSzTx/>
              <a:buFontTx/>
              <a:buChar char="•"/>
            </a:pPr>
            <a:r>
              <a:rPr lang="en-US" altLang="en-US" sz="2800" dirty="0"/>
              <a:t>Strategies for collaboration </a:t>
            </a:r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253548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Resources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847860" cy="4419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800" dirty="0"/>
              <a:t>CDE Homeless Education </a:t>
            </a:r>
            <a:r>
              <a:rPr lang="en-US" altLang="en-US" sz="2000" dirty="0">
                <a:hlinkClick r:id="rId2"/>
              </a:rPr>
              <a:t>http://</a:t>
            </a:r>
            <a:r>
              <a:rPr lang="en-US" altLang="en-US" sz="2000" dirty="0" smtClean="0">
                <a:hlinkClick r:id="rId2"/>
              </a:rPr>
              <a:t>www.cde.state.co.us/dropoutprevention/homeless_index</a:t>
            </a:r>
            <a:endParaRPr lang="en-US" altLang="en-US" sz="2000" dirty="0" smtClean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800" dirty="0" smtClean="0"/>
              <a:t>CDE </a:t>
            </a:r>
            <a:r>
              <a:rPr lang="en-US" altLang="en-US" sz="2800" dirty="0"/>
              <a:t>Consolidated Fed Programs </a:t>
            </a:r>
            <a:r>
              <a:rPr lang="en-US" altLang="en-US" sz="2000" dirty="0">
                <a:hlinkClick r:id="rId3"/>
              </a:rPr>
              <a:t>http://</a:t>
            </a:r>
            <a:r>
              <a:rPr lang="en-US" altLang="en-US" sz="2000" dirty="0" smtClean="0">
                <a:hlinkClick r:id="rId3"/>
              </a:rPr>
              <a:t>www.cde.state.co.us/fedprograms</a:t>
            </a:r>
            <a:r>
              <a:rPr lang="en-US" altLang="en-US" sz="2000" dirty="0" smtClean="0"/>
              <a:t>  </a:t>
            </a:r>
            <a:endParaRPr lang="en-US" altLang="en-US" sz="2000" dirty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800" dirty="0"/>
              <a:t>National Association for the Education of Homeless Children and Youth </a:t>
            </a:r>
            <a:r>
              <a:rPr lang="en-US" altLang="en-US" sz="2000" dirty="0">
                <a:solidFill>
                  <a:schemeClr val="tx2"/>
                </a:solidFill>
                <a:hlinkClick r:id="rId4"/>
              </a:rPr>
              <a:t>www.naehcy.org</a:t>
            </a:r>
            <a:endParaRPr lang="en-US" altLang="en-US" sz="20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800" dirty="0"/>
              <a:t>National Center for Homeless </a:t>
            </a:r>
            <a:r>
              <a:rPr lang="en-US" altLang="en-US" sz="2800" dirty="0" smtClean="0"/>
              <a:t>Education </a:t>
            </a:r>
            <a:r>
              <a:rPr lang="en-US" altLang="en-US" sz="2000" dirty="0">
                <a:hlinkClick r:id="rId5"/>
              </a:rPr>
              <a:t>www.serve.org/nche</a:t>
            </a:r>
            <a:endParaRPr lang="en-US" altLang="en-US" sz="2000" dirty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800" dirty="0"/>
              <a:t>National Law Center on Homelessness &amp; Poverty </a:t>
            </a:r>
            <a:r>
              <a:rPr lang="en-US" altLang="en-US" sz="2000" dirty="0">
                <a:hlinkClick r:id="rId6"/>
              </a:rPr>
              <a:t>www.nlchp.org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18271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Contact Us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8382000" cy="4876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altLang="en-US" sz="200" dirty="0"/>
          </a:p>
          <a:p>
            <a:pPr>
              <a:buFont typeface="Wingdings" pitchFamily="2" charset="2"/>
              <a:buNone/>
            </a:pPr>
            <a:r>
              <a:rPr lang="en-US" altLang="en-US" sz="2900" dirty="0"/>
              <a:t>Brad Bylsma, CDE Consolidated Federal Programs</a:t>
            </a:r>
          </a:p>
          <a:p>
            <a:pPr>
              <a:buFont typeface="Wingdings" pitchFamily="2" charset="2"/>
              <a:buNone/>
            </a:pPr>
            <a:r>
              <a:rPr lang="en-US" altLang="en-US" sz="2900" dirty="0" smtClean="0">
                <a:hlinkClick r:id="rId3"/>
              </a:rPr>
              <a:t>Bylsma_B@cde.state.co.us</a:t>
            </a:r>
            <a:r>
              <a:rPr lang="en-US" altLang="en-US" sz="2800" dirty="0" smtClean="0"/>
              <a:t> </a:t>
            </a:r>
            <a:endParaRPr lang="en-US" altLang="en-US" sz="2800" dirty="0"/>
          </a:p>
          <a:p>
            <a:pPr>
              <a:buFont typeface="Wingdings" pitchFamily="2" charset="2"/>
              <a:buNone/>
            </a:pPr>
            <a:endParaRPr lang="en-US" altLang="en-US" sz="2900" dirty="0"/>
          </a:p>
          <a:p>
            <a:pPr>
              <a:buFont typeface="Wingdings" pitchFamily="2" charset="2"/>
              <a:buNone/>
            </a:pPr>
            <a:r>
              <a:rPr lang="en-US" altLang="en-US" sz="2900" dirty="0"/>
              <a:t>Dana Scott, CDE Title X Homeless Education</a:t>
            </a:r>
          </a:p>
          <a:p>
            <a:pPr>
              <a:buFont typeface="Wingdings" pitchFamily="2" charset="2"/>
              <a:buNone/>
            </a:pPr>
            <a:r>
              <a:rPr lang="en-US" altLang="en-US" sz="2900" dirty="0" smtClean="0">
                <a:hlinkClick r:id="rId4"/>
              </a:rPr>
              <a:t>Scott_d@cde.state.co.us</a:t>
            </a:r>
            <a:r>
              <a:rPr lang="en-US" altLang="en-US" sz="2900" dirty="0" smtClean="0"/>
              <a:t> </a:t>
            </a:r>
            <a:endParaRPr lang="en-US" altLang="en-US" sz="2900" dirty="0"/>
          </a:p>
          <a:p>
            <a:pPr>
              <a:buFont typeface="Wingdings" pitchFamily="2" charset="2"/>
              <a:buNone/>
            </a:pPr>
            <a:endParaRPr lang="en-US" altLang="en-US" sz="2900" dirty="0"/>
          </a:p>
          <a:p>
            <a:pPr>
              <a:buFont typeface="Wingdings" pitchFamily="2" charset="2"/>
              <a:buNone/>
            </a:pPr>
            <a:r>
              <a:rPr lang="en-US" altLang="en-US" sz="2900" dirty="0"/>
              <a:t>Marti Rodriguez, CDE </a:t>
            </a:r>
            <a:r>
              <a:rPr lang="en-US" altLang="en-US" sz="2900" dirty="0" smtClean="0"/>
              <a:t>Grants Fiscal Management</a:t>
            </a:r>
            <a:endParaRPr lang="en-US" altLang="en-US" sz="2900" dirty="0"/>
          </a:p>
          <a:p>
            <a:pPr>
              <a:buFont typeface="Wingdings" pitchFamily="2" charset="2"/>
              <a:buNone/>
            </a:pPr>
            <a:r>
              <a:rPr lang="en-US" altLang="en-US" sz="2900" dirty="0" smtClean="0">
                <a:hlinkClick r:id="rId5"/>
              </a:rPr>
              <a:t>Rodriguez_M@cde.state.co.us</a:t>
            </a:r>
            <a:r>
              <a:rPr lang="en-US" altLang="en-US" sz="2900" dirty="0" smtClean="0"/>
              <a:t> </a:t>
            </a:r>
            <a:endParaRPr lang="en-US" altLang="en-US" sz="2900" dirty="0"/>
          </a:p>
          <a:p>
            <a:pPr algn="ctr">
              <a:buFont typeface="Wingdings" pitchFamily="2" charset="2"/>
              <a:buNone/>
            </a:pPr>
            <a:endParaRPr lang="en-US" altLang="en-US" sz="2900" dirty="0"/>
          </a:p>
        </p:txBody>
      </p:sp>
    </p:spTree>
    <p:extLst>
      <p:ext uri="{BB962C8B-B14F-4D97-AF65-F5344CB8AC3E}">
        <p14:creationId xmlns:p14="http://schemas.microsoft.com/office/powerpoint/2010/main" val="1102588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77520" y="375920"/>
            <a:ext cx="8001000" cy="954088"/>
          </a:xfrm>
          <a:noFill/>
        </p:spPr>
        <p:txBody>
          <a:bodyPr/>
          <a:lstStyle/>
          <a:p>
            <a:r>
              <a:rPr lang="en-US" altLang="en-US" dirty="0"/>
              <a:t>Homelessness in the U.S. &amp; CO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229600" cy="4302125"/>
          </a:xfrm>
        </p:spPr>
        <p:txBody>
          <a:bodyPr/>
          <a:lstStyle/>
          <a:p>
            <a:pPr>
              <a:buSzTx/>
              <a:buFontTx/>
              <a:buChar char="•"/>
            </a:pPr>
            <a:r>
              <a:rPr lang="en-US" altLang="en-US" sz="2800" dirty="0"/>
              <a:t>1.35 million children</a:t>
            </a:r>
          </a:p>
          <a:p>
            <a:pPr>
              <a:buSzTx/>
              <a:buFontTx/>
              <a:buChar char="•"/>
            </a:pPr>
            <a:r>
              <a:rPr lang="en-US" altLang="en-US" sz="2800" dirty="0"/>
              <a:t>10% of all children living in poverty are homeless</a:t>
            </a:r>
          </a:p>
          <a:p>
            <a:pPr>
              <a:buSzTx/>
              <a:buFontTx/>
              <a:buChar char="•"/>
            </a:pPr>
            <a:r>
              <a:rPr lang="en-US" altLang="en-US" sz="2800" dirty="0"/>
              <a:t>Over 40% of all children who are homeless are under the age of 5</a:t>
            </a:r>
          </a:p>
          <a:p>
            <a:pPr>
              <a:buSzTx/>
              <a:buFontTx/>
              <a:buChar char="•"/>
            </a:pPr>
            <a:r>
              <a:rPr lang="en-US" altLang="en-US" sz="2800" dirty="0"/>
              <a:t>In </a:t>
            </a:r>
            <a:r>
              <a:rPr lang="en-US" altLang="en-US" sz="2800" dirty="0" smtClean="0"/>
              <a:t>2014-15 </a:t>
            </a:r>
            <a:r>
              <a:rPr lang="en-US" altLang="en-US" sz="2800" dirty="0"/>
              <a:t>school year, Colorado school districts </a:t>
            </a:r>
            <a:r>
              <a:rPr lang="en-US" altLang="en-US" sz="2800" dirty="0" smtClean="0"/>
              <a:t>identified and served 24,685 </a:t>
            </a:r>
            <a:r>
              <a:rPr lang="en-US" altLang="en-US" sz="2800" dirty="0"/>
              <a:t>children and youth experiencing homelessness</a:t>
            </a:r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554516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Definition of Homeless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1680" y="1813560"/>
            <a:ext cx="7772400" cy="4495800"/>
          </a:xfrm>
        </p:spPr>
        <p:txBody>
          <a:bodyPr/>
          <a:lstStyle/>
          <a:p>
            <a:pPr>
              <a:buSzTx/>
              <a:buFontTx/>
              <a:buNone/>
            </a:pPr>
            <a:r>
              <a:rPr lang="en-US" altLang="en-US" sz="3200" b="1" dirty="0"/>
              <a:t>Individuals who lack a fixed, regular, and adequate nighttime residence:</a:t>
            </a:r>
          </a:p>
          <a:p>
            <a:pPr>
              <a:buSzTx/>
              <a:buFontTx/>
              <a:buChar char="•"/>
            </a:pPr>
            <a:r>
              <a:rPr lang="en-US" altLang="en-US" sz="2800" dirty="0"/>
              <a:t>Sharing of housing</a:t>
            </a:r>
          </a:p>
          <a:p>
            <a:pPr>
              <a:buSzTx/>
              <a:buFontTx/>
              <a:buChar char="•"/>
            </a:pPr>
            <a:r>
              <a:rPr lang="en-US" altLang="en-US" sz="2800" dirty="0"/>
              <a:t>Motels, hotels</a:t>
            </a:r>
          </a:p>
          <a:p>
            <a:pPr>
              <a:buSzTx/>
              <a:buFontTx/>
              <a:buChar char="•"/>
            </a:pPr>
            <a:r>
              <a:rPr lang="en-US" altLang="en-US" sz="2800" dirty="0"/>
              <a:t>Public or private place not designed for sleeping</a:t>
            </a:r>
          </a:p>
          <a:p>
            <a:pPr>
              <a:buSzTx/>
              <a:buFontTx/>
              <a:buChar char="•"/>
            </a:pPr>
            <a:r>
              <a:rPr lang="en-US" altLang="en-US" sz="2800" dirty="0" smtClean="0"/>
              <a:t>Inadequate Trailer </a:t>
            </a:r>
            <a:r>
              <a:rPr lang="en-US" altLang="en-US" sz="2800" dirty="0"/>
              <a:t>parks</a:t>
            </a:r>
          </a:p>
          <a:p>
            <a:pPr>
              <a:buSzTx/>
              <a:buFontTx/>
              <a:buChar char="•"/>
            </a:pPr>
            <a:r>
              <a:rPr lang="en-US" altLang="en-US" sz="2800" dirty="0"/>
              <a:t>Cars, parks, and abandoned buildings</a:t>
            </a:r>
          </a:p>
        </p:txBody>
      </p:sp>
    </p:spTree>
    <p:extLst>
      <p:ext uri="{BB962C8B-B14F-4D97-AF65-F5344CB8AC3E}">
        <p14:creationId xmlns:p14="http://schemas.microsoft.com/office/powerpoint/2010/main" val="3787970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Definition of Homeless</a:t>
            </a:r>
            <a:r>
              <a:rPr lang="en-US" altLang="en-US" sz="4000" i="1"/>
              <a:t>  </a:t>
            </a:r>
            <a:r>
              <a:rPr lang="en-US" altLang="en-US" sz="2400" i="1"/>
              <a:t>(Continued)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229600" cy="4302125"/>
          </a:xfrm>
        </p:spPr>
        <p:txBody>
          <a:bodyPr/>
          <a:lstStyle/>
          <a:p>
            <a:pPr>
              <a:buSzTx/>
              <a:buFontTx/>
              <a:buChar char="•"/>
            </a:pPr>
            <a:r>
              <a:rPr lang="en-US" altLang="en-US" sz="2800" dirty="0"/>
              <a:t>Substandard housing</a:t>
            </a:r>
          </a:p>
          <a:p>
            <a:pPr>
              <a:buSzTx/>
              <a:buFontTx/>
              <a:buChar char="•"/>
            </a:pPr>
            <a:r>
              <a:rPr lang="en-US" altLang="en-US" sz="2800" dirty="0"/>
              <a:t>Shelters</a:t>
            </a:r>
          </a:p>
          <a:p>
            <a:pPr>
              <a:buSzTx/>
              <a:buFontTx/>
              <a:buChar char="•"/>
            </a:pPr>
            <a:r>
              <a:rPr lang="en-US" altLang="en-US" sz="2800" dirty="0"/>
              <a:t>Abandoned in hospitals</a:t>
            </a:r>
          </a:p>
          <a:p>
            <a:pPr>
              <a:buSzTx/>
              <a:buFontTx/>
              <a:buChar char="•"/>
            </a:pPr>
            <a:r>
              <a:rPr lang="en-US" altLang="en-US" sz="2800" dirty="0"/>
              <a:t>Campgrounds</a:t>
            </a:r>
          </a:p>
          <a:p>
            <a:pPr>
              <a:buSzTx/>
              <a:buFontTx/>
              <a:buChar char="•"/>
            </a:pPr>
            <a:r>
              <a:rPr lang="en-US" altLang="en-US" sz="2800" dirty="0"/>
              <a:t>Unaccompanied </a:t>
            </a:r>
            <a:r>
              <a:rPr lang="en-US" altLang="en-US" sz="2800" dirty="0" smtClean="0"/>
              <a:t>youths who qualify as homeless</a:t>
            </a:r>
            <a:endParaRPr lang="en-US" altLang="en-US" sz="2800" dirty="0"/>
          </a:p>
          <a:p>
            <a:pPr>
              <a:buSzTx/>
              <a:buFontTx/>
              <a:buChar char="•"/>
            </a:pPr>
            <a:r>
              <a:rPr lang="en-US" altLang="en-US" sz="2800" dirty="0"/>
              <a:t>Awaiting foster care placement</a:t>
            </a:r>
          </a:p>
          <a:p>
            <a:pPr>
              <a:buSzTx/>
              <a:buFontTx/>
              <a:buChar char="•"/>
            </a:pPr>
            <a:r>
              <a:rPr lang="en-US" altLang="en-US" sz="2800" dirty="0"/>
              <a:t>Migratory children who qualify as homeless</a:t>
            </a:r>
          </a:p>
        </p:txBody>
      </p:sp>
    </p:spTree>
    <p:extLst>
      <p:ext uri="{BB962C8B-B14F-4D97-AF65-F5344CB8AC3E}">
        <p14:creationId xmlns:p14="http://schemas.microsoft.com/office/powerpoint/2010/main" val="2951624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= Equal Access =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7772400" cy="4302125"/>
          </a:xfrm>
        </p:spPr>
        <p:txBody>
          <a:bodyPr/>
          <a:lstStyle/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altLang="en-US" sz="2800" dirty="0"/>
              <a:t>Homeless students have equal access to all programs:  Special Education, Migrant Education, ELL programs, Vocational Education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altLang="en-US" sz="2800" dirty="0"/>
              <a:t>They automatically qualify for Title IA, School Meals, and After School Programs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altLang="en-US" sz="2800" dirty="0"/>
              <a:t>Homeless Preschoolers may be given priority enrollment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altLang="en-US" sz="2800" dirty="0"/>
              <a:t>Unaccompanied youth have the right to enroll without a legal guardian</a:t>
            </a:r>
          </a:p>
        </p:txBody>
      </p:sp>
    </p:spTree>
    <p:extLst>
      <p:ext uri="{BB962C8B-B14F-4D97-AF65-F5344CB8AC3E}">
        <p14:creationId xmlns:p14="http://schemas.microsoft.com/office/powerpoint/2010/main" val="110710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State and District Title IA plans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229600" cy="3810000"/>
          </a:xfrm>
        </p:spPr>
        <p:txBody>
          <a:bodyPr/>
          <a:lstStyle/>
          <a:p>
            <a:pPr>
              <a:buSzTx/>
              <a:buFontTx/>
              <a:buChar char="•"/>
            </a:pPr>
            <a:r>
              <a:rPr lang="en-US" altLang="en-US" sz="2800"/>
              <a:t>State and District Title IA plans must demonstrate compliance with the McKinney-Vento Homeless Assistance Act (Title X of NCLB) and coordination with the district’s Homeless Education program. </a:t>
            </a:r>
            <a:r>
              <a:rPr lang="en-US" altLang="en-US" sz="2000"/>
              <a:t>Title I, Part A - Sec. 1111(a)(1) and Title I, Part A - Sec. 1112(a)(1)</a:t>
            </a:r>
          </a:p>
          <a:p>
            <a:pPr>
              <a:buSzTx/>
              <a:buFontTx/>
              <a:buChar char="•"/>
            </a:pPr>
            <a:r>
              <a:rPr lang="en-US" altLang="en-US" sz="2800"/>
              <a:t>Districts are required to provide a Title IA homeless plan and set-aside reservation in the Consolidated Application</a:t>
            </a:r>
          </a:p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167850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54480" y="355600"/>
            <a:ext cx="6188075" cy="1052513"/>
          </a:xfrm>
        </p:spPr>
        <p:txBody>
          <a:bodyPr/>
          <a:lstStyle/>
          <a:p>
            <a:r>
              <a:rPr lang="en-US" altLang="en-US" dirty="0"/>
              <a:t>Title IA Requirements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543800" cy="4419600"/>
          </a:xfrm>
        </p:spPr>
        <p:txBody>
          <a:bodyPr/>
          <a:lstStyle/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altLang="en-US" sz="2800" dirty="0"/>
              <a:t>Homeless students are automatically eligible for Title IA support, regardless of their school of attendance. </a:t>
            </a:r>
          </a:p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altLang="en-US" sz="2800" dirty="0"/>
              <a:t>Homeless students must be served by Title IA: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buSzTx/>
              <a:buFontTx/>
              <a:buChar char="•"/>
            </a:pPr>
            <a:r>
              <a:rPr lang="en-US" altLang="en-US" sz="2200" dirty="0"/>
              <a:t>through their school’s Title IA program and/or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buSzTx/>
              <a:buFontTx/>
              <a:buChar char="•"/>
            </a:pPr>
            <a:r>
              <a:rPr lang="en-US" altLang="en-US" sz="2200" dirty="0"/>
              <a:t>through the mandatory reservation of funds set-aside</a:t>
            </a:r>
          </a:p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altLang="en-US" sz="2800" dirty="0"/>
              <a:t>Schools with school-wide Title IA programs must provide similar services to homeless students as are provided to other students being served by the school’s Title IA program. </a:t>
            </a:r>
            <a:r>
              <a:rPr lang="en-US" altLang="en-US" sz="2000" dirty="0"/>
              <a:t>Title X, Part C – Sec. 722(g)(4)(B)</a:t>
            </a:r>
          </a:p>
        </p:txBody>
      </p:sp>
    </p:spTree>
    <p:extLst>
      <p:ext uri="{BB962C8B-B14F-4D97-AF65-F5344CB8AC3E}">
        <p14:creationId xmlns:p14="http://schemas.microsoft.com/office/powerpoint/2010/main" val="988032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2120" y="375920"/>
            <a:ext cx="7620000" cy="1052513"/>
          </a:xfrm>
        </p:spPr>
        <p:txBody>
          <a:bodyPr/>
          <a:lstStyle/>
          <a:p>
            <a:r>
              <a:rPr lang="en-US" altLang="en-US" dirty="0"/>
              <a:t>Title IA Requirements</a:t>
            </a:r>
            <a:r>
              <a:rPr lang="en-US" altLang="en-US" i="1" dirty="0"/>
              <a:t> </a:t>
            </a:r>
            <a:r>
              <a:rPr lang="en-US" altLang="en-US" sz="2400" i="1" dirty="0"/>
              <a:t>(continued)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620000" cy="4419600"/>
          </a:xfrm>
        </p:spPr>
        <p:txBody>
          <a:bodyPr/>
          <a:lstStyle/>
          <a:p>
            <a:pPr>
              <a:buSzTx/>
              <a:buFontTx/>
              <a:buChar char="•"/>
            </a:pPr>
            <a:r>
              <a:rPr lang="en-US" altLang="en-US" sz="2800" dirty="0"/>
              <a:t>Title IA mandates that school districts set aside a portion of their Title IA dollars to serve homeless students attending non-participating schools. This is known as the mandatory reservation of funds set-aside.</a:t>
            </a:r>
            <a:r>
              <a:rPr lang="en-US" altLang="en-US" sz="3100" dirty="0"/>
              <a:t> </a:t>
            </a:r>
            <a:r>
              <a:rPr lang="en-US" altLang="en-US" sz="2000" dirty="0"/>
              <a:t>Title I, Part A - Sec 1113(c)(3)(A)</a:t>
            </a:r>
          </a:p>
          <a:p>
            <a:pPr>
              <a:buSzTx/>
              <a:buFontTx/>
              <a:buChar char="•"/>
            </a:pPr>
            <a:r>
              <a:rPr lang="en-US" altLang="en-US" sz="2800" dirty="0"/>
              <a:t>Includes providing educational support services to children in shelters and other locations where homeless children may live</a:t>
            </a:r>
            <a:r>
              <a:rPr lang="en-US" altLang="en-US" sz="3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0071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DE THEME">
  <a:themeElements>
    <a:clrScheme name="Custom 11">
      <a:dk1>
        <a:srgbClr val="5C6670"/>
      </a:dk1>
      <a:lt1>
        <a:sysClr val="window" lastClr="FFFFFF"/>
      </a:lt1>
      <a:dk2>
        <a:srgbClr val="8FC6E8"/>
      </a:dk2>
      <a:lt2>
        <a:srgbClr val="D3CCBC"/>
      </a:lt2>
      <a:accent1>
        <a:srgbClr val="488BC9"/>
      </a:accent1>
      <a:accent2>
        <a:srgbClr val="FFC846"/>
      </a:accent2>
      <a:accent3>
        <a:srgbClr val="8DC63F"/>
      </a:accent3>
      <a:accent4>
        <a:srgbClr val="6D3A5D"/>
      </a:accent4>
      <a:accent5>
        <a:srgbClr val="46797A"/>
      </a:accent5>
      <a:accent6>
        <a:srgbClr val="EF7521"/>
      </a:accent6>
      <a:hlink>
        <a:srgbClr val="0070C0"/>
      </a:hlink>
      <a:folHlink>
        <a:srgbClr val="007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CDE THEME.thmx</Template>
  <TotalTime>9168</TotalTime>
  <Words>1009</Words>
  <Application>Microsoft Office PowerPoint</Application>
  <PresentationFormat>On-screen Show (4:3)</PresentationFormat>
  <Paragraphs>112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CDE THEME</vt:lpstr>
      <vt:lpstr>Title I, Part A and  McKinney-Vento Homeless Education (Title X, Part C)</vt:lpstr>
      <vt:lpstr>Session Overview</vt:lpstr>
      <vt:lpstr>Homelessness in the U.S. &amp; CO</vt:lpstr>
      <vt:lpstr>Definition of Homeless</vt:lpstr>
      <vt:lpstr>Definition of Homeless  (Continued)</vt:lpstr>
      <vt:lpstr>= Equal Access =</vt:lpstr>
      <vt:lpstr>State and District Title IA plans</vt:lpstr>
      <vt:lpstr>Title IA Requirements</vt:lpstr>
      <vt:lpstr>Title IA Requirements (continued)</vt:lpstr>
      <vt:lpstr>Title IA Requirements (Continued)</vt:lpstr>
      <vt:lpstr>Formulas for Determining the  Title IA Set-Aside Amount</vt:lpstr>
      <vt:lpstr>Strategies for Title IA/Title X Implementation</vt:lpstr>
      <vt:lpstr>Strategies  (Continued)</vt:lpstr>
      <vt:lpstr>Title X Set-aside Funds</vt:lpstr>
      <vt:lpstr>Title X Set-aside Funds</vt:lpstr>
      <vt:lpstr>Title X Set-aside Funds</vt:lpstr>
      <vt:lpstr>Title X Set-aside Funds</vt:lpstr>
      <vt:lpstr>Title X Set-aside Funds</vt:lpstr>
      <vt:lpstr>Title X Set-aside Funds</vt:lpstr>
      <vt:lpstr>Resources</vt:lpstr>
      <vt:lpstr>Contact Us</vt:lpstr>
    </vt:vector>
  </TitlesOfParts>
  <Company>Colorado State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Hunter</dc:creator>
  <cp:lastModifiedBy>Scott, Dana</cp:lastModifiedBy>
  <cp:revision>228</cp:revision>
  <cp:lastPrinted>2016-10-03T14:05:33Z</cp:lastPrinted>
  <dcterms:created xsi:type="dcterms:W3CDTF">2012-07-16T02:29:43Z</dcterms:created>
  <dcterms:modified xsi:type="dcterms:W3CDTF">2016-11-21T20:20:43Z</dcterms:modified>
</cp:coreProperties>
</file>