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64" autoAdjust="0"/>
    <p:restoredTop sz="94680" autoAdjust="0"/>
  </p:normalViewPr>
  <p:slideViewPr>
    <p:cSldViewPr snapToGrid="0" snapToObject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 and Discussion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Childhood and McKinney-Vento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January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3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Services in McKinney-Vento Sub-grantee School Districts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  <p:pic>
        <p:nvPicPr>
          <p:cNvPr id="1026" name="Picture 2" descr="C:\Users\gumina_p\Downloads\Chart_Q7_160126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126" y="1916688"/>
            <a:ext cx="5198816" cy="456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Open communication with the preschool and </a:t>
            </a:r>
            <a:r>
              <a:rPr lang="en-US" b="0" dirty="0" smtClean="0"/>
              <a:t>Head </a:t>
            </a:r>
            <a:r>
              <a:rPr lang="en-US" b="0" dirty="0"/>
              <a:t>S</a:t>
            </a:r>
            <a:r>
              <a:rPr lang="en-US" b="0" dirty="0" smtClean="0"/>
              <a:t>tart organizations</a:t>
            </a:r>
          </a:p>
          <a:p>
            <a:r>
              <a:rPr lang="en-US" b="0" dirty="0"/>
              <a:t>Connecting parents to the information about support and </a:t>
            </a:r>
            <a:r>
              <a:rPr lang="en-US" b="0" dirty="0" smtClean="0"/>
              <a:t>resources</a:t>
            </a:r>
          </a:p>
          <a:p>
            <a:r>
              <a:rPr lang="en-US" b="0" dirty="0"/>
              <a:t>Making referrals to community </a:t>
            </a:r>
            <a:r>
              <a:rPr lang="en-US" b="0" dirty="0" smtClean="0"/>
              <a:t>resources</a:t>
            </a:r>
          </a:p>
          <a:p>
            <a:r>
              <a:rPr lang="en-US" b="0" dirty="0"/>
              <a:t>P</a:t>
            </a:r>
            <a:r>
              <a:rPr lang="en-US" b="0" dirty="0" smtClean="0"/>
              <a:t>artnering </a:t>
            </a:r>
            <a:r>
              <a:rPr lang="en-US" b="0" dirty="0"/>
              <a:t>with Early </a:t>
            </a:r>
            <a:r>
              <a:rPr lang="en-US" b="0" dirty="0" smtClean="0"/>
              <a:t>Childhood offices within the district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working?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510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Clinics</a:t>
            </a:r>
          </a:p>
          <a:p>
            <a:r>
              <a:rPr lang="en-US" dirty="0" smtClean="0"/>
              <a:t>Child Find</a:t>
            </a:r>
          </a:p>
          <a:p>
            <a:r>
              <a:rPr lang="en-US" dirty="0" smtClean="0"/>
              <a:t>Shelters</a:t>
            </a:r>
          </a:p>
          <a:p>
            <a:r>
              <a:rPr lang="en-US" dirty="0" smtClean="0"/>
              <a:t>Food Pantries </a:t>
            </a:r>
          </a:p>
          <a:p>
            <a:r>
              <a:rPr lang="en-US" dirty="0" smtClean="0"/>
              <a:t>Head Start</a:t>
            </a:r>
          </a:p>
          <a:p>
            <a:r>
              <a:rPr lang="en-US" dirty="0" smtClean="0"/>
              <a:t>District Early Childhood Programs </a:t>
            </a:r>
          </a:p>
          <a:p>
            <a:r>
              <a:rPr lang="en-US" dirty="0" smtClean="0"/>
              <a:t>Community Based Organizations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in Early Childhood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76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Take a moment to reflect on the impact of homelessness on young children and their families and the relevance of this information to your work. Jot down a phrase or two.  </a:t>
            </a:r>
          </a:p>
          <a:p>
            <a:pPr marL="45720" indent="0">
              <a:buNone/>
            </a:pPr>
            <a:endParaRPr lang="en-US" dirty="0"/>
          </a:p>
          <a:p>
            <a:pPr lvl="0"/>
            <a:r>
              <a:rPr lang="en-US" dirty="0"/>
              <a:t>What are some challenges in collaborating with early childhood education, that, if solved, would impact practice, policy and/or outcomes for McKinney eligible young children in your program or district</a:t>
            </a:r>
            <a:r>
              <a:rPr lang="en-US" dirty="0" smtClean="0"/>
              <a:t>?</a:t>
            </a:r>
          </a:p>
          <a:p>
            <a:pPr marL="45720" lvl="0" indent="0">
              <a:buNone/>
            </a:pPr>
            <a:endParaRPr lang="en-US" dirty="0"/>
          </a:p>
          <a:p>
            <a:pPr lvl="0"/>
            <a:r>
              <a:rPr lang="en-US" dirty="0"/>
              <a:t>What would success in this partnership and collaboration look like?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92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Jefferson County Public Schools</a:t>
            </a:r>
          </a:p>
          <a:p>
            <a:endParaRPr lang="en-US" dirty="0"/>
          </a:p>
          <a:p>
            <a:r>
              <a:rPr lang="en-US" dirty="0" smtClean="0"/>
              <a:t>St. Vrain Valley School District </a:t>
            </a:r>
          </a:p>
          <a:p>
            <a:endParaRPr lang="en-US" dirty="0"/>
          </a:p>
          <a:p>
            <a:r>
              <a:rPr lang="en-US" dirty="0" smtClean="0"/>
              <a:t>Scenarios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Presentations and Discussions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76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Have any of your reflections or thoughts changed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Action Steps</a:t>
            </a:r>
          </a:p>
          <a:p>
            <a:pPr marL="45720" lvl="0" indent="0">
              <a:buNone/>
            </a:pPr>
            <a:endParaRPr lang="en-US" dirty="0" smtClean="0"/>
          </a:p>
          <a:p>
            <a:pPr marL="45720" lvl="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Part 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948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8264</TotalTime>
  <Words>141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CDE THEME</vt:lpstr>
      <vt:lpstr>Early Childhood and McKinney-Vento</vt:lpstr>
      <vt:lpstr>Services in McKinney-Vento Sub-grantee School Districts</vt:lpstr>
      <vt:lpstr>What is working?</vt:lpstr>
      <vt:lpstr>Partners in Early Childhood</vt:lpstr>
      <vt:lpstr>Reflection</vt:lpstr>
      <vt:lpstr>Peer Presentations and Discussions</vt:lpstr>
      <vt:lpstr>Reflection Part II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Gumina, Paula</cp:lastModifiedBy>
  <cp:revision>125</cp:revision>
  <cp:lastPrinted>2012-08-20T17:42:27Z</cp:lastPrinted>
  <dcterms:created xsi:type="dcterms:W3CDTF">2012-07-16T02:29:43Z</dcterms:created>
  <dcterms:modified xsi:type="dcterms:W3CDTF">2016-01-26T19:30:14Z</dcterms:modified>
</cp:coreProperties>
</file>