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2"/>
  </p:notesMasterIdLst>
  <p:sldIdLst>
    <p:sldId id="256" r:id="rId5"/>
    <p:sldId id="283" r:id="rId6"/>
    <p:sldId id="5757" r:id="rId7"/>
    <p:sldId id="259" r:id="rId8"/>
    <p:sldId id="261" r:id="rId9"/>
    <p:sldId id="262" r:id="rId10"/>
    <p:sldId id="5097" r:id="rId11"/>
    <p:sldId id="5098" r:id="rId12"/>
    <p:sldId id="5672" r:id="rId13"/>
    <p:sldId id="6085" r:id="rId14"/>
    <p:sldId id="6086" r:id="rId15"/>
    <p:sldId id="6088" r:id="rId16"/>
    <p:sldId id="6121" r:id="rId17"/>
    <p:sldId id="6091" r:id="rId18"/>
    <p:sldId id="6090" r:id="rId19"/>
    <p:sldId id="6122" r:id="rId20"/>
    <p:sldId id="6103" r:id="rId21"/>
    <p:sldId id="6087" r:id="rId22"/>
    <p:sldId id="6104" r:id="rId23"/>
    <p:sldId id="6105" r:id="rId24"/>
    <p:sldId id="6114" r:id="rId25"/>
    <p:sldId id="6123" r:id="rId26"/>
    <p:sldId id="6115" r:id="rId27"/>
    <p:sldId id="6116" r:id="rId28"/>
    <p:sldId id="6111" r:id="rId29"/>
    <p:sldId id="5996" r:id="rId30"/>
    <p:sldId id="6001" r:id="rId31"/>
    <p:sldId id="5998" r:id="rId32"/>
    <p:sldId id="5997" r:id="rId33"/>
    <p:sldId id="6000" r:id="rId34"/>
    <p:sldId id="5901" r:id="rId35"/>
    <p:sldId id="6015" r:id="rId36"/>
    <p:sldId id="5984" r:id="rId37"/>
    <p:sldId id="6062" r:id="rId38"/>
    <p:sldId id="6017" r:id="rId39"/>
    <p:sldId id="6117" r:id="rId40"/>
    <p:sldId id="541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4752250C-A102-E0C4-BA1C-86C7D55C0C68}" name="Echsner, Rachel" initials="ER" userId="S::echsner_r@cde.state.co.us::dfac8232-8819-4926-a6de-6bc9a831c1dc"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7474"/>
    <a:srgbClr val="C32032"/>
    <a:srgbClr val="FEB0B0"/>
    <a:srgbClr val="FFCC66"/>
    <a:srgbClr val="F78609"/>
    <a:srgbClr val="EF7521"/>
    <a:srgbClr val="98D501"/>
    <a:srgbClr val="F8B333"/>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BA18B-51B5-3E16-5AE2-5072DE85ECD7}" v="57" dt="2025-09-11T14:39:31.603"/>
    <p1510:client id="{79F4E4AE-A3E3-4A97-AE60-12CC68B7C09A}" v="3" dt="2025-09-11T13:33:17.058"/>
    <p1510:client id="{836B127B-9BB6-5EEE-3513-087E989FED7E}" v="1" dt="2025-09-11T14:47:57.257"/>
    <p1510:client id="{BA44C12D-E1C7-471E-8E23-69893F700452}" v="535" dt="2025-09-11T02:43:52.003"/>
    <p1510:client id="{DD0418DA-13F4-6A8E-3620-03505E80AE0A}" v="11" dt="2025-09-10T22:41:51.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ffin,Melissa" userId="S::chaffin_m@cde.state.co.us::21f0136b-23e1-4eef-9c4f-f29e4cc3ac56" providerId="AD" clId="Web-{EA5A5E55-7792-1BC8-B3D3-26A21105C5C3}"/>
    <pc:docChg chg="modSld">
      <pc:chgData name="Chaffin,Melissa" userId="S::chaffin_m@cde.state.co.us::21f0136b-23e1-4eef-9c4f-f29e4cc3ac56" providerId="AD" clId="Web-{EA5A5E55-7792-1BC8-B3D3-26A21105C5C3}" dt="2025-08-20T21:34:04.238" v="23" actId="20577"/>
      <pc:docMkLst>
        <pc:docMk/>
      </pc:docMkLst>
      <pc:sldChg chg="modSp">
        <pc:chgData name="Chaffin,Melissa" userId="S::chaffin_m@cde.state.co.us::21f0136b-23e1-4eef-9c4f-f29e4cc3ac56" providerId="AD" clId="Web-{EA5A5E55-7792-1BC8-B3D3-26A21105C5C3}" dt="2025-08-20T21:34:04.238" v="23" actId="20577"/>
        <pc:sldMkLst>
          <pc:docMk/>
          <pc:sldMk cId="4099025358" sldId="6094"/>
        </pc:sldMkLst>
      </pc:sldChg>
    </pc:docChg>
  </pc:docChgLst>
  <pc:docChgLst>
    <pc:chgData name="Hoffman, Peter" userId="S::hoffman_p@cde.state.co.us::673cee94-26bd-4c2a-ab82-1b3669e2f049" providerId="AD" clId="Web-{33D0AE57-28B4-42A3-9EF7-8F0920DE874F}"/>
    <pc:docChg chg="modSld">
      <pc:chgData name="Hoffman, Peter" userId="S::hoffman_p@cde.state.co.us::673cee94-26bd-4c2a-ab82-1b3669e2f049" providerId="AD" clId="Web-{33D0AE57-28B4-42A3-9EF7-8F0920DE874F}" dt="2025-08-18T16:51:19.359" v="1"/>
      <pc:docMkLst>
        <pc:docMk/>
      </pc:docMkLst>
      <pc:sldChg chg="modSp">
        <pc:chgData name="Hoffman, Peter" userId="S::hoffman_p@cde.state.co.us::673cee94-26bd-4c2a-ab82-1b3669e2f049" providerId="AD" clId="Web-{33D0AE57-28B4-42A3-9EF7-8F0920DE874F}" dt="2025-08-18T16:51:19.359" v="1"/>
        <pc:sldMkLst>
          <pc:docMk/>
          <pc:sldMk cId="1037917088" sldId="5098"/>
        </pc:sldMkLst>
        <pc:graphicFrameChg chg="mod modGraphic">
          <ac:chgData name="Hoffman, Peter" userId="S::hoffman_p@cde.state.co.us::673cee94-26bd-4c2a-ab82-1b3669e2f049" providerId="AD" clId="Web-{33D0AE57-28B4-42A3-9EF7-8F0920DE874F}" dt="2025-08-18T16:51:19.359" v="1"/>
          <ac:graphicFrameMkLst>
            <pc:docMk/>
            <pc:sldMk cId="1037917088" sldId="5098"/>
            <ac:graphicFrameMk id="5" creationId="{5E4612F7-68C6-57CA-E918-38EF641F73CF}"/>
          </ac:graphicFrameMkLst>
        </pc:graphicFrameChg>
      </pc:sldChg>
    </pc:docChg>
  </pc:docChgLst>
  <pc:docChgLst>
    <pc:chgData name="Chaffin,Melissa" userId="S::chaffin_m@cde.state.co.us::21f0136b-23e1-4eef-9c4f-f29e4cc3ac56" providerId="AD" clId="Web-{D933D1A2-66C0-2A5B-7296-4BF0E64EB06D}"/>
    <pc:docChg chg="modSld">
      <pc:chgData name="Chaffin,Melissa" userId="S::chaffin_m@cde.state.co.us::21f0136b-23e1-4eef-9c4f-f29e4cc3ac56" providerId="AD" clId="Web-{D933D1A2-66C0-2A5B-7296-4BF0E64EB06D}" dt="2025-08-19T13:57:59.736" v="1"/>
      <pc:docMkLst>
        <pc:docMk/>
      </pc:docMkLst>
      <pc:sldChg chg="addSp delSp modSp">
        <pc:chgData name="Chaffin,Melissa" userId="S::chaffin_m@cde.state.co.us::21f0136b-23e1-4eef-9c4f-f29e4cc3ac56" providerId="AD" clId="Web-{D933D1A2-66C0-2A5B-7296-4BF0E64EB06D}" dt="2025-08-19T13:57:59.736" v="1"/>
        <pc:sldMkLst>
          <pc:docMk/>
          <pc:sldMk cId="3459037104" sldId="6061"/>
        </pc:sldMkLst>
      </pc:sldChg>
    </pc:docChg>
  </pc:docChgLst>
  <pc:docChgLst>
    <pc:chgData name="Gudka, Dawna" userId="823cceae-331b-41d6-9a63-34ad6d1db55c" providerId="ADAL" clId="{740543B1-61D8-4B74-82E5-7D515A7E6E2E}"/>
    <pc:docChg chg="undo custSel addSld delSld modSld sldOrd">
      <pc:chgData name="Gudka, Dawna" userId="823cceae-331b-41d6-9a63-34ad6d1db55c" providerId="ADAL" clId="{740543B1-61D8-4B74-82E5-7D515A7E6E2E}" dt="2025-08-14T02:41:41.666" v="2015" actId="2"/>
      <pc:docMkLst>
        <pc:docMk/>
      </pc:docMkLst>
      <pc:sldChg chg="modSp mod">
        <pc:chgData name="Gudka, Dawna" userId="823cceae-331b-41d6-9a63-34ad6d1db55c" providerId="ADAL" clId="{740543B1-61D8-4B74-82E5-7D515A7E6E2E}" dt="2025-08-14T02:41:41.666" v="2015" actId="2"/>
        <pc:sldMkLst>
          <pc:docMk/>
          <pc:sldMk cId="515991887" sldId="5983"/>
        </pc:sldMkLst>
      </pc:sldChg>
      <pc:sldChg chg="modSp mod">
        <pc:chgData name="Gudka, Dawna" userId="823cceae-331b-41d6-9a63-34ad6d1db55c" providerId="ADAL" clId="{740543B1-61D8-4B74-82E5-7D515A7E6E2E}" dt="2025-08-14T02:41:40.152" v="2014" actId="2"/>
        <pc:sldMkLst>
          <pc:docMk/>
          <pc:sldMk cId="806143515" sldId="6052"/>
        </pc:sldMkLst>
      </pc:sldChg>
      <pc:sldChg chg="addSp delSp modSp mod">
        <pc:chgData name="Gudka, Dawna" userId="823cceae-331b-41d6-9a63-34ad6d1db55c" providerId="ADAL" clId="{740543B1-61D8-4B74-82E5-7D515A7E6E2E}" dt="2025-08-14T02:41:11.150" v="2013" actId="14100"/>
        <pc:sldMkLst>
          <pc:docMk/>
          <pc:sldMk cId="2643916489" sldId="6054"/>
        </pc:sldMkLst>
      </pc:sldChg>
      <pc:sldChg chg="modSp mod">
        <pc:chgData name="Gudka, Dawna" userId="823cceae-331b-41d6-9a63-34ad6d1db55c" providerId="ADAL" clId="{740543B1-61D8-4B74-82E5-7D515A7E6E2E}" dt="2025-08-13T23:22:36.546" v="880" actId="255"/>
        <pc:sldMkLst>
          <pc:docMk/>
          <pc:sldMk cId="2052911192" sldId="6055"/>
        </pc:sldMkLst>
      </pc:sldChg>
      <pc:sldChg chg="addSp delSp modSp mod">
        <pc:chgData name="Gudka, Dawna" userId="823cceae-331b-41d6-9a63-34ad6d1db55c" providerId="ADAL" clId="{740543B1-61D8-4B74-82E5-7D515A7E6E2E}" dt="2025-08-14T02:38:15.639" v="1935" actId="962"/>
        <pc:sldMkLst>
          <pc:docMk/>
          <pc:sldMk cId="1721693706" sldId="6057"/>
        </pc:sldMkLst>
      </pc:sldChg>
      <pc:sldChg chg="del">
        <pc:chgData name="Gudka, Dawna" userId="823cceae-331b-41d6-9a63-34ad6d1db55c" providerId="ADAL" clId="{740543B1-61D8-4B74-82E5-7D515A7E6E2E}" dt="2025-08-13T23:22:58.306" v="884" actId="2696"/>
        <pc:sldMkLst>
          <pc:docMk/>
          <pc:sldMk cId="2467024805" sldId="6058"/>
        </pc:sldMkLst>
      </pc:sldChg>
      <pc:sldChg chg="addSp delSp modSp add mod ord">
        <pc:chgData name="Gudka, Dawna" userId="823cceae-331b-41d6-9a63-34ad6d1db55c" providerId="ADAL" clId="{740543B1-61D8-4B74-82E5-7D515A7E6E2E}" dt="2025-08-14T02:40:36.600" v="2008" actId="13244"/>
        <pc:sldMkLst>
          <pc:docMk/>
          <pc:sldMk cId="2097664448" sldId="6065"/>
        </pc:sldMkLst>
      </pc:sldChg>
      <pc:sldChg chg="modSp new mod">
        <pc:chgData name="Gudka, Dawna" userId="823cceae-331b-41d6-9a63-34ad6d1db55c" providerId="ADAL" clId="{740543B1-61D8-4B74-82E5-7D515A7E6E2E}" dt="2025-08-14T02:37:39.533" v="1933"/>
        <pc:sldMkLst>
          <pc:docMk/>
          <pc:sldMk cId="1366222584" sldId="6066"/>
        </pc:sldMkLst>
      </pc:sldChg>
      <pc:sldChg chg="modSp add mod ord">
        <pc:chgData name="Gudka, Dawna" userId="823cceae-331b-41d6-9a63-34ad6d1db55c" providerId="ADAL" clId="{740543B1-61D8-4B74-82E5-7D515A7E6E2E}" dt="2025-08-13T23:24:13.268" v="1016" actId="3626"/>
        <pc:sldMkLst>
          <pc:docMk/>
          <pc:sldMk cId="690632310" sldId="6070"/>
        </pc:sldMkLst>
      </pc:sldChg>
    </pc:docChg>
  </pc:docChgLst>
  <pc:docChgLst>
    <pc:chgData name="Hoffman, Peter" userId="S::hoffman_p@cde.state.co.us::673cee94-26bd-4c2a-ab82-1b3669e2f049" providerId="AD" clId="Web-{F4A44B2A-6634-CA35-AC43-0B070393ED74}"/>
    <pc:docChg chg="addSld delSld modSld">
      <pc:chgData name="Hoffman, Peter" userId="S::hoffman_p@cde.state.co.us::673cee94-26bd-4c2a-ab82-1b3669e2f049" providerId="AD" clId="Web-{F4A44B2A-6634-CA35-AC43-0B070393ED74}" dt="2025-08-27T20:44:20.432" v="183" actId="20577"/>
      <pc:docMkLst>
        <pc:docMk/>
      </pc:docMkLst>
      <pc:sldChg chg="modSp">
        <pc:chgData name="Hoffman, Peter" userId="S::hoffman_p@cde.state.co.us::673cee94-26bd-4c2a-ab82-1b3669e2f049" providerId="AD" clId="Web-{F4A44B2A-6634-CA35-AC43-0B070393ED74}" dt="2025-08-27T20:41:04.050" v="70"/>
        <pc:sldMkLst>
          <pc:docMk/>
          <pc:sldMk cId="1212467416" sldId="261"/>
        </pc:sldMkLst>
        <pc:graphicFrameChg chg="mod modGraphic">
          <ac:chgData name="Hoffman, Peter" userId="S::hoffman_p@cde.state.co.us::673cee94-26bd-4c2a-ab82-1b3669e2f049" providerId="AD" clId="Web-{F4A44B2A-6634-CA35-AC43-0B070393ED74}" dt="2025-08-27T20:41:04.050" v="70"/>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F4A44B2A-6634-CA35-AC43-0B070393ED74}" dt="2025-08-27T20:41:36.848" v="76"/>
        <pc:sldMkLst>
          <pc:docMk/>
          <pc:sldMk cId="1991320786" sldId="4834"/>
        </pc:sldMkLst>
      </pc:sldChg>
      <pc:sldChg chg="modSp">
        <pc:chgData name="Hoffman, Peter" userId="S::hoffman_p@cde.state.co.us::673cee94-26bd-4c2a-ab82-1b3669e2f049" providerId="AD" clId="Web-{F4A44B2A-6634-CA35-AC43-0B070393ED74}" dt="2025-08-27T20:43:34.367" v="168"/>
        <pc:sldMkLst>
          <pc:docMk/>
          <pc:sldMk cId="1037917088" sldId="5098"/>
        </pc:sldMkLst>
        <pc:graphicFrameChg chg="mod modGraphic">
          <ac:chgData name="Hoffman, Peter" userId="S::hoffman_p@cde.state.co.us::673cee94-26bd-4c2a-ab82-1b3669e2f049" providerId="AD" clId="Web-{F4A44B2A-6634-CA35-AC43-0B070393ED74}" dt="2025-08-27T20:43:34.367" v="168"/>
          <ac:graphicFrameMkLst>
            <pc:docMk/>
            <pc:sldMk cId="1037917088" sldId="5098"/>
            <ac:graphicFrameMk id="5" creationId="{5E4612F7-68C6-57CA-E918-38EF641F73CF}"/>
          </ac:graphicFrameMkLst>
        </pc:graphicFrameChg>
      </pc:sldChg>
      <pc:sldChg chg="del">
        <pc:chgData name="Hoffman, Peter" userId="S::hoffman_p@cde.state.co.us::673cee94-26bd-4c2a-ab82-1b3669e2f049" providerId="AD" clId="Web-{F4A44B2A-6634-CA35-AC43-0B070393ED74}" dt="2025-08-27T20:41:36.848" v="74"/>
        <pc:sldMkLst>
          <pc:docMk/>
          <pc:sldMk cId="1775796373" sldId="5395"/>
        </pc:sldMkLst>
      </pc:sldChg>
      <pc:sldChg chg="modSp">
        <pc:chgData name="Hoffman, Peter" userId="S::hoffman_p@cde.state.co.us::673cee94-26bd-4c2a-ab82-1b3669e2f049" providerId="AD" clId="Web-{F4A44B2A-6634-CA35-AC43-0B070393ED74}" dt="2025-08-27T20:44:20.432" v="183" actId="20577"/>
        <pc:sldMkLst>
          <pc:docMk/>
          <pc:sldMk cId="2219274277" sldId="5422"/>
        </pc:sldMkLst>
      </pc:sldChg>
      <pc:sldChg chg="del">
        <pc:chgData name="Hoffman, Peter" userId="S::hoffman_p@cde.state.co.us::673cee94-26bd-4c2a-ab82-1b3669e2f049" providerId="AD" clId="Web-{F4A44B2A-6634-CA35-AC43-0B070393ED74}" dt="2025-08-27T20:41:36.848" v="75"/>
        <pc:sldMkLst>
          <pc:docMk/>
          <pc:sldMk cId="1896735902" sldId="5469"/>
        </pc:sldMkLst>
      </pc:sldChg>
      <pc:sldChg chg="del">
        <pc:chgData name="Hoffman, Peter" userId="S::hoffman_p@cde.state.co.us::673cee94-26bd-4c2a-ab82-1b3669e2f049" providerId="AD" clId="Web-{F4A44B2A-6634-CA35-AC43-0B070393ED74}" dt="2025-08-27T20:41:57.223" v="83"/>
        <pc:sldMkLst>
          <pc:docMk/>
          <pc:sldMk cId="812424776" sldId="6070"/>
        </pc:sldMkLst>
      </pc:sldChg>
      <pc:sldChg chg="del">
        <pc:chgData name="Hoffman, Peter" userId="S::hoffman_p@cde.state.co.us::673cee94-26bd-4c2a-ab82-1b3669e2f049" providerId="AD" clId="Web-{F4A44B2A-6634-CA35-AC43-0B070393ED74}" dt="2025-08-27T20:41:57.239" v="84"/>
        <pc:sldMkLst>
          <pc:docMk/>
          <pc:sldMk cId="2892064144" sldId="6072"/>
        </pc:sldMkLst>
      </pc:sldChg>
      <pc:sldChg chg="del">
        <pc:chgData name="Hoffman, Peter" userId="S::hoffman_p@cde.state.co.us::673cee94-26bd-4c2a-ab82-1b3669e2f049" providerId="AD" clId="Web-{F4A44B2A-6634-CA35-AC43-0B070393ED74}" dt="2025-08-27T20:41:57.239" v="86"/>
        <pc:sldMkLst>
          <pc:docMk/>
          <pc:sldMk cId="971939976" sldId="6077"/>
        </pc:sldMkLst>
      </pc:sldChg>
      <pc:sldChg chg="del">
        <pc:chgData name="Hoffman, Peter" userId="S::hoffman_p@cde.state.co.us::673cee94-26bd-4c2a-ab82-1b3669e2f049" providerId="AD" clId="Web-{F4A44B2A-6634-CA35-AC43-0B070393ED74}" dt="2025-08-27T20:41:57.239" v="87"/>
        <pc:sldMkLst>
          <pc:docMk/>
          <pc:sldMk cId="309898177" sldId="6078"/>
        </pc:sldMkLst>
      </pc:sldChg>
      <pc:sldChg chg="del">
        <pc:chgData name="Hoffman, Peter" userId="S::hoffman_p@cde.state.co.us::673cee94-26bd-4c2a-ab82-1b3669e2f049" providerId="AD" clId="Web-{F4A44B2A-6634-CA35-AC43-0B070393ED74}" dt="2025-08-27T20:41:36.848" v="77"/>
        <pc:sldMkLst>
          <pc:docMk/>
          <pc:sldMk cId="2720036529" sldId="6079"/>
        </pc:sldMkLst>
      </pc:sldChg>
      <pc:sldChg chg="del">
        <pc:chgData name="Hoffman, Peter" userId="S::hoffman_p@cde.state.co.us::673cee94-26bd-4c2a-ab82-1b3669e2f049" providerId="AD" clId="Web-{F4A44B2A-6634-CA35-AC43-0B070393ED74}" dt="2025-08-27T20:41:36.832" v="73"/>
        <pc:sldMkLst>
          <pc:docMk/>
          <pc:sldMk cId="739660537" sldId="6082"/>
        </pc:sldMkLst>
      </pc:sldChg>
      <pc:sldChg chg="del">
        <pc:chgData name="Hoffman, Peter" userId="S::hoffman_p@cde.state.co.us::673cee94-26bd-4c2a-ab82-1b3669e2f049" providerId="AD" clId="Web-{F4A44B2A-6634-CA35-AC43-0B070393ED74}" dt="2025-08-27T20:41:36.832" v="71"/>
        <pc:sldMkLst>
          <pc:docMk/>
          <pc:sldMk cId="1180180942" sldId="6084"/>
        </pc:sldMkLst>
      </pc:sldChg>
      <pc:sldChg chg="del">
        <pc:chgData name="Hoffman, Peter" userId="S::hoffman_p@cde.state.co.us::673cee94-26bd-4c2a-ab82-1b3669e2f049" providerId="AD" clId="Web-{F4A44B2A-6634-CA35-AC43-0B070393ED74}" dt="2025-08-27T20:41:36.832" v="72"/>
        <pc:sldMkLst>
          <pc:docMk/>
          <pc:sldMk cId="4061527044" sldId="6100"/>
        </pc:sldMkLst>
      </pc:sldChg>
      <pc:sldChg chg="del">
        <pc:chgData name="Hoffman, Peter" userId="S::hoffman_p@cde.state.co.us::673cee94-26bd-4c2a-ab82-1b3669e2f049" providerId="AD" clId="Web-{F4A44B2A-6634-CA35-AC43-0B070393ED74}" dt="2025-08-27T20:41:57.239" v="85"/>
        <pc:sldMkLst>
          <pc:docMk/>
          <pc:sldMk cId="212282019" sldId="6101"/>
        </pc:sldMkLst>
      </pc:sldChg>
      <pc:sldChg chg="add replId">
        <pc:chgData name="Hoffman, Peter" userId="S::hoffman_p@cde.state.co.us::673cee94-26bd-4c2a-ab82-1b3669e2f049" providerId="AD" clId="Web-{F4A44B2A-6634-CA35-AC43-0B070393ED74}" dt="2025-08-27T20:41:48.551" v="78"/>
        <pc:sldMkLst>
          <pc:docMk/>
          <pc:sldMk cId="1464828465" sldId="6106"/>
        </pc:sldMkLst>
      </pc:sldChg>
      <pc:sldChg chg="add replId">
        <pc:chgData name="Hoffman, Peter" userId="S::hoffman_p@cde.state.co.us::673cee94-26bd-4c2a-ab82-1b3669e2f049" providerId="AD" clId="Web-{F4A44B2A-6634-CA35-AC43-0B070393ED74}" dt="2025-08-27T20:41:48.661" v="79"/>
        <pc:sldMkLst>
          <pc:docMk/>
          <pc:sldMk cId="2299968468" sldId="6107"/>
        </pc:sldMkLst>
      </pc:sldChg>
      <pc:sldChg chg="add replId">
        <pc:chgData name="Hoffman, Peter" userId="S::hoffman_p@cde.state.co.us::673cee94-26bd-4c2a-ab82-1b3669e2f049" providerId="AD" clId="Web-{F4A44B2A-6634-CA35-AC43-0B070393ED74}" dt="2025-08-27T20:41:48.848" v="80"/>
        <pc:sldMkLst>
          <pc:docMk/>
          <pc:sldMk cId="471016333" sldId="6108"/>
        </pc:sldMkLst>
      </pc:sldChg>
      <pc:sldChg chg="add replId">
        <pc:chgData name="Hoffman, Peter" userId="S::hoffman_p@cde.state.co.us::673cee94-26bd-4c2a-ab82-1b3669e2f049" providerId="AD" clId="Web-{F4A44B2A-6634-CA35-AC43-0B070393ED74}" dt="2025-08-27T20:41:48.973" v="81"/>
        <pc:sldMkLst>
          <pc:docMk/>
          <pc:sldMk cId="2525127362" sldId="6109"/>
        </pc:sldMkLst>
      </pc:sldChg>
      <pc:sldChg chg="add replId">
        <pc:chgData name="Hoffman, Peter" userId="S::hoffman_p@cde.state.co.us::673cee94-26bd-4c2a-ab82-1b3669e2f049" providerId="AD" clId="Web-{F4A44B2A-6634-CA35-AC43-0B070393ED74}" dt="2025-08-27T20:41:48.989" v="82"/>
        <pc:sldMkLst>
          <pc:docMk/>
          <pc:sldMk cId="2099478197" sldId="6110"/>
        </pc:sldMkLst>
      </pc:sldChg>
      <pc:sldChg chg="modSp new">
        <pc:chgData name="Hoffman, Peter" userId="S::hoffman_p@cde.state.co.us::673cee94-26bd-4c2a-ab82-1b3669e2f049" providerId="AD" clId="Web-{F4A44B2A-6634-CA35-AC43-0B070393ED74}" dt="2025-08-27T20:42:39.631" v="122" actId="20577"/>
        <pc:sldMkLst>
          <pc:docMk/>
          <pc:sldMk cId="3596333298" sldId="6111"/>
        </pc:sldMkLst>
        <pc:spChg chg="mod">
          <ac:chgData name="Hoffman, Peter" userId="S::hoffman_p@cde.state.co.us::673cee94-26bd-4c2a-ab82-1b3669e2f049" providerId="AD" clId="Web-{F4A44B2A-6634-CA35-AC43-0B070393ED74}" dt="2025-08-27T20:42:35.397" v="113" actId="20577"/>
          <ac:spMkLst>
            <pc:docMk/>
            <pc:sldMk cId="3596333298" sldId="6111"/>
            <ac:spMk id="2" creationId="{9D6D6311-0398-F32E-4CF4-6CBC350FE017}"/>
          </ac:spMkLst>
        </pc:spChg>
        <pc:spChg chg="mod">
          <ac:chgData name="Hoffman, Peter" userId="S::hoffman_p@cde.state.co.us::673cee94-26bd-4c2a-ab82-1b3669e2f049" providerId="AD" clId="Web-{F4A44B2A-6634-CA35-AC43-0B070393ED74}" dt="2025-08-27T20:42:39.631" v="122" actId="20577"/>
          <ac:spMkLst>
            <pc:docMk/>
            <pc:sldMk cId="3596333298" sldId="6111"/>
            <ac:spMk id="3" creationId="{86FCCF34-1406-591F-10E3-9FF8059D4908}"/>
          </ac:spMkLst>
        </pc:spChg>
      </pc:sldChg>
      <pc:sldChg chg="new">
        <pc:chgData name="Hoffman, Peter" userId="S::hoffman_p@cde.state.co.us::673cee94-26bd-4c2a-ab82-1b3669e2f049" providerId="AD" clId="Web-{F4A44B2A-6634-CA35-AC43-0B070393ED74}" dt="2025-08-27T20:42:47.960" v="123"/>
        <pc:sldMkLst>
          <pc:docMk/>
          <pc:sldMk cId="653359613" sldId="6112"/>
        </pc:sldMkLst>
      </pc:sldChg>
    </pc:docChg>
  </pc:docChgLst>
  <pc:docChgLst>
    <pc:chgData name="Hoffman, Peter" userId="S::hoffman_p@cde.state.co.us::673cee94-26bd-4c2a-ab82-1b3669e2f049" providerId="AD" clId="Web-{530BA18B-51B5-3E16-5AE2-5072DE85ECD7}"/>
    <pc:docChg chg="modSld">
      <pc:chgData name="Hoffman, Peter" userId="S::hoffman_p@cde.state.co.us::673cee94-26bd-4c2a-ab82-1b3669e2f049" providerId="AD" clId="Web-{530BA18B-51B5-3E16-5AE2-5072DE85ECD7}" dt="2025-09-11T14:39:26.681" v="23"/>
      <pc:docMkLst>
        <pc:docMk/>
      </pc:docMkLst>
      <pc:sldChg chg="modSp">
        <pc:chgData name="Hoffman, Peter" userId="S::hoffman_p@cde.state.co.us::673cee94-26bd-4c2a-ab82-1b3669e2f049" providerId="AD" clId="Web-{530BA18B-51B5-3E16-5AE2-5072DE85ECD7}" dt="2025-09-11T14:39:26.681" v="23"/>
        <pc:sldMkLst>
          <pc:docMk/>
          <pc:sldMk cId="1037917088" sldId="5098"/>
        </pc:sldMkLst>
        <pc:graphicFrameChg chg="mod modGraphic">
          <ac:chgData name="Hoffman, Peter" userId="S::hoffman_p@cde.state.co.us::673cee94-26bd-4c2a-ab82-1b3669e2f049" providerId="AD" clId="Web-{530BA18B-51B5-3E16-5AE2-5072DE85ECD7}" dt="2025-09-11T14:39:26.681" v="23"/>
          <ac:graphicFrameMkLst>
            <pc:docMk/>
            <pc:sldMk cId="1037917088" sldId="5098"/>
            <ac:graphicFrameMk id="5" creationId="{5E4612F7-68C6-57CA-E918-38EF641F73CF}"/>
          </ac:graphicFrameMkLst>
        </pc:graphicFrameChg>
      </pc:sldChg>
    </pc:docChg>
  </pc:docChgLst>
  <pc:docChgLst>
    <pc:chgData name="Martin, Carrie" userId="3f021071-f948-4caa-8dd8-d3036854ac97" providerId="ADAL" clId="{DA33674F-9847-471E-A3BD-44447A70DC47}"/>
    <pc:docChg chg="addSld modSld">
      <pc:chgData name="Martin, Carrie" userId="3f021071-f948-4caa-8dd8-d3036854ac97" providerId="ADAL" clId="{DA33674F-9847-471E-A3BD-44447A70DC47}" dt="2025-08-20T04:11:16.212" v="32" actId="20577"/>
      <pc:docMkLst>
        <pc:docMk/>
      </pc:docMkLst>
      <pc:sldChg chg="modSp add mod">
        <pc:chgData name="Martin, Carrie" userId="3f021071-f948-4caa-8dd8-d3036854ac97" providerId="ADAL" clId="{DA33674F-9847-471E-A3BD-44447A70DC47}" dt="2025-08-20T04:11:04.432" v="25" actId="6549"/>
        <pc:sldMkLst>
          <pc:docMk/>
          <pc:sldMk cId="3946741684" sldId="6096"/>
        </pc:sldMkLst>
      </pc:sldChg>
      <pc:sldChg chg="add">
        <pc:chgData name="Martin, Carrie" userId="3f021071-f948-4caa-8dd8-d3036854ac97" providerId="ADAL" clId="{DA33674F-9847-471E-A3BD-44447A70DC47}" dt="2025-08-20T04:10:17.437" v="0"/>
        <pc:sldMkLst>
          <pc:docMk/>
          <pc:sldMk cId="306307606" sldId="6097"/>
        </pc:sldMkLst>
      </pc:sldChg>
      <pc:sldChg chg="add">
        <pc:chgData name="Martin, Carrie" userId="3f021071-f948-4caa-8dd8-d3036854ac97" providerId="ADAL" clId="{DA33674F-9847-471E-A3BD-44447A70DC47}" dt="2025-08-20T04:10:17.437" v="0"/>
        <pc:sldMkLst>
          <pc:docMk/>
          <pc:sldMk cId="2380299064" sldId="6098"/>
        </pc:sldMkLst>
      </pc:sldChg>
    </pc:docChg>
  </pc:docChgLst>
  <pc:docChgLst>
    <pc:chgData name="Tribbett, Jessica" userId="S::tribbett_jessica@cde.state.co.us::b8af59d7-a86d-4166-a022-d856dc24c475" providerId="AD" clId="Web-{D50D08D7-7D13-3882-882D-7A4920B9327C}"/>
    <pc:docChg chg="addSld delSld modSld">
      <pc:chgData name="Tribbett, Jessica" userId="S::tribbett_jessica@cde.state.co.us::b8af59d7-a86d-4166-a022-d856dc24c475" providerId="AD" clId="Web-{D50D08D7-7D13-3882-882D-7A4920B9327C}" dt="2025-08-14T14:28:06.390" v="677"/>
      <pc:docMkLst>
        <pc:docMk/>
      </pc:docMkLst>
      <pc:sldChg chg="modSp">
        <pc:chgData name="Tribbett, Jessica" userId="S::tribbett_jessica@cde.state.co.us::b8af59d7-a86d-4166-a022-d856dc24c475" providerId="AD" clId="Web-{D50D08D7-7D13-3882-882D-7A4920B9327C}" dt="2025-08-13T19:20:50.558" v="3"/>
        <pc:sldMkLst>
          <pc:docMk/>
          <pc:sldMk cId="3227145924" sldId="5097"/>
        </pc:sldMkLst>
        <pc:graphicFrameChg chg="mod modGraphic">
          <ac:chgData name="Tribbett, Jessica" userId="S::tribbett_jessica@cde.state.co.us::b8af59d7-a86d-4166-a022-d856dc24c475" providerId="AD" clId="Web-{D50D08D7-7D13-3882-882D-7A4920B9327C}" dt="2025-08-13T19:20:50.558" v="3"/>
          <ac:graphicFrameMkLst>
            <pc:docMk/>
            <pc:sldMk cId="3227145924" sldId="5097"/>
            <ac:graphicFrameMk id="7" creationId="{2864BB53-F741-4FFC-0348-1AC10AD60EEB}"/>
          </ac:graphicFrameMkLst>
        </pc:graphicFrameChg>
      </pc:sldChg>
      <pc:sldChg chg="modSp">
        <pc:chgData name="Tribbett, Jessica" userId="S::tribbett_jessica@cde.state.co.us::b8af59d7-a86d-4166-a022-d856dc24c475" providerId="AD" clId="Web-{D50D08D7-7D13-3882-882D-7A4920B9327C}" dt="2025-08-13T20:32:56.230" v="494" actId="20577"/>
        <pc:sldMkLst>
          <pc:docMk/>
          <pc:sldMk cId="1890162367" sldId="5984"/>
        </pc:sldMkLst>
      </pc:sldChg>
      <pc:sldChg chg="modSp">
        <pc:chgData name="Tribbett, Jessica" userId="S::tribbett_jessica@cde.state.co.us::b8af59d7-a86d-4166-a022-d856dc24c475" providerId="AD" clId="Web-{D50D08D7-7D13-3882-882D-7A4920B9327C}" dt="2025-08-13T20:27:01.273" v="370" actId="20577"/>
        <pc:sldMkLst>
          <pc:docMk/>
          <pc:sldMk cId="3871401798" sldId="6017"/>
        </pc:sldMkLst>
      </pc:sldChg>
      <pc:sldChg chg="addSp delSp modSp">
        <pc:chgData name="Tribbett, Jessica" userId="S::tribbett_jessica@cde.state.co.us::b8af59d7-a86d-4166-a022-d856dc24c475" providerId="AD" clId="Web-{D50D08D7-7D13-3882-882D-7A4920B9327C}" dt="2025-08-14T14:28:06.390" v="677"/>
        <pc:sldMkLst>
          <pc:docMk/>
          <pc:sldMk cId="1995566072" sldId="6049"/>
        </pc:sldMkLst>
      </pc:sldChg>
      <pc:sldChg chg="del">
        <pc:chgData name="Tribbett, Jessica" userId="S::tribbett_jessica@cde.state.co.us::b8af59d7-a86d-4166-a022-d856dc24c475" providerId="AD" clId="Web-{D50D08D7-7D13-3882-882D-7A4920B9327C}" dt="2025-08-13T20:34:18.387" v="500"/>
        <pc:sldMkLst>
          <pc:docMk/>
          <pc:sldMk cId="992648375" sldId="6050"/>
        </pc:sldMkLst>
      </pc:sldChg>
      <pc:sldChg chg="addSp delSp modSp">
        <pc:chgData name="Tribbett, Jessica" userId="S::tribbett_jessica@cde.state.co.us::b8af59d7-a86d-4166-a022-d856dc24c475" providerId="AD" clId="Web-{D50D08D7-7D13-3882-882D-7A4920B9327C}" dt="2025-08-14T14:23:21.749" v="633" actId="1076"/>
        <pc:sldMkLst>
          <pc:docMk/>
          <pc:sldMk cId="1045446463" sldId="6060"/>
        </pc:sldMkLst>
      </pc:sldChg>
      <pc:sldChg chg="modSp add replId">
        <pc:chgData name="Tribbett, Jessica" userId="S::tribbett_jessica@cde.state.co.us::b8af59d7-a86d-4166-a022-d856dc24c475" providerId="AD" clId="Web-{D50D08D7-7D13-3882-882D-7A4920B9327C}" dt="2025-08-13T20:32:51.433" v="493" actId="20577"/>
        <pc:sldMkLst>
          <pc:docMk/>
          <pc:sldMk cId="3566746789" sldId="6062"/>
        </pc:sldMkLst>
      </pc:sldChg>
      <pc:sldChg chg="addSp delSp modSp add replId">
        <pc:chgData name="Tribbett, Jessica" userId="S::tribbett_jessica@cde.state.co.us::b8af59d7-a86d-4166-a022-d856dc24c475" providerId="AD" clId="Web-{D50D08D7-7D13-3882-882D-7A4920B9327C}" dt="2025-08-14T14:21:20.264" v="586"/>
        <pc:sldMkLst>
          <pc:docMk/>
          <pc:sldMk cId="1276200465" sldId="6067"/>
        </pc:sldMkLst>
      </pc:sldChg>
      <pc:sldChg chg="addSp delSp modSp add replId">
        <pc:chgData name="Tribbett, Jessica" userId="S::tribbett_jessica@cde.state.co.us::b8af59d7-a86d-4166-a022-d856dc24c475" providerId="AD" clId="Web-{D50D08D7-7D13-3882-882D-7A4920B9327C}" dt="2025-08-14T14:21:57.483" v="595"/>
        <pc:sldMkLst>
          <pc:docMk/>
          <pc:sldMk cId="2762713642" sldId="6068"/>
        </pc:sldMkLst>
      </pc:sldChg>
    </pc:docChg>
  </pc:docChgLst>
  <pc:docChgLst>
    <pc:chgData name="Ward, Reagan" userId="27291eb4-8241-4961-9e69-8c66e34cc5b0" providerId="ADAL" clId="{826C066D-D527-440A-9EB6-308604066B56}"/>
    <pc:docChg chg="undo custSel addSld delSld modSld">
      <pc:chgData name="Ward, Reagan" userId="27291eb4-8241-4961-9e69-8c66e34cc5b0" providerId="ADAL" clId="{826C066D-D527-440A-9EB6-308604066B56}" dt="2025-08-21T04:28:46.569" v="2420" actId="403"/>
      <pc:docMkLst>
        <pc:docMk/>
      </pc:docMkLst>
      <pc:sldChg chg="modSp mod">
        <pc:chgData name="Ward, Reagan" userId="27291eb4-8241-4961-9e69-8c66e34cc5b0" providerId="ADAL" clId="{826C066D-D527-440A-9EB6-308604066B56}" dt="2025-08-21T04:16:41.021" v="1982" actId="403"/>
        <pc:sldMkLst>
          <pc:docMk/>
          <pc:sldMk cId="1991320786" sldId="4834"/>
        </pc:sldMkLst>
      </pc:sldChg>
      <pc:sldChg chg="modSp mod">
        <pc:chgData name="Ward, Reagan" userId="27291eb4-8241-4961-9e69-8c66e34cc5b0" providerId="ADAL" clId="{826C066D-D527-440A-9EB6-308604066B56}" dt="2025-08-19T14:24:11.265" v="1779" actId="20577"/>
        <pc:sldMkLst>
          <pc:docMk/>
          <pc:sldMk cId="3227145924" sldId="5097"/>
        </pc:sldMkLst>
        <pc:graphicFrameChg chg="mod modGraphic">
          <ac:chgData name="Ward, Reagan" userId="27291eb4-8241-4961-9e69-8c66e34cc5b0" providerId="ADAL" clId="{826C066D-D527-440A-9EB6-308604066B56}" dt="2025-08-19T14:24:11.265" v="1779"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826C066D-D527-440A-9EB6-308604066B56}" dt="2025-08-19T14:25:16.954" v="1827" actId="20577"/>
        <pc:sldMkLst>
          <pc:docMk/>
          <pc:sldMk cId="1037917088" sldId="5098"/>
        </pc:sldMkLst>
        <pc:graphicFrameChg chg="mod modGraphic">
          <ac:chgData name="Ward, Reagan" userId="27291eb4-8241-4961-9e69-8c66e34cc5b0" providerId="ADAL" clId="{826C066D-D527-440A-9EB6-308604066B56}" dt="2025-08-19T14:25:16.954" v="1827"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826C066D-D527-440A-9EB6-308604066B56}" dt="2025-08-19T14:20:28.426" v="1741" actId="47"/>
        <pc:sldMkLst>
          <pc:docMk/>
          <pc:sldMk cId="794275993" sldId="5416"/>
        </pc:sldMkLst>
      </pc:sldChg>
      <pc:sldChg chg="modSp add mod">
        <pc:chgData name="Ward, Reagan" userId="27291eb4-8241-4961-9e69-8c66e34cc5b0" providerId="ADAL" clId="{826C066D-D527-440A-9EB6-308604066B56}" dt="2025-08-19T14:20:33.932" v="1754" actId="5793"/>
        <pc:sldMkLst>
          <pc:docMk/>
          <pc:sldMk cId="2219274277" sldId="5422"/>
        </pc:sldMkLst>
      </pc:sldChg>
      <pc:sldChg chg="delSp modSp mod">
        <pc:chgData name="Ward, Reagan" userId="27291eb4-8241-4961-9e69-8c66e34cc5b0" providerId="ADAL" clId="{826C066D-D527-440A-9EB6-308604066B56}" dt="2025-08-19T14:26:41.884" v="1945" actId="20577"/>
        <pc:sldMkLst>
          <pc:docMk/>
          <pc:sldMk cId="500438566" sldId="5672"/>
        </pc:sldMkLst>
        <pc:graphicFrameChg chg="modGraphic">
          <ac:chgData name="Ward, Reagan" userId="27291eb4-8241-4961-9e69-8c66e34cc5b0" providerId="ADAL" clId="{826C066D-D527-440A-9EB6-308604066B56}" dt="2025-08-19T14:26:41.884" v="1945"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826C066D-D527-440A-9EB6-308604066B56}" dt="2025-08-19T14:12:10.975" v="1546"/>
        <pc:sldMkLst>
          <pc:docMk/>
          <pc:sldMk cId="4151373932" sldId="5891"/>
        </pc:sldMkLst>
      </pc:sldChg>
      <pc:sldChg chg="del">
        <pc:chgData name="Ward, Reagan" userId="27291eb4-8241-4961-9e69-8c66e34cc5b0" providerId="ADAL" clId="{826C066D-D527-440A-9EB6-308604066B56}" dt="2025-08-19T14:01:22.333" v="293" actId="47"/>
        <pc:sldMkLst>
          <pc:docMk/>
          <pc:sldMk cId="584765294" sldId="5973"/>
        </pc:sldMkLst>
      </pc:sldChg>
      <pc:sldChg chg="del">
        <pc:chgData name="Ward, Reagan" userId="27291eb4-8241-4961-9e69-8c66e34cc5b0" providerId="ADAL" clId="{826C066D-D527-440A-9EB6-308604066B56}" dt="2025-08-19T14:01:22.333" v="293" actId="47"/>
        <pc:sldMkLst>
          <pc:docMk/>
          <pc:sldMk cId="1890162367" sldId="5984"/>
        </pc:sldMkLst>
      </pc:sldChg>
      <pc:sldChg chg="modSp mod">
        <pc:chgData name="Ward, Reagan" userId="27291eb4-8241-4961-9e69-8c66e34cc5b0" providerId="ADAL" clId="{826C066D-D527-440A-9EB6-308604066B56}" dt="2025-08-21T04:19:39.041" v="2003"/>
        <pc:sldMkLst>
          <pc:docMk/>
          <pc:sldMk cId="2742721405" sldId="6006"/>
        </pc:sldMkLst>
      </pc:sldChg>
      <pc:sldChg chg="del">
        <pc:chgData name="Ward, Reagan" userId="27291eb4-8241-4961-9e69-8c66e34cc5b0" providerId="ADAL" clId="{826C066D-D527-440A-9EB6-308604066B56}" dt="2025-08-19T14:01:22.333" v="293" actId="47"/>
        <pc:sldMkLst>
          <pc:docMk/>
          <pc:sldMk cId="1878440181" sldId="6015"/>
        </pc:sldMkLst>
      </pc:sldChg>
      <pc:sldChg chg="del">
        <pc:chgData name="Ward, Reagan" userId="27291eb4-8241-4961-9e69-8c66e34cc5b0" providerId="ADAL" clId="{826C066D-D527-440A-9EB6-308604066B56}" dt="2025-08-19T14:01:22.333" v="293" actId="47"/>
        <pc:sldMkLst>
          <pc:docMk/>
          <pc:sldMk cId="3871401798" sldId="6017"/>
        </pc:sldMkLst>
      </pc:sldChg>
      <pc:sldChg chg="addSp modSp mod">
        <pc:chgData name="Ward, Reagan" userId="27291eb4-8241-4961-9e69-8c66e34cc5b0" providerId="ADAL" clId="{826C066D-D527-440A-9EB6-308604066B56}" dt="2025-08-19T14:27:38.311" v="1946" actId="13244"/>
        <pc:sldMkLst>
          <pc:docMk/>
          <pc:sldMk cId="3884409985" sldId="6022"/>
        </pc:sldMkLst>
      </pc:sldChg>
      <pc:sldChg chg="del">
        <pc:chgData name="Ward, Reagan" userId="27291eb4-8241-4961-9e69-8c66e34cc5b0" providerId="ADAL" clId="{826C066D-D527-440A-9EB6-308604066B56}" dt="2025-08-19T14:01:22.333" v="293" actId="47"/>
        <pc:sldMkLst>
          <pc:docMk/>
          <pc:sldMk cId="1995566072" sldId="6049"/>
        </pc:sldMkLst>
      </pc:sldChg>
      <pc:sldChg chg="del">
        <pc:chgData name="Ward, Reagan" userId="27291eb4-8241-4961-9e69-8c66e34cc5b0" providerId="ADAL" clId="{826C066D-D527-440A-9EB6-308604066B56}" dt="2025-08-19T14:01:22.333" v="293" actId="47"/>
        <pc:sldMkLst>
          <pc:docMk/>
          <pc:sldMk cId="3649918678" sldId="6059"/>
        </pc:sldMkLst>
      </pc:sldChg>
      <pc:sldChg chg="del">
        <pc:chgData name="Ward, Reagan" userId="27291eb4-8241-4961-9e69-8c66e34cc5b0" providerId="ADAL" clId="{826C066D-D527-440A-9EB6-308604066B56}" dt="2025-08-19T14:01:22.333" v="293" actId="47"/>
        <pc:sldMkLst>
          <pc:docMk/>
          <pc:sldMk cId="1045446463" sldId="6060"/>
        </pc:sldMkLst>
      </pc:sldChg>
      <pc:sldChg chg="del">
        <pc:chgData name="Ward, Reagan" userId="27291eb4-8241-4961-9e69-8c66e34cc5b0" providerId="ADAL" clId="{826C066D-D527-440A-9EB6-308604066B56}" dt="2025-08-19T14:01:22.333" v="293" actId="47"/>
        <pc:sldMkLst>
          <pc:docMk/>
          <pc:sldMk cId="3459037104" sldId="6061"/>
        </pc:sldMkLst>
      </pc:sldChg>
      <pc:sldChg chg="del">
        <pc:chgData name="Ward, Reagan" userId="27291eb4-8241-4961-9e69-8c66e34cc5b0" providerId="ADAL" clId="{826C066D-D527-440A-9EB6-308604066B56}" dt="2025-08-19T14:01:22.333" v="293" actId="47"/>
        <pc:sldMkLst>
          <pc:docMk/>
          <pc:sldMk cId="3566746789" sldId="6062"/>
        </pc:sldMkLst>
      </pc:sldChg>
      <pc:sldChg chg="del">
        <pc:chgData name="Ward, Reagan" userId="27291eb4-8241-4961-9e69-8c66e34cc5b0" providerId="ADAL" clId="{826C066D-D527-440A-9EB6-308604066B56}" dt="2025-08-19T14:01:22.333" v="293" actId="47"/>
        <pc:sldMkLst>
          <pc:docMk/>
          <pc:sldMk cId="1276200465" sldId="6067"/>
        </pc:sldMkLst>
      </pc:sldChg>
      <pc:sldChg chg="del">
        <pc:chgData name="Ward, Reagan" userId="27291eb4-8241-4961-9e69-8c66e34cc5b0" providerId="ADAL" clId="{826C066D-D527-440A-9EB6-308604066B56}" dt="2025-08-19T14:01:22.333" v="293" actId="47"/>
        <pc:sldMkLst>
          <pc:docMk/>
          <pc:sldMk cId="2762713642" sldId="6068"/>
        </pc:sldMkLst>
      </pc:sldChg>
      <pc:sldChg chg="del">
        <pc:chgData name="Ward, Reagan" userId="27291eb4-8241-4961-9e69-8c66e34cc5b0" providerId="ADAL" clId="{826C066D-D527-440A-9EB6-308604066B56}" dt="2025-08-19T14:14:08.324" v="1631" actId="47"/>
        <pc:sldMkLst>
          <pc:docMk/>
          <pc:sldMk cId="2056160711" sldId="6069"/>
        </pc:sldMkLst>
      </pc:sldChg>
      <pc:sldChg chg="addSp delSp modSp mod chgLayout">
        <pc:chgData name="Ward, Reagan" userId="27291eb4-8241-4961-9e69-8c66e34cc5b0" providerId="ADAL" clId="{826C066D-D527-440A-9EB6-308604066B56}" dt="2025-08-21T04:15:38.589" v="1968" actId="12"/>
        <pc:sldMkLst>
          <pc:docMk/>
          <pc:sldMk cId="2892064144" sldId="6072"/>
        </pc:sldMkLst>
      </pc:sldChg>
      <pc:sldChg chg="addSp delSp modSp mod chgLayout">
        <pc:chgData name="Ward, Reagan" userId="27291eb4-8241-4961-9e69-8c66e34cc5b0" providerId="ADAL" clId="{826C066D-D527-440A-9EB6-308604066B56}" dt="2025-08-21T04:15:17.542" v="1960" actId="113"/>
        <pc:sldMkLst>
          <pc:docMk/>
          <pc:sldMk cId="1644264216" sldId="6074"/>
        </pc:sldMkLst>
      </pc:sldChg>
      <pc:sldChg chg="addSp delSp modSp new mod modClrScheme chgLayout">
        <pc:chgData name="Ward, Reagan" userId="27291eb4-8241-4961-9e69-8c66e34cc5b0" providerId="ADAL" clId="{826C066D-D527-440A-9EB6-308604066B56}" dt="2025-08-19T14:00:49.641" v="202" actId="20577"/>
        <pc:sldMkLst>
          <pc:docMk/>
          <pc:sldMk cId="2720036529" sldId="6079"/>
        </pc:sldMkLst>
      </pc:sldChg>
      <pc:sldChg chg="addSp delSp modSp new mod modClrScheme chgLayout">
        <pc:chgData name="Ward, Reagan" userId="27291eb4-8241-4961-9e69-8c66e34cc5b0" providerId="ADAL" clId="{826C066D-D527-440A-9EB6-308604066B56}" dt="2025-08-19T14:00:40.466" v="162" actId="700"/>
        <pc:sldMkLst>
          <pc:docMk/>
          <pc:sldMk cId="2216530191" sldId="6080"/>
        </pc:sldMkLst>
      </pc:sldChg>
      <pc:sldChg chg="modSp new mod">
        <pc:chgData name="Ward, Reagan" userId="27291eb4-8241-4961-9e69-8c66e34cc5b0" providerId="ADAL" clId="{826C066D-D527-440A-9EB6-308604066B56}" dt="2025-08-19T14:00:57.716" v="250" actId="20577"/>
        <pc:sldMkLst>
          <pc:docMk/>
          <pc:sldMk cId="849073008" sldId="6081"/>
        </pc:sldMkLst>
      </pc:sldChg>
      <pc:sldChg chg="modSp add mod">
        <pc:chgData name="Ward, Reagan" userId="27291eb4-8241-4961-9e69-8c66e34cc5b0" providerId="ADAL" clId="{826C066D-D527-440A-9EB6-308604066B56}" dt="2025-08-19T14:01:08.374" v="274" actId="20577"/>
        <pc:sldMkLst>
          <pc:docMk/>
          <pc:sldMk cId="739660537" sldId="6082"/>
        </pc:sldMkLst>
      </pc:sldChg>
      <pc:sldChg chg="add">
        <pc:chgData name="Ward, Reagan" userId="27291eb4-8241-4961-9e69-8c66e34cc5b0" providerId="ADAL" clId="{826C066D-D527-440A-9EB6-308604066B56}" dt="2025-08-19T14:01:03.317" v="251"/>
        <pc:sldMkLst>
          <pc:docMk/>
          <pc:sldMk cId="1232033765" sldId="6083"/>
        </pc:sldMkLst>
      </pc:sldChg>
      <pc:sldChg chg="modSp add mod">
        <pc:chgData name="Ward, Reagan" userId="27291eb4-8241-4961-9e69-8c66e34cc5b0" providerId="ADAL" clId="{826C066D-D527-440A-9EB6-308604066B56}" dt="2025-08-19T14:01:13.578" v="292" actId="20577"/>
        <pc:sldMkLst>
          <pc:docMk/>
          <pc:sldMk cId="1180180942" sldId="6084"/>
        </pc:sldMkLst>
      </pc:sldChg>
      <pc:sldChg chg="addSp delSp modSp new mod modClrScheme chgLayout">
        <pc:chgData name="Ward, Reagan" userId="27291eb4-8241-4961-9e69-8c66e34cc5b0" providerId="ADAL" clId="{826C066D-D527-440A-9EB6-308604066B56}" dt="2025-08-19T14:01:41.801" v="337" actId="20577"/>
        <pc:sldMkLst>
          <pc:docMk/>
          <pc:sldMk cId="2987717933" sldId="6085"/>
        </pc:sldMkLst>
        <pc:spChg chg="mod ord">
          <ac:chgData name="Ward, Reagan" userId="27291eb4-8241-4961-9e69-8c66e34cc5b0" providerId="ADAL" clId="{826C066D-D527-440A-9EB6-308604066B56}" dt="2025-08-19T14:01:27.883" v="297" actId="700"/>
          <ac:spMkLst>
            <pc:docMk/>
            <pc:sldMk cId="2987717933" sldId="6085"/>
            <ac:spMk id="4" creationId="{183FF538-7CCA-AB20-F46F-53C243C1CD41}"/>
          </ac:spMkLst>
        </pc:spChg>
        <pc:spChg chg="add mod ord">
          <ac:chgData name="Ward, Reagan" userId="27291eb4-8241-4961-9e69-8c66e34cc5b0" providerId="ADAL" clId="{826C066D-D527-440A-9EB6-308604066B56}" dt="2025-08-19T14:01:33.484" v="322" actId="20577"/>
          <ac:spMkLst>
            <pc:docMk/>
            <pc:sldMk cId="2987717933" sldId="6085"/>
            <ac:spMk id="5" creationId="{5712814B-16FE-202C-85D0-8BCA8B1136C6}"/>
          </ac:spMkLst>
        </pc:spChg>
        <pc:spChg chg="add mod ord">
          <ac:chgData name="Ward, Reagan" userId="27291eb4-8241-4961-9e69-8c66e34cc5b0" providerId="ADAL" clId="{826C066D-D527-440A-9EB6-308604066B56}" dt="2025-08-19T14:01:41.801" v="337" actId="20577"/>
          <ac:spMkLst>
            <pc:docMk/>
            <pc:sldMk cId="2987717933" sldId="6085"/>
            <ac:spMk id="6" creationId="{0CF41942-997A-CB32-946C-6E413028963A}"/>
          </ac:spMkLst>
        </pc:spChg>
      </pc:sldChg>
      <pc:sldChg chg="addSp delSp modSp new mod modClrScheme chgLayout">
        <pc:chgData name="Ward, Reagan" userId="27291eb4-8241-4961-9e69-8c66e34cc5b0" providerId="ADAL" clId="{826C066D-D527-440A-9EB6-308604066B56}" dt="2025-08-21T04:23:53.321" v="2141" actId="13244"/>
        <pc:sldMkLst>
          <pc:docMk/>
          <pc:sldMk cId="4066444466" sldId="6086"/>
        </pc:sldMkLst>
        <pc:spChg chg="add mod">
          <ac:chgData name="Ward, Reagan" userId="27291eb4-8241-4961-9e69-8c66e34cc5b0" providerId="ADAL" clId="{826C066D-D527-440A-9EB6-308604066B56}" dt="2025-08-21T04:20:15.162" v="2022"/>
          <ac:spMkLst>
            <pc:docMk/>
            <pc:sldMk cId="4066444466" sldId="6086"/>
            <ac:spMk id="2" creationId="{B842AAAA-443E-6EA1-A514-243BDE67766A}"/>
          </ac:spMkLst>
        </pc:spChg>
        <pc:spChg chg="mod ord">
          <ac:chgData name="Ward, Reagan" userId="27291eb4-8241-4961-9e69-8c66e34cc5b0" providerId="ADAL" clId="{826C066D-D527-440A-9EB6-308604066B56}" dt="2025-08-19T14:02:03.697" v="351" actId="700"/>
          <ac:spMkLst>
            <pc:docMk/>
            <pc:sldMk cId="4066444466" sldId="6086"/>
            <ac:spMk id="4" creationId="{044FC7CB-EA44-C87A-106D-97BB75B8DDB7}"/>
          </ac:spMkLst>
        </pc:spChg>
        <pc:spChg chg="add mod ord">
          <ac:chgData name="Ward, Reagan" userId="27291eb4-8241-4961-9e69-8c66e34cc5b0" providerId="ADAL" clId="{826C066D-D527-440A-9EB6-308604066B56}" dt="2025-08-19T14:02:29.925" v="435" actId="20577"/>
          <ac:spMkLst>
            <pc:docMk/>
            <pc:sldMk cId="4066444466" sldId="6086"/>
            <ac:spMk id="5" creationId="{466B23BC-89A6-4A34-0877-2A7969227650}"/>
          </ac:spMkLst>
        </pc:spChg>
        <pc:spChg chg="add mod ord">
          <ac:chgData name="Ward, Reagan" userId="27291eb4-8241-4961-9e69-8c66e34cc5b0" providerId="ADAL" clId="{826C066D-D527-440A-9EB6-308604066B56}" dt="2025-08-21T04:20:17.220" v="2023" actId="20577"/>
          <ac:spMkLst>
            <pc:docMk/>
            <pc:sldMk cId="4066444466" sldId="6086"/>
            <ac:spMk id="7" creationId="{CD8E82AB-1A1E-5308-5B9A-AFB23B4F27E5}"/>
          </ac:spMkLst>
        </pc:spChg>
        <pc:graphicFrameChg chg="add mod ord modGraphic">
          <ac:chgData name="Ward, Reagan" userId="27291eb4-8241-4961-9e69-8c66e34cc5b0" providerId="ADAL" clId="{826C066D-D527-440A-9EB6-308604066B56}" dt="2025-08-21T04:23:53.321" v="2141" actId="13244"/>
          <ac:graphicFrameMkLst>
            <pc:docMk/>
            <pc:sldMk cId="4066444466" sldId="6086"/>
            <ac:graphicFrameMk id="12" creationId="{90A65B8B-A558-18F4-4351-A4769DFA11A0}"/>
          </ac:graphicFrameMkLst>
        </pc:graphicFrameChg>
      </pc:sldChg>
      <pc:sldChg chg="modSp new mod">
        <pc:chgData name="Ward, Reagan" userId="27291eb4-8241-4961-9e69-8c66e34cc5b0" providerId="ADAL" clId="{826C066D-D527-440A-9EB6-308604066B56}" dt="2025-08-21T04:21:40.011" v="2086" actId="20577"/>
        <pc:sldMkLst>
          <pc:docMk/>
          <pc:sldMk cId="748759476" sldId="6087"/>
        </pc:sldMkLst>
        <pc:spChg chg="mod">
          <ac:chgData name="Ward, Reagan" userId="27291eb4-8241-4961-9e69-8c66e34cc5b0" providerId="ADAL" clId="{826C066D-D527-440A-9EB6-308604066B56}" dt="2025-08-19T14:02:10.925" v="395" actId="20577"/>
          <ac:spMkLst>
            <pc:docMk/>
            <pc:sldMk cId="748759476" sldId="6087"/>
            <ac:spMk id="2" creationId="{3DFF0A0E-32DF-BC04-24DE-6C9C99BB3273}"/>
          </ac:spMkLst>
        </pc:spChg>
        <pc:spChg chg="mod">
          <ac:chgData name="Ward, Reagan" userId="27291eb4-8241-4961-9e69-8c66e34cc5b0" providerId="ADAL" clId="{826C066D-D527-440A-9EB6-308604066B56}" dt="2025-08-21T04:21:40.011" v="2086" actId="20577"/>
          <ac:spMkLst>
            <pc:docMk/>
            <pc:sldMk cId="748759476" sldId="6087"/>
            <ac:spMk id="3" creationId="{23E4AAC7-9780-DDEF-D366-0267D94F1DB3}"/>
          </ac:spMkLst>
        </pc:spChg>
      </pc:sldChg>
      <pc:sldChg chg="modSp add mod">
        <pc:chgData name="Ward, Reagan" userId="27291eb4-8241-4961-9e69-8c66e34cc5b0" providerId="ADAL" clId="{826C066D-D527-440A-9EB6-308604066B56}" dt="2025-08-21T04:23:14.310" v="2136" actId="20577"/>
        <pc:sldMkLst>
          <pc:docMk/>
          <pc:sldMk cId="2449929863" sldId="6088"/>
        </pc:sldMkLst>
        <pc:spChg chg="mod">
          <ac:chgData name="Ward, Reagan" userId="27291eb4-8241-4961-9e69-8c66e34cc5b0" providerId="ADAL" clId="{826C066D-D527-440A-9EB6-308604066B56}" dt="2025-08-19T14:06:32.652" v="875" actId="20577"/>
          <ac:spMkLst>
            <pc:docMk/>
            <pc:sldMk cId="2449929863" sldId="6088"/>
            <ac:spMk id="5" creationId="{EF1CA7B0-4495-E8EF-8FF6-82D242D0D45E}"/>
          </ac:spMkLst>
        </pc:spChg>
        <pc:graphicFrameChg chg="modGraphic">
          <ac:chgData name="Ward, Reagan" userId="27291eb4-8241-4961-9e69-8c66e34cc5b0" providerId="ADAL" clId="{826C066D-D527-440A-9EB6-308604066B56}" dt="2025-08-21T04:23:14.310" v="2136" actId="20577"/>
          <ac:graphicFrameMkLst>
            <pc:docMk/>
            <pc:sldMk cId="2449929863" sldId="6088"/>
            <ac:graphicFrameMk id="12" creationId="{03E81E80-08B0-6A85-2416-25F61C56EF32}"/>
          </ac:graphicFrameMkLst>
        </pc:graphicFrameChg>
      </pc:sldChg>
      <pc:sldChg chg="addSp delSp modSp new mod chgLayout">
        <pc:chgData name="Ward, Reagan" userId="27291eb4-8241-4961-9e69-8c66e34cc5b0" providerId="ADAL" clId="{826C066D-D527-440A-9EB6-308604066B56}" dt="2025-08-19T14:10:43.398" v="1519" actId="700"/>
        <pc:sldMkLst>
          <pc:docMk/>
          <pc:sldMk cId="83922747" sldId="6089"/>
        </pc:sldMkLst>
      </pc:sldChg>
      <pc:sldChg chg="modSp mod">
        <pc:chgData name="Ward, Reagan" userId="27291eb4-8241-4961-9e69-8c66e34cc5b0" providerId="ADAL" clId="{826C066D-D527-440A-9EB6-308604066B56}" dt="2025-08-21T04:21:18.727" v="2085" actId="20577"/>
        <pc:sldMkLst>
          <pc:docMk/>
          <pc:sldMk cId="3494324940" sldId="6091"/>
        </pc:sldMkLst>
        <pc:spChg chg="mod">
          <ac:chgData name="Ward, Reagan" userId="27291eb4-8241-4961-9e69-8c66e34cc5b0" providerId="ADAL" clId="{826C066D-D527-440A-9EB6-308604066B56}" dt="2025-08-21T04:21:18.727" v="2085" actId="20577"/>
          <ac:spMkLst>
            <pc:docMk/>
            <pc:sldMk cId="3494324940" sldId="6091"/>
            <ac:spMk id="3" creationId="{FA24CF96-03B5-E761-74C3-1A52C93A9751}"/>
          </ac:spMkLst>
        </pc:spChg>
      </pc:sldChg>
      <pc:sldChg chg="modSp mod">
        <pc:chgData name="Ward, Reagan" userId="27291eb4-8241-4961-9e69-8c66e34cc5b0" providerId="ADAL" clId="{826C066D-D527-440A-9EB6-308604066B56}" dt="2025-08-21T04:27:46.689" v="2366" actId="403"/>
        <pc:sldMkLst>
          <pc:docMk/>
          <pc:sldMk cId="4099025358" sldId="6094"/>
        </pc:sldMkLst>
      </pc:sldChg>
      <pc:sldChg chg="modSp mod">
        <pc:chgData name="Ward, Reagan" userId="27291eb4-8241-4961-9e69-8c66e34cc5b0" providerId="ADAL" clId="{826C066D-D527-440A-9EB6-308604066B56}" dt="2025-08-21T04:28:46.569" v="2420" actId="403"/>
        <pc:sldMkLst>
          <pc:docMk/>
          <pc:sldMk cId="1762202825" sldId="6095"/>
        </pc:sldMkLst>
      </pc:sldChg>
      <pc:sldChg chg="modSp mod">
        <pc:chgData name="Ward, Reagan" userId="27291eb4-8241-4961-9e69-8c66e34cc5b0" providerId="ADAL" clId="{826C066D-D527-440A-9EB6-308604066B56}" dt="2025-08-21T04:23:35.136" v="2140" actId="20577"/>
        <pc:sldMkLst>
          <pc:docMk/>
          <pc:sldMk cId="306307606" sldId="6097"/>
        </pc:sldMkLst>
      </pc:sldChg>
      <pc:sldChg chg="addSp delSp modSp mod chgLayout">
        <pc:chgData name="Ward, Reagan" userId="27291eb4-8241-4961-9e69-8c66e34cc5b0" providerId="ADAL" clId="{826C066D-D527-440A-9EB6-308604066B56}" dt="2025-08-21T04:15:06.531" v="1959" actId="12"/>
        <pc:sldMkLst>
          <pc:docMk/>
          <pc:sldMk cId="212282019" sldId="6101"/>
        </pc:sldMkLst>
      </pc:sldChg>
    </pc:docChg>
  </pc:docChgLst>
  <pc:docChgLst>
    <pc:chgData name="Ward, Reagan" userId="27291eb4-8241-4961-9e69-8c66e34cc5b0" providerId="ADAL" clId="{346ECD8A-93DB-4745-A118-E971794283A0}"/>
    <pc:docChg chg="undo custSel addSld delSld modSld">
      <pc:chgData name="Ward, Reagan" userId="27291eb4-8241-4961-9e69-8c66e34cc5b0" providerId="ADAL" clId="{346ECD8A-93DB-4745-A118-E971794283A0}" dt="2025-08-14T14:35:57.584" v="1975" actId="2165"/>
      <pc:docMkLst>
        <pc:docMk/>
      </pc:docMkLst>
      <pc:sldChg chg="modSp mod">
        <pc:chgData name="Ward, Reagan" userId="27291eb4-8241-4961-9e69-8c66e34cc5b0" providerId="ADAL" clId="{346ECD8A-93DB-4745-A118-E971794283A0}" dt="2025-08-12T12:38:49.289" v="1" actId="20577"/>
        <pc:sldMkLst>
          <pc:docMk/>
          <pc:sldMk cId="3044915438" sldId="256"/>
        </pc:sldMkLst>
        <pc:spChg chg="mod">
          <ac:chgData name="Ward, Reagan" userId="27291eb4-8241-4961-9e69-8c66e34cc5b0" providerId="ADAL" clId="{346ECD8A-93DB-4745-A118-E971794283A0}" dt="2025-08-12T12:38:49.289" v="1" actId="20577"/>
          <ac:spMkLst>
            <pc:docMk/>
            <pc:sldMk cId="3044915438" sldId="256"/>
            <ac:spMk id="2" creationId="{00000000-0000-0000-0000-000000000000}"/>
          </ac:spMkLst>
        </pc:spChg>
      </pc:sldChg>
      <pc:sldChg chg="modSp mod">
        <pc:chgData name="Ward, Reagan" userId="27291eb4-8241-4961-9e69-8c66e34cc5b0" providerId="ADAL" clId="{346ECD8A-93DB-4745-A118-E971794283A0}" dt="2025-08-12T21:47:52.558" v="226" actId="20577"/>
        <pc:sldMkLst>
          <pc:docMk/>
          <pc:sldMk cId="1212467416" sldId="261"/>
        </pc:sldMkLst>
        <pc:graphicFrameChg chg="modGraphic">
          <ac:chgData name="Ward, Reagan" userId="27291eb4-8241-4961-9e69-8c66e34cc5b0" providerId="ADAL" clId="{346ECD8A-93DB-4745-A118-E971794283A0}" dt="2025-08-12T21:47:52.558" v="22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346ECD8A-93DB-4745-A118-E971794283A0}" dt="2025-08-13T22:44:02.180" v="710" actId="14734"/>
        <pc:sldMkLst>
          <pc:docMk/>
          <pc:sldMk cId="3227145924" sldId="5097"/>
        </pc:sldMkLst>
        <pc:graphicFrameChg chg="mod modGraphic">
          <ac:chgData name="Ward, Reagan" userId="27291eb4-8241-4961-9e69-8c66e34cc5b0" providerId="ADAL" clId="{346ECD8A-93DB-4745-A118-E971794283A0}" dt="2025-08-13T22:44:02.180" v="710"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346ECD8A-93DB-4745-A118-E971794283A0}" dt="2025-08-14T14:34:50.665" v="1971" actId="20577"/>
        <pc:sldMkLst>
          <pc:docMk/>
          <pc:sldMk cId="1037917088" sldId="5098"/>
        </pc:sldMkLst>
        <pc:graphicFrameChg chg="mod modGraphic">
          <ac:chgData name="Ward, Reagan" userId="27291eb4-8241-4961-9e69-8c66e34cc5b0" providerId="ADAL" clId="{346ECD8A-93DB-4745-A118-E971794283A0}" dt="2025-08-14T14:34:50.665" v="1971"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346ECD8A-93DB-4745-A118-E971794283A0}" dt="2025-08-13T23:27:15.676" v="1713" actId="5793"/>
        <pc:sldMkLst>
          <pc:docMk/>
          <pc:sldMk cId="794275993" sldId="5416"/>
        </pc:sldMkLst>
      </pc:sldChg>
      <pc:sldChg chg="del">
        <pc:chgData name="Ward, Reagan" userId="27291eb4-8241-4961-9e69-8c66e34cc5b0" providerId="ADAL" clId="{346ECD8A-93DB-4745-A118-E971794283A0}" dt="2025-08-13T23:26:46.631" v="1592" actId="47"/>
        <pc:sldMkLst>
          <pc:docMk/>
          <pc:sldMk cId="3343705851" sldId="5418"/>
        </pc:sldMkLst>
      </pc:sldChg>
      <pc:sldChg chg="modSp mod">
        <pc:chgData name="Ward, Reagan" userId="27291eb4-8241-4961-9e69-8c66e34cc5b0" providerId="ADAL" clId="{346ECD8A-93DB-4745-A118-E971794283A0}" dt="2025-08-14T14:35:57.584" v="1975" actId="2165"/>
        <pc:sldMkLst>
          <pc:docMk/>
          <pc:sldMk cId="500438566" sldId="5672"/>
        </pc:sldMkLst>
        <pc:graphicFrameChg chg="mod modGraphic">
          <ac:chgData name="Ward, Reagan" userId="27291eb4-8241-4961-9e69-8c66e34cc5b0" providerId="ADAL" clId="{346ECD8A-93DB-4745-A118-E971794283A0}" dt="2025-08-14T14:35:57.584" v="1975" actId="2165"/>
          <ac:graphicFrameMkLst>
            <pc:docMk/>
            <pc:sldMk cId="500438566" sldId="5672"/>
            <ac:graphicFrameMk id="5" creationId="{5E4612F7-68C6-57CA-E918-38EF641F73CF}"/>
          </ac:graphicFrameMkLst>
        </pc:graphicFrameChg>
      </pc:sldChg>
      <pc:sldChg chg="mod modShow">
        <pc:chgData name="Ward, Reagan" userId="27291eb4-8241-4961-9e69-8c66e34cc5b0" providerId="ADAL" clId="{346ECD8A-93DB-4745-A118-E971794283A0}" dt="2025-08-12T21:50:59.967" v="464" actId="729"/>
        <pc:sldMkLst>
          <pc:docMk/>
          <pc:sldMk cId="1039088137" sldId="5841"/>
        </pc:sldMkLst>
      </pc:sldChg>
      <pc:sldChg chg="modSp mod modShow">
        <pc:chgData name="Ward, Reagan" userId="27291eb4-8241-4961-9e69-8c66e34cc5b0" providerId="ADAL" clId="{346ECD8A-93DB-4745-A118-E971794283A0}" dt="2025-08-12T21:48:05.881" v="228" actId="2165"/>
        <pc:sldMkLst>
          <pc:docMk/>
          <pc:sldMk cId="4151373932" sldId="5891"/>
        </pc:sldMkLst>
      </pc:sldChg>
      <pc:sldChg chg="mod modShow">
        <pc:chgData name="Ward, Reagan" userId="27291eb4-8241-4961-9e69-8c66e34cc5b0" providerId="ADAL" clId="{346ECD8A-93DB-4745-A118-E971794283A0}" dt="2025-08-12T21:51:55.203" v="571" actId="729"/>
        <pc:sldMkLst>
          <pc:docMk/>
          <pc:sldMk cId="2055979038" sldId="5901"/>
        </pc:sldMkLst>
      </pc:sldChg>
      <pc:sldChg chg="mod modShow">
        <pc:chgData name="Ward, Reagan" userId="27291eb4-8241-4961-9e69-8c66e34cc5b0" providerId="ADAL" clId="{346ECD8A-93DB-4745-A118-E971794283A0}" dt="2025-08-12T21:51:55.203" v="571" actId="729"/>
        <pc:sldMkLst>
          <pc:docMk/>
          <pc:sldMk cId="584765294" sldId="5973"/>
        </pc:sldMkLst>
      </pc:sldChg>
      <pc:sldChg chg="mod modShow">
        <pc:chgData name="Ward, Reagan" userId="27291eb4-8241-4961-9e69-8c66e34cc5b0" providerId="ADAL" clId="{346ECD8A-93DB-4745-A118-E971794283A0}" dt="2025-08-12T21:51:55.203" v="571" actId="729"/>
        <pc:sldMkLst>
          <pc:docMk/>
          <pc:sldMk cId="515991887" sldId="5983"/>
        </pc:sldMkLst>
      </pc:sldChg>
      <pc:sldChg chg="mod modShow">
        <pc:chgData name="Ward, Reagan" userId="27291eb4-8241-4961-9e69-8c66e34cc5b0" providerId="ADAL" clId="{346ECD8A-93DB-4745-A118-E971794283A0}" dt="2025-08-12T21:51:55.203" v="571" actId="729"/>
        <pc:sldMkLst>
          <pc:docMk/>
          <pc:sldMk cId="1890162367" sldId="5984"/>
        </pc:sldMkLst>
      </pc:sldChg>
      <pc:sldChg chg="mod modShow">
        <pc:chgData name="Ward, Reagan" userId="27291eb4-8241-4961-9e69-8c66e34cc5b0" providerId="ADAL" clId="{346ECD8A-93DB-4745-A118-E971794283A0}" dt="2025-08-12T21:51:55.203" v="571" actId="729"/>
        <pc:sldMkLst>
          <pc:docMk/>
          <pc:sldMk cId="743490899" sldId="5985"/>
        </pc:sldMkLst>
      </pc:sldChg>
      <pc:sldChg chg="modSp mod">
        <pc:chgData name="Ward, Reagan" userId="27291eb4-8241-4961-9e69-8c66e34cc5b0" providerId="ADAL" clId="{346ECD8A-93DB-4745-A118-E971794283A0}" dt="2025-08-14T13:53:28.066" v="1781" actId="179"/>
        <pc:sldMkLst>
          <pc:docMk/>
          <pc:sldMk cId="374928744" sldId="5990"/>
        </pc:sldMkLst>
      </pc:sldChg>
      <pc:sldChg chg="modSp mod">
        <pc:chgData name="Ward, Reagan" userId="27291eb4-8241-4961-9e69-8c66e34cc5b0" providerId="ADAL" clId="{346ECD8A-93DB-4745-A118-E971794283A0}" dt="2025-08-14T13:54:38.802" v="1805" actId="14100"/>
        <pc:sldMkLst>
          <pc:docMk/>
          <pc:sldMk cId="4025617885" sldId="5991"/>
        </pc:sldMkLst>
      </pc:sldChg>
      <pc:sldChg chg="modSp mod modShow">
        <pc:chgData name="Ward, Reagan" userId="27291eb4-8241-4961-9e69-8c66e34cc5b0" providerId="ADAL" clId="{346ECD8A-93DB-4745-A118-E971794283A0}" dt="2025-08-14T14:10:29.920" v="1867" actId="27918"/>
        <pc:sldMkLst>
          <pc:docMk/>
          <pc:sldMk cId="2742721405" sldId="6006"/>
        </pc:sldMkLst>
      </pc:sldChg>
      <pc:sldChg chg="mod modShow">
        <pc:chgData name="Ward, Reagan" userId="27291eb4-8241-4961-9e69-8c66e34cc5b0" providerId="ADAL" clId="{346ECD8A-93DB-4745-A118-E971794283A0}" dt="2025-08-12T21:51:03.686" v="465" actId="729"/>
        <pc:sldMkLst>
          <pc:docMk/>
          <pc:sldMk cId="3941247781" sldId="6007"/>
        </pc:sldMkLst>
      </pc:sldChg>
      <pc:sldChg chg="mod modShow">
        <pc:chgData name="Ward, Reagan" userId="27291eb4-8241-4961-9e69-8c66e34cc5b0" providerId="ADAL" clId="{346ECD8A-93DB-4745-A118-E971794283A0}" dt="2025-08-12T21:51:55.203" v="571" actId="729"/>
        <pc:sldMkLst>
          <pc:docMk/>
          <pc:sldMk cId="1878440181" sldId="6015"/>
        </pc:sldMkLst>
      </pc:sldChg>
      <pc:sldChg chg="mod modShow">
        <pc:chgData name="Ward, Reagan" userId="27291eb4-8241-4961-9e69-8c66e34cc5b0" providerId="ADAL" clId="{346ECD8A-93DB-4745-A118-E971794283A0}" dt="2025-08-12T21:51:55.203" v="571" actId="729"/>
        <pc:sldMkLst>
          <pc:docMk/>
          <pc:sldMk cId="3871401798" sldId="6017"/>
        </pc:sldMkLst>
      </pc:sldChg>
      <pc:sldChg chg="addSp modSp mod modShow">
        <pc:chgData name="Ward, Reagan" userId="27291eb4-8241-4961-9e69-8c66e34cc5b0" providerId="ADAL" clId="{346ECD8A-93DB-4745-A118-E971794283A0}" dt="2025-08-13T23:20:41.487" v="1579" actId="13244"/>
        <pc:sldMkLst>
          <pc:docMk/>
          <pc:sldMk cId="3884409985" sldId="6022"/>
        </pc:sldMkLst>
      </pc:sldChg>
      <pc:sldChg chg="del">
        <pc:chgData name="Ward, Reagan" userId="27291eb4-8241-4961-9e69-8c66e34cc5b0" providerId="ADAL" clId="{346ECD8A-93DB-4745-A118-E971794283A0}" dt="2025-08-12T12:38:56.235" v="2" actId="47"/>
        <pc:sldMkLst>
          <pc:docMk/>
          <pc:sldMk cId="2543893515" sldId="6026"/>
        </pc:sldMkLst>
      </pc:sldChg>
      <pc:sldChg chg="mod modShow">
        <pc:chgData name="Ward, Reagan" userId="27291eb4-8241-4961-9e69-8c66e34cc5b0" providerId="ADAL" clId="{346ECD8A-93DB-4745-A118-E971794283A0}" dt="2025-08-12T21:51:55.203" v="571" actId="729"/>
        <pc:sldMkLst>
          <pc:docMk/>
          <pc:sldMk cId="104248470" sldId="6028"/>
        </pc:sldMkLst>
      </pc:sldChg>
      <pc:sldChg chg="mod modShow">
        <pc:chgData name="Ward, Reagan" userId="27291eb4-8241-4961-9e69-8c66e34cc5b0" providerId="ADAL" clId="{346ECD8A-93DB-4745-A118-E971794283A0}" dt="2025-08-12T21:52:27.887" v="639" actId="729"/>
        <pc:sldMkLst>
          <pc:docMk/>
          <pc:sldMk cId="939174803" sldId="6032"/>
        </pc:sldMkLst>
      </pc:sldChg>
      <pc:sldChg chg="mod modShow">
        <pc:chgData name="Ward, Reagan" userId="27291eb4-8241-4961-9e69-8c66e34cc5b0" providerId="ADAL" clId="{346ECD8A-93DB-4745-A118-E971794283A0}" dt="2025-08-12T21:52:27.887" v="639" actId="729"/>
        <pc:sldMkLst>
          <pc:docMk/>
          <pc:sldMk cId="2986489002" sldId="6033"/>
        </pc:sldMkLst>
      </pc:sldChg>
      <pc:sldChg chg="mod modShow">
        <pc:chgData name="Ward, Reagan" userId="27291eb4-8241-4961-9e69-8c66e34cc5b0" providerId="ADAL" clId="{346ECD8A-93DB-4745-A118-E971794283A0}" dt="2025-08-12T21:52:27.887" v="639" actId="729"/>
        <pc:sldMkLst>
          <pc:docMk/>
          <pc:sldMk cId="2276821023" sldId="6034"/>
        </pc:sldMkLst>
      </pc:sldChg>
      <pc:sldChg chg="mod modShow">
        <pc:chgData name="Ward, Reagan" userId="27291eb4-8241-4961-9e69-8c66e34cc5b0" providerId="ADAL" clId="{346ECD8A-93DB-4745-A118-E971794283A0}" dt="2025-08-12T21:52:27.887" v="639" actId="729"/>
        <pc:sldMkLst>
          <pc:docMk/>
          <pc:sldMk cId="3449664511" sldId="6035"/>
        </pc:sldMkLst>
      </pc:sldChg>
      <pc:sldChg chg="mod modShow">
        <pc:chgData name="Ward, Reagan" userId="27291eb4-8241-4961-9e69-8c66e34cc5b0" providerId="ADAL" clId="{346ECD8A-93DB-4745-A118-E971794283A0}" dt="2025-08-12T21:52:27.887" v="639" actId="729"/>
        <pc:sldMkLst>
          <pc:docMk/>
          <pc:sldMk cId="3221953652" sldId="6036"/>
        </pc:sldMkLst>
      </pc:sldChg>
      <pc:sldChg chg="mod modShow">
        <pc:chgData name="Ward, Reagan" userId="27291eb4-8241-4961-9e69-8c66e34cc5b0" providerId="ADAL" clId="{346ECD8A-93DB-4745-A118-E971794283A0}" dt="2025-08-12T21:52:27.887" v="639" actId="729"/>
        <pc:sldMkLst>
          <pc:docMk/>
          <pc:sldMk cId="1612150625" sldId="6037"/>
        </pc:sldMkLst>
      </pc:sldChg>
      <pc:sldChg chg="mod modShow">
        <pc:chgData name="Ward, Reagan" userId="27291eb4-8241-4961-9e69-8c66e34cc5b0" providerId="ADAL" clId="{346ECD8A-93DB-4745-A118-E971794283A0}" dt="2025-08-12T21:52:27.887" v="639" actId="729"/>
        <pc:sldMkLst>
          <pc:docMk/>
          <pc:sldMk cId="1617499180" sldId="6038"/>
        </pc:sldMkLst>
      </pc:sldChg>
      <pc:sldChg chg="modSp mod modShow">
        <pc:chgData name="Ward, Reagan" userId="27291eb4-8241-4961-9e69-8c66e34cc5b0" providerId="ADAL" clId="{346ECD8A-93DB-4745-A118-E971794283A0}" dt="2025-08-14T13:48:57.721" v="1716" actId="14100"/>
        <pc:sldMkLst>
          <pc:docMk/>
          <pc:sldMk cId="427757475" sldId="6039"/>
        </pc:sldMkLst>
      </pc:sldChg>
      <pc:sldChg chg="mod modShow">
        <pc:chgData name="Ward, Reagan" userId="27291eb4-8241-4961-9e69-8c66e34cc5b0" providerId="ADAL" clId="{346ECD8A-93DB-4745-A118-E971794283A0}" dt="2025-08-12T21:52:27.887" v="639" actId="729"/>
        <pc:sldMkLst>
          <pc:docMk/>
          <pc:sldMk cId="3683006635" sldId="6040"/>
        </pc:sldMkLst>
      </pc:sldChg>
      <pc:sldChg chg="mod modShow">
        <pc:chgData name="Ward, Reagan" userId="27291eb4-8241-4961-9e69-8c66e34cc5b0" providerId="ADAL" clId="{346ECD8A-93DB-4745-A118-E971794283A0}" dt="2025-08-12T21:52:27.887" v="639" actId="729"/>
        <pc:sldMkLst>
          <pc:docMk/>
          <pc:sldMk cId="2292808903" sldId="6041"/>
        </pc:sldMkLst>
      </pc:sldChg>
      <pc:sldChg chg="del mod modShow">
        <pc:chgData name="Ward, Reagan" userId="27291eb4-8241-4961-9e69-8c66e34cc5b0" providerId="ADAL" clId="{346ECD8A-93DB-4745-A118-E971794283A0}" dt="2025-08-12T21:48:50.014" v="231" actId="2696"/>
        <pc:sldMkLst>
          <pc:docMk/>
          <pc:sldMk cId="316211964" sldId="6046"/>
        </pc:sldMkLst>
      </pc:sldChg>
      <pc:sldChg chg="del mod modShow">
        <pc:chgData name="Ward, Reagan" userId="27291eb4-8241-4961-9e69-8c66e34cc5b0" providerId="ADAL" clId="{346ECD8A-93DB-4745-A118-E971794283A0}" dt="2025-08-12T21:48:20.905" v="230" actId="2696"/>
        <pc:sldMkLst>
          <pc:docMk/>
          <pc:sldMk cId="3144674310" sldId="6047"/>
        </pc:sldMkLst>
      </pc:sldChg>
      <pc:sldChg chg="del mod modShow">
        <pc:chgData name="Ward, Reagan" userId="27291eb4-8241-4961-9e69-8c66e34cc5b0" providerId="ADAL" clId="{346ECD8A-93DB-4745-A118-E971794283A0}" dt="2025-08-12T21:48:20.905" v="230" actId="2696"/>
        <pc:sldMkLst>
          <pc:docMk/>
          <pc:sldMk cId="2408610779" sldId="6048"/>
        </pc:sldMkLst>
      </pc:sldChg>
      <pc:sldChg chg="modSp mod modShow">
        <pc:chgData name="Ward, Reagan" userId="27291eb4-8241-4961-9e69-8c66e34cc5b0" providerId="ADAL" clId="{346ECD8A-93DB-4745-A118-E971794283A0}" dt="2025-08-14T14:32:12.910" v="1877" actId="13244"/>
        <pc:sldMkLst>
          <pc:docMk/>
          <pc:sldMk cId="1995566072" sldId="6049"/>
        </pc:sldMkLst>
      </pc:sldChg>
      <pc:sldChg chg="mod modShow">
        <pc:chgData name="Ward, Reagan" userId="27291eb4-8241-4961-9e69-8c66e34cc5b0" providerId="ADAL" clId="{346ECD8A-93DB-4745-A118-E971794283A0}" dt="2025-08-12T21:51:55.203" v="571" actId="729"/>
        <pc:sldMkLst>
          <pc:docMk/>
          <pc:sldMk cId="992648375" sldId="6050"/>
        </pc:sldMkLst>
      </pc:sldChg>
      <pc:sldChg chg="del mod modShow">
        <pc:chgData name="Ward, Reagan" userId="27291eb4-8241-4961-9e69-8c66e34cc5b0" providerId="ADAL" clId="{346ECD8A-93DB-4745-A118-E971794283A0}" dt="2025-08-12T21:48:20.905" v="230" actId="2696"/>
        <pc:sldMkLst>
          <pc:docMk/>
          <pc:sldMk cId="856167909" sldId="6051"/>
        </pc:sldMkLst>
      </pc:sldChg>
      <pc:sldChg chg="mod modShow">
        <pc:chgData name="Ward, Reagan" userId="27291eb4-8241-4961-9e69-8c66e34cc5b0" providerId="ADAL" clId="{346ECD8A-93DB-4745-A118-E971794283A0}" dt="2025-08-12T21:51:55.203" v="571" actId="729"/>
        <pc:sldMkLst>
          <pc:docMk/>
          <pc:sldMk cId="806143515" sldId="6052"/>
        </pc:sldMkLst>
      </pc:sldChg>
      <pc:sldChg chg="addSp delSp modSp new mod modClrScheme chgLayout">
        <pc:chgData name="Ward, Reagan" userId="27291eb4-8241-4961-9e69-8c66e34cc5b0" providerId="ADAL" clId="{346ECD8A-93DB-4745-A118-E971794283A0}" dt="2025-08-12T21:51:23.375" v="495" actId="20577"/>
        <pc:sldMkLst>
          <pc:docMk/>
          <pc:sldMk cId="3115641727" sldId="6053"/>
        </pc:sldMkLst>
      </pc:sldChg>
      <pc:sldChg chg="addSp delSp modSp new mod modClrScheme chgLayout">
        <pc:chgData name="Ward, Reagan" userId="27291eb4-8241-4961-9e69-8c66e34cc5b0" providerId="ADAL" clId="{346ECD8A-93DB-4745-A118-E971794283A0}" dt="2025-08-13T23:20:20.633" v="1577" actId="962"/>
        <pc:sldMkLst>
          <pc:docMk/>
          <pc:sldMk cId="2643916489" sldId="6054"/>
        </pc:sldMkLst>
      </pc:sldChg>
      <pc:sldChg chg="modSp new mod">
        <pc:chgData name="Ward, Reagan" userId="27291eb4-8241-4961-9e69-8c66e34cc5b0" providerId="ADAL" clId="{346ECD8A-93DB-4745-A118-E971794283A0}" dt="2025-08-12T21:51:35.796" v="537" actId="20577"/>
        <pc:sldMkLst>
          <pc:docMk/>
          <pc:sldMk cId="2052911192" sldId="6055"/>
        </pc:sldMkLst>
      </pc:sldChg>
      <pc:sldChg chg="modSp add mod">
        <pc:chgData name="Ward, Reagan" userId="27291eb4-8241-4961-9e69-8c66e34cc5b0" providerId="ADAL" clId="{346ECD8A-93DB-4745-A118-E971794283A0}" dt="2025-08-12T21:51:43.249" v="554" actId="20577"/>
        <pc:sldMkLst>
          <pc:docMk/>
          <pc:sldMk cId="3038176183" sldId="6056"/>
        </pc:sldMkLst>
      </pc:sldChg>
      <pc:sldChg chg="modSp add mod">
        <pc:chgData name="Ward, Reagan" userId="27291eb4-8241-4961-9e69-8c66e34cc5b0" providerId="ADAL" clId="{346ECD8A-93DB-4745-A118-E971794283A0}" dt="2025-08-14T02:34:44.510" v="1715" actId="962"/>
        <pc:sldMkLst>
          <pc:docMk/>
          <pc:sldMk cId="1721693706" sldId="6057"/>
        </pc:sldMkLst>
      </pc:sldChg>
      <pc:sldChg chg="modSp add mod">
        <pc:chgData name="Ward, Reagan" userId="27291eb4-8241-4961-9e69-8c66e34cc5b0" providerId="ADAL" clId="{346ECD8A-93DB-4745-A118-E971794283A0}" dt="2025-08-12T21:51:48.475" v="570" actId="20577"/>
        <pc:sldMkLst>
          <pc:docMk/>
          <pc:sldMk cId="2467024805" sldId="6058"/>
        </pc:sldMkLst>
      </pc:sldChg>
      <pc:sldChg chg="addSp delSp modSp new mod modClrScheme chgLayout">
        <pc:chgData name="Ward, Reagan" userId="27291eb4-8241-4961-9e69-8c66e34cc5b0" providerId="ADAL" clId="{346ECD8A-93DB-4745-A118-E971794283A0}" dt="2025-08-12T21:52:12.851" v="610" actId="20577"/>
        <pc:sldMkLst>
          <pc:docMk/>
          <pc:sldMk cId="3649918678" sldId="6059"/>
        </pc:sldMkLst>
      </pc:sldChg>
      <pc:sldChg chg="addSp delSp modSp new mod modClrScheme chgLayout">
        <pc:chgData name="Ward, Reagan" userId="27291eb4-8241-4961-9e69-8c66e34cc5b0" providerId="ADAL" clId="{346ECD8A-93DB-4745-A118-E971794283A0}" dt="2025-08-14T14:32:25.292" v="1879" actId="13244"/>
        <pc:sldMkLst>
          <pc:docMk/>
          <pc:sldMk cId="1045446463" sldId="6060"/>
        </pc:sldMkLst>
      </pc:sldChg>
      <pc:sldChg chg="modSp new mod">
        <pc:chgData name="Ward, Reagan" userId="27291eb4-8241-4961-9e69-8c66e34cc5b0" providerId="ADAL" clId="{346ECD8A-93DB-4745-A118-E971794283A0}" dt="2025-08-14T14:08:08.570" v="1862" actId="20577"/>
        <pc:sldMkLst>
          <pc:docMk/>
          <pc:sldMk cId="3459037104" sldId="6061"/>
        </pc:sldMkLst>
      </pc:sldChg>
      <pc:sldChg chg="modSp mod">
        <pc:chgData name="Ward, Reagan" userId="27291eb4-8241-4961-9e69-8c66e34cc5b0" providerId="ADAL" clId="{346ECD8A-93DB-4745-A118-E971794283A0}" dt="2025-08-13T23:20:16.646" v="1576" actId="962"/>
        <pc:sldMkLst>
          <pc:docMk/>
          <pc:sldMk cId="2097664448" sldId="6065"/>
        </pc:sldMkLst>
      </pc:sldChg>
      <pc:sldChg chg="addSp modSp mod">
        <pc:chgData name="Ward, Reagan" userId="27291eb4-8241-4961-9e69-8c66e34cc5b0" providerId="ADAL" clId="{346ECD8A-93DB-4745-A118-E971794283A0}" dt="2025-08-14T14:32:34.426" v="1881" actId="13244"/>
        <pc:sldMkLst>
          <pc:docMk/>
          <pc:sldMk cId="1276200465" sldId="6067"/>
        </pc:sldMkLst>
      </pc:sldChg>
      <pc:sldChg chg="addSp modSp mod">
        <pc:chgData name="Ward, Reagan" userId="27291eb4-8241-4961-9e69-8c66e34cc5b0" providerId="ADAL" clId="{346ECD8A-93DB-4745-A118-E971794283A0}" dt="2025-08-14T14:32:44.308" v="1883" actId="13244"/>
        <pc:sldMkLst>
          <pc:docMk/>
          <pc:sldMk cId="2762713642" sldId="6068"/>
        </pc:sldMkLst>
      </pc:sldChg>
      <pc:sldChg chg="addSp delSp modSp new mod modClrScheme chgLayout">
        <pc:chgData name="Ward, Reagan" userId="27291eb4-8241-4961-9e69-8c66e34cc5b0" providerId="ADAL" clId="{346ECD8A-93DB-4745-A118-E971794283A0}" dt="2025-08-13T23:20:48.257" v="1580" actId="13244"/>
        <pc:sldMkLst>
          <pc:docMk/>
          <pc:sldMk cId="2056160711" sldId="6069"/>
        </pc:sldMkLst>
      </pc:sldChg>
      <pc:sldChg chg="modSp mod">
        <pc:chgData name="Ward, Reagan" userId="27291eb4-8241-4961-9e69-8c66e34cc5b0" providerId="ADAL" clId="{346ECD8A-93DB-4745-A118-E971794283A0}" dt="2025-08-14T13:55:03.748" v="1807" actId="404"/>
        <pc:sldMkLst>
          <pc:docMk/>
          <pc:sldMk cId="938182431" sldId="6071"/>
        </pc:sldMkLst>
      </pc:sldChg>
    </pc:docChg>
  </pc:docChgLst>
  <pc:docChgLst>
    <pc:chgData name="Slutzky, Collin" userId="S::slutzky_c@cde.state.co.us::21f7fb5c-490d-42a4-8741-4ce78a53b03a" providerId="AD" clId="Web-{0E1DCB51-B7FE-BCF4-F3FD-21018C49E9A7}"/>
    <pc:docChg chg="addSld modSld">
      <pc:chgData name="Slutzky, Collin" userId="S::slutzky_c@cde.state.co.us::21f7fb5c-490d-42a4-8741-4ce78a53b03a" providerId="AD" clId="Web-{0E1DCB51-B7FE-BCF4-F3FD-21018C49E9A7}" dt="2025-08-20T22:23:56.236" v="95" actId="20577"/>
      <pc:docMkLst>
        <pc:docMk/>
      </pc:docMkLst>
      <pc:sldChg chg="modSp">
        <pc:chgData name="Slutzky, Collin" userId="S::slutzky_c@cde.state.co.us::21f7fb5c-490d-42a4-8741-4ce78a53b03a" providerId="AD" clId="Web-{0E1DCB51-B7FE-BCF4-F3FD-21018C49E9A7}" dt="2025-08-20T22:23:56.236" v="95" actId="20577"/>
        <pc:sldMkLst>
          <pc:docMk/>
          <pc:sldMk cId="3946741684" sldId="6096"/>
        </pc:sldMkLst>
      </pc:sldChg>
      <pc:sldChg chg="modSp">
        <pc:chgData name="Slutzky, Collin" userId="S::slutzky_c@cde.state.co.us::21f7fb5c-490d-42a4-8741-4ce78a53b03a" providerId="AD" clId="Web-{0E1DCB51-B7FE-BCF4-F3FD-21018C49E9A7}" dt="2025-08-20T22:22:27.389" v="68" actId="20577"/>
        <pc:sldMkLst>
          <pc:docMk/>
          <pc:sldMk cId="306307606" sldId="6097"/>
        </pc:sldMkLst>
      </pc:sldChg>
      <pc:sldChg chg="modSp">
        <pc:chgData name="Slutzky, Collin" userId="S::slutzky_c@cde.state.co.us::21f7fb5c-490d-42a4-8741-4ce78a53b03a" providerId="AD" clId="Web-{0E1DCB51-B7FE-BCF4-F3FD-21018C49E9A7}" dt="2025-08-20T22:23:42.017" v="94" actId="20577"/>
        <pc:sldMkLst>
          <pc:docMk/>
          <pc:sldMk cId="2380299064" sldId="6098"/>
        </pc:sldMkLst>
      </pc:sldChg>
      <pc:sldChg chg="modSp new">
        <pc:chgData name="Slutzky, Collin" userId="S::slutzky_c@cde.state.co.us::21f7fb5c-490d-42a4-8741-4ce78a53b03a" providerId="AD" clId="Web-{0E1DCB51-B7FE-BCF4-F3FD-21018C49E9A7}" dt="2025-08-20T22:22:16.935" v="67" actId="20577"/>
        <pc:sldMkLst>
          <pc:docMk/>
          <pc:sldMk cId="2281957180" sldId="6102"/>
        </pc:sldMkLst>
      </pc:sldChg>
    </pc:docChg>
  </pc:docChgLst>
  <pc:docChgLst>
    <pc:chgData name="Hoffman, Peter" userId="S::hoffman_p@cde.state.co.us::673cee94-26bd-4c2a-ab82-1b3669e2f049" providerId="AD" clId="Web-{DD0418DA-13F4-6A8E-3620-03505E80AE0A}"/>
    <pc:docChg chg="delSld modSld">
      <pc:chgData name="Hoffman, Peter" userId="S::hoffman_p@cde.state.co.us::673cee94-26bd-4c2a-ab82-1b3669e2f049" providerId="AD" clId="Web-{DD0418DA-13F4-6A8E-3620-03505E80AE0A}" dt="2025-09-10T22:41:51.913" v="3"/>
      <pc:docMkLst>
        <pc:docMk/>
      </pc:docMkLst>
      <pc:sldChg chg="modSp">
        <pc:chgData name="Hoffman, Peter" userId="S::hoffman_p@cde.state.co.us::673cee94-26bd-4c2a-ab82-1b3669e2f049" providerId="AD" clId="Web-{DD0418DA-13F4-6A8E-3620-03505E80AE0A}" dt="2025-09-10T22:41:30.171" v="0"/>
        <pc:sldMkLst>
          <pc:docMk/>
          <pc:sldMk cId="1212467416" sldId="261"/>
        </pc:sldMkLst>
        <pc:graphicFrameChg chg="modGraphic">
          <ac:chgData name="Hoffman, Peter" userId="S::hoffman_p@cde.state.co.us::673cee94-26bd-4c2a-ab82-1b3669e2f049" providerId="AD" clId="Web-{DD0418DA-13F4-6A8E-3620-03505E80AE0A}" dt="2025-09-10T22:41:30.171" v="0"/>
          <ac:graphicFrameMkLst>
            <pc:docMk/>
            <pc:sldMk cId="1212467416" sldId="261"/>
            <ac:graphicFrameMk id="5" creationId="{9C3641C5-EC4F-D3EA-E4A2-8ABB597C5BAA}"/>
          </ac:graphicFrameMkLst>
        </pc:graphicFrameChg>
      </pc:sldChg>
      <pc:sldChg chg="del">
        <pc:chgData name="Hoffman, Peter" userId="S::hoffman_p@cde.state.co.us::673cee94-26bd-4c2a-ab82-1b3669e2f049" providerId="AD" clId="Web-{DD0418DA-13F4-6A8E-3620-03505E80AE0A}" dt="2025-09-10T22:41:51.913" v="3"/>
        <pc:sldMkLst>
          <pc:docMk/>
          <pc:sldMk cId="3995743286" sldId="6118"/>
        </pc:sldMkLst>
      </pc:sldChg>
      <pc:sldChg chg="del">
        <pc:chgData name="Hoffman, Peter" userId="S::hoffman_p@cde.state.co.us::673cee94-26bd-4c2a-ab82-1b3669e2f049" providerId="AD" clId="Web-{DD0418DA-13F4-6A8E-3620-03505E80AE0A}" dt="2025-09-10T22:41:51.913" v="2"/>
        <pc:sldMkLst>
          <pc:docMk/>
          <pc:sldMk cId="2374572559" sldId="6119"/>
        </pc:sldMkLst>
      </pc:sldChg>
      <pc:sldChg chg="del">
        <pc:chgData name="Hoffman, Peter" userId="S::hoffman_p@cde.state.co.us::673cee94-26bd-4c2a-ab82-1b3669e2f049" providerId="AD" clId="Web-{DD0418DA-13F4-6A8E-3620-03505E80AE0A}" dt="2025-09-10T22:41:51.913" v="1"/>
        <pc:sldMkLst>
          <pc:docMk/>
          <pc:sldMk cId="2964889320" sldId="6120"/>
        </pc:sldMkLst>
      </pc:sldChg>
    </pc:docChg>
  </pc:docChgLst>
  <pc:docChgLst>
    <pc:chgData name="Martin, Carrie" userId="S::martin_c@cde.state.co.us::3f021071-f948-4caa-8dd8-d3036854ac97" providerId="AD" clId="Web-{8D9600B2-8BA1-E25F-3CF0-D5AC318C563D}"/>
    <pc:docChg chg="modSld">
      <pc:chgData name="Martin, Carrie" userId="S::martin_c@cde.state.co.us::3f021071-f948-4caa-8dd8-d3036854ac97" providerId="AD" clId="Web-{8D9600B2-8BA1-E25F-3CF0-D5AC318C563D}" dt="2025-08-20T04:08:45.783" v="30"/>
      <pc:docMkLst>
        <pc:docMk/>
      </pc:docMkLst>
      <pc:sldChg chg="modSp">
        <pc:chgData name="Martin, Carrie" userId="S::martin_c@cde.state.co.us::3f021071-f948-4caa-8dd8-d3036854ac97" providerId="AD" clId="Web-{8D9600B2-8BA1-E25F-3CF0-D5AC318C563D}" dt="2025-08-20T04:08:45.783" v="30"/>
        <pc:sldMkLst>
          <pc:docMk/>
          <pc:sldMk cId="1212467416" sldId="261"/>
        </pc:sldMkLst>
        <pc:graphicFrameChg chg="mod modGraphic">
          <ac:chgData name="Martin, Carrie" userId="S::martin_c@cde.state.co.us::3f021071-f948-4caa-8dd8-d3036854ac97" providerId="AD" clId="Web-{8D9600B2-8BA1-E25F-3CF0-D5AC318C563D}" dt="2025-08-20T04:08:45.783" v="30"/>
          <ac:graphicFrameMkLst>
            <pc:docMk/>
            <pc:sldMk cId="1212467416" sldId="261"/>
            <ac:graphicFrameMk id="5" creationId="{9C3641C5-EC4F-D3EA-E4A2-8ABB597C5BAA}"/>
          </ac:graphicFrameMkLst>
        </pc:graphicFrameChg>
      </pc:sldChg>
    </pc:docChg>
  </pc:docChgLst>
  <pc:docChgLst>
    <pc:chgData name="Rhodes, Tara" userId="S::rhodes_t@cde.state.co.us::566307b0-1e17-4826-87e1-0feb85a922f2" providerId="AD" clId="Web-{36A37098-80EE-CDFB-1B9F-3224C39D5A8D}"/>
    <pc:docChg chg="addSld delSld modSld sldOrd">
      <pc:chgData name="Rhodes, Tara" userId="S::rhodes_t@cde.state.co.us::566307b0-1e17-4826-87e1-0feb85a922f2" providerId="AD" clId="Web-{36A37098-80EE-CDFB-1B9F-3224C39D5A8D}" dt="2025-08-13T20:15:38.038" v="2608" actId="20577"/>
      <pc:docMkLst>
        <pc:docMk/>
      </pc:docMkLst>
      <pc:sldChg chg="modSp">
        <pc:chgData name="Rhodes, Tara" userId="S::rhodes_t@cde.state.co.us::566307b0-1e17-4826-87e1-0feb85a922f2" providerId="AD" clId="Web-{36A37098-80EE-CDFB-1B9F-3224C39D5A8D}" dt="2025-08-13T19:08:47.318" v="12" actId="20577"/>
        <pc:sldMkLst>
          <pc:docMk/>
          <pc:sldMk cId="2986489002" sldId="6033"/>
        </pc:sldMkLst>
      </pc:sldChg>
      <pc:sldChg chg="ord">
        <pc:chgData name="Rhodes, Tara" userId="S::rhodes_t@cde.state.co.us::566307b0-1e17-4826-87e1-0feb85a922f2" providerId="AD" clId="Web-{36A37098-80EE-CDFB-1B9F-3224C39D5A8D}" dt="2025-08-13T19:37:14.576" v="303"/>
        <pc:sldMkLst>
          <pc:docMk/>
          <pc:sldMk cId="2276821023" sldId="6034"/>
        </pc:sldMkLst>
      </pc:sldChg>
      <pc:sldChg chg="del">
        <pc:chgData name="Rhodes, Tara" userId="S::rhodes_t@cde.state.co.us::566307b0-1e17-4826-87e1-0feb85a922f2" providerId="AD" clId="Web-{36A37098-80EE-CDFB-1B9F-3224C39D5A8D}" dt="2025-08-13T19:08:52.130" v="14"/>
        <pc:sldMkLst>
          <pc:docMk/>
          <pc:sldMk cId="3449664511" sldId="6035"/>
        </pc:sldMkLst>
      </pc:sldChg>
      <pc:sldChg chg="del">
        <pc:chgData name="Rhodes, Tara" userId="S::rhodes_t@cde.state.co.us::566307b0-1e17-4826-87e1-0feb85a922f2" providerId="AD" clId="Web-{36A37098-80EE-CDFB-1B9F-3224C39D5A8D}" dt="2025-08-13T19:08:52.115" v="13"/>
        <pc:sldMkLst>
          <pc:docMk/>
          <pc:sldMk cId="3221953652" sldId="6036"/>
        </pc:sldMkLst>
      </pc:sldChg>
      <pc:sldChg chg="del">
        <pc:chgData name="Rhodes, Tara" userId="S::rhodes_t@cde.state.co.us::566307b0-1e17-4826-87e1-0feb85a922f2" providerId="AD" clId="Web-{36A37098-80EE-CDFB-1B9F-3224C39D5A8D}" dt="2025-08-13T19:08:53.662" v="15"/>
        <pc:sldMkLst>
          <pc:docMk/>
          <pc:sldMk cId="1612150625" sldId="6037"/>
        </pc:sldMkLst>
      </pc:sldChg>
      <pc:sldChg chg="modSp">
        <pc:chgData name="Rhodes, Tara" userId="S::rhodes_t@cde.state.co.us::566307b0-1e17-4826-87e1-0feb85a922f2" providerId="AD" clId="Web-{36A37098-80EE-CDFB-1B9F-3224C39D5A8D}" dt="2025-08-13T20:04:19.936" v="2252" actId="20577"/>
        <pc:sldMkLst>
          <pc:docMk/>
          <pc:sldMk cId="1617499180" sldId="6038"/>
        </pc:sldMkLst>
      </pc:sldChg>
      <pc:sldChg chg="modSp">
        <pc:chgData name="Rhodes, Tara" userId="S::rhodes_t@cde.state.co.us::566307b0-1e17-4826-87e1-0feb85a922f2" providerId="AD" clId="Web-{36A37098-80EE-CDFB-1B9F-3224C39D5A8D}" dt="2025-08-13T20:08:57.571" v="2367" actId="20577"/>
        <pc:sldMkLst>
          <pc:docMk/>
          <pc:sldMk cId="427757475" sldId="6039"/>
        </pc:sldMkLst>
      </pc:sldChg>
      <pc:sldChg chg="modSp">
        <pc:chgData name="Rhodes, Tara" userId="S::rhodes_t@cde.state.co.us::566307b0-1e17-4826-87e1-0feb85a922f2" providerId="AD" clId="Web-{36A37098-80EE-CDFB-1B9F-3224C39D5A8D}" dt="2025-08-13T20:12:58.720" v="2560" actId="20577"/>
        <pc:sldMkLst>
          <pc:docMk/>
          <pc:sldMk cId="3683006635" sldId="6040"/>
        </pc:sldMkLst>
      </pc:sldChg>
      <pc:sldChg chg="modSp">
        <pc:chgData name="Rhodes, Tara" userId="S::rhodes_t@cde.state.co.us::566307b0-1e17-4826-87e1-0feb85a922f2" providerId="AD" clId="Web-{36A37098-80EE-CDFB-1B9F-3224C39D5A8D}" dt="2025-08-13T20:13:19.611" v="2563" actId="20577"/>
        <pc:sldMkLst>
          <pc:docMk/>
          <pc:sldMk cId="2292808903" sldId="6041"/>
        </pc:sldMkLst>
      </pc:sldChg>
      <pc:sldChg chg="addSp delSp modSp new">
        <pc:chgData name="Rhodes, Tara" userId="S::rhodes_t@cde.state.co.us::566307b0-1e17-4826-87e1-0feb85a922f2" providerId="AD" clId="Web-{36A37098-80EE-CDFB-1B9F-3224C39D5A8D}" dt="2025-08-13T20:15:38.038" v="2608" actId="20577"/>
        <pc:sldMkLst>
          <pc:docMk/>
          <pc:sldMk cId="564747035" sldId="6063"/>
        </pc:sldMkLst>
      </pc:sldChg>
      <pc:sldChg chg="modSp new del">
        <pc:chgData name="Rhodes, Tara" userId="S::rhodes_t@cde.state.co.us::566307b0-1e17-4826-87e1-0feb85a922f2" providerId="AD" clId="Web-{36A37098-80EE-CDFB-1B9F-3224C39D5A8D}" dt="2025-08-13T20:03:05.449" v="2250"/>
        <pc:sldMkLst>
          <pc:docMk/>
          <pc:sldMk cId="3513320261" sldId="6063"/>
        </pc:sldMkLst>
      </pc:sldChg>
      <pc:sldChg chg="modSp new">
        <pc:chgData name="Rhodes, Tara" userId="S::rhodes_t@cde.state.co.us::566307b0-1e17-4826-87e1-0feb85a922f2" providerId="AD" clId="Web-{36A37098-80EE-CDFB-1B9F-3224C39D5A8D}" dt="2025-08-13T20:12:35.391" v="2550" actId="20577"/>
        <pc:sldMkLst>
          <pc:docMk/>
          <pc:sldMk cId="3875854488" sldId="6064"/>
        </pc:sldMkLst>
      </pc:sldChg>
    </pc:docChg>
  </pc:docChgLst>
  <pc:docChgLst>
    <pc:chgData name="Tribbett, Jessica" userId="S::tribbett_jessica@cde.state.co.us::b8af59d7-a86d-4166-a022-d856dc24c475" providerId="AD" clId="Web-{1063977C-2F45-B965-26BE-5A105246F164}"/>
    <pc:docChg chg="addSld modSld">
      <pc:chgData name="Tribbett, Jessica" userId="S::tribbett_jessica@cde.state.co.us::b8af59d7-a86d-4166-a022-d856dc24c475" providerId="AD" clId="Web-{1063977C-2F45-B965-26BE-5A105246F164}" dt="2025-08-26T19:34:15.603" v="155"/>
      <pc:docMkLst>
        <pc:docMk/>
      </pc:docMkLst>
      <pc:sldChg chg="modSp">
        <pc:chgData name="Tribbett, Jessica" userId="S::tribbett_jessica@cde.state.co.us::b8af59d7-a86d-4166-a022-d856dc24c475" providerId="AD" clId="Web-{1063977C-2F45-B965-26BE-5A105246F164}" dt="2025-08-26T19:26:33.384" v="4" actId="20577"/>
        <pc:sldMkLst>
          <pc:docMk/>
          <pc:sldMk cId="3044915438" sldId="256"/>
        </pc:sldMkLst>
        <pc:spChg chg="mod">
          <ac:chgData name="Tribbett, Jessica" userId="S::tribbett_jessica@cde.state.co.us::b8af59d7-a86d-4166-a022-d856dc24c475" providerId="AD" clId="Web-{1063977C-2F45-B965-26BE-5A105246F164}" dt="2025-08-26T19:26:33.384" v="4" actId="20577"/>
          <ac:spMkLst>
            <pc:docMk/>
            <pc:sldMk cId="3044915438" sldId="256"/>
            <ac:spMk id="2" creationId="{00000000-0000-0000-0000-000000000000}"/>
          </ac:spMkLst>
        </pc:spChg>
      </pc:sldChg>
      <pc:sldChg chg="modSp">
        <pc:chgData name="Tribbett, Jessica" userId="S::tribbett_jessica@cde.state.co.us::b8af59d7-a86d-4166-a022-d856dc24c475" providerId="AD" clId="Web-{1063977C-2F45-B965-26BE-5A105246F164}" dt="2025-08-26T19:28:23.120" v="121"/>
        <pc:sldMkLst>
          <pc:docMk/>
          <pc:sldMk cId="1212467416" sldId="261"/>
        </pc:sldMkLst>
        <pc:graphicFrameChg chg="mod modGraphic">
          <ac:chgData name="Tribbett, Jessica" userId="S::tribbett_jessica@cde.state.co.us::b8af59d7-a86d-4166-a022-d856dc24c475" providerId="AD" clId="Web-{1063977C-2F45-B965-26BE-5A105246F164}" dt="2025-08-26T19:28:23.120" v="121"/>
          <ac:graphicFrameMkLst>
            <pc:docMk/>
            <pc:sldMk cId="1212467416" sldId="261"/>
            <ac:graphicFrameMk id="5" creationId="{9C3641C5-EC4F-D3EA-E4A2-8ABB597C5BAA}"/>
          </ac:graphicFrameMkLst>
        </pc:graphicFrameChg>
      </pc:sldChg>
      <pc:sldChg chg="modSp add">
        <pc:chgData name="Tribbett, Jessica" userId="S::tribbett_jessica@cde.state.co.us::b8af59d7-a86d-4166-a022-d856dc24c475" providerId="AD" clId="Web-{1063977C-2F45-B965-26BE-5A105246F164}" dt="2025-08-26T19:29:30.808" v="141" actId="20577"/>
        <pc:sldMkLst>
          <pc:docMk/>
          <pc:sldMk cId="1890162367" sldId="5984"/>
        </pc:sldMkLst>
      </pc:sldChg>
      <pc:sldChg chg="add">
        <pc:chgData name="Tribbett, Jessica" userId="S::tribbett_jessica@cde.state.co.us::b8af59d7-a86d-4166-a022-d856dc24c475" providerId="AD" clId="Web-{1063977C-2F45-B965-26BE-5A105246F164}" dt="2025-08-26T19:28:42.683" v="122"/>
        <pc:sldMkLst>
          <pc:docMk/>
          <pc:sldMk cId="1878440181" sldId="6015"/>
        </pc:sldMkLst>
      </pc:sldChg>
      <pc:sldChg chg="add">
        <pc:chgData name="Tribbett, Jessica" userId="S::tribbett_jessica@cde.state.co.us::b8af59d7-a86d-4166-a022-d856dc24c475" providerId="AD" clId="Web-{1063977C-2F45-B965-26BE-5A105246F164}" dt="2025-08-26T19:34:15.603" v="155"/>
        <pc:sldMkLst>
          <pc:docMk/>
          <pc:sldMk cId="3871401798" sldId="6017"/>
        </pc:sldMkLst>
      </pc:sldChg>
      <pc:sldChg chg="modSp add">
        <pc:chgData name="Tribbett, Jessica" userId="S::tribbett_jessica@cde.state.co.us::b8af59d7-a86d-4166-a022-d856dc24c475" providerId="AD" clId="Web-{1063977C-2F45-B965-26BE-5A105246F164}" dt="2025-08-26T19:33:45.032" v="154" actId="20577"/>
        <pc:sldMkLst>
          <pc:docMk/>
          <pc:sldMk cId="3566746789" sldId="6062"/>
        </pc:sldMkLst>
      </pc:sldChg>
    </pc:docChg>
  </pc:docChgLst>
  <pc:docChgLst>
    <pc:chgData name="Chaffin,Melissa" userId="S::chaffin_m@cde.state.co.us::21f0136b-23e1-4eef-9c4f-f29e4cc3ac56" providerId="AD" clId="Web-{11AAC368-0396-5F7D-B477-1CD4108144C7}"/>
    <pc:docChg chg="delSld modSld sldOrd">
      <pc:chgData name="Chaffin,Melissa" userId="S::chaffin_m@cde.state.co.us::21f0136b-23e1-4eef-9c4f-f29e4cc3ac56" providerId="AD" clId="Web-{11AAC368-0396-5F7D-B477-1CD4108144C7}" dt="2025-09-02T15:11:07.750" v="23"/>
      <pc:docMkLst>
        <pc:docMk/>
      </pc:docMkLst>
      <pc:sldChg chg="del">
        <pc:chgData name="Chaffin,Melissa" userId="S::chaffin_m@cde.state.co.us::21f0136b-23e1-4eef-9c4f-f29e4cc3ac56" providerId="AD" clId="Web-{11AAC368-0396-5F7D-B477-1CD4108144C7}" dt="2025-09-02T15:09:03.249" v="0"/>
        <pc:sldMkLst>
          <pc:docMk/>
          <pc:sldMk cId="83922747" sldId="6089"/>
        </pc:sldMkLst>
      </pc:sldChg>
      <pc:sldChg chg="modSp ord">
        <pc:chgData name="Chaffin,Melissa" userId="S::chaffin_m@cde.state.co.us::21f0136b-23e1-4eef-9c4f-f29e4cc3ac56" providerId="AD" clId="Web-{11AAC368-0396-5F7D-B477-1CD4108144C7}" dt="2025-09-02T15:10:40.593" v="21" actId="20577"/>
        <pc:sldMkLst>
          <pc:docMk/>
          <pc:sldMk cId="3494324940" sldId="6091"/>
        </pc:sldMkLst>
        <pc:spChg chg="mod">
          <ac:chgData name="Chaffin,Melissa" userId="S::chaffin_m@cde.state.co.us::21f0136b-23e1-4eef-9c4f-f29e4cc3ac56" providerId="AD" clId="Web-{11AAC368-0396-5F7D-B477-1CD4108144C7}" dt="2025-09-02T15:10:40.593" v="21" actId="20577"/>
          <ac:spMkLst>
            <pc:docMk/>
            <pc:sldMk cId="3494324940" sldId="6091"/>
            <ac:spMk id="3" creationId="{FA24CF96-03B5-E761-74C3-1A52C93A9751}"/>
          </ac:spMkLst>
        </pc:spChg>
      </pc:sldChg>
      <pc:sldChg chg="del">
        <pc:chgData name="Chaffin,Melissa" userId="S::chaffin_m@cde.state.co.us::21f0136b-23e1-4eef-9c4f-f29e4cc3ac56" providerId="AD" clId="Web-{11AAC368-0396-5F7D-B477-1CD4108144C7}" dt="2025-09-02T15:10:58.922" v="22"/>
        <pc:sldMkLst>
          <pc:docMk/>
          <pc:sldMk cId="391754689" sldId="6092"/>
        </pc:sldMkLst>
      </pc:sldChg>
      <pc:sldChg chg="del">
        <pc:chgData name="Chaffin,Melissa" userId="S::chaffin_m@cde.state.co.us::21f0136b-23e1-4eef-9c4f-f29e4cc3ac56" providerId="AD" clId="Web-{11AAC368-0396-5F7D-B477-1CD4108144C7}" dt="2025-09-02T15:11:07.750" v="23"/>
        <pc:sldMkLst>
          <pc:docMk/>
          <pc:sldMk cId="988684934" sldId="6093"/>
        </pc:sldMkLst>
      </pc:sldChg>
    </pc:docChg>
  </pc:docChgLst>
  <pc:docChgLst>
    <pc:chgData name="Chaffin,Melissa" userId="S::chaffin_m@cde.state.co.us::21f0136b-23e1-4eef-9c4f-f29e4cc3ac56" providerId="AD" clId="Web-{63922F38-E815-0A26-419A-DA04683C8785}"/>
    <pc:docChg chg="addSld modSld">
      <pc:chgData name="Chaffin,Melissa" userId="S::chaffin_m@cde.state.co.us::21f0136b-23e1-4eef-9c4f-f29e4cc3ac56" providerId="AD" clId="Web-{63922F38-E815-0A26-419A-DA04683C8785}" dt="2025-08-19T15:15:24.409" v="394" actId="20577"/>
      <pc:docMkLst>
        <pc:docMk/>
      </pc:docMkLst>
      <pc:sldChg chg="modSp">
        <pc:chgData name="Chaffin,Melissa" userId="S::chaffin_m@cde.state.co.us::21f0136b-23e1-4eef-9c4f-f29e4cc3ac56" providerId="AD" clId="Web-{63922F38-E815-0A26-419A-DA04683C8785}" dt="2025-08-19T15:09:59.308" v="308" actId="20577"/>
        <pc:sldMkLst>
          <pc:docMk/>
          <pc:sldMk cId="748759476" sldId="6087"/>
        </pc:sldMkLst>
        <pc:spChg chg="mod">
          <ac:chgData name="Chaffin,Melissa" userId="S::chaffin_m@cde.state.co.us::21f0136b-23e1-4eef-9c4f-f29e4cc3ac56" providerId="AD" clId="Web-{63922F38-E815-0A26-419A-DA04683C8785}" dt="2025-08-19T15:09:59.308" v="308" actId="20577"/>
          <ac:spMkLst>
            <pc:docMk/>
            <pc:sldMk cId="748759476" sldId="6087"/>
            <ac:spMk id="3" creationId="{23E4AAC7-9780-DDEF-D366-0267D94F1DB3}"/>
          </ac:spMkLst>
        </pc:spChg>
      </pc:sldChg>
      <pc:sldChg chg="modSp">
        <pc:chgData name="Chaffin,Melissa" userId="S::chaffin_m@cde.state.co.us::21f0136b-23e1-4eef-9c4f-f29e4cc3ac56" providerId="AD" clId="Web-{63922F38-E815-0A26-419A-DA04683C8785}" dt="2025-08-19T15:12:40.858" v="384" actId="20577"/>
        <pc:sldMkLst>
          <pc:docMk/>
          <pc:sldMk cId="2449929863" sldId="6088"/>
        </pc:sldMkLst>
        <pc:spChg chg="mod">
          <ac:chgData name="Chaffin,Melissa" userId="S::chaffin_m@cde.state.co.us::21f0136b-23e1-4eef-9c4f-f29e4cc3ac56" providerId="AD" clId="Web-{63922F38-E815-0A26-419A-DA04683C8785}" dt="2025-08-19T15:12:34.171" v="361" actId="20577"/>
          <ac:spMkLst>
            <pc:docMk/>
            <pc:sldMk cId="2449929863" sldId="6088"/>
            <ac:spMk id="7" creationId="{1572B209-ED50-A5CD-CD4C-4C7B4D5418DA}"/>
          </ac:spMkLst>
        </pc:spChg>
        <pc:spChg chg="mod">
          <ac:chgData name="Chaffin,Melissa" userId="S::chaffin_m@cde.state.co.us::21f0136b-23e1-4eef-9c4f-f29e4cc3ac56" providerId="AD" clId="Web-{63922F38-E815-0A26-419A-DA04683C8785}" dt="2025-08-19T15:12:40.858" v="384" actId="20577"/>
          <ac:spMkLst>
            <pc:docMk/>
            <pc:sldMk cId="2449929863" sldId="6088"/>
            <ac:spMk id="8" creationId="{E7D66415-D24B-28B6-40F0-0AAD521F4681}"/>
          </ac:spMkLst>
        </pc:spChg>
      </pc:sldChg>
      <pc:sldChg chg="modSp">
        <pc:chgData name="Chaffin,Melissa" userId="S::chaffin_m@cde.state.co.us::21f0136b-23e1-4eef-9c4f-f29e4cc3ac56" providerId="AD" clId="Web-{63922F38-E815-0A26-419A-DA04683C8785}" dt="2025-08-19T15:15:24.409" v="394" actId="20577"/>
        <pc:sldMkLst>
          <pc:docMk/>
          <pc:sldMk cId="83922747" sldId="6089"/>
        </pc:sldMkLst>
      </pc:sldChg>
      <pc:sldChg chg="modSp new">
        <pc:chgData name="Chaffin,Melissa" userId="S::chaffin_m@cde.state.co.us::21f0136b-23e1-4eef-9c4f-f29e4cc3ac56" providerId="AD" clId="Web-{63922F38-E815-0A26-419A-DA04683C8785}" dt="2025-08-19T15:14:05.173" v="391" actId="20577"/>
        <pc:sldMkLst>
          <pc:docMk/>
          <pc:sldMk cId="3850630262" sldId="6090"/>
        </pc:sldMkLst>
        <pc:spChg chg="mod">
          <ac:chgData name="Chaffin,Melissa" userId="S::chaffin_m@cde.state.co.us::21f0136b-23e1-4eef-9c4f-f29e4cc3ac56" providerId="AD" clId="Web-{63922F38-E815-0A26-419A-DA04683C8785}" dt="2025-08-19T14:53:50.785" v="55" actId="20577"/>
          <ac:spMkLst>
            <pc:docMk/>
            <pc:sldMk cId="3850630262" sldId="6090"/>
            <ac:spMk id="2" creationId="{712417F3-437F-4F0C-231B-E003936E79E6}"/>
          </ac:spMkLst>
        </pc:spChg>
        <pc:spChg chg="mod">
          <ac:chgData name="Chaffin,Melissa" userId="S::chaffin_m@cde.state.co.us::21f0136b-23e1-4eef-9c4f-f29e4cc3ac56" providerId="AD" clId="Web-{63922F38-E815-0A26-419A-DA04683C8785}" dt="2025-08-19T15:14:05.173" v="391" actId="20577"/>
          <ac:spMkLst>
            <pc:docMk/>
            <pc:sldMk cId="3850630262" sldId="6090"/>
            <ac:spMk id="3" creationId="{375A974F-ACB0-A8ED-A6C9-2FEF31509000}"/>
          </ac:spMkLst>
        </pc:spChg>
        <pc:spChg chg="mod">
          <ac:chgData name="Chaffin,Melissa" userId="S::chaffin_m@cde.state.co.us::21f0136b-23e1-4eef-9c4f-f29e4cc3ac56" providerId="AD" clId="Web-{63922F38-E815-0A26-419A-DA04683C8785}" dt="2025-08-19T14:53:55.785" v="64" actId="20577"/>
          <ac:spMkLst>
            <pc:docMk/>
            <pc:sldMk cId="3850630262" sldId="6090"/>
            <ac:spMk id="5" creationId="{0EAEDD3C-7182-F617-E4FD-56C51E683619}"/>
          </ac:spMkLst>
        </pc:spChg>
        <pc:spChg chg="mod">
          <ac:chgData name="Chaffin,Melissa" userId="S::chaffin_m@cde.state.co.us::21f0136b-23e1-4eef-9c4f-f29e4cc3ac56" providerId="AD" clId="Web-{63922F38-E815-0A26-419A-DA04683C8785}" dt="2025-08-19T14:54:02.035" v="83" actId="20577"/>
          <ac:spMkLst>
            <pc:docMk/>
            <pc:sldMk cId="3850630262" sldId="6090"/>
            <ac:spMk id="6" creationId="{37FB9430-344D-6F53-3A20-C373186E1F82}"/>
          </ac:spMkLst>
        </pc:spChg>
      </pc:sldChg>
      <pc:sldChg chg="modSp new">
        <pc:chgData name="Chaffin,Melissa" userId="S::chaffin_m@cde.state.co.us::21f0136b-23e1-4eef-9c4f-f29e4cc3ac56" providerId="AD" clId="Web-{63922F38-E815-0A26-419A-DA04683C8785}" dt="2025-08-19T15:13:59.751" v="390" actId="20577"/>
        <pc:sldMkLst>
          <pc:docMk/>
          <pc:sldMk cId="3494324940" sldId="6091"/>
        </pc:sldMkLst>
        <pc:spChg chg="mod">
          <ac:chgData name="Chaffin,Melissa" userId="S::chaffin_m@cde.state.co.us::21f0136b-23e1-4eef-9c4f-f29e4cc3ac56" providerId="AD" clId="Web-{63922F38-E815-0A26-419A-DA04683C8785}" dt="2025-08-19T14:55:51.444" v="134" actId="20577"/>
          <ac:spMkLst>
            <pc:docMk/>
            <pc:sldMk cId="3494324940" sldId="6091"/>
            <ac:spMk id="2" creationId="{14108F7B-97A4-05CF-7116-0673FF60D77F}"/>
          </ac:spMkLst>
        </pc:spChg>
        <pc:spChg chg="mod">
          <ac:chgData name="Chaffin,Melissa" userId="S::chaffin_m@cde.state.co.us::21f0136b-23e1-4eef-9c4f-f29e4cc3ac56" providerId="AD" clId="Web-{63922F38-E815-0A26-419A-DA04683C8785}" dt="2025-08-19T15:13:59.751" v="390" actId="20577"/>
          <ac:spMkLst>
            <pc:docMk/>
            <pc:sldMk cId="3494324940" sldId="6091"/>
            <ac:spMk id="3" creationId="{FA24CF96-03B5-E761-74C3-1A52C93A9751}"/>
          </ac:spMkLst>
        </pc:spChg>
        <pc:spChg chg="mod">
          <ac:chgData name="Chaffin,Melissa" userId="S::chaffin_m@cde.state.co.us::21f0136b-23e1-4eef-9c4f-f29e4cc3ac56" providerId="AD" clId="Web-{63922F38-E815-0A26-419A-DA04683C8785}" dt="2025-08-19T14:55:25.209" v="111" actId="20577"/>
          <ac:spMkLst>
            <pc:docMk/>
            <pc:sldMk cId="3494324940" sldId="6091"/>
            <ac:spMk id="5" creationId="{1F4771B6-5439-AD81-D159-2927F1F07AE0}"/>
          </ac:spMkLst>
        </pc:spChg>
        <pc:spChg chg="mod">
          <ac:chgData name="Chaffin,Melissa" userId="S::chaffin_m@cde.state.co.us::21f0136b-23e1-4eef-9c4f-f29e4cc3ac56" providerId="AD" clId="Web-{63922F38-E815-0A26-419A-DA04683C8785}" dt="2025-08-19T15:11:28.232" v="329" actId="20577"/>
          <ac:spMkLst>
            <pc:docMk/>
            <pc:sldMk cId="3494324940" sldId="6091"/>
            <ac:spMk id="6" creationId="{43E5E967-D507-A1DB-8B34-36686028A22F}"/>
          </ac:spMkLst>
        </pc:spChg>
      </pc:sldChg>
      <pc:sldChg chg="modSp new">
        <pc:chgData name="Chaffin,Melissa" userId="S::chaffin_m@cde.state.co.us::21f0136b-23e1-4eef-9c4f-f29e4cc3ac56" providerId="AD" clId="Web-{63922F38-E815-0A26-419A-DA04683C8785}" dt="2025-08-19T15:11:32.544" v="331" actId="20577"/>
        <pc:sldMkLst>
          <pc:docMk/>
          <pc:sldMk cId="391754689" sldId="6092"/>
        </pc:sldMkLst>
      </pc:sldChg>
      <pc:sldChg chg="modSp new">
        <pc:chgData name="Chaffin,Melissa" userId="S::chaffin_m@cde.state.co.us::21f0136b-23e1-4eef-9c4f-f29e4cc3ac56" providerId="AD" clId="Web-{63922F38-E815-0A26-419A-DA04683C8785}" dt="2025-08-19T15:11:37.451" v="333" actId="20577"/>
        <pc:sldMkLst>
          <pc:docMk/>
          <pc:sldMk cId="988684934" sldId="6093"/>
        </pc:sldMkLst>
      </pc:sldChg>
      <pc:sldChg chg="addSp modSp new">
        <pc:chgData name="Chaffin,Melissa" userId="S::chaffin_m@cde.state.co.us::21f0136b-23e1-4eef-9c4f-f29e4cc3ac56" providerId="AD" clId="Web-{63922F38-E815-0A26-419A-DA04683C8785}" dt="2025-08-19T15:14:55.627" v="393" actId="20577"/>
        <pc:sldMkLst>
          <pc:docMk/>
          <pc:sldMk cId="4099025358" sldId="6094"/>
        </pc:sldMkLst>
      </pc:sldChg>
      <pc:sldChg chg="modSp new">
        <pc:chgData name="Chaffin,Melissa" userId="S::chaffin_m@cde.state.co.us::21f0136b-23e1-4eef-9c4f-f29e4cc3ac56" providerId="AD" clId="Web-{63922F38-E815-0A26-419A-DA04683C8785}" dt="2025-08-19T15:11:47.123" v="339" actId="20577"/>
        <pc:sldMkLst>
          <pc:docMk/>
          <pc:sldMk cId="1762202825" sldId="6095"/>
        </pc:sldMkLst>
      </pc:sldChg>
    </pc:docChg>
  </pc:docChgLst>
  <pc:docChgLst>
    <pc:chgData name="Heitman, Lindsey" userId="a9773a47-99d2-4599-9377-6d37e9ec0bd3" providerId="ADAL" clId="{B258EC98-CEF9-43E1-A95B-1E6C66318F0E}"/>
    <pc:docChg chg="undo custSel addSld delSld modSld">
      <pc:chgData name="Heitman, Lindsey" userId="a9773a47-99d2-4599-9377-6d37e9ec0bd3" providerId="ADAL" clId="{B258EC98-CEF9-43E1-A95B-1E6C66318F0E}" dt="2025-08-28T13:36:12.062" v="23" actId="20577"/>
      <pc:docMkLst>
        <pc:docMk/>
      </pc:docMkLst>
      <pc:sldChg chg="modSp mod">
        <pc:chgData name="Heitman, Lindsey" userId="a9773a47-99d2-4599-9377-6d37e9ec0bd3" providerId="ADAL" clId="{B258EC98-CEF9-43E1-A95B-1E6C66318F0E}" dt="2025-08-28T13:36:12.062" v="23" actId="20577"/>
        <pc:sldMkLst>
          <pc:docMk/>
          <pc:sldMk cId="3227145924" sldId="5097"/>
        </pc:sldMkLst>
        <pc:graphicFrameChg chg="modGraphic">
          <ac:chgData name="Heitman, Lindsey" userId="a9773a47-99d2-4599-9377-6d37e9ec0bd3" providerId="ADAL" clId="{B258EC98-CEF9-43E1-A95B-1E6C66318F0E}" dt="2025-08-28T13:36:12.062" v="23"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B258EC98-CEF9-43E1-A95B-1E6C66318F0E}" dt="2025-08-28T13:33:28.339" v="1"/>
        <pc:sldMkLst>
          <pc:docMk/>
          <pc:sldMk cId="2055979038" sldId="5901"/>
        </pc:sldMkLst>
      </pc:sldChg>
      <pc:sldChg chg="modSp add mod">
        <pc:chgData name="Heitman, Lindsey" userId="a9773a47-99d2-4599-9377-6d37e9ec0bd3" providerId="ADAL" clId="{B258EC98-CEF9-43E1-A95B-1E6C66318F0E}" dt="2025-08-28T13:34:24.952" v="9" actId="14100"/>
        <pc:sldMkLst>
          <pc:docMk/>
          <pc:sldMk cId="743490899" sldId="5985"/>
        </pc:sldMkLst>
      </pc:sldChg>
      <pc:sldChg chg="add">
        <pc:chgData name="Heitman, Lindsey" userId="a9773a47-99d2-4599-9377-6d37e9ec0bd3" providerId="ADAL" clId="{B258EC98-CEF9-43E1-A95B-1E6C66318F0E}" dt="2025-08-28T13:32:59.208" v="0"/>
        <pc:sldMkLst>
          <pc:docMk/>
          <pc:sldMk cId="1710059941" sldId="5992"/>
        </pc:sldMkLst>
      </pc:sldChg>
      <pc:sldChg chg="modSp add mod">
        <pc:chgData name="Heitman, Lindsey" userId="a9773a47-99d2-4599-9377-6d37e9ec0bd3" providerId="ADAL" clId="{B258EC98-CEF9-43E1-A95B-1E6C66318F0E}" dt="2025-08-28T13:35:10.781" v="11" actId="255"/>
        <pc:sldMkLst>
          <pc:docMk/>
          <pc:sldMk cId="3570038636" sldId="5993"/>
        </pc:sldMkLst>
      </pc:sldChg>
      <pc:sldChg chg="add">
        <pc:chgData name="Heitman, Lindsey" userId="a9773a47-99d2-4599-9377-6d37e9ec0bd3" providerId="ADAL" clId="{B258EC98-CEF9-43E1-A95B-1E6C66318F0E}" dt="2025-08-28T13:32:59.208" v="0"/>
        <pc:sldMkLst>
          <pc:docMk/>
          <pc:sldMk cId="3497096996" sldId="5994"/>
        </pc:sldMkLst>
      </pc:sldChg>
      <pc:sldChg chg="del">
        <pc:chgData name="Heitman, Lindsey" userId="a9773a47-99d2-4599-9377-6d37e9ec0bd3" providerId="ADAL" clId="{B258EC98-CEF9-43E1-A95B-1E6C66318F0E}" dt="2025-08-28T13:33:32.126" v="2" actId="2696"/>
        <pc:sldMkLst>
          <pc:docMk/>
          <pc:sldMk cId="653359613" sldId="6112"/>
        </pc:sldMkLst>
      </pc:sldChg>
    </pc:docChg>
  </pc:docChgLst>
  <pc:docChgLst>
    <pc:chgData name="Ward, Reagan" userId="27291eb4-8241-4961-9e69-8c66e34cc5b0" providerId="ADAL" clId="{E4BD8C9E-3BA6-4E04-BAF1-0BDD0B9DE234}"/>
    <pc:docChg chg="undo redo custSel addSld delSld modSld sldOrd">
      <pc:chgData name="Ward, Reagan" userId="27291eb4-8241-4961-9e69-8c66e34cc5b0" providerId="ADAL" clId="{E4BD8C9E-3BA6-4E04-BAF1-0BDD0B9DE234}" dt="2025-09-10T14:07:44.924" v="7002" actId="14734"/>
      <pc:docMkLst>
        <pc:docMk/>
      </pc:docMkLst>
      <pc:sldChg chg="modSp mod">
        <pc:chgData name="Ward, Reagan" userId="27291eb4-8241-4961-9e69-8c66e34cc5b0" providerId="ADAL" clId="{E4BD8C9E-3BA6-4E04-BAF1-0BDD0B9DE234}" dt="2025-09-09T17:23:22.403" v="6420" actId="20577"/>
        <pc:sldMkLst>
          <pc:docMk/>
          <pc:sldMk cId="3044915438" sldId="256"/>
        </pc:sldMkLst>
        <pc:spChg chg="mod">
          <ac:chgData name="Ward, Reagan" userId="27291eb4-8241-4961-9e69-8c66e34cc5b0" providerId="ADAL" clId="{E4BD8C9E-3BA6-4E04-BAF1-0BDD0B9DE234}" dt="2025-09-09T17:23:22.403" v="6420" actId="20577"/>
          <ac:spMkLst>
            <pc:docMk/>
            <pc:sldMk cId="3044915438" sldId="256"/>
            <ac:spMk id="2" creationId="{00000000-0000-0000-0000-000000000000}"/>
          </ac:spMkLst>
        </pc:spChg>
      </pc:sldChg>
      <pc:sldChg chg="modSp mod">
        <pc:chgData name="Ward, Reagan" userId="27291eb4-8241-4961-9e69-8c66e34cc5b0" providerId="ADAL" clId="{E4BD8C9E-3BA6-4E04-BAF1-0BDD0B9DE234}" dt="2025-09-09T17:24:04.704" v="6459" actId="20577"/>
        <pc:sldMkLst>
          <pc:docMk/>
          <pc:sldMk cId="1212467416" sldId="261"/>
        </pc:sldMkLst>
        <pc:graphicFrameChg chg="mod modGraphic">
          <ac:chgData name="Ward, Reagan" userId="27291eb4-8241-4961-9e69-8c66e34cc5b0" providerId="ADAL" clId="{E4BD8C9E-3BA6-4E04-BAF1-0BDD0B9DE234}" dt="2025-09-09T17:24:04.704" v="6459"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E4BD8C9E-3BA6-4E04-BAF1-0BDD0B9DE234}" dt="2025-09-09T19:56:00.925" v="6841" actId="20577"/>
        <pc:sldMkLst>
          <pc:docMk/>
          <pc:sldMk cId="3227145924" sldId="5097"/>
        </pc:sldMkLst>
        <pc:graphicFrameChg chg="mod modGraphic">
          <ac:chgData name="Ward, Reagan" userId="27291eb4-8241-4961-9e69-8c66e34cc5b0" providerId="ADAL" clId="{E4BD8C9E-3BA6-4E04-BAF1-0BDD0B9DE234}" dt="2025-09-09T19:56:00.925" v="684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5-09-10T14:07:44.924" v="7002" actId="14734"/>
        <pc:sldMkLst>
          <pc:docMk/>
          <pc:sldMk cId="1037917088" sldId="5098"/>
        </pc:sldMkLst>
        <pc:spChg chg="mod">
          <ac:chgData name="Ward, Reagan" userId="27291eb4-8241-4961-9e69-8c66e34cc5b0" providerId="ADAL" clId="{E4BD8C9E-3BA6-4E04-BAF1-0BDD0B9DE234}" dt="2025-09-10T14:01:57.936" v="6847" actId="14100"/>
          <ac:spMkLst>
            <pc:docMk/>
            <pc:sldMk cId="1037917088" sldId="5098"/>
            <ac:spMk id="7" creationId="{E0DE4258-2E9A-1D2E-2C37-5CECD83EC1A2}"/>
          </ac:spMkLst>
        </pc:spChg>
        <pc:graphicFrameChg chg="mod modGraphic">
          <ac:chgData name="Ward, Reagan" userId="27291eb4-8241-4961-9e69-8c66e34cc5b0" providerId="ADAL" clId="{E4BD8C9E-3BA6-4E04-BAF1-0BDD0B9DE234}" dt="2025-09-10T14:07:44.924" v="7002" actId="14734"/>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E4BD8C9E-3BA6-4E04-BAF1-0BDD0B9DE234}" dt="2025-09-09T17:27:32.653" v="6602" actId="5793"/>
        <pc:sldMkLst>
          <pc:docMk/>
          <pc:sldMk cId="794275993" sldId="5416"/>
        </pc:sldMkLst>
        <pc:spChg chg="mod">
          <ac:chgData name="Ward, Reagan" userId="27291eb4-8241-4961-9e69-8c66e34cc5b0" providerId="ADAL" clId="{E4BD8C9E-3BA6-4E04-BAF1-0BDD0B9DE234}" dt="2025-09-09T17:27:32.653" v="6602" actId="5793"/>
          <ac:spMkLst>
            <pc:docMk/>
            <pc:sldMk cId="794275993" sldId="5416"/>
            <ac:spMk id="11" creationId="{27F5BE03-B291-E94C-3DAF-8370278906D9}"/>
          </ac:spMkLst>
        </pc:spChg>
      </pc:sldChg>
      <pc:sldChg chg="modSp add del">
        <pc:chgData name="Ward, Reagan" userId="27291eb4-8241-4961-9e69-8c66e34cc5b0" providerId="ADAL" clId="{E4BD8C9E-3BA6-4E04-BAF1-0BDD0B9DE234}" dt="2025-09-04T13:49:50.716" v="6126" actId="47"/>
        <pc:sldMkLst>
          <pc:docMk/>
          <pc:sldMk cId="3378712492" sldId="5417"/>
        </pc:sldMkLst>
      </pc:sldChg>
      <pc:sldChg chg="del">
        <pc:chgData name="Ward, Reagan" userId="27291eb4-8241-4961-9e69-8c66e34cc5b0" providerId="ADAL" clId="{E4BD8C9E-3BA6-4E04-BAF1-0BDD0B9DE234}" dt="2025-08-27T21:01:51.881" v="681" actId="47"/>
        <pc:sldMkLst>
          <pc:docMk/>
          <pc:sldMk cId="2219274277" sldId="5422"/>
        </pc:sldMkLst>
      </pc:sldChg>
      <pc:sldChg chg="modSp add del mod">
        <pc:chgData name="Ward, Reagan" userId="27291eb4-8241-4961-9e69-8c66e34cc5b0" providerId="ADAL" clId="{E4BD8C9E-3BA6-4E04-BAF1-0BDD0B9DE234}" dt="2025-09-09T17:27:40.814" v="6603" actId="47"/>
        <pc:sldMkLst>
          <pc:docMk/>
          <pc:sldMk cId="3302024919" sldId="5424"/>
        </pc:sldMkLst>
      </pc:sldChg>
      <pc:sldChg chg="modSp mod">
        <pc:chgData name="Ward, Reagan" userId="27291eb4-8241-4961-9e69-8c66e34cc5b0" providerId="ADAL" clId="{E4BD8C9E-3BA6-4E04-BAF1-0BDD0B9DE234}" dt="2025-09-04T14:18:52.894" v="6415" actId="2165"/>
        <pc:sldMkLst>
          <pc:docMk/>
          <pc:sldMk cId="500438566" sldId="5672"/>
        </pc:sldMkLst>
        <pc:graphicFrameChg chg="mod modGraphic">
          <ac:chgData name="Ward, Reagan" userId="27291eb4-8241-4961-9e69-8c66e34cc5b0" providerId="ADAL" clId="{E4BD8C9E-3BA6-4E04-BAF1-0BDD0B9DE234}" dt="2025-09-04T14:18:52.894" v="6415" actId="2165"/>
          <ac:graphicFrameMkLst>
            <pc:docMk/>
            <pc:sldMk cId="500438566" sldId="5672"/>
            <ac:graphicFrameMk id="5" creationId="{5E4612F7-68C6-57CA-E918-38EF641F73CF}"/>
          </ac:graphicFrameMkLst>
        </pc:graphicFrameChg>
      </pc:sldChg>
      <pc:sldChg chg="del ord">
        <pc:chgData name="Ward, Reagan" userId="27291eb4-8241-4961-9e69-8c66e34cc5b0" providerId="ADAL" clId="{E4BD8C9E-3BA6-4E04-BAF1-0BDD0B9DE234}" dt="2025-09-09T17:26:30.255" v="6506" actId="47"/>
        <pc:sldMkLst>
          <pc:docMk/>
          <pc:sldMk cId="1039088137" sldId="5841"/>
        </pc:sldMkLst>
      </pc:sldChg>
      <pc:sldChg chg="modSp del mod ord">
        <pc:chgData name="Ward, Reagan" userId="27291eb4-8241-4961-9e69-8c66e34cc5b0" providerId="ADAL" clId="{E4BD8C9E-3BA6-4E04-BAF1-0BDD0B9DE234}" dt="2025-09-09T17:26:30.255" v="6506" actId="47"/>
        <pc:sldMkLst>
          <pc:docMk/>
          <pc:sldMk cId="4151373932" sldId="5891"/>
        </pc:sldMkLst>
      </pc:sldChg>
      <pc:sldChg chg="modSp mod">
        <pc:chgData name="Ward, Reagan" userId="27291eb4-8241-4961-9e69-8c66e34cc5b0" providerId="ADAL" clId="{E4BD8C9E-3BA6-4E04-BAF1-0BDD0B9DE234}" dt="2025-08-28T13:57:03.336" v="1499" actId="20577"/>
        <pc:sldMkLst>
          <pc:docMk/>
          <pc:sldMk cId="1890162367" sldId="5984"/>
        </pc:sldMkLst>
      </pc:sldChg>
      <pc:sldChg chg="modSp mod">
        <pc:chgData name="Ward, Reagan" userId="27291eb4-8241-4961-9e69-8c66e34cc5b0" providerId="ADAL" clId="{E4BD8C9E-3BA6-4E04-BAF1-0BDD0B9DE234}" dt="2025-09-04T13:39:50.642" v="6055" actId="13244"/>
        <pc:sldMkLst>
          <pc:docMk/>
          <pc:sldMk cId="3532647386" sldId="5995"/>
        </pc:sldMkLst>
      </pc:sldChg>
      <pc:sldChg chg="modSp del mod ord">
        <pc:chgData name="Ward, Reagan" userId="27291eb4-8241-4961-9e69-8c66e34cc5b0" providerId="ADAL" clId="{E4BD8C9E-3BA6-4E04-BAF1-0BDD0B9DE234}" dt="2025-09-09T17:26:30.255" v="6506" actId="47"/>
        <pc:sldMkLst>
          <pc:docMk/>
          <pc:sldMk cId="2742721405" sldId="6006"/>
        </pc:sldMkLst>
      </pc:sldChg>
      <pc:sldChg chg="del ord">
        <pc:chgData name="Ward, Reagan" userId="27291eb4-8241-4961-9e69-8c66e34cc5b0" providerId="ADAL" clId="{E4BD8C9E-3BA6-4E04-BAF1-0BDD0B9DE234}" dt="2025-09-09T17:26:30.255" v="6506" actId="47"/>
        <pc:sldMkLst>
          <pc:docMk/>
          <pc:sldMk cId="3941247781" sldId="6007"/>
        </pc:sldMkLst>
      </pc:sldChg>
      <pc:sldChg chg="modSp mod">
        <pc:chgData name="Ward, Reagan" userId="27291eb4-8241-4961-9e69-8c66e34cc5b0" providerId="ADAL" clId="{E4BD8C9E-3BA6-4E04-BAF1-0BDD0B9DE234}" dt="2025-08-28T13:57:13.454" v="1501" actId="20577"/>
        <pc:sldMkLst>
          <pc:docMk/>
          <pc:sldMk cId="3871401798" sldId="6017"/>
        </pc:sldMkLst>
      </pc:sldChg>
      <pc:sldChg chg="del">
        <pc:chgData name="Ward, Reagan" userId="27291eb4-8241-4961-9e69-8c66e34cc5b0" providerId="ADAL" clId="{E4BD8C9E-3BA6-4E04-BAF1-0BDD0B9DE234}" dt="2025-08-27T20:41:18.579" v="21" actId="47"/>
        <pc:sldMkLst>
          <pc:docMk/>
          <pc:sldMk cId="3884409985" sldId="6022"/>
        </pc:sldMkLst>
      </pc:sldChg>
      <pc:sldChg chg="del">
        <pc:chgData name="Ward, Reagan" userId="27291eb4-8241-4961-9e69-8c66e34cc5b0" providerId="ADAL" clId="{E4BD8C9E-3BA6-4E04-BAF1-0BDD0B9DE234}" dt="2025-09-09T17:24:11.407" v="6460" actId="47"/>
        <pc:sldMkLst>
          <pc:docMk/>
          <pc:sldMk cId="2052911192" sldId="6055"/>
        </pc:sldMkLst>
      </pc:sldChg>
      <pc:sldChg chg="modSp mod">
        <pc:chgData name="Ward, Reagan" userId="27291eb4-8241-4961-9e69-8c66e34cc5b0" providerId="ADAL" clId="{E4BD8C9E-3BA6-4E04-BAF1-0BDD0B9DE234}" dt="2025-08-28T13:57:09.018" v="1500" actId="20577"/>
        <pc:sldMkLst>
          <pc:docMk/>
          <pc:sldMk cId="3566746789" sldId="6062"/>
        </pc:sldMkLst>
      </pc:sldChg>
      <pc:sldChg chg="del">
        <pc:chgData name="Ward, Reagan" userId="27291eb4-8241-4961-9e69-8c66e34cc5b0" providerId="ADAL" clId="{E4BD8C9E-3BA6-4E04-BAF1-0BDD0B9DE234}" dt="2025-09-09T17:24:11.407" v="6460" actId="47"/>
        <pc:sldMkLst>
          <pc:docMk/>
          <pc:sldMk cId="2720036529" sldId="6079"/>
        </pc:sldMkLst>
      </pc:sldChg>
      <pc:sldChg chg="del">
        <pc:chgData name="Ward, Reagan" userId="27291eb4-8241-4961-9e69-8c66e34cc5b0" providerId="ADAL" clId="{E4BD8C9E-3BA6-4E04-BAF1-0BDD0B9DE234}" dt="2025-09-09T17:24:11.407" v="6460" actId="47"/>
        <pc:sldMkLst>
          <pc:docMk/>
          <pc:sldMk cId="2216530191" sldId="6080"/>
        </pc:sldMkLst>
      </pc:sldChg>
      <pc:sldChg chg="del">
        <pc:chgData name="Ward, Reagan" userId="27291eb4-8241-4961-9e69-8c66e34cc5b0" providerId="ADAL" clId="{E4BD8C9E-3BA6-4E04-BAF1-0BDD0B9DE234}" dt="2025-09-09T17:24:11.407" v="6460" actId="47"/>
        <pc:sldMkLst>
          <pc:docMk/>
          <pc:sldMk cId="3139889216" sldId="6082"/>
        </pc:sldMkLst>
      </pc:sldChg>
      <pc:sldChg chg="addSp delSp modSp mod chgLayout">
        <pc:chgData name="Ward, Reagan" userId="27291eb4-8241-4961-9e69-8c66e34cc5b0" providerId="ADAL" clId="{E4BD8C9E-3BA6-4E04-BAF1-0BDD0B9DE234}" dt="2025-09-09T17:29:55.247" v="6759" actId="6264"/>
        <pc:sldMkLst>
          <pc:docMk/>
          <pc:sldMk cId="4066444466" sldId="6086"/>
        </pc:sldMkLst>
        <pc:spChg chg="mod ord">
          <ac:chgData name="Ward, Reagan" userId="27291eb4-8241-4961-9e69-8c66e34cc5b0" providerId="ADAL" clId="{E4BD8C9E-3BA6-4E04-BAF1-0BDD0B9DE234}" dt="2025-09-09T17:29:55.247" v="6759" actId="6264"/>
          <ac:spMkLst>
            <pc:docMk/>
            <pc:sldMk cId="4066444466" sldId="6086"/>
            <ac:spMk id="2" creationId="{B842AAAA-443E-6EA1-A514-243BDE67766A}"/>
          </ac:spMkLst>
        </pc:spChg>
        <pc:spChg chg="mod ord">
          <ac:chgData name="Ward, Reagan" userId="27291eb4-8241-4961-9e69-8c66e34cc5b0" providerId="ADAL" clId="{E4BD8C9E-3BA6-4E04-BAF1-0BDD0B9DE234}" dt="2025-09-09T17:29:55.247" v="6759" actId="6264"/>
          <ac:spMkLst>
            <pc:docMk/>
            <pc:sldMk cId="4066444466" sldId="6086"/>
            <ac:spMk id="4" creationId="{044FC7CB-EA44-C87A-106D-97BB75B8DDB7}"/>
          </ac:spMkLst>
        </pc:spChg>
        <pc:spChg chg="mod ord">
          <ac:chgData name="Ward, Reagan" userId="27291eb4-8241-4961-9e69-8c66e34cc5b0" providerId="ADAL" clId="{E4BD8C9E-3BA6-4E04-BAF1-0BDD0B9DE234}" dt="2025-09-09T17:29:55.247" v="6759" actId="6264"/>
          <ac:spMkLst>
            <pc:docMk/>
            <pc:sldMk cId="4066444466" sldId="6086"/>
            <ac:spMk id="5" creationId="{466B23BC-89A6-4A34-0877-2A7969227650}"/>
          </ac:spMkLst>
        </pc:spChg>
        <pc:spChg chg="mod ord">
          <ac:chgData name="Ward, Reagan" userId="27291eb4-8241-4961-9e69-8c66e34cc5b0" providerId="ADAL" clId="{E4BD8C9E-3BA6-4E04-BAF1-0BDD0B9DE234}" dt="2025-09-09T17:29:55.247" v="6759" actId="6264"/>
          <ac:spMkLst>
            <pc:docMk/>
            <pc:sldMk cId="4066444466" sldId="6086"/>
            <ac:spMk id="7" creationId="{CD8E82AB-1A1E-5308-5B9A-AFB23B4F27E5}"/>
          </ac:spMkLst>
        </pc:spChg>
        <pc:graphicFrameChg chg="mod ord modGraphic">
          <ac:chgData name="Ward, Reagan" userId="27291eb4-8241-4961-9e69-8c66e34cc5b0" providerId="ADAL" clId="{E4BD8C9E-3BA6-4E04-BAF1-0BDD0B9DE234}" dt="2025-09-09T17:29:55.247" v="6759" actId="6264"/>
          <ac:graphicFrameMkLst>
            <pc:docMk/>
            <pc:sldMk cId="4066444466" sldId="6086"/>
            <ac:graphicFrameMk id="12" creationId="{90A65B8B-A558-18F4-4351-A4769DFA11A0}"/>
          </ac:graphicFrameMkLst>
        </pc:graphicFrameChg>
      </pc:sldChg>
      <pc:sldChg chg="addSp delSp modSp mod chgLayout">
        <pc:chgData name="Ward, Reagan" userId="27291eb4-8241-4961-9e69-8c66e34cc5b0" providerId="ADAL" clId="{E4BD8C9E-3BA6-4E04-BAF1-0BDD0B9DE234}" dt="2025-09-10T14:02:18.217" v="6848" actId="20577"/>
        <pc:sldMkLst>
          <pc:docMk/>
          <pc:sldMk cId="2449929863" sldId="6088"/>
        </pc:sldMkLst>
        <pc:spChg chg="mod ord">
          <ac:chgData name="Ward, Reagan" userId="27291eb4-8241-4961-9e69-8c66e34cc5b0" providerId="ADAL" clId="{E4BD8C9E-3BA6-4E04-BAF1-0BDD0B9DE234}" dt="2025-09-09T17:29:59.726" v="6760" actId="6264"/>
          <ac:spMkLst>
            <pc:docMk/>
            <pc:sldMk cId="2449929863" sldId="6088"/>
            <ac:spMk id="4" creationId="{F6284E29-840A-A3B7-0023-A83446CAFD1F}"/>
          </ac:spMkLst>
        </pc:spChg>
        <pc:spChg chg="mod ord">
          <ac:chgData name="Ward, Reagan" userId="27291eb4-8241-4961-9e69-8c66e34cc5b0" providerId="ADAL" clId="{E4BD8C9E-3BA6-4E04-BAF1-0BDD0B9DE234}" dt="2025-09-09T17:29:59.726" v="6760" actId="6264"/>
          <ac:spMkLst>
            <pc:docMk/>
            <pc:sldMk cId="2449929863" sldId="6088"/>
            <ac:spMk id="5" creationId="{EF1CA7B0-4495-E8EF-8FF6-82D242D0D45E}"/>
          </ac:spMkLst>
        </pc:spChg>
        <pc:spChg chg="mod ord">
          <ac:chgData name="Ward, Reagan" userId="27291eb4-8241-4961-9e69-8c66e34cc5b0" providerId="ADAL" clId="{E4BD8C9E-3BA6-4E04-BAF1-0BDD0B9DE234}" dt="2025-09-09T17:29:59.726" v="6760" actId="6264"/>
          <ac:spMkLst>
            <pc:docMk/>
            <pc:sldMk cId="2449929863" sldId="6088"/>
            <ac:spMk id="7" creationId="{1572B209-ED50-A5CD-CD4C-4C7B4D5418DA}"/>
          </ac:spMkLst>
        </pc:spChg>
        <pc:spChg chg="mod ord">
          <ac:chgData name="Ward, Reagan" userId="27291eb4-8241-4961-9e69-8c66e34cc5b0" providerId="ADAL" clId="{E4BD8C9E-3BA6-4E04-BAF1-0BDD0B9DE234}" dt="2025-09-09T17:29:59.726" v="6760" actId="6264"/>
          <ac:spMkLst>
            <pc:docMk/>
            <pc:sldMk cId="2449929863" sldId="6088"/>
            <ac:spMk id="8" creationId="{E7D66415-D24B-28B6-40F0-0AAD521F4681}"/>
          </ac:spMkLst>
        </pc:spChg>
        <pc:graphicFrameChg chg="mod ord modGraphic">
          <ac:chgData name="Ward, Reagan" userId="27291eb4-8241-4961-9e69-8c66e34cc5b0" providerId="ADAL" clId="{E4BD8C9E-3BA6-4E04-BAF1-0BDD0B9DE234}" dt="2025-09-10T14:02:18.217" v="6848" actId="20577"/>
          <ac:graphicFrameMkLst>
            <pc:docMk/>
            <pc:sldMk cId="2449929863" sldId="6088"/>
            <ac:graphicFrameMk id="12" creationId="{03E81E80-08B0-6A85-2416-25F61C56EF32}"/>
          </ac:graphicFrameMkLst>
        </pc:graphicFrameChg>
      </pc:sldChg>
      <pc:sldChg chg="addSp delSp modSp mod chgLayout">
        <pc:chgData name="Ward, Reagan" userId="27291eb4-8241-4961-9e69-8c66e34cc5b0" providerId="ADAL" clId="{E4BD8C9E-3BA6-4E04-BAF1-0BDD0B9DE234}" dt="2025-08-27T21:11:52.939" v="981" actId="20577"/>
        <pc:sldMkLst>
          <pc:docMk/>
          <pc:sldMk cId="83922747" sldId="6089"/>
        </pc:sldMkLst>
      </pc:sldChg>
      <pc:sldChg chg="addSp delSp modSp mod chgLayout">
        <pc:chgData name="Ward, Reagan" userId="27291eb4-8241-4961-9e69-8c66e34cc5b0" providerId="ADAL" clId="{E4BD8C9E-3BA6-4E04-BAF1-0BDD0B9DE234}" dt="2025-09-10T14:05:00.618" v="6936" actId="6264"/>
        <pc:sldMkLst>
          <pc:docMk/>
          <pc:sldMk cId="3850630262" sldId="6090"/>
        </pc:sldMkLst>
        <pc:spChg chg="mod ord">
          <ac:chgData name="Ward, Reagan" userId="27291eb4-8241-4961-9e69-8c66e34cc5b0" providerId="ADAL" clId="{E4BD8C9E-3BA6-4E04-BAF1-0BDD0B9DE234}" dt="2025-09-10T14:05:00.618" v="6936" actId="6264"/>
          <ac:spMkLst>
            <pc:docMk/>
            <pc:sldMk cId="3850630262" sldId="6090"/>
            <ac:spMk id="2" creationId="{712417F3-437F-4F0C-231B-E003936E79E6}"/>
          </ac:spMkLst>
        </pc:spChg>
        <pc:spChg chg="mod ord">
          <ac:chgData name="Ward, Reagan" userId="27291eb4-8241-4961-9e69-8c66e34cc5b0" providerId="ADAL" clId="{E4BD8C9E-3BA6-4E04-BAF1-0BDD0B9DE234}" dt="2025-09-10T14:05:00.618" v="6936" actId="6264"/>
          <ac:spMkLst>
            <pc:docMk/>
            <pc:sldMk cId="3850630262" sldId="6090"/>
            <ac:spMk id="3" creationId="{375A974F-ACB0-A8ED-A6C9-2FEF31509000}"/>
          </ac:spMkLst>
        </pc:spChg>
        <pc:spChg chg="mod ord">
          <ac:chgData name="Ward, Reagan" userId="27291eb4-8241-4961-9e69-8c66e34cc5b0" providerId="ADAL" clId="{E4BD8C9E-3BA6-4E04-BAF1-0BDD0B9DE234}" dt="2025-09-10T14:05:00.618" v="6936" actId="6264"/>
          <ac:spMkLst>
            <pc:docMk/>
            <pc:sldMk cId="3850630262" sldId="6090"/>
            <ac:spMk id="4" creationId="{ADE61F42-9DD5-18E9-7214-8411F303D6D4}"/>
          </ac:spMkLst>
        </pc:spChg>
        <pc:spChg chg="mod ord">
          <ac:chgData name="Ward, Reagan" userId="27291eb4-8241-4961-9e69-8c66e34cc5b0" providerId="ADAL" clId="{E4BD8C9E-3BA6-4E04-BAF1-0BDD0B9DE234}" dt="2025-09-10T14:05:00.618" v="6936" actId="6264"/>
          <ac:spMkLst>
            <pc:docMk/>
            <pc:sldMk cId="3850630262" sldId="6090"/>
            <ac:spMk id="5" creationId="{0EAEDD3C-7182-F617-E4FD-56C51E683619}"/>
          </ac:spMkLst>
        </pc:spChg>
        <pc:spChg chg="mod ord">
          <ac:chgData name="Ward, Reagan" userId="27291eb4-8241-4961-9e69-8c66e34cc5b0" providerId="ADAL" clId="{E4BD8C9E-3BA6-4E04-BAF1-0BDD0B9DE234}" dt="2025-09-10T14:05:00.618" v="6936" actId="6264"/>
          <ac:spMkLst>
            <pc:docMk/>
            <pc:sldMk cId="3850630262" sldId="6090"/>
            <ac:spMk id="6" creationId="{37FB9430-344D-6F53-3A20-C373186E1F82}"/>
          </ac:spMkLst>
        </pc:spChg>
        <pc:spChg chg="add del mod">
          <ac:chgData name="Ward, Reagan" userId="27291eb4-8241-4961-9e69-8c66e34cc5b0" providerId="ADAL" clId="{E4BD8C9E-3BA6-4E04-BAF1-0BDD0B9DE234}" dt="2025-09-10T14:05:00.618" v="6936" actId="6264"/>
          <ac:spMkLst>
            <pc:docMk/>
            <pc:sldMk cId="3850630262" sldId="6090"/>
            <ac:spMk id="7" creationId="{D74D6B7D-1210-4F6C-DB59-7257ADD9B683}"/>
          </ac:spMkLst>
        </pc:spChg>
        <pc:spChg chg="add del mod">
          <ac:chgData name="Ward, Reagan" userId="27291eb4-8241-4961-9e69-8c66e34cc5b0" providerId="ADAL" clId="{E4BD8C9E-3BA6-4E04-BAF1-0BDD0B9DE234}" dt="2025-09-10T14:05:00.618" v="6936" actId="6264"/>
          <ac:spMkLst>
            <pc:docMk/>
            <pc:sldMk cId="3850630262" sldId="6090"/>
            <ac:spMk id="8" creationId="{4E701A6F-A170-0E03-0124-9D1D7869F384}"/>
          </ac:spMkLst>
        </pc:spChg>
        <pc:spChg chg="add del mod">
          <ac:chgData name="Ward, Reagan" userId="27291eb4-8241-4961-9e69-8c66e34cc5b0" providerId="ADAL" clId="{E4BD8C9E-3BA6-4E04-BAF1-0BDD0B9DE234}" dt="2025-09-10T14:05:00.618" v="6936" actId="6264"/>
          <ac:spMkLst>
            <pc:docMk/>
            <pc:sldMk cId="3850630262" sldId="6090"/>
            <ac:spMk id="9" creationId="{C5CD577C-B04A-D27D-7496-A8C8317E475D}"/>
          </ac:spMkLst>
        </pc:spChg>
        <pc:spChg chg="add del mod">
          <ac:chgData name="Ward, Reagan" userId="27291eb4-8241-4961-9e69-8c66e34cc5b0" providerId="ADAL" clId="{E4BD8C9E-3BA6-4E04-BAF1-0BDD0B9DE234}" dt="2025-09-10T14:05:00.618" v="6936" actId="6264"/>
          <ac:spMkLst>
            <pc:docMk/>
            <pc:sldMk cId="3850630262" sldId="6090"/>
            <ac:spMk id="10" creationId="{B6C6B6A6-3DE1-C982-415B-9DE81E51B6F3}"/>
          </ac:spMkLst>
        </pc:spChg>
        <pc:spChg chg="add del mod">
          <ac:chgData name="Ward, Reagan" userId="27291eb4-8241-4961-9e69-8c66e34cc5b0" providerId="ADAL" clId="{E4BD8C9E-3BA6-4E04-BAF1-0BDD0B9DE234}" dt="2025-09-10T14:05:00.618" v="6936" actId="6264"/>
          <ac:spMkLst>
            <pc:docMk/>
            <pc:sldMk cId="3850630262" sldId="6090"/>
            <ac:spMk id="11" creationId="{2D990ED1-A775-8735-9E6A-8CBE2AC96BBD}"/>
          </ac:spMkLst>
        </pc:spChg>
      </pc:sldChg>
      <pc:sldChg chg="addSp delSp modSp mod chgLayout">
        <pc:chgData name="Ward, Reagan" userId="27291eb4-8241-4961-9e69-8c66e34cc5b0" providerId="ADAL" clId="{E4BD8C9E-3BA6-4E04-BAF1-0BDD0B9DE234}" dt="2025-09-10T14:05:24.441" v="6942" actId="122"/>
        <pc:sldMkLst>
          <pc:docMk/>
          <pc:sldMk cId="3494324940" sldId="6091"/>
        </pc:sldMkLst>
        <pc:spChg chg="mod ord">
          <ac:chgData name="Ward, Reagan" userId="27291eb4-8241-4961-9e69-8c66e34cc5b0" providerId="ADAL" clId="{E4BD8C9E-3BA6-4E04-BAF1-0BDD0B9DE234}" dt="2025-09-10T14:05:07.581" v="6937" actId="6264"/>
          <ac:spMkLst>
            <pc:docMk/>
            <pc:sldMk cId="3494324940" sldId="6091"/>
            <ac:spMk id="2" creationId="{14108F7B-97A4-05CF-7116-0673FF60D77F}"/>
          </ac:spMkLst>
        </pc:spChg>
        <pc:spChg chg="mod ord">
          <ac:chgData name="Ward, Reagan" userId="27291eb4-8241-4961-9e69-8c66e34cc5b0" providerId="ADAL" clId="{E4BD8C9E-3BA6-4E04-BAF1-0BDD0B9DE234}" dt="2025-09-10T14:05:24.441" v="6942" actId="122"/>
          <ac:spMkLst>
            <pc:docMk/>
            <pc:sldMk cId="3494324940" sldId="6091"/>
            <ac:spMk id="3" creationId="{FA24CF96-03B5-E761-74C3-1A52C93A9751}"/>
          </ac:spMkLst>
        </pc:spChg>
        <pc:spChg chg="mod ord">
          <ac:chgData name="Ward, Reagan" userId="27291eb4-8241-4961-9e69-8c66e34cc5b0" providerId="ADAL" clId="{E4BD8C9E-3BA6-4E04-BAF1-0BDD0B9DE234}" dt="2025-09-10T14:05:07.581" v="6937" actId="6264"/>
          <ac:spMkLst>
            <pc:docMk/>
            <pc:sldMk cId="3494324940" sldId="6091"/>
            <ac:spMk id="4" creationId="{F56DDD78-23BC-6CD7-B74F-3525CAEE9399}"/>
          </ac:spMkLst>
        </pc:spChg>
        <pc:spChg chg="mod ord">
          <ac:chgData name="Ward, Reagan" userId="27291eb4-8241-4961-9e69-8c66e34cc5b0" providerId="ADAL" clId="{E4BD8C9E-3BA6-4E04-BAF1-0BDD0B9DE234}" dt="2025-09-10T14:05:07.581" v="6937" actId="6264"/>
          <ac:spMkLst>
            <pc:docMk/>
            <pc:sldMk cId="3494324940" sldId="6091"/>
            <ac:spMk id="5" creationId="{1F4771B6-5439-AD81-D159-2927F1F07AE0}"/>
          </ac:spMkLst>
        </pc:spChg>
        <pc:spChg chg="mod ord">
          <ac:chgData name="Ward, Reagan" userId="27291eb4-8241-4961-9e69-8c66e34cc5b0" providerId="ADAL" clId="{E4BD8C9E-3BA6-4E04-BAF1-0BDD0B9DE234}" dt="2025-09-10T14:05:07.581" v="6937" actId="6264"/>
          <ac:spMkLst>
            <pc:docMk/>
            <pc:sldMk cId="3494324940" sldId="6091"/>
            <ac:spMk id="6" creationId="{43E5E967-D507-A1DB-8B34-36686028A22F}"/>
          </ac:spMkLst>
        </pc:spChg>
        <pc:spChg chg="add del mod">
          <ac:chgData name="Ward, Reagan" userId="27291eb4-8241-4961-9e69-8c66e34cc5b0" providerId="ADAL" clId="{E4BD8C9E-3BA6-4E04-BAF1-0BDD0B9DE234}" dt="2025-09-10T14:04:27.636" v="6929" actId="6264"/>
          <ac:spMkLst>
            <pc:docMk/>
            <pc:sldMk cId="3494324940" sldId="6091"/>
            <ac:spMk id="7" creationId="{2E5E5442-B216-96C7-6AD4-93E91A27B55B}"/>
          </ac:spMkLst>
        </pc:spChg>
        <pc:spChg chg="add del mod">
          <ac:chgData name="Ward, Reagan" userId="27291eb4-8241-4961-9e69-8c66e34cc5b0" providerId="ADAL" clId="{E4BD8C9E-3BA6-4E04-BAF1-0BDD0B9DE234}" dt="2025-09-10T14:04:27.636" v="6929" actId="6264"/>
          <ac:spMkLst>
            <pc:docMk/>
            <pc:sldMk cId="3494324940" sldId="6091"/>
            <ac:spMk id="8" creationId="{F8BCD22B-8E1C-880E-C258-7EA886A0B9A0}"/>
          </ac:spMkLst>
        </pc:spChg>
        <pc:spChg chg="add del mod">
          <ac:chgData name="Ward, Reagan" userId="27291eb4-8241-4961-9e69-8c66e34cc5b0" providerId="ADAL" clId="{E4BD8C9E-3BA6-4E04-BAF1-0BDD0B9DE234}" dt="2025-09-10T14:04:27.636" v="6929" actId="6264"/>
          <ac:spMkLst>
            <pc:docMk/>
            <pc:sldMk cId="3494324940" sldId="6091"/>
            <ac:spMk id="9" creationId="{DF5A0E8B-0F61-CD8B-3C5B-5042755204DD}"/>
          </ac:spMkLst>
        </pc:spChg>
        <pc:spChg chg="add del mod">
          <ac:chgData name="Ward, Reagan" userId="27291eb4-8241-4961-9e69-8c66e34cc5b0" providerId="ADAL" clId="{E4BD8C9E-3BA6-4E04-BAF1-0BDD0B9DE234}" dt="2025-09-10T14:04:27.636" v="6929" actId="6264"/>
          <ac:spMkLst>
            <pc:docMk/>
            <pc:sldMk cId="3494324940" sldId="6091"/>
            <ac:spMk id="10" creationId="{8A248AEF-F352-A42A-EBCD-FD15C4D15C05}"/>
          </ac:spMkLst>
        </pc:spChg>
        <pc:spChg chg="add del mod">
          <ac:chgData name="Ward, Reagan" userId="27291eb4-8241-4961-9e69-8c66e34cc5b0" providerId="ADAL" clId="{E4BD8C9E-3BA6-4E04-BAF1-0BDD0B9DE234}" dt="2025-09-10T14:04:27.636" v="6929" actId="6264"/>
          <ac:spMkLst>
            <pc:docMk/>
            <pc:sldMk cId="3494324940" sldId="6091"/>
            <ac:spMk id="11" creationId="{0CEBA132-F13B-D315-916A-9719D64B364C}"/>
          </ac:spMkLst>
        </pc:spChg>
        <pc:spChg chg="add del mod">
          <ac:chgData name="Ward, Reagan" userId="27291eb4-8241-4961-9e69-8c66e34cc5b0" providerId="ADAL" clId="{E4BD8C9E-3BA6-4E04-BAF1-0BDD0B9DE234}" dt="2025-09-10T14:05:07.581" v="6937" actId="6264"/>
          <ac:spMkLst>
            <pc:docMk/>
            <pc:sldMk cId="3494324940" sldId="6091"/>
            <ac:spMk id="12" creationId="{CCEA800B-9EB5-9190-09E9-AD374940C4CC}"/>
          </ac:spMkLst>
        </pc:spChg>
        <pc:spChg chg="add del mod">
          <ac:chgData name="Ward, Reagan" userId="27291eb4-8241-4961-9e69-8c66e34cc5b0" providerId="ADAL" clId="{E4BD8C9E-3BA6-4E04-BAF1-0BDD0B9DE234}" dt="2025-09-10T14:05:07.581" v="6937" actId="6264"/>
          <ac:spMkLst>
            <pc:docMk/>
            <pc:sldMk cId="3494324940" sldId="6091"/>
            <ac:spMk id="13" creationId="{A77BBF87-2DE2-72AC-D66B-CD15A7272331}"/>
          </ac:spMkLst>
        </pc:spChg>
        <pc:spChg chg="add del mod">
          <ac:chgData name="Ward, Reagan" userId="27291eb4-8241-4961-9e69-8c66e34cc5b0" providerId="ADAL" clId="{E4BD8C9E-3BA6-4E04-BAF1-0BDD0B9DE234}" dt="2025-09-10T14:05:07.581" v="6937" actId="6264"/>
          <ac:spMkLst>
            <pc:docMk/>
            <pc:sldMk cId="3494324940" sldId="6091"/>
            <ac:spMk id="14" creationId="{F096C2B4-EFFC-D233-33C3-9DB47E471842}"/>
          </ac:spMkLst>
        </pc:spChg>
        <pc:spChg chg="add del mod">
          <ac:chgData name="Ward, Reagan" userId="27291eb4-8241-4961-9e69-8c66e34cc5b0" providerId="ADAL" clId="{E4BD8C9E-3BA6-4E04-BAF1-0BDD0B9DE234}" dt="2025-09-10T14:05:07.581" v="6937" actId="6264"/>
          <ac:spMkLst>
            <pc:docMk/>
            <pc:sldMk cId="3494324940" sldId="6091"/>
            <ac:spMk id="15" creationId="{AEB0562E-E4A8-01D0-7BAD-2FE65E31CD29}"/>
          </ac:spMkLst>
        </pc:spChg>
        <pc:spChg chg="add del mod">
          <ac:chgData name="Ward, Reagan" userId="27291eb4-8241-4961-9e69-8c66e34cc5b0" providerId="ADAL" clId="{E4BD8C9E-3BA6-4E04-BAF1-0BDD0B9DE234}" dt="2025-09-10T14:05:07.581" v="6937" actId="6264"/>
          <ac:spMkLst>
            <pc:docMk/>
            <pc:sldMk cId="3494324940" sldId="6091"/>
            <ac:spMk id="16" creationId="{A8AD0EA6-9466-A3E7-FE4C-4A5A31619B88}"/>
          </ac:spMkLst>
        </pc:spChg>
      </pc:sldChg>
      <pc:sldChg chg="addSp delSp modSp mod chgLayout">
        <pc:chgData name="Ward, Reagan" userId="27291eb4-8241-4961-9e69-8c66e34cc5b0" providerId="ADAL" clId="{E4BD8C9E-3BA6-4E04-BAF1-0BDD0B9DE234}" dt="2025-08-27T21:13:35.105" v="1015" actId="962"/>
        <pc:sldMkLst>
          <pc:docMk/>
          <pc:sldMk cId="391754689" sldId="6092"/>
        </pc:sldMkLst>
      </pc:sldChg>
      <pc:sldChg chg="addSp delSp modSp mod chgLayout">
        <pc:chgData name="Ward, Reagan" userId="27291eb4-8241-4961-9e69-8c66e34cc5b0" providerId="ADAL" clId="{E4BD8C9E-3BA6-4E04-BAF1-0BDD0B9DE234}" dt="2025-08-27T21:12:55.491" v="1009" actId="27636"/>
        <pc:sldMkLst>
          <pc:docMk/>
          <pc:sldMk cId="988684934" sldId="6093"/>
        </pc:sldMkLst>
      </pc:sldChg>
      <pc:sldChg chg="addSp delSp modSp mod chgLayout">
        <pc:chgData name="Ward, Reagan" userId="27291eb4-8241-4961-9e69-8c66e34cc5b0" providerId="ADAL" clId="{E4BD8C9E-3BA6-4E04-BAF1-0BDD0B9DE234}" dt="2025-08-27T21:13:17.856" v="1013" actId="20577"/>
        <pc:sldMkLst>
          <pc:docMk/>
          <pc:sldMk cId="3937953473" sldId="6103"/>
        </pc:sldMkLst>
        <pc:spChg chg="mod ord">
          <ac:chgData name="Ward, Reagan" userId="27291eb4-8241-4961-9e69-8c66e34cc5b0" providerId="ADAL" clId="{E4BD8C9E-3BA6-4E04-BAF1-0BDD0B9DE234}" dt="2025-08-27T21:13:11.281" v="1011" actId="6264"/>
          <ac:spMkLst>
            <pc:docMk/>
            <pc:sldMk cId="3937953473" sldId="6103"/>
            <ac:spMk id="2" creationId="{6BFC2707-B574-D0DA-84E6-791CC71CE392}"/>
          </ac:spMkLst>
        </pc:spChg>
        <pc:spChg chg="mod ord">
          <ac:chgData name="Ward, Reagan" userId="27291eb4-8241-4961-9e69-8c66e34cc5b0" providerId="ADAL" clId="{E4BD8C9E-3BA6-4E04-BAF1-0BDD0B9DE234}" dt="2025-08-27T21:13:17.856" v="1013" actId="20577"/>
          <ac:spMkLst>
            <pc:docMk/>
            <pc:sldMk cId="3937953473" sldId="6103"/>
            <ac:spMk id="3" creationId="{B39CD638-9F70-3935-73C2-68ECA163D6F4}"/>
          </ac:spMkLst>
        </pc:spChg>
        <pc:spChg chg="mod ord">
          <ac:chgData name="Ward, Reagan" userId="27291eb4-8241-4961-9e69-8c66e34cc5b0" providerId="ADAL" clId="{E4BD8C9E-3BA6-4E04-BAF1-0BDD0B9DE234}" dt="2025-08-27T21:13:11.281" v="1011" actId="6264"/>
          <ac:spMkLst>
            <pc:docMk/>
            <pc:sldMk cId="3937953473" sldId="6103"/>
            <ac:spMk id="4" creationId="{A350119F-4C84-75D3-6F8D-B9A52618A44B}"/>
          </ac:spMkLst>
        </pc:spChg>
        <pc:spChg chg="mod ord">
          <ac:chgData name="Ward, Reagan" userId="27291eb4-8241-4961-9e69-8c66e34cc5b0" providerId="ADAL" clId="{E4BD8C9E-3BA6-4E04-BAF1-0BDD0B9DE234}" dt="2025-08-27T21:13:11.281" v="1011" actId="6264"/>
          <ac:spMkLst>
            <pc:docMk/>
            <pc:sldMk cId="3937953473" sldId="6103"/>
            <ac:spMk id="5" creationId="{B2B1F119-8E28-4DF8-F7F6-7438D6B50B3B}"/>
          </ac:spMkLst>
        </pc:spChg>
        <pc:spChg chg="mod ord">
          <ac:chgData name="Ward, Reagan" userId="27291eb4-8241-4961-9e69-8c66e34cc5b0" providerId="ADAL" clId="{E4BD8C9E-3BA6-4E04-BAF1-0BDD0B9DE234}" dt="2025-08-27T21:13:11.281" v="1011" actId="6264"/>
          <ac:spMkLst>
            <pc:docMk/>
            <pc:sldMk cId="3937953473" sldId="6103"/>
            <ac:spMk id="6" creationId="{7766C648-E38E-6053-4E9D-E2E183D9935A}"/>
          </ac:spMkLst>
        </pc:spChg>
      </pc:sldChg>
      <pc:sldChg chg="addSp delSp modSp mod">
        <pc:chgData name="Ward, Reagan" userId="27291eb4-8241-4961-9e69-8c66e34cc5b0" providerId="ADAL" clId="{E4BD8C9E-3BA6-4E04-BAF1-0BDD0B9DE234}" dt="2025-08-28T02:25:22.039" v="1281" actId="113"/>
        <pc:sldMkLst>
          <pc:docMk/>
          <pc:sldMk cId="2589789283" sldId="6105"/>
        </pc:sldMkLst>
        <pc:spChg chg="ord">
          <ac:chgData name="Ward, Reagan" userId="27291eb4-8241-4961-9e69-8c66e34cc5b0" providerId="ADAL" clId="{E4BD8C9E-3BA6-4E04-BAF1-0BDD0B9DE234}" dt="2025-08-28T02:16:14.133" v="1050" actId="13244"/>
          <ac:spMkLst>
            <pc:docMk/>
            <pc:sldMk cId="2589789283" sldId="6105"/>
            <ac:spMk id="4" creationId="{82C8F4B2-0F2F-0E87-931D-E1FBD0A0C54C}"/>
          </ac:spMkLst>
        </pc:spChg>
        <pc:graphicFrameChg chg="mod ord modGraphic">
          <ac:chgData name="Ward, Reagan" userId="27291eb4-8241-4961-9e69-8c66e34cc5b0" providerId="ADAL" clId="{E4BD8C9E-3BA6-4E04-BAF1-0BDD0B9DE234}" dt="2025-08-28T02:25:22.039" v="1281" actId="113"/>
          <ac:graphicFrameMkLst>
            <pc:docMk/>
            <pc:sldMk cId="2589789283" sldId="6105"/>
            <ac:graphicFrameMk id="7" creationId="{08DBB3DD-ECF3-F0C2-902F-0274F7DCC8B6}"/>
          </ac:graphicFrameMkLst>
        </pc:graphicFrameChg>
      </pc:sldChg>
      <pc:sldChg chg="del">
        <pc:chgData name="Ward, Reagan" userId="27291eb4-8241-4961-9e69-8c66e34cc5b0" providerId="ADAL" clId="{E4BD8C9E-3BA6-4E04-BAF1-0BDD0B9DE234}" dt="2025-09-09T17:27:13.483" v="6585" actId="47"/>
        <pc:sldMkLst>
          <pc:docMk/>
          <pc:sldMk cId="1464828465" sldId="6106"/>
        </pc:sldMkLst>
      </pc:sldChg>
      <pc:sldChg chg="modSp del mod">
        <pc:chgData name="Ward, Reagan" userId="27291eb4-8241-4961-9e69-8c66e34cc5b0" providerId="ADAL" clId="{E4BD8C9E-3BA6-4E04-BAF1-0BDD0B9DE234}" dt="2025-09-09T17:27:13.483" v="6585" actId="47"/>
        <pc:sldMkLst>
          <pc:docMk/>
          <pc:sldMk cId="471016333" sldId="6108"/>
        </pc:sldMkLst>
      </pc:sldChg>
      <pc:sldChg chg="del">
        <pc:chgData name="Ward, Reagan" userId="27291eb4-8241-4961-9e69-8c66e34cc5b0" providerId="ADAL" clId="{E4BD8C9E-3BA6-4E04-BAF1-0BDD0B9DE234}" dt="2025-09-09T17:27:13.483" v="6585" actId="47"/>
        <pc:sldMkLst>
          <pc:docMk/>
          <pc:sldMk cId="2525127362" sldId="6109"/>
        </pc:sldMkLst>
      </pc:sldChg>
      <pc:sldChg chg="del">
        <pc:chgData name="Ward, Reagan" userId="27291eb4-8241-4961-9e69-8c66e34cc5b0" providerId="ADAL" clId="{E4BD8C9E-3BA6-4E04-BAF1-0BDD0B9DE234}" dt="2025-09-09T17:27:13.483" v="6585" actId="47"/>
        <pc:sldMkLst>
          <pc:docMk/>
          <pc:sldMk cId="2099478197" sldId="6110"/>
        </pc:sldMkLst>
      </pc:sldChg>
      <pc:sldChg chg="modSp mod">
        <pc:chgData name="Ward, Reagan" userId="27291eb4-8241-4961-9e69-8c66e34cc5b0" providerId="ADAL" clId="{E4BD8C9E-3BA6-4E04-BAF1-0BDD0B9DE234}" dt="2025-08-28T02:26:35.337" v="1328" actId="20577"/>
        <pc:sldMkLst>
          <pc:docMk/>
          <pc:sldMk cId="653359613" sldId="6112"/>
        </pc:sldMkLst>
      </pc:sldChg>
      <pc:sldChg chg="addSp delSp modSp new del mod ord modClrScheme chgLayout">
        <pc:chgData name="Ward, Reagan" userId="27291eb4-8241-4961-9e69-8c66e34cc5b0" providerId="ADAL" clId="{E4BD8C9E-3BA6-4E04-BAF1-0BDD0B9DE234}" dt="2025-09-09T17:26:30.255" v="6506" actId="47"/>
        <pc:sldMkLst>
          <pc:docMk/>
          <pc:sldMk cId="27400152" sldId="6113"/>
        </pc:sldMkLst>
      </pc:sldChg>
      <pc:sldChg chg="delSp modSp mod">
        <pc:chgData name="Ward, Reagan" userId="27291eb4-8241-4961-9e69-8c66e34cc5b0" providerId="ADAL" clId="{E4BD8C9E-3BA6-4E04-BAF1-0BDD0B9DE234}" dt="2025-08-28T02:27:34.753" v="1345" actId="14734"/>
        <pc:sldMkLst>
          <pc:docMk/>
          <pc:sldMk cId="2913026616" sldId="6114"/>
        </pc:sldMkLst>
        <pc:spChg chg="ord">
          <ac:chgData name="Ward, Reagan" userId="27291eb4-8241-4961-9e69-8c66e34cc5b0" providerId="ADAL" clId="{E4BD8C9E-3BA6-4E04-BAF1-0BDD0B9DE234}" dt="2025-08-28T02:26:01.213" v="1284" actId="13244"/>
          <ac:spMkLst>
            <pc:docMk/>
            <pc:sldMk cId="2913026616" sldId="6114"/>
            <ac:spMk id="4" creationId="{04080967-D47D-4FCF-904D-0731176695CF}"/>
          </ac:spMkLst>
        </pc:spChg>
        <pc:spChg chg="mod">
          <ac:chgData name="Ward, Reagan" userId="27291eb4-8241-4961-9e69-8c66e34cc5b0" providerId="ADAL" clId="{E4BD8C9E-3BA6-4E04-BAF1-0BDD0B9DE234}" dt="2025-08-28T02:16:01.393" v="1048" actId="20577"/>
          <ac:spMkLst>
            <pc:docMk/>
            <pc:sldMk cId="2913026616" sldId="6114"/>
            <ac:spMk id="14" creationId="{D4EEDCEA-0B73-ACE9-2065-E5CD55806688}"/>
          </ac:spMkLst>
        </pc:spChg>
        <pc:graphicFrameChg chg="mod ord modGraphic">
          <ac:chgData name="Ward, Reagan" userId="27291eb4-8241-4961-9e69-8c66e34cc5b0" providerId="ADAL" clId="{E4BD8C9E-3BA6-4E04-BAF1-0BDD0B9DE234}" dt="2025-08-28T02:27:34.753" v="1345" actId="14734"/>
          <ac:graphicFrameMkLst>
            <pc:docMk/>
            <pc:sldMk cId="2913026616" sldId="6114"/>
            <ac:graphicFrameMk id="17" creationId="{4E3CE3BB-CA76-16F8-8261-4A846D7EB445}"/>
          </ac:graphicFrameMkLst>
        </pc:graphicFrameChg>
      </pc:sldChg>
      <pc:sldChg chg="addSp delSp modSp mod chgLayout">
        <pc:chgData name="Ward, Reagan" userId="27291eb4-8241-4961-9e69-8c66e34cc5b0" providerId="ADAL" clId="{E4BD8C9E-3BA6-4E04-BAF1-0BDD0B9DE234}" dt="2025-08-28T02:27:10.801" v="1336" actId="404"/>
        <pc:sldMkLst>
          <pc:docMk/>
          <pc:sldMk cId="2052764440" sldId="6115"/>
        </pc:sldMkLst>
        <pc:spChg chg="mod ord">
          <ac:chgData name="Ward, Reagan" userId="27291eb4-8241-4961-9e69-8c66e34cc5b0" providerId="ADAL" clId="{E4BD8C9E-3BA6-4E04-BAF1-0BDD0B9DE234}" dt="2025-08-28T02:27:03.185" v="1331" actId="6264"/>
          <ac:spMkLst>
            <pc:docMk/>
            <pc:sldMk cId="2052764440" sldId="6115"/>
            <ac:spMk id="2" creationId="{418BAC54-395B-F752-FA6B-70D8040AB6DF}"/>
          </ac:spMkLst>
        </pc:spChg>
        <pc:spChg chg="mod ord">
          <ac:chgData name="Ward, Reagan" userId="27291eb4-8241-4961-9e69-8c66e34cc5b0" providerId="ADAL" clId="{E4BD8C9E-3BA6-4E04-BAF1-0BDD0B9DE234}" dt="2025-08-28T02:27:03.256" v="1333" actId="27636"/>
          <ac:spMkLst>
            <pc:docMk/>
            <pc:sldMk cId="2052764440" sldId="6115"/>
            <ac:spMk id="3" creationId="{F3BD6F79-31FD-63F2-CA4D-54B3B8B7D3E8}"/>
          </ac:spMkLst>
        </pc:spChg>
        <pc:spChg chg="mod ord">
          <ac:chgData name="Ward, Reagan" userId="27291eb4-8241-4961-9e69-8c66e34cc5b0" providerId="ADAL" clId="{E4BD8C9E-3BA6-4E04-BAF1-0BDD0B9DE234}" dt="2025-08-28T02:27:10.801" v="1336" actId="404"/>
          <ac:spMkLst>
            <pc:docMk/>
            <pc:sldMk cId="2052764440" sldId="6115"/>
            <ac:spMk id="4" creationId="{142EA5BF-4451-3A99-5585-A0D72FEAF276}"/>
          </ac:spMkLst>
        </pc:spChg>
        <pc:spChg chg="mod ord">
          <ac:chgData name="Ward, Reagan" userId="27291eb4-8241-4961-9e69-8c66e34cc5b0" providerId="ADAL" clId="{E4BD8C9E-3BA6-4E04-BAF1-0BDD0B9DE234}" dt="2025-08-28T02:27:03.185" v="1331" actId="6264"/>
          <ac:spMkLst>
            <pc:docMk/>
            <pc:sldMk cId="2052764440" sldId="6115"/>
            <ac:spMk id="5" creationId="{678F5152-019E-63E7-8A02-347F90331CC9}"/>
          </ac:spMkLst>
        </pc:spChg>
        <pc:spChg chg="mod ord">
          <ac:chgData name="Ward, Reagan" userId="27291eb4-8241-4961-9e69-8c66e34cc5b0" providerId="ADAL" clId="{E4BD8C9E-3BA6-4E04-BAF1-0BDD0B9DE234}" dt="2025-08-28T02:27:03.185" v="1331" actId="6264"/>
          <ac:spMkLst>
            <pc:docMk/>
            <pc:sldMk cId="2052764440" sldId="6115"/>
            <ac:spMk id="6" creationId="{35A6EAC3-EF96-6F71-9E1F-C3F418C664A3}"/>
          </ac:spMkLst>
        </pc:spChg>
      </pc:sldChg>
      <pc:sldChg chg="addSp delSp modSp new del mod">
        <pc:chgData name="Ward, Reagan" userId="27291eb4-8241-4961-9e69-8c66e34cc5b0" providerId="ADAL" clId="{E4BD8C9E-3BA6-4E04-BAF1-0BDD0B9DE234}" dt="2025-08-28T02:18:54.770" v="1085" actId="47"/>
        <pc:sldMkLst>
          <pc:docMk/>
          <pc:sldMk cId="2027129844" sldId="6117"/>
        </pc:sldMkLst>
      </pc:sldChg>
      <pc:sldChg chg="addSp delSp modSp new mod modClrScheme chgLayout">
        <pc:chgData name="Ward, Reagan" userId="27291eb4-8241-4961-9e69-8c66e34cc5b0" providerId="ADAL" clId="{E4BD8C9E-3BA6-4E04-BAF1-0BDD0B9DE234}" dt="2025-08-28T13:57:28.822" v="1504" actId="14100"/>
        <pc:sldMkLst>
          <pc:docMk/>
          <pc:sldMk cId="3301193654" sldId="6117"/>
        </pc:sldMkLst>
      </pc:sldChg>
      <pc:sldChg chg="addSp delSp modSp new mod modClrScheme chgLayout">
        <pc:chgData name="Ward, Reagan" userId="27291eb4-8241-4961-9e69-8c66e34cc5b0" providerId="ADAL" clId="{E4BD8C9E-3BA6-4E04-BAF1-0BDD0B9DE234}" dt="2025-09-09T17:26:55.490" v="6550" actId="20577"/>
        <pc:sldMkLst>
          <pc:docMk/>
          <pc:sldMk cId="3995743286" sldId="6118"/>
        </pc:sldMkLst>
      </pc:sldChg>
      <pc:sldChg chg="del">
        <pc:chgData name="Ward, Reagan" userId="27291eb4-8241-4961-9e69-8c66e34cc5b0" providerId="ADAL" clId="{E4BD8C9E-3BA6-4E04-BAF1-0BDD0B9DE234}" dt="2025-09-09T17:24:11.407" v="6460" actId="47"/>
        <pc:sldMkLst>
          <pc:docMk/>
          <pc:sldMk cId="1116060500" sldId="6119"/>
        </pc:sldMkLst>
      </pc:sldChg>
      <pc:sldChg chg="addSp delSp modSp new mod modClrScheme chgLayout">
        <pc:chgData name="Ward, Reagan" userId="27291eb4-8241-4961-9e69-8c66e34cc5b0" providerId="ADAL" clId="{E4BD8C9E-3BA6-4E04-BAF1-0BDD0B9DE234}" dt="2025-09-09T19:56:50.192" v="6846" actId="20577"/>
        <pc:sldMkLst>
          <pc:docMk/>
          <pc:sldMk cId="2374572559" sldId="6119"/>
        </pc:sldMkLst>
      </pc:sldChg>
      <pc:sldChg chg="del">
        <pc:chgData name="Ward, Reagan" userId="27291eb4-8241-4961-9e69-8c66e34cc5b0" providerId="ADAL" clId="{E4BD8C9E-3BA6-4E04-BAF1-0BDD0B9DE234}" dt="2025-09-09T17:24:11.407" v="6460" actId="47"/>
        <pc:sldMkLst>
          <pc:docMk/>
          <pc:sldMk cId="1100387776" sldId="6120"/>
        </pc:sldMkLst>
      </pc:sldChg>
      <pc:sldChg chg="modSp new mod">
        <pc:chgData name="Ward, Reagan" userId="27291eb4-8241-4961-9e69-8c66e34cc5b0" providerId="ADAL" clId="{E4BD8C9E-3BA6-4E04-BAF1-0BDD0B9DE234}" dt="2025-09-09T17:27:05.789" v="6584" actId="20577"/>
        <pc:sldMkLst>
          <pc:docMk/>
          <pc:sldMk cId="2964889320" sldId="6120"/>
        </pc:sldMkLst>
      </pc:sldChg>
      <pc:sldChg chg="addSp delSp modSp mod chgLayout">
        <pc:chgData name="Ward, Reagan" userId="27291eb4-8241-4961-9e69-8c66e34cc5b0" providerId="ADAL" clId="{E4BD8C9E-3BA6-4E04-BAF1-0BDD0B9DE234}" dt="2025-09-10T14:04:39.721" v="6933" actId="20577"/>
        <pc:sldMkLst>
          <pc:docMk/>
          <pc:sldMk cId="268720703" sldId="6121"/>
        </pc:sldMkLst>
        <pc:spChg chg="mod ord">
          <ac:chgData name="Ward, Reagan" userId="27291eb4-8241-4961-9e69-8c66e34cc5b0" providerId="ADAL" clId="{E4BD8C9E-3BA6-4E04-BAF1-0BDD0B9DE234}" dt="2025-09-10T14:02:54.809" v="6849" actId="6264"/>
          <ac:spMkLst>
            <pc:docMk/>
            <pc:sldMk cId="268720703" sldId="6121"/>
            <ac:spMk id="2" creationId="{AD670846-E6BF-6F81-F76E-A775FA024996}"/>
          </ac:spMkLst>
        </pc:spChg>
        <pc:spChg chg="mod ord">
          <ac:chgData name="Ward, Reagan" userId="27291eb4-8241-4961-9e69-8c66e34cc5b0" providerId="ADAL" clId="{E4BD8C9E-3BA6-4E04-BAF1-0BDD0B9DE234}" dt="2025-09-10T14:04:39.721" v="6933" actId="20577"/>
          <ac:spMkLst>
            <pc:docMk/>
            <pc:sldMk cId="268720703" sldId="6121"/>
            <ac:spMk id="3" creationId="{72EBACA4-680A-FABB-B68C-EE43919C06E5}"/>
          </ac:spMkLst>
        </pc:spChg>
        <pc:spChg chg="mod ord">
          <ac:chgData name="Ward, Reagan" userId="27291eb4-8241-4961-9e69-8c66e34cc5b0" providerId="ADAL" clId="{E4BD8C9E-3BA6-4E04-BAF1-0BDD0B9DE234}" dt="2025-09-10T14:02:54.809" v="6849" actId="6264"/>
          <ac:spMkLst>
            <pc:docMk/>
            <pc:sldMk cId="268720703" sldId="6121"/>
            <ac:spMk id="4" creationId="{0F8930DE-2426-A550-7EC0-939DD5A1194F}"/>
          </ac:spMkLst>
        </pc:spChg>
        <pc:spChg chg="mod ord">
          <ac:chgData name="Ward, Reagan" userId="27291eb4-8241-4961-9e69-8c66e34cc5b0" providerId="ADAL" clId="{E4BD8C9E-3BA6-4E04-BAF1-0BDD0B9DE234}" dt="2025-09-10T14:02:54.809" v="6849" actId="6264"/>
          <ac:spMkLst>
            <pc:docMk/>
            <pc:sldMk cId="268720703" sldId="6121"/>
            <ac:spMk id="5" creationId="{621FA7DF-3418-223E-F5F9-F8D1929C0A5C}"/>
          </ac:spMkLst>
        </pc:spChg>
        <pc:spChg chg="mod ord">
          <ac:chgData name="Ward, Reagan" userId="27291eb4-8241-4961-9e69-8c66e34cc5b0" providerId="ADAL" clId="{E4BD8C9E-3BA6-4E04-BAF1-0BDD0B9DE234}" dt="2025-09-10T14:02:54.809" v="6849" actId="6264"/>
          <ac:spMkLst>
            <pc:docMk/>
            <pc:sldMk cId="268720703" sldId="6121"/>
            <ac:spMk id="6" creationId="{0D1380CC-1518-DBE7-6576-D3FED847D390}"/>
          </ac:spMkLst>
        </pc:spChg>
        <pc:spChg chg="add del mod">
          <ac:chgData name="Ward, Reagan" userId="27291eb4-8241-4961-9e69-8c66e34cc5b0" providerId="ADAL" clId="{E4BD8C9E-3BA6-4E04-BAF1-0BDD0B9DE234}" dt="2025-09-10T14:02:54.809" v="6849" actId="6264"/>
          <ac:spMkLst>
            <pc:docMk/>
            <pc:sldMk cId="268720703" sldId="6121"/>
            <ac:spMk id="7" creationId="{FB836D5A-89C3-97B2-B7AF-E05FFD58842C}"/>
          </ac:spMkLst>
        </pc:spChg>
        <pc:spChg chg="add del mod">
          <ac:chgData name="Ward, Reagan" userId="27291eb4-8241-4961-9e69-8c66e34cc5b0" providerId="ADAL" clId="{E4BD8C9E-3BA6-4E04-BAF1-0BDD0B9DE234}" dt="2025-09-10T14:02:54.809" v="6849" actId="6264"/>
          <ac:spMkLst>
            <pc:docMk/>
            <pc:sldMk cId="268720703" sldId="6121"/>
            <ac:spMk id="8" creationId="{05C1CD11-C688-88BF-D644-C22DD667CF16}"/>
          </ac:spMkLst>
        </pc:spChg>
        <pc:spChg chg="add del mod">
          <ac:chgData name="Ward, Reagan" userId="27291eb4-8241-4961-9e69-8c66e34cc5b0" providerId="ADAL" clId="{E4BD8C9E-3BA6-4E04-BAF1-0BDD0B9DE234}" dt="2025-09-10T14:02:54.809" v="6849" actId="6264"/>
          <ac:spMkLst>
            <pc:docMk/>
            <pc:sldMk cId="268720703" sldId="6121"/>
            <ac:spMk id="9" creationId="{53157667-0E31-CFC6-4AB7-D85E945EA7ED}"/>
          </ac:spMkLst>
        </pc:spChg>
        <pc:spChg chg="add del mod">
          <ac:chgData name="Ward, Reagan" userId="27291eb4-8241-4961-9e69-8c66e34cc5b0" providerId="ADAL" clId="{E4BD8C9E-3BA6-4E04-BAF1-0BDD0B9DE234}" dt="2025-09-10T14:02:54.809" v="6849" actId="6264"/>
          <ac:spMkLst>
            <pc:docMk/>
            <pc:sldMk cId="268720703" sldId="6121"/>
            <ac:spMk id="10" creationId="{216CDF4A-404A-0B88-EE0F-3BEB02346357}"/>
          </ac:spMkLst>
        </pc:spChg>
        <pc:spChg chg="add del mod">
          <ac:chgData name="Ward, Reagan" userId="27291eb4-8241-4961-9e69-8c66e34cc5b0" providerId="ADAL" clId="{E4BD8C9E-3BA6-4E04-BAF1-0BDD0B9DE234}" dt="2025-09-10T14:02:54.809" v="6849" actId="6264"/>
          <ac:spMkLst>
            <pc:docMk/>
            <pc:sldMk cId="268720703" sldId="6121"/>
            <ac:spMk id="11" creationId="{95141EF8-6DC6-D585-B912-37AD73CDE410}"/>
          </ac:spMkLst>
        </pc:spChg>
      </pc:sldChg>
      <pc:sldChg chg="addSp delSp modSp del mod chgLayout">
        <pc:chgData name="Ward, Reagan" userId="27291eb4-8241-4961-9e69-8c66e34cc5b0" providerId="ADAL" clId="{E4BD8C9E-3BA6-4E04-BAF1-0BDD0B9DE234}" dt="2025-09-09T17:24:11.407" v="6460" actId="47"/>
        <pc:sldMkLst>
          <pc:docMk/>
          <pc:sldMk cId="3233981868" sldId="6121"/>
        </pc:sldMkLst>
      </pc:sldChg>
      <pc:sldChg chg="addSp delSp modSp mod chgLayout">
        <pc:chgData name="Ward, Reagan" userId="27291eb4-8241-4961-9e69-8c66e34cc5b0" providerId="ADAL" clId="{E4BD8C9E-3BA6-4E04-BAF1-0BDD0B9DE234}" dt="2025-09-10T14:06:17.103" v="6999" actId="403"/>
        <pc:sldMkLst>
          <pc:docMk/>
          <pc:sldMk cId="6835267" sldId="6122"/>
        </pc:sldMkLst>
        <pc:spChg chg="mod ord">
          <ac:chgData name="Ward, Reagan" userId="27291eb4-8241-4961-9e69-8c66e34cc5b0" providerId="ADAL" clId="{E4BD8C9E-3BA6-4E04-BAF1-0BDD0B9DE234}" dt="2025-09-10T14:05:36.876" v="6943" actId="6264"/>
          <ac:spMkLst>
            <pc:docMk/>
            <pc:sldMk cId="6835267" sldId="6122"/>
            <ac:spMk id="2" creationId="{B2E09DA5-E6E2-B9ED-AED5-AC12C9F69E74}"/>
          </ac:spMkLst>
        </pc:spChg>
        <pc:spChg chg="mod ord">
          <ac:chgData name="Ward, Reagan" userId="27291eb4-8241-4961-9e69-8c66e34cc5b0" providerId="ADAL" clId="{E4BD8C9E-3BA6-4E04-BAF1-0BDD0B9DE234}" dt="2025-09-10T14:06:17.103" v="6999" actId="403"/>
          <ac:spMkLst>
            <pc:docMk/>
            <pc:sldMk cId="6835267" sldId="6122"/>
            <ac:spMk id="3" creationId="{E9EAC24D-0941-FF8B-694C-2CC9DE25C7C7}"/>
          </ac:spMkLst>
        </pc:spChg>
        <pc:spChg chg="mod ord">
          <ac:chgData name="Ward, Reagan" userId="27291eb4-8241-4961-9e69-8c66e34cc5b0" providerId="ADAL" clId="{E4BD8C9E-3BA6-4E04-BAF1-0BDD0B9DE234}" dt="2025-09-10T14:05:36.876" v="6943" actId="6264"/>
          <ac:spMkLst>
            <pc:docMk/>
            <pc:sldMk cId="6835267" sldId="6122"/>
            <ac:spMk id="4" creationId="{9C002F44-3582-2096-E2E7-708160E75FB7}"/>
          </ac:spMkLst>
        </pc:spChg>
        <pc:spChg chg="mod ord">
          <ac:chgData name="Ward, Reagan" userId="27291eb4-8241-4961-9e69-8c66e34cc5b0" providerId="ADAL" clId="{E4BD8C9E-3BA6-4E04-BAF1-0BDD0B9DE234}" dt="2025-09-10T14:05:36.876" v="6943" actId="6264"/>
          <ac:spMkLst>
            <pc:docMk/>
            <pc:sldMk cId="6835267" sldId="6122"/>
            <ac:spMk id="5" creationId="{59383AC3-352B-78D8-7B5B-9517949A037C}"/>
          </ac:spMkLst>
        </pc:spChg>
        <pc:spChg chg="mod ord">
          <ac:chgData name="Ward, Reagan" userId="27291eb4-8241-4961-9e69-8c66e34cc5b0" providerId="ADAL" clId="{E4BD8C9E-3BA6-4E04-BAF1-0BDD0B9DE234}" dt="2025-09-10T14:05:36.876" v="6943" actId="6264"/>
          <ac:spMkLst>
            <pc:docMk/>
            <pc:sldMk cId="6835267" sldId="6122"/>
            <ac:spMk id="6" creationId="{EE295D1F-ED37-21ED-F503-91A97CDBAB3A}"/>
          </ac:spMkLst>
        </pc:spChg>
        <pc:spChg chg="add del mod">
          <ac:chgData name="Ward, Reagan" userId="27291eb4-8241-4961-9e69-8c66e34cc5b0" providerId="ADAL" clId="{E4BD8C9E-3BA6-4E04-BAF1-0BDD0B9DE234}" dt="2025-09-10T14:05:36.876" v="6943" actId="6264"/>
          <ac:spMkLst>
            <pc:docMk/>
            <pc:sldMk cId="6835267" sldId="6122"/>
            <ac:spMk id="7" creationId="{861656FF-9BEE-9A92-F56F-195E2BE6E2D3}"/>
          </ac:spMkLst>
        </pc:spChg>
        <pc:spChg chg="add del mod">
          <ac:chgData name="Ward, Reagan" userId="27291eb4-8241-4961-9e69-8c66e34cc5b0" providerId="ADAL" clId="{E4BD8C9E-3BA6-4E04-BAF1-0BDD0B9DE234}" dt="2025-09-10T14:05:36.876" v="6943" actId="6264"/>
          <ac:spMkLst>
            <pc:docMk/>
            <pc:sldMk cId="6835267" sldId="6122"/>
            <ac:spMk id="8" creationId="{D7015F49-A284-23AA-ACDD-1DC39FDFAE2F}"/>
          </ac:spMkLst>
        </pc:spChg>
        <pc:spChg chg="add del mod">
          <ac:chgData name="Ward, Reagan" userId="27291eb4-8241-4961-9e69-8c66e34cc5b0" providerId="ADAL" clId="{E4BD8C9E-3BA6-4E04-BAF1-0BDD0B9DE234}" dt="2025-09-10T14:05:36.876" v="6943" actId="6264"/>
          <ac:spMkLst>
            <pc:docMk/>
            <pc:sldMk cId="6835267" sldId="6122"/>
            <ac:spMk id="9" creationId="{DD12CB57-325C-B557-1E57-BD503353F62F}"/>
          </ac:spMkLst>
        </pc:spChg>
        <pc:spChg chg="add del mod">
          <ac:chgData name="Ward, Reagan" userId="27291eb4-8241-4961-9e69-8c66e34cc5b0" providerId="ADAL" clId="{E4BD8C9E-3BA6-4E04-BAF1-0BDD0B9DE234}" dt="2025-09-10T14:05:36.876" v="6943" actId="6264"/>
          <ac:spMkLst>
            <pc:docMk/>
            <pc:sldMk cId="6835267" sldId="6122"/>
            <ac:spMk id="10" creationId="{9635D37C-8A81-9631-7DD2-B40DCE74EB2D}"/>
          </ac:spMkLst>
        </pc:spChg>
        <pc:spChg chg="add del mod">
          <ac:chgData name="Ward, Reagan" userId="27291eb4-8241-4961-9e69-8c66e34cc5b0" providerId="ADAL" clId="{E4BD8C9E-3BA6-4E04-BAF1-0BDD0B9DE234}" dt="2025-09-10T14:05:36.876" v="6943" actId="6264"/>
          <ac:spMkLst>
            <pc:docMk/>
            <pc:sldMk cId="6835267" sldId="6122"/>
            <ac:spMk id="11" creationId="{D9CAAD3E-9087-06EA-840B-CBB6083D5F54}"/>
          </ac:spMkLst>
        </pc:spChg>
      </pc:sldChg>
      <pc:sldChg chg="del">
        <pc:chgData name="Ward, Reagan" userId="27291eb4-8241-4961-9e69-8c66e34cc5b0" providerId="ADAL" clId="{E4BD8C9E-3BA6-4E04-BAF1-0BDD0B9DE234}" dt="2025-09-09T17:24:11.407" v="6460" actId="47"/>
        <pc:sldMkLst>
          <pc:docMk/>
          <pc:sldMk cId="3311797075" sldId="6122"/>
        </pc:sldMkLst>
      </pc:sldChg>
      <pc:sldChg chg="del">
        <pc:chgData name="Ward, Reagan" userId="27291eb4-8241-4961-9e69-8c66e34cc5b0" providerId="ADAL" clId="{E4BD8C9E-3BA6-4E04-BAF1-0BDD0B9DE234}" dt="2025-09-09T17:24:11.407" v="6460" actId="47"/>
        <pc:sldMkLst>
          <pc:docMk/>
          <pc:sldMk cId="3342391587" sldId="6123"/>
        </pc:sldMkLst>
      </pc:sldChg>
      <pc:sldChg chg="addSp delSp modSp new del mod ord modClrScheme chgLayout">
        <pc:chgData name="Ward, Reagan" userId="27291eb4-8241-4961-9e69-8c66e34cc5b0" providerId="ADAL" clId="{E4BD8C9E-3BA6-4E04-BAF1-0BDD0B9DE234}" dt="2025-09-09T17:26:30.255" v="6506" actId="47"/>
        <pc:sldMkLst>
          <pc:docMk/>
          <pc:sldMk cId="309352504" sldId="6124"/>
        </pc:sldMkLst>
      </pc:sldChg>
      <pc:sldChg chg="addSp delSp modSp new del mod ord modClrScheme chgLayout">
        <pc:chgData name="Ward, Reagan" userId="27291eb4-8241-4961-9e69-8c66e34cc5b0" providerId="ADAL" clId="{E4BD8C9E-3BA6-4E04-BAF1-0BDD0B9DE234}" dt="2025-09-09T17:26:30.255" v="6506" actId="47"/>
        <pc:sldMkLst>
          <pc:docMk/>
          <pc:sldMk cId="3175181407" sldId="6125"/>
        </pc:sldMkLst>
      </pc:sldChg>
      <pc:sldChg chg="addSp delSp modSp new del mod ord modClrScheme chgLayout">
        <pc:chgData name="Ward, Reagan" userId="27291eb4-8241-4961-9e69-8c66e34cc5b0" providerId="ADAL" clId="{E4BD8C9E-3BA6-4E04-BAF1-0BDD0B9DE234}" dt="2025-09-09T17:26:30.255" v="6506" actId="47"/>
        <pc:sldMkLst>
          <pc:docMk/>
          <pc:sldMk cId="696832849" sldId="6126"/>
        </pc:sldMkLst>
      </pc:sldChg>
      <pc:sldChg chg="addSp delSp modSp new del mod ord modClrScheme chgLayout">
        <pc:chgData name="Ward, Reagan" userId="27291eb4-8241-4961-9e69-8c66e34cc5b0" providerId="ADAL" clId="{E4BD8C9E-3BA6-4E04-BAF1-0BDD0B9DE234}" dt="2025-09-04T05:20:08.039" v="3640" actId="47"/>
        <pc:sldMkLst>
          <pc:docMk/>
          <pc:sldMk cId="603972300" sldId="6127"/>
        </pc:sldMkLst>
      </pc:sldChg>
      <pc:sldChg chg="addSp delSp modSp new del mod ord modClrScheme chgLayout">
        <pc:chgData name="Ward, Reagan" userId="27291eb4-8241-4961-9e69-8c66e34cc5b0" providerId="ADAL" clId="{E4BD8C9E-3BA6-4E04-BAF1-0BDD0B9DE234}" dt="2025-09-09T17:26:30.255" v="6506" actId="47"/>
        <pc:sldMkLst>
          <pc:docMk/>
          <pc:sldMk cId="1997695840" sldId="6128"/>
        </pc:sldMkLst>
      </pc:sldChg>
      <pc:sldChg chg="addSp delSp modSp new del mod ord modClrScheme chgLayout">
        <pc:chgData name="Ward, Reagan" userId="27291eb4-8241-4961-9e69-8c66e34cc5b0" providerId="ADAL" clId="{E4BD8C9E-3BA6-4E04-BAF1-0BDD0B9DE234}" dt="2025-09-09T17:26:30.255" v="6506" actId="47"/>
        <pc:sldMkLst>
          <pc:docMk/>
          <pc:sldMk cId="518081186" sldId="6129"/>
        </pc:sldMkLst>
      </pc:sldChg>
    </pc:docChg>
  </pc:docChgLst>
  <pc:docChgLst>
    <pc:chgData name="Hoffman, Peter" userId="673cee94-26bd-4c2a-ab82-1b3669e2f049" providerId="ADAL" clId="{2099A7ED-56F1-4408-8D93-17A09618FFB8}"/>
    <pc:docChg chg="undo custSel addSld delSld modSld">
      <pc:chgData name="Hoffman, Peter" userId="673cee94-26bd-4c2a-ab82-1b3669e2f049" providerId="ADAL" clId="{2099A7ED-56F1-4408-8D93-17A09618FFB8}" dt="2025-08-20T18:46:09.998" v="872"/>
      <pc:docMkLst>
        <pc:docMk/>
      </pc:docMkLst>
      <pc:sldChg chg="addSp delSp modSp add mod chgLayout">
        <pc:chgData name="Hoffman, Peter" userId="673cee94-26bd-4c2a-ab82-1b3669e2f049" providerId="ADAL" clId="{2099A7ED-56F1-4408-8D93-17A09618FFB8}" dt="2025-08-20T18:09:48.707" v="63" actId="478"/>
        <pc:sldMkLst>
          <pc:docMk/>
          <pc:sldMk cId="1991320786" sldId="4834"/>
        </pc:sldMkLst>
      </pc:sldChg>
      <pc:sldChg chg="addSp delSp modSp add mod chgLayout">
        <pc:chgData name="Hoffman, Peter" userId="673cee94-26bd-4c2a-ab82-1b3669e2f049" providerId="ADAL" clId="{2099A7ED-56F1-4408-8D93-17A09618FFB8}" dt="2025-08-20T18:06:58.292" v="20" actId="6264"/>
        <pc:sldMkLst>
          <pc:docMk/>
          <pc:sldMk cId="1775796373" sldId="5395"/>
        </pc:sldMkLst>
      </pc:sldChg>
      <pc:sldChg chg="addSp delSp modSp add mod chgLayout">
        <pc:chgData name="Hoffman, Peter" userId="673cee94-26bd-4c2a-ab82-1b3669e2f049" providerId="ADAL" clId="{2099A7ED-56F1-4408-8D93-17A09618FFB8}" dt="2025-08-20T18:09:37.413" v="62" actId="13244"/>
        <pc:sldMkLst>
          <pc:docMk/>
          <pc:sldMk cId="1896735902" sldId="5469"/>
        </pc:sldMkLst>
      </pc:sldChg>
      <pc:sldChg chg="modSp add del mod">
        <pc:chgData name="Hoffman, Peter" userId="673cee94-26bd-4c2a-ab82-1b3669e2f049" providerId="ADAL" clId="{2099A7ED-56F1-4408-8D93-17A09618FFB8}" dt="2025-08-20T18:41:41.800" v="212" actId="2696"/>
        <pc:sldMkLst>
          <pc:docMk/>
          <pc:sldMk cId="3254898418" sldId="5535"/>
        </pc:sldMkLst>
      </pc:sldChg>
      <pc:sldChg chg="del">
        <pc:chgData name="Hoffman, Peter" userId="673cee94-26bd-4c2a-ab82-1b3669e2f049" providerId="ADAL" clId="{2099A7ED-56F1-4408-8D93-17A09618FFB8}" dt="2025-08-20T18:06:51.085" v="19" actId="2696"/>
        <pc:sldMkLst>
          <pc:docMk/>
          <pc:sldMk cId="2216530191" sldId="6080"/>
        </pc:sldMkLst>
      </pc:sldChg>
      <pc:sldChg chg="del">
        <pc:chgData name="Hoffman, Peter" userId="673cee94-26bd-4c2a-ab82-1b3669e2f049" providerId="ADAL" clId="{2099A7ED-56F1-4408-8D93-17A09618FFB8}" dt="2025-08-20T18:06:51.085" v="19" actId="2696"/>
        <pc:sldMkLst>
          <pc:docMk/>
          <pc:sldMk cId="849073008" sldId="6081"/>
        </pc:sldMkLst>
      </pc:sldChg>
      <pc:sldChg chg="addSp delSp modSp mod chgLayout">
        <pc:chgData name="Hoffman, Peter" userId="673cee94-26bd-4c2a-ab82-1b3669e2f049" providerId="ADAL" clId="{2099A7ED-56F1-4408-8D93-17A09618FFB8}" dt="2025-08-20T18:43:32.676" v="603" actId="6264"/>
        <pc:sldMkLst>
          <pc:docMk/>
          <pc:sldMk cId="739660537" sldId="6082"/>
        </pc:sldMkLst>
      </pc:sldChg>
      <pc:sldChg chg="del">
        <pc:chgData name="Hoffman, Peter" userId="673cee94-26bd-4c2a-ab82-1b3669e2f049" providerId="ADAL" clId="{2099A7ED-56F1-4408-8D93-17A09618FFB8}" dt="2025-08-20T18:38:37.838" v="65" actId="2696"/>
        <pc:sldMkLst>
          <pc:docMk/>
          <pc:sldMk cId="1232033765" sldId="6083"/>
        </pc:sldMkLst>
      </pc:sldChg>
      <pc:sldChg chg="addSp delSp modSp mod chgLayout">
        <pc:chgData name="Hoffman, Peter" userId="673cee94-26bd-4c2a-ab82-1b3669e2f049" providerId="ADAL" clId="{2099A7ED-56F1-4408-8D93-17A09618FFB8}" dt="2025-08-20T18:43:32.676" v="603" actId="6264"/>
        <pc:sldMkLst>
          <pc:docMk/>
          <pc:sldMk cId="1180180942" sldId="6084"/>
        </pc:sldMkLst>
      </pc:sldChg>
      <pc:sldChg chg="addSp delSp modSp add del mod modClrScheme chgLayout">
        <pc:chgData name="Hoffman, Peter" userId="673cee94-26bd-4c2a-ab82-1b3669e2f049" providerId="ADAL" clId="{2099A7ED-56F1-4408-8D93-17A09618FFB8}" dt="2025-08-20T18:45:32.741" v="861" actId="47"/>
        <pc:sldMkLst>
          <pc:docMk/>
          <pc:sldMk cId="1913634015" sldId="6099"/>
        </pc:sldMkLst>
      </pc:sldChg>
      <pc:sldChg chg="modSp add mod">
        <pc:chgData name="Hoffman, Peter" userId="673cee94-26bd-4c2a-ab82-1b3669e2f049" providerId="ADAL" clId="{2099A7ED-56F1-4408-8D93-17A09618FFB8}" dt="2025-08-20T18:46:09.998" v="872"/>
        <pc:sldMkLst>
          <pc:docMk/>
          <pc:sldMk cId="4061527044" sldId="6100"/>
        </pc:sldMkLst>
      </pc:sldChg>
    </pc:docChg>
  </pc:docChgLst>
  <pc:docChgLst>
    <pc:chgData name="Hoffman, Peter" userId="S::hoffman_p@cde.state.co.us::673cee94-26bd-4c2a-ab82-1b3669e2f049" providerId="AD" clId="Web-{1C34C36D-00EF-2365-4368-79374EDBD78F}"/>
    <pc:docChg chg="addSld delSld modSld">
      <pc:chgData name="Hoffman, Peter" userId="S::hoffman_p@cde.state.co.us::673cee94-26bd-4c2a-ab82-1b3669e2f049" providerId="AD" clId="Web-{1C34C36D-00EF-2365-4368-79374EDBD78F}" dt="2025-08-18T16:42:06.192" v="52"/>
      <pc:docMkLst>
        <pc:docMk/>
      </pc:docMkLst>
      <pc:sldChg chg="modSp">
        <pc:chgData name="Hoffman, Peter" userId="S::hoffman_p@cde.state.co.us::673cee94-26bd-4c2a-ab82-1b3669e2f049" providerId="AD" clId="Web-{1C34C36D-00EF-2365-4368-79374EDBD78F}" dt="2025-08-18T16:39:57.926" v="0" actId="20577"/>
        <pc:sldMkLst>
          <pc:docMk/>
          <pc:sldMk cId="3044915438" sldId="256"/>
        </pc:sldMkLst>
        <pc:spChg chg="mod">
          <ac:chgData name="Hoffman, Peter" userId="S::hoffman_p@cde.state.co.us::673cee94-26bd-4c2a-ab82-1b3669e2f049" providerId="AD" clId="Web-{1C34C36D-00EF-2365-4368-79374EDBD78F}" dt="2025-08-18T16:39:57.926" v="0" actId="20577"/>
          <ac:spMkLst>
            <pc:docMk/>
            <pc:sldMk cId="3044915438" sldId="256"/>
            <ac:spMk id="2" creationId="{00000000-0000-0000-0000-000000000000}"/>
          </ac:spMkLst>
        </pc:spChg>
      </pc:sldChg>
      <pc:sldChg chg="modSp">
        <pc:chgData name="Hoffman, Peter" userId="S::hoffman_p@cde.state.co.us::673cee94-26bd-4c2a-ab82-1b3669e2f049" providerId="AD" clId="Web-{1C34C36D-00EF-2365-4368-79374EDBD78F}" dt="2025-08-18T16:41:30.426" v="33"/>
        <pc:sldMkLst>
          <pc:docMk/>
          <pc:sldMk cId="1212467416" sldId="261"/>
        </pc:sldMkLst>
        <pc:graphicFrameChg chg="mod modGraphic">
          <ac:chgData name="Hoffman, Peter" userId="S::hoffman_p@cde.state.co.us::673cee94-26bd-4c2a-ab82-1b3669e2f049" providerId="AD" clId="Web-{1C34C36D-00EF-2365-4368-79374EDBD78F}" dt="2025-08-18T16:41:30.426" v="33"/>
          <ac:graphicFrameMkLst>
            <pc:docMk/>
            <pc:sldMk cId="1212467416" sldId="261"/>
            <ac:graphicFrameMk id="5" creationId="{9C3641C5-EC4F-D3EA-E4A2-8ABB597C5BAA}"/>
          </ac:graphicFrameMkLst>
        </pc:graphicFrameChg>
      </pc:sldChg>
      <pc:sldChg chg="modSp">
        <pc:chgData name="Hoffman, Peter" userId="S::hoffman_p@cde.state.co.us::673cee94-26bd-4c2a-ab82-1b3669e2f049" providerId="AD" clId="Web-{1C34C36D-00EF-2365-4368-79374EDBD78F}" dt="2025-08-18T16:40:16.582" v="10" actId="20577"/>
        <pc:sldMkLst>
          <pc:docMk/>
          <pc:sldMk cId="794275993" sldId="5416"/>
        </pc:sldMkLst>
      </pc:sldChg>
      <pc:sldChg chg="addSp modSp">
        <pc:chgData name="Hoffman, Peter" userId="S::hoffman_p@cde.state.co.us::673cee94-26bd-4c2a-ab82-1b3669e2f049" providerId="AD" clId="Web-{1C34C36D-00EF-2365-4368-79374EDBD78F}" dt="2025-08-18T16:41:42.082" v="34"/>
        <pc:sldMkLst>
          <pc:docMk/>
          <pc:sldMk cId="500438566" sldId="5672"/>
        </pc:sldMkLst>
      </pc:sldChg>
      <pc:sldChg chg="del">
        <pc:chgData name="Hoffman, Peter" userId="S::hoffman_p@cde.state.co.us::673cee94-26bd-4c2a-ab82-1b3669e2f049" providerId="AD" clId="Web-{1C34C36D-00EF-2365-4368-79374EDBD78F}" dt="2025-08-18T16:41:05.723" v="12"/>
        <pc:sldMkLst>
          <pc:docMk/>
          <pc:sldMk cId="2055979038" sldId="5901"/>
        </pc:sldMkLst>
      </pc:sldChg>
      <pc:sldChg chg="del">
        <pc:chgData name="Hoffman, Peter" userId="S::hoffman_p@cde.state.co.us::673cee94-26bd-4c2a-ab82-1b3669e2f049" providerId="AD" clId="Web-{1C34C36D-00EF-2365-4368-79374EDBD78F}" dt="2025-08-18T16:41:05.723" v="15"/>
        <pc:sldMkLst>
          <pc:docMk/>
          <pc:sldMk cId="4102551744" sldId="5987"/>
        </pc:sldMkLst>
      </pc:sldChg>
      <pc:sldChg chg="del">
        <pc:chgData name="Hoffman, Peter" userId="S::hoffman_p@cde.state.co.us::673cee94-26bd-4c2a-ab82-1b3669e2f049" providerId="AD" clId="Web-{1C34C36D-00EF-2365-4368-79374EDBD78F}" dt="2025-08-18T16:41:05.723" v="13"/>
        <pc:sldMkLst>
          <pc:docMk/>
          <pc:sldMk cId="374928744" sldId="5990"/>
        </pc:sldMkLst>
      </pc:sldChg>
      <pc:sldChg chg="del">
        <pc:chgData name="Hoffman, Peter" userId="S::hoffman_p@cde.state.co.us::673cee94-26bd-4c2a-ab82-1b3669e2f049" providerId="AD" clId="Web-{1C34C36D-00EF-2365-4368-79374EDBD78F}" dt="2025-08-18T16:41:05.723" v="14"/>
        <pc:sldMkLst>
          <pc:docMk/>
          <pc:sldMk cId="4025617885" sldId="5991"/>
        </pc:sldMkLst>
      </pc:sldChg>
      <pc:sldChg chg="del">
        <pc:chgData name="Hoffman, Peter" userId="S::hoffman_p@cde.state.co.us::673cee94-26bd-4c2a-ab82-1b3669e2f049" providerId="AD" clId="Web-{1C34C36D-00EF-2365-4368-79374EDBD78F}" dt="2025-08-18T16:41:05.738" v="17"/>
        <pc:sldMkLst>
          <pc:docMk/>
          <pc:sldMk cId="104248470" sldId="6028"/>
        </pc:sldMkLst>
      </pc:sldChg>
      <pc:sldChg chg="del">
        <pc:chgData name="Hoffman, Peter" userId="S::hoffman_p@cde.state.co.us::673cee94-26bd-4c2a-ab82-1b3669e2f049" providerId="AD" clId="Web-{1C34C36D-00EF-2365-4368-79374EDBD78F}" dt="2025-08-18T16:42:06.161" v="44"/>
        <pc:sldMkLst>
          <pc:docMk/>
          <pc:sldMk cId="939174803" sldId="6032"/>
        </pc:sldMkLst>
      </pc:sldChg>
      <pc:sldChg chg="del">
        <pc:chgData name="Hoffman, Peter" userId="S::hoffman_p@cde.state.co.us::673cee94-26bd-4c2a-ab82-1b3669e2f049" providerId="AD" clId="Web-{1C34C36D-00EF-2365-4368-79374EDBD78F}" dt="2025-08-18T16:42:06.192" v="52"/>
        <pc:sldMkLst>
          <pc:docMk/>
          <pc:sldMk cId="2986489002" sldId="6033"/>
        </pc:sldMkLst>
      </pc:sldChg>
      <pc:sldChg chg="del">
        <pc:chgData name="Hoffman, Peter" userId="S::hoffman_p@cde.state.co.us::673cee94-26bd-4c2a-ab82-1b3669e2f049" providerId="AD" clId="Web-{1C34C36D-00EF-2365-4368-79374EDBD78F}" dt="2025-08-18T16:42:06.176" v="51"/>
        <pc:sldMkLst>
          <pc:docMk/>
          <pc:sldMk cId="2276821023" sldId="6034"/>
        </pc:sldMkLst>
      </pc:sldChg>
      <pc:sldChg chg="del">
        <pc:chgData name="Hoffman, Peter" userId="S::hoffman_p@cde.state.co.us::673cee94-26bd-4c2a-ab82-1b3669e2f049" providerId="AD" clId="Web-{1C34C36D-00EF-2365-4368-79374EDBD78F}" dt="2025-08-18T16:42:06.176" v="50"/>
        <pc:sldMkLst>
          <pc:docMk/>
          <pc:sldMk cId="1617499180" sldId="6038"/>
        </pc:sldMkLst>
      </pc:sldChg>
      <pc:sldChg chg="del">
        <pc:chgData name="Hoffman, Peter" userId="S::hoffman_p@cde.state.co.us::673cee94-26bd-4c2a-ab82-1b3669e2f049" providerId="AD" clId="Web-{1C34C36D-00EF-2365-4368-79374EDBD78F}" dt="2025-08-18T16:42:06.176" v="49"/>
        <pc:sldMkLst>
          <pc:docMk/>
          <pc:sldMk cId="427757475" sldId="6039"/>
        </pc:sldMkLst>
      </pc:sldChg>
      <pc:sldChg chg="del">
        <pc:chgData name="Hoffman, Peter" userId="S::hoffman_p@cde.state.co.us::673cee94-26bd-4c2a-ab82-1b3669e2f049" providerId="AD" clId="Web-{1C34C36D-00EF-2365-4368-79374EDBD78F}" dt="2025-08-18T16:42:06.176" v="46"/>
        <pc:sldMkLst>
          <pc:docMk/>
          <pc:sldMk cId="3683006635" sldId="6040"/>
        </pc:sldMkLst>
      </pc:sldChg>
      <pc:sldChg chg="del">
        <pc:chgData name="Hoffman, Peter" userId="S::hoffman_p@cde.state.co.us::673cee94-26bd-4c2a-ab82-1b3669e2f049" providerId="AD" clId="Web-{1C34C36D-00EF-2365-4368-79374EDBD78F}" dt="2025-08-18T16:42:06.176" v="45"/>
        <pc:sldMkLst>
          <pc:docMk/>
          <pc:sldMk cId="2292808903" sldId="6041"/>
        </pc:sldMkLst>
      </pc:sldChg>
      <pc:sldChg chg="del">
        <pc:chgData name="Hoffman, Peter" userId="S::hoffman_p@cde.state.co.us::673cee94-26bd-4c2a-ab82-1b3669e2f049" providerId="AD" clId="Web-{1C34C36D-00EF-2365-4368-79374EDBD78F}" dt="2025-08-18T16:41:05.754" v="25"/>
        <pc:sldMkLst>
          <pc:docMk/>
          <pc:sldMk cId="3115641727" sldId="6053"/>
        </pc:sldMkLst>
      </pc:sldChg>
      <pc:sldChg chg="del">
        <pc:chgData name="Hoffman, Peter" userId="S::hoffman_p@cde.state.co.us::673cee94-26bd-4c2a-ab82-1b3669e2f049" providerId="AD" clId="Web-{1C34C36D-00EF-2365-4368-79374EDBD78F}" dt="2025-08-18T16:41:05.738" v="23"/>
        <pc:sldMkLst>
          <pc:docMk/>
          <pc:sldMk cId="2643916489" sldId="6054"/>
        </pc:sldMkLst>
      </pc:sldChg>
      <pc:sldChg chg="del">
        <pc:chgData name="Hoffman, Peter" userId="S::hoffman_p@cde.state.co.us::673cee94-26bd-4c2a-ab82-1b3669e2f049" providerId="AD" clId="Web-{1C34C36D-00EF-2365-4368-79374EDBD78F}" dt="2025-08-18T16:41:05.738" v="22"/>
        <pc:sldMkLst>
          <pc:docMk/>
          <pc:sldMk cId="2052911192" sldId="6055"/>
        </pc:sldMkLst>
      </pc:sldChg>
      <pc:sldChg chg="del">
        <pc:chgData name="Hoffman, Peter" userId="S::hoffman_p@cde.state.co.us::673cee94-26bd-4c2a-ab82-1b3669e2f049" providerId="AD" clId="Web-{1C34C36D-00EF-2365-4368-79374EDBD78F}" dt="2025-08-18T16:41:05.738" v="21"/>
        <pc:sldMkLst>
          <pc:docMk/>
          <pc:sldMk cId="3038176183" sldId="6056"/>
        </pc:sldMkLst>
      </pc:sldChg>
      <pc:sldChg chg="del">
        <pc:chgData name="Hoffman, Peter" userId="S::hoffman_p@cde.state.co.us::673cee94-26bd-4c2a-ab82-1b3669e2f049" providerId="AD" clId="Web-{1C34C36D-00EF-2365-4368-79374EDBD78F}" dt="2025-08-18T16:41:05.738" v="20"/>
        <pc:sldMkLst>
          <pc:docMk/>
          <pc:sldMk cId="1721693706" sldId="6057"/>
        </pc:sldMkLst>
      </pc:sldChg>
      <pc:sldChg chg="del">
        <pc:chgData name="Hoffman, Peter" userId="S::hoffman_p@cde.state.co.us::673cee94-26bd-4c2a-ab82-1b3669e2f049" providerId="AD" clId="Web-{1C34C36D-00EF-2365-4368-79374EDBD78F}" dt="2025-08-18T16:42:06.176" v="48"/>
        <pc:sldMkLst>
          <pc:docMk/>
          <pc:sldMk cId="564747035" sldId="6063"/>
        </pc:sldMkLst>
      </pc:sldChg>
      <pc:sldChg chg="del">
        <pc:chgData name="Hoffman, Peter" userId="S::hoffman_p@cde.state.co.us::673cee94-26bd-4c2a-ab82-1b3669e2f049" providerId="AD" clId="Web-{1C34C36D-00EF-2365-4368-79374EDBD78F}" dt="2025-08-18T16:42:06.176" v="47"/>
        <pc:sldMkLst>
          <pc:docMk/>
          <pc:sldMk cId="3875854488" sldId="6064"/>
        </pc:sldMkLst>
      </pc:sldChg>
      <pc:sldChg chg="del">
        <pc:chgData name="Hoffman, Peter" userId="S::hoffman_p@cde.state.co.us::673cee94-26bd-4c2a-ab82-1b3669e2f049" providerId="AD" clId="Web-{1C34C36D-00EF-2365-4368-79374EDBD78F}" dt="2025-08-18T16:41:05.754" v="24"/>
        <pc:sldMkLst>
          <pc:docMk/>
          <pc:sldMk cId="2097664448" sldId="6065"/>
        </pc:sldMkLst>
      </pc:sldChg>
      <pc:sldChg chg="del">
        <pc:chgData name="Hoffman, Peter" userId="S::hoffman_p@cde.state.co.us::673cee94-26bd-4c2a-ab82-1b3669e2f049" providerId="AD" clId="Web-{1C34C36D-00EF-2365-4368-79374EDBD78F}" dt="2025-08-18T16:41:05.738" v="19"/>
        <pc:sldMkLst>
          <pc:docMk/>
          <pc:sldMk cId="1366222584" sldId="6066"/>
        </pc:sldMkLst>
      </pc:sldChg>
      <pc:sldChg chg="del">
        <pc:chgData name="Hoffman, Peter" userId="S::hoffman_p@cde.state.co.us::673cee94-26bd-4c2a-ab82-1b3669e2f049" providerId="AD" clId="Web-{1C34C36D-00EF-2365-4368-79374EDBD78F}" dt="2025-08-18T16:41:05.738" v="18"/>
        <pc:sldMkLst>
          <pc:docMk/>
          <pc:sldMk cId="690632310" sldId="6070"/>
        </pc:sldMkLst>
      </pc:sldChg>
      <pc:sldChg chg="add replId">
        <pc:chgData name="Hoffman, Peter" userId="S::hoffman_p@cde.state.co.us::673cee94-26bd-4c2a-ab82-1b3669e2f049" providerId="AD" clId="Web-{1C34C36D-00EF-2365-4368-79374EDBD78F}" dt="2025-08-18T16:41:55.879" v="35"/>
        <pc:sldMkLst>
          <pc:docMk/>
          <pc:sldMk cId="812424776" sldId="6070"/>
        </pc:sldMkLst>
      </pc:sldChg>
      <pc:sldChg chg="del">
        <pc:chgData name="Hoffman, Peter" userId="S::hoffman_p@cde.state.co.us::673cee94-26bd-4c2a-ab82-1b3669e2f049" providerId="AD" clId="Web-{1C34C36D-00EF-2365-4368-79374EDBD78F}" dt="2025-08-18T16:41:05.738" v="16"/>
        <pc:sldMkLst>
          <pc:docMk/>
          <pc:sldMk cId="938182431" sldId="6071"/>
        </pc:sldMkLst>
      </pc:sldChg>
      <pc:sldChg chg="add replId">
        <pc:chgData name="Hoffman, Peter" userId="S::hoffman_p@cde.state.co.us::673cee94-26bd-4c2a-ab82-1b3669e2f049" providerId="AD" clId="Web-{1C34C36D-00EF-2365-4368-79374EDBD78F}" dt="2025-08-18T16:41:55.957" v="36"/>
        <pc:sldMkLst>
          <pc:docMk/>
          <pc:sldMk cId="2525746056" sldId="6071"/>
        </pc:sldMkLst>
      </pc:sldChg>
      <pc:sldChg chg="add replId">
        <pc:chgData name="Hoffman, Peter" userId="S::hoffman_p@cde.state.co.us::673cee94-26bd-4c2a-ab82-1b3669e2f049" providerId="AD" clId="Web-{1C34C36D-00EF-2365-4368-79374EDBD78F}" dt="2025-08-18T16:41:56.051" v="37"/>
        <pc:sldMkLst>
          <pc:docMk/>
          <pc:sldMk cId="2892064144" sldId="6072"/>
        </pc:sldMkLst>
      </pc:sldChg>
      <pc:sldChg chg="add replId">
        <pc:chgData name="Hoffman, Peter" userId="S::hoffman_p@cde.state.co.us::673cee94-26bd-4c2a-ab82-1b3669e2f049" providerId="AD" clId="Web-{1C34C36D-00EF-2365-4368-79374EDBD78F}" dt="2025-08-18T16:41:56.145" v="38"/>
        <pc:sldMkLst>
          <pc:docMk/>
          <pc:sldMk cId="1261326693" sldId="6073"/>
        </pc:sldMkLst>
      </pc:sldChg>
      <pc:sldChg chg="add replId">
        <pc:chgData name="Hoffman, Peter" userId="S::hoffman_p@cde.state.co.us::673cee94-26bd-4c2a-ab82-1b3669e2f049" providerId="AD" clId="Web-{1C34C36D-00EF-2365-4368-79374EDBD78F}" dt="2025-08-18T16:41:56.223" v="39"/>
        <pc:sldMkLst>
          <pc:docMk/>
          <pc:sldMk cId="1644264216" sldId="6074"/>
        </pc:sldMkLst>
      </pc:sldChg>
      <pc:sldChg chg="add replId">
        <pc:chgData name="Hoffman, Peter" userId="S::hoffman_p@cde.state.co.us::673cee94-26bd-4c2a-ab82-1b3669e2f049" providerId="AD" clId="Web-{1C34C36D-00EF-2365-4368-79374EDBD78F}" dt="2025-08-18T16:41:56.332" v="40"/>
        <pc:sldMkLst>
          <pc:docMk/>
          <pc:sldMk cId="1106650214" sldId="6075"/>
        </pc:sldMkLst>
      </pc:sldChg>
      <pc:sldChg chg="add replId">
        <pc:chgData name="Hoffman, Peter" userId="S::hoffman_p@cde.state.co.us::673cee94-26bd-4c2a-ab82-1b3669e2f049" providerId="AD" clId="Web-{1C34C36D-00EF-2365-4368-79374EDBD78F}" dt="2025-08-18T16:41:56.426" v="41"/>
        <pc:sldMkLst>
          <pc:docMk/>
          <pc:sldMk cId="2377070037" sldId="6076"/>
        </pc:sldMkLst>
      </pc:sldChg>
      <pc:sldChg chg="add replId">
        <pc:chgData name="Hoffman, Peter" userId="S::hoffman_p@cde.state.co.us::673cee94-26bd-4c2a-ab82-1b3669e2f049" providerId="AD" clId="Web-{1C34C36D-00EF-2365-4368-79374EDBD78F}" dt="2025-08-18T16:41:56.520" v="42"/>
        <pc:sldMkLst>
          <pc:docMk/>
          <pc:sldMk cId="971939976" sldId="6077"/>
        </pc:sldMkLst>
      </pc:sldChg>
      <pc:sldChg chg="add replId">
        <pc:chgData name="Hoffman, Peter" userId="S::hoffman_p@cde.state.co.us::673cee94-26bd-4c2a-ab82-1b3669e2f049" providerId="AD" clId="Web-{1C34C36D-00EF-2365-4368-79374EDBD78F}" dt="2025-08-18T16:41:56.536" v="43"/>
        <pc:sldMkLst>
          <pc:docMk/>
          <pc:sldMk cId="309898177" sldId="6078"/>
        </pc:sldMkLst>
      </pc:sldChg>
    </pc:docChg>
  </pc:docChgLst>
  <pc:docChgLst>
    <pc:chgData name="Rhodes, Tara" userId="S::rhodes_t@cde.state.co.us::566307b0-1e17-4826-87e1-0feb85a922f2" providerId="AD" clId="Web-{B5B0F9F3-182E-527A-2DCA-E3A19DF48DCD}"/>
    <pc:docChg chg="modSld">
      <pc:chgData name="Rhodes, Tara" userId="S::rhodes_t@cde.state.co.us::566307b0-1e17-4826-87e1-0feb85a922f2" providerId="AD" clId="Web-{B5B0F9F3-182E-527A-2DCA-E3A19DF48DCD}" dt="2025-08-13T20:46:56.151" v="269" actId="20577"/>
      <pc:docMkLst>
        <pc:docMk/>
      </pc:docMkLst>
      <pc:sldChg chg="modSp">
        <pc:chgData name="Rhodes, Tara" userId="S::rhodes_t@cde.state.co.us::566307b0-1e17-4826-87e1-0feb85a922f2" providerId="AD" clId="Web-{B5B0F9F3-182E-527A-2DCA-E3A19DF48DCD}" dt="2025-08-13T20:46:56.151" v="269" actId="20577"/>
        <pc:sldMkLst>
          <pc:docMk/>
          <pc:sldMk cId="3683006635" sldId="6040"/>
        </pc:sldMkLst>
      </pc:sldChg>
    </pc:docChg>
  </pc:docChgLst>
  <pc:docChgLst>
    <pc:chgData name="Rhodes, Tara" userId="S::rhodes_t@cde.state.co.us::566307b0-1e17-4826-87e1-0feb85a922f2" providerId="AD" clId="Web-{5F0BEA82-7601-7860-E0A7-100D30B26CB5}"/>
    <pc:docChg chg="delSld modSld">
      <pc:chgData name="Rhodes, Tara" userId="S::rhodes_t@cde.state.co.us::566307b0-1e17-4826-87e1-0feb85a922f2" providerId="AD" clId="Web-{5F0BEA82-7601-7860-E0A7-100D30B26CB5}" dt="2025-08-27T20:05:40.536" v="855"/>
      <pc:docMkLst>
        <pc:docMk/>
      </pc:docMkLst>
      <pc:sldChg chg="del">
        <pc:chgData name="Rhodes, Tara" userId="S::rhodes_t@cde.state.co.us::566307b0-1e17-4826-87e1-0feb85a922f2" providerId="AD" clId="Web-{5F0BEA82-7601-7860-E0A7-100D30B26CB5}" dt="2025-08-27T19:49:39.817" v="7"/>
        <pc:sldMkLst>
          <pc:docMk/>
          <pc:sldMk cId="2525746056" sldId="6071"/>
        </pc:sldMkLst>
      </pc:sldChg>
      <pc:sldChg chg="modSp">
        <pc:chgData name="Rhodes, Tara" userId="S::rhodes_t@cde.state.co.us::566307b0-1e17-4826-87e1-0feb85a922f2" providerId="AD" clId="Web-{5F0BEA82-7601-7860-E0A7-100D30B26CB5}" dt="2025-08-27T20:04:37.285" v="847" actId="20577"/>
        <pc:sldMkLst>
          <pc:docMk/>
          <pc:sldMk cId="2892064144" sldId="6072"/>
        </pc:sldMkLst>
      </pc:sldChg>
      <pc:sldChg chg="del">
        <pc:chgData name="Rhodes, Tara" userId="S::rhodes_t@cde.state.co.us::566307b0-1e17-4826-87e1-0feb85a922f2" providerId="AD" clId="Web-{5F0BEA82-7601-7860-E0A7-100D30B26CB5}" dt="2025-08-27T19:49:16.348" v="6"/>
        <pc:sldMkLst>
          <pc:docMk/>
          <pc:sldMk cId="1644264216" sldId="6074"/>
        </pc:sldMkLst>
      </pc:sldChg>
      <pc:sldChg chg="del">
        <pc:chgData name="Rhodes, Tara" userId="S::rhodes_t@cde.state.co.us::566307b0-1e17-4826-87e1-0feb85a922f2" providerId="AD" clId="Web-{5F0BEA82-7601-7860-E0A7-100D30B26CB5}" dt="2025-08-27T19:49:14.958" v="5"/>
        <pc:sldMkLst>
          <pc:docMk/>
          <pc:sldMk cId="1106650214" sldId="6075"/>
        </pc:sldMkLst>
      </pc:sldChg>
      <pc:sldChg chg="del">
        <pc:chgData name="Rhodes, Tara" userId="S::rhodes_t@cde.state.co.us::566307b0-1e17-4826-87e1-0feb85a922f2" providerId="AD" clId="Web-{5F0BEA82-7601-7860-E0A7-100D30B26CB5}" dt="2025-08-27T19:49:13.301" v="4"/>
        <pc:sldMkLst>
          <pc:docMk/>
          <pc:sldMk cId="2377070037" sldId="6076"/>
        </pc:sldMkLst>
      </pc:sldChg>
      <pc:sldChg chg="modSp">
        <pc:chgData name="Rhodes, Tara" userId="S::rhodes_t@cde.state.co.us::566307b0-1e17-4826-87e1-0feb85a922f2" providerId="AD" clId="Web-{5F0BEA82-7601-7860-E0A7-100D30B26CB5}" dt="2025-08-27T19:49:02.707" v="3"/>
        <pc:sldMkLst>
          <pc:docMk/>
          <pc:sldMk cId="971939976" sldId="6077"/>
        </pc:sldMkLst>
      </pc:sldChg>
      <pc:sldChg chg="addSp delSp modSp">
        <pc:chgData name="Rhodes, Tara" userId="S::rhodes_t@cde.state.co.us::566307b0-1e17-4826-87e1-0feb85a922f2" providerId="AD" clId="Web-{5F0BEA82-7601-7860-E0A7-100D30B26CB5}" dt="2025-08-27T20:05:40.536" v="855"/>
        <pc:sldMkLst>
          <pc:docMk/>
          <pc:sldMk cId="212282019" sldId="6101"/>
        </pc:sldMkLst>
      </pc:sldChg>
    </pc:docChg>
  </pc:docChgLst>
  <pc:docChgLst>
    <pc:chgData name="Heitman, Lindsey" userId="a9773a47-99d2-4599-9377-6d37e9ec0bd3" providerId="ADAL" clId="{829F3D22-359A-4C1C-A0D2-57CE0EEAE978}"/>
    <pc:docChg chg="custSel addSld delSld modSld sldOrd">
      <pc:chgData name="Heitman, Lindsey" userId="a9773a47-99d2-4599-9377-6d37e9ec0bd3" providerId="ADAL" clId="{829F3D22-359A-4C1C-A0D2-57CE0EEAE978}" dt="2025-08-14T13:29:19.909" v="541"/>
      <pc:docMkLst>
        <pc:docMk/>
      </pc:docMkLst>
      <pc:sldChg chg="del">
        <pc:chgData name="Heitman, Lindsey" userId="a9773a47-99d2-4599-9377-6d37e9ec0bd3" providerId="ADAL" clId="{829F3D22-359A-4C1C-A0D2-57CE0EEAE978}" dt="2025-08-14T13:19:54.676" v="3" actId="2696"/>
        <pc:sldMkLst>
          <pc:docMk/>
          <pc:sldMk cId="515991887" sldId="5983"/>
        </pc:sldMkLst>
      </pc:sldChg>
      <pc:sldChg chg="del">
        <pc:chgData name="Heitman, Lindsey" userId="a9773a47-99d2-4599-9377-6d37e9ec0bd3" providerId="ADAL" clId="{829F3D22-359A-4C1C-A0D2-57CE0EEAE978}" dt="2025-08-14T13:19:46.777" v="1" actId="2696"/>
        <pc:sldMkLst>
          <pc:docMk/>
          <pc:sldMk cId="743490899" sldId="5985"/>
        </pc:sldMkLst>
      </pc:sldChg>
      <pc:sldChg chg="modSp add mod ord">
        <pc:chgData name="Heitman, Lindsey" userId="a9773a47-99d2-4599-9377-6d37e9ec0bd3" providerId="ADAL" clId="{829F3D22-359A-4C1C-A0D2-57CE0EEAE978}" dt="2025-08-14T13:29:19.909" v="541"/>
        <pc:sldMkLst>
          <pc:docMk/>
          <pc:sldMk cId="4102551744" sldId="5987"/>
        </pc:sldMkLst>
      </pc:sldChg>
      <pc:sldChg chg="modSp add mod">
        <pc:chgData name="Heitman, Lindsey" userId="a9773a47-99d2-4599-9377-6d37e9ec0bd3" providerId="ADAL" clId="{829F3D22-359A-4C1C-A0D2-57CE0EEAE978}" dt="2025-08-14T13:24:15.234" v="71" actId="14100"/>
        <pc:sldMkLst>
          <pc:docMk/>
          <pc:sldMk cId="374928744" sldId="5990"/>
        </pc:sldMkLst>
      </pc:sldChg>
      <pc:sldChg chg="modSp add mod">
        <pc:chgData name="Heitman, Lindsey" userId="a9773a47-99d2-4599-9377-6d37e9ec0bd3" providerId="ADAL" clId="{829F3D22-359A-4C1C-A0D2-57CE0EEAE978}" dt="2025-08-14T13:21:48.144" v="33" actId="13244"/>
        <pc:sldMkLst>
          <pc:docMk/>
          <pc:sldMk cId="4025617885" sldId="5991"/>
        </pc:sldMkLst>
      </pc:sldChg>
      <pc:sldChg chg="del">
        <pc:chgData name="Heitman, Lindsey" userId="a9773a47-99d2-4599-9377-6d37e9ec0bd3" providerId="ADAL" clId="{829F3D22-359A-4C1C-A0D2-57CE0EEAE978}" dt="2025-08-14T13:19:50.790" v="2" actId="2696"/>
        <pc:sldMkLst>
          <pc:docMk/>
          <pc:sldMk cId="806143515" sldId="6052"/>
        </pc:sldMkLst>
      </pc:sldChg>
      <pc:sldChg chg="add">
        <pc:chgData name="Heitman, Lindsey" userId="a9773a47-99d2-4599-9377-6d37e9ec0bd3" providerId="ADAL" clId="{829F3D22-359A-4C1C-A0D2-57CE0EEAE978}" dt="2025-08-14T13:19:41.504" v="0"/>
        <pc:sldMkLst>
          <pc:docMk/>
          <pc:sldMk cId="938182431" sldId="6071"/>
        </pc:sldMkLst>
      </pc:sldChg>
    </pc:docChg>
  </pc:docChgLst>
  <pc:docChgLst>
    <pc:chgData name="Slutzky, Collin" userId="S::slutzky_c@cde.state.co.us::21f7fb5c-490d-42a4-8741-4ce78a53b03a" providerId="AD" clId="Web-{9537EFF2-64D8-1803-D334-10859636B139}"/>
    <pc:docChg chg="delSld modSld">
      <pc:chgData name="Slutzky, Collin" userId="S::slutzky_c@cde.state.co.us::21f7fb5c-490d-42a4-8741-4ce78a53b03a" providerId="AD" clId="Web-{9537EFF2-64D8-1803-D334-10859636B139}" dt="2025-09-03T22:21:11.120" v="15"/>
      <pc:docMkLst>
        <pc:docMk/>
      </pc:docMkLst>
      <pc:sldChg chg="del">
        <pc:chgData name="Slutzky, Collin" userId="S::slutzky_c@cde.state.co.us::21f7fb5c-490d-42a4-8741-4ce78a53b03a" providerId="AD" clId="Web-{9537EFF2-64D8-1803-D334-10859636B139}" dt="2025-09-03T22:20:26.682" v="0"/>
        <pc:sldMkLst>
          <pc:docMk/>
          <pc:sldMk cId="599009042" sldId="5549"/>
        </pc:sldMkLst>
      </pc:sldChg>
      <pc:sldChg chg="del">
        <pc:chgData name="Slutzky, Collin" userId="S::slutzky_c@cde.state.co.us::21f7fb5c-490d-42a4-8741-4ce78a53b03a" providerId="AD" clId="Web-{9537EFF2-64D8-1803-D334-10859636B139}" dt="2025-09-03T22:21:11.120" v="15"/>
        <pc:sldMkLst>
          <pc:docMk/>
          <pc:sldMk cId="3946741684" sldId="6096"/>
        </pc:sldMkLst>
      </pc:sldChg>
      <pc:sldChg chg="modSp del">
        <pc:chgData name="Slutzky, Collin" userId="S::slutzky_c@cde.state.co.us::21f7fb5c-490d-42a4-8741-4ce78a53b03a" providerId="AD" clId="Web-{9537EFF2-64D8-1803-D334-10859636B139}" dt="2025-09-03T22:21:11.104" v="14"/>
        <pc:sldMkLst>
          <pc:docMk/>
          <pc:sldMk cId="306307606" sldId="6097"/>
        </pc:sldMkLst>
      </pc:sldChg>
      <pc:sldChg chg="del">
        <pc:chgData name="Slutzky, Collin" userId="S::slutzky_c@cde.state.co.us::21f7fb5c-490d-42a4-8741-4ce78a53b03a" providerId="AD" clId="Web-{9537EFF2-64D8-1803-D334-10859636B139}" dt="2025-09-03T22:21:11.104" v="12"/>
        <pc:sldMkLst>
          <pc:docMk/>
          <pc:sldMk cId="2380299064" sldId="6098"/>
        </pc:sldMkLst>
      </pc:sldChg>
      <pc:sldChg chg="del">
        <pc:chgData name="Slutzky, Collin" userId="S::slutzky_c@cde.state.co.us::21f7fb5c-490d-42a4-8741-4ce78a53b03a" providerId="AD" clId="Web-{9537EFF2-64D8-1803-D334-10859636B139}" dt="2025-09-03T22:21:11.104" v="13"/>
        <pc:sldMkLst>
          <pc:docMk/>
          <pc:sldMk cId="2281957180" sldId="6102"/>
        </pc:sldMkLst>
      </pc:sldChg>
    </pc:docChg>
  </pc:docChgLst>
  <pc:docChgLst>
    <pc:chgData name="Gudka, Dawna" userId="823cceae-331b-41d6-9a63-34ad6d1db55c" providerId="ADAL" clId="{D8ABCBF2-7BAB-4B60-8770-79A75733B9F3}"/>
    <pc:docChg chg="undo custSel addSld delSld modSld sldOrd">
      <pc:chgData name="Gudka, Dawna" userId="823cceae-331b-41d6-9a63-34ad6d1db55c" providerId="ADAL" clId="{D8ABCBF2-7BAB-4B60-8770-79A75733B9F3}" dt="2025-09-03T17:09:40.018" v="445"/>
      <pc:docMkLst>
        <pc:docMk/>
      </pc:docMkLst>
      <pc:sldChg chg="modSp mod">
        <pc:chgData name="Gudka, Dawna" userId="823cceae-331b-41d6-9a63-34ad6d1db55c" providerId="ADAL" clId="{D8ABCBF2-7BAB-4B60-8770-79A75733B9F3}" dt="2025-09-02T12:36:05.098" v="19" actId="20577"/>
        <pc:sldMkLst>
          <pc:docMk/>
          <pc:sldMk cId="3044915438" sldId="256"/>
        </pc:sldMkLst>
        <pc:spChg chg="mod">
          <ac:chgData name="Gudka, Dawna" userId="823cceae-331b-41d6-9a63-34ad6d1db55c" providerId="ADAL" clId="{D8ABCBF2-7BAB-4B60-8770-79A75733B9F3}" dt="2025-09-02T12:36:05.098" v="19" actId="20577"/>
          <ac:spMkLst>
            <pc:docMk/>
            <pc:sldMk cId="3044915438" sldId="256"/>
            <ac:spMk id="2" creationId="{00000000-0000-0000-0000-000000000000}"/>
          </ac:spMkLst>
        </pc:spChg>
      </pc:sldChg>
      <pc:sldChg chg="modSp mod">
        <pc:chgData name="Gudka, Dawna" userId="823cceae-331b-41d6-9a63-34ad6d1db55c" providerId="ADAL" clId="{D8ABCBF2-7BAB-4B60-8770-79A75733B9F3}" dt="2025-09-02T12:42:29.706" v="197" actId="20577"/>
        <pc:sldMkLst>
          <pc:docMk/>
          <pc:sldMk cId="1212467416" sldId="261"/>
        </pc:sldMkLst>
        <pc:graphicFrameChg chg="mod modGraphic">
          <ac:chgData name="Gudka, Dawna" userId="823cceae-331b-41d6-9a63-34ad6d1db55c" providerId="ADAL" clId="{D8ABCBF2-7BAB-4B60-8770-79A75733B9F3}" dt="2025-09-02T12:42:29.706" v="197" actId="20577"/>
          <ac:graphicFrameMkLst>
            <pc:docMk/>
            <pc:sldMk cId="1212467416" sldId="261"/>
            <ac:graphicFrameMk id="5" creationId="{9C3641C5-EC4F-D3EA-E4A2-8ABB597C5BAA}"/>
          </ac:graphicFrameMkLst>
        </pc:graphicFrameChg>
      </pc:sldChg>
      <pc:sldChg chg="modSp mod">
        <pc:chgData name="Gudka, Dawna" userId="823cceae-331b-41d6-9a63-34ad6d1db55c" providerId="ADAL" clId="{D8ABCBF2-7BAB-4B60-8770-79A75733B9F3}" dt="2025-09-03T04:26:56.016" v="334" actId="20577"/>
        <pc:sldMkLst>
          <pc:docMk/>
          <pc:sldMk cId="3227145924" sldId="5097"/>
        </pc:sldMkLst>
        <pc:graphicFrameChg chg="modGraphic">
          <ac:chgData name="Gudka, Dawna" userId="823cceae-331b-41d6-9a63-34ad6d1db55c" providerId="ADAL" clId="{D8ABCBF2-7BAB-4B60-8770-79A75733B9F3}" dt="2025-09-03T04:26:56.016" v="334" actId="20577"/>
          <ac:graphicFrameMkLst>
            <pc:docMk/>
            <pc:sldMk cId="3227145924" sldId="5097"/>
            <ac:graphicFrameMk id="7" creationId="{2864BB53-F741-4FFC-0348-1AC10AD60EEB}"/>
          </ac:graphicFrameMkLst>
        </pc:graphicFrameChg>
      </pc:sldChg>
      <pc:sldChg chg="del">
        <pc:chgData name="Gudka, Dawna" userId="823cceae-331b-41d6-9a63-34ad6d1db55c" providerId="ADAL" clId="{D8ABCBF2-7BAB-4B60-8770-79A75733B9F3}" dt="2025-09-02T12:42:52.959" v="198" actId="2696"/>
        <pc:sldMkLst>
          <pc:docMk/>
          <pc:sldMk cId="1890162367" sldId="5984"/>
        </pc:sldMkLst>
      </pc:sldChg>
      <pc:sldChg chg="add">
        <pc:chgData name="Gudka, Dawna" userId="823cceae-331b-41d6-9a63-34ad6d1db55c" providerId="ADAL" clId="{D8ABCBF2-7BAB-4B60-8770-79A75733B9F3}" dt="2025-09-02T12:43:09.662" v="199"/>
        <pc:sldMkLst>
          <pc:docMk/>
          <pc:sldMk cId="2113856115" sldId="5984"/>
        </pc:sldMkLst>
      </pc:sldChg>
      <pc:sldChg chg="add">
        <pc:chgData name="Gudka, Dawna" userId="823cceae-331b-41d6-9a63-34ad6d1db55c" providerId="ADAL" clId="{D8ABCBF2-7BAB-4B60-8770-79A75733B9F3}" dt="2025-09-02T12:43:09.662" v="199"/>
        <pc:sldMkLst>
          <pc:docMk/>
          <pc:sldMk cId="925122637" sldId="6015"/>
        </pc:sldMkLst>
      </pc:sldChg>
      <pc:sldChg chg="del">
        <pc:chgData name="Gudka, Dawna" userId="823cceae-331b-41d6-9a63-34ad6d1db55c" providerId="ADAL" clId="{D8ABCBF2-7BAB-4B60-8770-79A75733B9F3}" dt="2025-09-02T12:42:52.959" v="198" actId="2696"/>
        <pc:sldMkLst>
          <pc:docMk/>
          <pc:sldMk cId="1878440181" sldId="6015"/>
        </pc:sldMkLst>
      </pc:sldChg>
      <pc:sldChg chg="add">
        <pc:chgData name="Gudka, Dawna" userId="823cceae-331b-41d6-9a63-34ad6d1db55c" providerId="ADAL" clId="{D8ABCBF2-7BAB-4B60-8770-79A75733B9F3}" dt="2025-09-02T12:43:09.662" v="199"/>
        <pc:sldMkLst>
          <pc:docMk/>
          <pc:sldMk cId="1097007941" sldId="6017"/>
        </pc:sldMkLst>
      </pc:sldChg>
      <pc:sldChg chg="del">
        <pc:chgData name="Gudka, Dawna" userId="823cceae-331b-41d6-9a63-34ad6d1db55c" providerId="ADAL" clId="{D8ABCBF2-7BAB-4B60-8770-79A75733B9F3}" dt="2025-09-02T12:42:52.959" v="198" actId="2696"/>
        <pc:sldMkLst>
          <pc:docMk/>
          <pc:sldMk cId="3871401798" sldId="6017"/>
        </pc:sldMkLst>
      </pc:sldChg>
      <pc:sldChg chg="modSp add mod">
        <pc:chgData name="Gudka, Dawna" userId="823cceae-331b-41d6-9a63-34ad6d1db55c" providerId="ADAL" clId="{D8ABCBF2-7BAB-4B60-8770-79A75733B9F3}" dt="2025-09-03T17:04:10.684" v="405" actId="20577"/>
        <pc:sldMkLst>
          <pc:docMk/>
          <pc:sldMk cId="2052911192" sldId="6055"/>
        </pc:sldMkLst>
      </pc:sldChg>
      <pc:sldChg chg="add">
        <pc:chgData name="Gudka, Dawna" userId="823cceae-331b-41d6-9a63-34ad6d1db55c" providerId="ADAL" clId="{D8ABCBF2-7BAB-4B60-8770-79A75733B9F3}" dt="2025-09-02T12:43:09.662" v="199"/>
        <pc:sldMkLst>
          <pc:docMk/>
          <pc:sldMk cId="2412857457" sldId="6062"/>
        </pc:sldMkLst>
      </pc:sldChg>
      <pc:sldChg chg="del">
        <pc:chgData name="Gudka, Dawna" userId="823cceae-331b-41d6-9a63-34ad6d1db55c" providerId="ADAL" clId="{D8ABCBF2-7BAB-4B60-8770-79A75733B9F3}" dt="2025-09-02T12:42:52.959" v="198" actId="2696"/>
        <pc:sldMkLst>
          <pc:docMk/>
          <pc:sldMk cId="3566746789" sldId="6062"/>
        </pc:sldMkLst>
      </pc:sldChg>
      <pc:sldChg chg="modSp add mod">
        <pc:chgData name="Gudka, Dawna" userId="823cceae-331b-41d6-9a63-34ad6d1db55c" providerId="ADAL" clId="{D8ABCBF2-7BAB-4B60-8770-79A75733B9F3}" dt="2025-09-02T21:19:09.125" v="295" actId="20577"/>
        <pc:sldMkLst>
          <pc:docMk/>
          <pc:sldMk cId="2720036529" sldId="6079"/>
        </pc:sldMkLst>
      </pc:sldChg>
      <pc:sldChg chg="modSp add mod">
        <pc:chgData name="Gudka, Dawna" userId="823cceae-331b-41d6-9a63-34ad6d1db55c" providerId="ADAL" clId="{D8ABCBF2-7BAB-4B60-8770-79A75733B9F3}" dt="2025-09-03T17:07:42.291" v="426" actId="962"/>
        <pc:sldMkLst>
          <pc:docMk/>
          <pc:sldMk cId="2216530191" sldId="6080"/>
        </pc:sldMkLst>
      </pc:sldChg>
      <pc:sldChg chg="addSp delSp modSp add mod modClrScheme chgLayout">
        <pc:chgData name="Gudka, Dawna" userId="823cceae-331b-41d6-9a63-34ad6d1db55c" providerId="ADAL" clId="{D8ABCBF2-7BAB-4B60-8770-79A75733B9F3}" dt="2025-09-03T17:08:30.457" v="433" actId="13244"/>
        <pc:sldMkLst>
          <pc:docMk/>
          <pc:sldMk cId="3139889216" sldId="6082"/>
        </pc:sldMkLst>
      </pc:sldChg>
      <pc:sldChg chg="add">
        <pc:chgData name="Gudka, Dawna" userId="823cceae-331b-41d6-9a63-34ad6d1db55c" providerId="ADAL" clId="{D8ABCBF2-7BAB-4B60-8770-79A75733B9F3}" dt="2025-09-02T12:43:09.662" v="199"/>
        <pc:sldMkLst>
          <pc:docMk/>
          <pc:sldMk cId="2235734372" sldId="6117"/>
        </pc:sldMkLst>
      </pc:sldChg>
      <pc:sldChg chg="del">
        <pc:chgData name="Gudka, Dawna" userId="823cceae-331b-41d6-9a63-34ad6d1db55c" providerId="ADAL" clId="{D8ABCBF2-7BAB-4B60-8770-79A75733B9F3}" dt="2025-09-02T12:42:52.959" v="198" actId="2696"/>
        <pc:sldMkLst>
          <pc:docMk/>
          <pc:sldMk cId="3301193654" sldId="6117"/>
        </pc:sldMkLst>
      </pc:sldChg>
      <pc:sldChg chg="modSp new del mod ord">
        <pc:chgData name="Gudka, Dawna" userId="823cceae-331b-41d6-9a63-34ad6d1db55c" providerId="ADAL" clId="{D8ABCBF2-7BAB-4B60-8770-79A75733B9F3}" dt="2025-09-02T12:47:05.242" v="294" actId="2696"/>
        <pc:sldMkLst>
          <pc:docMk/>
          <pc:sldMk cId="2710665326" sldId="6118"/>
        </pc:sldMkLst>
      </pc:sldChg>
      <pc:sldChg chg="add">
        <pc:chgData name="Gudka, Dawna" userId="823cceae-331b-41d6-9a63-34ad6d1db55c" providerId="ADAL" clId="{D8ABCBF2-7BAB-4B60-8770-79A75733B9F3}" dt="2025-09-02T12:46:55.043" v="293"/>
        <pc:sldMkLst>
          <pc:docMk/>
          <pc:sldMk cId="1116060500" sldId="6119"/>
        </pc:sldMkLst>
      </pc:sldChg>
      <pc:sldChg chg="modSp add mod">
        <pc:chgData name="Gudka, Dawna" userId="823cceae-331b-41d6-9a63-34ad6d1db55c" providerId="ADAL" clId="{D8ABCBF2-7BAB-4B60-8770-79A75733B9F3}" dt="2025-09-03T17:08:07.066" v="429" actId="13244"/>
        <pc:sldMkLst>
          <pc:docMk/>
          <pc:sldMk cId="1100387776" sldId="6120"/>
        </pc:sldMkLst>
      </pc:sldChg>
      <pc:sldChg chg="add">
        <pc:chgData name="Gudka, Dawna" userId="823cceae-331b-41d6-9a63-34ad6d1db55c" providerId="ADAL" clId="{D8ABCBF2-7BAB-4B60-8770-79A75733B9F3}" dt="2025-09-02T12:46:55.043" v="293"/>
        <pc:sldMkLst>
          <pc:docMk/>
          <pc:sldMk cId="3233981868" sldId="6121"/>
        </pc:sldMkLst>
      </pc:sldChg>
      <pc:sldChg chg="modSp add mod ord">
        <pc:chgData name="Gudka, Dawna" userId="823cceae-331b-41d6-9a63-34ad6d1db55c" providerId="ADAL" clId="{D8ABCBF2-7BAB-4B60-8770-79A75733B9F3}" dt="2025-09-03T17:09:40.018" v="445"/>
        <pc:sldMkLst>
          <pc:docMk/>
          <pc:sldMk cId="3311797075" sldId="6122"/>
        </pc:sldMkLst>
      </pc:sldChg>
      <pc:sldChg chg="modSp add mod">
        <pc:chgData name="Gudka, Dawna" userId="823cceae-331b-41d6-9a63-34ad6d1db55c" providerId="ADAL" clId="{D8ABCBF2-7BAB-4B60-8770-79A75733B9F3}" dt="2025-09-03T17:09:28.826" v="443" actId="13244"/>
        <pc:sldMkLst>
          <pc:docMk/>
          <pc:sldMk cId="3342391587" sldId="6123"/>
        </pc:sldMkLst>
      </pc:sldChg>
    </pc:docChg>
  </pc:docChgLst>
  <pc:docChgLst>
    <pc:chgData name="Chaffin,Melissa" userId="S::chaffin_m@cde.state.co.us::21f0136b-23e1-4eef-9c4f-f29e4cc3ac56" providerId="AD" clId="Web-{8D02A4AE-2A77-535A-33BC-883D58904335}"/>
    <pc:docChg chg="addSld delSld modSld">
      <pc:chgData name="Chaffin,Melissa" userId="S::chaffin_m@cde.state.co.us::21f0136b-23e1-4eef-9c4f-f29e4cc3ac56" providerId="AD" clId="Web-{8D02A4AE-2A77-535A-33BC-883D58904335}" dt="2025-08-26T20:20:02.342" v="803" actId="20577"/>
      <pc:docMkLst>
        <pc:docMk/>
      </pc:docMkLst>
      <pc:sldChg chg="modSp">
        <pc:chgData name="Chaffin,Melissa" userId="S::chaffin_m@cde.state.co.us::21f0136b-23e1-4eef-9c4f-f29e4cc3ac56" providerId="AD" clId="Web-{8D02A4AE-2A77-535A-33BC-883D58904335}" dt="2025-08-26T20:19:45.373" v="801" actId="20577"/>
        <pc:sldMkLst>
          <pc:docMk/>
          <pc:sldMk cId="4066444466" sldId="6086"/>
        </pc:sldMkLst>
        <pc:spChg chg="mod">
          <ac:chgData name="Chaffin,Melissa" userId="S::chaffin_m@cde.state.co.us::21f0136b-23e1-4eef-9c4f-f29e4cc3ac56" providerId="AD" clId="Web-{8D02A4AE-2A77-535A-33BC-883D58904335}" dt="2025-08-26T20:19:45.373" v="801" actId="20577"/>
          <ac:spMkLst>
            <pc:docMk/>
            <pc:sldMk cId="4066444466" sldId="6086"/>
            <ac:spMk id="5" creationId="{466B23BC-89A6-4A34-0877-2A7969227650}"/>
          </ac:spMkLst>
        </pc:spChg>
      </pc:sldChg>
      <pc:sldChg chg="modSp">
        <pc:chgData name="Chaffin,Melissa" userId="S::chaffin_m@cde.state.co.us::21f0136b-23e1-4eef-9c4f-f29e4cc3ac56" providerId="AD" clId="Web-{8D02A4AE-2A77-535A-33BC-883D58904335}" dt="2025-08-26T20:19:37.060" v="800" actId="20577"/>
        <pc:sldMkLst>
          <pc:docMk/>
          <pc:sldMk cId="2449929863" sldId="6088"/>
        </pc:sldMkLst>
        <pc:spChg chg="mod">
          <ac:chgData name="Chaffin,Melissa" userId="S::chaffin_m@cde.state.co.us::21f0136b-23e1-4eef-9c4f-f29e4cc3ac56" providerId="AD" clId="Web-{8D02A4AE-2A77-535A-33BC-883D58904335}" dt="2025-08-26T20:19:37.060" v="800" actId="20577"/>
          <ac:spMkLst>
            <pc:docMk/>
            <pc:sldMk cId="2449929863" sldId="6088"/>
            <ac:spMk id="5" creationId="{EF1CA7B0-4495-E8EF-8FF6-82D242D0D45E}"/>
          </ac:spMkLst>
        </pc:spChg>
      </pc:sldChg>
      <pc:sldChg chg="modSp">
        <pc:chgData name="Chaffin,Melissa" userId="S::chaffin_m@cde.state.co.us::21f0136b-23e1-4eef-9c4f-f29e4cc3ac56" providerId="AD" clId="Web-{8D02A4AE-2A77-535A-33BC-883D58904335}" dt="2025-08-26T20:20:02.342" v="803" actId="20577"/>
        <pc:sldMkLst>
          <pc:docMk/>
          <pc:sldMk cId="83922747" sldId="6089"/>
        </pc:sldMkLst>
      </pc:sldChg>
      <pc:sldChg chg="modSp">
        <pc:chgData name="Chaffin,Melissa" userId="S::chaffin_m@cde.state.co.us::21f0136b-23e1-4eef-9c4f-f29e4cc3ac56" providerId="AD" clId="Web-{8D02A4AE-2A77-535A-33BC-883D58904335}" dt="2025-08-26T20:10:56.967" v="366" actId="20577"/>
        <pc:sldMkLst>
          <pc:docMk/>
          <pc:sldMk cId="3850630262" sldId="6090"/>
        </pc:sldMkLst>
        <pc:spChg chg="mod">
          <ac:chgData name="Chaffin,Melissa" userId="S::chaffin_m@cde.state.co.us::21f0136b-23e1-4eef-9c4f-f29e4cc3ac56" providerId="AD" clId="Web-{8D02A4AE-2A77-535A-33BC-883D58904335}" dt="2025-08-26T20:10:56.967" v="366" actId="20577"/>
          <ac:spMkLst>
            <pc:docMk/>
            <pc:sldMk cId="3850630262" sldId="6090"/>
            <ac:spMk id="3" creationId="{375A974F-ACB0-A8ED-A6C9-2FEF31509000}"/>
          </ac:spMkLst>
        </pc:spChg>
      </pc:sldChg>
      <pc:sldChg chg="addSp modSp">
        <pc:chgData name="Chaffin,Melissa" userId="S::chaffin_m@cde.state.co.us::21f0136b-23e1-4eef-9c4f-f29e4cc3ac56" providerId="AD" clId="Web-{8D02A4AE-2A77-535A-33BC-883D58904335}" dt="2025-08-26T20:05:02.549" v="291" actId="20577"/>
        <pc:sldMkLst>
          <pc:docMk/>
          <pc:sldMk cId="391754689" sldId="6092"/>
        </pc:sldMkLst>
      </pc:sldChg>
      <pc:sldChg chg="modSp">
        <pc:chgData name="Chaffin,Melissa" userId="S::chaffin_m@cde.state.co.us::21f0136b-23e1-4eef-9c4f-f29e4cc3ac56" providerId="AD" clId="Web-{8D02A4AE-2A77-535A-33BC-883D58904335}" dt="2025-08-26T20:11:27.499" v="369" actId="20577"/>
        <pc:sldMkLst>
          <pc:docMk/>
          <pc:sldMk cId="988684934" sldId="6093"/>
        </pc:sldMkLst>
      </pc:sldChg>
      <pc:sldChg chg="modSp del">
        <pc:chgData name="Chaffin,Melissa" userId="S::chaffin_m@cde.state.co.us::21f0136b-23e1-4eef-9c4f-f29e4cc3ac56" providerId="AD" clId="Web-{8D02A4AE-2A77-535A-33BC-883D58904335}" dt="2025-08-26T20:10:07.950" v="363"/>
        <pc:sldMkLst>
          <pc:docMk/>
          <pc:sldMk cId="4099025358" sldId="6094"/>
        </pc:sldMkLst>
      </pc:sldChg>
      <pc:sldChg chg="modSp del">
        <pc:chgData name="Chaffin,Melissa" userId="S::chaffin_m@cde.state.co.us::21f0136b-23e1-4eef-9c4f-f29e4cc3ac56" providerId="AD" clId="Web-{8D02A4AE-2A77-535A-33BC-883D58904335}" dt="2025-08-26T20:09:46.871" v="362"/>
        <pc:sldMkLst>
          <pc:docMk/>
          <pc:sldMk cId="1762202825" sldId="6095"/>
        </pc:sldMkLst>
      </pc:sldChg>
      <pc:sldChg chg="modSp new">
        <pc:chgData name="Chaffin,Melissa" userId="S::chaffin_m@cde.state.co.us::21f0136b-23e1-4eef-9c4f-f29e4cc3ac56" providerId="AD" clId="Web-{8D02A4AE-2A77-535A-33BC-883D58904335}" dt="2025-08-26T20:16:54.352" v="775" actId="20577"/>
        <pc:sldMkLst>
          <pc:docMk/>
          <pc:sldMk cId="3937953473" sldId="6103"/>
        </pc:sldMkLst>
        <pc:spChg chg="mod">
          <ac:chgData name="Chaffin,Melissa" userId="S::chaffin_m@cde.state.co.us::21f0136b-23e1-4eef-9c4f-f29e4cc3ac56" providerId="AD" clId="Web-{8D02A4AE-2A77-535A-33BC-883D58904335}" dt="2025-08-26T20:16:47.977" v="774" actId="14100"/>
          <ac:spMkLst>
            <pc:docMk/>
            <pc:sldMk cId="3937953473" sldId="6103"/>
            <ac:spMk id="2" creationId="{6BFC2707-B574-D0DA-84E6-791CC71CE392}"/>
          </ac:spMkLst>
        </pc:spChg>
        <pc:spChg chg="mod">
          <ac:chgData name="Chaffin,Melissa" userId="S::chaffin_m@cde.state.co.us::21f0136b-23e1-4eef-9c4f-f29e4cc3ac56" providerId="AD" clId="Web-{8D02A4AE-2A77-535A-33BC-883D58904335}" dt="2025-08-26T20:16:54.352" v="775" actId="20577"/>
          <ac:spMkLst>
            <pc:docMk/>
            <pc:sldMk cId="3937953473" sldId="6103"/>
            <ac:spMk id="3" creationId="{B39CD638-9F70-3935-73C2-68ECA163D6F4}"/>
          </ac:spMkLst>
        </pc:spChg>
        <pc:spChg chg="mod">
          <ac:chgData name="Chaffin,Melissa" userId="S::chaffin_m@cde.state.co.us::21f0136b-23e1-4eef-9c4f-f29e4cc3ac56" providerId="AD" clId="Web-{8D02A4AE-2A77-535A-33BC-883D58904335}" dt="2025-08-26T20:16:22.179" v="748" actId="20577"/>
          <ac:spMkLst>
            <pc:docMk/>
            <pc:sldMk cId="3937953473" sldId="6103"/>
            <ac:spMk id="5" creationId="{B2B1F119-8E28-4DF8-F7F6-7438D6B50B3B}"/>
          </ac:spMkLst>
        </pc:spChg>
        <pc:spChg chg="mod">
          <ac:chgData name="Chaffin,Melissa" userId="S::chaffin_m@cde.state.co.us::21f0136b-23e1-4eef-9c4f-f29e4cc3ac56" providerId="AD" clId="Web-{8D02A4AE-2A77-535A-33BC-883D58904335}" dt="2025-08-26T20:16:28.992" v="760" actId="20577"/>
          <ac:spMkLst>
            <pc:docMk/>
            <pc:sldMk cId="3937953473" sldId="6103"/>
            <ac:spMk id="6" creationId="{7766C648-E38E-6053-4E9D-E2E183D9935A}"/>
          </ac:spMkLst>
        </pc:spChg>
      </pc:sldChg>
    </pc:docChg>
  </pc:docChgLst>
  <pc:docChgLst>
    <pc:chgData name="Chaffin,Melissa" userId="S::chaffin_m@cde.state.co.us::21f0136b-23e1-4eef-9c4f-f29e4cc3ac56" providerId="AD" clId="Web-{D1F05C83-75EA-8057-77B2-73A7CC7A71DF}"/>
    <pc:docChg chg="modSld">
      <pc:chgData name="Chaffin,Melissa" userId="S::chaffin_m@cde.state.co.us::21f0136b-23e1-4eef-9c4f-f29e4cc3ac56" providerId="AD" clId="Web-{D1F05C83-75EA-8057-77B2-73A7CC7A71DF}" dt="2025-09-03T14:33:11.902" v="56" actId="20577"/>
      <pc:docMkLst>
        <pc:docMk/>
      </pc:docMkLst>
      <pc:sldChg chg="modSp">
        <pc:chgData name="Chaffin,Melissa" userId="S::chaffin_m@cde.state.co.us::21f0136b-23e1-4eef-9c4f-f29e4cc3ac56" providerId="AD" clId="Web-{D1F05C83-75EA-8057-77B2-73A7CC7A71DF}" dt="2025-09-03T14:33:11.902" v="56" actId="20577"/>
        <pc:sldMkLst>
          <pc:docMk/>
          <pc:sldMk cId="3494324940" sldId="6091"/>
        </pc:sldMkLst>
        <pc:spChg chg="mod">
          <ac:chgData name="Chaffin,Melissa" userId="S::chaffin_m@cde.state.co.us::21f0136b-23e1-4eef-9c4f-f29e4cc3ac56" providerId="AD" clId="Web-{D1F05C83-75EA-8057-77B2-73A7CC7A71DF}" dt="2025-09-03T14:33:11.902" v="56" actId="20577"/>
          <ac:spMkLst>
            <pc:docMk/>
            <pc:sldMk cId="3494324940" sldId="6091"/>
            <ac:spMk id="3" creationId="{FA24CF96-03B5-E761-74C3-1A52C93A9751}"/>
          </ac:spMkLst>
        </pc:spChg>
      </pc:sldChg>
    </pc:docChg>
  </pc:docChgLst>
  <pc:docChgLst>
    <pc:chgData name="Heitman, Lindsey" userId="a9773a47-99d2-4599-9377-6d37e9ec0bd3" providerId="ADAL" clId="{4C6BE1C6-6BBF-4149-B2AA-FA76AF0FB80B}"/>
    <pc:docChg chg="undo custSel addSld delSld modSld">
      <pc:chgData name="Heitman, Lindsey" userId="a9773a47-99d2-4599-9377-6d37e9ec0bd3" providerId="ADAL" clId="{4C6BE1C6-6BBF-4149-B2AA-FA76AF0FB80B}" dt="2025-09-11T13:34:10.268" v="2249" actId="13244"/>
      <pc:docMkLst>
        <pc:docMk/>
      </pc:docMkLst>
      <pc:sldChg chg="modSp mod">
        <pc:chgData name="Heitman, Lindsey" userId="a9773a47-99d2-4599-9377-6d37e9ec0bd3" providerId="ADAL" clId="{4C6BE1C6-6BBF-4149-B2AA-FA76AF0FB80B}" dt="2025-09-04T13:03:05.082" v="0" actId="2165"/>
        <pc:sldMkLst>
          <pc:docMk/>
          <pc:sldMk cId="3227145924" sldId="5097"/>
        </pc:sldMkLst>
        <pc:graphicFrameChg chg="modGraphic">
          <ac:chgData name="Heitman, Lindsey" userId="a9773a47-99d2-4599-9377-6d37e9ec0bd3" providerId="ADAL" clId="{4C6BE1C6-6BBF-4149-B2AA-FA76AF0FB80B}" dt="2025-09-04T13:03:05.082" v="0" actId="2165"/>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4C6BE1C6-6BBF-4149-B2AA-FA76AF0FB80B}" dt="2025-09-11T13:31:15.780" v="2235" actId="20577"/>
        <pc:sldMkLst>
          <pc:docMk/>
          <pc:sldMk cId="1037917088" sldId="5098"/>
        </pc:sldMkLst>
        <pc:graphicFrameChg chg="modGraphic">
          <ac:chgData name="Heitman, Lindsey" userId="a9773a47-99d2-4599-9377-6d37e9ec0bd3" providerId="ADAL" clId="{4C6BE1C6-6BBF-4149-B2AA-FA76AF0FB80B}" dt="2025-09-11T13:31:15.780" v="2235" actId="20577"/>
          <ac:graphicFrameMkLst>
            <pc:docMk/>
            <pc:sldMk cId="1037917088" sldId="5098"/>
            <ac:graphicFrameMk id="5" creationId="{5E4612F7-68C6-57CA-E918-38EF641F73CF}"/>
          </ac:graphicFrameMkLst>
        </pc:graphicFrameChg>
      </pc:sldChg>
      <pc:sldChg chg="modSp del mod">
        <pc:chgData name="Heitman, Lindsey" userId="a9773a47-99d2-4599-9377-6d37e9ec0bd3" providerId="ADAL" clId="{4C6BE1C6-6BBF-4149-B2AA-FA76AF0FB80B}" dt="2025-09-11T13:29:43.799" v="2156" actId="2696"/>
        <pc:sldMkLst>
          <pc:docMk/>
          <pc:sldMk cId="743490899" sldId="5985"/>
        </pc:sldMkLst>
      </pc:sldChg>
      <pc:sldChg chg="modSp del mod">
        <pc:chgData name="Heitman, Lindsey" userId="a9773a47-99d2-4599-9377-6d37e9ec0bd3" providerId="ADAL" clId="{4C6BE1C6-6BBF-4149-B2AA-FA76AF0FB80B}" dt="2025-09-11T13:29:43.799" v="2156" actId="2696"/>
        <pc:sldMkLst>
          <pc:docMk/>
          <pc:sldMk cId="1710059941" sldId="5992"/>
        </pc:sldMkLst>
      </pc:sldChg>
      <pc:sldChg chg="del">
        <pc:chgData name="Heitman, Lindsey" userId="a9773a47-99d2-4599-9377-6d37e9ec0bd3" providerId="ADAL" clId="{4C6BE1C6-6BBF-4149-B2AA-FA76AF0FB80B}" dt="2025-09-04T13:12:52.794" v="310" actId="2696"/>
        <pc:sldMkLst>
          <pc:docMk/>
          <pc:sldMk cId="3570038636" sldId="5993"/>
        </pc:sldMkLst>
      </pc:sldChg>
      <pc:sldChg chg="modSp del mod">
        <pc:chgData name="Heitman, Lindsey" userId="a9773a47-99d2-4599-9377-6d37e9ec0bd3" providerId="ADAL" clId="{4C6BE1C6-6BBF-4149-B2AA-FA76AF0FB80B}" dt="2025-09-04T13:36:12.300" v="1186" actId="2696"/>
        <pc:sldMkLst>
          <pc:docMk/>
          <pc:sldMk cId="3497096996" sldId="5994"/>
        </pc:sldMkLst>
      </pc:sldChg>
      <pc:sldChg chg="addSp delSp modSp add del mod chgLayout">
        <pc:chgData name="Heitman, Lindsey" userId="a9773a47-99d2-4599-9377-6d37e9ec0bd3" providerId="ADAL" clId="{4C6BE1C6-6BBF-4149-B2AA-FA76AF0FB80B}" dt="2025-09-11T13:29:43.799" v="2156" actId="2696"/>
        <pc:sldMkLst>
          <pc:docMk/>
          <pc:sldMk cId="3532647386" sldId="5995"/>
        </pc:sldMkLst>
      </pc:sldChg>
      <pc:sldChg chg="delSp modSp add mod">
        <pc:chgData name="Heitman, Lindsey" userId="a9773a47-99d2-4599-9377-6d37e9ec0bd3" providerId="ADAL" clId="{4C6BE1C6-6BBF-4149-B2AA-FA76AF0FB80B}" dt="2025-09-11T13:33:39.450" v="2246" actId="13244"/>
        <pc:sldMkLst>
          <pc:docMk/>
          <pc:sldMk cId="61922098" sldId="5996"/>
        </pc:sldMkLst>
        <pc:spChg chg="ord">
          <ac:chgData name="Heitman, Lindsey" userId="a9773a47-99d2-4599-9377-6d37e9ec0bd3" providerId="ADAL" clId="{4C6BE1C6-6BBF-4149-B2AA-FA76AF0FB80B}" dt="2025-09-11T13:33:39.450" v="2246" actId="13244"/>
          <ac:spMkLst>
            <pc:docMk/>
            <pc:sldMk cId="61922098" sldId="5996"/>
            <ac:spMk id="4" creationId="{B0F36ED8-28A0-9A27-D81B-EFFD7E8AEDDF}"/>
          </ac:spMkLst>
        </pc:spChg>
        <pc:spChg chg="del mod">
          <ac:chgData name="Heitman, Lindsey" userId="a9773a47-99d2-4599-9377-6d37e9ec0bd3" providerId="ADAL" clId="{4C6BE1C6-6BBF-4149-B2AA-FA76AF0FB80B}" dt="2025-09-11T13:32:59.627" v="2242" actId="21"/>
          <ac:spMkLst>
            <pc:docMk/>
            <pc:sldMk cId="61922098" sldId="5996"/>
            <ac:spMk id="10" creationId="{2DAFF9A6-DFD1-A459-C77B-DA5DA451D55D}"/>
          </ac:spMkLst>
        </pc:spChg>
        <pc:graphicFrameChg chg="mod">
          <ac:chgData name="Heitman, Lindsey" userId="a9773a47-99d2-4599-9377-6d37e9ec0bd3" providerId="ADAL" clId="{4C6BE1C6-6BBF-4149-B2AA-FA76AF0FB80B}" dt="2025-09-11T13:33:17.058" v="2244" actId="13244"/>
          <ac:graphicFrameMkLst>
            <pc:docMk/>
            <pc:sldMk cId="61922098" sldId="5996"/>
            <ac:graphicFrameMk id="5" creationId="{19C750D2-C528-B836-D1BD-C9A4424E37B9}"/>
          </ac:graphicFrameMkLst>
        </pc:graphicFrameChg>
      </pc:sldChg>
      <pc:sldChg chg="add">
        <pc:chgData name="Heitman, Lindsey" userId="a9773a47-99d2-4599-9377-6d37e9ec0bd3" providerId="ADAL" clId="{4C6BE1C6-6BBF-4149-B2AA-FA76AF0FB80B}" dt="2025-09-11T13:29:38.190" v="2155"/>
        <pc:sldMkLst>
          <pc:docMk/>
          <pc:sldMk cId="2289672179" sldId="5997"/>
        </pc:sldMkLst>
      </pc:sldChg>
      <pc:sldChg chg="add">
        <pc:chgData name="Heitman, Lindsey" userId="a9773a47-99d2-4599-9377-6d37e9ec0bd3" providerId="ADAL" clId="{4C6BE1C6-6BBF-4149-B2AA-FA76AF0FB80B}" dt="2025-09-11T13:29:38.190" v="2155"/>
        <pc:sldMkLst>
          <pc:docMk/>
          <pc:sldMk cId="978074357" sldId="5998"/>
        </pc:sldMkLst>
      </pc:sldChg>
      <pc:sldChg chg="modSp add mod">
        <pc:chgData name="Heitman, Lindsey" userId="a9773a47-99d2-4599-9377-6d37e9ec0bd3" providerId="ADAL" clId="{4C6BE1C6-6BBF-4149-B2AA-FA76AF0FB80B}" dt="2025-09-11T13:34:10.268" v="2249" actId="13244"/>
        <pc:sldMkLst>
          <pc:docMk/>
          <pc:sldMk cId="3302614293" sldId="6000"/>
        </pc:sldMkLst>
        <pc:spChg chg="ord">
          <ac:chgData name="Heitman, Lindsey" userId="a9773a47-99d2-4599-9377-6d37e9ec0bd3" providerId="ADAL" clId="{4C6BE1C6-6BBF-4149-B2AA-FA76AF0FB80B}" dt="2025-09-11T13:34:10.268" v="2249" actId="13244"/>
          <ac:spMkLst>
            <pc:docMk/>
            <pc:sldMk cId="3302614293" sldId="6000"/>
            <ac:spMk id="2" creationId="{8C742F23-D14B-2A7E-7654-3BF94C3D7BFE}"/>
          </ac:spMkLst>
        </pc:spChg>
        <pc:picChg chg="mod ord">
          <ac:chgData name="Heitman, Lindsey" userId="a9773a47-99d2-4599-9377-6d37e9ec0bd3" providerId="ADAL" clId="{4C6BE1C6-6BBF-4149-B2AA-FA76AF0FB80B}" dt="2025-09-11T13:34:03.290" v="2248" actId="13244"/>
          <ac:picMkLst>
            <pc:docMk/>
            <pc:sldMk cId="3302614293" sldId="6000"/>
            <ac:picMk id="19" creationId="{5AAD4AF8-2DA8-3B59-63B7-3D620B2C4060}"/>
          </ac:picMkLst>
        </pc:picChg>
      </pc:sldChg>
      <pc:sldChg chg="modSp add mod">
        <pc:chgData name="Heitman, Lindsey" userId="a9773a47-99d2-4599-9377-6d37e9ec0bd3" providerId="ADAL" clId="{4C6BE1C6-6BBF-4149-B2AA-FA76AF0FB80B}" dt="2025-09-11T13:31:47.625" v="2237" actId="962"/>
        <pc:sldMkLst>
          <pc:docMk/>
          <pc:sldMk cId="769062544" sldId="6001"/>
        </pc:sldMkLst>
        <pc:picChg chg="mod">
          <ac:chgData name="Heitman, Lindsey" userId="a9773a47-99d2-4599-9377-6d37e9ec0bd3" providerId="ADAL" clId="{4C6BE1C6-6BBF-4149-B2AA-FA76AF0FB80B}" dt="2025-09-11T13:31:47.625" v="2237" actId="962"/>
          <ac:picMkLst>
            <pc:docMk/>
            <pc:sldMk cId="769062544" sldId="6001"/>
            <ac:picMk id="8" creationId="{1D6BE524-09D5-0909-71D0-ABC95A8DAA1E}"/>
          </ac:picMkLst>
        </pc:picChg>
      </pc:sldChg>
    </pc:docChg>
  </pc:docChgLst>
  <pc:docChgLst>
    <pc:chgData name="Gudka, Dawna" userId="823cceae-331b-41d6-9a63-34ad6d1db55c" providerId="ADAL" clId="{188257E9-C5A9-4E58-9274-0AFA82F8FC7A}"/>
    <pc:docChg chg="custSel modSld">
      <pc:chgData name="Gudka, Dawna" userId="823cceae-331b-41d6-9a63-34ad6d1db55c" providerId="ADAL" clId="{188257E9-C5A9-4E58-9274-0AFA82F8FC7A}" dt="2025-09-04T13:02:45.239" v="17" actId="20577"/>
      <pc:docMkLst>
        <pc:docMk/>
      </pc:docMkLst>
      <pc:sldChg chg="modSp mod">
        <pc:chgData name="Gudka, Dawna" userId="823cceae-331b-41d6-9a63-34ad6d1db55c" providerId="ADAL" clId="{188257E9-C5A9-4E58-9274-0AFA82F8FC7A}" dt="2025-09-04T13:02:45.239" v="17" actId="20577"/>
        <pc:sldMkLst>
          <pc:docMk/>
          <pc:sldMk cId="1212467416" sldId="261"/>
        </pc:sldMkLst>
        <pc:graphicFrameChg chg="modGraphic">
          <ac:chgData name="Gudka, Dawna" userId="823cceae-331b-41d6-9a63-34ad6d1db55c" providerId="ADAL" clId="{188257E9-C5A9-4E58-9274-0AFA82F8FC7A}" dt="2025-09-04T13:02:45.239" v="17" actId="20577"/>
          <ac:graphicFrameMkLst>
            <pc:docMk/>
            <pc:sldMk cId="1212467416" sldId="261"/>
            <ac:graphicFrameMk id="5" creationId="{9C3641C5-EC4F-D3EA-E4A2-8ABB597C5BAA}"/>
          </ac:graphicFrameMkLst>
        </pc:graphicFrameChg>
      </pc:sldChg>
      <pc:sldChg chg="addSp delSp modSp mod">
        <pc:chgData name="Gudka, Dawna" userId="823cceae-331b-41d6-9a63-34ad6d1db55c" providerId="ADAL" clId="{188257E9-C5A9-4E58-9274-0AFA82F8FC7A}" dt="2025-09-04T12:55:11.456" v="4" actId="478"/>
        <pc:sldMkLst>
          <pc:docMk/>
          <pc:sldMk cId="3233981868" sldId="6121"/>
        </pc:sldMkLst>
      </pc:sldChg>
      <pc:sldChg chg="modSp mod">
        <pc:chgData name="Gudka, Dawna" userId="823cceae-331b-41d6-9a63-34ad6d1db55c" providerId="ADAL" clId="{188257E9-C5A9-4E58-9274-0AFA82F8FC7A}" dt="2025-09-04T12:54:21.916" v="0" actId="27636"/>
        <pc:sldMkLst>
          <pc:docMk/>
          <pc:sldMk cId="3175181407" sldId="6125"/>
        </pc:sldMkLst>
      </pc:sldChg>
    </pc:docChg>
  </pc:docChgLst>
  <pc:docChgLst>
    <pc:chgData name="Chaffin,Melissa" userId="S::chaffin_m@cde.state.co.us::21f0136b-23e1-4eef-9c4f-f29e4cc3ac56" providerId="AD" clId="Web-{D4C97687-A638-0868-D293-416DF3943511}"/>
    <pc:docChg chg="modSld">
      <pc:chgData name="Chaffin,Melissa" userId="S::chaffin_m@cde.state.co.us::21f0136b-23e1-4eef-9c4f-f29e4cc3ac56" providerId="AD" clId="Web-{D4C97687-A638-0868-D293-416DF3943511}" dt="2025-08-19T19:40:10.131" v="60" actId="20577"/>
      <pc:docMkLst>
        <pc:docMk/>
      </pc:docMkLst>
      <pc:sldChg chg="modSp">
        <pc:chgData name="Chaffin,Melissa" userId="S::chaffin_m@cde.state.co.us::21f0136b-23e1-4eef-9c4f-f29e4cc3ac56" providerId="AD" clId="Web-{D4C97687-A638-0868-D293-416DF3943511}" dt="2025-08-19T19:40:10.131" v="60" actId="20577"/>
        <pc:sldMkLst>
          <pc:docMk/>
          <pc:sldMk cId="3494324940" sldId="6091"/>
        </pc:sldMkLst>
        <pc:spChg chg="mod">
          <ac:chgData name="Chaffin,Melissa" userId="S::chaffin_m@cde.state.co.us::21f0136b-23e1-4eef-9c4f-f29e4cc3ac56" providerId="AD" clId="Web-{D4C97687-A638-0868-D293-416DF3943511}" dt="2025-08-19T19:40:10.131" v="60" actId="20577"/>
          <ac:spMkLst>
            <pc:docMk/>
            <pc:sldMk cId="3494324940" sldId="6091"/>
            <ac:spMk id="3" creationId="{FA24CF96-03B5-E761-74C3-1A52C93A9751}"/>
          </ac:spMkLst>
        </pc:spChg>
      </pc:sldChg>
    </pc:docChg>
  </pc:docChgLst>
  <pc:docChgLst>
    <pc:chgData name="Slutzky, Collin" userId="21f7fb5c-490d-42a4-8741-4ce78a53b03a" providerId="ADAL" clId="{000F765A-814B-4D3A-B6CB-505AF5E421A9}"/>
    <pc:docChg chg="undo custSel addSld delSld modSld">
      <pc:chgData name="Slutzky, Collin" userId="21f7fb5c-490d-42a4-8741-4ce78a53b03a" providerId="ADAL" clId="{000F765A-814B-4D3A-B6CB-505AF5E421A9}" dt="2025-08-27T22:22:02.535" v="1689" actId="20577"/>
      <pc:docMkLst>
        <pc:docMk/>
      </pc:docMkLst>
      <pc:sldChg chg="add del">
        <pc:chgData name="Slutzky, Collin" userId="21f7fb5c-490d-42a4-8741-4ce78a53b03a" providerId="ADAL" clId="{000F765A-814B-4D3A-B6CB-505AF5E421A9}" dt="2025-08-27T22:05:25.290" v="1525"/>
        <pc:sldMkLst>
          <pc:docMk/>
          <pc:sldMk cId="1712441647" sldId="5539"/>
        </pc:sldMkLst>
      </pc:sldChg>
      <pc:sldChg chg="add">
        <pc:chgData name="Slutzky, Collin" userId="21f7fb5c-490d-42a4-8741-4ce78a53b03a" providerId="ADAL" clId="{000F765A-814B-4D3A-B6CB-505AF5E421A9}" dt="2025-08-27T22:08:27.932" v="1526"/>
        <pc:sldMkLst>
          <pc:docMk/>
          <pc:sldMk cId="599009042" sldId="5549"/>
        </pc:sldMkLst>
      </pc:sldChg>
      <pc:sldChg chg="modSp mod">
        <pc:chgData name="Slutzky, Collin" userId="21f7fb5c-490d-42a4-8741-4ce78a53b03a" providerId="ADAL" clId="{000F765A-814B-4D3A-B6CB-505AF5E421A9}" dt="2025-08-27T19:29:39.093" v="1" actId="27636"/>
        <pc:sldMkLst>
          <pc:docMk/>
          <pc:sldMk cId="1106650214" sldId="6075"/>
        </pc:sldMkLst>
      </pc:sldChg>
      <pc:sldChg chg="modSp add mod">
        <pc:chgData name="Slutzky, Collin" userId="21f7fb5c-490d-42a4-8741-4ce78a53b03a" providerId="ADAL" clId="{000F765A-814B-4D3A-B6CB-505AF5E421A9}" dt="2025-08-27T19:30:42.917" v="57" actId="20577"/>
        <pc:sldMkLst>
          <pc:docMk/>
          <pc:sldMk cId="218881574" sldId="6104"/>
        </pc:sldMkLst>
        <pc:spChg chg="mod">
          <ac:chgData name="Slutzky, Collin" userId="21f7fb5c-490d-42a4-8741-4ce78a53b03a" providerId="ADAL" clId="{000F765A-814B-4D3A-B6CB-505AF5E421A9}" dt="2025-08-27T19:30:42.917" v="57" actId="20577"/>
          <ac:spMkLst>
            <pc:docMk/>
            <pc:sldMk cId="218881574" sldId="6104"/>
            <ac:spMk id="5" creationId="{36341C4B-3DB9-71C0-A159-04941B0CFEF2}"/>
          </ac:spMkLst>
        </pc:spChg>
      </pc:sldChg>
      <pc:sldChg chg="addSp delSp modSp new mod setBg modClrScheme chgLayout">
        <pc:chgData name="Slutzky, Collin" userId="21f7fb5c-490d-42a4-8741-4ce78a53b03a" providerId="ADAL" clId="{000F765A-814B-4D3A-B6CB-505AF5E421A9}" dt="2025-08-27T20:49:55.387" v="590" actId="20577"/>
        <pc:sldMkLst>
          <pc:docMk/>
          <pc:sldMk cId="2589789283" sldId="6105"/>
        </pc:sldMkLst>
        <pc:spChg chg="mod ord">
          <ac:chgData name="Slutzky, Collin" userId="21f7fb5c-490d-42a4-8741-4ce78a53b03a" providerId="ADAL" clId="{000F765A-814B-4D3A-B6CB-505AF5E421A9}" dt="2025-08-27T20:48:53.049" v="561" actId="700"/>
          <ac:spMkLst>
            <pc:docMk/>
            <pc:sldMk cId="2589789283" sldId="6105"/>
            <ac:spMk id="4" creationId="{82C8F4B2-0F2F-0E87-931D-E1FBD0A0C54C}"/>
          </ac:spMkLst>
        </pc:spChg>
        <pc:spChg chg="add mod ord">
          <ac:chgData name="Slutzky, Collin" userId="21f7fb5c-490d-42a4-8741-4ce78a53b03a" providerId="ADAL" clId="{000F765A-814B-4D3A-B6CB-505AF5E421A9}" dt="2025-08-27T20:48:53.073" v="562" actId="27636"/>
          <ac:spMkLst>
            <pc:docMk/>
            <pc:sldMk cId="2589789283" sldId="6105"/>
            <ac:spMk id="11" creationId="{7F77B47A-6929-F463-0939-DE6BC03389F9}"/>
          </ac:spMkLst>
        </pc:spChg>
        <pc:spChg chg="add mod ord">
          <ac:chgData name="Slutzky, Collin" userId="21f7fb5c-490d-42a4-8741-4ce78a53b03a" providerId="ADAL" clId="{000F765A-814B-4D3A-B6CB-505AF5E421A9}" dt="2025-08-27T20:48:53.073" v="563" actId="27636"/>
          <ac:spMkLst>
            <pc:docMk/>
            <pc:sldMk cId="2589789283" sldId="6105"/>
            <ac:spMk id="12" creationId="{10C7E7BB-01C3-0898-4369-CA503F094AA7}"/>
          </ac:spMkLst>
        </pc:spChg>
        <pc:spChg chg="add mod ord">
          <ac:chgData name="Slutzky, Collin" userId="21f7fb5c-490d-42a4-8741-4ce78a53b03a" providerId="ADAL" clId="{000F765A-814B-4D3A-B6CB-505AF5E421A9}" dt="2025-08-27T20:49:55.387" v="590" actId="20577"/>
          <ac:spMkLst>
            <pc:docMk/>
            <pc:sldMk cId="2589789283" sldId="6105"/>
            <ac:spMk id="14" creationId="{91B4FAF7-52B9-3920-224D-3B105ECFAA06}"/>
          </ac:spMkLst>
        </pc:spChg>
        <pc:graphicFrameChg chg="add mod modGraphic">
          <ac:chgData name="Slutzky, Collin" userId="21f7fb5c-490d-42a4-8741-4ce78a53b03a" providerId="ADAL" clId="{000F765A-814B-4D3A-B6CB-505AF5E421A9}" dt="2025-08-27T20:49:30.268" v="566" actId="255"/>
          <ac:graphicFrameMkLst>
            <pc:docMk/>
            <pc:sldMk cId="2589789283" sldId="6105"/>
            <ac:graphicFrameMk id="7" creationId="{08DBB3DD-ECF3-F0C2-902F-0274F7DCC8B6}"/>
          </ac:graphicFrameMkLst>
        </pc:graphicFrameChg>
      </pc:sldChg>
      <pc:sldChg chg="addSp delSp modSp add mod">
        <pc:chgData name="Slutzky, Collin" userId="21f7fb5c-490d-42a4-8741-4ce78a53b03a" providerId="ADAL" clId="{000F765A-814B-4D3A-B6CB-505AF5E421A9}" dt="2025-08-27T21:22:12.822" v="1163" actId="14734"/>
        <pc:sldMkLst>
          <pc:docMk/>
          <pc:sldMk cId="2913026616" sldId="6114"/>
        </pc:sldMkLst>
        <pc:graphicFrameChg chg="add mod modGraphic">
          <ac:chgData name="Slutzky, Collin" userId="21f7fb5c-490d-42a4-8741-4ce78a53b03a" providerId="ADAL" clId="{000F765A-814B-4D3A-B6CB-505AF5E421A9}" dt="2025-08-27T21:22:12.822" v="1163" actId="14734"/>
          <ac:graphicFrameMkLst>
            <pc:docMk/>
            <pc:sldMk cId="2913026616" sldId="6114"/>
            <ac:graphicFrameMk id="17" creationId="{4E3CE3BB-CA76-16F8-8261-4A846D7EB445}"/>
          </ac:graphicFrameMkLst>
        </pc:graphicFrameChg>
      </pc:sldChg>
      <pc:sldChg chg="modSp new mod">
        <pc:chgData name="Slutzky, Collin" userId="21f7fb5c-490d-42a4-8741-4ce78a53b03a" providerId="ADAL" clId="{000F765A-814B-4D3A-B6CB-505AF5E421A9}" dt="2025-08-27T21:52:45.466" v="1523" actId="20577"/>
        <pc:sldMkLst>
          <pc:docMk/>
          <pc:sldMk cId="2052764440" sldId="6115"/>
        </pc:sldMkLst>
        <pc:spChg chg="mod">
          <ac:chgData name="Slutzky, Collin" userId="21f7fb5c-490d-42a4-8741-4ce78a53b03a" providerId="ADAL" clId="{000F765A-814B-4D3A-B6CB-505AF5E421A9}" dt="2025-08-27T21:23:37.781" v="1197" actId="20577"/>
          <ac:spMkLst>
            <pc:docMk/>
            <pc:sldMk cId="2052764440" sldId="6115"/>
            <ac:spMk id="2" creationId="{418BAC54-395B-F752-FA6B-70D8040AB6DF}"/>
          </ac:spMkLst>
        </pc:spChg>
        <pc:spChg chg="mod">
          <ac:chgData name="Slutzky, Collin" userId="21f7fb5c-490d-42a4-8741-4ce78a53b03a" providerId="ADAL" clId="{000F765A-814B-4D3A-B6CB-505AF5E421A9}" dt="2025-08-27T21:46:59.452" v="1344" actId="20577"/>
          <ac:spMkLst>
            <pc:docMk/>
            <pc:sldMk cId="2052764440" sldId="6115"/>
            <ac:spMk id="3" creationId="{F3BD6F79-31FD-63F2-CA4D-54B3B8B7D3E8}"/>
          </ac:spMkLst>
        </pc:spChg>
        <pc:spChg chg="mod">
          <ac:chgData name="Slutzky, Collin" userId="21f7fb5c-490d-42a4-8741-4ce78a53b03a" providerId="ADAL" clId="{000F765A-814B-4D3A-B6CB-505AF5E421A9}" dt="2025-08-27T21:52:23.400" v="1476" actId="20577"/>
          <ac:spMkLst>
            <pc:docMk/>
            <pc:sldMk cId="2052764440" sldId="6115"/>
            <ac:spMk id="4" creationId="{142EA5BF-4451-3A99-5585-A0D72FEAF276}"/>
          </ac:spMkLst>
        </pc:spChg>
        <pc:spChg chg="mod">
          <ac:chgData name="Slutzky, Collin" userId="21f7fb5c-490d-42a4-8741-4ce78a53b03a" providerId="ADAL" clId="{000F765A-814B-4D3A-B6CB-505AF5E421A9}" dt="2025-08-27T21:52:33.894" v="1493" actId="20577"/>
          <ac:spMkLst>
            <pc:docMk/>
            <pc:sldMk cId="2052764440" sldId="6115"/>
            <ac:spMk id="6" creationId="{35A6EAC3-EF96-6F71-9E1F-C3F418C664A3}"/>
          </ac:spMkLst>
        </pc:spChg>
        <pc:spChg chg="mod">
          <ac:chgData name="Slutzky, Collin" userId="21f7fb5c-490d-42a4-8741-4ce78a53b03a" providerId="ADAL" clId="{000F765A-814B-4D3A-B6CB-505AF5E421A9}" dt="2025-08-27T21:52:45.466" v="1523" actId="20577"/>
          <ac:spMkLst>
            <pc:docMk/>
            <pc:sldMk cId="2052764440" sldId="6115"/>
            <ac:spMk id="7" creationId="{91179234-4DF9-F3C5-3C5C-DA54BEE401C3}"/>
          </ac:spMkLst>
        </pc:spChg>
      </pc:sldChg>
      <pc:sldChg chg="add del">
        <pc:chgData name="Slutzky, Collin" userId="21f7fb5c-490d-42a4-8741-4ce78a53b03a" providerId="ADAL" clId="{000F765A-814B-4D3A-B6CB-505AF5E421A9}" dt="2025-08-27T22:12:57.813" v="1528"/>
        <pc:sldMkLst>
          <pc:docMk/>
          <pc:sldMk cId="2137570805" sldId="6116"/>
        </pc:sldMkLst>
      </pc:sldChg>
      <pc:sldChg chg="modSp add mod">
        <pc:chgData name="Slutzky, Collin" userId="21f7fb5c-490d-42a4-8741-4ce78a53b03a" providerId="ADAL" clId="{000F765A-814B-4D3A-B6CB-505AF5E421A9}" dt="2025-08-27T22:22:02.535" v="1689" actId="20577"/>
        <pc:sldMkLst>
          <pc:docMk/>
          <pc:sldMk cId="3009108885" sldId="6116"/>
        </pc:sldMkLst>
        <pc:spChg chg="mod">
          <ac:chgData name="Slutzky, Collin" userId="21f7fb5c-490d-42a4-8741-4ce78a53b03a" providerId="ADAL" clId="{000F765A-814B-4D3A-B6CB-505AF5E421A9}" dt="2025-08-27T22:22:02.535" v="1689" actId="20577"/>
          <ac:spMkLst>
            <pc:docMk/>
            <pc:sldMk cId="3009108885" sldId="6116"/>
            <ac:spMk id="2" creationId="{6E499539-4A38-17C1-FF2C-DDB52F27B012}"/>
          </ac:spMkLst>
        </pc:spChg>
        <pc:spChg chg="mod">
          <ac:chgData name="Slutzky, Collin" userId="21f7fb5c-490d-42a4-8741-4ce78a53b03a" providerId="ADAL" clId="{000F765A-814B-4D3A-B6CB-505AF5E421A9}" dt="2025-08-27T22:21:30.259" v="1676" actId="20577"/>
          <ac:spMkLst>
            <pc:docMk/>
            <pc:sldMk cId="3009108885" sldId="6116"/>
            <ac:spMk id="3" creationId="{523569F3-C4AE-6461-A141-D6F12137ABB1}"/>
          </ac:spMkLst>
        </pc:spChg>
      </pc:sldChg>
    </pc:docChg>
  </pc:docChgLst>
  <pc:docChgLst>
    <pc:chgData name="Chaffin,Melissa" userId="S::chaffin_m@cde.state.co.us::21f0136b-23e1-4eef-9c4f-f29e4cc3ac56" providerId="AD" clId="Web-{0713641F-0C07-AF98-76EE-0DD8E0DE14FE}"/>
    <pc:docChg chg="addSld modSld">
      <pc:chgData name="Chaffin,Melissa" userId="S::chaffin_m@cde.state.co.us::21f0136b-23e1-4eef-9c4f-f29e4cc3ac56" providerId="AD" clId="Web-{0713641F-0C07-AF98-76EE-0DD8E0DE14FE}" dt="2025-09-09T21:47:38.449" v="141" actId="20577"/>
      <pc:docMkLst>
        <pc:docMk/>
      </pc:docMkLst>
      <pc:sldChg chg="modSp">
        <pc:chgData name="Chaffin,Melissa" userId="S::chaffin_m@cde.state.co.us::21f0136b-23e1-4eef-9c4f-f29e4cc3ac56" providerId="AD" clId="Web-{0713641F-0C07-AF98-76EE-0DD8E0DE14FE}" dt="2025-09-09T21:47:38.449" v="141" actId="20577"/>
        <pc:sldMkLst>
          <pc:docMk/>
          <pc:sldMk cId="2987717933" sldId="6085"/>
        </pc:sldMkLst>
        <pc:spChg chg="mod">
          <ac:chgData name="Chaffin,Melissa" userId="S::chaffin_m@cde.state.co.us::21f0136b-23e1-4eef-9c4f-f29e4cc3ac56" providerId="AD" clId="Web-{0713641F-0C07-AF98-76EE-0DD8E0DE14FE}" dt="2025-09-09T21:47:38.449" v="141" actId="20577"/>
          <ac:spMkLst>
            <pc:docMk/>
            <pc:sldMk cId="2987717933" sldId="6085"/>
            <ac:spMk id="5" creationId="{5712814B-16FE-202C-85D0-8BCA8B1136C6}"/>
          </ac:spMkLst>
        </pc:spChg>
        <pc:spChg chg="mod">
          <ac:chgData name="Chaffin,Melissa" userId="S::chaffin_m@cde.state.co.us::21f0136b-23e1-4eef-9c4f-f29e4cc3ac56" providerId="AD" clId="Web-{0713641F-0C07-AF98-76EE-0DD8E0DE14FE}" dt="2025-09-09T21:46:58.541" v="134" actId="20577"/>
          <ac:spMkLst>
            <pc:docMk/>
            <pc:sldMk cId="2987717933" sldId="6085"/>
            <ac:spMk id="6" creationId="{0CF41942-997A-CB32-946C-6E413028963A}"/>
          </ac:spMkLst>
        </pc:spChg>
      </pc:sldChg>
      <pc:sldChg chg="modSp">
        <pc:chgData name="Chaffin,Melissa" userId="S::chaffin_m@cde.state.co.us::21f0136b-23e1-4eef-9c4f-f29e4cc3ac56" providerId="AD" clId="Web-{0713641F-0C07-AF98-76EE-0DD8E0DE14FE}" dt="2025-09-09T21:47:24.558" v="138" actId="20577"/>
        <pc:sldMkLst>
          <pc:docMk/>
          <pc:sldMk cId="4066444466" sldId="6086"/>
        </pc:sldMkLst>
        <pc:spChg chg="mod">
          <ac:chgData name="Chaffin,Melissa" userId="S::chaffin_m@cde.state.co.us::21f0136b-23e1-4eef-9c4f-f29e4cc3ac56" providerId="AD" clId="Web-{0713641F-0C07-AF98-76EE-0DD8E0DE14FE}" dt="2025-09-09T21:47:24.558" v="138" actId="20577"/>
          <ac:spMkLst>
            <pc:docMk/>
            <pc:sldMk cId="4066444466" sldId="6086"/>
            <ac:spMk id="5" creationId="{466B23BC-89A6-4A34-0877-2A7969227650}"/>
          </ac:spMkLst>
        </pc:spChg>
      </pc:sldChg>
      <pc:sldChg chg="modSp">
        <pc:chgData name="Chaffin,Melissa" userId="S::chaffin_m@cde.state.co.us::21f0136b-23e1-4eef-9c4f-f29e4cc3ac56" providerId="AD" clId="Web-{0713641F-0C07-AF98-76EE-0DD8E0DE14FE}" dt="2025-09-09T21:47:21.198" v="136" actId="20577"/>
        <pc:sldMkLst>
          <pc:docMk/>
          <pc:sldMk cId="748759476" sldId="6087"/>
        </pc:sldMkLst>
        <pc:spChg chg="mod">
          <ac:chgData name="Chaffin,Melissa" userId="S::chaffin_m@cde.state.co.us::21f0136b-23e1-4eef-9c4f-f29e4cc3ac56" providerId="AD" clId="Web-{0713641F-0C07-AF98-76EE-0DD8E0DE14FE}" dt="2025-09-09T21:47:21.198" v="136" actId="20577"/>
          <ac:spMkLst>
            <pc:docMk/>
            <pc:sldMk cId="748759476" sldId="6087"/>
            <ac:spMk id="2" creationId="{3DFF0A0E-32DF-BC04-24DE-6C9C99BB3273}"/>
          </ac:spMkLst>
        </pc:spChg>
      </pc:sldChg>
      <pc:sldChg chg="modSp">
        <pc:chgData name="Chaffin,Melissa" userId="S::chaffin_m@cde.state.co.us::21f0136b-23e1-4eef-9c4f-f29e4cc3ac56" providerId="AD" clId="Web-{0713641F-0C07-AF98-76EE-0DD8E0DE14FE}" dt="2025-09-09T21:47:28.886" v="139" actId="20577"/>
        <pc:sldMkLst>
          <pc:docMk/>
          <pc:sldMk cId="2449929863" sldId="6088"/>
        </pc:sldMkLst>
        <pc:spChg chg="mod">
          <ac:chgData name="Chaffin,Melissa" userId="S::chaffin_m@cde.state.co.us::21f0136b-23e1-4eef-9c4f-f29e4cc3ac56" providerId="AD" clId="Web-{0713641F-0C07-AF98-76EE-0DD8E0DE14FE}" dt="2025-09-09T21:47:28.886" v="139" actId="20577"/>
          <ac:spMkLst>
            <pc:docMk/>
            <pc:sldMk cId="2449929863" sldId="6088"/>
            <ac:spMk id="5" creationId="{EF1CA7B0-4495-E8EF-8FF6-82D242D0D45E}"/>
          </ac:spMkLst>
        </pc:spChg>
        <pc:graphicFrameChg chg="mod modGraphic">
          <ac:chgData name="Chaffin,Melissa" userId="S::chaffin_m@cde.state.co.us::21f0136b-23e1-4eef-9c4f-f29e4cc3ac56" providerId="AD" clId="Web-{0713641F-0C07-AF98-76EE-0DD8E0DE14FE}" dt="2025-09-09T21:38:13.863" v="3"/>
          <ac:graphicFrameMkLst>
            <pc:docMk/>
            <pc:sldMk cId="2449929863" sldId="6088"/>
            <ac:graphicFrameMk id="12" creationId="{03E81E80-08B0-6A85-2416-25F61C56EF32}"/>
          </ac:graphicFrameMkLst>
        </pc:graphicFrameChg>
      </pc:sldChg>
      <pc:sldChg chg="modSp">
        <pc:chgData name="Chaffin,Melissa" userId="S::chaffin_m@cde.state.co.us::21f0136b-23e1-4eef-9c4f-f29e4cc3ac56" providerId="AD" clId="Web-{0713641F-0C07-AF98-76EE-0DD8E0DE14FE}" dt="2025-09-09T21:44:39.474" v="114" actId="20577"/>
        <pc:sldMkLst>
          <pc:docMk/>
          <pc:sldMk cId="3850630262" sldId="6090"/>
        </pc:sldMkLst>
        <pc:spChg chg="mod">
          <ac:chgData name="Chaffin,Melissa" userId="S::chaffin_m@cde.state.co.us::21f0136b-23e1-4eef-9c4f-f29e4cc3ac56" providerId="AD" clId="Web-{0713641F-0C07-AF98-76EE-0DD8E0DE14FE}" dt="2025-09-09T21:44:39.474" v="114" actId="20577"/>
          <ac:spMkLst>
            <pc:docMk/>
            <pc:sldMk cId="3850630262" sldId="6090"/>
            <ac:spMk id="2" creationId="{712417F3-437F-4F0C-231B-E003936E79E6}"/>
          </ac:spMkLst>
        </pc:spChg>
        <pc:spChg chg="mod">
          <ac:chgData name="Chaffin,Melissa" userId="S::chaffin_m@cde.state.co.us::21f0136b-23e1-4eef-9c4f-f29e4cc3ac56" providerId="AD" clId="Web-{0713641F-0C07-AF98-76EE-0DD8E0DE14FE}" dt="2025-09-09T21:41:03.036" v="58" actId="20577"/>
          <ac:spMkLst>
            <pc:docMk/>
            <pc:sldMk cId="3850630262" sldId="6090"/>
            <ac:spMk id="3" creationId="{375A974F-ACB0-A8ED-A6C9-2FEF31509000}"/>
          </ac:spMkLst>
        </pc:spChg>
      </pc:sldChg>
      <pc:sldChg chg="modSp">
        <pc:chgData name="Chaffin,Melissa" userId="S::chaffin_m@cde.state.co.us::21f0136b-23e1-4eef-9c4f-f29e4cc3ac56" providerId="AD" clId="Web-{0713641F-0C07-AF98-76EE-0DD8E0DE14FE}" dt="2025-09-09T21:44:33.162" v="112" actId="20577"/>
        <pc:sldMkLst>
          <pc:docMk/>
          <pc:sldMk cId="3494324940" sldId="6091"/>
        </pc:sldMkLst>
        <pc:spChg chg="mod">
          <ac:chgData name="Chaffin,Melissa" userId="S::chaffin_m@cde.state.co.us::21f0136b-23e1-4eef-9c4f-f29e4cc3ac56" providerId="AD" clId="Web-{0713641F-0C07-AF98-76EE-0DD8E0DE14FE}" dt="2025-09-09T21:44:33.162" v="112" actId="20577"/>
          <ac:spMkLst>
            <pc:docMk/>
            <pc:sldMk cId="3494324940" sldId="6091"/>
            <ac:spMk id="2" creationId="{14108F7B-97A4-05CF-7116-0673FF60D77F}"/>
          </ac:spMkLst>
        </pc:spChg>
        <pc:spChg chg="mod">
          <ac:chgData name="Chaffin,Melissa" userId="S::chaffin_m@cde.state.co.us::21f0136b-23e1-4eef-9c4f-f29e4cc3ac56" providerId="AD" clId="Web-{0713641F-0C07-AF98-76EE-0DD8E0DE14FE}" dt="2025-09-09T21:43:57.209" v="110" actId="20577"/>
          <ac:spMkLst>
            <pc:docMk/>
            <pc:sldMk cId="3494324940" sldId="6091"/>
            <ac:spMk id="3" creationId="{FA24CF96-03B5-E761-74C3-1A52C93A9751}"/>
          </ac:spMkLst>
        </pc:spChg>
      </pc:sldChg>
      <pc:sldChg chg="modSp">
        <pc:chgData name="Chaffin,Melissa" userId="S::chaffin_m@cde.state.co.us::21f0136b-23e1-4eef-9c4f-f29e4cc3ac56" providerId="AD" clId="Web-{0713641F-0C07-AF98-76EE-0DD8E0DE14FE}" dt="2025-09-09T21:46:00.320" v="130" actId="20577"/>
        <pc:sldMkLst>
          <pc:docMk/>
          <pc:sldMk cId="3937953473" sldId="6103"/>
        </pc:sldMkLst>
        <pc:spChg chg="mod">
          <ac:chgData name="Chaffin,Melissa" userId="S::chaffin_m@cde.state.co.us::21f0136b-23e1-4eef-9c4f-f29e4cc3ac56" providerId="AD" clId="Web-{0713641F-0C07-AF98-76EE-0DD8E0DE14FE}" dt="2025-09-09T21:44:53.943" v="116" actId="20577"/>
          <ac:spMkLst>
            <pc:docMk/>
            <pc:sldMk cId="3937953473" sldId="6103"/>
            <ac:spMk id="2" creationId="{6BFC2707-B574-D0DA-84E6-791CC71CE392}"/>
          </ac:spMkLst>
        </pc:spChg>
        <pc:spChg chg="mod">
          <ac:chgData name="Chaffin,Melissa" userId="S::chaffin_m@cde.state.co.us::21f0136b-23e1-4eef-9c4f-f29e4cc3ac56" providerId="AD" clId="Web-{0713641F-0C07-AF98-76EE-0DD8E0DE14FE}" dt="2025-09-09T21:46:00.320" v="130" actId="20577"/>
          <ac:spMkLst>
            <pc:docMk/>
            <pc:sldMk cId="3937953473" sldId="6103"/>
            <ac:spMk id="3" creationId="{B39CD638-9F70-3935-73C2-68ECA163D6F4}"/>
          </ac:spMkLst>
        </pc:spChg>
      </pc:sldChg>
      <pc:sldChg chg="modSp new">
        <pc:chgData name="Chaffin,Melissa" userId="S::chaffin_m@cde.state.co.us::21f0136b-23e1-4eef-9c4f-f29e4cc3ac56" providerId="AD" clId="Web-{0713641F-0C07-AF98-76EE-0DD8E0DE14FE}" dt="2025-09-09T21:44:26.693" v="111" actId="20577"/>
        <pc:sldMkLst>
          <pc:docMk/>
          <pc:sldMk cId="268720703" sldId="6121"/>
        </pc:sldMkLst>
        <pc:spChg chg="mod">
          <ac:chgData name="Chaffin,Melissa" userId="S::chaffin_m@cde.state.co.us::21f0136b-23e1-4eef-9c4f-f29e4cc3ac56" providerId="AD" clId="Web-{0713641F-0C07-AF98-76EE-0DD8E0DE14FE}" dt="2025-09-09T21:44:26.693" v="111" actId="20577"/>
          <ac:spMkLst>
            <pc:docMk/>
            <pc:sldMk cId="268720703" sldId="6121"/>
            <ac:spMk id="2" creationId="{AD670846-E6BF-6F81-F76E-A775FA024996}"/>
          </ac:spMkLst>
        </pc:spChg>
        <pc:spChg chg="mod">
          <ac:chgData name="Chaffin,Melissa" userId="S::chaffin_m@cde.state.co.us::21f0136b-23e1-4eef-9c4f-f29e4cc3ac56" providerId="AD" clId="Web-{0713641F-0C07-AF98-76EE-0DD8E0DE14FE}" dt="2025-09-09T21:39:05.410" v="22" actId="20577"/>
          <ac:spMkLst>
            <pc:docMk/>
            <pc:sldMk cId="268720703" sldId="6121"/>
            <ac:spMk id="3" creationId="{72EBACA4-680A-FABB-B68C-EE43919C06E5}"/>
          </ac:spMkLst>
        </pc:spChg>
        <pc:spChg chg="mod">
          <ac:chgData name="Chaffin,Melissa" userId="S::chaffin_m@cde.state.co.us::21f0136b-23e1-4eef-9c4f-f29e4cc3ac56" providerId="AD" clId="Web-{0713641F-0C07-AF98-76EE-0DD8E0DE14FE}" dt="2025-09-09T21:39:08.676" v="24" actId="20577"/>
          <ac:spMkLst>
            <pc:docMk/>
            <pc:sldMk cId="268720703" sldId="6121"/>
            <ac:spMk id="5" creationId="{621FA7DF-3418-223E-F5F9-F8D1929C0A5C}"/>
          </ac:spMkLst>
        </pc:spChg>
        <pc:spChg chg="mod">
          <ac:chgData name="Chaffin,Melissa" userId="S::chaffin_m@cde.state.co.us::21f0136b-23e1-4eef-9c4f-f29e4cc3ac56" providerId="AD" clId="Web-{0713641F-0C07-AF98-76EE-0DD8E0DE14FE}" dt="2025-09-09T21:39:15.129" v="31" actId="20577"/>
          <ac:spMkLst>
            <pc:docMk/>
            <pc:sldMk cId="268720703" sldId="6121"/>
            <ac:spMk id="6" creationId="{0D1380CC-1518-DBE7-6576-D3FED847D390}"/>
          </ac:spMkLst>
        </pc:spChg>
      </pc:sldChg>
      <pc:sldChg chg="modSp new">
        <pc:chgData name="Chaffin,Melissa" userId="S::chaffin_m@cde.state.co.us::21f0136b-23e1-4eef-9c4f-f29e4cc3ac56" providerId="AD" clId="Web-{0713641F-0C07-AF98-76EE-0DD8E0DE14FE}" dt="2025-09-09T21:44:43.896" v="115" actId="20577"/>
        <pc:sldMkLst>
          <pc:docMk/>
          <pc:sldMk cId="6835267" sldId="6122"/>
        </pc:sldMkLst>
        <pc:spChg chg="mod">
          <ac:chgData name="Chaffin,Melissa" userId="S::chaffin_m@cde.state.co.us::21f0136b-23e1-4eef-9c4f-f29e4cc3ac56" providerId="AD" clId="Web-{0713641F-0C07-AF98-76EE-0DD8E0DE14FE}" dt="2025-09-09T21:44:43.896" v="115" actId="20577"/>
          <ac:spMkLst>
            <pc:docMk/>
            <pc:sldMk cId="6835267" sldId="6122"/>
            <ac:spMk id="2" creationId="{B2E09DA5-E6E2-B9ED-AED5-AC12C9F69E74}"/>
          </ac:spMkLst>
        </pc:spChg>
        <pc:spChg chg="mod">
          <ac:chgData name="Chaffin,Melissa" userId="S::chaffin_m@cde.state.co.us::21f0136b-23e1-4eef-9c4f-f29e4cc3ac56" providerId="AD" clId="Web-{0713641F-0C07-AF98-76EE-0DD8E0DE14FE}" dt="2025-09-09T21:43:27.224" v="107" actId="14100"/>
          <ac:spMkLst>
            <pc:docMk/>
            <pc:sldMk cId="6835267" sldId="6122"/>
            <ac:spMk id="3" creationId="{E9EAC24D-0941-FF8B-694C-2CC9DE25C7C7}"/>
          </ac:spMkLst>
        </pc:spChg>
        <pc:spChg chg="mod">
          <ac:chgData name="Chaffin,Melissa" userId="S::chaffin_m@cde.state.co.us::21f0136b-23e1-4eef-9c4f-f29e4cc3ac56" providerId="AD" clId="Web-{0713641F-0C07-AF98-76EE-0DD8E0DE14FE}" dt="2025-09-09T21:41:27.458" v="67" actId="20577"/>
          <ac:spMkLst>
            <pc:docMk/>
            <pc:sldMk cId="6835267" sldId="6122"/>
            <ac:spMk id="5" creationId="{59383AC3-352B-78D8-7B5B-9517949A037C}"/>
          </ac:spMkLst>
        </pc:spChg>
        <pc:spChg chg="mod">
          <ac:chgData name="Chaffin,Melissa" userId="S::chaffin_m@cde.state.co.us::21f0136b-23e1-4eef-9c4f-f29e4cc3ac56" providerId="AD" clId="Web-{0713641F-0C07-AF98-76EE-0DD8E0DE14FE}" dt="2025-09-09T21:41:37.974" v="77" actId="20577"/>
          <ac:spMkLst>
            <pc:docMk/>
            <pc:sldMk cId="6835267" sldId="6122"/>
            <ac:spMk id="6" creationId="{EE295D1F-ED37-21ED-F503-91A97CDBAB3A}"/>
          </ac:spMkLst>
        </pc:spChg>
      </pc:sldChg>
    </pc:docChg>
  </pc:docChgLst>
  <pc:docChgLst>
    <pc:chgData name="Rhodes, Tara" userId="S::rhodes_t@cde.state.co.us::566307b0-1e17-4826-87e1-0feb85a922f2" providerId="AD" clId="Web-{3027B639-90C1-490B-6900-80F7C7F6D179}"/>
    <pc:docChg chg="delSld modSld">
      <pc:chgData name="Rhodes, Tara" userId="S::rhodes_t@cde.state.co.us::566307b0-1e17-4826-87e1-0feb85a922f2" providerId="AD" clId="Web-{3027B639-90C1-490B-6900-80F7C7F6D179}" dt="2025-09-04T03:02:49.318" v="14"/>
      <pc:docMkLst>
        <pc:docMk/>
      </pc:docMkLst>
      <pc:sldChg chg="del">
        <pc:chgData name="Rhodes, Tara" userId="S::rhodes_t@cde.state.co.us::566307b0-1e17-4826-87e1-0feb85a922f2" providerId="AD" clId="Web-{3027B639-90C1-490B-6900-80F7C7F6D179}" dt="2025-09-04T02:59:52.084" v="4"/>
        <pc:sldMkLst>
          <pc:docMk/>
          <pc:sldMk cId="2299968468" sldId="6107"/>
        </pc:sldMkLst>
      </pc:sldChg>
      <pc:sldChg chg="addSp delSp modSp">
        <pc:chgData name="Rhodes, Tara" userId="S::rhodes_t@cde.state.co.us::566307b0-1e17-4826-87e1-0feb85a922f2" providerId="AD" clId="Web-{3027B639-90C1-490B-6900-80F7C7F6D179}" dt="2025-09-04T03:02:49.318" v="14"/>
        <pc:sldMkLst>
          <pc:docMk/>
          <pc:sldMk cId="471016333" sldId="6108"/>
        </pc:sldMkLst>
      </pc:sldChg>
      <pc:sldChg chg="modSp">
        <pc:chgData name="Rhodes, Tara" userId="S::rhodes_t@cde.state.co.us::566307b0-1e17-4826-87e1-0feb85a922f2" providerId="AD" clId="Web-{3027B639-90C1-490B-6900-80F7C7F6D179}" dt="2025-09-04T02:59:30.553" v="3"/>
        <pc:sldMkLst>
          <pc:docMk/>
          <pc:sldMk cId="2525127362" sldId="6109"/>
        </pc:sldMkLst>
      </pc:sldChg>
    </pc:docChg>
  </pc:docChgLst>
  <pc:docChgLst>
    <pc:chgData name="Tribbett, Jessica" userId="S::tribbett_jessica@cde.state.co.us::b8af59d7-a86d-4166-a022-d856dc24c475" providerId="AD" clId="Web-{836B127B-9BB6-5EEE-3513-087E989FED7E}"/>
    <pc:docChg chg="modSld">
      <pc:chgData name="Tribbett, Jessica" userId="S::tribbett_jessica@cde.state.co.us::b8af59d7-a86d-4166-a022-d856dc24c475" providerId="AD" clId="Web-{836B127B-9BB6-5EEE-3513-087E989FED7E}" dt="2025-09-11T14:47:57.257" v="0" actId="20577"/>
      <pc:docMkLst>
        <pc:docMk/>
      </pc:docMkLst>
      <pc:sldChg chg="modSp">
        <pc:chgData name="Tribbett, Jessica" userId="S::tribbett_jessica@cde.state.co.us::b8af59d7-a86d-4166-a022-d856dc24c475" providerId="AD" clId="Web-{836B127B-9BB6-5EEE-3513-087E989FED7E}" dt="2025-09-11T14:47:57.257" v="0" actId="20577"/>
        <pc:sldMkLst>
          <pc:docMk/>
          <pc:sldMk cId="1097007941" sldId="6017"/>
        </pc:sldMkLst>
        <pc:spChg chg="mod">
          <ac:chgData name="Tribbett, Jessica" userId="S::tribbett_jessica@cde.state.co.us::b8af59d7-a86d-4166-a022-d856dc24c475" providerId="AD" clId="Web-{836B127B-9BB6-5EEE-3513-087E989FED7E}" dt="2025-09-11T14:47:57.257" v="0" actId="20577"/>
          <ac:spMkLst>
            <pc:docMk/>
            <pc:sldMk cId="1097007941" sldId="6017"/>
            <ac:spMk id="3" creationId="{D053639E-453D-533E-E06C-455CF20B1022}"/>
          </ac:spMkLst>
        </pc:spChg>
      </pc:sldChg>
    </pc:docChg>
  </pc:docChgLst>
  <pc:docChgLst>
    <pc:chgData name="Slutzky, Collin" userId="21f7fb5c-490d-42a4-8741-4ce78a53b03a" providerId="ADAL" clId="{BA31DF69-360B-4E9B-AAB4-5EA8D61DC63A}"/>
    <pc:docChg chg="custSel addSld modSld">
      <pc:chgData name="Slutzky, Collin" userId="21f7fb5c-490d-42a4-8741-4ce78a53b03a" providerId="ADAL" clId="{BA31DF69-360B-4E9B-AAB4-5EA8D61DC63A}" dt="2025-09-11T02:47:21.089" v="961" actId="20577"/>
      <pc:docMkLst>
        <pc:docMk/>
      </pc:docMkLst>
      <pc:sldChg chg="modSp mod">
        <pc:chgData name="Slutzky, Collin" userId="21f7fb5c-490d-42a4-8741-4ce78a53b03a" providerId="ADAL" clId="{BA31DF69-360B-4E9B-AAB4-5EA8D61DC63A}" dt="2025-09-03T22:26:24.434" v="184" actId="20577"/>
        <pc:sldMkLst>
          <pc:docMk/>
          <pc:sldMk cId="1037917088" sldId="5098"/>
        </pc:sldMkLst>
        <pc:graphicFrameChg chg="mod modGraphic">
          <ac:chgData name="Slutzky, Collin" userId="21f7fb5c-490d-42a4-8741-4ce78a53b03a" providerId="ADAL" clId="{BA31DF69-360B-4E9B-AAB4-5EA8D61DC63A}" dt="2025-09-03T22:26:24.434" v="184" actId="20577"/>
          <ac:graphicFrameMkLst>
            <pc:docMk/>
            <pc:sldMk cId="1037917088" sldId="5098"/>
            <ac:graphicFrameMk id="5" creationId="{5E4612F7-68C6-57CA-E918-38EF641F73CF}"/>
          </ac:graphicFrameMkLst>
        </pc:graphicFrameChg>
      </pc:sldChg>
      <pc:sldChg chg="modSp mod">
        <pc:chgData name="Slutzky, Collin" userId="21f7fb5c-490d-42a4-8741-4ce78a53b03a" providerId="ADAL" clId="{BA31DF69-360B-4E9B-AAB4-5EA8D61DC63A}" dt="2025-09-03T22:23:03.089" v="33" actId="6549"/>
        <pc:sldMkLst>
          <pc:docMk/>
          <pc:sldMk cId="500438566" sldId="5672"/>
        </pc:sldMkLst>
        <pc:graphicFrameChg chg="modGraphic">
          <ac:chgData name="Slutzky, Collin" userId="21f7fb5c-490d-42a4-8741-4ce78a53b03a" providerId="ADAL" clId="{BA31DF69-360B-4E9B-AAB4-5EA8D61DC63A}" dt="2025-09-03T22:23:03.089" v="33" actId="6549"/>
          <ac:graphicFrameMkLst>
            <pc:docMk/>
            <pc:sldMk cId="500438566" sldId="5672"/>
            <ac:graphicFrameMk id="5" creationId="{5E4612F7-68C6-57CA-E918-38EF641F73CF}"/>
          </ac:graphicFrameMkLst>
        </pc:graphicFrameChg>
      </pc:sldChg>
      <pc:sldChg chg="modSp new mod">
        <pc:chgData name="Slutzky, Collin" userId="21f7fb5c-490d-42a4-8741-4ce78a53b03a" providerId="ADAL" clId="{BA31DF69-360B-4E9B-AAB4-5EA8D61DC63A}" dt="2025-09-11T02:47:21.089" v="961" actId="20577"/>
        <pc:sldMkLst>
          <pc:docMk/>
          <pc:sldMk cId="2700458541" sldId="6123"/>
        </pc:sldMkLst>
        <pc:spChg chg="mod">
          <ac:chgData name="Slutzky, Collin" userId="21f7fb5c-490d-42a4-8741-4ce78a53b03a" providerId="ADAL" clId="{BA31DF69-360B-4E9B-AAB4-5EA8D61DC63A}" dt="2025-09-11T02:36:15.802" v="745" actId="20577"/>
          <ac:spMkLst>
            <pc:docMk/>
            <pc:sldMk cId="2700458541" sldId="6123"/>
            <ac:spMk id="2" creationId="{44BF3372-B30D-A772-B8D4-A5529C143E6B}"/>
          </ac:spMkLst>
        </pc:spChg>
        <pc:spChg chg="mod">
          <ac:chgData name="Slutzky, Collin" userId="21f7fb5c-490d-42a4-8741-4ce78a53b03a" providerId="ADAL" clId="{BA31DF69-360B-4E9B-AAB4-5EA8D61DC63A}" dt="2025-09-11T02:47:21.089" v="961" actId="20577"/>
          <ac:spMkLst>
            <pc:docMk/>
            <pc:sldMk cId="2700458541" sldId="6123"/>
            <ac:spMk id="3" creationId="{513AAC82-2796-77C3-CEAF-916B5C6D5883}"/>
          </ac:spMkLst>
        </pc:spChg>
        <pc:spChg chg="mod">
          <ac:chgData name="Slutzky, Collin" userId="21f7fb5c-490d-42a4-8741-4ce78a53b03a" providerId="ADAL" clId="{BA31DF69-360B-4E9B-AAB4-5EA8D61DC63A}" dt="2025-09-11T02:43:42.430" v="954" actId="20577"/>
          <ac:spMkLst>
            <pc:docMk/>
            <pc:sldMk cId="2700458541" sldId="6123"/>
            <ac:spMk id="5" creationId="{0456DCCA-B7DD-4A99-397F-1CFD438843DC}"/>
          </ac:spMkLst>
        </pc:spChg>
        <pc:spChg chg="mod">
          <ac:chgData name="Slutzky, Collin" userId="21f7fb5c-490d-42a4-8741-4ce78a53b03a" providerId="ADAL" clId="{BA31DF69-360B-4E9B-AAB4-5EA8D61DC63A}" dt="2025-09-11T02:43:53.746" v="956" actId="20577"/>
          <ac:spMkLst>
            <pc:docMk/>
            <pc:sldMk cId="2700458541" sldId="6123"/>
            <ac:spMk id="6" creationId="{E7E520D2-71E6-0C1C-15FC-1D831B3754F3}"/>
          </ac:spMkLst>
        </pc:spChg>
      </pc:sldChg>
    </pc:docChg>
  </pc:docChgLst>
  <pc:docChgLst>
    <pc:chgData name="Hoffman, Peter" userId="S::hoffman_p@cde.state.co.us::673cee94-26bd-4c2a-ab82-1b3669e2f049" providerId="AD" clId="Web-{A74D320A-439B-8663-4720-828A5A78CC53}"/>
    <pc:docChg chg="modSld">
      <pc:chgData name="Hoffman, Peter" userId="S::hoffman_p@cde.state.co.us::673cee94-26bd-4c2a-ab82-1b3669e2f049" providerId="AD" clId="Web-{A74D320A-439B-8663-4720-828A5A78CC53}" dt="2025-08-20T21:45:59.190" v="3"/>
      <pc:docMkLst>
        <pc:docMk/>
      </pc:docMkLst>
      <pc:sldChg chg="modSp">
        <pc:chgData name="Hoffman, Peter" userId="S::hoffman_p@cde.state.co.us::673cee94-26bd-4c2a-ab82-1b3669e2f049" providerId="AD" clId="Web-{A74D320A-439B-8663-4720-828A5A78CC53}" dt="2025-08-20T21:45:59.190" v="3"/>
        <pc:sldMkLst>
          <pc:docMk/>
          <pc:sldMk cId="1037917088" sldId="5098"/>
        </pc:sldMkLst>
        <pc:graphicFrameChg chg="mod modGraphic">
          <ac:chgData name="Hoffman, Peter" userId="S::hoffman_p@cde.state.co.us::673cee94-26bd-4c2a-ab82-1b3669e2f049" providerId="AD" clId="Web-{A74D320A-439B-8663-4720-828A5A78CC53}" dt="2025-08-20T21:45:59.190" v="3"/>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A919676A-798D-1500-CE3E-1454F912894E}"/>
    <pc:docChg chg="addSld delSld modSld">
      <pc:chgData name="Rhodes, Tara" userId="S::rhodes_t@cde.state.co.us::566307b0-1e17-4826-87e1-0feb85a922f2" providerId="AD" clId="Web-{A919676A-798D-1500-CE3E-1454F912894E}" dt="2025-08-20T20:01:29.042" v="2128" actId="20577"/>
      <pc:docMkLst>
        <pc:docMk/>
      </pc:docMkLst>
      <pc:sldChg chg="modSp">
        <pc:chgData name="Rhodes, Tara" userId="S::rhodes_t@cde.state.co.us::566307b0-1e17-4826-87e1-0feb85a922f2" providerId="AD" clId="Web-{A919676A-798D-1500-CE3E-1454F912894E}" dt="2025-08-20T19:58:08.777" v="2117" actId="20577"/>
        <pc:sldMkLst>
          <pc:docMk/>
          <pc:sldMk cId="812424776" sldId="6070"/>
        </pc:sldMkLst>
      </pc:sldChg>
      <pc:sldChg chg="modSp">
        <pc:chgData name="Rhodes, Tara" userId="S::rhodes_t@cde.state.co.us::566307b0-1e17-4826-87e1-0feb85a922f2" providerId="AD" clId="Web-{A919676A-798D-1500-CE3E-1454F912894E}" dt="2025-08-20T19:32:09.371" v="143" actId="20577"/>
        <pc:sldMkLst>
          <pc:docMk/>
          <pc:sldMk cId="2525746056" sldId="6071"/>
        </pc:sldMkLst>
      </pc:sldChg>
      <pc:sldChg chg="modSp">
        <pc:chgData name="Rhodes, Tara" userId="S::rhodes_t@cde.state.co.us::566307b0-1e17-4826-87e1-0feb85a922f2" providerId="AD" clId="Web-{A919676A-798D-1500-CE3E-1454F912894E}" dt="2025-08-20T19:56:50.996" v="2052" actId="20577"/>
        <pc:sldMkLst>
          <pc:docMk/>
          <pc:sldMk cId="2892064144" sldId="6072"/>
        </pc:sldMkLst>
      </pc:sldChg>
      <pc:sldChg chg="del">
        <pc:chgData name="Rhodes, Tara" userId="S::rhodes_t@cde.state.co.us::566307b0-1e17-4826-87e1-0feb85a922f2" providerId="AD" clId="Web-{A919676A-798D-1500-CE3E-1454F912894E}" dt="2025-08-20T19:35:20.918" v="222"/>
        <pc:sldMkLst>
          <pc:docMk/>
          <pc:sldMk cId="1261326693" sldId="6073"/>
        </pc:sldMkLst>
      </pc:sldChg>
      <pc:sldChg chg="modSp">
        <pc:chgData name="Rhodes, Tara" userId="S::rhodes_t@cde.state.co.us::566307b0-1e17-4826-87e1-0feb85a922f2" providerId="AD" clId="Web-{A919676A-798D-1500-CE3E-1454F912894E}" dt="2025-08-20T19:50:02.730" v="1355" actId="14100"/>
        <pc:sldMkLst>
          <pc:docMk/>
          <pc:sldMk cId="1644264216" sldId="6074"/>
        </pc:sldMkLst>
      </pc:sldChg>
      <pc:sldChg chg="modSp">
        <pc:chgData name="Rhodes, Tara" userId="S::rhodes_t@cde.state.co.us::566307b0-1e17-4826-87e1-0feb85a922f2" providerId="AD" clId="Web-{A919676A-798D-1500-CE3E-1454F912894E}" dt="2025-08-20T19:59:39.668" v="2125" actId="20577"/>
        <pc:sldMkLst>
          <pc:docMk/>
          <pc:sldMk cId="1106650214" sldId="6075"/>
        </pc:sldMkLst>
      </pc:sldChg>
      <pc:sldChg chg="modSp">
        <pc:chgData name="Rhodes, Tara" userId="S::rhodes_t@cde.state.co.us::566307b0-1e17-4826-87e1-0feb85a922f2" providerId="AD" clId="Web-{A919676A-798D-1500-CE3E-1454F912894E}" dt="2025-08-20T19:26:48.855" v="6"/>
        <pc:sldMkLst>
          <pc:docMk/>
          <pc:sldMk cId="971939976" sldId="6077"/>
        </pc:sldMkLst>
      </pc:sldChg>
      <pc:sldChg chg="modSp new">
        <pc:chgData name="Rhodes, Tara" userId="S::rhodes_t@cde.state.co.us::566307b0-1e17-4826-87e1-0feb85a922f2" providerId="AD" clId="Web-{A919676A-798D-1500-CE3E-1454F912894E}" dt="2025-08-20T20:01:29.042" v="2128" actId="20577"/>
        <pc:sldMkLst>
          <pc:docMk/>
          <pc:sldMk cId="212282019" sldId="61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F8B333"/>
              </a:solidFill>
              <a:ln w="19050">
                <a:solidFill>
                  <a:schemeClr val="lt1"/>
                </a:solidFill>
              </a:ln>
              <a:effectLst/>
            </c:spPr>
            <c:extLst>
              <c:ext xmlns:c16="http://schemas.microsoft.com/office/drawing/2014/chart" uri="{C3380CC4-5D6E-409C-BE32-E72D297353CC}">
                <c16:uniqueId val="{00000001-1C83-4123-B6E0-C54CAE9BC215}"/>
              </c:ext>
            </c:extLst>
          </c:dPt>
          <c:dPt>
            <c:idx val="1"/>
            <c:bubble3D val="0"/>
            <c:spPr>
              <a:solidFill>
                <a:srgbClr val="077682"/>
              </a:solidFill>
              <a:ln w="19050">
                <a:solidFill>
                  <a:schemeClr val="lt1"/>
                </a:solidFill>
              </a:ln>
              <a:effectLst/>
            </c:spPr>
            <c:extLst>
              <c:ext xmlns:c16="http://schemas.microsoft.com/office/drawing/2014/chart" uri="{C3380CC4-5D6E-409C-BE32-E72D297353CC}">
                <c16:uniqueId val="{00000003-1C83-4123-B6E0-C54CAE9BC21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Snapshot Error Free</c:v>
                </c:pt>
                <c:pt idx="1">
                  <c:v>Snapshot with Errors</c:v>
                </c:pt>
              </c:strCache>
            </c:strRef>
          </c:cat>
          <c:val>
            <c:numRef>
              <c:f>Sheet1!$B$2:$B$3</c:f>
              <c:numCache>
                <c:formatCode>General</c:formatCode>
                <c:ptCount val="2"/>
                <c:pt idx="0">
                  <c:v>43</c:v>
                </c:pt>
                <c:pt idx="1">
                  <c:v>26</c:v>
                </c:pt>
              </c:numCache>
            </c:numRef>
          </c:val>
          <c:extLst>
            <c:ext xmlns:c16="http://schemas.microsoft.com/office/drawing/2014/chart" uri="{C3380CC4-5D6E-409C-BE32-E72D297353CC}">
              <c16:uniqueId val="{00000006-1C83-4123-B6E0-C54CAE9BC21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0_3" csCatId="mainScheme"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130109" y="36372"/>
          <a:ext cx="1359218" cy="60430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329162" y="124870"/>
        <a:ext cx="961112" cy="427305"/>
      </dsp:txXfrm>
    </dsp:sp>
    <dsp:sp modelId="{4582201A-2FE5-4E94-8AA5-3D445367025F}">
      <dsp:nvSpPr>
        <dsp:cNvPr id="0" name=""/>
        <dsp:cNvSpPr/>
      </dsp:nvSpPr>
      <dsp:spPr>
        <a:xfrm>
          <a:off x="1538397" y="163275"/>
          <a:ext cx="350494" cy="35049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84855" y="297304"/>
        <a:ext cx="257578" cy="82436"/>
      </dsp:txXfrm>
    </dsp:sp>
    <dsp:sp modelId="{928129BD-20A0-4DAB-A072-DD49E3AF1035}">
      <dsp:nvSpPr>
        <dsp:cNvPr id="0" name=""/>
        <dsp:cNvSpPr/>
      </dsp:nvSpPr>
      <dsp:spPr>
        <a:xfrm>
          <a:off x="1937961" y="67200"/>
          <a:ext cx="1360427" cy="54264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2137191" y="146668"/>
        <a:ext cx="961967" cy="383708"/>
      </dsp:txXfrm>
    </dsp:sp>
    <dsp:sp modelId="{92705298-53F0-4AD3-B397-E9B09D45714D}">
      <dsp:nvSpPr>
        <dsp:cNvPr id="0" name=""/>
        <dsp:cNvSpPr/>
      </dsp:nvSpPr>
      <dsp:spPr>
        <a:xfrm>
          <a:off x="3347457" y="163275"/>
          <a:ext cx="350494" cy="35049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93915" y="235477"/>
        <a:ext cx="257578" cy="206090"/>
      </dsp:txXfrm>
    </dsp:sp>
    <dsp:sp modelId="{CB52A87F-E2C1-49BF-9BE7-FAD4C0C11977}">
      <dsp:nvSpPr>
        <dsp:cNvPr id="0" name=""/>
        <dsp:cNvSpPr/>
      </dsp:nvSpPr>
      <dsp:spPr>
        <a:xfrm>
          <a:off x="3754619" y="0"/>
          <a:ext cx="1527274" cy="67655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978283" y="99079"/>
        <a:ext cx="1079946" cy="47839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haffin_m@cde.state.co.us"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13.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vents.teams.microsoft.com/event/b454b719-e012-49d2-868e-301c5f5c0cae@a751cfc8-1f9a-4edb-8370-9f1c6d4bea5a" TargetMode="External"/><Relationship Id="rId3" Type="http://schemas.openxmlformats.org/officeDocument/2006/relationships/hyperlink" Target="https://events.teams.microsoft.com/event/b530caf1-0374-4532-bcee-0c083547e599@a751cfc8-1f9a-4edb-8370-9f1c6d4bea5a" TargetMode="External"/><Relationship Id="rId7" Type="http://schemas.openxmlformats.org/officeDocument/2006/relationships/hyperlink" Target="https://events.teams.microsoft.com/event/1533abde-8ba0-4fa8-8b6c-62f031ab9ddf@a751cfc8-1f9a-4edb-8370-9f1c6d4bea5a" TargetMode="External"/><Relationship Id="rId2" Type="http://schemas.openxmlformats.org/officeDocument/2006/relationships/hyperlink" Target="https://events.teams.microsoft.com/event/fb42024f-5ae8-4a34-aba9-d400a78769f4@a751cfc8-1f9a-4edb-8370-9f1c6d4bea5a" TargetMode="External"/><Relationship Id="rId1" Type="http://schemas.openxmlformats.org/officeDocument/2006/relationships/slideLayout" Target="../slideLayouts/slideLayout4.xml"/><Relationship Id="rId6" Type="http://schemas.openxmlformats.org/officeDocument/2006/relationships/hyperlink" Target="https://events.teams.microsoft.com/event/52d74d60-6042-43d1-bc57-382e81aebcf6@a751cfc8-1f9a-4edb-8370-9f1c6d4bea5a" TargetMode="External"/><Relationship Id="rId5" Type="http://schemas.openxmlformats.org/officeDocument/2006/relationships/hyperlink" Target="https://events.teams.microsoft.com/event/0f7f9ac2-49ed-4926-a1c1-ca4775de2a54@a751cfc8-1f9a-4edb-8370-9f1c6d4bea5a" TargetMode="External"/><Relationship Id="rId4" Type="http://schemas.openxmlformats.org/officeDocument/2006/relationships/hyperlink" Target="https://events.teams.microsoft.com/event/fb7a946d-3b37-4cf8-9f69-aeb163f9b7f4@a751cfc8-1f9a-4edb-8370-9f1c6d4bea5a" TargetMode="External"/><Relationship Id="rId9" Type="http://schemas.openxmlformats.org/officeDocument/2006/relationships/hyperlink" Target="https://events.teams.microsoft.com/event/e9704564-b2c5-4b78-9615-401e0123adbc@a751cfc8-1f9a-4edb-8370-9f1c6d4bea5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training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s-ebtdatacollec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vents.teams.microsoft.com/event/072a1e88-b1ee-4672-a232-1e3cb985b00a@a751cfc8-1f9a-4edb-8370-9f1c6d4bea5a" TargetMode="External"/><Relationship Id="rId2" Type="http://schemas.openxmlformats.org/officeDocument/2006/relationships/hyperlink" Target="https://events.teams.microsoft.com/event/cccdf55f-5e55-4cf6-837c-02fd35c4bf7c@a751cfc8-1f9a-4edb-8370-9f1c6d4bea5a" TargetMode="External"/><Relationship Id="rId1" Type="http://schemas.openxmlformats.org/officeDocument/2006/relationships/slideLayout" Target="../slideLayouts/slideLayout2.xml"/><Relationship Id="rId5" Type="http://schemas.openxmlformats.org/officeDocument/2006/relationships/hyperlink" Target="mailto:DirectoryData@cde.state.co.us%E2%80%8B" TargetMode="External"/><Relationship Id="rId4" Type="http://schemas.openxmlformats.org/officeDocument/2006/relationships/hyperlink" Target="https://www.cde.state.co.us/datapipeline/per_inst-hours-day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per_inst-hours-days" TargetMode="External"/><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itlei"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events.teams.microsoft.com/event/1c41d8ab-2b3b-4cca-ae9b-15c77429a02a@a751cfc8-1f9a-4edb-8370-9f1c6d4bea5a"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taff"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ped-ie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resources"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snap_sped-eo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vents.teams.microsoft.com/event/d47a14ed-59ac-4283-90bf-af3b2e95748d@a751cfc8-1f9a-4edb-8370-9f1c6d4bea5a"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staffevalu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er_inst-hours-day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September 11, 2025</a:t>
            </a:r>
            <a:br>
              <a:rPr lang="en-US" dirty="0">
                <a:latin typeface="Museo Slab 500"/>
              </a:rPr>
            </a:br>
            <a:r>
              <a:rPr lang="en-US" dirty="0">
                <a:latin typeface="Museo Slab 500"/>
              </a:rPr>
              <a:t>Data</a:t>
            </a:r>
            <a:r>
              <a:rPr lang="en-US" sz="4800" dirty="0">
                <a:latin typeface="Museo Slab 500"/>
              </a:rPr>
              <a:t> Pipeline Town Hall</a:t>
            </a:r>
            <a:endParaRPr lang="en-US" dirty="0"/>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12814B-16FE-202C-85D0-8BCA8B1136C6}"/>
              </a:ext>
            </a:extLst>
          </p:cNvPr>
          <p:cNvSpPr>
            <a:spLocks noGrp="1"/>
          </p:cNvSpPr>
          <p:nvPr>
            <p:ph type="ctrTitle"/>
          </p:nvPr>
        </p:nvSpPr>
        <p:spPr/>
        <p:txBody>
          <a:bodyPr/>
          <a:lstStyle/>
          <a:p>
            <a:r>
              <a:rPr lang="en-US" dirty="0">
                <a:latin typeface="Trebuchet MS"/>
              </a:rPr>
              <a:t>Title I Interchange</a:t>
            </a:r>
          </a:p>
        </p:txBody>
      </p:sp>
      <p:sp>
        <p:nvSpPr>
          <p:cNvPr id="6" name="Content Placeholder 5">
            <a:extLst>
              <a:ext uri="{FF2B5EF4-FFF2-40B4-BE49-F238E27FC236}">
                <a16:creationId xmlns:a16="http://schemas.microsoft.com/office/drawing/2014/main" id="{0CF41942-997A-CB32-946C-6E413028963A}"/>
              </a:ext>
            </a:extLst>
          </p:cNvPr>
          <p:cNvSpPr>
            <a:spLocks noGrp="1"/>
          </p:cNvSpPr>
          <p:nvPr>
            <p:ph sz="quarter" idx="13"/>
          </p:nvPr>
        </p:nvSpPr>
        <p:spPr/>
        <p:txBody>
          <a:bodyPr vert="horz" lIns="91440" tIns="45720" rIns="91440" bIns="45720" rtlCol="0" anchor="t">
            <a:normAutofit/>
          </a:bodyPr>
          <a:lstStyle/>
          <a:p>
            <a:r>
              <a:rPr lang="en-US" dirty="0">
                <a:latin typeface="Trebuchet MS"/>
              </a:rPr>
              <a:t>Melissa Chaffin</a:t>
            </a:r>
          </a:p>
        </p:txBody>
      </p:sp>
      <p:sp>
        <p:nvSpPr>
          <p:cNvPr id="4" name="Slide Number Placeholder 3">
            <a:extLst>
              <a:ext uri="{FF2B5EF4-FFF2-40B4-BE49-F238E27FC236}">
                <a16:creationId xmlns:a16="http://schemas.microsoft.com/office/drawing/2014/main" id="{183FF538-7CCA-AB20-F46F-53C243C1CD41}"/>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98771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B23BC-89A6-4A34-0877-2A7969227650}"/>
              </a:ext>
            </a:extLst>
          </p:cNvPr>
          <p:cNvSpPr>
            <a:spLocks noGrp="1"/>
          </p:cNvSpPr>
          <p:nvPr>
            <p:ph type="title"/>
          </p:nvPr>
        </p:nvSpPr>
        <p:spPr>
          <a:xfrm>
            <a:off x="443565" y="205176"/>
            <a:ext cx="8065168" cy="898524"/>
          </a:xfrm>
        </p:spPr>
        <p:txBody>
          <a:bodyPr/>
          <a:lstStyle/>
          <a:p>
            <a:r>
              <a:rPr lang="en-US" dirty="0">
                <a:latin typeface="Trebuchet MS"/>
              </a:rPr>
              <a:t>2024-2025 Title I Interchange</a:t>
            </a:r>
          </a:p>
        </p:txBody>
      </p:sp>
      <p:graphicFrame>
        <p:nvGraphicFramePr>
          <p:cNvPr id="12" name="Table Placeholder 10">
            <a:extLst>
              <a:ext uri="{FF2B5EF4-FFF2-40B4-BE49-F238E27FC236}">
                <a16:creationId xmlns:a16="http://schemas.microsoft.com/office/drawing/2014/main" id="{90A65B8B-A558-18F4-4351-A4769DFA11A0}"/>
              </a:ext>
            </a:extLst>
          </p:cNvPr>
          <p:cNvGraphicFramePr>
            <a:graphicFrameLocks noGrp="1"/>
          </p:cNvGraphicFramePr>
          <p:nvPr>
            <p:ph idx="1"/>
            <p:extLst>
              <p:ext uri="{D42A27DB-BD31-4B8C-83A1-F6EECF244321}">
                <p14:modId xmlns:p14="http://schemas.microsoft.com/office/powerpoint/2010/main" val="4210095644"/>
              </p:ext>
            </p:extLst>
          </p:nvPr>
        </p:nvGraphicFramePr>
        <p:xfrm>
          <a:off x="838200" y="1554163"/>
          <a:ext cx="10744200" cy="2330694"/>
        </p:xfrm>
        <a:graphic>
          <a:graphicData uri="http://schemas.openxmlformats.org/drawingml/2006/table">
            <a:tbl>
              <a:tblPr firstRow="1">
                <a:tableStyleId>{793D81CF-94F2-401A-BA57-92F5A7B2D0C5}</a:tableStyleId>
              </a:tblPr>
              <a:tblGrid>
                <a:gridCol w="1743075">
                  <a:extLst>
                    <a:ext uri="{9D8B030D-6E8A-4147-A177-3AD203B41FA5}">
                      <a16:colId xmlns:a16="http://schemas.microsoft.com/office/drawing/2014/main" val="3018245949"/>
                    </a:ext>
                  </a:extLst>
                </a:gridCol>
                <a:gridCol w="238125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371600">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9/18/2024 to 10/16/2025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rPr>
                        <a:t>Student End of Year:</a:t>
                      </a:r>
                    </a:p>
                    <a:p>
                      <a:pPr marL="0" marR="0">
                        <a:lnSpc>
                          <a:spcPct val="107000"/>
                        </a:lnSpc>
                        <a:spcBef>
                          <a:spcPts val="0"/>
                        </a:spcBef>
                        <a:spcAft>
                          <a:spcPts val="0"/>
                        </a:spcAft>
                        <a:tabLst>
                          <a:tab pos="2028825" algn="l"/>
                        </a:tabLst>
                      </a:pPr>
                      <a:r>
                        <a:rPr lang="en-US" sz="1800" b="1" dirty="0">
                          <a:effectLst/>
                        </a:rPr>
                        <a:t>Cross-LEA Phase</a:t>
                      </a:r>
                      <a:endParaRPr lang="en-US" sz="1800" b="1"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800" dirty="0">
                          <a:effectLst/>
                          <a:highlight>
                            <a:srgbClr val="FFFFCC"/>
                          </a:highlight>
                        </a:rPr>
                        <a:t>Final opportunity to update Title 1 TA data for 2024-2025 school year.</a:t>
                      </a:r>
                    </a:p>
                    <a:p>
                      <a:pPr marL="0" marR="0" lvl="0" indent="0" algn="l" defTabSz="914400" rtl="0" eaLnBrk="1" fontAlgn="auto" latinLnBrk="0" hangingPunct="1">
                        <a:lnSpc>
                          <a:spcPct val="107000"/>
                        </a:lnSpc>
                        <a:spcBef>
                          <a:spcPts val="0"/>
                        </a:spcBef>
                        <a:spcAft>
                          <a:spcPts val="0"/>
                        </a:spcAft>
                        <a:buClrTx/>
                        <a:buSzTx/>
                        <a:buFontTx/>
                        <a:buNone/>
                        <a:tabLst>
                          <a:tab pos="2028825" algn="l"/>
                        </a:tabLst>
                        <a:defRPr/>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Error free Title 1 Interchange file required for LEAs with TA programs.</a:t>
                      </a:r>
                    </a:p>
                  </a:txBody>
                  <a:tcPr marL="68580" marR="68580" marT="0" marB="0" anchor="ct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rPr>
                        <a:t>10/17/2025</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b="1">
                          <a:effectLst/>
                        </a:rPr>
                        <a:t>Closes</a:t>
                      </a:r>
                      <a:endParaRPr lang="en-US" sz="18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rPr>
                        <a:t>2024-2025 Title 1 Interchange closes.</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1631442"/>
                  </a:ext>
                </a:extLst>
              </a:tr>
            </a:tbl>
          </a:graphicData>
        </a:graphic>
      </p:graphicFrame>
      <p:sp>
        <p:nvSpPr>
          <p:cNvPr id="4" name="Slide Number Placeholder 3">
            <a:extLst>
              <a:ext uri="{FF2B5EF4-FFF2-40B4-BE49-F238E27FC236}">
                <a16:creationId xmlns:a16="http://schemas.microsoft.com/office/drawing/2014/main" id="{044FC7CB-EA44-C87A-106D-97BB75B8DDB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CD8E82AB-1A1E-5308-5B9A-AFB23B4F27E5}"/>
              </a:ext>
            </a:extLst>
          </p:cNvPr>
          <p:cNvSpPr>
            <a:spLocks noGrp="1"/>
          </p:cNvSpPr>
          <p:nvPr>
            <p:ph sz="quarter" idx="13"/>
          </p:nvPr>
        </p:nvSpPr>
        <p:spPr>
          <a:xfrm>
            <a:off x="1366549" y="6356350"/>
            <a:ext cx="4483505" cy="362338"/>
          </a:xfrm>
        </p:spPr>
        <p:txBody>
          <a:bodyPr/>
          <a:lstStyle/>
          <a:p>
            <a:r>
              <a:rPr lang="en-US"/>
              <a:t>Title 1 Interchange</a:t>
            </a:r>
          </a:p>
        </p:txBody>
      </p:sp>
      <p:sp>
        <p:nvSpPr>
          <p:cNvPr id="2" name="Content Placeholder 7">
            <a:extLst>
              <a:ext uri="{FF2B5EF4-FFF2-40B4-BE49-F238E27FC236}">
                <a16:creationId xmlns:a16="http://schemas.microsoft.com/office/drawing/2014/main" id="{B842AAAA-443E-6EA1-A514-243BDE67766A}"/>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406644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4211-853E-B2D9-7589-7482C6D90C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1CA7B0-4495-E8EF-8FF6-82D242D0D45E}"/>
              </a:ext>
            </a:extLst>
          </p:cNvPr>
          <p:cNvSpPr>
            <a:spLocks noGrp="1"/>
          </p:cNvSpPr>
          <p:nvPr>
            <p:ph type="title"/>
          </p:nvPr>
        </p:nvSpPr>
        <p:spPr>
          <a:xfrm>
            <a:off x="443565" y="205176"/>
            <a:ext cx="8065168" cy="898524"/>
          </a:xfrm>
        </p:spPr>
        <p:txBody>
          <a:bodyPr/>
          <a:lstStyle/>
          <a:p>
            <a:r>
              <a:rPr lang="en-US" dirty="0">
                <a:latin typeface="Trebuchet MS"/>
              </a:rPr>
              <a:t>2025-2026 Title I Interchange</a:t>
            </a:r>
          </a:p>
        </p:txBody>
      </p:sp>
      <p:graphicFrame>
        <p:nvGraphicFramePr>
          <p:cNvPr id="12" name="Table Placeholder 10">
            <a:extLst>
              <a:ext uri="{FF2B5EF4-FFF2-40B4-BE49-F238E27FC236}">
                <a16:creationId xmlns:a16="http://schemas.microsoft.com/office/drawing/2014/main" id="{03E81E80-08B0-6A85-2416-25F61C56EF32}"/>
              </a:ext>
            </a:extLst>
          </p:cNvPr>
          <p:cNvGraphicFramePr>
            <a:graphicFrameLocks noGrp="1"/>
          </p:cNvGraphicFramePr>
          <p:nvPr>
            <p:ph idx="1"/>
            <p:extLst>
              <p:ext uri="{D42A27DB-BD31-4B8C-83A1-F6EECF244321}">
                <p14:modId xmlns:p14="http://schemas.microsoft.com/office/powerpoint/2010/main" val="1635768583"/>
              </p:ext>
            </p:extLst>
          </p:nvPr>
        </p:nvGraphicFramePr>
        <p:xfrm>
          <a:off x="838200" y="1554163"/>
          <a:ext cx="10744200" cy="3905631"/>
        </p:xfrm>
        <a:graphic>
          <a:graphicData uri="http://schemas.openxmlformats.org/drawingml/2006/table">
            <a:tbl>
              <a:tblPr firstRow="1">
                <a:tableStyleId>{793D81CF-94F2-401A-BA57-92F5A7B2D0C5}</a:tableStyleId>
              </a:tblPr>
              <a:tblGrid>
                <a:gridCol w="1419225">
                  <a:extLst>
                    <a:ext uri="{9D8B030D-6E8A-4147-A177-3AD203B41FA5}">
                      <a16:colId xmlns:a16="http://schemas.microsoft.com/office/drawing/2014/main" val="3018245949"/>
                    </a:ext>
                  </a:extLst>
                </a:gridCol>
                <a:gridCol w="2705100">
                  <a:extLst>
                    <a:ext uri="{9D8B030D-6E8A-4147-A177-3AD203B41FA5}">
                      <a16:colId xmlns:a16="http://schemas.microsoft.com/office/drawing/2014/main" val="2137241566"/>
                    </a:ext>
                  </a:extLst>
                </a:gridCol>
                <a:gridCol w="6619875">
                  <a:extLst>
                    <a:ext uri="{9D8B030D-6E8A-4147-A177-3AD203B41FA5}">
                      <a16:colId xmlns:a16="http://schemas.microsoft.com/office/drawing/2014/main" val="1583735620"/>
                    </a:ext>
                  </a:extLst>
                </a:gridCol>
              </a:tblGrid>
              <a:tr h="110919">
                <a:tc>
                  <a:txBody>
                    <a:bodyPr/>
                    <a:lstStyle/>
                    <a:p>
                      <a:pPr marL="0" marR="0">
                        <a:lnSpc>
                          <a:spcPct val="107000"/>
                        </a:lnSpc>
                        <a:spcBef>
                          <a:spcPts val="0"/>
                        </a:spcBef>
                        <a:spcAft>
                          <a:spcPts val="0"/>
                        </a:spcAft>
                        <a:tabLst>
                          <a:tab pos="2028825" algn="l"/>
                        </a:tabLst>
                      </a:pPr>
                      <a:r>
                        <a:rPr lang="en-US" sz="1800" b="1" dirty="0">
                          <a:solidFill>
                            <a:srgbClr val="FFFFFF"/>
                          </a:solidFill>
                          <a:effectLst/>
                        </a:rPr>
                        <a:t>Date</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dirty="0">
                          <a:solidFill>
                            <a:srgbClr val="FFFFFF"/>
                          </a:solidFill>
                          <a:effectLst/>
                        </a:rPr>
                        <a:t>Event</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dirty="0">
                          <a:solidFill>
                            <a:srgbClr val="FFFFFF"/>
                          </a:solidFill>
                          <a:effectLst/>
                        </a:rPr>
                        <a:t>Event Description</a:t>
                      </a: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8/29/2025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Open</a:t>
                      </a:r>
                    </a:p>
                  </a:txBody>
                  <a:tcPr marL="68580" marR="68580" marT="0" marB="0" anchor="ctr"/>
                </a:tc>
                <a:tc>
                  <a:txBody>
                    <a:bodyPr/>
                    <a:lstStyle/>
                    <a:p>
                      <a:pPr lvl="0" algn="l">
                        <a:lnSpc>
                          <a:spcPct val="100000"/>
                        </a:lnSpc>
                        <a:spcBef>
                          <a:spcPts val="0"/>
                        </a:spcBef>
                        <a:spcAft>
                          <a:spcPts val="0"/>
                        </a:spcAft>
                        <a:buNone/>
                      </a:pPr>
                      <a:r>
                        <a:rPr lang="en-US" sz="1800" b="0" i="0" u="none" strike="noStrike" noProof="0" dirty="0">
                          <a:solidFill>
                            <a:srgbClr val="000000"/>
                          </a:solidFill>
                          <a:effectLst/>
                          <a:latin typeface="Trebuchet MS"/>
                        </a:rPr>
                        <a:t>Please start uploading Title I file for Targeted Assistance schools and grade spans so we can address any errors early on. This would be for the school year 25-26 for Student October.</a:t>
                      </a:r>
                      <a:endParaRPr lang="en-US" dirty="0"/>
                    </a:p>
                  </a:txBody>
                  <a:tcPr marL="68580" marR="68580" marT="0" marB="0" anchor="ctr"/>
                </a:tc>
                <a:extLst>
                  <a:ext uri="{0D108BD9-81ED-4DB2-BD59-A6C34878D82A}">
                    <a16:rowId xmlns:a16="http://schemas.microsoft.com/office/drawing/2014/main" val="4232087858"/>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10/2/2025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Upload initial file</a:t>
                      </a:r>
                    </a:p>
                  </a:txBody>
                  <a:tcPr marL="68580" marR="68580" marT="0" marB="0" anchor="ctr"/>
                </a:tc>
                <a:extLst>
                  <a:ext uri="{0D108BD9-81ED-4DB2-BD59-A6C34878D82A}">
                    <a16:rowId xmlns:a16="http://schemas.microsoft.com/office/drawing/2014/main" val="3658616597"/>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10/9/2025</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Error free file for use in Student October collection</a:t>
                      </a:r>
                    </a:p>
                  </a:txBody>
                  <a:tcPr marL="68580" marR="68580" marT="0" marB="0" anchor="ctr"/>
                </a:tc>
                <a:extLst>
                  <a:ext uri="{0D108BD9-81ED-4DB2-BD59-A6C34878D82A}">
                    <a16:rowId xmlns:a16="http://schemas.microsoft.com/office/drawing/2014/main" val="1411631442"/>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11/10/2025</a:t>
                      </a:r>
                      <a:br>
                        <a:rPr lang="en-US" sz="1800" dirty="0">
                          <a:effectLst/>
                          <a:latin typeface="Trebuchet MS"/>
                          <a:ea typeface="Calibri"/>
                          <a:cs typeface="Times New Roman"/>
                        </a:rPr>
                      </a:br>
                      <a:r>
                        <a:rPr lang="en-US" sz="1800" dirty="0">
                          <a:effectLst/>
                          <a:latin typeface="Trebuchet MS"/>
                          <a:ea typeface="Calibri"/>
                          <a:cs typeface="Times New Roman"/>
                        </a:rPr>
                        <a:t>12:00pm</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Student October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Error free Title 1 Interchange file required</a:t>
                      </a:r>
                    </a:p>
                  </a:txBody>
                  <a:tcPr marL="68580" marR="68580" marT="0" marB="0" anchor="ctr"/>
                </a:tc>
                <a:extLst>
                  <a:ext uri="{0D108BD9-81ED-4DB2-BD59-A6C34878D82A}">
                    <a16:rowId xmlns:a16="http://schemas.microsoft.com/office/drawing/2014/main" val="1199336687"/>
                  </a:ext>
                </a:extLst>
              </a:tr>
              <a:tr h="305854">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5/8/2026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Upload initial end of year file encompassing all students receiving TA services during the current year for use in Student End of Year collection</a:t>
                      </a:r>
                    </a:p>
                  </a:txBody>
                  <a:tcPr marL="68580" marR="68580" marT="0" marB="0" anchor="ctr"/>
                </a:tc>
                <a:extLst>
                  <a:ext uri="{0D108BD9-81ED-4DB2-BD59-A6C34878D82A}">
                    <a16:rowId xmlns:a16="http://schemas.microsoft.com/office/drawing/2014/main" val="726329729"/>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6/10/2026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Interim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Error free Title 1 Interchange File</a:t>
                      </a:r>
                    </a:p>
                  </a:txBody>
                  <a:tcPr marL="68580" marR="68580" marT="0" marB="0" anchor="ctr"/>
                </a:tc>
                <a:extLst>
                  <a:ext uri="{0D108BD9-81ED-4DB2-BD59-A6C34878D82A}">
                    <a16:rowId xmlns:a16="http://schemas.microsoft.com/office/drawing/2014/main" val="3490862268"/>
                  </a:ext>
                </a:extLst>
              </a:tr>
              <a:tr h="230311">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Fall 2026</a:t>
                      </a:r>
                    </a:p>
                  </a:txBody>
                  <a:tcPr marL="68580" marR="68580" marT="0" marB="0" anchor="ctr"/>
                </a:tc>
                <a:tc>
                  <a:txBody>
                    <a:bodyPr/>
                    <a:lstStyle/>
                    <a:p>
                      <a:pPr marL="0" marR="0">
                        <a:lnSpc>
                          <a:spcPct val="107000"/>
                        </a:lnSpc>
                        <a:spcBef>
                          <a:spcPts val="0"/>
                        </a:spcBef>
                        <a:spcAft>
                          <a:spcPts val="0"/>
                        </a:spcAft>
                        <a:tabLst>
                          <a:tab pos="2028825" algn="l"/>
                        </a:tabLst>
                      </a:pPr>
                      <a:r>
                        <a:rPr lang="en-US" sz="1800" b="1" dirty="0">
                          <a:effectLst/>
                          <a:latin typeface="Trebuchet MS"/>
                          <a:ea typeface="Calibri"/>
                          <a:cs typeface="Times New Roman"/>
                        </a:rPr>
                        <a:t>Student End of Year Deadline</a:t>
                      </a:r>
                    </a:p>
                  </a:txBody>
                  <a:tcPr marL="68580" marR="68580" marT="0" marB="0" anchor="ctr"/>
                </a:tc>
                <a:tc>
                  <a:txBody>
                    <a:bodyPr/>
                    <a:lstStyle/>
                    <a:p>
                      <a:pPr marL="0" marR="0">
                        <a:lnSpc>
                          <a:spcPct val="107000"/>
                        </a:lnSpc>
                        <a:spcBef>
                          <a:spcPts val="0"/>
                        </a:spcBef>
                        <a:spcAft>
                          <a:spcPts val="0"/>
                        </a:spcAft>
                        <a:tabLst>
                          <a:tab pos="2028825" algn="l"/>
                        </a:tabLst>
                      </a:pPr>
                      <a:r>
                        <a:rPr lang="en-US" sz="1800" dirty="0">
                          <a:effectLst/>
                          <a:latin typeface="Trebuchet MS"/>
                          <a:ea typeface="Calibri"/>
                          <a:cs typeface="Times New Roman"/>
                        </a:rPr>
                        <a:t>Error free Title 1 Interchange File required for LEAs operating TA programs</a:t>
                      </a:r>
                    </a:p>
                  </a:txBody>
                  <a:tcPr marL="68580" marR="68580" marT="0" marB="0" anchor="ctr"/>
                </a:tc>
                <a:extLst>
                  <a:ext uri="{0D108BD9-81ED-4DB2-BD59-A6C34878D82A}">
                    <a16:rowId xmlns:a16="http://schemas.microsoft.com/office/drawing/2014/main" val="194911915"/>
                  </a:ext>
                </a:extLst>
              </a:tr>
            </a:tbl>
          </a:graphicData>
        </a:graphic>
      </p:graphicFrame>
      <p:sp>
        <p:nvSpPr>
          <p:cNvPr id="4" name="Slide Number Placeholder 3">
            <a:extLst>
              <a:ext uri="{FF2B5EF4-FFF2-40B4-BE49-F238E27FC236}">
                <a16:creationId xmlns:a16="http://schemas.microsoft.com/office/drawing/2014/main" id="{F6284E29-840A-A3B7-0023-A83446CAFD1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12</a:t>
            </a:fld>
            <a:endParaRPr lang="en-US"/>
          </a:p>
        </p:txBody>
      </p:sp>
      <p:sp>
        <p:nvSpPr>
          <p:cNvPr id="7" name="Content Placeholder 6">
            <a:extLst>
              <a:ext uri="{FF2B5EF4-FFF2-40B4-BE49-F238E27FC236}">
                <a16:creationId xmlns:a16="http://schemas.microsoft.com/office/drawing/2014/main" id="{1572B209-ED50-A5CD-CD4C-4C7B4D5418DA}"/>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a:t>
            </a:r>
          </a:p>
        </p:txBody>
      </p:sp>
      <p:sp>
        <p:nvSpPr>
          <p:cNvPr id="8" name="Content Placeholder 7">
            <a:extLst>
              <a:ext uri="{FF2B5EF4-FFF2-40B4-BE49-F238E27FC236}">
                <a16:creationId xmlns:a16="http://schemas.microsoft.com/office/drawing/2014/main" id="{E7D66415-D24B-28B6-40F0-0AAD521F4681}"/>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2449929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0846-E6BF-6F81-F76E-A775FA024996}"/>
              </a:ext>
            </a:extLst>
          </p:cNvPr>
          <p:cNvSpPr>
            <a:spLocks noGrp="1"/>
          </p:cNvSpPr>
          <p:nvPr>
            <p:ph type="title"/>
          </p:nvPr>
        </p:nvSpPr>
        <p:spPr>
          <a:xfrm>
            <a:off x="443565" y="205176"/>
            <a:ext cx="8065168" cy="898524"/>
          </a:xfrm>
        </p:spPr>
        <p:txBody>
          <a:bodyPr/>
          <a:lstStyle/>
          <a:p>
            <a:r>
              <a:rPr lang="en-US" dirty="0"/>
              <a:t>Title I List Now Available</a:t>
            </a:r>
          </a:p>
        </p:txBody>
      </p:sp>
      <p:sp>
        <p:nvSpPr>
          <p:cNvPr id="3" name="Content Placeholder 2">
            <a:extLst>
              <a:ext uri="{FF2B5EF4-FFF2-40B4-BE49-F238E27FC236}">
                <a16:creationId xmlns:a16="http://schemas.microsoft.com/office/drawing/2014/main" id="{72EBACA4-680A-FABB-B68C-EE43919C06E5}"/>
              </a:ext>
            </a:extLst>
          </p:cNvPr>
          <p:cNvSpPr>
            <a:spLocks noGrp="1"/>
          </p:cNvSpPr>
          <p:nvPr>
            <p:ph idx="1"/>
          </p:nvPr>
        </p:nvSpPr>
        <p:spPr>
          <a:xfrm>
            <a:off x="838200" y="1554480"/>
            <a:ext cx="10515600" cy="4351338"/>
          </a:xfrm>
        </p:spPr>
        <p:txBody>
          <a:bodyPr vert="horz" lIns="0" tIns="0" rIns="0" bIns="0" rtlCol="0" anchor="t">
            <a:normAutofit/>
          </a:bodyPr>
          <a:lstStyle/>
          <a:p>
            <a:r>
              <a:rPr lang="en-US" dirty="0">
                <a:hlinkClick r:id="rId2"/>
              </a:rPr>
              <a:t>Title 1-A School List Site</a:t>
            </a:r>
            <a:r>
              <a:rPr lang="en-US" dirty="0"/>
              <a:t>—Includes lists of schools and grade spans to check status (TA, SW, NS) by school year</a:t>
            </a:r>
          </a:p>
          <a:p>
            <a:pPr lvl="1"/>
            <a:r>
              <a:rPr lang="en-US" dirty="0"/>
              <a:t>2025-2026 is now posted</a:t>
            </a:r>
          </a:p>
          <a:p>
            <a:r>
              <a:rPr lang="en-US" dirty="0"/>
              <a:t>Only Targeted Assistance students are reported, Schoolwide will automatically report at snapshot.</a:t>
            </a:r>
          </a:p>
          <a:p>
            <a:r>
              <a:rPr lang="en-US" dirty="0"/>
              <a:t>On this list, please note the grade spans for TA schools. If a student is in 7th grade, and the TA eligible-school only covers grades K-6, then you will get an error.</a:t>
            </a:r>
          </a:p>
          <a:p>
            <a:endParaRPr lang="en-US" dirty="0"/>
          </a:p>
        </p:txBody>
      </p:sp>
      <p:sp>
        <p:nvSpPr>
          <p:cNvPr id="4" name="Slide Number Placeholder 3">
            <a:extLst>
              <a:ext uri="{FF2B5EF4-FFF2-40B4-BE49-F238E27FC236}">
                <a16:creationId xmlns:a16="http://schemas.microsoft.com/office/drawing/2014/main" id="{0F8930DE-2426-A550-7EC0-939DD5A1194F}"/>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
        <p:nvSpPr>
          <p:cNvPr id="5" name="Content Placeholder 4">
            <a:extLst>
              <a:ext uri="{FF2B5EF4-FFF2-40B4-BE49-F238E27FC236}">
                <a16:creationId xmlns:a16="http://schemas.microsoft.com/office/drawing/2014/main" id="{621FA7DF-3418-223E-F5F9-F8D1929C0A5C}"/>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dirty="0"/>
              <a:t>Title I  </a:t>
            </a:r>
          </a:p>
        </p:txBody>
      </p:sp>
      <p:sp>
        <p:nvSpPr>
          <p:cNvPr id="6" name="Content Placeholder 5">
            <a:extLst>
              <a:ext uri="{FF2B5EF4-FFF2-40B4-BE49-F238E27FC236}">
                <a16:creationId xmlns:a16="http://schemas.microsoft.com/office/drawing/2014/main" id="{0D1380CC-1518-DBE7-6576-D3FED847D390}"/>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t>Chaffin_m@cde.state.co.us</a:t>
            </a:r>
          </a:p>
        </p:txBody>
      </p:sp>
    </p:spTree>
    <p:extLst>
      <p:ext uri="{BB962C8B-B14F-4D97-AF65-F5344CB8AC3E}">
        <p14:creationId xmlns:p14="http://schemas.microsoft.com/office/powerpoint/2010/main" val="268720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8F7B-97A4-05CF-7116-0673FF60D77F}"/>
              </a:ext>
            </a:extLst>
          </p:cNvPr>
          <p:cNvSpPr>
            <a:spLocks noGrp="1"/>
          </p:cNvSpPr>
          <p:nvPr>
            <p:ph type="title"/>
          </p:nvPr>
        </p:nvSpPr>
        <p:spPr>
          <a:xfrm>
            <a:off x="443565" y="205176"/>
            <a:ext cx="8065168" cy="898524"/>
          </a:xfrm>
        </p:spPr>
        <p:txBody>
          <a:bodyPr>
            <a:normAutofit/>
          </a:bodyPr>
          <a:lstStyle/>
          <a:p>
            <a:r>
              <a:rPr lang="en-US"/>
              <a:t>New template for Student October 25-26</a:t>
            </a:r>
            <a:endParaRPr lang="en-US" dirty="0"/>
          </a:p>
        </p:txBody>
      </p:sp>
      <p:sp>
        <p:nvSpPr>
          <p:cNvPr id="3" name="Content Placeholder 2">
            <a:extLst>
              <a:ext uri="{FF2B5EF4-FFF2-40B4-BE49-F238E27FC236}">
                <a16:creationId xmlns:a16="http://schemas.microsoft.com/office/drawing/2014/main" id="{FA24CF96-03B5-E761-74C3-1A52C93A9751}"/>
              </a:ext>
            </a:extLst>
          </p:cNvPr>
          <p:cNvSpPr>
            <a:spLocks noGrp="1"/>
          </p:cNvSpPr>
          <p:nvPr>
            <p:ph idx="1"/>
          </p:nvPr>
        </p:nvSpPr>
        <p:spPr>
          <a:xfrm>
            <a:off x="838200" y="1554480"/>
            <a:ext cx="10515600" cy="4351338"/>
          </a:xfrm>
        </p:spPr>
        <p:txBody>
          <a:bodyPr vert="horz" lIns="0" tIns="0" rIns="0" bIns="0" rtlCol="0" anchor="t">
            <a:normAutofit lnSpcReduction="10000"/>
          </a:bodyPr>
          <a:lstStyle/>
          <a:p>
            <a:pPr marL="0" indent="0" algn="ctr">
              <a:buNone/>
            </a:pPr>
            <a:r>
              <a:rPr lang="en-US" b="1" dirty="0">
                <a:solidFill>
                  <a:srgbClr val="C00000"/>
                </a:solidFill>
              </a:rPr>
              <a:t>Important template change for Student October 25-26</a:t>
            </a:r>
          </a:p>
          <a:p>
            <a:endParaRPr lang="en-US" b="1" dirty="0">
              <a:solidFill>
                <a:srgbClr val="C00000"/>
              </a:solidFill>
            </a:endParaRPr>
          </a:p>
          <a:p>
            <a:r>
              <a:rPr lang="en-US" b="1" dirty="0">
                <a:solidFill>
                  <a:srgbClr val="C00000"/>
                </a:solidFill>
              </a:rPr>
              <a:t>The Title I template for Student October 25-26 no longer collects the gender option. </a:t>
            </a:r>
          </a:p>
          <a:p>
            <a:r>
              <a:rPr lang="en-US" b="1" dirty="0"/>
              <a:t>No Gender template = Student October 25-26 </a:t>
            </a:r>
          </a:p>
          <a:p>
            <a:r>
              <a:rPr lang="en-US" dirty="0"/>
              <a:t>The new Title I file template can be found on the </a:t>
            </a:r>
            <a:r>
              <a:rPr lang="en-US" dirty="0">
                <a:hlinkClick r:id="rId2"/>
              </a:rPr>
              <a:t>Title 1 Interchange site </a:t>
            </a:r>
            <a:r>
              <a:rPr lang="en-US" dirty="0"/>
              <a:t> </a:t>
            </a:r>
          </a:p>
          <a:p>
            <a:r>
              <a:rPr lang="en-US" dirty="0"/>
              <a:t>There was an error showing in the Validation Report in the Data Pipeline for gender (T1007), but it appears that it may been fixed.   </a:t>
            </a:r>
          </a:p>
          <a:p>
            <a:endParaRPr lang="en-US" dirty="0"/>
          </a:p>
          <a:p>
            <a:r>
              <a:rPr lang="en-US" dirty="0"/>
              <a:t>If you are updating the SEY 24-25, please use the old template with the Gender option.</a:t>
            </a:r>
          </a:p>
        </p:txBody>
      </p:sp>
      <p:sp>
        <p:nvSpPr>
          <p:cNvPr id="4" name="Slide Number Placeholder 3">
            <a:extLst>
              <a:ext uri="{FF2B5EF4-FFF2-40B4-BE49-F238E27FC236}">
                <a16:creationId xmlns:a16="http://schemas.microsoft.com/office/drawing/2014/main" id="{F56DDD78-23BC-6CD7-B74F-3525CAEE939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5" name="Content Placeholder 4">
            <a:extLst>
              <a:ext uri="{FF2B5EF4-FFF2-40B4-BE49-F238E27FC236}">
                <a16:creationId xmlns:a16="http://schemas.microsoft.com/office/drawing/2014/main" id="{1F4771B6-5439-AD81-D159-2927F1F07AE0}"/>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43E5E967-D507-A1DB-8B34-36686028A22F}"/>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49432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17F3-437F-4F0C-231B-E003936E79E6}"/>
              </a:ext>
            </a:extLst>
          </p:cNvPr>
          <p:cNvSpPr>
            <a:spLocks noGrp="1"/>
          </p:cNvSpPr>
          <p:nvPr>
            <p:ph type="title"/>
          </p:nvPr>
        </p:nvSpPr>
        <p:spPr>
          <a:xfrm>
            <a:off x="443565" y="205176"/>
            <a:ext cx="8065168" cy="898524"/>
          </a:xfrm>
        </p:spPr>
        <p:txBody>
          <a:bodyPr>
            <a:normAutofit fontScale="90000"/>
          </a:bodyPr>
          <a:lstStyle/>
          <a:p>
            <a:r>
              <a:rPr lang="en-US" dirty="0"/>
              <a:t>Title I Interchange Targeted Assistance (TA)</a:t>
            </a:r>
          </a:p>
          <a:p>
            <a:br>
              <a:rPr lang="en-US" dirty="0"/>
            </a:br>
            <a:endParaRPr lang="en-US"/>
          </a:p>
        </p:txBody>
      </p:sp>
      <p:sp>
        <p:nvSpPr>
          <p:cNvPr id="3" name="Content Placeholder 2">
            <a:extLst>
              <a:ext uri="{FF2B5EF4-FFF2-40B4-BE49-F238E27FC236}">
                <a16:creationId xmlns:a16="http://schemas.microsoft.com/office/drawing/2014/main" id="{375A974F-ACB0-A8ED-A6C9-2FEF31509000}"/>
              </a:ext>
            </a:extLst>
          </p:cNvPr>
          <p:cNvSpPr>
            <a:spLocks noGrp="1"/>
          </p:cNvSpPr>
          <p:nvPr>
            <p:ph idx="1"/>
          </p:nvPr>
        </p:nvSpPr>
        <p:spPr>
          <a:xfrm>
            <a:off x="838200" y="1554480"/>
            <a:ext cx="10515600" cy="4351338"/>
          </a:xfrm>
        </p:spPr>
        <p:txBody>
          <a:bodyPr vert="horz" lIns="0" tIns="0" rIns="0" bIns="0" rtlCol="0" anchor="t">
            <a:normAutofit fontScale="92500" lnSpcReduction="20000"/>
          </a:bodyPr>
          <a:lstStyle/>
          <a:p>
            <a:r>
              <a:rPr lang="en-US" dirty="0"/>
              <a:t>The student data in the file must match the exact data in the Student School Association file in the Data Pipeline, or there will be errors.</a:t>
            </a:r>
          </a:p>
          <a:p>
            <a:r>
              <a:rPr lang="en-US" dirty="0"/>
              <a:t>If the file needs to be updated, then override or replace the old file with the updated file. </a:t>
            </a:r>
          </a:p>
          <a:p>
            <a:r>
              <a:rPr lang="en-US" dirty="0"/>
              <a:t>Maintain a complete data file at district or school level, make updates to this file if needed. </a:t>
            </a:r>
          </a:p>
          <a:p>
            <a:r>
              <a:rPr lang="en-US" dirty="0"/>
              <a:t>Make sure to include leading zeros, for example, district codes, school codes, DOB.</a:t>
            </a:r>
          </a:p>
          <a:p>
            <a:pPr lvl="1"/>
            <a:r>
              <a:rPr lang="en-US" dirty="0"/>
              <a:t>District code example: 0123 or 1122 (must have 4 digits)</a:t>
            </a:r>
          </a:p>
          <a:p>
            <a:pPr lvl="1"/>
            <a:r>
              <a:rPr lang="en-US" dirty="0"/>
              <a:t>School code example: 0123 or 1122 (must have 4 digits)</a:t>
            </a:r>
          </a:p>
          <a:p>
            <a:pPr lvl="1"/>
            <a:r>
              <a:rPr lang="en-US" dirty="0"/>
              <a:t>DOB example: 05102019 or 11232018 (must have 8 digits)</a:t>
            </a:r>
          </a:p>
          <a:p>
            <a:r>
              <a:rPr lang="en-US" dirty="0"/>
              <a:t>Indicate resource(s) students received (reading, math, etc.): 1 for yes, 0 for no. All service cells must be either 1 or 0.</a:t>
            </a:r>
          </a:p>
          <a:p>
            <a:r>
              <a:rPr lang="en-US" dirty="0"/>
              <a:t>More than 1 school can be listed on the same file for the same district.</a:t>
            </a:r>
          </a:p>
          <a:p>
            <a:endParaRPr lang="en-US"/>
          </a:p>
          <a:p>
            <a:endParaRPr lang="en-US"/>
          </a:p>
        </p:txBody>
      </p:sp>
      <p:sp>
        <p:nvSpPr>
          <p:cNvPr id="4" name="Slide Number Placeholder 3">
            <a:extLst>
              <a:ext uri="{FF2B5EF4-FFF2-40B4-BE49-F238E27FC236}">
                <a16:creationId xmlns:a16="http://schemas.microsoft.com/office/drawing/2014/main" id="{ADE61F42-9DD5-18E9-7214-8411F303D6D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5" name="Content Placeholder 4">
            <a:extLst>
              <a:ext uri="{FF2B5EF4-FFF2-40B4-BE49-F238E27FC236}">
                <a16:creationId xmlns:a16="http://schemas.microsoft.com/office/drawing/2014/main" id="{0EAEDD3C-7182-F617-E4FD-56C51E683619}"/>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a:t>Title I Part A </a:t>
            </a:r>
          </a:p>
        </p:txBody>
      </p:sp>
      <p:sp>
        <p:nvSpPr>
          <p:cNvPr id="6" name="Content Placeholder 5">
            <a:extLst>
              <a:ext uri="{FF2B5EF4-FFF2-40B4-BE49-F238E27FC236}">
                <a16:creationId xmlns:a16="http://schemas.microsoft.com/office/drawing/2014/main" id="{37FB9430-344D-6F53-3A20-C373186E1F82}"/>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a:t>Chaffin_m@cde.state.co.us</a:t>
            </a:r>
          </a:p>
        </p:txBody>
      </p:sp>
    </p:spTree>
    <p:extLst>
      <p:ext uri="{BB962C8B-B14F-4D97-AF65-F5344CB8AC3E}">
        <p14:creationId xmlns:p14="http://schemas.microsoft.com/office/powerpoint/2010/main" val="385063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9DA5-E6E2-B9ED-AED5-AC12C9F69E74}"/>
              </a:ext>
            </a:extLst>
          </p:cNvPr>
          <p:cNvSpPr>
            <a:spLocks noGrp="1"/>
          </p:cNvSpPr>
          <p:nvPr>
            <p:ph type="title"/>
          </p:nvPr>
        </p:nvSpPr>
        <p:spPr>
          <a:xfrm>
            <a:off x="443565" y="205176"/>
            <a:ext cx="8065168" cy="898524"/>
          </a:xfrm>
        </p:spPr>
        <p:txBody>
          <a:bodyPr/>
          <a:lstStyle/>
          <a:p>
            <a:r>
              <a:rPr lang="en-US" dirty="0"/>
              <a:t>Title I Common Errors</a:t>
            </a:r>
          </a:p>
        </p:txBody>
      </p:sp>
      <p:sp>
        <p:nvSpPr>
          <p:cNvPr id="3" name="Content Placeholder 2">
            <a:extLst>
              <a:ext uri="{FF2B5EF4-FFF2-40B4-BE49-F238E27FC236}">
                <a16:creationId xmlns:a16="http://schemas.microsoft.com/office/drawing/2014/main" id="{E9EAC24D-0941-FF8B-694C-2CC9DE25C7C7}"/>
              </a:ext>
            </a:extLst>
          </p:cNvPr>
          <p:cNvSpPr>
            <a:spLocks noGrp="1"/>
          </p:cNvSpPr>
          <p:nvPr>
            <p:ph idx="1"/>
          </p:nvPr>
        </p:nvSpPr>
        <p:spPr>
          <a:xfrm>
            <a:off x="838200" y="1554480"/>
            <a:ext cx="10515600" cy="4351338"/>
          </a:xfrm>
        </p:spPr>
        <p:txBody>
          <a:bodyPr vert="horz" lIns="0" tIns="0" rIns="0" bIns="0" rtlCol="0" anchor="t">
            <a:normAutofit fontScale="92500" lnSpcReduction="10000"/>
          </a:bodyPr>
          <a:lstStyle/>
          <a:p>
            <a:r>
              <a:rPr lang="en-US" sz="1600" dirty="0"/>
              <a:t>Most common Title I Interchange data does not match Student Interchange data</a:t>
            </a:r>
          </a:p>
          <a:p>
            <a:r>
              <a:rPr lang="en-US" sz="1600" dirty="0"/>
              <a:t>TI003: This school is not a Targeted Assistance school for the grade of the student’s enrollment in the Student Profile.</a:t>
            </a:r>
          </a:p>
          <a:p>
            <a:pPr lvl="1"/>
            <a:r>
              <a:rPr lang="en-US" sz="1400" dirty="0"/>
              <a:t>Check the Title I Status Designation list for the school and grade span status. </a:t>
            </a:r>
          </a:p>
          <a:p>
            <a:r>
              <a:rPr lang="en-US" sz="1600" dirty="0"/>
              <a:t>TI004:  There must be a School Association record for this student in the Student Profile at this school for the current School Year.</a:t>
            </a:r>
          </a:p>
          <a:p>
            <a:pPr lvl="1"/>
            <a:r>
              <a:rPr lang="en-US" sz="1400" dirty="0"/>
              <a:t>Make sure the Student School Association file is uploaded first.</a:t>
            </a:r>
          </a:p>
          <a:p>
            <a:r>
              <a:rPr lang="en-US" sz="1600" dirty="0"/>
              <a:t>OC067:  At least one student should be reported in the Title I Interchange as participating in Title I services within a school that implements a Targeted Assistance program. Please update/upload your Title I Interchange file. </a:t>
            </a:r>
          </a:p>
          <a:p>
            <a:r>
              <a:rPr lang="en-US" sz="1600" dirty="0"/>
              <a:t>May have to refresh October Count file for system to re-read the files.</a:t>
            </a:r>
          </a:p>
          <a:p>
            <a:r>
              <a:rPr lang="en-US" sz="1600" dirty="0"/>
              <a:t>General data errors</a:t>
            </a:r>
          </a:p>
          <a:p>
            <a:r>
              <a:rPr lang="en-US" sz="1600" dirty="0"/>
              <a:t>Invalid SASID, first and last name swapped, missing letters.</a:t>
            </a:r>
          </a:p>
          <a:p>
            <a:r>
              <a:rPr lang="en-US" sz="1600" dirty="0"/>
              <a:t>Services not marked 0 or 1 in template; blanks=errors</a:t>
            </a:r>
          </a:p>
          <a:p>
            <a:r>
              <a:rPr lang="en-US" sz="1600" dirty="0"/>
              <a:t>May have to refresh October Count file for system to re-read the files</a:t>
            </a:r>
          </a:p>
          <a:p>
            <a:r>
              <a:rPr lang="en-US" sz="1600" dirty="0"/>
              <a:t>The full list of business rules for Title I can be found on the</a:t>
            </a:r>
            <a:r>
              <a:rPr lang="en-US" sz="1600" dirty="0">
                <a:hlinkClick r:id="rId2"/>
              </a:rPr>
              <a:t> Title I Interchange Collection Site</a:t>
            </a:r>
            <a:endParaRPr lang="en-US" sz="1600" dirty="0"/>
          </a:p>
          <a:p>
            <a:r>
              <a:rPr lang="en-US" sz="1600" dirty="0">
                <a:highlight>
                  <a:srgbClr val="FFFFCC"/>
                </a:highlight>
              </a:rPr>
              <a:t>I will be going through the Title I uploads in the dashboard next week to assist with errors.</a:t>
            </a:r>
          </a:p>
        </p:txBody>
      </p:sp>
      <p:sp>
        <p:nvSpPr>
          <p:cNvPr id="4" name="Slide Number Placeholder 3">
            <a:extLst>
              <a:ext uri="{FF2B5EF4-FFF2-40B4-BE49-F238E27FC236}">
                <a16:creationId xmlns:a16="http://schemas.microsoft.com/office/drawing/2014/main" id="{9C002F44-3582-2096-E2E7-708160E75FB7}"/>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59383AC3-352B-78D8-7B5B-9517949A037C}"/>
              </a:ext>
            </a:extLst>
          </p:cNvPr>
          <p:cNvSpPr>
            <a:spLocks noGrp="1"/>
          </p:cNvSpPr>
          <p:nvPr>
            <p:ph sz="quarter" idx="13"/>
          </p:nvPr>
        </p:nvSpPr>
        <p:spPr>
          <a:xfrm>
            <a:off x="1366549" y="6356350"/>
            <a:ext cx="4483505" cy="362338"/>
          </a:xfrm>
        </p:spPr>
        <p:txBody>
          <a:bodyPr vert="horz" lIns="91440" tIns="45720" rIns="91440" bIns="45720" rtlCol="0" anchor="t">
            <a:normAutofit/>
          </a:bodyPr>
          <a:lstStyle/>
          <a:p>
            <a:r>
              <a:rPr lang="en-US" dirty="0"/>
              <a:t>Title I</a:t>
            </a:r>
          </a:p>
        </p:txBody>
      </p:sp>
      <p:sp>
        <p:nvSpPr>
          <p:cNvPr id="6" name="Content Placeholder 5">
            <a:extLst>
              <a:ext uri="{FF2B5EF4-FFF2-40B4-BE49-F238E27FC236}">
                <a16:creationId xmlns:a16="http://schemas.microsoft.com/office/drawing/2014/main" id="{EE295D1F-ED37-21ED-F503-91A97CDBAB3A}"/>
              </a:ext>
            </a:extLst>
          </p:cNvPr>
          <p:cNvSpPr>
            <a:spLocks noGrp="1"/>
          </p:cNvSpPr>
          <p:nvPr>
            <p:ph sz="quarter" idx="14"/>
          </p:nvPr>
        </p:nvSpPr>
        <p:spPr>
          <a:xfrm>
            <a:off x="6052822" y="6356350"/>
            <a:ext cx="4393506" cy="362338"/>
          </a:xfrm>
        </p:spPr>
        <p:txBody>
          <a:bodyPr vert="horz" lIns="91440" tIns="45720" rIns="91440" bIns="45720" rtlCol="0" anchor="t">
            <a:normAutofit/>
          </a:bodyPr>
          <a:lstStyle/>
          <a:p>
            <a:r>
              <a:rPr lang="en-US" dirty="0"/>
              <a:t>Chaffin_m@cde.state.co.us</a:t>
            </a:r>
          </a:p>
        </p:txBody>
      </p:sp>
    </p:spTree>
    <p:extLst>
      <p:ext uri="{BB962C8B-B14F-4D97-AF65-F5344CB8AC3E}">
        <p14:creationId xmlns:p14="http://schemas.microsoft.com/office/powerpoint/2010/main" val="683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2707-B574-D0DA-84E6-791CC71CE392}"/>
              </a:ext>
            </a:extLst>
          </p:cNvPr>
          <p:cNvSpPr>
            <a:spLocks noGrp="1"/>
          </p:cNvSpPr>
          <p:nvPr>
            <p:ph type="title"/>
          </p:nvPr>
        </p:nvSpPr>
        <p:spPr>
          <a:xfrm>
            <a:off x="443565" y="205176"/>
            <a:ext cx="10132561" cy="898524"/>
          </a:xfrm>
        </p:spPr>
        <p:txBody>
          <a:bodyPr/>
          <a:lstStyle/>
          <a:p>
            <a:r>
              <a:rPr lang="en-US" dirty="0">
                <a:latin typeface="Trebuchet MS"/>
                <a:cs typeface="Arial"/>
              </a:rPr>
              <a:t>Who To Contact for Title I Part A collection questions</a:t>
            </a:r>
          </a:p>
        </p:txBody>
      </p:sp>
      <p:sp>
        <p:nvSpPr>
          <p:cNvPr id="3" name="Content Placeholder 2">
            <a:extLst>
              <a:ext uri="{FF2B5EF4-FFF2-40B4-BE49-F238E27FC236}">
                <a16:creationId xmlns:a16="http://schemas.microsoft.com/office/drawing/2014/main" id="{B39CD638-9F70-3935-73C2-68ECA163D6F4}"/>
              </a:ext>
            </a:extLst>
          </p:cNvPr>
          <p:cNvSpPr>
            <a:spLocks noGrp="1"/>
          </p:cNvSpPr>
          <p:nvPr>
            <p:ph idx="1"/>
          </p:nvPr>
        </p:nvSpPr>
        <p:spPr/>
        <p:txBody>
          <a:bodyPr vert="horz" lIns="0" tIns="0" rIns="0" bIns="0" rtlCol="0" anchor="t">
            <a:normAutofit/>
          </a:bodyPr>
          <a:lstStyle/>
          <a:p>
            <a:r>
              <a:rPr lang="en-US" dirty="0">
                <a:latin typeface="Trebuchet MS"/>
              </a:rPr>
              <a:t>If you have questions regarding:</a:t>
            </a:r>
          </a:p>
          <a:p>
            <a:pPr lvl="1">
              <a:buFont typeface="Courier New" panose="020B0604020202020204" pitchFamily="34" charset="0"/>
              <a:buChar char="o"/>
            </a:pPr>
            <a:r>
              <a:rPr lang="en-US" dirty="0">
                <a:latin typeface="Trebuchet MS"/>
              </a:rPr>
              <a:t>Which Title I template to use, email me </a:t>
            </a:r>
            <a:r>
              <a:rPr lang="en-US" dirty="0">
                <a:latin typeface="Trebuchet MS"/>
                <a:hlinkClick r:id="rId2"/>
              </a:rPr>
              <a:t>chaffin_m@cde.state.co.us</a:t>
            </a:r>
            <a:endParaRPr lang="en-US" dirty="0"/>
          </a:p>
          <a:p>
            <a:pPr lvl="1">
              <a:buFont typeface="Courier New" panose="020B0604020202020204" pitchFamily="34" charset="0"/>
              <a:buChar char="o"/>
            </a:pPr>
            <a:r>
              <a:rPr lang="en-US" dirty="0">
                <a:latin typeface="Trebuchet MS"/>
              </a:rPr>
              <a:t>Errors for your Title I upload in the Data Pipeline, or how to upload, email me </a:t>
            </a:r>
            <a:r>
              <a:rPr lang="en-US" dirty="0">
                <a:latin typeface="Trebuchet MS"/>
                <a:hlinkClick r:id="rId2"/>
              </a:rPr>
              <a:t>chaffin_m@cde.state.co.us</a:t>
            </a:r>
            <a:r>
              <a:rPr lang="en-US" dirty="0">
                <a:latin typeface="Trebuchet MS"/>
              </a:rPr>
              <a:t> </a:t>
            </a:r>
          </a:p>
          <a:p>
            <a:pPr lvl="1">
              <a:buFont typeface="Courier New" panose="020B0604020202020204" pitchFamily="34" charset="0"/>
              <a:buChar char="o"/>
            </a:pPr>
            <a:r>
              <a:rPr lang="en-US" dirty="0">
                <a:latin typeface="Trebuchet MS"/>
              </a:rPr>
              <a:t>If you think your school or school grade span is incorrectly identified (TA, SW, NS), please see your Title I Part A coordinator first. If there are still questions, please contact either me or the CDE Federal Programs Regional Coordinator that handles their Consolidated Application.</a:t>
            </a:r>
          </a:p>
          <a:p>
            <a:pPr lvl="1">
              <a:buFont typeface="Courier New" panose="020B0604020202020204" pitchFamily="34" charset="0"/>
              <a:buChar char="o"/>
            </a:pPr>
            <a:endParaRPr lang="en-US">
              <a:latin typeface="Trebuchet MS"/>
            </a:endParaRPr>
          </a:p>
          <a:p>
            <a:pPr marL="457200" lvl="1" indent="0">
              <a:buNone/>
            </a:pPr>
            <a:r>
              <a:rPr lang="en-US" dirty="0">
                <a:latin typeface="Trebuchet MS"/>
              </a:rPr>
              <a:t>Thanks!</a:t>
            </a:r>
          </a:p>
        </p:txBody>
      </p:sp>
      <p:sp>
        <p:nvSpPr>
          <p:cNvPr id="4" name="Slide Number Placeholder 3">
            <a:extLst>
              <a:ext uri="{FF2B5EF4-FFF2-40B4-BE49-F238E27FC236}">
                <a16:creationId xmlns:a16="http://schemas.microsoft.com/office/drawing/2014/main" id="{A350119F-4C84-75D3-6F8D-B9A52618A44B}"/>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B2B1F119-8E28-4DF8-F7F6-7438D6B50B3B}"/>
              </a:ext>
            </a:extLst>
          </p:cNvPr>
          <p:cNvSpPr>
            <a:spLocks noGrp="1"/>
          </p:cNvSpPr>
          <p:nvPr>
            <p:ph sz="quarter" idx="13"/>
          </p:nvPr>
        </p:nvSpPr>
        <p:spPr/>
        <p:txBody>
          <a:bodyPr vert="horz" lIns="91440" tIns="45720" rIns="91440" bIns="45720" rtlCol="0" anchor="t">
            <a:normAutofit/>
          </a:bodyPr>
          <a:lstStyle/>
          <a:p>
            <a:r>
              <a:rPr lang="en-US">
                <a:latin typeface="Trebuchet MS"/>
              </a:rPr>
              <a:t>Title I Part A</a:t>
            </a:r>
            <a:endParaRPr lang="en-US"/>
          </a:p>
        </p:txBody>
      </p:sp>
      <p:sp>
        <p:nvSpPr>
          <p:cNvPr id="6" name="Content Placeholder 5">
            <a:extLst>
              <a:ext uri="{FF2B5EF4-FFF2-40B4-BE49-F238E27FC236}">
                <a16:creationId xmlns:a16="http://schemas.microsoft.com/office/drawing/2014/main" id="{7766C648-E38E-6053-4E9D-E2E183D9935A}"/>
              </a:ext>
            </a:extLst>
          </p:cNvPr>
          <p:cNvSpPr>
            <a:spLocks noGrp="1"/>
          </p:cNvSpPr>
          <p:nvPr>
            <p:ph sz="quarter" idx="14"/>
          </p:nvPr>
        </p:nvSpPr>
        <p:spPr/>
        <p:txBody>
          <a:bodyPr vert="horz" lIns="91440" tIns="45720" rIns="91440" bIns="45720" rtlCol="0" anchor="t">
            <a:normAutofit/>
          </a:bodyPr>
          <a:lstStyle/>
          <a:p>
            <a:r>
              <a:rPr lang="en-US">
                <a:latin typeface="Trebuchet MS"/>
              </a:rPr>
              <a:t>Chaffin_m@cde.state.co.us</a:t>
            </a:r>
            <a:endParaRPr lang="en-US"/>
          </a:p>
        </p:txBody>
      </p:sp>
    </p:spTree>
    <p:extLst>
      <p:ext uri="{BB962C8B-B14F-4D97-AF65-F5344CB8AC3E}">
        <p14:creationId xmlns:p14="http://schemas.microsoft.com/office/powerpoint/2010/main" val="393795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0A0E-32DF-BC04-24DE-6C9C99BB3273}"/>
              </a:ext>
            </a:extLst>
          </p:cNvPr>
          <p:cNvSpPr>
            <a:spLocks noGrp="1"/>
          </p:cNvSpPr>
          <p:nvPr>
            <p:ph type="title"/>
          </p:nvPr>
        </p:nvSpPr>
        <p:spPr/>
        <p:txBody>
          <a:bodyPr/>
          <a:lstStyle/>
          <a:p>
            <a:r>
              <a:rPr lang="en-US" dirty="0">
                <a:latin typeface="Trebuchet MS"/>
              </a:rPr>
              <a:t>Questions &amp; Resources:</a:t>
            </a:r>
            <a:br>
              <a:rPr lang="en-US" dirty="0">
                <a:latin typeface="Trebuchet MS"/>
              </a:rPr>
            </a:br>
            <a:r>
              <a:rPr lang="en-US" dirty="0">
                <a:latin typeface="Trebuchet MS"/>
              </a:rPr>
              <a:t>Title I Interchange</a:t>
            </a:r>
          </a:p>
        </p:txBody>
      </p:sp>
      <p:sp>
        <p:nvSpPr>
          <p:cNvPr id="3" name="Content Placeholder 2">
            <a:extLst>
              <a:ext uri="{FF2B5EF4-FFF2-40B4-BE49-F238E27FC236}">
                <a16:creationId xmlns:a16="http://schemas.microsoft.com/office/drawing/2014/main" id="{23E4AAC7-9780-DDEF-D366-0267D94F1DB3}"/>
              </a:ext>
            </a:extLst>
          </p:cNvPr>
          <p:cNvSpPr>
            <a:spLocks noGrp="1"/>
          </p:cNvSpPr>
          <p:nvPr>
            <p:ph sz="quarter" idx="13"/>
          </p:nvPr>
        </p:nvSpPr>
        <p:spPr/>
        <p:txBody>
          <a:bodyPr/>
          <a:lstStyle/>
          <a:p>
            <a:r>
              <a:rPr lang="en-US">
                <a:latin typeface="Arial"/>
                <a:cs typeface="Arial"/>
              </a:rPr>
              <a:t>Melissa Chaffin</a:t>
            </a:r>
            <a:endParaRPr lang="en-US"/>
          </a:p>
          <a:p>
            <a:r>
              <a:rPr lang="en-US">
                <a:latin typeface="Arial"/>
                <a:cs typeface="Arial"/>
                <a:hlinkClick r:id="rId2"/>
              </a:rPr>
              <a:t>chaffin_m@cde.state.co.us</a:t>
            </a:r>
            <a:endParaRPr lang="en-US"/>
          </a:p>
          <a:p>
            <a:r>
              <a:rPr lang="en-US">
                <a:latin typeface="Arial"/>
                <a:cs typeface="Arial"/>
              </a:rPr>
              <a:t>720-908-1379</a:t>
            </a:r>
            <a:br>
              <a:rPr lang="en-US"/>
            </a:br>
            <a:endParaRPr lang="en-US"/>
          </a:p>
        </p:txBody>
      </p:sp>
      <p:sp>
        <p:nvSpPr>
          <p:cNvPr id="4" name="Slide Number Placeholder 3">
            <a:extLst>
              <a:ext uri="{FF2B5EF4-FFF2-40B4-BE49-F238E27FC236}">
                <a16:creationId xmlns:a16="http://schemas.microsoft.com/office/drawing/2014/main" id="{F7869C0C-58D8-675B-10D7-5F860CBAAABA}"/>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748759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85B63-4F2D-654C-5EDF-085D46E8C7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341C4B-3DB9-71C0-A159-04941B0CFEF2}"/>
              </a:ext>
            </a:extLst>
          </p:cNvPr>
          <p:cNvSpPr>
            <a:spLocks noGrp="1"/>
          </p:cNvSpPr>
          <p:nvPr>
            <p:ph type="ctrTitle"/>
          </p:nvPr>
        </p:nvSpPr>
        <p:spPr/>
        <p:txBody>
          <a:bodyPr/>
          <a:lstStyle/>
          <a:p>
            <a:r>
              <a:rPr lang="en-US"/>
              <a:t>Student October</a:t>
            </a:r>
          </a:p>
        </p:txBody>
      </p:sp>
      <p:sp>
        <p:nvSpPr>
          <p:cNvPr id="6" name="Content Placeholder 5">
            <a:extLst>
              <a:ext uri="{FF2B5EF4-FFF2-40B4-BE49-F238E27FC236}">
                <a16:creationId xmlns:a16="http://schemas.microsoft.com/office/drawing/2014/main" id="{01A38B86-B477-5693-1177-17731A3ACCE9}"/>
              </a:ext>
            </a:extLst>
          </p:cNvPr>
          <p:cNvSpPr>
            <a:spLocks noGrp="1"/>
          </p:cNvSpPr>
          <p:nvPr>
            <p:ph sz="quarter" idx="13"/>
          </p:nvPr>
        </p:nvSpPr>
        <p:spPr/>
        <p:txBody>
          <a:bodyPr vert="horz" lIns="91440" tIns="45720" rIns="91440" bIns="45720" rtlCol="0" anchor="t">
            <a:normAutofit/>
          </a:bodyPr>
          <a:lstStyle/>
          <a:p>
            <a:r>
              <a:rPr lang="en-US">
                <a:latin typeface="Museo Slab 500"/>
              </a:rPr>
              <a:t>Collin Slutzky</a:t>
            </a:r>
          </a:p>
        </p:txBody>
      </p:sp>
      <p:sp>
        <p:nvSpPr>
          <p:cNvPr id="4" name="Slide Number Placeholder 3">
            <a:extLst>
              <a:ext uri="{FF2B5EF4-FFF2-40B4-BE49-F238E27FC236}">
                <a16:creationId xmlns:a16="http://schemas.microsoft.com/office/drawing/2014/main" id="{ADE665E0-A4CD-1CC3-A0C7-957A92589C79}"/>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1888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B4FAF7-52B9-3920-224D-3B105ECFAA06}"/>
              </a:ext>
            </a:extLst>
          </p:cNvPr>
          <p:cNvSpPr>
            <a:spLocks noGrp="1"/>
          </p:cNvSpPr>
          <p:nvPr>
            <p:ph type="title"/>
          </p:nvPr>
        </p:nvSpPr>
        <p:spPr/>
        <p:txBody>
          <a:bodyPr/>
          <a:lstStyle/>
          <a:p>
            <a:r>
              <a:rPr lang="en-US"/>
              <a:t>October Count Timeline</a:t>
            </a:r>
          </a:p>
        </p:txBody>
      </p:sp>
      <p:graphicFrame>
        <p:nvGraphicFramePr>
          <p:cNvPr id="7" name="Table 6">
            <a:extLst>
              <a:ext uri="{FF2B5EF4-FFF2-40B4-BE49-F238E27FC236}">
                <a16:creationId xmlns:a16="http://schemas.microsoft.com/office/drawing/2014/main" id="{08DBB3DD-ECF3-F0C2-902F-0274F7DCC8B6}"/>
              </a:ext>
            </a:extLst>
          </p:cNvPr>
          <p:cNvGraphicFramePr>
            <a:graphicFrameLocks noGrp="1"/>
          </p:cNvGraphicFramePr>
          <p:nvPr>
            <p:extLst>
              <p:ext uri="{D42A27DB-BD31-4B8C-83A1-F6EECF244321}">
                <p14:modId xmlns:p14="http://schemas.microsoft.com/office/powerpoint/2010/main" val="933692608"/>
              </p:ext>
            </p:extLst>
          </p:nvPr>
        </p:nvGraphicFramePr>
        <p:xfrm>
          <a:off x="227916" y="185836"/>
          <a:ext cx="11819082" cy="5725717"/>
        </p:xfrm>
        <a:graphic>
          <a:graphicData uri="http://schemas.openxmlformats.org/drawingml/2006/table">
            <a:tbl>
              <a:tblPr firstRow="1"/>
              <a:tblGrid>
                <a:gridCol w="1829484">
                  <a:extLst>
                    <a:ext uri="{9D8B030D-6E8A-4147-A177-3AD203B41FA5}">
                      <a16:colId xmlns:a16="http://schemas.microsoft.com/office/drawing/2014/main" val="2058466233"/>
                    </a:ext>
                  </a:extLst>
                </a:gridCol>
                <a:gridCol w="1390650">
                  <a:extLst>
                    <a:ext uri="{9D8B030D-6E8A-4147-A177-3AD203B41FA5}">
                      <a16:colId xmlns:a16="http://schemas.microsoft.com/office/drawing/2014/main" val="1423622150"/>
                    </a:ext>
                  </a:extLst>
                </a:gridCol>
                <a:gridCol w="8598948">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Date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200" b="1" i="0">
                          <a:solidFill>
                            <a:srgbClr val="FFFFFF"/>
                          </a:solidFill>
                          <a:effectLst/>
                          <a:highlight>
                            <a:srgbClr val="000000"/>
                          </a:highlight>
                          <a:latin typeface="Trebuchet MS" panose="020B0603020202020204" pitchFamily="34" charset="0"/>
                        </a:rPr>
                        <a:t>Event Description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07/14/2025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uploading Student Interchange Files (Student Demographic and Student School Association).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428930929"/>
                  </a:ext>
                </a:extLst>
              </a:tr>
              <a:tr h="444709">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08/29/2025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Open</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tc>
                  <a:txBody>
                    <a:bodyPr/>
                    <a:lstStyle/>
                    <a:p>
                      <a:pPr algn="l" fontAlgn="base">
                        <a:lnSpc>
                          <a:spcPts val="1800"/>
                        </a:lnSpc>
                        <a:buNone/>
                      </a:pPr>
                      <a:r>
                        <a:rPr lang="en-US" sz="1200" b="0" i="0">
                          <a:solidFill>
                            <a:srgbClr val="000000"/>
                          </a:solidFill>
                          <a:effectLst/>
                          <a:highlight>
                            <a:srgbClr val="D2E9F5"/>
                          </a:highlight>
                          <a:latin typeface="Trebuchet MS" panose="020B0603020202020204" pitchFamily="34" charset="0"/>
                        </a:rPr>
                        <a:t>Districts may begin creating snapshots. Student October Snapshot dependencies are the Student Demographic File, Student School Association File, Title I File (if applicable) and At-Risk File.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2"/>
                        </a:rPr>
                        <a:t>Data Pipeline Training 10-11 a.m.​ </a:t>
                      </a:r>
                      <a:r>
                        <a:rPr lang="en-US" sz="1200" b="0" i="1">
                          <a:solidFill>
                            <a:srgbClr val="000000"/>
                          </a:solidFill>
                          <a:effectLst/>
                          <a:latin typeface="Trebuchet MS" panose="020B0603020202020204" pitchFamily="34" charset="0"/>
                          <a:hlinkClick r:id="rId2"/>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09/04/2025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3"/>
                        </a:rPr>
                        <a:t>New Respondent Training 1-2 p.m.​ </a:t>
                      </a:r>
                      <a:r>
                        <a:rPr lang="en-US" sz="1200" b="0" i="1">
                          <a:solidFill>
                            <a:srgbClr val="000000"/>
                          </a:solidFill>
                          <a:effectLst/>
                          <a:latin typeface="Trebuchet MS" panose="020B0603020202020204" pitchFamily="34" charset="0"/>
                          <a:hlinkClick r:id="rId3"/>
                        </a:rPr>
                        <a:t>Registration Link</a:t>
                      </a:r>
                      <a:endParaRPr lang="en-US" sz="1200" b="0" i="1">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4"/>
                        </a:rPr>
                        <a:t>Multilingual Learner (English Learner) Training 11-12 p.m.​ </a:t>
                      </a:r>
                      <a:r>
                        <a:rPr lang="en-US" sz="1200" b="0" i="1">
                          <a:solidFill>
                            <a:srgbClr val="000000"/>
                          </a:solidFill>
                          <a:effectLst/>
                          <a:latin typeface="Trebuchet MS" panose="020B0603020202020204" pitchFamily="34" charset="0"/>
                          <a:hlinkClick r:id="rId4"/>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4973546"/>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09/16/2025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5"/>
                        </a:rPr>
                        <a:t>Veteran Respondent Training 11:30-12:30 p.m.​ </a:t>
                      </a:r>
                      <a:r>
                        <a:rPr lang="en-US" sz="1200" b="0" i="1">
                          <a:solidFill>
                            <a:srgbClr val="000000"/>
                          </a:solidFill>
                          <a:effectLst/>
                          <a:latin typeface="Trebuchet MS" panose="020B0603020202020204" pitchFamily="34" charset="0"/>
                          <a:hlinkClick r:id="rId5"/>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6948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09/17/2025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6"/>
                        </a:rPr>
                        <a:t>Postsecondary Program Coding Training 11-12 p.m.​ </a:t>
                      </a:r>
                      <a:r>
                        <a:rPr lang="en-US" sz="1200" b="0" i="1">
                          <a:solidFill>
                            <a:srgbClr val="000000"/>
                          </a:solidFill>
                          <a:effectLst/>
                          <a:latin typeface="Trebuchet MS" panose="020B0603020202020204" pitchFamily="34" charset="0"/>
                          <a:hlinkClick r:id="rId6"/>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104151"/>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10/01/2025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Other Date​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Official Count Day for 2025</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4096349"/>
                  </a:ext>
                </a:extLst>
              </a:tr>
              <a:tr h="311096">
                <a:tc>
                  <a:txBody>
                    <a:bodyPr/>
                    <a:lstStyle/>
                    <a:p>
                      <a:pPr algn="l" fontAlgn="base">
                        <a:lnSpc>
                          <a:spcPts val="1800"/>
                        </a:lnSpc>
                        <a:buNone/>
                      </a:pPr>
                      <a:r>
                        <a:rPr lang="en-US" sz="1200" b="0" i="0">
                          <a:solidFill>
                            <a:srgbClr val="000000"/>
                          </a:solidFill>
                          <a:effectLst/>
                          <a:latin typeface="Trebuchet MS" panose="020B0603020202020204" pitchFamily="34" charset="0"/>
                        </a:rPr>
                        <a:t>10/02/2025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Upload Student Demographic and Student School Association Files. Upload Title I Interchange File (if applicable). </a:t>
                      </a:r>
                      <a:br>
                        <a:rPr lang="en-US" sz="1200" b="0" i="0">
                          <a:solidFill>
                            <a:srgbClr val="000000"/>
                          </a:solidFill>
                          <a:effectLst/>
                          <a:latin typeface="Trebuchet MS" panose="020B0603020202020204" pitchFamily="34" charset="0"/>
                        </a:rPr>
                      </a:br>
                      <a:r>
                        <a:rPr lang="en-US" sz="1200" b="0" i="0">
                          <a:solidFill>
                            <a:srgbClr val="000000"/>
                          </a:solidFill>
                          <a:effectLst/>
                          <a:latin typeface="Trebuchet MS" panose="020B0603020202020204" pitchFamily="34" charset="0"/>
                        </a:rPr>
                        <a:t>Upload At-Risk Interchange File.​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0884198"/>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10/09/2025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Error-free Student Interchange File Uploads (DEM and SSA)</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1264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7"/>
                        </a:rPr>
                        <a:t>Mid-Collection Office Hours 1-2 p.m. </a:t>
                      </a:r>
                      <a:r>
                        <a:rPr lang="en-US" sz="1200" b="0" i="1">
                          <a:solidFill>
                            <a:srgbClr val="000000"/>
                          </a:solidFill>
                          <a:effectLst/>
                          <a:latin typeface="Trebuchet MS" panose="020B0603020202020204" pitchFamily="34" charset="0"/>
                          <a:hlinkClick r:id="rId7"/>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897512"/>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10/14/2025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Create an initial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370947"/>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mn-lt"/>
                        </a:rPr>
                        <a:t>Submit any necessary reporting exceptions for review.</a:t>
                      </a: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5322210"/>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10/27/2025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Interim Deadline​</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Error free Student October Snapshot​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3915419"/>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10/28/2025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8"/>
                        </a:rPr>
                        <a:t>Data Validation, Transfer Enrollment Exceptions and Cognos Reports 1-2 p.m.​ </a:t>
                      </a:r>
                      <a:r>
                        <a:rPr lang="en-US" sz="1200" b="0" i="1">
                          <a:solidFill>
                            <a:srgbClr val="000000"/>
                          </a:solidFill>
                          <a:effectLst/>
                          <a:latin typeface="Trebuchet MS" panose="020B0603020202020204" pitchFamily="34" charset="0"/>
                          <a:hlinkClick r:id="rId8"/>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55715"/>
                  </a:ext>
                </a:extLst>
              </a:tr>
              <a:tr h="177483">
                <a:tc>
                  <a:txBody>
                    <a:bodyPr/>
                    <a:lstStyle/>
                    <a:p>
                      <a:pPr algn="l" fontAlgn="base">
                        <a:lnSpc>
                          <a:spcPts val="1800"/>
                        </a:lnSpc>
                        <a:buNone/>
                      </a:pPr>
                      <a:r>
                        <a:rPr lang="en-US" sz="1200" b="0" i="0">
                          <a:solidFill>
                            <a:srgbClr val="000000"/>
                          </a:solidFill>
                          <a:effectLst/>
                          <a:latin typeface="Trebuchet MS" panose="020B0603020202020204" pitchFamily="34" charset="0"/>
                        </a:rPr>
                        <a:t>10/30/2025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rPr>
                        <a:t>Training Event​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200" b="0" i="0">
                          <a:solidFill>
                            <a:srgbClr val="000000"/>
                          </a:solidFill>
                          <a:effectLst/>
                          <a:latin typeface="Trebuchet MS" panose="020B0603020202020204" pitchFamily="34" charset="0"/>
                          <a:hlinkClick r:id="rId9"/>
                        </a:rPr>
                        <a:t>Data Pipeline Duplicate Process and Submission 11-12 pm </a:t>
                      </a:r>
                      <a:r>
                        <a:rPr lang="en-US" sz="1200" b="0" i="1">
                          <a:solidFill>
                            <a:srgbClr val="000000"/>
                          </a:solidFill>
                          <a:effectLst/>
                          <a:latin typeface="Trebuchet MS" panose="020B0603020202020204" pitchFamily="34" charset="0"/>
                          <a:hlinkClick r:id="rId9"/>
                        </a:rPr>
                        <a:t>Registration Link</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3859570"/>
                  </a:ext>
                </a:extLst>
              </a:tr>
              <a:tr h="311096">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11/03/2025</a:t>
                      </a:r>
                      <a:endParaRPr lang="en-US" sz="12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Report Review</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800"/>
                        </a:lnSpc>
                        <a:buNone/>
                      </a:pPr>
                      <a:r>
                        <a:rPr lang="en-US" sz="1200" b="0" i="0">
                          <a:solidFill>
                            <a:srgbClr val="000000"/>
                          </a:solidFill>
                          <a:effectLst/>
                          <a:highlight>
                            <a:srgbClr val="FFFFCC"/>
                          </a:highlight>
                          <a:latin typeface="Trebuchet MS" panose="020B0603020202020204" pitchFamily="34" charset="0"/>
                        </a:rPr>
                        <a:t>Review Student October Cognos Reports for data validation. Submit Student October Snapshot data as soon as review is complete.</a:t>
                      </a:r>
                      <a:r>
                        <a:rPr lang="en-US" sz="1200" b="0" i="0">
                          <a:solidFill>
                            <a:srgbClr val="000000"/>
                          </a:solidFill>
                          <a:effectLst/>
                          <a:latin typeface="Trebuchet MS" panose="020B0603020202020204" pitchFamily="34" charset="0"/>
                        </a:rPr>
                        <a:t>​</a:t>
                      </a:r>
                      <a:endParaRPr lang="en-US" sz="12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4200682290"/>
                  </a:ext>
                </a:extLst>
              </a:tr>
              <a:tr h="311096">
                <a:tc>
                  <a:txBody>
                    <a:bodyPr/>
                    <a:lstStyle/>
                    <a:p>
                      <a:pPr algn="l" fontAlgn="base">
                        <a:lnSpc>
                          <a:spcPct val="100000"/>
                        </a:lnSpc>
                        <a:buNone/>
                      </a:pPr>
                      <a:r>
                        <a:rPr lang="en-US" sz="1200" b="1" i="0">
                          <a:solidFill>
                            <a:srgbClr val="000000"/>
                          </a:solidFill>
                          <a:effectLst/>
                          <a:highlight>
                            <a:srgbClr val="FF9999"/>
                          </a:highlight>
                          <a:latin typeface="Trebuchet MS" panose="020B0603020202020204" pitchFamily="34" charset="0"/>
                        </a:rPr>
                        <a:t>11/10/2025, 12:00 p.m.</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State Deadline</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tc>
                  <a:txBody>
                    <a:bodyPr/>
                    <a:lstStyle/>
                    <a:p>
                      <a:pPr algn="l" fontAlgn="base">
                        <a:lnSpc>
                          <a:spcPts val="1800"/>
                        </a:lnSpc>
                        <a:buNone/>
                      </a:pPr>
                      <a:r>
                        <a:rPr lang="en-US" sz="1200" b="1" i="0">
                          <a:solidFill>
                            <a:srgbClr val="000000"/>
                          </a:solidFill>
                          <a:effectLst/>
                          <a:highlight>
                            <a:srgbClr val="FF9999"/>
                          </a:highlight>
                          <a:latin typeface="Trebuchet MS" panose="020B0603020202020204" pitchFamily="34" charset="0"/>
                        </a:rPr>
                        <a:t>Submit Student October Snapshot data</a:t>
                      </a:r>
                      <a:r>
                        <a:rPr lang="en-US" sz="1200" b="1" i="0">
                          <a:solidFill>
                            <a:srgbClr val="000000"/>
                          </a:solidFill>
                          <a:effectLst/>
                          <a:latin typeface="Trebuchet MS" panose="020B0603020202020204" pitchFamily="34" charset="0"/>
                        </a:rPr>
                        <a:t>​</a:t>
                      </a:r>
                      <a:endParaRPr lang="en-US" sz="1200" b="1"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26932911"/>
                  </a:ext>
                </a:extLst>
              </a:tr>
            </a:tbl>
          </a:graphicData>
        </a:graphic>
      </p:graphicFrame>
      <p:sp>
        <p:nvSpPr>
          <p:cNvPr id="11" name="Content Placeholder 10">
            <a:extLst>
              <a:ext uri="{FF2B5EF4-FFF2-40B4-BE49-F238E27FC236}">
                <a16:creationId xmlns:a16="http://schemas.microsoft.com/office/drawing/2014/main" id="{7F77B47A-6929-F463-0939-DE6BC03389F9}"/>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10C7E7BB-01C3-0898-4369-CA503F094AA7}"/>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82C8F4B2-0F2F-0E87-931D-E1FBD0A0C54C}"/>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258978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6E340-30C9-0849-7271-74638DA2E6DF}"/>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4EEDCEA-0B73-ACE9-2065-E5CD55806688}"/>
              </a:ext>
            </a:extLst>
          </p:cNvPr>
          <p:cNvSpPr>
            <a:spLocks noGrp="1"/>
          </p:cNvSpPr>
          <p:nvPr>
            <p:ph type="title"/>
          </p:nvPr>
        </p:nvSpPr>
        <p:spPr/>
        <p:txBody>
          <a:bodyPr/>
          <a:lstStyle/>
          <a:p>
            <a:r>
              <a:rPr lang="en-US"/>
              <a:t>October Count Timeline: </a:t>
            </a:r>
            <a:br>
              <a:rPr lang="en-US"/>
            </a:br>
            <a:r>
              <a:rPr lang="en-US"/>
              <a:t>Duplicate Phase</a:t>
            </a:r>
          </a:p>
        </p:txBody>
      </p:sp>
      <p:graphicFrame>
        <p:nvGraphicFramePr>
          <p:cNvPr id="17" name="Table Placeholder 16">
            <a:extLst>
              <a:ext uri="{FF2B5EF4-FFF2-40B4-BE49-F238E27FC236}">
                <a16:creationId xmlns:a16="http://schemas.microsoft.com/office/drawing/2014/main" id="{4E3CE3BB-CA76-16F8-8261-4A846D7EB445}"/>
              </a:ext>
            </a:extLst>
          </p:cNvPr>
          <p:cNvGraphicFramePr>
            <a:graphicFrameLocks noGrp="1"/>
          </p:cNvGraphicFramePr>
          <p:nvPr>
            <p:ph type="tbl" sz="quarter" idx="15"/>
            <p:extLst>
              <p:ext uri="{D42A27DB-BD31-4B8C-83A1-F6EECF244321}">
                <p14:modId xmlns:p14="http://schemas.microsoft.com/office/powerpoint/2010/main" val="1065932522"/>
              </p:ext>
            </p:extLst>
          </p:nvPr>
        </p:nvGraphicFramePr>
        <p:xfrm>
          <a:off x="186459" y="456100"/>
          <a:ext cx="11819082" cy="2214580"/>
        </p:xfrm>
        <a:graphic>
          <a:graphicData uri="http://schemas.openxmlformats.org/drawingml/2006/table">
            <a:tbl>
              <a:tblPr firstRow="1"/>
              <a:tblGrid>
                <a:gridCol w="1730831">
                  <a:extLst>
                    <a:ext uri="{9D8B030D-6E8A-4147-A177-3AD203B41FA5}">
                      <a16:colId xmlns:a16="http://schemas.microsoft.com/office/drawing/2014/main" val="2058466233"/>
                    </a:ext>
                  </a:extLst>
                </a:gridCol>
                <a:gridCol w="1740310">
                  <a:extLst>
                    <a:ext uri="{9D8B030D-6E8A-4147-A177-3AD203B41FA5}">
                      <a16:colId xmlns:a16="http://schemas.microsoft.com/office/drawing/2014/main" val="1423622150"/>
                    </a:ext>
                  </a:extLst>
                </a:gridCol>
                <a:gridCol w="8347941">
                  <a:extLst>
                    <a:ext uri="{9D8B030D-6E8A-4147-A177-3AD203B41FA5}">
                      <a16:colId xmlns:a16="http://schemas.microsoft.com/office/drawing/2014/main" val="2945834636"/>
                    </a:ext>
                  </a:extLst>
                </a:gridCol>
              </a:tblGrid>
              <a:tr h="177483">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Date</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tc>
                  <a:txBody>
                    <a:bodyPr/>
                    <a:lstStyle/>
                    <a:p>
                      <a:pPr algn="l" fontAlgn="base">
                        <a:lnSpc>
                          <a:spcPts val="1800"/>
                        </a:lnSpc>
                        <a:buNone/>
                      </a:pPr>
                      <a:r>
                        <a:rPr lang="en-US" sz="1600" b="1" i="0">
                          <a:solidFill>
                            <a:srgbClr val="FFFFFF"/>
                          </a:solidFill>
                          <a:effectLst/>
                          <a:highlight>
                            <a:srgbClr val="000000"/>
                          </a:highlight>
                          <a:latin typeface="Trebuchet MS" panose="020B0603020202020204" pitchFamily="34" charset="0"/>
                        </a:rPr>
                        <a:t>Event Description</a:t>
                      </a:r>
                      <a:r>
                        <a:rPr lang="en-US" sz="1600" b="0" i="0">
                          <a:solidFill>
                            <a:srgbClr val="000000"/>
                          </a:solidFill>
                          <a:effectLst/>
                          <a:latin typeface="Trebuchet MS" panose="020B0603020202020204" pitchFamily="34" charset="0"/>
                        </a:rPr>
                        <a:t>​</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45684685"/>
                  </a:ext>
                </a:extLst>
              </a:tr>
              <a:tr h="311096">
                <a:tc>
                  <a:txBody>
                    <a:bodyPr/>
                    <a:lstStyle/>
                    <a:p>
                      <a:pPr algn="l" fontAlgn="base">
                        <a:lnSpc>
                          <a:spcPts val="1800"/>
                        </a:lnSpc>
                        <a:buNone/>
                      </a:pPr>
                      <a:r>
                        <a:rPr lang="en-US" sz="1600" b="0" i="0">
                          <a:solidFill>
                            <a:srgbClr val="000000"/>
                          </a:solidFill>
                          <a:effectLst/>
                          <a:latin typeface="Trebuchet MS" panose="020B0603020202020204" pitchFamily="34" charset="0"/>
                        </a:rPr>
                        <a:t>11/13/2025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Duplicate count funding documentation due to School Auditing Office​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428930929"/>
                  </a:ext>
                </a:extLst>
              </a:tr>
              <a:tr h="318100">
                <a:tc>
                  <a:txBody>
                    <a:bodyPr/>
                    <a:lstStyle/>
                    <a:p>
                      <a:pPr algn="l" fontAlgn="base">
                        <a:lnSpc>
                          <a:spcPts val="1800"/>
                        </a:lnSpc>
                        <a:buNone/>
                      </a:pPr>
                      <a:r>
                        <a:rPr lang="en-US" sz="1600" b="0" i="0">
                          <a:solidFill>
                            <a:srgbClr val="000000"/>
                          </a:solidFill>
                          <a:effectLst/>
                          <a:latin typeface="Trebuchet MS" panose="020B0603020202020204" pitchFamily="34" charset="0"/>
                        </a:rPr>
                        <a:t>11/19/2025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Other Date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School Auditing makes decisions on funding duplicates</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610906"/>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11/26/2025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Resubmit Student October Snapshot data to CDE based on decisions from School Auditing</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3435559189"/>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12/05/2025</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Deadline​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Collection Closes</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Secretary of the Board of Education Verification (sign-off) form due</a:t>
                      </a:r>
                    </a:p>
                    <a:p>
                      <a:pPr marL="171450" indent="-171450" algn="l" fontAlgn="base">
                        <a:lnSpc>
                          <a:spcPts val="1800"/>
                        </a:lnSpc>
                        <a:buFont typeface="Arial" panose="020B0604020202020204" pitchFamily="34" charset="0"/>
                        <a:buChar char="•"/>
                      </a:pPr>
                      <a:r>
                        <a:rPr lang="en-US" sz="1600" b="0" i="0">
                          <a:solidFill>
                            <a:srgbClr val="000000"/>
                          </a:solidFill>
                          <a:effectLst/>
                          <a:latin typeface="Trebuchet MS" panose="020B0603020202020204" pitchFamily="34" charset="0"/>
                        </a:rPr>
                        <a:t>Data remains embargoed until the official release in January</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rgbClr val="FEB0B0"/>
                    </a:solidFill>
                  </a:tcPr>
                </a:tc>
                <a:extLst>
                  <a:ext uri="{0D108BD9-81ED-4DB2-BD59-A6C34878D82A}">
                    <a16:rowId xmlns:a16="http://schemas.microsoft.com/office/drawing/2014/main" val="90056781"/>
                  </a:ext>
                </a:extLst>
              </a:tr>
              <a:tr h="177483">
                <a:tc>
                  <a:txBody>
                    <a:bodyPr/>
                    <a:lstStyle/>
                    <a:p>
                      <a:pPr algn="l" fontAlgn="base">
                        <a:lnSpc>
                          <a:spcPts val="1800"/>
                        </a:lnSpc>
                        <a:buNone/>
                      </a:pPr>
                      <a:r>
                        <a:rPr lang="en-US" sz="1600" b="0" i="0">
                          <a:solidFill>
                            <a:srgbClr val="000000"/>
                          </a:solidFill>
                          <a:effectLst/>
                          <a:latin typeface="Trebuchet MS" panose="020B0603020202020204" pitchFamily="34" charset="0"/>
                        </a:rPr>
                        <a:t>01/21/2026</a:t>
                      </a:r>
                      <a:endParaRPr lang="en-US" sz="1600" b="0" i="0">
                        <a:solidFill>
                          <a:srgbClr val="000000"/>
                        </a:solidFill>
                        <a:effectLst/>
                      </a:endParaRPr>
                    </a:p>
                  </a:txBody>
                  <a:tcPr marL="53445" marR="53445" marT="26723" marB="26723">
                    <a:lnL w="16983"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base">
                        <a:lnSpc>
                          <a:spcPts val="1800"/>
                        </a:lnSpc>
                        <a:buNone/>
                      </a:pPr>
                      <a:r>
                        <a:rPr lang="en-US" sz="1600" b="0" i="0">
                          <a:solidFill>
                            <a:srgbClr val="000000"/>
                          </a:solidFill>
                          <a:effectLst/>
                          <a:latin typeface="Trebuchet MS" panose="020B0603020202020204" pitchFamily="34" charset="0"/>
                        </a:rPr>
                        <a:t>Official data release</a:t>
                      </a:r>
                      <a:endParaRPr lang="en-US" sz="1600" b="0" i="0">
                        <a:solidFill>
                          <a:srgbClr val="000000"/>
                        </a:solidFill>
                        <a:effectLst/>
                      </a:endParaRPr>
                    </a:p>
                  </a:txBody>
                  <a:tcPr marL="53445" marR="53445" marT="26723" marB="26723">
                    <a:lnL w="12700" cap="flat" cmpd="sng" algn="ctr">
                      <a:solidFill>
                        <a:srgbClr val="000000"/>
                      </a:solidFill>
                      <a:prstDash val="solid"/>
                      <a:round/>
                      <a:headEnd type="none" w="med" len="med"/>
                      <a:tailEnd type="none" w="med" len="med"/>
                    </a:lnL>
                    <a:lnR w="16983" cap="flat" cmpd="sng" algn="ctr">
                      <a:solidFill>
                        <a:srgbClr val="000000"/>
                      </a:solidFill>
                      <a:prstDash val="solid"/>
                      <a:round/>
                      <a:headEnd type="none" w="med" len="med"/>
                      <a:tailEnd type="none" w="med" len="med"/>
                    </a:lnR>
                    <a:lnT w="16983" cap="flat" cmpd="sng" algn="ctr">
                      <a:solidFill>
                        <a:srgbClr val="000000"/>
                      </a:solidFill>
                      <a:prstDash val="solid"/>
                      <a:round/>
                      <a:headEnd type="none" w="med" len="med"/>
                      <a:tailEnd type="none" w="med" len="med"/>
                    </a:lnT>
                    <a:lnB w="16983"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64973546"/>
                  </a:ext>
                </a:extLst>
              </a:tr>
            </a:tbl>
          </a:graphicData>
        </a:graphic>
      </p:graphicFrame>
      <p:sp>
        <p:nvSpPr>
          <p:cNvPr id="11" name="Content Placeholder 10">
            <a:extLst>
              <a:ext uri="{FF2B5EF4-FFF2-40B4-BE49-F238E27FC236}">
                <a16:creationId xmlns:a16="http://schemas.microsoft.com/office/drawing/2014/main" id="{7B530625-DC1B-783E-4EE5-B52A60436A95}"/>
              </a:ext>
            </a:extLst>
          </p:cNvPr>
          <p:cNvSpPr>
            <a:spLocks noGrp="1"/>
          </p:cNvSpPr>
          <p:nvPr>
            <p:ph sz="quarter" idx="13"/>
          </p:nvPr>
        </p:nvSpPr>
        <p:spPr/>
        <p:txBody>
          <a:bodyPr>
            <a:normAutofit fontScale="92500" lnSpcReduction="10000"/>
          </a:bodyPr>
          <a:lstStyle/>
          <a:p>
            <a:r>
              <a:rPr lang="en-US"/>
              <a:t>Student October</a:t>
            </a:r>
          </a:p>
        </p:txBody>
      </p:sp>
      <p:sp>
        <p:nvSpPr>
          <p:cNvPr id="12" name="Content Placeholder 11">
            <a:extLst>
              <a:ext uri="{FF2B5EF4-FFF2-40B4-BE49-F238E27FC236}">
                <a16:creationId xmlns:a16="http://schemas.microsoft.com/office/drawing/2014/main" id="{55831273-0967-84F6-54EB-95B1FA97F93A}"/>
              </a:ext>
            </a:extLst>
          </p:cNvPr>
          <p:cNvSpPr>
            <a:spLocks noGrp="1"/>
          </p:cNvSpPr>
          <p:nvPr>
            <p:ph sz="quarter" idx="14"/>
          </p:nvPr>
        </p:nvSpPr>
        <p:spPr/>
        <p:txBody>
          <a:bodyPr>
            <a:normAutofit fontScale="92500" lnSpcReduction="10000"/>
          </a:bodyPr>
          <a:lstStyle/>
          <a:p>
            <a:r>
              <a:rPr lang="en-US" dirty="0"/>
              <a:t>StudentOctober@cde.state.co.us</a:t>
            </a:r>
          </a:p>
        </p:txBody>
      </p:sp>
      <p:sp>
        <p:nvSpPr>
          <p:cNvPr id="4" name="Slide Number Placeholder 3">
            <a:extLst>
              <a:ext uri="{FF2B5EF4-FFF2-40B4-BE49-F238E27FC236}">
                <a16:creationId xmlns:a16="http://schemas.microsoft.com/office/drawing/2014/main" id="{04080967-D47D-4FCF-904D-0731176695CF}"/>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913026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3372-B30D-A772-B8D4-A5529C143E6B}"/>
              </a:ext>
            </a:extLst>
          </p:cNvPr>
          <p:cNvSpPr>
            <a:spLocks noGrp="1"/>
          </p:cNvSpPr>
          <p:nvPr>
            <p:ph type="title"/>
          </p:nvPr>
        </p:nvSpPr>
        <p:spPr/>
        <p:txBody>
          <a:bodyPr/>
          <a:lstStyle/>
          <a:p>
            <a:r>
              <a:rPr lang="en-US" dirty="0"/>
              <a:t>Student October:</a:t>
            </a:r>
            <a:br>
              <a:rPr lang="en-US" dirty="0"/>
            </a:br>
            <a:r>
              <a:rPr lang="en-US" dirty="0"/>
              <a:t>Changes and Updates</a:t>
            </a:r>
          </a:p>
        </p:txBody>
      </p:sp>
      <p:sp>
        <p:nvSpPr>
          <p:cNvPr id="3" name="Content Placeholder 2">
            <a:extLst>
              <a:ext uri="{FF2B5EF4-FFF2-40B4-BE49-F238E27FC236}">
                <a16:creationId xmlns:a16="http://schemas.microsoft.com/office/drawing/2014/main" id="{513AAC82-2796-77C3-CEAF-916B5C6D5883}"/>
              </a:ext>
            </a:extLst>
          </p:cNvPr>
          <p:cNvSpPr>
            <a:spLocks noGrp="1"/>
          </p:cNvSpPr>
          <p:nvPr>
            <p:ph idx="1"/>
          </p:nvPr>
        </p:nvSpPr>
        <p:spPr/>
        <p:txBody>
          <a:bodyPr/>
          <a:lstStyle/>
          <a:p>
            <a:r>
              <a:rPr lang="en-US" dirty="0"/>
              <a:t>High-risk students who are 21 years old and attending an AEC may be eligible for funding if they have sufficient credits to graduate by the end of the current school year</a:t>
            </a:r>
          </a:p>
          <a:p>
            <a:pPr lvl="1"/>
            <a:r>
              <a:rPr lang="en-US" dirty="0"/>
              <a:t>These students will be pulled into your snapshot, but will flag an </a:t>
            </a:r>
            <a:r>
              <a:rPr lang="en-US"/>
              <a:t>error (OC210) </a:t>
            </a:r>
            <a:r>
              <a:rPr lang="en-US" dirty="0"/>
              <a:t>and require an exception </a:t>
            </a:r>
          </a:p>
          <a:p>
            <a:r>
              <a:rPr lang="en-US" dirty="0"/>
              <a:t>Recent training recordings and slides will be posted to the website over the next week</a:t>
            </a:r>
          </a:p>
          <a:p>
            <a:r>
              <a:rPr lang="en-US" dirty="0"/>
              <a:t>Some districts are reporting that 2025-2026 SSA extracts are improperly formatted</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E90A3F08-6927-AB47-CFF2-A7E17E416D51}"/>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0456DCCA-B7DD-4A99-397F-1CFD438843DC}"/>
              </a:ext>
            </a:extLst>
          </p:cNvPr>
          <p:cNvSpPr>
            <a:spLocks noGrp="1"/>
          </p:cNvSpPr>
          <p:nvPr>
            <p:ph sz="quarter" idx="13"/>
          </p:nvPr>
        </p:nvSpPr>
        <p:spPr/>
        <p:txBody>
          <a:bodyPr/>
          <a:lstStyle/>
          <a:p>
            <a:r>
              <a:rPr lang="en-US" dirty="0"/>
              <a:t>Student October</a:t>
            </a:r>
          </a:p>
        </p:txBody>
      </p:sp>
      <p:sp>
        <p:nvSpPr>
          <p:cNvPr id="6" name="Content Placeholder 5">
            <a:extLst>
              <a:ext uri="{FF2B5EF4-FFF2-40B4-BE49-F238E27FC236}">
                <a16:creationId xmlns:a16="http://schemas.microsoft.com/office/drawing/2014/main" id="{E7E520D2-71E6-0C1C-15FC-1D831B3754F3}"/>
              </a:ext>
            </a:extLst>
          </p:cNvPr>
          <p:cNvSpPr>
            <a:spLocks noGrp="1"/>
          </p:cNvSpPr>
          <p:nvPr>
            <p:ph sz="quarter" idx="14"/>
          </p:nvPr>
        </p:nvSpPr>
        <p:spPr/>
        <p:txBody>
          <a:bodyPr/>
          <a:lstStyle/>
          <a:p>
            <a:r>
              <a:rPr lang="en-US" dirty="0"/>
              <a:t>StudentOctober@cde.state.co.us</a:t>
            </a:r>
          </a:p>
        </p:txBody>
      </p:sp>
    </p:spTree>
    <p:extLst>
      <p:ext uri="{BB962C8B-B14F-4D97-AF65-F5344CB8AC3E}">
        <p14:creationId xmlns:p14="http://schemas.microsoft.com/office/powerpoint/2010/main" val="270045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AC54-395B-F752-FA6B-70D8040AB6DF}"/>
              </a:ext>
            </a:extLst>
          </p:cNvPr>
          <p:cNvSpPr>
            <a:spLocks noGrp="1"/>
          </p:cNvSpPr>
          <p:nvPr>
            <p:ph type="title"/>
          </p:nvPr>
        </p:nvSpPr>
        <p:spPr>
          <a:xfrm>
            <a:off x="443565" y="205176"/>
            <a:ext cx="8065168" cy="898524"/>
          </a:xfrm>
        </p:spPr>
        <p:txBody>
          <a:bodyPr/>
          <a:lstStyle/>
          <a:p>
            <a:r>
              <a:rPr lang="en-US"/>
              <a:t>Student October Training Schedule</a:t>
            </a:r>
          </a:p>
        </p:txBody>
      </p:sp>
      <p:sp>
        <p:nvSpPr>
          <p:cNvPr id="3" name="Content Placeholder 2">
            <a:extLst>
              <a:ext uri="{FF2B5EF4-FFF2-40B4-BE49-F238E27FC236}">
                <a16:creationId xmlns:a16="http://schemas.microsoft.com/office/drawing/2014/main" id="{F3BD6F79-31FD-63F2-CA4D-54B3B8B7D3E8}"/>
              </a:ext>
            </a:extLst>
          </p:cNvPr>
          <p:cNvSpPr>
            <a:spLocks noGrp="1"/>
          </p:cNvSpPr>
          <p:nvPr>
            <p:ph sz="half" idx="1"/>
          </p:nvPr>
        </p:nvSpPr>
        <p:spPr>
          <a:xfrm>
            <a:off x="838200" y="1554480"/>
            <a:ext cx="5181600" cy="4351338"/>
          </a:xfrm>
        </p:spPr>
        <p:txBody>
          <a:bodyPr>
            <a:normAutofit fontScale="70000" lnSpcReduction="20000"/>
          </a:bodyPr>
          <a:lstStyle/>
          <a:p>
            <a:r>
              <a:rPr lang="en-US"/>
              <a:t>Data Pipeline Training</a:t>
            </a:r>
          </a:p>
          <a:p>
            <a:pPr lvl="1"/>
            <a:r>
              <a:rPr lang="en-US"/>
              <a:t>Date/Time: 09/02/2025, 10-11 a.m.</a:t>
            </a:r>
          </a:p>
          <a:p>
            <a:pPr lvl="1"/>
            <a:r>
              <a:rPr lang="en-US">
                <a:hlinkClick r:id="rId2"/>
              </a:rPr>
              <a:t>Click here to register for the Data Pipeline Training </a:t>
            </a:r>
            <a:endParaRPr lang="en-US"/>
          </a:p>
          <a:p>
            <a:r>
              <a:rPr lang="en-US"/>
              <a:t>New Respondent Training</a:t>
            </a:r>
          </a:p>
          <a:p>
            <a:pPr lvl="1"/>
            <a:r>
              <a:rPr lang="en-US"/>
              <a:t>Date/Time: 09/04/2025, 1-2 p.m.</a:t>
            </a:r>
          </a:p>
          <a:p>
            <a:pPr lvl="1"/>
            <a:r>
              <a:rPr lang="en-US">
                <a:hlinkClick r:id="rId3"/>
              </a:rPr>
              <a:t>Click here to register for the New Respondent Training</a:t>
            </a:r>
            <a:endParaRPr lang="en-US"/>
          </a:p>
          <a:p>
            <a:r>
              <a:rPr lang="en-US"/>
              <a:t>Multilingual Learner Training</a:t>
            </a:r>
          </a:p>
          <a:p>
            <a:pPr lvl="1"/>
            <a:r>
              <a:rPr lang="en-US"/>
              <a:t>Date/Time: 09/10/2025, 11-12 p.m.</a:t>
            </a:r>
          </a:p>
          <a:p>
            <a:pPr lvl="1"/>
            <a:r>
              <a:rPr lang="en-US">
                <a:hlinkClick r:id="rId4"/>
              </a:rPr>
              <a:t>Click here to register for the Multilingual Training</a:t>
            </a:r>
            <a:endParaRPr lang="en-US"/>
          </a:p>
          <a:p>
            <a:r>
              <a:rPr lang="en-US"/>
              <a:t>Veteran Respondent Training </a:t>
            </a:r>
          </a:p>
          <a:p>
            <a:pPr lvl="1"/>
            <a:r>
              <a:rPr lang="en-US"/>
              <a:t>Date/Time: 09/16/2025 11:30-12:30 p.m.</a:t>
            </a:r>
          </a:p>
          <a:p>
            <a:pPr lvl="1"/>
            <a:r>
              <a:rPr lang="en-US">
                <a:hlinkClick r:id="rId5"/>
              </a:rPr>
              <a:t>Click here to register for the Veteran Respondent Training</a:t>
            </a:r>
            <a:endParaRPr lang="en-US"/>
          </a:p>
          <a:p>
            <a:r>
              <a:rPr lang="en-US"/>
              <a:t>Postsecondary Program Coding Training</a:t>
            </a:r>
          </a:p>
          <a:p>
            <a:pPr lvl="1"/>
            <a:r>
              <a:rPr lang="en-US"/>
              <a:t>Date/Time: 09/17/2024, 11-12 p.m.</a:t>
            </a:r>
          </a:p>
          <a:p>
            <a:pPr lvl="1"/>
            <a:r>
              <a:rPr lang="en-US">
                <a:hlinkClick r:id="rId6"/>
              </a:rPr>
              <a:t>Click here to register for the Postsecondary Training</a:t>
            </a:r>
            <a:endParaRPr lang="en-US"/>
          </a:p>
          <a:p>
            <a:pPr lvl="1"/>
            <a:endParaRPr lang="en-US"/>
          </a:p>
          <a:p>
            <a:pPr lvl="1"/>
            <a:endParaRPr lang="en-US"/>
          </a:p>
          <a:p>
            <a:pPr lvl="1"/>
            <a:endParaRPr lang="en-US"/>
          </a:p>
        </p:txBody>
      </p:sp>
      <p:sp>
        <p:nvSpPr>
          <p:cNvPr id="4" name="Content Placeholder 3">
            <a:extLst>
              <a:ext uri="{FF2B5EF4-FFF2-40B4-BE49-F238E27FC236}">
                <a16:creationId xmlns:a16="http://schemas.microsoft.com/office/drawing/2014/main" id="{142EA5BF-4451-3A99-5585-A0D72FEAF276}"/>
              </a:ext>
            </a:extLst>
          </p:cNvPr>
          <p:cNvSpPr>
            <a:spLocks noGrp="1"/>
          </p:cNvSpPr>
          <p:nvPr>
            <p:ph sz="half" idx="2"/>
          </p:nvPr>
        </p:nvSpPr>
        <p:spPr>
          <a:xfrm>
            <a:off x="6172200" y="1554480"/>
            <a:ext cx="5181600" cy="4351338"/>
          </a:xfrm>
        </p:spPr>
        <p:txBody>
          <a:bodyPr>
            <a:normAutofit/>
          </a:bodyPr>
          <a:lstStyle/>
          <a:p>
            <a:r>
              <a:rPr lang="en-US" sz="1800"/>
              <a:t>Mid-Collection Office Hours</a:t>
            </a:r>
          </a:p>
          <a:p>
            <a:pPr lvl="1"/>
            <a:r>
              <a:rPr lang="en-US" sz="1600"/>
              <a:t>Date/Time: 10/14/2025 1-2 </a:t>
            </a:r>
            <a:r>
              <a:rPr lang="en-US" sz="1600" err="1"/>
              <a:t>p.m</a:t>
            </a:r>
            <a:endParaRPr lang="en-US" sz="1600"/>
          </a:p>
          <a:p>
            <a:pPr lvl="1"/>
            <a:r>
              <a:rPr lang="en-US" sz="1600">
                <a:hlinkClick r:id="rId7"/>
              </a:rPr>
              <a:t>Click here to register for the Mid-Collection Office Hours</a:t>
            </a:r>
            <a:endParaRPr lang="en-US" sz="1600"/>
          </a:p>
          <a:p>
            <a:r>
              <a:rPr lang="en-US" sz="1800"/>
              <a:t>Data Validation and Cognos Reports Training</a:t>
            </a:r>
          </a:p>
          <a:p>
            <a:pPr lvl="1"/>
            <a:r>
              <a:rPr lang="en-US" sz="1600"/>
              <a:t>Date/Time: 10/24/2025 1-2 p.m.</a:t>
            </a:r>
          </a:p>
          <a:p>
            <a:pPr lvl="1"/>
            <a:r>
              <a:rPr lang="en-US" sz="1600">
                <a:hlinkClick r:id="rId8"/>
              </a:rPr>
              <a:t>Click here to register for the Data Validation and Cognos Training</a:t>
            </a:r>
            <a:endParaRPr lang="en-US" sz="1600"/>
          </a:p>
          <a:p>
            <a:r>
              <a:rPr lang="en-US" sz="1800"/>
              <a:t>Data Pipeline Duplicate Process and Submission Training</a:t>
            </a:r>
          </a:p>
          <a:p>
            <a:pPr lvl="1"/>
            <a:r>
              <a:rPr lang="en-US" sz="1600"/>
              <a:t>Date/Time: 10/28/2025 9-10 a.m.</a:t>
            </a:r>
          </a:p>
          <a:p>
            <a:pPr lvl="1"/>
            <a:r>
              <a:rPr lang="en-US" sz="1600">
                <a:hlinkClick r:id="rId9"/>
              </a:rPr>
              <a:t>Click here to register for the Duplicate Process and Submission Training</a:t>
            </a:r>
            <a:endParaRPr lang="en-US" sz="1600"/>
          </a:p>
          <a:p>
            <a:pPr lvl="1"/>
            <a:endParaRPr lang="en-US" sz="1600"/>
          </a:p>
          <a:p>
            <a:pPr lvl="1"/>
            <a:endParaRPr lang="en-US" sz="1600"/>
          </a:p>
          <a:p>
            <a:pPr lvl="1"/>
            <a:endParaRPr lang="en-US" sz="1600"/>
          </a:p>
        </p:txBody>
      </p:sp>
      <p:sp>
        <p:nvSpPr>
          <p:cNvPr id="5" name="Slide Number Placeholder 4">
            <a:extLst>
              <a:ext uri="{FF2B5EF4-FFF2-40B4-BE49-F238E27FC236}">
                <a16:creationId xmlns:a16="http://schemas.microsoft.com/office/drawing/2014/main" id="{678F5152-019E-63E7-8A02-347F90331CC9}"/>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23</a:t>
            </a:fld>
            <a:endParaRPr lang="en-US"/>
          </a:p>
        </p:txBody>
      </p:sp>
      <p:sp>
        <p:nvSpPr>
          <p:cNvPr id="6" name="Content Placeholder 5">
            <a:extLst>
              <a:ext uri="{FF2B5EF4-FFF2-40B4-BE49-F238E27FC236}">
                <a16:creationId xmlns:a16="http://schemas.microsoft.com/office/drawing/2014/main" id="{35A6EAC3-EF96-6F71-9E1F-C3F418C664A3}"/>
              </a:ext>
            </a:extLst>
          </p:cNvPr>
          <p:cNvSpPr>
            <a:spLocks noGrp="1"/>
          </p:cNvSpPr>
          <p:nvPr>
            <p:ph sz="quarter" idx="13"/>
          </p:nvPr>
        </p:nvSpPr>
        <p:spPr>
          <a:xfrm>
            <a:off x="1366549" y="6356350"/>
            <a:ext cx="4483505" cy="362338"/>
          </a:xfrm>
        </p:spPr>
        <p:txBody>
          <a:bodyPr/>
          <a:lstStyle/>
          <a:p>
            <a:r>
              <a:rPr lang="en-US"/>
              <a:t>Student October</a:t>
            </a:r>
          </a:p>
        </p:txBody>
      </p:sp>
      <p:sp>
        <p:nvSpPr>
          <p:cNvPr id="7" name="Content Placeholder 6">
            <a:extLst>
              <a:ext uri="{FF2B5EF4-FFF2-40B4-BE49-F238E27FC236}">
                <a16:creationId xmlns:a16="http://schemas.microsoft.com/office/drawing/2014/main" id="{91179234-4DF9-F3C5-3C5C-DA54BEE401C3}"/>
              </a:ext>
            </a:extLst>
          </p:cNvPr>
          <p:cNvSpPr>
            <a:spLocks noGrp="1"/>
          </p:cNvSpPr>
          <p:nvPr>
            <p:ph sz="quarter" idx="14"/>
          </p:nvPr>
        </p:nvSpPr>
        <p:spPr>
          <a:xfrm>
            <a:off x="6052822" y="6356350"/>
            <a:ext cx="4393506" cy="362338"/>
          </a:xfrm>
        </p:spPr>
        <p:txBody>
          <a:bodyPr/>
          <a:lstStyle/>
          <a:p>
            <a:r>
              <a:rPr lang="en-US"/>
              <a:t>StudentOctober@cde.state.co.us</a:t>
            </a:r>
          </a:p>
        </p:txBody>
      </p:sp>
    </p:spTree>
    <p:extLst>
      <p:ext uri="{BB962C8B-B14F-4D97-AF65-F5344CB8AC3E}">
        <p14:creationId xmlns:p14="http://schemas.microsoft.com/office/powerpoint/2010/main" val="205276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0467-4EAF-B62E-C304-9436BC719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99539-4A38-17C1-FF2C-DDB52F27B012}"/>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October Count</a:t>
            </a:r>
            <a:endParaRPr lang="en-US"/>
          </a:p>
        </p:txBody>
      </p:sp>
      <p:sp>
        <p:nvSpPr>
          <p:cNvPr id="3" name="Content Placeholder 2">
            <a:extLst>
              <a:ext uri="{FF2B5EF4-FFF2-40B4-BE49-F238E27FC236}">
                <a16:creationId xmlns:a16="http://schemas.microsoft.com/office/drawing/2014/main" id="{523569F3-C4AE-6461-A141-D6F12137ABB1}"/>
              </a:ext>
            </a:extLst>
          </p:cNvPr>
          <p:cNvSpPr>
            <a:spLocks noGrp="1"/>
          </p:cNvSpPr>
          <p:nvPr>
            <p:ph sz="quarter" idx="13"/>
          </p:nvPr>
        </p:nvSpPr>
        <p:spPr>
          <a:xfrm>
            <a:off x="1509623" y="1574275"/>
            <a:ext cx="9170946" cy="4009229"/>
          </a:xfrm>
        </p:spPr>
        <p:txBody>
          <a:bodyPr/>
          <a:lstStyle/>
          <a:p>
            <a:r>
              <a:rPr lang="en-US"/>
              <a:t>Collin Slutzky </a:t>
            </a:r>
          </a:p>
          <a:p>
            <a:endParaRPr lang="en-US"/>
          </a:p>
          <a:p>
            <a:r>
              <a:rPr lang="en-US">
                <a:hlinkClick r:id="rId2"/>
              </a:rPr>
              <a:t>studentoctober@cde.state.co.us</a:t>
            </a:r>
            <a:endParaRPr lang="en-US"/>
          </a:p>
          <a:p>
            <a:r>
              <a:rPr lang="en-US"/>
              <a:t>(720) 760-3569 </a:t>
            </a:r>
          </a:p>
          <a:p>
            <a:endParaRPr lang="en-US"/>
          </a:p>
          <a:p>
            <a:r>
              <a:rPr lang="en-US">
                <a:hlinkClick r:id="rId3"/>
              </a:rPr>
              <a:t>Student October Website</a:t>
            </a:r>
            <a:endParaRPr lang="en-US">
              <a:hlinkClick r:id="rId4"/>
            </a:endParaRPr>
          </a:p>
          <a:p>
            <a:r>
              <a:rPr lang="en-US">
                <a:hlinkClick r:id="rId5"/>
              </a:rPr>
              <a:t>Student Interchange Website</a:t>
            </a:r>
            <a:endParaRPr lang="en-US"/>
          </a:p>
          <a:p>
            <a:r>
              <a:rPr lang="en-US">
                <a:hlinkClick r:id="rId6"/>
              </a:rPr>
              <a:t>School Auditing Office Website</a:t>
            </a:r>
            <a:endParaRPr lang="en-US"/>
          </a:p>
        </p:txBody>
      </p:sp>
      <p:sp>
        <p:nvSpPr>
          <p:cNvPr id="4" name="Slide Number Placeholder 3">
            <a:extLst>
              <a:ext uri="{FF2B5EF4-FFF2-40B4-BE49-F238E27FC236}">
                <a16:creationId xmlns:a16="http://schemas.microsoft.com/office/drawing/2014/main" id="{11F1C6C1-7506-E52C-A4F6-CC9D920A9AB8}"/>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00910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6311-0398-F32E-4CF4-6CBC350FE017}"/>
              </a:ext>
            </a:extLst>
          </p:cNvPr>
          <p:cNvSpPr>
            <a:spLocks noGrp="1"/>
          </p:cNvSpPr>
          <p:nvPr>
            <p:ph type="ctrTitle"/>
          </p:nvPr>
        </p:nvSpPr>
        <p:spPr/>
        <p:txBody>
          <a:bodyPr/>
          <a:lstStyle/>
          <a:p>
            <a:r>
              <a:rPr lang="en-US">
                <a:latin typeface="Museo Slab 500"/>
              </a:rPr>
              <a:t>Special Education End of Year</a:t>
            </a:r>
            <a:endParaRPr lang="en-US"/>
          </a:p>
        </p:txBody>
      </p:sp>
      <p:sp>
        <p:nvSpPr>
          <p:cNvPr id="3" name="Content Placeholder 2">
            <a:extLst>
              <a:ext uri="{FF2B5EF4-FFF2-40B4-BE49-F238E27FC236}">
                <a16:creationId xmlns:a16="http://schemas.microsoft.com/office/drawing/2014/main" id="{86FCCF34-1406-591F-10E3-9FF8059D4908}"/>
              </a:ext>
            </a:extLst>
          </p:cNvPr>
          <p:cNvSpPr>
            <a:spLocks noGrp="1"/>
          </p:cNvSpPr>
          <p:nvPr>
            <p:ph sz="quarter" idx="13"/>
          </p:nvPr>
        </p:nvSpPr>
        <p:spPr/>
        <p:txBody>
          <a:bodyPr vert="horz" lIns="91440" tIns="45720" rIns="91440" bIns="45720" rtlCol="0" anchor="t">
            <a:normAutofit/>
          </a:bodyPr>
          <a:lstStyle/>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3DC16A4A-960E-33FD-6CBE-25CAC08AC305}"/>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596333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D34-676D-A31C-03AA-4FF978CAA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E4A2-F008-2057-3921-BF3A14B48B5D}"/>
              </a:ext>
            </a:extLst>
          </p:cNvPr>
          <p:cNvSpPr>
            <a:spLocks noGrp="1"/>
          </p:cNvSpPr>
          <p:nvPr>
            <p:ph type="title"/>
          </p:nvPr>
        </p:nvSpPr>
        <p:spPr/>
        <p:txBody>
          <a:bodyPr>
            <a:normAutofit fontScale="90000"/>
          </a:bodyPr>
          <a:lstStyle/>
          <a:p>
            <a:r>
              <a:rPr lang="en-US" dirty="0"/>
              <a:t>Special Education End of Year</a:t>
            </a:r>
            <a:br>
              <a:rPr lang="en-US" dirty="0"/>
            </a:br>
            <a:r>
              <a:rPr lang="en-US" dirty="0"/>
              <a:t>Timeline and AU Snapshot Status</a:t>
            </a:r>
            <a:br>
              <a:rPr lang="en-US" dirty="0"/>
            </a:br>
            <a:r>
              <a:rPr lang="en-US" dirty="0"/>
              <a:t> </a:t>
            </a:r>
          </a:p>
        </p:txBody>
      </p:sp>
      <p:sp>
        <p:nvSpPr>
          <p:cNvPr id="8" name="Content Placeholder 7">
            <a:extLst>
              <a:ext uri="{FF2B5EF4-FFF2-40B4-BE49-F238E27FC236}">
                <a16:creationId xmlns:a16="http://schemas.microsoft.com/office/drawing/2014/main" id="{25A50423-AB1C-3139-46BC-6B778AF391DE}"/>
              </a:ext>
            </a:extLst>
          </p:cNvPr>
          <p:cNvSpPr txBox="1">
            <a:spLocks noGrp="1"/>
          </p:cNvSpPr>
          <p:nvPr>
            <p:ph sz="half" idx="1"/>
          </p:nvPr>
        </p:nvSpPr>
        <p:spPr>
          <a:xfrm>
            <a:off x="332873" y="1438545"/>
            <a:ext cx="6179133" cy="4120102"/>
          </a:xfrm>
          <a:prstGeom prst="rect">
            <a:avLst/>
          </a:prstGeom>
          <a:noFill/>
        </p:spPr>
        <p:txBody>
          <a:bodyPr wrap="square">
            <a:spAutoFit/>
          </a:bodyPr>
          <a:lstStyle/>
          <a:p>
            <a:pPr marL="285750" indent="-285750">
              <a:buFont typeface="Arial" panose="020B0604020202020204" pitchFamily="34" charset="0"/>
              <a:buChar char="•"/>
            </a:pPr>
            <a:r>
              <a:rPr lang="en-US" sz="1600" b="1" dirty="0">
                <a:highlight>
                  <a:srgbClr val="FFFF00"/>
                </a:highlight>
              </a:rPr>
              <a:t>September 11, 2025 </a:t>
            </a:r>
            <a:r>
              <a:rPr lang="en-US" sz="1600" dirty="0">
                <a:highlight>
                  <a:srgbClr val="FFFF00"/>
                </a:highlight>
              </a:rPr>
              <a:t>– All errors resolved- complete snapshot</a:t>
            </a:r>
          </a:p>
          <a:p>
            <a:pPr marL="742950" lvl="1" indent="-285750"/>
            <a:r>
              <a:rPr lang="en-US" sz="1600" b="0" baseline="0" dirty="0">
                <a:highlight>
                  <a:srgbClr val="FFFFFF"/>
                </a:highlight>
              </a:rPr>
              <a:t>Once error</a:t>
            </a:r>
            <a:r>
              <a:rPr lang="en-US" sz="1600" dirty="0">
                <a:highlight>
                  <a:srgbClr val="FFFFFF"/>
                </a:highlight>
              </a:rPr>
              <a:t>-free, review the validation reports in the </a:t>
            </a:r>
            <a:r>
              <a:rPr lang="en-US" sz="1600" dirty="0" err="1">
                <a:highlight>
                  <a:srgbClr val="FFFFFF"/>
                </a:highlight>
              </a:rPr>
              <a:t>cognos</a:t>
            </a:r>
            <a:r>
              <a:rPr lang="en-US" sz="1600" dirty="0">
                <a:highlight>
                  <a:srgbClr val="FFFFFF"/>
                </a:highlight>
              </a:rPr>
              <a:t> Special Education EOY folder</a:t>
            </a:r>
          </a:p>
          <a:p>
            <a:pPr marL="742950" lvl="1" indent="-285750"/>
            <a:r>
              <a:rPr lang="en-US" sz="1600" b="0" baseline="0" dirty="0">
                <a:highlight>
                  <a:srgbClr val="FFFFFF"/>
                </a:highlight>
              </a:rPr>
              <a:t>Report list on next slide</a:t>
            </a:r>
          </a:p>
          <a:p>
            <a:pPr marL="285750" indent="-285750">
              <a:buFont typeface="Arial" panose="020B0604020202020204" pitchFamily="34" charset="0"/>
              <a:buChar char="•"/>
            </a:pPr>
            <a:r>
              <a:rPr lang="en-US" sz="1600" b="1" dirty="0"/>
              <a:t>September 12 -19, 2025 </a:t>
            </a:r>
            <a:r>
              <a:rPr lang="en-US" sz="1600" dirty="0"/>
              <a:t>-</a:t>
            </a:r>
            <a:r>
              <a:rPr lang="en-US" sz="1600" b="0" baseline="0" dirty="0"/>
              <a:t>Initial Report Review </a:t>
            </a:r>
          </a:p>
          <a:p>
            <a:pPr marL="742950" lvl="1" indent="-285750"/>
            <a:r>
              <a:rPr lang="en-US" sz="1600" dirty="0"/>
              <a:t>Reports do not need to be signed or submitted during this time frame</a:t>
            </a:r>
          </a:p>
          <a:p>
            <a:pPr marL="742950" lvl="1" indent="-285750"/>
            <a:r>
              <a:rPr lang="en-US" sz="1600" b="0" baseline="0" dirty="0"/>
              <a:t>They will likely need to be printed again after changes to resolve duplicates or </a:t>
            </a:r>
            <a:r>
              <a:rPr lang="en-US" sz="1600" dirty="0"/>
              <a:t>other issues</a:t>
            </a:r>
            <a:endParaRPr lang="en-US" sz="1600" b="0" baseline="0" dirty="0"/>
          </a:p>
          <a:p>
            <a:pPr marL="285750" indent="-285750">
              <a:buFont typeface="Arial" panose="020B0604020202020204" pitchFamily="34" charset="0"/>
              <a:buChar char="•"/>
            </a:pPr>
            <a:r>
              <a:rPr lang="en-US" sz="1600" b="1" dirty="0"/>
              <a:t>September 22 - 26, 2025 </a:t>
            </a:r>
            <a:r>
              <a:rPr lang="en-US" sz="1600" b="0" baseline="0" dirty="0"/>
              <a:t>– </a:t>
            </a:r>
            <a:r>
              <a:rPr lang="en-US" sz="1600" b="0" dirty="0"/>
              <a:t>Resolving duplicates and data validity issues</a:t>
            </a:r>
          </a:p>
          <a:p>
            <a:pPr marL="285750" indent="-285750">
              <a:buFont typeface="Arial" panose="020B0604020202020204" pitchFamily="34" charset="0"/>
              <a:buChar char="•"/>
            </a:pPr>
            <a:r>
              <a:rPr lang="en-US" sz="1600" b="1" dirty="0"/>
              <a:t>September 29 – October 1, 2025 </a:t>
            </a:r>
            <a:r>
              <a:rPr lang="en-US" sz="1600" b="0" baseline="0" dirty="0"/>
              <a:t>– </a:t>
            </a:r>
            <a:r>
              <a:rPr lang="en-US" sz="1600" b="0" dirty="0"/>
              <a:t>Final Report Review</a:t>
            </a:r>
          </a:p>
          <a:p>
            <a:pPr marL="285750" indent="-285750">
              <a:buFont typeface="Arial" panose="020B0604020202020204" pitchFamily="34" charset="0"/>
              <a:buChar char="•"/>
            </a:pPr>
            <a:r>
              <a:rPr lang="en-US" sz="1600" b="1" dirty="0"/>
              <a:t>October 3, 2025 </a:t>
            </a:r>
            <a:r>
              <a:rPr lang="en-US" sz="1600" dirty="0"/>
              <a:t>- </a:t>
            </a:r>
            <a:r>
              <a:rPr lang="en-US" sz="1600" b="0" dirty="0"/>
              <a:t>Final</a:t>
            </a:r>
            <a:r>
              <a:rPr lang="en-US" sz="1600" b="0" baseline="0" dirty="0"/>
              <a:t> submission due to CDE</a:t>
            </a:r>
            <a:endParaRPr lang="en-US" sz="1600" b="0" dirty="0"/>
          </a:p>
          <a:p>
            <a:pPr marL="285750" indent="-285750">
              <a:buFont typeface="Arial" panose="020B0604020202020204" pitchFamily="34" charset="0"/>
              <a:buChar char="•"/>
            </a:pPr>
            <a:endParaRPr lang="en-US" sz="1800" b="0" dirty="0"/>
          </a:p>
        </p:txBody>
      </p:sp>
      <p:graphicFrame>
        <p:nvGraphicFramePr>
          <p:cNvPr id="5" name="Content Placeholder 7" descr="Student end of year snapshot status.">
            <a:extLst>
              <a:ext uri="{FF2B5EF4-FFF2-40B4-BE49-F238E27FC236}">
                <a16:creationId xmlns:a16="http://schemas.microsoft.com/office/drawing/2014/main" id="{19C750D2-C528-B836-D1BD-C9A4424E37B9}"/>
              </a:ext>
            </a:extLst>
          </p:cNvPr>
          <p:cNvGraphicFramePr>
            <a:graphicFrameLocks noGrp="1"/>
          </p:cNvGraphicFramePr>
          <p:nvPr>
            <p:ph sz="half" idx="2"/>
            <p:extLst>
              <p:ext uri="{D42A27DB-BD31-4B8C-83A1-F6EECF244321}">
                <p14:modId xmlns:p14="http://schemas.microsoft.com/office/powerpoint/2010/main" val="3030183648"/>
              </p:ext>
            </p:extLst>
          </p:nvPr>
        </p:nvGraphicFramePr>
        <p:xfrm>
          <a:off x="6616700" y="1438545"/>
          <a:ext cx="55753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0F36ED8-28A0-9A27-D81B-EFFD7E8AEDD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9" name="Content Placeholder 16">
            <a:extLst>
              <a:ext uri="{FF2B5EF4-FFF2-40B4-BE49-F238E27FC236}">
                <a16:creationId xmlns:a16="http://schemas.microsoft.com/office/drawing/2014/main" id="{CE354299-E9AB-1A9E-A255-AED933053179}"/>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11" name="Content Placeholder 5">
            <a:extLst>
              <a:ext uri="{FF2B5EF4-FFF2-40B4-BE49-F238E27FC236}">
                <a16:creationId xmlns:a16="http://schemas.microsoft.com/office/drawing/2014/main" id="{B5EEDBE0-1DF2-4AB5-04D1-5374B5C93AED}"/>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
        <p:nvSpPr>
          <p:cNvPr id="16" name="Content Placeholder 5">
            <a:extLst>
              <a:ext uri="{FF2B5EF4-FFF2-40B4-BE49-F238E27FC236}">
                <a16:creationId xmlns:a16="http://schemas.microsoft.com/office/drawing/2014/main" id="{66D9F479-1686-80AF-0E3F-285D26F848F0}"/>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61922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2E06-E616-EEE6-DE41-2AAE082A0C7E}"/>
              </a:ext>
            </a:extLst>
          </p:cNvPr>
          <p:cNvSpPr>
            <a:spLocks noGrp="1"/>
          </p:cNvSpPr>
          <p:nvPr>
            <p:ph type="title"/>
          </p:nvPr>
        </p:nvSpPr>
        <p:spPr/>
        <p:txBody>
          <a:bodyPr/>
          <a:lstStyle/>
          <a:p>
            <a:r>
              <a:rPr lang="en-US" dirty="0"/>
              <a:t>Special Education End of Year</a:t>
            </a:r>
            <a:br>
              <a:rPr lang="en-US" dirty="0"/>
            </a:br>
            <a:r>
              <a:rPr lang="en-US" dirty="0"/>
              <a:t>Reports to Review</a:t>
            </a:r>
          </a:p>
        </p:txBody>
      </p:sp>
      <p:pic>
        <p:nvPicPr>
          <p:cNvPr id="8" name="Content Placeholder 7" descr="screenshot of validation reports list in Sped EOY cognos folder">
            <a:extLst>
              <a:ext uri="{FF2B5EF4-FFF2-40B4-BE49-F238E27FC236}">
                <a16:creationId xmlns:a16="http://schemas.microsoft.com/office/drawing/2014/main" id="{1D6BE524-09D5-0909-71D0-ABC95A8DAA1E}"/>
              </a:ext>
            </a:extLst>
          </p:cNvPr>
          <p:cNvPicPr>
            <a:picLocks noGrp="1" noChangeAspect="1"/>
          </p:cNvPicPr>
          <p:nvPr>
            <p:ph idx="1"/>
          </p:nvPr>
        </p:nvPicPr>
        <p:blipFill>
          <a:blip r:embed="rId2"/>
          <a:stretch>
            <a:fillRect/>
          </a:stretch>
        </p:blipFill>
        <p:spPr>
          <a:xfrm>
            <a:off x="578156" y="1451526"/>
            <a:ext cx="6948879" cy="4351337"/>
          </a:xfrm>
          <a:prstGeom prst="rect">
            <a:avLst/>
          </a:prstGeom>
        </p:spPr>
      </p:pic>
      <p:sp>
        <p:nvSpPr>
          <p:cNvPr id="4" name="Slide Number Placeholder 3">
            <a:extLst>
              <a:ext uri="{FF2B5EF4-FFF2-40B4-BE49-F238E27FC236}">
                <a16:creationId xmlns:a16="http://schemas.microsoft.com/office/drawing/2014/main" id="{95EF6218-0199-01E6-36CA-FB6F8F65DEDD}"/>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
        <p:nvSpPr>
          <p:cNvPr id="9" name="Content Placeholder 16">
            <a:extLst>
              <a:ext uri="{FF2B5EF4-FFF2-40B4-BE49-F238E27FC236}">
                <a16:creationId xmlns:a16="http://schemas.microsoft.com/office/drawing/2014/main" id="{0472AAC4-E8FF-7098-E1EA-11BECBAA7414}"/>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10" name="Content Placeholder 5">
            <a:extLst>
              <a:ext uri="{FF2B5EF4-FFF2-40B4-BE49-F238E27FC236}">
                <a16:creationId xmlns:a16="http://schemas.microsoft.com/office/drawing/2014/main" id="{0ADA3C9D-2779-5EB8-EC63-1D1065A4B9DD}"/>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Tree>
    <p:extLst>
      <p:ext uri="{BB962C8B-B14F-4D97-AF65-F5344CB8AC3E}">
        <p14:creationId xmlns:p14="http://schemas.microsoft.com/office/powerpoint/2010/main" val="769062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92DF-E2C9-2406-B090-DBB39C1B41B9}"/>
              </a:ext>
            </a:extLst>
          </p:cNvPr>
          <p:cNvSpPr>
            <a:spLocks noGrp="1"/>
          </p:cNvSpPr>
          <p:nvPr>
            <p:ph type="title"/>
          </p:nvPr>
        </p:nvSpPr>
        <p:spPr/>
        <p:txBody>
          <a:bodyPr/>
          <a:lstStyle/>
          <a:p>
            <a:r>
              <a:rPr lang="en-US" dirty="0"/>
              <a:t>Special Education End of Year</a:t>
            </a:r>
            <a:br>
              <a:rPr lang="en-US" dirty="0"/>
            </a:br>
            <a:r>
              <a:rPr lang="en-US" dirty="0"/>
              <a:t>Warnings to Clear</a:t>
            </a:r>
          </a:p>
        </p:txBody>
      </p:sp>
      <p:sp>
        <p:nvSpPr>
          <p:cNvPr id="3" name="Content Placeholder 2">
            <a:extLst>
              <a:ext uri="{FF2B5EF4-FFF2-40B4-BE49-F238E27FC236}">
                <a16:creationId xmlns:a16="http://schemas.microsoft.com/office/drawing/2014/main" id="{84CF719E-C4A6-29C7-8A26-B3C7D5FD6EDE}"/>
              </a:ext>
            </a:extLst>
          </p:cNvPr>
          <p:cNvSpPr>
            <a:spLocks noGrp="1"/>
          </p:cNvSpPr>
          <p:nvPr>
            <p:ph idx="1"/>
          </p:nvPr>
        </p:nvSpPr>
        <p:spPr/>
        <p:txBody>
          <a:bodyPr>
            <a:normAutofit/>
          </a:bodyPr>
          <a:lstStyle/>
          <a:p>
            <a:r>
              <a:rPr lang="en-US" sz="1600" b="1" dirty="0"/>
              <a:t>SY282 - </a:t>
            </a:r>
            <a:r>
              <a:rPr lang="en-US" sz="1600" dirty="0"/>
              <a:t>Possible Transfer, this student is reported as in attendance (not exited) at another AU/SOP. </a:t>
            </a:r>
          </a:p>
          <a:p>
            <a:pPr lvl="1"/>
            <a:r>
              <a:rPr lang="en-US" sz="1600" dirty="0"/>
              <a:t>Other AU and their Start Date is listed in the error record row</a:t>
            </a:r>
          </a:p>
          <a:p>
            <a:pPr lvl="1"/>
            <a:r>
              <a:rPr lang="en-US" sz="1600" dirty="0"/>
              <a:t>25 of these left statewide</a:t>
            </a:r>
          </a:p>
          <a:p>
            <a:r>
              <a:rPr lang="en-US" sz="1600" b="1" dirty="0"/>
              <a:t>SY307:</a:t>
            </a:r>
            <a:r>
              <a:rPr lang="en-US" sz="1600" dirty="0"/>
              <a:t> about 270 records still overlapping SPED start and end dates statewide  </a:t>
            </a:r>
          </a:p>
          <a:p>
            <a:pPr lvl="1"/>
            <a:r>
              <a:rPr lang="en-US" sz="1600" dirty="0"/>
              <a:t>Enrich system reporting 7/1/24 instead of actual Start Date of school/services in the new AU</a:t>
            </a:r>
          </a:p>
          <a:p>
            <a:pPr lvl="2"/>
            <a:r>
              <a:rPr lang="en-US" sz="1600" dirty="0"/>
              <a:t>Check your larger SIS to see what the actual start date was for that student and update it in Enrich/Participation file</a:t>
            </a:r>
          </a:p>
          <a:p>
            <a:pPr lvl="2"/>
            <a:r>
              <a:rPr lang="en-US" sz="1600" dirty="0"/>
              <a:t>AU respondent contact list found in Special Education EOY </a:t>
            </a:r>
            <a:r>
              <a:rPr lang="en-US" sz="1600" dirty="0" err="1"/>
              <a:t>cognos</a:t>
            </a:r>
            <a:r>
              <a:rPr lang="en-US" sz="1600" dirty="0"/>
              <a:t> folder</a:t>
            </a:r>
          </a:p>
          <a:p>
            <a:r>
              <a:rPr lang="en-US" sz="1600" b="1" dirty="0"/>
              <a:t>SY263:</a:t>
            </a:r>
            <a:r>
              <a:rPr lang="en-US" sz="1600" dirty="0"/>
              <a:t> </a:t>
            </a:r>
            <a:r>
              <a:rPr lang="en-US" sz="1600" dirty="0">
                <a:ea typeface="+mn-lt"/>
                <a:cs typeface="+mn-lt"/>
              </a:rPr>
              <a:t>This Path 3 student was reported in your AU last year as a Path 3 student, please verify whether your current reporting is correct.</a:t>
            </a:r>
          </a:p>
          <a:p>
            <a:pPr lvl="1"/>
            <a:r>
              <a:rPr lang="en-US" sz="1600" dirty="0">
                <a:ea typeface="+mn-lt"/>
                <a:cs typeface="+mn-lt"/>
              </a:rPr>
              <a:t>Important to fix so you aren’t bringing your indicator 11 percentage down</a:t>
            </a:r>
            <a:endParaRPr lang="en-US" sz="1600" dirty="0"/>
          </a:p>
          <a:p>
            <a:r>
              <a:rPr lang="en-US" sz="1600" b="1" dirty="0"/>
              <a:t>SY258</a:t>
            </a:r>
            <a:r>
              <a:rPr lang="en-US" sz="1600" dirty="0"/>
              <a:t>: </a:t>
            </a:r>
            <a:r>
              <a:rPr lang="en-US" sz="1600" dirty="0">
                <a:latin typeface="Calibri"/>
                <a:ea typeface="Calibri" panose="020F0502020204030204" pitchFamily="34" charset="0"/>
                <a:cs typeface="Calibri"/>
              </a:rPr>
              <a:t>These students were reported on the previous EOY as exiting due to 01-Reached Maximum Age for Services, 02-Death, 90-Graduated or 92-Completed (non-diploma certificate); please verify attendance.</a:t>
            </a:r>
          </a:p>
          <a:p>
            <a:pPr lvl="2"/>
            <a:r>
              <a:rPr lang="en-US" sz="1600" dirty="0"/>
              <a:t>If record was misreported last year, keep what was correct for this year</a:t>
            </a:r>
          </a:p>
          <a:p>
            <a:pPr marL="0" indent="0">
              <a:buNone/>
            </a:pPr>
            <a:endParaRPr lang="en-US" dirty="0"/>
          </a:p>
        </p:txBody>
      </p:sp>
      <p:sp>
        <p:nvSpPr>
          <p:cNvPr id="4" name="Slide Number Placeholder 3">
            <a:extLst>
              <a:ext uri="{FF2B5EF4-FFF2-40B4-BE49-F238E27FC236}">
                <a16:creationId xmlns:a16="http://schemas.microsoft.com/office/drawing/2014/main" id="{359443F4-4BB5-3878-9343-1A719AEEF5F0}"/>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420EFAAE-FDA9-CA65-39FA-F566D0EFE694}"/>
              </a:ext>
            </a:extLst>
          </p:cNvPr>
          <p:cNvSpPr>
            <a:spLocks noGrp="1"/>
          </p:cNvSpPr>
          <p:nvPr>
            <p:ph sz="quarter" idx="13"/>
          </p:nvPr>
        </p:nvSpPr>
        <p:spPr/>
        <p:txBody>
          <a:bodyPr/>
          <a:lstStyle/>
          <a:p>
            <a:r>
              <a:rPr lang="en-US">
                <a:hlinkClick r:id="rId2"/>
              </a:rPr>
              <a:t>SpedEndofYear@cde.state.co.us</a:t>
            </a:r>
            <a:r>
              <a:rPr lang="en-US"/>
              <a:t> </a:t>
            </a:r>
          </a:p>
          <a:p>
            <a:endParaRPr lang="en-US"/>
          </a:p>
        </p:txBody>
      </p:sp>
      <p:sp>
        <p:nvSpPr>
          <p:cNvPr id="6" name="Content Placeholder 5">
            <a:extLst>
              <a:ext uri="{FF2B5EF4-FFF2-40B4-BE49-F238E27FC236}">
                <a16:creationId xmlns:a16="http://schemas.microsoft.com/office/drawing/2014/main" id="{1415489D-06C8-1620-0089-2194A64D5D6E}"/>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97807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a:xfrm>
            <a:off x="443565" y="139311"/>
            <a:ext cx="7455835" cy="898524"/>
          </a:xfrm>
        </p:spPr>
        <p:txBody>
          <a:bodyPr>
            <a:noAutofit/>
          </a:bodyPr>
          <a:lstStyle/>
          <a:p>
            <a:r>
              <a:rPr lang="en-US" sz="2400" dirty="0"/>
              <a:t>Medically Necessary Services:</a:t>
            </a:r>
            <a:br>
              <a:rPr lang="en-US" sz="2400" dirty="0"/>
            </a:br>
            <a:r>
              <a:rPr lang="en-US" sz="2400" dirty="0"/>
              <a:t>Reminder to AUs to Submit 24-25 Counts</a:t>
            </a:r>
            <a:br>
              <a:rPr lang="en-US" sz="2400" dirty="0"/>
            </a:br>
            <a:endParaRPr lang="en-US" sz="2400" dirty="0"/>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873" y="1272119"/>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444067" y="3567746"/>
            <a:ext cx="6586654" cy="1384995"/>
          </a:xfrm>
          <a:prstGeom prst="rect">
            <a:avLst/>
          </a:prstGeom>
          <a:noFill/>
        </p:spPr>
        <p:txBody>
          <a:bodyPr wrap="square">
            <a:spAutoFit/>
          </a:bodyPr>
          <a:lstStyle/>
          <a:p>
            <a:r>
              <a:rPr lang="en-US" sz="1400" dirty="0"/>
              <a:t>Notes:</a:t>
            </a:r>
          </a:p>
          <a:p>
            <a:pPr marL="285750" indent="-285750">
              <a:buFont typeface="Arial" panose="020B0604020202020204" pitchFamily="34" charset="0"/>
              <a:buChar char="•"/>
            </a:pPr>
            <a:r>
              <a:rPr lang="en-US" sz="1400" dirty="0"/>
              <a:t>Counts must reflect all districts within AU from July 1, 2024 – June 30, 2025</a:t>
            </a:r>
          </a:p>
          <a:p>
            <a:pPr marL="285750" indent="-285750">
              <a:buFont typeface="Arial" panose="020B0604020202020204" pitchFamily="34" charset="0"/>
              <a:buChar char="•"/>
            </a:pPr>
            <a:r>
              <a:rPr lang="en-US" sz="1400" dirty="0"/>
              <a:t>Must be completed by the time Sped EOY is approved – by 10/03/25</a:t>
            </a:r>
          </a:p>
          <a:p>
            <a:pPr marL="285750" indent="-285750">
              <a:buFont typeface="Arial" panose="020B0604020202020204" pitchFamily="34" charset="0"/>
              <a:buChar char="•"/>
            </a:pPr>
            <a:r>
              <a:rPr lang="en-US" sz="1400" dirty="0"/>
              <a:t>AUs are able to modify counts until their final Sped EOY is locked/approved</a:t>
            </a:r>
          </a:p>
          <a:p>
            <a:pPr marL="285750" indent="-285750">
              <a:buFont typeface="Arial" panose="020B0604020202020204" pitchFamily="34" charset="0"/>
              <a:buChar char="•"/>
            </a:pPr>
            <a:r>
              <a:rPr lang="en-US" sz="1400" dirty="0"/>
              <a:t>Zero counts must still be entered and click save</a:t>
            </a:r>
          </a:p>
          <a:p>
            <a:pPr marL="285750" indent="-285750">
              <a:buFont typeface="Arial" panose="020B0604020202020204" pitchFamily="34" charset="0"/>
              <a:buChar char="•"/>
            </a:pPr>
            <a:r>
              <a:rPr lang="en-US" sz="1400" dirty="0"/>
              <a:t>42 AUs have completed this so far</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6035191" y="5281083"/>
          <a:ext cx="5404406" cy="67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16">
            <a:extLst>
              <a:ext uri="{FF2B5EF4-FFF2-40B4-BE49-F238E27FC236}">
                <a16:creationId xmlns:a16="http://schemas.microsoft.com/office/drawing/2014/main" id="{4752A368-5BC6-2E61-008F-015F8B3FA5D0}"/>
              </a:ext>
            </a:extLst>
          </p:cNvPr>
          <p:cNvSpPr>
            <a:spLocks noGrp="1"/>
          </p:cNvSpPr>
          <p:nvPr>
            <p:ph sz="quarter" idx="13"/>
          </p:nvPr>
        </p:nvSpPr>
        <p:spPr>
          <a:xfrm>
            <a:off x="1426441" y="6269455"/>
            <a:ext cx="4483100" cy="361950"/>
          </a:xfrm>
        </p:spPr>
        <p:txBody>
          <a:bodyPr/>
          <a:lstStyle/>
          <a:p>
            <a:r>
              <a:rPr lang="en-US"/>
              <a:t>Special Education EOY – Lindsey Heitman</a:t>
            </a:r>
          </a:p>
        </p:txBody>
      </p:sp>
      <p:sp>
        <p:nvSpPr>
          <p:cNvPr id="6" name="Content Placeholder 5">
            <a:extLst>
              <a:ext uri="{FF2B5EF4-FFF2-40B4-BE49-F238E27FC236}">
                <a16:creationId xmlns:a16="http://schemas.microsoft.com/office/drawing/2014/main" id="{4393A150-22CD-D0BC-825A-9FD2998C50E0}"/>
              </a:ext>
            </a:extLst>
          </p:cNvPr>
          <p:cNvSpPr txBox="1">
            <a:spLocks/>
          </p:cNvSpPr>
          <p:nvPr/>
        </p:nvSpPr>
        <p:spPr>
          <a:xfrm>
            <a:off x="6172200" y="6356350"/>
            <a:ext cx="4392612" cy="361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a:hlinkClick r:id="rId8"/>
              </a:rPr>
              <a:t>SpedEndofYear@cde.state.co.us</a:t>
            </a:r>
            <a:r>
              <a:rPr lang="en-US" sz="1600"/>
              <a:t> </a:t>
            </a:r>
          </a:p>
          <a:p>
            <a:endParaRPr lang="en-US"/>
          </a:p>
        </p:txBody>
      </p:sp>
    </p:spTree>
    <p:extLst>
      <p:ext uri="{BB962C8B-B14F-4D97-AF65-F5344CB8AC3E}">
        <p14:creationId xmlns:p14="http://schemas.microsoft.com/office/powerpoint/2010/main" val="228967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D5F4-609C-290A-1EAB-A42B0BF5E8A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025CA4-18D8-7382-EEBC-880CA1056BA3}"/>
              </a:ext>
            </a:extLst>
          </p:cNvPr>
          <p:cNvSpPr>
            <a:spLocks noGrp="1"/>
          </p:cNvSpPr>
          <p:nvPr>
            <p:ph type="title"/>
          </p:nvPr>
        </p:nvSpPr>
        <p:spPr/>
        <p:txBody>
          <a:bodyPr>
            <a:noAutofit/>
          </a:bodyPr>
          <a:lstStyle/>
          <a:p>
            <a:r>
              <a:rPr lang="en-US" sz="3600" dirty="0"/>
              <a:t>Special Education End of Year </a:t>
            </a:r>
            <a:br>
              <a:rPr lang="en-US" sz="3600" dirty="0"/>
            </a:br>
            <a:r>
              <a:rPr lang="en-US" sz="3600" dirty="0"/>
              <a:t>– Missing Snapshot Records</a:t>
            </a:r>
          </a:p>
        </p:txBody>
      </p:sp>
      <p:sp>
        <p:nvSpPr>
          <p:cNvPr id="4" name="Content Placeholder 3">
            <a:extLst>
              <a:ext uri="{FF2B5EF4-FFF2-40B4-BE49-F238E27FC236}">
                <a16:creationId xmlns:a16="http://schemas.microsoft.com/office/drawing/2014/main" id="{0936CA41-007F-605D-4D97-D0059070A376}"/>
              </a:ext>
            </a:extLst>
          </p:cNvPr>
          <p:cNvSpPr>
            <a:spLocks noGrp="1"/>
          </p:cNvSpPr>
          <p:nvPr>
            <p:ph sz="half" idx="1"/>
          </p:nvPr>
        </p:nvSpPr>
        <p:spPr>
          <a:xfrm>
            <a:off x="532925" y="1371600"/>
            <a:ext cx="10515600" cy="2057400"/>
          </a:xfrm>
        </p:spPr>
        <p:txBody>
          <a:bodyPr>
            <a:noAutofit/>
          </a:bodyPr>
          <a:lstStyle/>
          <a:p>
            <a:pPr marL="0" indent="0">
              <a:buNone/>
            </a:pPr>
            <a:r>
              <a:rPr lang="en-US" sz="1800" dirty="0">
                <a:latin typeface="+mn-lt"/>
              </a:rPr>
              <a:t>Missing Snapshot Records Report- Please Check  </a:t>
            </a:r>
          </a:p>
          <a:p>
            <a:r>
              <a:rPr lang="en-US" sz="1800" dirty="0">
                <a:latin typeface="+mn-lt"/>
              </a:rPr>
              <a:t>Identify records missing from snapshot due to:</a:t>
            </a:r>
          </a:p>
          <a:p>
            <a:pPr lvl="1"/>
            <a:r>
              <a:rPr lang="en-US" sz="1800" dirty="0">
                <a:latin typeface="+mn-lt"/>
              </a:rPr>
              <a:t>Interchange errors</a:t>
            </a:r>
          </a:p>
          <a:p>
            <a:pPr lvl="1"/>
            <a:r>
              <a:rPr lang="en-US" sz="1800" dirty="0">
                <a:latin typeface="+mn-lt"/>
              </a:rPr>
              <a:t>Criteria issues such as mismatched SASIDs or LASIDs</a:t>
            </a:r>
          </a:p>
          <a:p>
            <a:pPr lvl="1"/>
            <a:r>
              <a:rPr lang="en-US" sz="1800" dirty="0">
                <a:latin typeface="+mn-lt"/>
              </a:rPr>
              <a:t>Records missing from either Child or Participation file</a:t>
            </a:r>
          </a:p>
          <a:p>
            <a:pPr lvl="1"/>
            <a:r>
              <a:rPr lang="en-US" sz="1800" dirty="0">
                <a:latin typeface="+mn-lt"/>
              </a:rPr>
              <a:t>Some records are correctly excluded (those with PAI code 31 and no SY108 error)</a:t>
            </a:r>
          </a:p>
          <a:p>
            <a:pPr marL="457200" lvl="1" indent="0">
              <a:buNone/>
            </a:pPr>
            <a:endParaRPr lang="en-US" sz="2400" dirty="0">
              <a:latin typeface="+mn-lt"/>
            </a:endParaRPr>
          </a:p>
        </p:txBody>
      </p:sp>
      <p:pic>
        <p:nvPicPr>
          <p:cNvPr id="19" name="Content Placeholder 18" descr="Click Pipeline Reports, Records Not in Snapshot. Filter on End of Year Snapshot and click Search to pull up missing records from snapshot">
            <a:extLst>
              <a:ext uri="{FF2B5EF4-FFF2-40B4-BE49-F238E27FC236}">
                <a16:creationId xmlns:a16="http://schemas.microsoft.com/office/drawing/2014/main" id="{5AAD4AF8-2DA8-3B59-63B7-3D620B2C4060}"/>
              </a:ext>
            </a:extLst>
          </p:cNvPr>
          <p:cNvPicPr>
            <a:picLocks noGrp="1" noChangeAspect="1"/>
          </p:cNvPicPr>
          <p:nvPr>
            <p:ph sz="half" idx="2"/>
          </p:nvPr>
        </p:nvPicPr>
        <p:blipFill>
          <a:blip r:embed="rId2"/>
          <a:srcRect r="142" b="20322"/>
          <a:stretch>
            <a:fillRect/>
          </a:stretch>
        </p:blipFill>
        <p:spPr>
          <a:xfrm>
            <a:off x="443565" y="3298371"/>
            <a:ext cx="9525475" cy="2927350"/>
          </a:xfrm>
          <a:prstGeom prst="rect">
            <a:avLst/>
          </a:prstGeom>
        </p:spPr>
      </p:pic>
      <p:sp>
        <p:nvSpPr>
          <p:cNvPr id="2" name="Slide Number Placeholder 3">
            <a:extLst>
              <a:ext uri="{FF2B5EF4-FFF2-40B4-BE49-F238E27FC236}">
                <a16:creationId xmlns:a16="http://schemas.microsoft.com/office/drawing/2014/main" id="{8C742F23-D14B-2A7E-7654-3BF94C3D7BFE}"/>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
        <p:nvSpPr>
          <p:cNvPr id="11" name="Content Placeholder 5">
            <a:extLst>
              <a:ext uri="{FF2B5EF4-FFF2-40B4-BE49-F238E27FC236}">
                <a16:creationId xmlns:a16="http://schemas.microsoft.com/office/drawing/2014/main" id="{E29C77B8-55D6-C161-8BFC-63C7BFD9E940}"/>
              </a:ext>
            </a:extLst>
          </p:cNvPr>
          <p:cNvSpPr txBox="1">
            <a:spLocks noGrp="1"/>
          </p:cNvSpPr>
          <p:nvPr>
            <p:ph sz="quarter" idx="13"/>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
        <p:nvSpPr>
          <p:cNvPr id="20" name="Content Placeholder 16">
            <a:extLst>
              <a:ext uri="{FF2B5EF4-FFF2-40B4-BE49-F238E27FC236}">
                <a16:creationId xmlns:a16="http://schemas.microsoft.com/office/drawing/2014/main" id="{F7AEF6C8-9098-773D-8B72-20A991024CEA}"/>
              </a:ext>
            </a:extLst>
          </p:cNvPr>
          <p:cNvSpPr>
            <a:spLocks noGrp="1"/>
          </p:cNvSpPr>
          <p:nvPr>
            <p:ph sz="quarter" idx="14"/>
          </p:nvPr>
        </p:nvSpPr>
        <p:spPr>
          <a:xfrm>
            <a:off x="6053138" y="6356350"/>
            <a:ext cx="4392612" cy="361950"/>
          </a:xfrm>
        </p:spPr>
        <p:txBody>
          <a:bodyPr/>
          <a:lstStyle/>
          <a:p>
            <a:r>
              <a:rPr lang="en-US"/>
              <a:t>Special Education EOY – Lindsey Heitman</a:t>
            </a:r>
          </a:p>
        </p:txBody>
      </p:sp>
    </p:spTree>
    <p:extLst>
      <p:ext uri="{BB962C8B-B14F-4D97-AF65-F5344CB8AC3E}">
        <p14:creationId xmlns:p14="http://schemas.microsoft.com/office/powerpoint/2010/main" val="330261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055979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925122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Timeline &amp; Submission Determination</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p:txBody>
          <a:bodyPr vert="horz" lIns="0" tIns="0" rIns="0" bIns="0" rtlCol="0" anchor="t">
            <a:normAutofit fontScale="92500" lnSpcReduction="20000"/>
          </a:bodyPr>
          <a:lstStyle/>
          <a:p>
            <a:pPr marL="0" indent="0" algn="ctr">
              <a:buNone/>
            </a:pPr>
            <a:r>
              <a:rPr lang="en-US" sz="2800" b="1">
                <a:latin typeface="Trebuchet MS"/>
              </a:rPr>
              <a:t>Collection Timeline</a:t>
            </a:r>
            <a:r>
              <a:rPr lang="en-US">
                <a:latin typeface="Trebuchet MS"/>
              </a:rPr>
              <a:t> </a:t>
            </a:r>
          </a:p>
          <a:p>
            <a:pPr marL="0" indent="0" algn="ctr">
              <a:buNone/>
            </a:pPr>
            <a:r>
              <a:rPr lang="en-US">
                <a:latin typeface="Trebuchet MS"/>
              </a:rPr>
              <a:t>OPEN: Wednesday, September 17th</a:t>
            </a:r>
          </a:p>
          <a:p>
            <a:pPr marL="0" indent="0" algn="ctr">
              <a:buNone/>
            </a:pPr>
            <a:r>
              <a:rPr lang="en-US">
                <a:latin typeface="Trebuchet MS"/>
              </a:rPr>
              <a:t>CLOSE: Friday, December 19th</a:t>
            </a:r>
          </a:p>
          <a:p>
            <a:pPr marL="0" indent="0">
              <a:buNone/>
            </a:pPr>
            <a:r>
              <a:rPr lang="en-US">
                <a:latin typeface="Trebuchet MS"/>
              </a:rPr>
              <a:t>Required to Submit</a:t>
            </a:r>
            <a:endParaRPr lang="en-US"/>
          </a:p>
          <a:p>
            <a:pPr lvl="1"/>
            <a:r>
              <a:rPr lang="en-US">
                <a:latin typeface="Trebuchet MS"/>
              </a:rPr>
              <a:t>Districts,</a:t>
            </a:r>
            <a:endParaRPr lang="en-US"/>
          </a:p>
          <a:p>
            <a:pPr lvl="1"/>
            <a:r>
              <a:rPr lang="en-US">
                <a:latin typeface="Trebuchet MS"/>
              </a:rPr>
              <a:t>BOCES operating schools,</a:t>
            </a:r>
            <a:endParaRPr lang="en-US"/>
          </a:p>
          <a:p>
            <a:pPr lvl="1"/>
            <a:r>
              <a:rPr lang="en-US">
                <a:latin typeface="Trebuchet MS"/>
              </a:rPr>
              <a:t>and the Charter School Institute </a:t>
            </a:r>
            <a:endParaRPr lang="en-US"/>
          </a:p>
          <a:p>
            <a:pPr marL="0" indent="0">
              <a:buNone/>
            </a:pPr>
            <a:r>
              <a:rPr lang="en-US" sz="2000">
                <a:latin typeface="Trebuchet MS"/>
              </a:rPr>
              <a:t>will need to submit data for </a:t>
            </a:r>
            <a:r>
              <a:rPr lang="en-US" sz="2000" b="1">
                <a:highlight>
                  <a:srgbClr val="FFFF00"/>
                </a:highlight>
                <a:latin typeface="Trebuchet MS"/>
              </a:rPr>
              <a:t>all public schools serving grades K-12 (006-120)</a:t>
            </a:r>
            <a:r>
              <a:rPr lang="en-US" sz="2000">
                <a:highlight>
                  <a:srgbClr val="FFFF00"/>
                </a:highlight>
                <a:latin typeface="Trebuchet MS"/>
              </a:rPr>
              <a:t>.</a:t>
            </a:r>
          </a:p>
          <a:p>
            <a:pPr marL="0" indent="0">
              <a:buNone/>
            </a:pPr>
            <a:endParaRPr lang="en-US" sz="2000">
              <a:highlight>
                <a:srgbClr val="FFFF00"/>
              </a:highlight>
            </a:endParaRPr>
          </a:p>
          <a:p>
            <a:pPr marL="0" indent="0">
              <a:buNone/>
            </a:pPr>
            <a:r>
              <a:rPr lang="en-US">
                <a:latin typeface="Trebuchet MS"/>
              </a:rPr>
              <a:t>Do </a:t>
            </a:r>
            <a:r>
              <a:rPr lang="en-US">
                <a:solidFill>
                  <a:srgbClr val="C00000"/>
                </a:solidFill>
                <a:latin typeface="Trebuchet MS"/>
              </a:rPr>
              <a:t>NOT</a:t>
            </a:r>
            <a:r>
              <a:rPr lang="en-US">
                <a:latin typeface="Trebuchet MS"/>
              </a:rPr>
              <a:t> submit data for:</a:t>
            </a:r>
          </a:p>
          <a:p>
            <a:pPr marL="800100" lvl="1" indent="-342900"/>
            <a:r>
              <a:rPr lang="en-US">
                <a:latin typeface="Trebuchet MS"/>
              </a:rPr>
              <a:t>Pre-K</a:t>
            </a:r>
          </a:p>
          <a:p>
            <a:pPr marL="800100" lvl="1" indent="-342900"/>
            <a:r>
              <a:rPr lang="en-US">
                <a:latin typeface="Trebuchet MS"/>
              </a:rPr>
              <a:t>Public schools serving only grades 004-004</a:t>
            </a:r>
          </a:p>
          <a:p>
            <a:pPr marL="800100" lvl="1" indent="-342900"/>
            <a:r>
              <a:rPr lang="en-US">
                <a:latin typeface="Trebuchet MS"/>
              </a:rPr>
              <a:t>100% Home Options Schools (school system code 10)</a:t>
            </a:r>
            <a:endParaRPr lang="en-US"/>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211385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D0F0-AD98-4E2D-DCED-AAA2BC97C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EC39-4C9C-A8B3-70AA-C2A0721EFAF5}"/>
              </a:ext>
            </a:extLst>
          </p:cNvPr>
          <p:cNvSpPr>
            <a:spLocks noGrp="1"/>
          </p:cNvSpPr>
          <p:nvPr>
            <p:ph type="title"/>
          </p:nvPr>
        </p:nvSpPr>
        <p:spPr>
          <a:xfrm>
            <a:off x="443565" y="205176"/>
            <a:ext cx="9463563" cy="898524"/>
          </a:xfrm>
        </p:spPr>
        <p:txBody>
          <a:bodyPr/>
          <a:lstStyle/>
          <a:p>
            <a:r>
              <a:rPr lang="en-US">
                <a:latin typeface="Museo Slab 500"/>
              </a:rPr>
              <a:t>Instructional Days and Hours: </a:t>
            </a:r>
            <a:br>
              <a:rPr lang="en-US">
                <a:latin typeface="Museo Slab 500"/>
              </a:rPr>
            </a:br>
            <a:r>
              <a:rPr lang="en-US">
                <a:latin typeface="Museo Slab 500"/>
              </a:rPr>
              <a:t>IDM Roles</a:t>
            </a:r>
            <a:endParaRPr lang="en-US"/>
          </a:p>
        </p:txBody>
      </p:sp>
      <p:sp>
        <p:nvSpPr>
          <p:cNvPr id="3" name="Content Placeholder 2">
            <a:extLst>
              <a:ext uri="{FF2B5EF4-FFF2-40B4-BE49-F238E27FC236}">
                <a16:creationId xmlns:a16="http://schemas.microsoft.com/office/drawing/2014/main" id="{F6A4AC1A-49CE-1508-7B2E-6C636876E6C6}"/>
              </a:ext>
            </a:extLst>
          </p:cNvPr>
          <p:cNvSpPr>
            <a:spLocks noGrp="1"/>
          </p:cNvSpPr>
          <p:nvPr>
            <p:ph idx="1"/>
          </p:nvPr>
        </p:nvSpPr>
        <p:spPr/>
        <p:txBody>
          <a:bodyPr vert="horz" lIns="0" tIns="0" rIns="0" bIns="0" rtlCol="0" anchor="ctr">
            <a:normAutofit/>
          </a:bodyPr>
          <a:lstStyle/>
          <a:p>
            <a:pPr marL="0" indent="0" algn="ctr">
              <a:buNone/>
            </a:pPr>
            <a:r>
              <a:rPr lang="en-US">
                <a:solidFill>
                  <a:schemeClr val="accent3"/>
                </a:solidFill>
                <a:latin typeface="Trebuchet MS"/>
              </a:rPr>
              <a:t>IDM ROLES ARE AVAILABLE</a:t>
            </a:r>
            <a:endParaRPr lang="en-US">
              <a:solidFill>
                <a:schemeClr val="accent3"/>
              </a:solidFill>
            </a:endParaRPr>
          </a:p>
          <a:p>
            <a:pPr marL="0" indent="0" algn="ctr">
              <a:buNone/>
            </a:pPr>
            <a:endParaRPr lang="en-US"/>
          </a:p>
          <a:p>
            <a:pPr marL="0" indent="0" algn="ctr">
              <a:buNone/>
            </a:pPr>
            <a:r>
              <a:rPr lang="en-US">
                <a:latin typeface="Trebuchet MS"/>
              </a:rPr>
              <a:t>IDH APPROVER</a:t>
            </a:r>
          </a:p>
          <a:p>
            <a:pPr marL="0" indent="0" algn="ctr">
              <a:buNone/>
            </a:pPr>
            <a:r>
              <a:rPr lang="en-US">
                <a:latin typeface="Trebuchet MS"/>
              </a:rPr>
              <a:t>IDH USER</a:t>
            </a:r>
            <a:endParaRPr lang="en-US"/>
          </a:p>
          <a:p>
            <a:pPr marL="0" indent="0" algn="ctr">
              <a:buNone/>
            </a:pPr>
            <a:r>
              <a:rPr lang="en-US">
                <a:latin typeface="Trebuchet MS"/>
              </a:rPr>
              <a:t>IDH VIEWER</a:t>
            </a:r>
            <a:endParaRPr lang="en-US"/>
          </a:p>
          <a:p>
            <a:pPr marL="0" indent="0" algn="ctr">
              <a:buNone/>
            </a:pPr>
            <a:endParaRPr lang="en-US"/>
          </a:p>
          <a:p>
            <a:pPr marL="0" indent="0" algn="ctr">
              <a:buNone/>
            </a:pPr>
            <a:endParaRPr lang="en-US"/>
          </a:p>
        </p:txBody>
      </p:sp>
      <p:sp>
        <p:nvSpPr>
          <p:cNvPr id="4" name="Slide Number Placeholder 3">
            <a:extLst>
              <a:ext uri="{FF2B5EF4-FFF2-40B4-BE49-F238E27FC236}">
                <a16:creationId xmlns:a16="http://schemas.microsoft.com/office/drawing/2014/main" id="{F88EE085-DBB7-BEA7-0048-EE048FD84130}"/>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D0761B2C-FD21-FB61-1118-01CB46975D1B}"/>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256BF48A-445B-36C0-718E-EB98A4820D60}"/>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2412857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a:latin typeface="Museo Slab 500"/>
              </a:rPr>
              <a:t>Instructional Days and Hours: </a:t>
            </a:r>
            <a:br>
              <a:rPr lang="en-US">
                <a:latin typeface="Museo Slab 500"/>
              </a:rPr>
            </a:br>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ctr">
            <a:normAutofit/>
          </a:bodyPr>
          <a:lstStyle/>
          <a:p>
            <a:r>
              <a:rPr lang="en-US">
                <a:latin typeface="Trebuchet MS"/>
              </a:rPr>
              <a:t>TRAINING</a:t>
            </a:r>
            <a:endParaRPr lang="en-US"/>
          </a:p>
          <a:p>
            <a:pPr lvl="1">
              <a:buFont typeface="Courier New" panose="020B0604020202020204" pitchFamily="34" charset="0"/>
              <a:buChar char="o"/>
            </a:pPr>
            <a:r>
              <a:rPr lang="en-US">
                <a:latin typeface="Trebuchet MS"/>
              </a:rPr>
              <a:t>Wednesday, September 10th @ 10 a.m. </a:t>
            </a:r>
            <a:r>
              <a:rPr lang="en-US">
                <a:latin typeface="Trebuchet MS"/>
                <a:hlinkClick r:id="rId2"/>
              </a:rPr>
              <a:t>Register here.</a:t>
            </a:r>
            <a:r>
              <a:rPr lang="en-US">
                <a:latin typeface="Trebuchet MS"/>
              </a:rPr>
              <a:t> </a:t>
            </a:r>
            <a:endParaRPr lang="en-US"/>
          </a:p>
          <a:p>
            <a:pPr lvl="1">
              <a:buFont typeface="Courier New" panose="020B0604020202020204" pitchFamily="34" charset="0"/>
              <a:buChar char="o"/>
            </a:pPr>
            <a:endParaRPr lang="en-US"/>
          </a:p>
          <a:p>
            <a:r>
              <a:rPr lang="en-US">
                <a:latin typeface="Trebuchet MS"/>
              </a:rPr>
              <a:t>OFFICE HOURS</a:t>
            </a:r>
            <a:endParaRPr lang="en-US"/>
          </a:p>
          <a:p>
            <a:pPr lvl="1">
              <a:buFont typeface="Courier New" panose="020B0604020202020204" pitchFamily="34" charset="0"/>
              <a:buChar char="o"/>
            </a:pPr>
            <a:r>
              <a:rPr lang="en-US">
                <a:latin typeface="Trebuchet MS"/>
              </a:rPr>
              <a:t>Wednesday, September 24th @ 10 a.m. </a:t>
            </a:r>
            <a:r>
              <a:rPr lang="en-US">
                <a:latin typeface="Trebuchet MS"/>
                <a:hlinkClick r:id="rId3"/>
              </a:rPr>
              <a:t>Register here.</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marL="0" indent="0" algn="ctr">
              <a:buNone/>
            </a:pPr>
            <a:r>
              <a:rPr lang="en-US" sz="2000">
                <a:latin typeface="Trebuchet MS"/>
              </a:rPr>
              <a:t>Registration links can also be found on the </a:t>
            </a:r>
            <a:r>
              <a:rPr lang="en-US" sz="2000">
                <a:latin typeface="Trebuchet MS"/>
                <a:hlinkClick r:id="rId4"/>
              </a:rPr>
              <a:t>Instructional Days and Hours website</a:t>
            </a:r>
            <a:r>
              <a:rPr lang="en-US" sz="2000">
                <a:latin typeface="Trebuchet MS"/>
              </a:rPr>
              <a:t>.</a:t>
            </a:r>
            <a:endParaRPr lang="en-US" sz="2000"/>
          </a:p>
          <a:p>
            <a:endParaRPr lang="en-US"/>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a:hlinkClick r:id="rId4"/>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DirectoryData@cde.state.co.us</a:t>
            </a:r>
            <a:endParaRPr lang="en-US"/>
          </a:p>
        </p:txBody>
      </p:sp>
    </p:spTree>
    <p:extLst>
      <p:ext uri="{BB962C8B-B14F-4D97-AF65-F5344CB8AC3E}">
        <p14:creationId xmlns:p14="http://schemas.microsoft.com/office/powerpoint/2010/main" val="1097007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7BAA67-4BFE-0D8E-F2FF-60C4B3358D6D}"/>
              </a:ext>
            </a:extLst>
          </p:cNvPr>
          <p:cNvSpPr>
            <a:spLocks noGrp="1"/>
          </p:cNvSpPr>
          <p:nvPr>
            <p:ph type="title"/>
          </p:nvPr>
        </p:nvSpPr>
        <p:spPr>
          <a:xfrm>
            <a:off x="155447" y="237745"/>
            <a:ext cx="6408981" cy="1197864"/>
          </a:xfrm>
        </p:spPr>
        <p:txBody>
          <a:bodyPr/>
          <a:lstStyle/>
          <a:p>
            <a:r>
              <a:rPr lang="en-US"/>
              <a:t>Questions &amp; Resources:</a:t>
            </a:r>
            <a:br>
              <a:rPr lang="en-US"/>
            </a:br>
            <a:r>
              <a:rPr lang="en-US"/>
              <a:t>Instructional Days and Hours</a:t>
            </a:r>
          </a:p>
        </p:txBody>
      </p:sp>
      <p:sp>
        <p:nvSpPr>
          <p:cNvPr id="8" name="Content Placeholder 7">
            <a:extLst>
              <a:ext uri="{FF2B5EF4-FFF2-40B4-BE49-F238E27FC236}">
                <a16:creationId xmlns:a16="http://schemas.microsoft.com/office/drawing/2014/main" id="{20CA6BE7-2F3F-9AA7-BCAA-1CFADCDA2901}"/>
              </a:ext>
            </a:extLst>
          </p:cNvPr>
          <p:cNvSpPr>
            <a:spLocks noGrp="1"/>
          </p:cNvSpPr>
          <p:nvPr>
            <p:ph sz="quarter" idx="13"/>
          </p:nvPr>
        </p:nvSpPr>
        <p:spPr/>
        <p:txBody>
          <a:bodyPr/>
          <a:lstStyle/>
          <a:p>
            <a:r>
              <a:rPr lang="en-US">
                <a:hlinkClick r:id="rId2"/>
              </a:rPr>
              <a:t>DirectoryData@cde.state.co.us</a:t>
            </a:r>
            <a:endParaRPr lang="en-US"/>
          </a:p>
          <a:p>
            <a:endParaRPr lang="en-US"/>
          </a:p>
          <a:p>
            <a:r>
              <a:rPr lang="en-US">
                <a:hlinkClick r:id="rId3"/>
              </a:rPr>
              <a:t>Instructional Days and Hours Website </a:t>
            </a:r>
            <a:endParaRPr lang="en-US"/>
          </a:p>
        </p:txBody>
      </p:sp>
      <p:sp>
        <p:nvSpPr>
          <p:cNvPr id="4" name="Slide Number Placeholder 3">
            <a:extLst>
              <a:ext uri="{FF2B5EF4-FFF2-40B4-BE49-F238E27FC236}">
                <a16:creationId xmlns:a16="http://schemas.microsoft.com/office/drawing/2014/main" id="{D1D72816-1893-ADA1-B42D-416A3611C9B1}"/>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223573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dirty="0"/>
              <a:t>Next Town Hall will be September 18</a:t>
            </a:r>
            <a:r>
              <a:rPr lang="en-US" baseline="30000" dirty="0"/>
              <a:t>th</a:t>
            </a:r>
            <a:r>
              <a:rPr lang="en-US" dirty="0"/>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071608"/>
          </a:xfrm>
        </p:spPr>
        <p:txBody>
          <a:bodyPr/>
          <a:lstStyle/>
          <a:p>
            <a:pPr lvl="0"/>
            <a:r>
              <a:rPr lang="en-US" dirty="0"/>
              <a:t>Reminder:</a:t>
            </a:r>
          </a:p>
          <a:p>
            <a:pPr lvl="0"/>
            <a:r>
              <a:rPr lang="en-US" dirty="0"/>
              <a:t>When emailing us, please provide your 4-digit district number or 5-digit AU number.</a:t>
            </a:r>
          </a:p>
          <a:p>
            <a:pPr lvl="0"/>
            <a:endParaRPr lang="en-US" dirty="0"/>
          </a:p>
          <a:p>
            <a:pPr lvl="0"/>
            <a:r>
              <a:rPr lang="en-US" dirty="0"/>
              <a:t>It’s super helpful if this code is part of the subject line in the email.</a:t>
            </a:r>
          </a:p>
          <a:p>
            <a:endParaRPr lang="en-US" dirty="0"/>
          </a:p>
        </p:txBody>
      </p:sp>
      <p:pic>
        <p:nvPicPr>
          <p:cNvPr id="13" name="Picture 8">
            <a:extLst>
              <a:ext uri="{FF2B5EF4-FFF2-40B4-BE49-F238E27FC236}">
                <a16:creationId xmlns:a16="http://schemas.microsoft.com/office/drawing/2014/main" id="{F6CF5456-B37C-C836-C023-4909CDC7E752}"/>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017" r="1017"/>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6E6883-2597-2A8C-27BA-38B9CE2F1FD4}"/>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7942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207138486"/>
              </p:ext>
            </p:extLst>
          </p:nvPr>
        </p:nvGraphicFramePr>
        <p:xfrm>
          <a:off x="810846" y="1553307"/>
          <a:ext cx="10536587" cy="2225032"/>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dirty="0"/>
                        <a:t>Host: Jessica Tribbett</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Title I Interchange</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Melissa Chaffin</a:t>
                      </a:r>
                    </a:p>
                  </a:txBody>
                  <a:tcPr/>
                </a:tc>
                <a:extLst>
                  <a:ext uri="{0D108BD9-81ED-4DB2-BD59-A6C34878D82A}">
                    <a16:rowId xmlns:a16="http://schemas.microsoft.com/office/drawing/2014/main" val="642276190"/>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Student October</a:t>
                      </a:r>
                    </a:p>
                  </a:txBody>
                  <a:tcPr/>
                </a:tc>
                <a:tc>
                  <a:txBody>
                    <a:bodyPr/>
                    <a:lstStyle/>
                    <a:p>
                      <a:pPr lvl="0" algn="l">
                        <a:lnSpc>
                          <a:spcPct val="100000"/>
                        </a:lnSpc>
                        <a:spcBef>
                          <a:spcPts val="0"/>
                        </a:spcBef>
                        <a:spcAft>
                          <a:spcPts val="0"/>
                        </a:spcAft>
                        <a:buNone/>
                      </a:pPr>
                      <a:r>
                        <a:rPr lang="en-US" dirty="0"/>
                        <a:t>Collin Slutzky</a:t>
                      </a:r>
                    </a:p>
                  </a:txBody>
                  <a:tcPr/>
                </a:tc>
                <a:extLst>
                  <a:ext uri="{0D108BD9-81ED-4DB2-BD59-A6C34878D82A}">
                    <a16:rowId xmlns:a16="http://schemas.microsoft.com/office/drawing/2014/main" val="4120359906"/>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Lindsey Heitman</a:t>
                      </a:r>
                    </a:p>
                  </a:txBody>
                  <a:tcPr/>
                </a:tc>
                <a:extLst>
                  <a:ext uri="{0D108BD9-81ED-4DB2-BD59-A6C34878D82A}">
                    <a16:rowId xmlns:a16="http://schemas.microsoft.com/office/drawing/2014/main" val="1427335182"/>
                  </a:ext>
                </a:extLst>
              </a:tr>
              <a:tr h="370838">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Instructional Days &amp; Hours</a:t>
                      </a:r>
                    </a:p>
                  </a:txBody>
                  <a:tcPr/>
                </a:tc>
                <a:tc>
                  <a:txBody>
                    <a:bodyPr/>
                    <a:lstStyle/>
                    <a:p>
                      <a:pPr lvl="0" algn="l">
                        <a:lnSpc>
                          <a:spcPct val="100000"/>
                        </a:lnSpc>
                        <a:spcBef>
                          <a:spcPts val="0"/>
                        </a:spcBef>
                        <a:spcAft>
                          <a:spcPts val="0"/>
                        </a:spcAft>
                        <a:buNone/>
                      </a:pPr>
                      <a:r>
                        <a:rPr lang="en-US" sz="1800" b="0" i="0" u="none" strike="noStrike" noProof="0" dirty="0">
                          <a:solidFill>
                            <a:srgbClr val="000000"/>
                          </a:solidFill>
                          <a:latin typeface="Trebuchet MS"/>
                        </a:rPr>
                        <a:t>Jessica Tribbett</a:t>
                      </a:r>
                    </a:p>
                  </a:txBody>
                  <a:tcPr/>
                </a:tc>
                <a:extLst>
                  <a:ext uri="{0D108BD9-81ED-4DB2-BD59-A6C34878D82A}">
                    <a16:rowId xmlns:a16="http://schemas.microsoft.com/office/drawing/2014/main" val="52445946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53947412"/>
              </p:ext>
            </p:extLst>
          </p:nvPr>
        </p:nvGraphicFramePr>
        <p:xfrm>
          <a:off x="609600" y="1492537"/>
          <a:ext cx="11002297" cy="4343400"/>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4171366518"/>
                    </a:ext>
                  </a:extLst>
                </a:gridCol>
                <a:gridCol w="1247775">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5982622">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b="0">
                          <a:solidFill>
                            <a:schemeClr val="tx1"/>
                          </a:solidFill>
                          <a:latin typeface="Trebuchet MS"/>
                        </a:rPr>
                        <a:t>N/A</a:t>
                      </a: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Interim Deadline 10/2, initial DEM and SSA upload</a:t>
                      </a: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6"/>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dirty="0">
                          <a:latin typeface="+mn-lt"/>
                          <a:hlinkClick r:id="rId7"/>
                        </a:rPr>
                        <a:t>Questions from the Field—Live Q&amp;A, 10/9, 1pm (Registration Link)</a:t>
                      </a:r>
                      <a:endParaRPr lang="en-US" sz="1500" b="0" dirty="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8"/>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Interim Deadline 10/2, initial upload</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9"/>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0"/>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mn-lt"/>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Interim Deadlines for initial uploads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10/24 staff profile initial file upload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10/31 staff assignment initial file upload</a:t>
                      </a:r>
                    </a:p>
                  </a:txBody>
                  <a:tcPr/>
                </a:tc>
                <a:extLst>
                  <a:ext uri="{0D108BD9-81ED-4DB2-BD59-A6C34878D82A}">
                    <a16:rowId xmlns:a16="http://schemas.microsoft.com/office/drawing/2014/main" val="417551475"/>
                  </a:ext>
                </a:extLst>
              </a:tr>
              <a:tr h="156176">
                <a:tc>
                  <a:txBody>
                    <a:bodyPr/>
                    <a:lstStyle/>
                    <a:p>
                      <a:r>
                        <a:rPr lang="en-US" sz="1500" b="1">
                          <a:solidFill>
                            <a:srgbClr val="0070C0"/>
                          </a:solidFill>
                          <a:latin typeface="Trebuchet MS"/>
                          <a:hlinkClick r:id="rId11"/>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dirty="0">
                          <a:solidFill>
                            <a:srgbClr val="000000"/>
                          </a:solidFill>
                          <a:latin typeface="Trebuchet MS"/>
                        </a:rPr>
                        <a:t>Maintain error free file</a:t>
                      </a:r>
                      <a:endParaRPr lang="en-US" sz="1500" b="0" dirty="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10913810"/>
              </p:ext>
            </p:extLst>
          </p:nvPr>
        </p:nvGraphicFramePr>
        <p:xfrm>
          <a:off x="232957" y="1318533"/>
          <a:ext cx="11726081" cy="4053840"/>
        </p:xfrm>
        <a:graphic>
          <a:graphicData uri="http://schemas.openxmlformats.org/drawingml/2006/table">
            <a:tbl>
              <a:tblPr firstRow="1" bandRow="1">
                <a:tableStyleId>{B301B821-A1FF-4177-AEE7-76D212191A09}</a:tableStyleId>
              </a:tblPr>
              <a:tblGrid>
                <a:gridCol w="1894226">
                  <a:extLst>
                    <a:ext uri="{9D8B030D-6E8A-4147-A177-3AD203B41FA5}">
                      <a16:colId xmlns:a16="http://schemas.microsoft.com/office/drawing/2014/main" val="972675767"/>
                    </a:ext>
                  </a:extLst>
                </a:gridCol>
                <a:gridCol w="969978">
                  <a:extLst>
                    <a:ext uri="{9D8B030D-6E8A-4147-A177-3AD203B41FA5}">
                      <a16:colId xmlns:a16="http://schemas.microsoft.com/office/drawing/2014/main" val="1355897659"/>
                    </a:ext>
                  </a:extLst>
                </a:gridCol>
                <a:gridCol w="808089">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endParaRPr lang="en-US" sz="1400" b="1" i="0" u="none" strike="noStrike" noProof="0" dirty="0">
                        <a:solidFill>
                          <a:srgbClr val="000000"/>
                        </a:solidFill>
                        <a:latin typeface="+mj-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ea typeface="+mn-ea"/>
                          <a:cs typeface="+mn-cs"/>
                        </a:rPr>
                        <a:t>Submit TSDL </a:t>
                      </a:r>
                      <a:r>
                        <a:rPr lang="en-US" sz="1400" b="1" kern="1200" dirty="0">
                          <a:solidFill>
                            <a:schemeClr val="dk1"/>
                          </a:solidFill>
                          <a:latin typeface="+mn-lt"/>
                          <a:ea typeface="+mn-ea"/>
                          <a:cs typeface="+mn-cs"/>
                        </a:rPr>
                        <a:t>Snapshot to CDE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Report Review: </a:t>
                      </a:r>
                      <a:r>
                        <a:rPr lang="en-US" sz="1400" b="0"/>
                        <a:t>7/15 to 8/15 </a:t>
                      </a:r>
                      <a:br>
                        <a:rPr lang="en-US" sz="1400" b="0"/>
                      </a:br>
                      <a:r>
                        <a:rPr lang="en-US" sz="1400" b="0"/>
                        <a:t>Final snapshot report review</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State Deadline: </a:t>
                      </a:r>
                      <a:r>
                        <a:rPr lang="en-US" sz="1400" b="0"/>
                        <a:t>10/15 </a:t>
                      </a:r>
                      <a:endParaRPr lang="en-US" sz="14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End of Year</a:t>
                      </a:r>
                      <a:r>
                        <a:rPr lang="en-US" sz="1400" b="1" kern="1200">
                          <a:solidFill>
                            <a:schemeClr val="tx1"/>
                          </a:solidFill>
                          <a:latin typeface="+mj-lt"/>
                          <a:ea typeface="+mn-ea"/>
                          <a:cs typeface="+mn-cs"/>
                        </a:rPr>
                        <a:t>: Regular Phase</a:t>
                      </a:r>
                    </a:p>
                  </a:txBody>
                  <a:tcPr/>
                </a:tc>
                <a:tc>
                  <a:txBody>
                    <a:bodyPr/>
                    <a:lstStyle/>
                    <a:p>
                      <a:pPr algn="ctr"/>
                      <a:r>
                        <a:rPr lang="en-US" sz="1400">
                          <a:latin typeface="+mj-lt"/>
                        </a:rPr>
                        <a:t>Snapshot</a:t>
                      </a:r>
                    </a:p>
                  </a:txBody>
                  <a:tcPr/>
                </a:tc>
                <a:tc>
                  <a:txBody>
                    <a:bodyPr/>
                    <a:lstStyle/>
                    <a:p>
                      <a:pPr algn="ctr"/>
                      <a:r>
                        <a:rPr lang="en-US" sz="1400" dirty="0">
                          <a:latin typeface="+mj-lt"/>
                        </a:rPr>
                        <a:t>Closed</a:t>
                      </a:r>
                    </a:p>
                  </a:txBody>
                  <a:tcPr>
                    <a:solidFill>
                      <a:srgbClr val="FF7474"/>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State Deadline: </a:t>
                      </a:r>
                      <a:r>
                        <a:rPr lang="en-US" sz="1400" b="0" kern="1200" dirty="0">
                          <a:solidFill>
                            <a:schemeClr val="dk1"/>
                          </a:solidFill>
                          <a:latin typeface="+mn-lt"/>
                          <a:ea typeface="+mn-ea"/>
                          <a:cs typeface="+mn-cs"/>
                        </a:rPr>
                        <a:t>9/4/25</a:t>
                      </a:r>
                      <a:endParaRPr lang="en-US" sz="1400" b="1"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Cross LEA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5"/>
                        </a:rPr>
                        <a:t>Student End of Year</a:t>
                      </a:r>
                      <a:r>
                        <a:rPr lang="en-US" sz="1400" b="1" kern="1200">
                          <a:solidFill>
                            <a:schemeClr val="tx1"/>
                          </a:solidFill>
                          <a:latin typeface="+mn-lt"/>
                          <a:ea typeface="+mn-ea"/>
                          <a:cs typeface="+mn-cs"/>
                        </a:rPr>
                        <a:t>: Cross LEA Phase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Coming Soon</a:t>
                      </a:r>
                    </a:p>
                  </a:txBody>
                  <a:tcPr>
                    <a:solidFill>
                      <a:schemeClr val="bg2">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16,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Training Event: </a:t>
                      </a:r>
                      <a:r>
                        <a:rPr lang="en-US" sz="1400" b="0" kern="1200">
                          <a:solidFill>
                            <a:schemeClr val="dk1"/>
                          </a:solidFill>
                          <a:latin typeface="+mn-lt"/>
                          <a:ea typeface="+mn-ea"/>
                          <a:cs typeface="+mn-cs"/>
                          <a:hlinkClick r:id="rId6"/>
                        </a:rPr>
                        <a:t>9/16/25 September SEY Office Hours (register)</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Opens: </a:t>
                      </a:r>
                      <a:r>
                        <a:rPr lang="en-US" sz="1400" b="0" kern="1200">
                          <a:solidFill>
                            <a:schemeClr val="dk1"/>
                          </a:solidFill>
                          <a:latin typeface="+mn-lt"/>
                          <a:ea typeface="+mn-ea"/>
                          <a:cs typeface="+mn-cs"/>
                        </a:rPr>
                        <a:t>9/18/25 all LEAs may begin creating snapshots once receive snapshot unlocked notification email</a:t>
                      </a:r>
                    </a:p>
                  </a:txBody>
                  <a:tcPr/>
                </a:tc>
                <a:extLst>
                  <a:ext uri="{0D108BD9-81ED-4DB2-BD59-A6C34878D82A}">
                    <a16:rowId xmlns:a16="http://schemas.microsoft.com/office/drawing/2014/main" val="3053104654"/>
                  </a:ext>
                </a:extLst>
              </a:tr>
              <a:tr h="494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Interim Deadline: </a:t>
                      </a:r>
                      <a:r>
                        <a:rPr lang="en-US" sz="1400" b="0" kern="1200" dirty="0">
                          <a:solidFill>
                            <a:schemeClr val="dk1"/>
                          </a:solidFill>
                          <a:latin typeface="+mn-lt"/>
                          <a:ea typeface="+mn-ea"/>
                          <a:cs typeface="+mn-cs"/>
                        </a:rPr>
                        <a:t>9/11/25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Error free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Interim Deadline: </a:t>
                      </a:r>
                      <a:r>
                        <a:rPr lang="en-US" sz="1400" b="0" dirty="0">
                          <a:latin typeface="+mj-lt"/>
                        </a:rPr>
                        <a:t>9/12 – 9/19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Report Review </a:t>
                      </a:r>
                    </a:p>
                  </a:txBody>
                  <a:tcPr/>
                </a:tc>
                <a:extLst>
                  <a:ext uri="{0D108BD9-81ED-4DB2-BD59-A6C34878D82A}">
                    <a16:rowId xmlns:a16="http://schemas.microsoft.com/office/drawing/2014/main" val="3918108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Student October</a:t>
                      </a: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Nov. 10,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10/02/25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Initial SSA, DEM, At-risk, and Title 1 file uploads</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Interim Deadline: </a:t>
                      </a:r>
                      <a:r>
                        <a:rPr lang="en-US" sz="1400" b="0" dirty="0">
                          <a:latin typeface="+mj-lt"/>
                        </a:rPr>
                        <a:t>10/9/25 Error-free interchange files</a:t>
                      </a:r>
                      <a:endParaRPr lang="en-US" sz="1400" b="1" dirty="0">
                        <a:latin typeface="+mj-lt"/>
                      </a:endParaRPr>
                    </a:p>
                  </a:txBody>
                  <a:tcPr/>
                </a:tc>
                <a:extLst>
                  <a:ext uri="{0D108BD9-81ED-4DB2-BD59-A6C34878D82A}">
                    <a16:rowId xmlns:a16="http://schemas.microsoft.com/office/drawing/2014/main" val="880766040"/>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362338"/>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8"/>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487239315"/>
              </p:ext>
            </p:extLst>
          </p:nvPr>
        </p:nvGraphicFramePr>
        <p:xfrm>
          <a:off x="424405" y="1427544"/>
          <a:ext cx="11530158" cy="234696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solidFill>
                            <a:schemeClr val="tx1"/>
                          </a:solidFill>
                          <a:latin typeface="Trebuchet MS"/>
                        </a:rPr>
                        <a:t>Closed</a:t>
                      </a:r>
                      <a:endParaRPr lang="en-US" sz="1600">
                        <a:solidFill>
                          <a:schemeClr val="tx1"/>
                        </a:solidFill>
                      </a:endParaRPr>
                    </a:p>
                  </a:txBody>
                  <a:tcPr>
                    <a:solidFill>
                      <a:srgbClr val="FF7474"/>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n-lt"/>
                      </a:endParaRP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solidFill>
                            <a:schemeClr val="tx1"/>
                          </a:solidFill>
                          <a:latin typeface="+mn-lt"/>
                        </a:rPr>
                        <a:t>Closed</a:t>
                      </a:r>
                      <a:endParaRPr lang="en-US" sz="1600">
                        <a:solidFill>
                          <a:schemeClr val="tx1"/>
                        </a:solidFill>
                      </a:endParaRPr>
                    </a:p>
                  </a:txBody>
                  <a:tcPr>
                    <a:solidFill>
                      <a:srgbClr val="FF7474"/>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8/26/25 Error-free submission</a:t>
                      </a:r>
                      <a:endParaRPr lang="en-US" sz="14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Deadline: </a:t>
                      </a:r>
                      <a:r>
                        <a:rPr lang="en-US" sz="1400" b="0">
                          <a:latin typeface="+mn-lt"/>
                        </a:rPr>
                        <a:t>8/30/25 collection closes, submit sign-off forms to CDE</a:t>
                      </a:r>
                    </a:p>
                  </a:txBody>
                  <a:tcPr/>
                </a:tc>
                <a:extLst>
                  <a:ext uri="{0D108BD9-81ED-4DB2-BD59-A6C34878D82A}">
                    <a16:rowId xmlns:a16="http://schemas.microsoft.com/office/drawing/2014/main" val="160559451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Instructional Days and Hours</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600">
                          <a:solidFill>
                            <a:schemeClr val="tx1"/>
                          </a:solidFill>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a:t>Dec. 19,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Collection Opens: </a:t>
                      </a:r>
                      <a:r>
                        <a:rPr lang="en-US" sz="1400" b="0">
                          <a:latin typeface="+mn-lt"/>
                        </a:rPr>
                        <a:t>9/17/25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n-lt"/>
                      </a:endParaRPr>
                    </a:p>
                  </a:txBody>
                  <a:tcPr/>
                </a:tc>
                <a:extLst>
                  <a:ext uri="{0D108BD9-81ED-4DB2-BD59-A6C34878D82A}">
                    <a16:rowId xmlns:a16="http://schemas.microsoft.com/office/drawing/2014/main" val="245420449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40CE"/>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TotalTime>
  <Words>3672</Words>
  <Application>Microsoft Office PowerPoint</Application>
  <PresentationFormat>Widescreen</PresentationFormat>
  <Paragraphs>549</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September 11,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Title I Interchange</vt:lpstr>
      <vt:lpstr>2024-2025 Title I Interchange</vt:lpstr>
      <vt:lpstr>2025-2026 Title I Interchange</vt:lpstr>
      <vt:lpstr>Title I List Now Available</vt:lpstr>
      <vt:lpstr>New template for Student October 25-26</vt:lpstr>
      <vt:lpstr>Title I Interchange Targeted Assistance (TA)  </vt:lpstr>
      <vt:lpstr>Title I Common Errors</vt:lpstr>
      <vt:lpstr>Who To Contact for Title I Part A collection questions</vt:lpstr>
      <vt:lpstr>Questions &amp; Resources: Title I Interchange</vt:lpstr>
      <vt:lpstr>Student October</vt:lpstr>
      <vt:lpstr>October Count Timeline</vt:lpstr>
      <vt:lpstr>October Count Timeline:  Duplicate Phase</vt:lpstr>
      <vt:lpstr>Student October: Changes and Updates</vt:lpstr>
      <vt:lpstr>Student October Training Schedule</vt:lpstr>
      <vt:lpstr>Questions &amp; Resources: October Count</vt:lpstr>
      <vt:lpstr>Special Education End of Year</vt:lpstr>
      <vt:lpstr>Special Education End of Year Timeline and AU Snapshot Status  </vt:lpstr>
      <vt:lpstr>Special Education End of Year Reports to Review</vt:lpstr>
      <vt:lpstr>Special Education End of Year Warnings to Clear</vt:lpstr>
      <vt:lpstr>Medically Necessary Services: Reminder to AUs to Submit 24-25 Counts </vt:lpstr>
      <vt:lpstr>Special Education End of Year  – Missing Snapshot Records</vt:lpstr>
      <vt:lpstr>Questions &amp; Resources: SPED End of Year</vt:lpstr>
      <vt:lpstr>Instructional Days and Hours</vt:lpstr>
      <vt:lpstr>Instructional Days and Hours:  Timeline &amp; Submission Determination</vt:lpstr>
      <vt:lpstr>Instructional Days and Hours:  IDM Roles</vt:lpstr>
      <vt:lpstr>Instructional Days and Hours:  Training and Office Hours</vt:lpstr>
      <vt:lpstr>Questions &amp; Resources: Instructional Days and Hours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Hoffman, Peter</cp:lastModifiedBy>
  <cp:revision>63</cp:revision>
  <dcterms:created xsi:type="dcterms:W3CDTF">2019-06-25T17:30:52Z</dcterms:created>
  <dcterms:modified xsi:type="dcterms:W3CDTF">2025-09-11T14:47:57Z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