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0"/>
  </p:notesMasterIdLst>
  <p:sldIdLst>
    <p:sldId id="256" r:id="rId5"/>
    <p:sldId id="283" r:id="rId6"/>
    <p:sldId id="5757" r:id="rId7"/>
    <p:sldId id="259" r:id="rId8"/>
    <p:sldId id="261" r:id="rId9"/>
    <p:sldId id="262" r:id="rId10"/>
    <p:sldId id="5097" r:id="rId11"/>
    <p:sldId id="5098" r:id="rId12"/>
    <p:sldId id="5672" r:id="rId13"/>
    <p:sldId id="6079" r:id="rId14"/>
    <p:sldId id="6119" r:id="rId15"/>
    <p:sldId id="6080" r:id="rId16"/>
    <p:sldId id="6120" r:id="rId17"/>
    <p:sldId id="6121" r:id="rId18"/>
    <p:sldId id="6082" r:id="rId19"/>
    <p:sldId id="6122" r:id="rId20"/>
    <p:sldId id="6123" r:id="rId21"/>
    <p:sldId id="6055" r:id="rId22"/>
    <p:sldId id="6085" r:id="rId23"/>
    <p:sldId id="6086" r:id="rId24"/>
    <p:sldId id="6088" r:id="rId25"/>
    <p:sldId id="6091" r:id="rId26"/>
    <p:sldId id="6090" r:id="rId27"/>
    <p:sldId id="6103" r:id="rId28"/>
    <p:sldId id="6087" r:id="rId29"/>
    <p:sldId id="6007" r:id="rId30"/>
    <p:sldId id="5891" r:id="rId31"/>
    <p:sldId id="6006" r:id="rId32"/>
    <p:sldId id="6113" r:id="rId33"/>
    <p:sldId id="5841" r:id="rId34"/>
    <p:sldId id="6124" r:id="rId35"/>
    <p:sldId id="6125" r:id="rId36"/>
    <p:sldId id="6128" r:id="rId37"/>
    <p:sldId id="6129" r:id="rId38"/>
    <p:sldId id="6126" r:id="rId39"/>
    <p:sldId id="6104" r:id="rId40"/>
    <p:sldId id="6105" r:id="rId41"/>
    <p:sldId id="6114" r:id="rId42"/>
    <p:sldId id="6115" r:id="rId43"/>
    <p:sldId id="6116" r:id="rId44"/>
    <p:sldId id="6111" r:id="rId45"/>
    <p:sldId id="5985" r:id="rId46"/>
    <p:sldId id="5995" r:id="rId47"/>
    <p:sldId id="5992" r:id="rId48"/>
    <p:sldId id="5901" r:id="rId49"/>
    <p:sldId id="6015" r:id="rId50"/>
    <p:sldId id="5984" r:id="rId51"/>
    <p:sldId id="6062" r:id="rId52"/>
    <p:sldId id="6017" r:id="rId53"/>
    <p:sldId id="6117" r:id="rId54"/>
    <p:sldId id="6110" r:id="rId55"/>
    <p:sldId id="6109" r:id="rId56"/>
    <p:sldId id="6108" r:id="rId57"/>
    <p:sldId id="6106" r:id="rId58"/>
    <p:sldId id="542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4752250C-A102-E0C4-BA1C-86C7D55C0C68}" name="Echsner, Rachel" initials="ER" userId="S::echsner_r@cde.state.co.us::dfac8232-8819-4926-a6de-6bc9a831c1dc"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7474"/>
    <a:srgbClr val="C32032"/>
    <a:srgbClr val="FEB0B0"/>
    <a:srgbClr val="FFCC66"/>
    <a:srgbClr val="F78609"/>
    <a:srgbClr val="EF7521"/>
    <a:srgbClr val="98D501"/>
    <a:srgbClr val="F8B333"/>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CCDC8-FD01-4C2A-8CFD-DEEE44C80D97}" v="4936" dt="2025-09-04T14:22:41.835"/>
    <p1510:client id="{1CD0A585-150E-4B6F-9C8C-A64202242531}" v="21" dt="2025-09-04T13:02:45.236"/>
    <p1510:client id="{2DBD681D-50F2-4DBB-AAE6-A12D0CC26182}" v="3" dt="2025-09-03T22:30:51.268"/>
    <p1510:client id="{3027B639-90C1-490B-6900-80F7C7F6D179}" v="42" dt="2025-09-04T03:02:49.318"/>
    <p1510:client id="{9537EFF2-64D8-1803-D334-10859636B139}" v="16" dt="2025-09-03T22:21:11.120"/>
    <p1510:client id="{B5142AB0-1718-4038-943D-85DD5271BCFB}" v="2157" dt="2025-09-04T14:13:10.434"/>
    <p1510:client id="{D1F05C83-75EA-8057-77B2-73A7CC7A71DF}" v="58" dt="2025-09-03T14:33:11.902"/>
    <p1510:client id="{D8ABCBF2-7BAB-4B60-8770-79A75733B9F3}" v="7" dt="2025-09-03T17:01:10.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Tara" userId="S::rhodes_t@cde.state.co.us::566307b0-1e17-4826-87e1-0feb85a922f2" providerId="AD" clId="Web-{B5B0F9F3-182E-527A-2DCA-E3A19DF48DCD}"/>
    <pc:docChg chg="modSld">
      <pc:chgData name="Rhodes, Tara" userId="S::rhodes_t@cde.state.co.us::566307b0-1e17-4826-87e1-0feb85a922f2" providerId="AD" clId="Web-{B5B0F9F3-182E-527A-2DCA-E3A19DF48DCD}" dt="2025-08-13T20:46:56.151" v="269" actId="20577"/>
      <pc:docMkLst>
        <pc:docMk/>
      </pc:docMkLst>
      <pc:sldChg chg="modSp">
        <pc:chgData name="Rhodes, Tara" userId="S::rhodes_t@cde.state.co.us::566307b0-1e17-4826-87e1-0feb85a922f2" providerId="AD" clId="Web-{B5B0F9F3-182E-527A-2DCA-E3A19DF48DCD}" dt="2025-08-13T20:46:56.151" v="269" actId="20577"/>
        <pc:sldMkLst>
          <pc:docMk/>
          <pc:sldMk cId="3683006635" sldId="6040"/>
        </pc:sldMkLst>
      </pc:sldChg>
    </pc:docChg>
  </pc:docChgLst>
  <pc:docChgLst>
    <pc:chgData name="Chaffin,Melissa" userId="S::chaffin_m@cde.state.co.us::21f0136b-23e1-4eef-9c4f-f29e4cc3ac56" providerId="AD" clId="Web-{11AAC368-0396-5F7D-B477-1CD4108144C7}"/>
    <pc:docChg chg="delSld modSld sldOrd">
      <pc:chgData name="Chaffin,Melissa" userId="S::chaffin_m@cde.state.co.us::21f0136b-23e1-4eef-9c4f-f29e4cc3ac56" providerId="AD" clId="Web-{11AAC368-0396-5F7D-B477-1CD4108144C7}" dt="2025-09-02T15:11:07.750" v="23"/>
      <pc:docMkLst>
        <pc:docMk/>
      </pc:docMkLst>
      <pc:sldChg chg="del">
        <pc:chgData name="Chaffin,Melissa" userId="S::chaffin_m@cde.state.co.us::21f0136b-23e1-4eef-9c4f-f29e4cc3ac56" providerId="AD" clId="Web-{11AAC368-0396-5F7D-B477-1CD4108144C7}" dt="2025-09-02T15:09:03.249" v="0"/>
        <pc:sldMkLst>
          <pc:docMk/>
          <pc:sldMk cId="83922747" sldId="6089"/>
        </pc:sldMkLst>
      </pc:sldChg>
      <pc:sldChg chg="modSp ord">
        <pc:chgData name="Chaffin,Melissa" userId="S::chaffin_m@cde.state.co.us::21f0136b-23e1-4eef-9c4f-f29e4cc3ac56" providerId="AD" clId="Web-{11AAC368-0396-5F7D-B477-1CD4108144C7}" dt="2025-09-02T15:10:40.593" v="21" actId="20577"/>
        <pc:sldMkLst>
          <pc:docMk/>
          <pc:sldMk cId="3494324940" sldId="6091"/>
        </pc:sldMkLst>
        <pc:spChg chg="mod">
          <ac:chgData name="Chaffin,Melissa" userId="S::chaffin_m@cde.state.co.us::21f0136b-23e1-4eef-9c4f-f29e4cc3ac56" providerId="AD" clId="Web-{11AAC368-0396-5F7D-B477-1CD4108144C7}" dt="2025-09-02T15:10:40.593" v="21" actId="20577"/>
          <ac:spMkLst>
            <pc:docMk/>
            <pc:sldMk cId="3494324940" sldId="6091"/>
            <ac:spMk id="3" creationId="{FA24CF96-03B5-E761-74C3-1A52C93A9751}"/>
          </ac:spMkLst>
        </pc:spChg>
      </pc:sldChg>
      <pc:sldChg chg="del">
        <pc:chgData name="Chaffin,Melissa" userId="S::chaffin_m@cde.state.co.us::21f0136b-23e1-4eef-9c4f-f29e4cc3ac56" providerId="AD" clId="Web-{11AAC368-0396-5F7D-B477-1CD4108144C7}" dt="2025-09-02T15:10:58.922" v="22"/>
        <pc:sldMkLst>
          <pc:docMk/>
          <pc:sldMk cId="391754689" sldId="6092"/>
        </pc:sldMkLst>
      </pc:sldChg>
      <pc:sldChg chg="del">
        <pc:chgData name="Chaffin,Melissa" userId="S::chaffin_m@cde.state.co.us::21f0136b-23e1-4eef-9c4f-f29e4cc3ac56" providerId="AD" clId="Web-{11AAC368-0396-5F7D-B477-1CD4108144C7}" dt="2025-09-02T15:11:07.750" v="23"/>
        <pc:sldMkLst>
          <pc:docMk/>
          <pc:sldMk cId="988684934" sldId="6093"/>
        </pc:sldMkLst>
      </pc:sldChg>
    </pc:docChg>
  </pc:docChgLst>
  <pc:docChgLst>
    <pc:chgData name="Tribbett, Jessica" userId="S::tribbett_jessica@cde.state.co.us::b8af59d7-a86d-4166-a022-d856dc24c475" providerId="AD" clId="Web-{1063977C-2F45-B965-26BE-5A105246F164}"/>
    <pc:docChg chg="addSld modSld">
      <pc:chgData name="Tribbett, Jessica" userId="S::tribbett_jessica@cde.state.co.us::b8af59d7-a86d-4166-a022-d856dc24c475" providerId="AD" clId="Web-{1063977C-2F45-B965-26BE-5A105246F164}" dt="2025-08-26T19:34:15.603" v="155"/>
      <pc:docMkLst>
        <pc:docMk/>
      </pc:docMkLst>
      <pc:sldChg chg="modSp">
        <pc:chgData name="Tribbett, Jessica" userId="S::tribbett_jessica@cde.state.co.us::b8af59d7-a86d-4166-a022-d856dc24c475" providerId="AD" clId="Web-{1063977C-2F45-B965-26BE-5A105246F164}" dt="2025-08-26T19:26:33.384" v="4" actId="20577"/>
        <pc:sldMkLst>
          <pc:docMk/>
          <pc:sldMk cId="3044915438" sldId="256"/>
        </pc:sldMkLst>
        <pc:spChg chg="mod">
          <ac:chgData name="Tribbett, Jessica" userId="S::tribbett_jessica@cde.state.co.us::b8af59d7-a86d-4166-a022-d856dc24c475" providerId="AD" clId="Web-{1063977C-2F45-B965-26BE-5A105246F164}" dt="2025-08-26T19:26:33.384" v="4" actId="20577"/>
          <ac:spMkLst>
            <pc:docMk/>
            <pc:sldMk cId="3044915438" sldId="256"/>
            <ac:spMk id="2" creationId="{00000000-0000-0000-0000-000000000000}"/>
          </ac:spMkLst>
        </pc:spChg>
      </pc:sldChg>
      <pc:sldChg chg="modSp">
        <pc:chgData name="Tribbett, Jessica" userId="S::tribbett_jessica@cde.state.co.us::b8af59d7-a86d-4166-a022-d856dc24c475" providerId="AD" clId="Web-{1063977C-2F45-B965-26BE-5A105246F164}" dt="2025-08-26T19:28:23.120" v="121"/>
        <pc:sldMkLst>
          <pc:docMk/>
          <pc:sldMk cId="1212467416" sldId="261"/>
        </pc:sldMkLst>
        <pc:graphicFrameChg chg="mod modGraphic">
          <ac:chgData name="Tribbett, Jessica" userId="S::tribbett_jessica@cde.state.co.us::b8af59d7-a86d-4166-a022-d856dc24c475" providerId="AD" clId="Web-{1063977C-2F45-B965-26BE-5A105246F164}" dt="2025-08-26T19:28:23.120" v="121"/>
          <ac:graphicFrameMkLst>
            <pc:docMk/>
            <pc:sldMk cId="1212467416" sldId="261"/>
            <ac:graphicFrameMk id="5" creationId="{9C3641C5-EC4F-D3EA-E4A2-8ABB597C5BAA}"/>
          </ac:graphicFrameMkLst>
        </pc:graphicFrameChg>
      </pc:sldChg>
      <pc:sldChg chg="modSp add">
        <pc:chgData name="Tribbett, Jessica" userId="S::tribbett_jessica@cde.state.co.us::b8af59d7-a86d-4166-a022-d856dc24c475" providerId="AD" clId="Web-{1063977C-2F45-B965-26BE-5A105246F164}" dt="2025-08-26T19:29:30.808" v="141" actId="20577"/>
        <pc:sldMkLst>
          <pc:docMk/>
          <pc:sldMk cId="1890162367" sldId="5984"/>
        </pc:sldMkLst>
      </pc:sldChg>
      <pc:sldChg chg="add">
        <pc:chgData name="Tribbett, Jessica" userId="S::tribbett_jessica@cde.state.co.us::b8af59d7-a86d-4166-a022-d856dc24c475" providerId="AD" clId="Web-{1063977C-2F45-B965-26BE-5A105246F164}" dt="2025-08-26T19:28:42.683" v="122"/>
        <pc:sldMkLst>
          <pc:docMk/>
          <pc:sldMk cId="1878440181" sldId="6015"/>
        </pc:sldMkLst>
      </pc:sldChg>
      <pc:sldChg chg="add">
        <pc:chgData name="Tribbett, Jessica" userId="S::tribbett_jessica@cde.state.co.us::b8af59d7-a86d-4166-a022-d856dc24c475" providerId="AD" clId="Web-{1063977C-2F45-B965-26BE-5A105246F164}" dt="2025-08-26T19:34:15.603" v="155"/>
        <pc:sldMkLst>
          <pc:docMk/>
          <pc:sldMk cId="3871401798" sldId="6017"/>
        </pc:sldMkLst>
      </pc:sldChg>
      <pc:sldChg chg="modSp add">
        <pc:chgData name="Tribbett, Jessica" userId="S::tribbett_jessica@cde.state.co.us::b8af59d7-a86d-4166-a022-d856dc24c475" providerId="AD" clId="Web-{1063977C-2F45-B965-26BE-5A105246F164}" dt="2025-08-26T19:33:45.032" v="154" actId="20577"/>
        <pc:sldMkLst>
          <pc:docMk/>
          <pc:sldMk cId="3566746789" sldId="6062"/>
        </pc:sldMkLst>
      </pc:sldChg>
    </pc:docChg>
  </pc:docChgLst>
  <pc:docChgLst>
    <pc:chgData name="Hoffman, Peter" userId="S::hoffman_p@cde.state.co.us::673cee94-26bd-4c2a-ab82-1b3669e2f049" providerId="AD" clId="Web-{1C34C36D-00EF-2365-4368-79374EDBD78F}"/>
    <pc:docChg chg="addSld delSld modSld">
      <pc:chgData name="Hoffman, Peter" userId="S::hoffman_p@cde.state.co.us::673cee94-26bd-4c2a-ab82-1b3669e2f049" providerId="AD" clId="Web-{1C34C36D-00EF-2365-4368-79374EDBD78F}" dt="2025-08-18T16:42:06.192" v="52"/>
      <pc:docMkLst>
        <pc:docMk/>
      </pc:docMkLst>
      <pc:sldChg chg="modSp">
        <pc:chgData name="Hoffman, Peter" userId="S::hoffman_p@cde.state.co.us::673cee94-26bd-4c2a-ab82-1b3669e2f049" providerId="AD" clId="Web-{1C34C36D-00EF-2365-4368-79374EDBD78F}" dt="2025-08-18T16:39:57.926" v="0" actId="20577"/>
        <pc:sldMkLst>
          <pc:docMk/>
          <pc:sldMk cId="3044915438" sldId="256"/>
        </pc:sldMkLst>
        <pc:spChg chg="mod">
          <ac:chgData name="Hoffman, Peter" userId="S::hoffman_p@cde.state.co.us::673cee94-26bd-4c2a-ab82-1b3669e2f049" providerId="AD" clId="Web-{1C34C36D-00EF-2365-4368-79374EDBD78F}" dt="2025-08-18T16:39:57.926" v="0" actId="20577"/>
          <ac:spMkLst>
            <pc:docMk/>
            <pc:sldMk cId="3044915438" sldId="256"/>
            <ac:spMk id="2" creationId="{00000000-0000-0000-0000-000000000000}"/>
          </ac:spMkLst>
        </pc:spChg>
      </pc:sldChg>
      <pc:sldChg chg="modSp">
        <pc:chgData name="Hoffman, Peter" userId="S::hoffman_p@cde.state.co.us::673cee94-26bd-4c2a-ab82-1b3669e2f049" providerId="AD" clId="Web-{1C34C36D-00EF-2365-4368-79374EDBD78F}" dt="2025-08-18T16:41:30.426" v="33"/>
        <pc:sldMkLst>
          <pc:docMk/>
          <pc:sldMk cId="1212467416" sldId="261"/>
        </pc:sldMkLst>
        <pc:graphicFrameChg chg="mod modGraphic">
          <ac:chgData name="Hoffman, Peter" userId="S::hoffman_p@cde.state.co.us::673cee94-26bd-4c2a-ab82-1b3669e2f049" providerId="AD" clId="Web-{1C34C36D-00EF-2365-4368-79374EDBD78F}" dt="2025-08-18T16:41:30.426" v="33"/>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1C34C36D-00EF-2365-4368-79374EDBD78F}" dt="2025-08-18T16:40:16.582" v="10" actId="20577"/>
        <pc:sldMkLst>
          <pc:docMk/>
          <pc:sldMk cId="794275993" sldId="5416"/>
        </pc:sldMkLst>
      </pc:sldChg>
      <pc:sldChg chg="addSp modSp">
        <pc:chgData name="Hoffman, Peter" userId="S::hoffman_p@cde.state.co.us::673cee94-26bd-4c2a-ab82-1b3669e2f049" providerId="AD" clId="Web-{1C34C36D-00EF-2365-4368-79374EDBD78F}" dt="2025-08-18T16:41:42.082" v="34"/>
        <pc:sldMkLst>
          <pc:docMk/>
          <pc:sldMk cId="500438566" sldId="5672"/>
        </pc:sldMkLst>
      </pc:sldChg>
      <pc:sldChg chg="del">
        <pc:chgData name="Hoffman, Peter" userId="S::hoffman_p@cde.state.co.us::673cee94-26bd-4c2a-ab82-1b3669e2f049" providerId="AD" clId="Web-{1C34C36D-00EF-2365-4368-79374EDBD78F}" dt="2025-08-18T16:41:05.723" v="12"/>
        <pc:sldMkLst>
          <pc:docMk/>
          <pc:sldMk cId="2055979038" sldId="5901"/>
        </pc:sldMkLst>
      </pc:sldChg>
      <pc:sldChg chg="del">
        <pc:chgData name="Hoffman, Peter" userId="S::hoffman_p@cde.state.co.us::673cee94-26bd-4c2a-ab82-1b3669e2f049" providerId="AD" clId="Web-{1C34C36D-00EF-2365-4368-79374EDBD78F}" dt="2025-08-18T16:41:05.723" v="15"/>
        <pc:sldMkLst>
          <pc:docMk/>
          <pc:sldMk cId="4102551744" sldId="5987"/>
        </pc:sldMkLst>
      </pc:sldChg>
      <pc:sldChg chg="del">
        <pc:chgData name="Hoffman, Peter" userId="S::hoffman_p@cde.state.co.us::673cee94-26bd-4c2a-ab82-1b3669e2f049" providerId="AD" clId="Web-{1C34C36D-00EF-2365-4368-79374EDBD78F}" dt="2025-08-18T16:41:05.723" v="13"/>
        <pc:sldMkLst>
          <pc:docMk/>
          <pc:sldMk cId="374928744" sldId="5990"/>
        </pc:sldMkLst>
      </pc:sldChg>
      <pc:sldChg chg="del">
        <pc:chgData name="Hoffman, Peter" userId="S::hoffman_p@cde.state.co.us::673cee94-26bd-4c2a-ab82-1b3669e2f049" providerId="AD" clId="Web-{1C34C36D-00EF-2365-4368-79374EDBD78F}" dt="2025-08-18T16:41:05.723" v="14"/>
        <pc:sldMkLst>
          <pc:docMk/>
          <pc:sldMk cId="4025617885" sldId="5991"/>
        </pc:sldMkLst>
      </pc:sldChg>
      <pc:sldChg chg="del">
        <pc:chgData name="Hoffman, Peter" userId="S::hoffman_p@cde.state.co.us::673cee94-26bd-4c2a-ab82-1b3669e2f049" providerId="AD" clId="Web-{1C34C36D-00EF-2365-4368-79374EDBD78F}" dt="2025-08-18T16:41:05.738" v="17"/>
        <pc:sldMkLst>
          <pc:docMk/>
          <pc:sldMk cId="104248470" sldId="6028"/>
        </pc:sldMkLst>
      </pc:sldChg>
      <pc:sldChg chg="del">
        <pc:chgData name="Hoffman, Peter" userId="S::hoffman_p@cde.state.co.us::673cee94-26bd-4c2a-ab82-1b3669e2f049" providerId="AD" clId="Web-{1C34C36D-00EF-2365-4368-79374EDBD78F}" dt="2025-08-18T16:42:06.161" v="44"/>
        <pc:sldMkLst>
          <pc:docMk/>
          <pc:sldMk cId="939174803" sldId="6032"/>
        </pc:sldMkLst>
      </pc:sldChg>
      <pc:sldChg chg="del">
        <pc:chgData name="Hoffman, Peter" userId="S::hoffman_p@cde.state.co.us::673cee94-26bd-4c2a-ab82-1b3669e2f049" providerId="AD" clId="Web-{1C34C36D-00EF-2365-4368-79374EDBD78F}" dt="2025-08-18T16:42:06.192" v="52"/>
        <pc:sldMkLst>
          <pc:docMk/>
          <pc:sldMk cId="2986489002" sldId="6033"/>
        </pc:sldMkLst>
      </pc:sldChg>
      <pc:sldChg chg="del">
        <pc:chgData name="Hoffman, Peter" userId="S::hoffman_p@cde.state.co.us::673cee94-26bd-4c2a-ab82-1b3669e2f049" providerId="AD" clId="Web-{1C34C36D-00EF-2365-4368-79374EDBD78F}" dt="2025-08-18T16:42:06.176" v="51"/>
        <pc:sldMkLst>
          <pc:docMk/>
          <pc:sldMk cId="2276821023" sldId="6034"/>
        </pc:sldMkLst>
      </pc:sldChg>
      <pc:sldChg chg="del">
        <pc:chgData name="Hoffman, Peter" userId="S::hoffman_p@cde.state.co.us::673cee94-26bd-4c2a-ab82-1b3669e2f049" providerId="AD" clId="Web-{1C34C36D-00EF-2365-4368-79374EDBD78F}" dt="2025-08-18T16:42:06.176" v="50"/>
        <pc:sldMkLst>
          <pc:docMk/>
          <pc:sldMk cId="1617499180" sldId="6038"/>
        </pc:sldMkLst>
      </pc:sldChg>
      <pc:sldChg chg="del">
        <pc:chgData name="Hoffman, Peter" userId="S::hoffman_p@cde.state.co.us::673cee94-26bd-4c2a-ab82-1b3669e2f049" providerId="AD" clId="Web-{1C34C36D-00EF-2365-4368-79374EDBD78F}" dt="2025-08-18T16:42:06.176" v="49"/>
        <pc:sldMkLst>
          <pc:docMk/>
          <pc:sldMk cId="427757475" sldId="6039"/>
        </pc:sldMkLst>
      </pc:sldChg>
      <pc:sldChg chg="del">
        <pc:chgData name="Hoffman, Peter" userId="S::hoffman_p@cde.state.co.us::673cee94-26bd-4c2a-ab82-1b3669e2f049" providerId="AD" clId="Web-{1C34C36D-00EF-2365-4368-79374EDBD78F}" dt="2025-08-18T16:42:06.176" v="46"/>
        <pc:sldMkLst>
          <pc:docMk/>
          <pc:sldMk cId="3683006635" sldId="6040"/>
        </pc:sldMkLst>
      </pc:sldChg>
      <pc:sldChg chg="del">
        <pc:chgData name="Hoffman, Peter" userId="S::hoffman_p@cde.state.co.us::673cee94-26bd-4c2a-ab82-1b3669e2f049" providerId="AD" clId="Web-{1C34C36D-00EF-2365-4368-79374EDBD78F}" dt="2025-08-18T16:42:06.176" v="45"/>
        <pc:sldMkLst>
          <pc:docMk/>
          <pc:sldMk cId="2292808903" sldId="6041"/>
        </pc:sldMkLst>
      </pc:sldChg>
      <pc:sldChg chg="del">
        <pc:chgData name="Hoffman, Peter" userId="S::hoffman_p@cde.state.co.us::673cee94-26bd-4c2a-ab82-1b3669e2f049" providerId="AD" clId="Web-{1C34C36D-00EF-2365-4368-79374EDBD78F}" dt="2025-08-18T16:41:05.754" v="25"/>
        <pc:sldMkLst>
          <pc:docMk/>
          <pc:sldMk cId="3115641727" sldId="6053"/>
        </pc:sldMkLst>
      </pc:sldChg>
      <pc:sldChg chg="del">
        <pc:chgData name="Hoffman, Peter" userId="S::hoffman_p@cde.state.co.us::673cee94-26bd-4c2a-ab82-1b3669e2f049" providerId="AD" clId="Web-{1C34C36D-00EF-2365-4368-79374EDBD78F}" dt="2025-08-18T16:41:05.738" v="23"/>
        <pc:sldMkLst>
          <pc:docMk/>
          <pc:sldMk cId="2643916489" sldId="6054"/>
        </pc:sldMkLst>
      </pc:sldChg>
      <pc:sldChg chg="del">
        <pc:chgData name="Hoffman, Peter" userId="S::hoffman_p@cde.state.co.us::673cee94-26bd-4c2a-ab82-1b3669e2f049" providerId="AD" clId="Web-{1C34C36D-00EF-2365-4368-79374EDBD78F}" dt="2025-08-18T16:41:05.738" v="22"/>
        <pc:sldMkLst>
          <pc:docMk/>
          <pc:sldMk cId="2052911192" sldId="6055"/>
        </pc:sldMkLst>
      </pc:sldChg>
      <pc:sldChg chg="del">
        <pc:chgData name="Hoffman, Peter" userId="S::hoffman_p@cde.state.co.us::673cee94-26bd-4c2a-ab82-1b3669e2f049" providerId="AD" clId="Web-{1C34C36D-00EF-2365-4368-79374EDBD78F}" dt="2025-08-18T16:41:05.738" v="21"/>
        <pc:sldMkLst>
          <pc:docMk/>
          <pc:sldMk cId="3038176183" sldId="6056"/>
        </pc:sldMkLst>
      </pc:sldChg>
      <pc:sldChg chg="del">
        <pc:chgData name="Hoffman, Peter" userId="S::hoffman_p@cde.state.co.us::673cee94-26bd-4c2a-ab82-1b3669e2f049" providerId="AD" clId="Web-{1C34C36D-00EF-2365-4368-79374EDBD78F}" dt="2025-08-18T16:41:05.738" v="20"/>
        <pc:sldMkLst>
          <pc:docMk/>
          <pc:sldMk cId="1721693706" sldId="6057"/>
        </pc:sldMkLst>
      </pc:sldChg>
      <pc:sldChg chg="del">
        <pc:chgData name="Hoffman, Peter" userId="S::hoffman_p@cde.state.co.us::673cee94-26bd-4c2a-ab82-1b3669e2f049" providerId="AD" clId="Web-{1C34C36D-00EF-2365-4368-79374EDBD78F}" dt="2025-08-18T16:42:06.176" v="48"/>
        <pc:sldMkLst>
          <pc:docMk/>
          <pc:sldMk cId="564747035" sldId="6063"/>
        </pc:sldMkLst>
      </pc:sldChg>
      <pc:sldChg chg="del">
        <pc:chgData name="Hoffman, Peter" userId="S::hoffman_p@cde.state.co.us::673cee94-26bd-4c2a-ab82-1b3669e2f049" providerId="AD" clId="Web-{1C34C36D-00EF-2365-4368-79374EDBD78F}" dt="2025-08-18T16:42:06.176" v="47"/>
        <pc:sldMkLst>
          <pc:docMk/>
          <pc:sldMk cId="3875854488" sldId="6064"/>
        </pc:sldMkLst>
      </pc:sldChg>
      <pc:sldChg chg="del">
        <pc:chgData name="Hoffman, Peter" userId="S::hoffman_p@cde.state.co.us::673cee94-26bd-4c2a-ab82-1b3669e2f049" providerId="AD" clId="Web-{1C34C36D-00EF-2365-4368-79374EDBD78F}" dt="2025-08-18T16:41:05.754" v="24"/>
        <pc:sldMkLst>
          <pc:docMk/>
          <pc:sldMk cId="2097664448" sldId="6065"/>
        </pc:sldMkLst>
      </pc:sldChg>
      <pc:sldChg chg="del">
        <pc:chgData name="Hoffman, Peter" userId="S::hoffman_p@cde.state.co.us::673cee94-26bd-4c2a-ab82-1b3669e2f049" providerId="AD" clId="Web-{1C34C36D-00EF-2365-4368-79374EDBD78F}" dt="2025-08-18T16:41:05.738" v="19"/>
        <pc:sldMkLst>
          <pc:docMk/>
          <pc:sldMk cId="1366222584" sldId="6066"/>
        </pc:sldMkLst>
      </pc:sldChg>
      <pc:sldChg chg="del">
        <pc:chgData name="Hoffman, Peter" userId="S::hoffman_p@cde.state.co.us::673cee94-26bd-4c2a-ab82-1b3669e2f049" providerId="AD" clId="Web-{1C34C36D-00EF-2365-4368-79374EDBD78F}" dt="2025-08-18T16:41:05.738" v="18"/>
        <pc:sldMkLst>
          <pc:docMk/>
          <pc:sldMk cId="690632310" sldId="6070"/>
        </pc:sldMkLst>
      </pc:sldChg>
      <pc:sldChg chg="add replId">
        <pc:chgData name="Hoffman, Peter" userId="S::hoffman_p@cde.state.co.us::673cee94-26bd-4c2a-ab82-1b3669e2f049" providerId="AD" clId="Web-{1C34C36D-00EF-2365-4368-79374EDBD78F}" dt="2025-08-18T16:41:55.879" v="35"/>
        <pc:sldMkLst>
          <pc:docMk/>
          <pc:sldMk cId="812424776" sldId="6070"/>
        </pc:sldMkLst>
      </pc:sldChg>
      <pc:sldChg chg="del">
        <pc:chgData name="Hoffman, Peter" userId="S::hoffman_p@cde.state.co.us::673cee94-26bd-4c2a-ab82-1b3669e2f049" providerId="AD" clId="Web-{1C34C36D-00EF-2365-4368-79374EDBD78F}" dt="2025-08-18T16:41:05.738" v="16"/>
        <pc:sldMkLst>
          <pc:docMk/>
          <pc:sldMk cId="938182431" sldId="6071"/>
        </pc:sldMkLst>
      </pc:sldChg>
      <pc:sldChg chg="add replId">
        <pc:chgData name="Hoffman, Peter" userId="S::hoffman_p@cde.state.co.us::673cee94-26bd-4c2a-ab82-1b3669e2f049" providerId="AD" clId="Web-{1C34C36D-00EF-2365-4368-79374EDBD78F}" dt="2025-08-18T16:41:55.957" v="36"/>
        <pc:sldMkLst>
          <pc:docMk/>
          <pc:sldMk cId="2525746056" sldId="6071"/>
        </pc:sldMkLst>
      </pc:sldChg>
      <pc:sldChg chg="add replId">
        <pc:chgData name="Hoffman, Peter" userId="S::hoffman_p@cde.state.co.us::673cee94-26bd-4c2a-ab82-1b3669e2f049" providerId="AD" clId="Web-{1C34C36D-00EF-2365-4368-79374EDBD78F}" dt="2025-08-18T16:41:56.051" v="37"/>
        <pc:sldMkLst>
          <pc:docMk/>
          <pc:sldMk cId="2892064144" sldId="6072"/>
        </pc:sldMkLst>
      </pc:sldChg>
      <pc:sldChg chg="add replId">
        <pc:chgData name="Hoffman, Peter" userId="S::hoffman_p@cde.state.co.us::673cee94-26bd-4c2a-ab82-1b3669e2f049" providerId="AD" clId="Web-{1C34C36D-00EF-2365-4368-79374EDBD78F}" dt="2025-08-18T16:41:56.145" v="38"/>
        <pc:sldMkLst>
          <pc:docMk/>
          <pc:sldMk cId="1261326693" sldId="6073"/>
        </pc:sldMkLst>
      </pc:sldChg>
      <pc:sldChg chg="add replId">
        <pc:chgData name="Hoffman, Peter" userId="S::hoffman_p@cde.state.co.us::673cee94-26bd-4c2a-ab82-1b3669e2f049" providerId="AD" clId="Web-{1C34C36D-00EF-2365-4368-79374EDBD78F}" dt="2025-08-18T16:41:56.223" v="39"/>
        <pc:sldMkLst>
          <pc:docMk/>
          <pc:sldMk cId="1644264216" sldId="6074"/>
        </pc:sldMkLst>
      </pc:sldChg>
      <pc:sldChg chg="add replId">
        <pc:chgData name="Hoffman, Peter" userId="S::hoffman_p@cde.state.co.us::673cee94-26bd-4c2a-ab82-1b3669e2f049" providerId="AD" clId="Web-{1C34C36D-00EF-2365-4368-79374EDBD78F}" dt="2025-08-18T16:41:56.332" v="40"/>
        <pc:sldMkLst>
          <pc:docMk/>
          <pc:sldMk cId="1106650214" sldId="6075"/>
        </pc:sldMkLst>
      </pc:sldChg>
      <pc:sldChg chg="add replId">
        <pc:chgData name="Hoffman, Peter" userId="S::hoffman_p@cde.state.co.us::673cee94-26bd-4c2a-ab82-1b3669e2f049" providerId="AD" clId="Web-{1C34C36D-00EF-2365-4368-79374EDBD78F}" dt="2025-08-18T16:41:56.426" v="41"/>
        <pc:sldMkLst>
          <pc:docMk/>
          <pc:sldMk cId="2377070037" sldId="6076"/>
        </pc:sldMkLst>
      </pc:sldChg>
      <pc:sldChg chg="add replId">
        <pc:chgData name="Hoffman, Peter" userId="S::hoffman_p@cde.state.co.us::673cee94-26bd-4c2a-ab82-1b3669e2f049" providerId="AD" clId="Web-{1C34C36D-00EF-2365-4368-79374EDBD78F}" dt="2025-08-18T16:41:56.520" v="42"/>
        <pc:sldMkLst>
          <pc:docMk/>
          <pc:sldMk cId="971939976" sldId="6077"/>
        </pc:sldMkLst>
      </pc:sldChg>
      <pc:sldChg chg="add replId">
        <pc:chgData name="Hoffman, Peter" userId="S::hoffman_p@cde.state.co.us::673cee94-26bd-4c2a-ab82-1b3669e2f049" providerId="AD" clId="Web-{1C34C36D-00EF-2365-4368-79374EDBD78F}" dt="2025-08-18T16:41:56.536" v="43"/>
        <pc:sldMkLst>
          <pc:docMk/>
          <pc:sldMk cId="309898177" sldId="6078"/>
        </pc:sldMkLst>
      </pc:sldChg>
    </pc:docChg>
  </pc:docChgLst>
  <pc:docChgLst>
    <pc:chgData name="Chaffin,Melissa" userId="S::chaffin_m@cde.state.co.us::21f0136b-23e1-4eef-9c4f-f29e4cc3ac56" providerId="AD" clId="Web-{8D02A4AE-2A77-535A-33BC-883D58904335}"/>
    <pc:docChg chg="addSld delSld modSld">
      <pc:chgData name="Chaffin,Melissa" userId="S::chaffin_m@cde.state.co.us::21f0136b-23e1-4eef-9c4f-f29e4cc3ac56" providerId="AD" clId="Web-{8D02A4AE-2A77-535A-33BC-883D58904335}" dt="2025-08-26T20:20:02.342" v="803" actId="20577"/>
      <pc:docMkLst>
        <pc:docMk/>
      </pc:docMkLst>
      <pc:sldChg chg="modSp">
        <pc:chgData name="Chaffin,Melissa" userId="S::chaffin_m@cde.state.co.us::21f0136b-23e1-4eef-9c4f-f29e4cc3ac56" providerId="AD" clId="Web-{8D02A4AE-2A77-535A-33BC-883D58904335}" dt="2025-08-26T20:19:45.373" v="801" actId="20577"/>
        <pc:sldMkLst>
          <pc:docMk/>
          <pc:sldMk cId="4066444466" sldId="6086"/>
        </pc:sldMkLst>
        <pc:spChg chg="mod">
          <ac:chgData name="Chaffin,Melissa" userId="S::chaffin_m@cde.state.co.us::21f0136b-23e1-4eef-9c4f-f29e4cc3ac56" providerId="AD" clId="Web-{8D02A4AE-2A77-535A-33BC-883D58904335}" dt="2025-08-26T20:19:45.373" v="801" actId="20577"/>
          <ac:spMkLst>
            <pc:docMk/>
            <pc:sldMk cId="4066444466" sldId="6086"/>
            <ac:spMk id="5" creationId="{466B23BC-89A6-4A34-0877-2A7969227650}"/>
          </ac:spMkLst>
        </pc:spChg>
      </pc:sldChg>
      <pc:sldChg chg="modSp">
        <pc:chgData name="Chaffin,Melissa" userId="S::chaffin_m@cde.state.co.us::21f0136b-23e1-4eef-9c4f-f29e4cc3ac56" providerId="AD" clId="Web-{8D02A4AE-2A77-535A-33BC-883D58904335}" dt="2025-08-26T20:19:37.060" v="800" actId="20577"/>
        <pc:sldMkLst>
          <pc:docMk/>
          <pc:sldMk cId="2449929863" sldId="6088"/>
        </pc:sldMkLst>
        <pc:spChg chg="mod">
          <ac:chgData name="Chaffin,Melissa" userId="S::chaffin_m@cde.state.co.us::21f0136b-23e1-4eef-9c4f-f29e4cc3ac56" providerId="AD" clId="Web-{8D02A4AE-2A77-535A-33BC-883D58904335}" dt="2025-08-26T20:19:37.060" v="800" actId="20577"/>
          <ac:spMkLst>
            <pc:docMk/>
            <pc:sldMk cId="2449929863" sldId="6088"/>
            <ac:spMk id="5" creationId="{EF1CA7B0-4495-E8EF-8FF6-82D242D0D45E}"/>
          </ac:spMkLst>
        </pc:spChg>
      </pc:sldChg>
      <pc:sldChg chg="modSp">
        <pc:chgData name="Chaffin,Melissa" userId="S::chaffin_m@cde.state.co.us::21f0136b-23e1-4eef-9c4f-f29e4cc3ac56" providerId="AD" clId="Web-{8D02A4AE-2A77-535A-33BC-883D58904335}" dt="2025-08-26T20:20:02.342" v="803" actId="20577"/>
        <pc:sldMkLst>
          <pc:docMk/>
          <pc:sldMk cId="83922747" sldId="6089"/>
        </pc:sldMkLst>
      </pc:sldChg>
      <pc:sldChg chg="modSp">
        <pc:chgData name="Chaffin,Melissa" userId="S::chaffin_m@cde.state.co.us::21f0136b-23e1-4eef-9c4f-f29e4cc3ac56" providerId="AD" clId="Web-{8D02A4AE-2A77-535A-33BC-883D58904335}" dt="2025-08-26T20:10:56.967" v="366" actId="20577"/>
        <pc:sldMkLst>
          <pc:docMk/>
          <pc:sldMk cId="3850630262" sldId="6090"/>
        </pc:sldMkLst>
        <pc:spChg chg="mod">
          <ac:chgData name="Chaffin,Melissa" userId="S::chaffin_m@cde.state.co.us::21f0136b-23e1-4eef-9c4f-f29e4cc3ac56" providerId="AD" clId="Web-{8D02A4AE-2A77-535A-33BC-883D58904335}" dt="2025-08-26T20:10:56.967" v="366" actId="20577"/>
          <ac:spMkLst>
            <pc:docMk/>
            <pc:sldMk cId="3850630262" sldId="6090"/>
            <ac:spMk id="3" creationId="{375A974F-ACB0-A8ED-A6C9-2FEF31509000}"/>
          </ac:spMkLst>
        </pc:spChg>
      </pc:sldChg>
      <pc:sldChg chg="addSp modSp">
        <pc:chgData name="Chaffin,Melissa" userId="S::chaffin_m@cde.state.co.us::21f0136b-23e1-4eef-9c4f-f29e4cc3ac56" providerId="AD" clId="Web-{8D02A4AE-2A77-535A-33BC-883D58904335}" dt="2025-08-26T20:05:02.549" v="291" actId="20577"/>
        <pc:sldMkLst>
          <pc:docMk/>
          <pc:sldMk cId="391754689" sldId="6092"/>
        </pc:sldMkLst>
      </pc:sldChg>
      <pc:sldChg chg="modSp">
        <pc:chgData name="Chaffin,Melissa" userId="S::chaffin_m@cde.state.co.us::21f0136b-23e1-4eef-9c4f-f29e4cc3ac56" providerId="AD" clId="Web-{8D02A4AE-2A77-535A-33BC-883D58904335}" dt="2025-08-26T20:11:27.499" v="369" actId="20577"/>
        <pc:sldMkLst>
          <pc:docMk/>
          <pc:sldMk cId="988684934" sldId="6093"/>
        </pc:sldMkLst>
      </pc:sldChg>
      <pc:sldChg chg="modSp del">
        <pc:chgData name="Chaffin,Melissa" userId="S::chaffin_m@cde.state.co.us::21f0136b-23e1-4eef-9c4f-f29e4cc3ac56" providerId="AD" clId="Web-{8D02A4AE-2A77-535A-33BC-883D58904335}" dt="2025-08-26T20:10:07.950" v="363"/>
        <pc:sldMkLst>
          <pc:docMk/>
          <pc:sldMk cId="4099025358" sldId="6094"/>
        </pc:sldMkLst>
      </pc:sldChg>
      <pc:sldChg chg="modSp del">
        <pc:chgData name="Chaffin,Melissa" userId="S::chaffin_m@cde.state.co.us::21f0136b-23e1-4eef-9c4f-f29e4cc3ac56" providerId="AD" clId="Web-{8D02A4AE-2A77-535A-33BC-883D58904335}" dt="2025-08-26T20:09:46.871" v="362"/>
        <pc:sldMkLst>
          <pc:docMk/>
          <pc:sldMk cId="1762202825" sldId="6095"/>
        </pc:sldMkLst>
      </pc:sldChg>
      <pc:sldChg chg="modSp new">
        <pc:chgData name="Chaffin,Melissa" userId="S::chaffin_m@cde.state.co.us::21f0136b-23e1-4eef-9c4f-f29e4cc3ac56" providerId="AD" clId="Web-{8D02A4AE-2A77-535A-33BC-883D58904335}" dt="2025-08-26T20:16:54.352" v="775" actId="20577"/>
        <pc:sldMkLst>
          <pc:docMk/>
          <pc:sldMk cId="3937953473" sldId="6103"/>
        </pc:sldMkLst>
        <pc:spChg chg="mod">
          <ac:chgData name="Chaffin,Melissa" userId="S::chaffin_m@cde.state.co.us::21f0136b-23e1-4eef-9c4f-f29e4cc3ac56" providerId="AD" clId="Web-{8D02A4AE-2A77-535A-33BC-883D58904335}" dt="2025-08-26T20:16:47.977" v="774" actId="14100"/>
          <ac:spMkLst>
            <pc:docMk/>
            <pc:sldMk cId="3937953473" sldId="6103"/>
            <ac:spMk id="2" creationId="{6BFC2707-B574-D0DA-84E6-791CC71CE392}"/>
          </ac:spMkLst>
        </pc:spChg>
        <pc:spChg chg="mod">
          <ac:chgData name="Chaffin,Melissa" userId="S::chaffin_m@cde.state.co.us::21f0136b-23e1-4eef-9c4f-f29e4cc3ac56" providerId="AD" clId="Web-{8D02A4AE-2A77-535A-33BC-883D58904335}" dt="2025-08-26T20:16:54.352" v="775" actId="20577"/>
          <ac:spMkLst>
            <pc:docMk/>
            <pc:sldMk cId="3937953473" sldId="6103"/>
            <ac:spMk id="3" creationId="{B39CD638-9F70-3935-73C2-68ECA163D6F4}"/>
          </ac:spMkLst>
        </pc:spChg>
        <pc:spChg chg="mod">
          <ac:chgData name="Chaffin,Melissa" userId="S::chaffin_m@cde.state.co.us::21f0136b-23e1-4eef-9c4f-f29e4cc3ac56" providerId="AD" clId="Web-{8D02A4AE-2A77-535A-33BC-883D58904335}" dt="2025-08-26T20:16:22.179" v="748" actId="20577"/>
          <ac:spMkLst>
            <pc:docMk/>
            <pc:sldMk cId="3937953473" sldId="6103"/>
            <ac:spMk id="5" creationId="{B2B1F119-8E28-4DF8-F7F6-7438D6B50B3B}"/>
          </ac:spMkLst>
        </pc:spChg>
        <pc:spChg chg="mod">
          <ac:chgData name="Chaffin,Melissa" userId="S::chaffin_m@cde.state.co.us::21f0136b-23e1-4eef-9c4f-f29e4cc3ac56" providerId="AD" clId="Web-{8D02A4AE-2A77-535A-33BC-883D58904335}" dt="2025-08-26T20:16:28.992" v="760" actId="20577"/>
          <ac:spMkLst>
            <pc:docMk/>
            <pc:sldMk cId="3937953473" sldId="6103"/>
            <ac:spMk id="6" creationId="{7766C648-E38E-6053-4E9D-E2E183D9935A}"/>
          </ac:spMkLst>
        </pc:spChg>
      </pc:sldChg>
    </pc:docChg>
  </pc:docChgLst>
  <pc:docChgLst>
    <pc:chgData name="Martin, Carrie" userId="S::martin_c@cde.state.co.us::3f021071-f948-4caa-8dd8-d3036854ac97" providerId="AD" clId="Web-{8D9600B2-8BA1-E25F-3CF0-D5AC318C563D}"/>
    <pc:docChg chg="modSld">
      <pc:chgData name="Martin, Carrie" userId="S::martin_c@cde.state.co.us::3f021071-f948-4caa-8dd8-d3036854ac97" providerId="AD" clId="Web-{8D9600B2-8BA1-E25F-3CF0-D5AC318C563D}" dt="2025-08-20T04:08:45.783" v="30"/>
      <pc:docMkLst>
        <pc:docMk/>
      </pc:docMkLst>
      <pc:sldChg chg="modSp">
        <pc:chgData name="Martin, Carrie" userId="S::martin_c@cde.state.co.us::3f021071-f948-4caa-8dd8-d3036854ac97" providerId="AD" clId="Web-{8D9600B2-8BA1-E25F-3CF0-D5AC318C563D}" dt="2025-08-20T04:08:45.783" v="30"/>
        <pc:sldMkLst>
          <pc:docMk/>
          <pc:sldMk cId="1212467416" sldId="261"/>
        </pc:sldMkLst>
        <pc:graphicFrameChg chg="mod modGraphic">
          <ac:chgData name="Martin, Carrie" userId="S::martin_c@cde.state.co.us::3f021071-f948-4caa-8dd8-d3036854ac97" providerId="AD" clId="Web-{8D9600B2-8BA1-E25F-3CF0-D5AC318C563D}" dt="2025-08-20T04:08:45.783" v="30"/>
          <ac:graphicFrameMkLst>
            <pc:docMk/>
            <pc:sldMk cId="1212467416" sldId="261"/>
            <ac:graphicFrameMk id="5" creationId="{9C3641C5-EC4F-D3EA-E4A2-8ABB597C5BAA}"/>
          </ac:graphicFrameMkLst>
        </pc:graphicFrameChg>
      </pc:sldChg>
    </pc:docChg>
  </pc:docChgLst>
  <pc:docChgLst>
    <pc:chgData name="Chaffin,Melissa" userId="S::chaffin_m@cde.state.co.us::21f0136b-23e1-4eef-9c4f-f29e4cc3ac56" providerId="AD" clId="Web-{D1F05C83-75EA-8057-77B2-73A7CC7A71DF}"/>
    <pc:docChg chg="modSld">
      <pc:chgData name="Chaffin,Melissa" userId="S::chaffin_m@cde.state.co.us::21f0136b-23e1-4eef-9c4f-f29e4cc3ac56" providerId="AD" clId="Web-{D1F05C83-75EA-8057-77B2-73A7CC7A71DF}" dt="2025-09-03T14:33:11.902" v="56" actId="20577"/>
      <pc:docMkLst>
        <pc:docMk/>
      </pc:docMkLst>
      <pc:sldChg chg="modSp">
        <pc:chgData name="Chaffin,Melissa" userId="S::chaffin_m@cde.state.co.us::21f0136b-23e1-4eef-9c4f-f29e4cc3ac56" providerId="AD" clId="Web-{D1F05C83-75EA-8057-77B2-73A7CC7A71DF}" dt="2025-09-03T14:33:11.902" v="56" actId="20577"/>
        <pc:sldMkLst>
          <pc:docMk/>
          <pc:sldMk cId="3494324940" sldId="6091"/>
        </pc:sldMkLst>
        <pc:spChg chg="mod">
          <ac:chgData name="Chaffin,Melissa" userId="S::chaffin_m@cde.state.co.us::21f0136b-23e1-4eef-9c4f-f29e4cc3ac56" providerId="AD" clId="Web-{D1F05C83-75EA-8057-77B2-73A7CC7A71DF}" dt="2025-09-03T14:33:11.902" v="56" actId="20577"/>
          <ac:spMkLst>
            <pc:docMk/>
            <pc:sldMk cId="3494324940" sldId="6091"/>
            <ac:spMk id="3" creationId="{FA24CF96-03B5-E761-74C3-1A52C93A9751}"/>
          </ac:spMkLst>
        </pc:spChg>
      </pc:sldChg>
    </pc:docChg>
  </pc:docChgLst>
  <pc:docChgLst>
    <pc:chgData name="Hoffman, Peter" userId="S::hoffman_p@cde.state.co.us::673cee94-26bd-4c2a-ab82-1b3669e2f049" providerId="AD" clId="Web-{33D0AE57-28B4-42A3-9EF7-8F0920DE874F}"/>
    <pc:docChg chg="modSld">
      <pc:chgData name="Hoffman, Peter" userId="S::hoffman_p@cde.state.co.us::673cee94-26bd-4c2a-ab82-1b3669e2f049" providerId="AD" clId="Web-{33D0AE57-28B4-42A3-9EF7-8F0920DE874F}" dt="2025-08-18T16:51:19.359" v="1"/>
      <pc:docMkLst>
        <pc:docMk/>
      </pc:docMkLst>
      <pc:sldChg chg="modSp">
        <pc:chgData name="Hoffman, Peter" userId="S::hoffman_p@cde.state.co.us::673cee94-26bd-4c2a-ab82-1b3669e2f049" providerId="AD" clId="Web-{33D0AE57-28B4-42A3-9EF7-8F0920DE874F}" dt="2025-08-18T16:51:19.359" v="1"/>
        <pc:sldMkLst>
          <pc:docMk/>
          <pc:sldMk cId="1037917088" sldId="5098"/>
        </pc:sldMkLst>
        <pc:graphicFrameChg chg="mod modGraphic">
          <ac:chgData name="Hoffman, Peter" userId="S::hoffman_p@cde.state.co.us::673cee94-26bd-4c2a-ab82-1b3669e2f049" providerId="AD" clId="Web-{33D0AE57-28B4-42A3-9EF7-8F0920DE874F}" dt="2025-08-18T16:51:19.359" v="1"/>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D8ABCBF2-7BAB-4B60-8770-79A75733B9F3}"/>
    <pc:docChg chg="undo custSel addSld delSld modSld sldOrd">
      <pc:chgData name="Gudka, Dawna" userId="823cceae-331b-41d6-9a63-34ad6d1db55c" providerId="ADAL" clId="{D8ABCBF2-7BAB-4B60-8770-79A75733B9F3}" dt="2025-09-03T17:09:40.018" v="445"/>
      <pc:docMkLst>
        <pc:docMk/>
      </pc:docMkLst>
      <pc:sldChg chg="modSp mod">
        <pc:chgData name="Gudka, Dawna" userId="823cceae-331b-41d6-9a63-34ad6d1db55c" providerId="ADAL" clId="{D8ABCBF2-7BAB-4B60-8770-79A75733B9F3}" dt="2025-09-02T12:36:05.098" v="19" actId="20577"/>
        <pc:sldMkLst>
          <pc:docMk/>
          <pc:sldMk cId="3044915438" sldId="256"/>
        </pc:sldMkLst>
        <pc:spChg chg="mod">
          <ac:chgData name="Gudka, Dawna" userId="823cceae-331b-41d6-9a63-34ad6d1db55c" providerId="ADAL" clId="{D8ABCBF2-7BAB-4B60-8770-79A75733B9F3}" dt="2025-09-02T12:36:05.098" v="19" actId="20577"/>
          <ac:spMkLst>
            <pc:docMk/>
            <pc:sldMk cId="3044915438" sldId="256"/>
            <ac:spMk id="2" creationId="{00000000-0000-0000-0000-000000000000}"/>
          </ac:spMkLst>
        </pc:spChg>
      </pc:sldChg>
      <pc:sldChg chg="modSp mod">
        <pc:chgData name="Gudka, Dawna" userId="823cceae-331b-41d6-9a63-34ad6d1db55c" providerId="ADAL" clId="{D8ABCBF2-7BAB-4B60-8770-79A75733B9F3}" dt="2025-09-02T12:42:29.706" v="197" actId="20577"/>
        <pc:sldMkLst>
          <pc:docMk/>
          <pc:sldMk cId="1212467416" sldId="261"/>
        </pc:sldMkLst>
        <pc:graphicFrameChg chg="mod modGraphic">
          <ac:chgData name="Gudka, Dawna" userId="823cceae-331b-41d6-9a63-34ad6d1db55c" providerId="ADAL" clId="{D8ABCBF2-7BAB-4B60-8770-79A75733B9F3}" dt="2025-09-02T12:42:29.706" v="197" actId="20577"/>
          <ac:graphicFrameMkLst>
            <pc:docMk/>
            <pc:sldMk cId="1212467416" sldId="261"/>
            <ac:graphicFrameMk id="5" creationId="{9C3641C5-EC4F-D3EA-E4A2-8ABB597C5BAA}"/>
          </ac:graphicFrameMkLst>
        </pc:graphicFrameChg>
      </pc:sldChg>
      <pc:sldChg chg="modSp mod">
        <pc:chgData name="Gudka, Dawna" userId="823cceae-331b-41d6-9a63-34ad6d1db55c" providerId="ADAL" clId="{D8ABCBF2-7BAB-4B60-8770-79A75733B9F3}" dt="2025-09-03T04:26:56.016" v="334" actId="20577"/>
        <pc:sldMkLst>
          <pc:docMk/>
          <pc:sldMk cId="3227145924" sldId="5097"/>
        </pc:sldMkLst>
        <pc:graphicFrameChg chg="modGraphic">
          <ac:chgData name="Gudka, Dawna" userId="823cceae-331b-41d6-9a63-34ad6d1db55c" providerId="ADAL" clId="{D8ABCBF2-7BAB-4B60-8770-79A75733B9F3}" dt="2025-09-03T04:26:56.016" v="334" actId="20577"/>
          <ac:graphicFrameMkLst>
            <pc:docMk/>
            <pc:sldMk cId="3227145924" sldId="5097"/>
            <ac:graphicFrameMk id="7" creationId="{2864BB53-F741-4FFC-0348-1AC10AD60EEB}"/>
          </ac:graphicFrameMkLst>
        </pc:graphicFrameChg>
      </pc:sldChg>
      <pc:sldChg chg="del">
        <pc:chgData name="Gudka, Dawna" userId="823cceae-331b-41d6-9a63-34ad6d1db55c" providerId="ADAL" clId="{D8ABCBF2-7BAB-4B60-8770-79A75733B9F3}" dt="2025-09-02T12:42:52.959" v="198" actId="2696"/>
        <pc:sldMkLst>
          <pc:docMk/>
          <pc:sldMk cId="1890162367" sldId="5984"/>
        </pc:sldMkLst>
      </pc:sldChg>
      <pc:sldChg chg="add">
        <pc:chgData name="Gudka, Dawna" userId="823cceae-331b-41d6-9a63-34ad6d1db55c" providerId="ADAL" clId="{D8ABCBF2-7BAB-4B60-8770-79A75733B9F3}" dt="2025-09-02T12:43:09.662" v="199"/>
        <pc:sldMkLst>
          <pc:docMk/>
          <pc:sldMk cId="2113856115" sldId="5984"/>
        </pc:sldMkLst>
      </pc:sldChg>
      <pc:sldChg chg="add">
        <pc:chgData name="Gudka, Dawna" userId="823cceae-331b-41d6-9a63-34ad6d1db55c" providerId="ADAL" clId="{D8ABCBF2-7BAB-4B60-8770-79A75733B9F3}" dt="2025-09-02T12:43:09.662" v="199"/>
        <pc:sldMkLst>
          <pc:docMk/>
          <pc:sldMk cId="925122637" sldId="6015"/>
        </pc:sldMkLst>
      </pc:sldChg>
      <pc:sldChg chg="del">
        <pc:chgData name="Gudka, Dawna" userId="823cceae-331b-41d6-9a63-34ad6d1db55c" providerId="ADAL" clId="{D8ABCBF2-7BAB-4B60-8770-79A75733B9F3}" dt="2025-09-02T12:42:52.959" v="198" actId="2696"/>
        <pc:sldMkLst>
          <pc:docMk/>
          <pc:sldMk cId="1878440181" sldId="6015"/>
        </pc:sldMkLst>
      </pc:sldChg>
      <pc:sldChg chg="add">
        <pc:chgData name="Gudka, Dawna" userId="823cceae-331b-41d6-9a63-34ad6d1db55c" providerId="ADAL" clId="{D8ABCBF2-7BAB-4B60-8770-79A75733B9F3}" dt="2025-09-02T12:43:09.662" v="199"/>
        <pc:sldMkLst>
          <pc:docMk/>
          <pc:sldMk cId="1097007941" sldId="6017"/>
        </pc:sldMkLst>
      </pc:sldChg>
      <pc:sldChg chg="del">
        <pc:chgData name="Gudka, Dawna" userId="823cceae-331b-41d6-9a63-34ad6d1db55c" providerId="ADAL" clId="{D8ABCBF2-7BAB-4B60-8770-79A75733B9F3}" dt="2025-09-02T12:42:52.959" v="198" actId="2696"/>
        <pc:sldMkLst>
          <pc:docMk/>
          <pc:sldMk cId="3871401798" sldId="6017"/>
        </pc:sldMkLst>
      </pc:sldChg>
      <pc:sldChg chg="modSp add mod">
        <pc:chgData name="Gudka, Dawna" userId="823cceae-331b-41d6-9a63-34ad6d1db55c" providerId="ADAL" clId="{D8ABCBF2-7BAB-4B60-8770-79A75733B9F3}" dt="2025-09-03T17:04:10.684" v="405" actId="20577"/>
        <pc:sldMkLst>
          <pc:docMk/>
          <pc:sldMk cId="2052911192" sldId="6055"/>
        </pc:sldMkLst>
        <pc:spChg chg="mod">
          <ac:chgData name="Gudka, Dawna" userId="823cceae-331b-41d6-9a63-34ad6d1db55c" providerId="ADAL" clId="{D8ABCBF2-7BAB-4B60-8770-79A75733B9F3}" dt="2025-09-03T17:04:10.684" v="405" actId="20577"/>
          <ac:spMkLst>
            <pc:docMk/>
            <pc:sldMk cId="2052911192" sldId="6055"/>
            <ac:spMk id="6" creationId="{DEF418A1-70C0-7E5C-73F7-A12BD7E74852}"/>
          </ac:spMkLst>
        </pc:spChg>
      </pc:sldChg>
      <pc:sldChg chg="add">
        <pc:chgData name="Gudka, Dawna" userId="823cceae-331b-41d6-9a63-34ad6d1db55c" providerId="ADAL" clId="{D8ABCBF2-7BAB-4B60-8770-79A75733B9F3}" dt="2025-09-02T12:43:09.662" v="199"/>
        <pc:sldMkLst>
          <pc:docMk/>
          <pc:sldMk cId="2412857457" sldId="6062"/>
        </pc:sldMkLst>
      </pc:sldChg>
      <pc:sldChg chg="del">
        <pc:chgData name="Gudka, Dawna" userId="823cceae-331b-41d6-9a63-34ad6d1db55c" providerId="ADAL" clId="{D8ABCBF2-7BAB-4B60-8770-79A75733B9F3}" dt="2025-09-02T12:42:52.959" v="198" actId="2696"/>
        <pc:sldMkLst>
          <pc:docMk/>
          <pc:sldMk cId="3566746789" sldId="6062"/>
        </pc:sldMkLst>
      </pc:sldChg>
      <pc:sldChg chg="modSp add mod">
        <pc:chgData name="Gudka, Dawna" userId="823cceae-331b-41d6-9a63-34ad6d1db55c" providerId="ADAL" clId="{D8ABCBF2-7BAB-4B60-8770-79A75733B9F3}" dt="2025-09-02T21:19:09.125" v="295" actId="20577"/>
        <pc:sldMkLst>
          <pc:docMk/>
          <pc:sldMk cId="2720036529" sldId="6079"/>
        </pc:sldMkLst>
        <pc:spChg chg="mod">
          <ac:chgData name="Gudka, Dawna" userId="823cceae-331b-41d6-9a63-34ad6d1db55c" providerId="ADAL" clId="{D8ABCBF2-7BAB-4B60-8770-79A75733B9F3}" dt="2025-09-02T21:19:09.125" v="295" actId="20577"/>
          <ac:spMkLst>
            <pc:docMk/>
            <pc:sldMk cId="2720036529" sldId="6079"/>
            <ac:spMk id="5" creationId="{908E0F9F-8A62-1AEE-F7A9-25FCE924BD8D}"/>
          </ac:spMkLst>
        </pc:spChg>
      </pc:sldChg>
      <pc:sldChg chg="modSp add mod">
        <pc:chgData name="Gudka, Dawna" userId="823cceae-331b-41d6-9a63-34ad6d1db55c" providerId="ADAL" clId="{D8ABCBF2-7BAB-4B60-8770-79A75733B9F3}" dt="2025-09-03T17:07:42.291" v="426" actId="962"/>
        <pc:sldMkLst>
          <pc:docMk/>
          <pc:sldMk cId="2216530191" sldId="6080"/>
        </pc:sldMkLst>
        <pc:spChg chg="mod">
          <ac:chgData name="Gudka, Dawna" userId="823cceae-331b-41d6-9a63-34ad6d1db55c" providerId="ADAL" clId="{D8ABCBF2-7BAB-4B60-8770-79A75733B9F3}" dt="2025-09-03T17:05:17.267" v="408" actId="962"/>
          <ac:spMkLst>
            <pc:docMk/>
            <pc:sldMk cId="2216530191" sldId="6080"/>
            <ac:spMk id="7" creationId="{07B0CA7B-546B-0A1E-E8C8-F926A263B810}"/>
          </ac:spMkLst>
        </pc:spChg>
        <pc:spChg chg="mod">
          <ac:chgData name="Gudka, Dawna" userId="823cceae-331b-41d6-9a63-34ad6d1db55c" providerId="ADAL" clId="{D8ABCBF2-7BAB-4B60-8770-79A75733B9F3}" dt="2025-09-03T17:07:42.291" v="426" actId="962"/>
          <ac:spMkLst>
            <pc:docMk/>
            <pc:sldMk cId="2216530191" sldId="6080"/>
            <ac:spMk id="19" creationId="{600E19A4-1E50-2E5F-ED76-C4777B1566E9}"/>
          </ac:spMkLst>
        </pc:spChg>
        <pc:picChg chg="mod">
          <ac:chgData name="Gudka, Dawna" userId="823cceae-331b-41d6-9a63-34ad6d1db55c" providerId="ADAL" clId="{D8ABCBF2-7BAB-4B60-8770-79A75733B9F3}" dt="2025-09-03T17:05:02.384" v="407" actId="962"/>
          <ac:picMkLst>
            <pc:docMk/>
            <pc:sldMk cId="2216530191" sldId="6080"/>
            <ac:picMk id="14" creationId="{7555A184-6503-95AA-9728-11FF69483B29}"/>
          </ac:picMkLst>
        </pc:picChg>
      </pc:sldChg>
      <pc:sldChg chg="addSp delSp modSp add mod modClrScheme chgLayout">
        <pc:chgData name="Gudka, Dawna" userId="823cceae-331b-41d6-9a63-34ad6d1db55c" providerId="ADAL" clId="{D8ABCBF2-7BAB-4B60-8770-79A75733B9F3}" dt="2025-09-03T17:08:30.457" v="433" actId="13244"/>
        <pc:sldMkLst>
          <pc:docMk/>
          <pc:sldMk cId="3139889216" sldId="6082"/>
        </pc:sldMkLst>
        <pc:spChg chg="del">
          <ac:chgData name="Gudka, Dawna" userId="823cceae-331b-41d6-9a63-34ad6d1db55c" providerId="ADAL" clId="{D8ABCBF2-7BAB-4B60-8770-79A75733B9F3}" dt="2025-09-03T16:59:27.177" v="335" actId="478"/>
          <ac:spMkLst>
            <pc:docMk/>
            <pc:sldMk cId="3139889216" sldId="6082"/>
            <ac:spMk id="2" creationId="{7505EFAD-A187-04BF-DF82-C408ED4FD450}"/>
          </ac:spMkLst>
        </pc:spChg>
        <pc:spChg chg="mod ord">
          <ac:chgData name="Gudka, Dawna" userId="823cceae-331b-41d6-9a63-34ad6d1db55c" providerId="ADAL" clId="{D8ABCBF2-7BAB-4B60-8770-79A75733B9F3}" dt="2025-09-03T17:08:20.393" v="430" actId="13244"/>
          <ac:spMkLst>
            <pc:docMk/>
            <pc:sldMk cId="3139889216" sldId="6082"/>
            <ac:spMk id="4" creationId="{4FF67597-E92E-BCAA-B16B-5CF3187E9787}"/>
          </ac:spMkLst>
        </pc:spChg>
        <pc:spChg chg="mod">
          <ac:chgData name="Gudka, Dawna" userId="823cceae-331b-41d6-9a63-34ad6d1db55c" providerId="ADAL" clId="{D8ABCBF2-7BAB-4B60-8770-79A75733B9F3}" dt="2025-09-03T17:00:20.896" v="339" actId="26606"/>
          <ac:spMkLst>
            <pc:docMk/>
            <pc:sldMk cId="3139889216" sldId="6082"/>
            <ac:spMk id="5" creationId="{4AAAB5D5-9F96-CF66-1657-3ACD243D58B6}"/>
          </ac:spMkLst>
        </pc:spChg>
        <pc:spChg chg="mod">
          <ac:chgData name="Gudka, Dawna" userId="823cceae-331b-41d6-9a63-34ad6d1db55c" providerId="ADAL" clId="{D8ABCBF2-7BAB-4B60-8770-79A75733B9F3}" dt="2025-09-03T17:02:35.025" v="404" actId="6549"/>
          <ac:spMkLst>
            <pc:docMk/>
            <pc:sldMk cId="3139889216" sldId="6082"/>
            <ac:spMk id="6" creationId="{4CBEAA54-6194-7C1B-8A15-03039629E536}"/>
          </ac:spMkLst>
        </pc:spChg>
        <pc:spChg chg="mod ord">
          <ac:chgData name="Gudka, Dawna" userId="823cceae-331b-41d6-9a63-34ad6d1db55c" providerId="ADAL" clId="{D8ABCBF2-7BAB-4B60-8770-79A75733B9F3}" dt="2025-09-03T17:08:23.047" v="431" actId="13244"/>
          <ac:spMkLst>
            <pc:docMk/>
            <pc:sldMk cId="3139889216" sldId="6082"/>
            <ac:spMk id="7" creationId="{18C33EBE-1AD3-F536-E1B1-FBBB7CA99267}"/>
          </ac:spMkLst>
        </pc:spChg>
        <pc:spChg chg="mod ord">
          <ac:chgData name="Gudka, Dawna" userId="823cceae-331b-41d6-9a63-34ad6d1db55c" providerId="ADAL" clId="{D8ABCBF2-7BAB-4B60-8770-79A75733B9F3}" dt="2025-09-03T17:08:25.155" v="432" actId="13244"/>
          <ac:spMkLst>
            <pc:docMk/>
            <pc:sldMk cId="3139889216" sldId="6082"/>
            <ac:spMk id="8" creationId="{03D39A19-AE8D-0C91-24E8-7A5F76808938}"/>
          </ac:spMkLst>
        </pc:spChg>
        <pc:picChg chg="add mod ord">
          <ac:chgData name="Gudka, Dawna" userId="823cceae-331b-41d6-9a63-34ad6d1db55c" providerId="ADAL" clId="{D8ABCBF2-7BAB-4B60-8770-79A75733B9F3}" dt="2025-09-03T17:05:32.920" v="410" actId="962"/>
          <ac:picMkLst>
            <pc:docMk/>
            <pc:sldMk cId="3139889216" sldId="6082"/>
            <ac:picMk id="9" creationId="{3F7E4202-65C6-25E9-E4EC-9591E54A72C0}"/>
          </ac:picMkLst>
        </pc:picChg>
        <pc:picChg chg="add mod ord">
          <ac:chgData name="Gudka, Dawna" userId="823cceae-331b-41d6-9a63-34ad6d1db55c" providerId="ADAL" clId="{D8ABCBF2-7BAB-4B60-8770-79A75733B9F3}" dt="2025-09-03T17:08:30.457" v="433" actId="13244"/>
          <ac:picMkLst>
            <pc:docMk/>
            <pc:sldMk cId="3139889216" sldId="6082"/>
            <ac:picMk id="11" creationId="{37A00D5F-1724-FE89-38A4-3FB6D0DC86F2}"/>
          </ac:picMkLst>
        </pc:picChg>
      </pc:sldChg>
      <pc:sldChg chg="add">
        <pc:chgData name="Gudka, Dawna" userId="823cceae-331b-41d6-9a63-34ad6d1db55c" providerId="ADAL" clId="{D8ABCBF2-7BAB-4B60-8770-79A75733B9F3}" dt="2025-09-02T12:43:09.662" v="199"/>
        <pc:sldMkLst>
          <pc:docMk/>
          <pc:sldMk cId="2235734372" sldId="6117"/>
        </pc:sldMkLst>
      </pc:sldChg>
      <pc:sldChg chg="del">
        <pc:chgData name="Gudka, Dawna" userId="823cceae-331b-41d6-9a63-34ad6d1db55c" providerId="ADAL" clId="{D8ABCBF2-7BAB-4B60-8770-79A75733B9F3}" dt="2025-09-02T12:42:52.959" v="198" actId="2696"/>
        <pc:sldMkLst>
          <pc:docMk/>
          <pc:sldMk cId="3301193654" sldId="6117"/>
        </pc:sldMkLst>
      </pc:sldChg>
      <pc:sldChg chg="modSp new del mod ord">
        <pc:chgData name="Gudka, Dawna" userId="823cceae-331b-41d6-9a63-34ad6d1db55c" providerId="ADAL" clId="{D8ABCBF2-7BAB-4B60-8770-79A75733B9F3}" dt="2025-09-02T12:47:05.242" v="294" actId="2696"/>
        <pc:sldMkLst>
          <pc:docMk/>
          <pc:sldMk cId="2710665326" sldId="6118"/>
        </pc:sldMkLst>
        <pc:spChg chg="mod">
          <ac:chgData name="Gudka, Dawna" userId="823cceae-331b-41d6-9a63-34ad6d1db55c" providerId="ADAL" clId="{D8ABCBF2-7BAB-4B60-8770-79A75733B9F3}" dt="2025-09-02T12:44:40.026" v="292" actId="20577"/>
          <ac:spMkLst>
            <pc:docMk/>
            <pc:sldMk cId="2710665326" sldId="6118"/>
            <ac:spMk id="2" creationId="{CF7DB63F-7A32-FE53-6228-F3EC4339F5DA}"/>
          </ac:spMkLst>
        </pc:spChg>
      </pc:sldChg>
      <pc:sldChg chg="add">
        <pc:chgData name="Gudka, Dawna" userId="823cceae-331b-41d6-9a63-34ad6d1db55c" providerId="ADAL" clId="{D8ABCBF2-7BAB-4B60-8770-79A75733B9F3}" dt="2025-09-02T12:46:55.043" v="293"/>
        <pc:sldMkLst>
          <pc:docMk/>
          <pc:sldMk cId="1116060500" sldId="6119"/>
        </pc:sldMkLst>
      </pc:sldChg>
      <pc:sldChg chg="modSp add mod">
        <pc:chgData name="Gudka, Dawna" userId="823cceae-331b-41d6-9a63-34ad6d1db55c" providerId="ADAL" clId="{D8ABCBF2-7BAB-4B60-8770-79A75733B9F3}" dt="2025-09-03T17:08:07.066" v="429" actId="13244"/>
        <pc:sldMkLst>
          <pc:docMk/>
          <pc:sldMk cId="1100387776" sldId="6120"/>
        </pc:sldMkLst>
        <pc:spChg chg="ord">
          <ac:chgData name="Gudka, Dawna" userId="823cceae-331b-41d6-9a63-34ad6d1db55c" providerId="ADAL" clId="{D8ABCBF2-7BAB-4B60-8770-79A75733B9F3}" dt="2025-09-03T17:08:01.281" v="428" actId="13244"/>
          <ac:spMkLst>
            <pc:docMk/>
            <pc:sldMk cId="1100387776" sldId="6120"/>
            <ac:spMk id="3" creationId="{A05D9509-F5D9-8A89-1684-46953EBB2A07}"/>
          </ac:spMkLst>
        </pc:spChg>
        <pc:spChg chg="ord">
          <ac:chgData name="Gudka, Dawna" userId="823cceae-331b-41d6-9a63-34ad6d1db55c" providerId="ADAL" clId="{D8ABCBF2-7BAB-4B60-8770-79A75733B9F3}" dt="2025-09-03T17:08:07.066" v="429" actId="13244"/>
          <ac:spMkLst>
            <pc:docMk/>
            <pc:sldMk cId="1100387776" sldId="6120"/>
            <ac:spMk id="4" creationId="{EE7E6FC1-FE96-0C03-8E6E-8DCF1B854D40}"/>
          </ac:spMkLst>
        </pc:spChg>
      </pc:sldChg>
      <pc:sldChg chg="add">
        <pc:chgData name="Gudka, Dawna" userId="823cceae-331b-41d6-9a63-34ad6d1db55c" providerId="ADAL" clId="{D8ABCBF2-7BAB-4B60-8770-79A75733B9F3}" dt="2025-09-02T12:46:55.043" v="293"/>
        <pc:sldMkLst>
          <pc:docMk/>
          <pc:sldMk cId="3233981868" sldId="6121"/>
        </pc:sldMkLst>
      </pc:sldChg>
      <pc:sldChg chg="modSp add mod ord">
        <pc:chgData name="Gudka, Dawna" userId="823cceae-331b-41d6-9a63-34ad6d1db55c" providerId="ADAL" clId="{D8ABCBF2-7BAB-4B60-8770-79A75733B9F3}" dt="2025-09-03T17:09:40.018" v="445"/>
        <pc:sldMkLst>
          <pc:docMk/>
          <pc:sldMk cId="3311797075" sldId="6122"/>
        </pc:sldMkLst>
        <pc:spChg chg="mod">
          <ac:chgData name="Gudka, Dawna" userId="823cceae-331b-41d6-9a63-34ad6d1db55c" providerId="ADAL" clId="{D8ABCBF2-7BAB-4B60-8770-79A75733B9F3}" dt="2025-09-03T17:08:57.175" v="437" actId="962"/>
          <ac:spMkLst>
            <pc:docMk/>
            <pc:sldMk cId="3311797075" sldId="6122"/>
            <ac:spMk id="2" creationId="{3810B266-57A1-DC18-1A1D-C228634CB3FC}"/>
          </ac:spMkLst>
        </pc:spChg>
        <pc:spChg chg="ord">
          <ac:chgData name="Gudka, Dawna" userId="823cceae-331b-41d6-9a63-34ad6d1db55c" providerId="ADAL" clId="{D8ABCBF2-7BAB-4B60-8770-79A75733B9F3}" dt="2025-09-03T17:08:46.601" v="434" actId="13244"/>
          <ac:spMkLst>
            <pc:docMk/>
            <pc:sldMk cId="3311797075" sldId="6122"/>
            <ac:spMk id="4" creationId="{12B2CEBA-7C1B-D79B-28CD-AD4F20B95DBD}"/>
          </ac:spMkLst>
        </pc:spChg>
        <pc:spChg chg="ord">
          <ac:chgData name="Gudka, Dawna" userId="823cceae-331b-41d6-9a63-34ad6d1db55c" providerId="ADAL" clId="{D8ABCBF2-7BAB-4B60-8770-79A75733B9F3}" dt="2025-09-03T17:08:49.124" v="435" actId="13244"/>
          <ac:spMkLst>
            <pc:docMk/>
            <pc:sldMk cId="3311797075" sldId="6122"/>
            <ac:spMk id="7" creationId="{66F6BEE1-38FE-4928-A7D3-56B6B035D375}"/>
          </ac:spMkLst>
        </pc:spChg>
        <pc:spChg chg="ord">
          <ac:chgData name="Gudka, Dawna" userId="823cceae-331b-41d6-9a63-34ad6d1db55c" providerId="ADAL" clId="{D8ABCBF2-7BAB-4B60-8770-79A75733B9F3}" dt="2025-09-03T17:08:51.660" v="436" actId="13244"/>
          <ac:spMkLst>
            <pc:docMk/>
            <pc:sldMk cId="3311797075" sldId="6122"/>
            <ac:spMk id="8" creationId="{90DBF035-5304-5DF6-96D4-D7E95EB6033F}"/>
          </ac:spMkLst>
        </pc:spChg>
        <pc:spChg chg="mod">
          <ac:chgData name="Gudka, Dawna" userId="823cceae-331b-41d6-9a63-34ad6d1db55c" providerId="ADAL" clId="{D8ABCBF2-7BAB-4B60-8770-79A75733B9F3}" dt="2025-09-03T17:08:58.964" v="438" actId="962"/>
          <ac:spMkLst>
            <pc:docMk/>
            <pc:sldMk cId="3311797075" sldId="6122"/>
            <ac:spMk id="10" creationId="{896D8770-3E00-0F87-0413-DB52938848C3}"/>
          </ac:spMkLst>
        </pc:spChg>
        <pc:spChg chg="mod">
          <ac:chgData name="Gudka, Dawna" userId="823cceae-331b-41d6-9a63-34ad6d1db55c" providerId="ADAL" clId="{D8ABCBF2-7BAB-4B60-8770-79A75733B9F3}" dt="2025-09-03T17:09:00.161" v="439" actId="962"/>
          <ac:spMkLst>
            <pc:docMk/>
            <pc:sldMk cId="3311797075" sldId="6122"/>
            <ac:spMk id="11" creationId="{7E239E65-4289-FBED-DCE6-710E2D30BB48}"/>
          </ac:spMkLst>
        </pc:spChg>
        <pc:graphicFrameChg chg="modGraphic">
          <ac:chgData name="Gudka, Dawna" userId="823cceae-331b-41d6-9a63-34ad6d1db55c" providerId="ADAL" clId="{D8ABCBF2-7BAB-4B60-8770-79A75733B9F3}" dt="2025-09-03T17:06:56.264" v="424" actId="13238"/>
          <ac:graphicFrameMkLst>
            <pc:docMk/>
            <pc:sldMk cId="3311797075" sldId="6122"/>
            <ac:graphicFrameMk id="3" creationId="{5F994FED-E8D6-4F72-1FBB-8A2CEDD47917}"/>
          </ac:graphicFrameMkLst>
        </pc:graphicFrameChg>
        <pc:picChg chg="mod ord">
          <ac:chgData name="Gudka, Dawna" userId="823cceae-331b-41d6-9a63-34ad6d1db55c" providerId="ADAL" clId="{D8ABCBF2-7BAB-4B60-8770-79A75733B9F3}" dt="2025-09-03T17:09:05.779" v="440" actId="13244"/>
          <ac:picMkLst>
            <pc:docMk/>
            <pc:sldMk cId="3311797075" sldId="6122"/>
            <ac:picMk id="13" creationId="{E47A6037-E49D-131A-7584-C8CF6D172F44}"/>
          </ac:picMkLst>
        </pc:picChg>
      </pc:sldChg>
      <pc:sldChg chg="modSp add mod">
        <pc:chgData name="Gudka, Dawna" userId="823cceae-331b-41d6-9a63-34ad6d1db55c" providerId="ADAL" clId="{D8ABCBF2-7BAB-4B60-8770-79A75733B9F3}" dt="2025-09-03T17:09:28.826" v="443" actId="13244"/>
        <pc:sldMkLst>
          <pc:docMk/>
          <pc:sldMk cId="3342391587" sldId="6123"/>
        </pc:sldMkLst>
        <pc:spChg chg="ord">
          <ac:chgData name="Gudka, Dawna" userId="823cceae-331b-41d6-9a63-34ad6d1db55c" providerId="ADAL" clId="{D8ABCBF2-7BAB-4B60-8770-79A75733B9F3}" dt="2025-09-03T17:09:20.081" v="441" actId="13244"/>
          <ac:spMkLst>
            <pc:docMk/>
            <pc:sldMk cId="3342391587" sldId="6123"/>
            <ac:spMk id="4" creationId="{170C1BDE-3BA4-68C6-BAA7-898633D7F774}"/>
          </ac:spMkLst>
        </pc:spChg>
        <pc:spChg chg="ord">
          <ac:chgData name="Gudka, Dawna" userId="823cceae-331b-41d6-9a63-34ad6d1db55c" providerId="ADAL" clId="{D8ABCBF2-7BAB-4B60-8770-79A75733B9F3}" dt="2025-09-03T17:09:26.063" v="442" actId="13244"/>
          <ac:spMkLst>
            <pc:docMk/>
            <pc:sldMk cId="3342391587" sldId="6123"/>
            <ac:spMk id="7" creationId="{5F562A46-677E-0FEC-4AD6-1A775AAEFA97}"/>
          </ac:spMkLst>
        </pc:spChg>
        <pc:spChg chg="ord">
          <ac:chgData name="Gudka, Dawna" userId="823cceae-331b-41d6-9a63-34ad6d1db55c" providerId="ADAL" clId="{D8ABCBF2-7BAB-4B60-8770-79A75733B9F3}" dt="2025-09-03T17:09:28.826" v="443" actId="13244"/>
          <ac:spMkLst>
            <pc:docMk/>
            <pc:sldMk cId="3342391587" sldId="6123"/>
            <ac:spMk id="8" creationId="{EF7E8D7F-17DB-3F78-5F2C-03FAC03F73E6}"/>
          </ac:spMkLst>
        </pc:spChg>
        <pc:spChg chg="mod">
          <ac:chgData name="Gudka, Dawna" userId="823cceae-331b-41d6-9a63-34ad6d1db55c" providerId="ADAL" clId="{D8ABCBF2-7BAB-4B60-8770-79A75733B9F3}" dt="2025-09-03T17:06:41.875" v="421" actId="962"/>
          <ac:spMkLst>
            <pc:docMk/>
            <pc:sldMk cId="3342391587" sldId="6123"/>
            <ac:spMk id="10" creationId="{10BA52D4-795E-2B27-DC58-755C207324D4}"/>
          </ac:spMkLst>
        </pc:spChg>
        <pc:spChg chg="mod">
          <ac:chgData name="Gudka, Dawna" userId="823cceae-331b-41d6-9a63-34ad6d1db55c" providerId="ADAL" clId="{D8ABCBF2-7BAB-4B60-8770-79A75733B9F3}" dt="2025-09-03T17:06:42.911" v="422" actId="962"/>
          <ac:spMkLst>
            <pc:docMk/>
            <pc:sldMk cId="3342391587" sldId="6123"/>
            <ac:spMk id="12" creationId="{5364B440-3A2F-F429-083D-BAADF4C4A667}"/>
          </ac:spMkLst>
        </pc:spChg>
        <pc:spChg chg="mod">
          <ac:chgData name="Gudka, Dawna" userId="823cceae-331b-41d6-9a63-34ad6d1db55c" providerId="ADAL" clId="{D8ABCBF2-7BAB-4B60-8770-79A75733B9F3}" dt="2025-09-03T17:06:43.606" v="423" actId="962"/>
          <ac:spMkLst>
            <pc:docMk/>
            <pc:sldMk cId="3342391587" sldId="6123"/>
            <ac:spMk id="14" creationId="{B63E23A9-F27D-2FD9-6A8B-29E90E932115}"/>
          </ac:spMkLst>
        </pc:spChg>
        <pc:graphicFrameChg chg="modGraphic">
          <ac:chgData name="Gudka, Dawna" userId="823cceae-331b-41d6-9a63-34ad6d1db55c" providerId="ADAL" clId="{D8ABCBF2-7BAB-4B60-8770-79A75733B9F3}" dt="2025-09-03T17:06:59.544" v="425" actId="13238"/>
          <ac:graphicFrameMkLst>
            <pc:docMk/>
            <pc:sldMk cId="3342391587" sldId="6123"/>
            <ac:graphicFrameMk id="9" creationId="{21E855A7-D436-5616-384E-003D52D34AD4}"/>
          </ac:graphicFrameMkLst>
        </pc:graphicFrameChg>
      </pc:sldChg>
    </pc:docChg>
  </pc:docChgLst>
  <pc:docChgLst>
    <pc:chgData name="Heitman, Lindsey" userId="a9773a47-99d2-4599-9377-6d37e9ec0bd3" providerId="ADAL" clId="{4C6BE1C6-6BBF-4149-B2AA-FA76AF0FB80B}"/>
    <pc:docChg chg="undo custSel addSld delSld modSld">
      <pc:chgData name="Heitman, Lindsey" userId="a9773a47-99d2-4599-9377-6d37e9ec0bd3" providerId="ADAL" clId="{4C6BE1C6-6BBF-4149-B2AA-FA76AF0FB80B}" dt="2025-09-04T14:13:10.434" v="2154" actId="20577"/>
      <pc:docMkLst>
        <pc:docMk/>
      </pc:docMkLst>
      <pc:sldChg chg="modSp mod">
        <pc:chgData name="Heitman, Lindsey" userId="a9773a47-99d2-4599-9377-6d37e9ec0bd3" providerId="ADAL" clId="{4C6BE1C6-6BBF-4149-B2AA-FA76AF0FB80B}" dt="2025-09-04T13:03:05.082" v="0" actId="2165"/>
        <pc:sldMkLst>
          <pc:docMk/>
          <pc:sldMk cId="3227145924" sldId="5097"/>
        </pc:sldMkLst>
        <pc:graphicFrameChg chg="modGraphic">
          <ac:chgData name="Heitman, Lindsey" userId="a9773a47-99d2-4599-9377-6d37e9ec0bd3" providerId="ADAL" clId="{4C6BE1C6-6BBF-4149-B2AA-FA76AF0FB80B}" dt="2025-09-04T13:03:05.082" v="0" actId="2165"/>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4C6BE1C6-6BBF-4149-B2AA-FA76AF0FB80B}" dt="2025-09-04T14:13:10.434" v="2154" actId="20577"/>
        <pc:sldMkLst>
          <pc:docMk/>
          <pc:sldMk cId="743490899" sldId="5985"/>
        </pc:sldMkLst>
        <pc:spChg chg="mod">
          <ac:chgData name="Heitman, Lindsey" userId="a9773a47-99d2-4599-9377-6d37e9ec0bd3" providerId="ADAL" clId="{4C6BE1C6-6BBF-4149-B2AA-FA76AF0FB80B}" dt="2025-09-04T13:27:12.453" v="808" actId="20577"/>
          <ac:spMkLst>
            <pc:docMk/>
            <pc:sldMk cId="743490899" sldId="5985"/>
            <ac:spMk id="2" creationId="{2159E4A2-F008-2057-3921-BF3A14B48B5D}"/>
          </ac:spMkLst>
        </pc:spChg>
        <pc:spChg chg="mod">
          <ac:chgData name="Heitman, Lindsey" userId="a9773a47-99d2-4599-9377-6d37e9ec0bd3" providerId="ADAL" clId="{4C6BE1C6-6BBF-4149-B2AA-FA76AF0FB80B}" dt="2025-09-04T14:13:10.434" v="2154" actId="20577"/>
          <ac:spMkLst>
            <pc:docMk/>
            <pc:sldMk cId="743490899" sldId="5985"/>
            <ac:spMk id="3" creationId="{5A88DF8E-E585-49BF-A083-861F0D38E211}"/>
          </ac:spMkLst>
        </pc:spChg>
        <pc:spChg chg="mod">
          <ac:chgData name="Heitman, Lindsey" userId="a9773a47-99d2-4599-9377-6d37e9ec0bd3" providerId="ADAL" clId="{4C6BE1C6-6BBF-4149-B2AA-FA76AF0FB80B}" dt="2025-09-04T13:18:49.185" v="445" actId="13926"/>
          <ac:spMkLst>
            <pc:docMk/>
            <pc:sldMk cId="743490899" sldId="5985"/>
            <ac:spMk id="8" creationId="{25A50423-AB1C-3139-46BC-6B778AF391DE}"/>
          </ac:spMkLst>
        </pc:spChg>
      </pc:sldChg>
      <pc:sldChg chg="modSp mod">
        <pc:chgData name="Heitman, Lindsey" userId="a9773a47-99d2-4599-9377-6d37e9ec0bd3" providerId="ADAL" clId="{4C6BE1C6-6BBF-4149-B2AA-FA76AF0FB80B}" dt="2025-09-04T13:48:30.260" v="2149" actId="27636"/>
        <pc:sldMkLst>
          <pc:docMk/>
          <pc:sldMk cId="1710059941" sldId="5992"/>
        </pc:sldMkLst>
        <pc:spChg chg="mod">
          <ac:chgData name="Heitman, Lindsey" userId="a9773a47-99d2-4599-9377-6d37e9ec0bd3" providerId="ADAL" clId="{4C6BE1C6-6BBF-4149-B2AA-FA76AF0FB80B}" dt="2025-09-04T13:48:30.260" v="2149" actId="27636"/>
          <ac:spMkLst>
            <pc:docMk/>
            <pc:sldMk cId="1710059941" sldId="5992"/>
            <ac:spMk id="3" creationId="{84CF719E-C4A6-29C7-8A26-B3C7D5FD6EDE}"/>
          </ac:spMkLst>
        </pc:spChg>
      </pc:sldChg>
      <pc:sldChg chg="del">
        <pc:chgData name="Heitman, Lindsey" userId="a9773a47-99d2-4599-9377-6d37e9ec0bd3" providerId="ADAL" clId="{4C6BE1C6-6BBF-4149-B2AA-FA76AF0FB80B}" dt="2025-09-04T13:12:52.794" v="310" actId="2696"/>
        <pc:sldMkLst>
          <pc:docMk/>
          <pc:sldMk cId="3570038636" sldId="5993"/>
        </pc:sldMkLst>
      </pc:sldChg>
      <pc:sldChg chg="modSp del mod">
        <pc:chgData name="Heitman, Lindsey" userId="a9773a47-99d2-4599-9377-6d37e9ec0bd3" providerId="ADAL" clId="{4C6BE1C6-6BBF-4149-B2AA-FA76AF0FB80B}" dt="2025-09-04T13:36:12.300" v="1186" actId="2696"/>
        <pc:sldMkLst>
          <pc:docMk/>
          <pc:sldMk cId="3497096996" sldId="5994"/>
        </pc:sldMkLst>
        <pc:spChg chg="mod">
          <ac:chgData name="Heitman, Lindsey" userId="a9773a47-99d2-4599-9377-6d37e9ec0bd3" providerId="ADAL" clId="{4C6BE1C6-6BBF-4149-B2AA-FA76AF0FB80B}" dt="2025-09-04T13:05:31.795" v="5" actId="20577"/>
          <ac:spMkLst>
            <pc:docMk/>
            <pc:sldMk cId="3497096996" sldId="5994"/>
            <ac:spMk id="3" creationId="{AAA67132-B1F1-A144-B5EA-C673925CDDFE}"/>
          </ac:spMkLst>
        </pc:spChg>
      </pc:sldChg>
      <pc:sldChg chg="addSp delSp modSp add mod chgLayout">
        <pc:chgData name="Heitman, Lindsey" userId="a9773a47-99d2-4599-9377-6d37e9ec0bd3" providerId="ADAL" clId="{4C6BE1C6-6BBF-4149-B2AA-FA76AF0FB80B}" dt="2025-09-04T13:31:50.417" v="918" actId="20577"/>
        <pc:sldMkLst>
          <pc:docMk/>
          <pc:sldMk cId="3532647386" sldId="5995"/>
        </pc:sldMkLst>
        <pc:spChg chg="mod ord">
          <ac:chgData name="Heitman, Lindsey" userId="a9773a47-99d2-4599-9377-6d37e9ec0bd3" providerId="ADAL" clId="{4C6BE1C6-6BBF-4149-B2AA-FA76AF0FB80B}" dt="2025-09-04T13:31:50.417" v="918" actId="20577"/>
          <ac:spMkLst>
            <pc:docMk/>
            <pc:sldMk cId="3532647386" sldId="5995"/>
            <ac:spMk id="2" creationId="{60EFCA31-9A82-7FDD-4AD0-A22C09719C48}"/>
          </ac:spMkLst>
        </pc:spChg>
        <pc:spChg chg="add del mod ord">
          <ac:chgData name="Heitman, Lindsey" userId="a9773a47-99d2-4599-9377-6d37e9ec0bd3" providerId="ADAL" clId="{4C6BE1C6-6BBF-4149-B2AA-FA76AF0FB80B}" dt="2025-09-04T13:10:28.058" v="182"/>
          <ac:spMkLst>
            <pc:docMk/>
            <pc:sldMk cId="3532647386" sldId="5995"/>
            <ac:spMk id="3" creationId="{0265BDDE-2829-025E-0F74-10A44E9E3014}"/>
          </ac:spMkLst>
        </pc:spChg>
        <pc:spChg chg="mod ord">
          <ac:chgData name="Heitman, Lindsey" userId="a9773a47-99d2-4599-9377-6d37e9ec0bd3" providerId="ADAL" clId="{4C6BE1C6-6BBF-4149-B2AA-FA76AF0FB80B}" dt="2025-09-04T13:10:14.808" v="180" actId="700"/>
          <ac:spMkLst>
            <pc:docMk/>
            <pc:sldMk cId="3532647386" sldId="5995"/>
            <ac:spMk id="4" creationId="{07E168FE-510D-6BCC-7914-A6DCCDA1B706}"/>
          </ac:spMkLst>
        </pc:spChg>
        <pc:spChg chg="add mod">
          <ac:chgData name="Heitman, Lindsey" userId="a9773a47-99d2-4599-9377-6d37e9ec0bd3" providerId="ADAL" clId="{4C6BE1C6-6BBF-4149-B2AA-FA76AF0FB80B}" dt="2025-09-04T13:10:28.058" v="182"/>
          <ac:spMkLst>
            <pc:docMk/>
            <pc:sldMk cId="3532647386" sldId="5995"/>
            <ac:spMk id="5" creationId="{4752A368-5BC6-2E61-008F-015F8B3FA5D0}"/>
          </ac:spMkLst>
        </pc:spChg>
        <pc:spChg chg="add mod">
          <ac:chgData name="Heitman, Lindsey" userId="a9773a47-99d2-4599-9377-6d37e9ec0bd3" providerId="ADAL" clId="{4C6BE1C6-6BBF-4149-B2AA-FA76AF0FB80B}" dt="2025-09-04T13:11:01.297" v="187"/>
          <ac:spMkLst>
            <pc:docMk/>
            <pc:sldMk cId="3532647386" sldId="5995"/>
            <ac:spMk id="6" creationId="{4393A150-22CD-D0BC-825A-9FD2998C50E0}"/>
          </ac:spMkLst>
        </pc:spChg>
        <pc:graphicFrameChg chg="mod ord">
          <ac:chgData name="Heitman, Lindsey" userId="a9773a47-99d2-4599-9377-6d37e9ec0bd3" providerId="ADAL" clId="{4C6BE1C6-6BBF-4149-B2AA-FA76AF0FB80B}" dt="2025-09-04T13:10:47.030" v="186" actId="1076"/>
          <ac:graphicFrameMkLst>
            <pc:docMk/>
            <pc:sldMk cId="3532647386" sldId="5995"/>
            <ac:graphicFrameMk id="13" creationId="{C70B0585-6E75-059D-8E1A-89509181825E}"/>
          </ac:graphicFrameMkLst>
        </pc:graphicFrameChg>
        <pc:picChg chg="mod ord">
          <ac:chgData name="Heitman, Lindsey" userId="a9773a47-99d2-4599-9377-6d37e9ec0bd3" providerId="ADAL" clId="{4C6BE1C6-6BBF-4149-B2AA-FA76AF0FB80B}" dt="2025-09-04T13:10:18.153" v="181" actId="1076"/>
          <ac:picMkLst>
            <pc:docMk/>
            <pc:sldMk cId="3532647386" sldId="5995"/>
            <ac:picMk id="7" creationId="{C595B99E-6225-E982-68E6-E4FC7CE8A6D9}"/>
          </ac:picMkLst>
        </pc:picChg>
      </pc:sldChg>
    </pc:docChg>
  </pc:docChgLst>
  <pc:docChgLst>
    <pc:chgData name="Heitman, Lindsey" userId="a9773a47-99d2-4599-9377-6d37e9ec0bd3" providerId="ADAL" clId="{B258EC98-CEF9-43E1-A95B-1E6C66318F0E}"/>
    <pc:docChg chg="undo custSel addSld delSld modSld">
      <pc:chgData name="Heitman, Lindsey" userId="a9773a47-99d2-4599-9377-6d37e9ec0bd3" providerId="ADAL" clId="{B258EC98-CEF9-43E1-A95B-1E6C66318F0E}" dt="2025-08-28T13:36:12.062" v="23" actId="20577"/>
      <pc:docMkLst>
        <pc:docMk/>
      </pc:docMkLst>
      <pc:sldChg chg="modSp mod">
        <pc:chgData name="Heitman, Lindsey" userId="a9773a47-99d2-4599-9377-6d37e9ec0bd3" providerId="ADAL" clId="{B258EC98-CEF9-43E1-A95B-1E6C66318F0E}" dt="2025-08-28T13:36:12.062" v="23" actId="20577"/>
        <pc:sldMkLst>
          <pc:docMk/>
          <pc:sldMk cId="3227145924" sldId="5097"/>
        </pc:sldMkLst>
        <pc:graphicFrameChg chg="modGraphic">
          <ac:chgData name="Heitman, Lindsey" userId="a9773a47-99d2-4599-9377-6d37e9ec0bd3" providerId="ADAL" clId="{B258EC98-CEF9-43E1-A95B-1E6C66318F0E}" dt="2025-08-28T13:36:12.062" v="23"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B258EC98-CEF9-43E1-A95B-1E6C66318F0E}" dt="2025-08-28T13:33:28.339" v="1"/>
        <pc:sldMkLst>
          <pc:docMk/>
          <pc:sldMk cId="2055979038" sldId="5901"/>
        </pc:sldMkLst>
      </pc:sldChg>
      <pc:sldChg chg="modSp add mod">
        <pc:chgData name="Heitman, Lindsey" userId="a9773a47-99d2-4599-9377-6d37e9ec0bd3" providerId="ADAL" clId="{B258EC98-CEF9-43E1-A95B-1E6C66318F0E}" dt="2025-08-28T13:34:24.952" v="9" actId="14100"/>
        <pc:sldMkLst>
          <pc:docMk/>
          <pc:sldMk cId="743490899" sldId="5985"/>
        </pc:sldMkLst>
        <pc:spChg chg="mod">
          <ac:chgData name="Heitman, Lindsey" userId="a9773a47-99d2-4599-9377-6d37e9ec0bd3" providerId="ADAL" clId="{B258EC98-CEF9-43E1-A95B-1E6C66318F0E}" dt="2025-08-28T13:34:24.952" v="9" actId="14100"/>
          <ac:spMkLst>
            <pc:docMk/>
            <pc:sldMk cId="743490899" sldId="5985"/>
            <ac:spMk id="3" creationId="{5A88DF8E-E585-49BF-A083-861F0D38E211}"/>
          </ac:spMkLst>
        </pc:spChg>
      </pc:sldChg>
      <pc:sldChg chg="add">
        <pc:chgData name="Heitman, Lindsey" userId="a9773a47-99d2-4599-9377-6d37e9ec0bd3" providerId="ADAL" clId="{B258EC98-CEF9-43E1-A95B-1E6C66318F0E}" dt="2025-08-28T13:32:59.208" v="0"/>
        <pc:sldMkLst>
          <pc:docMk/>
          <pc:sldMk cId="1710059941" sldId="5992"/>
        </pc:sldMkLst>
      </pc:sldChg>
      <pc:sldChg chg="modSp add mod">
        <pc:chgData name="Heitman, Lindsey" userId="a9773a47-99d2-4599-9377-6d37e9ec0bd3" providerId="ADAL" clId="{B258EC98-CEF9-43E1-A95B-1E6C66318F0E}" dt="2025-08-28T13:35:10.781" v="11" actId="255"/>
        <pc:sldMkLst>
          <pc:docMk/>
          <pc:sldMk cId="3570038636" sldId="5993"/>
        </pc:sldMkLst>
        <pc:spChg chg="mod">
          <ac:chgData name="Heitman, Lindsey" userId="a9773a47-99d2-4599-9377-6d37e9ec0bd3" providerId="ADAL" clId="{B258EC98-CEF9-43E1-A95B-1E6C66318F0E}" dt="2025-08-28T13:35:10.781" v="11" actId="255"/>
          <ac:spMkLst>
            <pc:docMk/>
            <pc:sldMk cId="3570038636" sldId="5993"/>
            <ac:spMk id="3" creationId="{B302A2B2-335A-0EC6-7A6D-7D1744D66ABC}"/>
          </ac:spMkLst>
        </pc:spChg>
      </pc:sldChg>
      <pc:sldChg chg="add">
        <pc:chgData name="Heitman, Lindsey" userId="a9773a47-99d2-4599-9377-6d37e9ec0bd3" providerId="ADAL" clId="{B258EC98-CEF9-43E1-A95B-1E6C66318F0E}" dt="2025-08-28T13:32:59.208" v="0"/>
        <pc:sldMkLst>
          <pc:docMk/>
          <pc:sldMk cId="3497096996" sldId="5994"/>
        </pc:sldMkLst>
      </pc:sldChg>
      <pc:sldChg chg="del">
        <pc:chgData name="Heitman, Lindsey" userId="a9773a47-99d2-4599-9377-6d37e9ec0bd3" providerId="ADAL" clId="{B258EC98-CEF9-43E1-A95B-1E6C66318F0E}" dt="2025-08-28T13:33:32.126" v="2" actId="2696"/>
        <pc:sldMkLst>
          <pc:docMk/>
          <pc:sldMk cId="653359613" sldId="6112"/>
        </pc:sldMkLst>
      </pc:sldChg>
    </pc:docChg>
  </pc:docChgLst>
  <pc:docChgLst>
    <pc:chgData name="Rhodes, Tara" userId="S::rhodes_t@cde.state.co.us::566307b0-1e17-4826-87e1-0feb85a922f2" providerId="AD" clId="Web-{36A37098-80EE-CDFB-1B9F-3224C39D5A8D}"/>
    <pc:docChg chg="addSld delSld modSld sldOrd">
      <pc:chgData name="Rhodes, Tara" userId="S::rhodes_t@cde.state.co.us::566307b0-1e17-4826-87e1-0feb85a922f2" providerId="AD" clId="Web-{36A37098-80EE-CDFB-1B9F-3224C39D5A8D}" dt="2025-08-13T20:15:38.038" v="2608" actId="20577"/>
      <pc:docMkLst>
        <pc:docMk/>
      </pc:docMkLst>
      <pc:sldChg chg="modSp">
        <pc:chgData name="Rhodes, Tara" userId="S::rhodes_t@cde.state.co.us::566307b0-1e17-4826-87e1-0feb85a922f2" providerId="AD" clId="Web-{36A37098-80EE-CDFB-1B9F-3224C39D5A8D}" dt="2025-08-13T19:08:47.318" v="12" actId="20577"/>
        <pc:sldMkLst>
          <pc:docMk/>
          <pc:sldMk cId="2986489002" sldId="6033"/>
        </pc:sldMkLst>
      </pc:sldChg>
      <pc:sldChg chg="ord">
        <pc:chgData name="Rhodes, Tara" userId="S::rhodes_t@cde.state.co.us::566307b0-1e17-4826-87e1-0feb85a922f2" providerId="AD" clId="Web-{36A37098-80EE-CDFB-1B9F-3224C39D5A8D}" dt="2025-08-13T19:37:14.576" v="303"/>
        <pc:sldMkLst>
          <pc:docMk/>
          <pc:sldMk cId="2276821023" sldId="6034"/>
        </pc:sldMkLst>
      </pc:sldChg>
      <pc:sldChg chg="del">
        <pc:chgData name="Rhodes, Tara" userId="S::rhodes_t@cde.state.co.us::566307b0-1e17-4826-87e1-0feb85a922f2" providerId="AD" clId="Web-{36A37098-80EE-CDFB-1B9F-3224C39D5A8D}" dt="2025-08-13T19:08:52.130" v="14"/>
        <pc:sldMkLst>
          <pc:docMk/>
          <pc:sldMk cId="3449664511" sldId="6035"/>
        </pc:sldMkLst>
      </pc:sldChg>
      <pc:sldChg chg="del">
        <pc:chgData name="Rhodes, Tara" userId="S::rhodes_t@cde.state.co.us::566307b0-1e17-4826-87e1-0feb85a922f2" providerId="AD" clId="Web-{36A37098-80EE-CDFB-1B9F-3224C39D5A8D}" dt="2025-08-13T19:08:52.115" v="13"/>
        <pc:sldMkLst>
          <pc:docMk/>
          <pc:sldMk cId="3221953652" sldId="6036"/>
        </pc:sldMkLst>
      </pc:sldChg>
      <pc:sldChg chg="del">
        <pc:chgData name="Rhodes, Tara" userId="S::rhodes_t@cde.state.co.us::566307b0-1e17-4826-87e1-0feb85a922f2" providerId="AD" clId="Web-{36A37098-80EE-CDFB-1B9F-3224C39D5A8D}" dt="2025-08-13T19:08:53.662" v="15"/>
        <pc:sldMkLst>
          <pc:docMk/>
          <pc:sldMk cId="1612150625" sldId="6037"/>
        </pc:sldMkLst>
      </pc:sldChg>
      <pc:sldChg chg="modSp">
        <pc:chgData name="Rhodes, Tara" userId="S::rhodes_t@cde.state.co.us::566307b0-1e17-4826-87e1-0feb85a922f2" providerId="AD" clId="Web-{36A37098-80EE-CDFB-1B9F-3224C39D5A8D}" dt="2025-08-13T20:04:19.936" v="2252" actId="20577"/>
        <pc:sldMkLst>
          <pc:docMk/>
          <pc:sldMk cId="1617499180" sldId="6038"/>
        </pc:sldMkLst>
      </pc:sldChg>
      <pc:sldChg chg="modSp">
        <pc:chgData name="Rhodes, Tara" userId="S::rhodes_t@cde.state.co.us::566307b0-1e17-4826-87e1-0feb85a922f2" providerId="AD" clId="Web-{36A37098-80EE-CDFB-1B9F-3224C39D5A8D}" dt="2025-08-13T20:08:57.571" v="2367" actId="20577"/>
        <pc:sldMkLst>
          <pc:docMk/>
          <pc:sldMk cId="427757475" sldId="6039"/>
        </pc:sldMkLst>
      </pc:sldChg>
      <pc:sldChg chg="modSp">
        <pc:chgData name="Rhodes, Tara" userId="S::rhodes_t@cde.state.co.us::566307b0-1e17-4826-87e1-0feb85a922f2" providerId="AD" clId="Web-{36A37098-80EE-CDFB-1B9F-3224C39D5A8D}" dt="2025-08-13T20:12:58.720" v="2560" actId="20577"/>
        <pc:sldMkLst>
          <pc:docMk/>
          <pc:sldMk cId="3683006635" sldId="6040"/>
        </pc:sldMkLst>
      </pc:sldChg>
      <pc:sldChg chg="modSp">
        <pc:chgData name="Rhodes, Tara" userId="S::rhodes_t@cde.state.co.us::566307b0-1e17-4826-87e1-0feb85a922f2" providerId="AD" clId="Web-{36A37098-80EE-CDFB-1B9F-3224C39D5A8D}" dt="2025-08-13T20:13:19.611" v="2563" actId="20577"/>
        <pc:sldMkLst>
          <pc:docMk/>
          <pc:sldMk cId="2292808903" sldId="6041"/>
        </pc:sldMkLst>
      </pc:sldChg>
      <pc:sldChg chg="addSp delSp modSp new">
        <pc:chgData name="Rhodes, Tara" userId="S::rhodes_t@cde.state.co.us::566307b0-1e17-4826-87e1-0feb85a922f2" providerId="AD" clId="Web-{36A37098-80EE-CDFB-1B9F-3224C39D5A8D}" dt="2025-08-13T20:15:38.038" v="2608" actId="20577"/>
        <pc:sldMkLst>
          <pc:docMk/>
          <pc:sldMk cId="564747035" sldId="6063"/>
        </pc:sldMkLst>
      </pc:sldChg>
      <pc:sldChg chg="modSp new del">
        <pc:chgData name="Rhodes, Tara" userId="S::rhodes_t@cde.state.co.us::566307b0-1e17-4826-87e1-0feb85a922f2" providerId="AD" clId="Web-{36A37098-80EE-CDFB-1B9F-3224C39D5A8D}" dt="2025-08-13T20:03:05.449" v="2250"/>
        <pc:sldMkLst>
          <pc:docMk/>
          <pc:sldMk cId="3513320261" sldId="6063"/>
        </pc:sldMkLst>
      </pc:sldChg>
      <pc:sldChg chg="modSp new">
        <pc:chgData name="Rhodes, Tara" userId="S::rhodes_t@cde.state.co.us::566307b0-1e17-4826-87e1-0feb85a922f2" providerId="AD" clId="Web-{36A37098-80EE-CDFB-1B9F-3224C39D5A8D}" dt="2025-08-13T20:12:35.391" v="2550" actId="20577"/>
        <pc:sldMkLst>
          <pc:docMk/>
          <pc:sldMk cId="3875854488" sldId="6064"/>
        </pc:sldMkLst>
      </pc:sldChg>
    </pc:docChg>
  </pc:docChgLst>
  <pc:docChgLst>
    <pc:chgData name="Hoffman, Peter" userId="673cee94-26bd-4c2a-ab82-1b3669e2f049" providerId="ADAL" clId="{2099A7ED-56F1-4408-8D93-17A09618FFB8}"/>
    <pc:docChg chg="undo custSel addSld delSld modSld">
      <pc:chgData name="Hoffman, Peter" userId="673cee94-26bd-4c2a-ab82-1b3669e2f049" providerId="ADAL" clId="{2099A7ED-56F1-4408-8D93-17A09618FFB8}" dt="2025-08-20T18:46:09.998" v="872"/>
      <pc:docMkLst>
        <pc:docMk/>
      </pc:docMkLst>
      <pc:sldChg chg="addSp delSp modSp add mod chgLayout">
        <pc:chgData name="Hoffman, Peter" userId="673cee94-26bd-4c2a-ab82-1b3669e2f049" providerId="ADAL" clId="{2099A7ED-56F1-4408-8D93-17A09618FFB8}" dt="2025-08-20T18:09:48.707" v="63" actId="478"/>
        <pc:sldMkLst>
          <pc:docMk/>
          <pc:sldMk cId="1991320786" sldId="4834"/>
        </pc:sldMkLst>
      </pc:sldChg>
      <pc:sldChg chg="addSp delSp modSp add mod chgLayout">
        <pc:chgData name="Hoffman, Peter" userId="673cee94-26bd-4c2a-ab82-1b3669e2f049" providerId="ADAL" clId="{2099A7ED-56F1-4408-8D93-17A09618FFB8}" dt="2025-08-20T18:06:58.292" v="20" actId="6264"/>
        <pc:sldMkLst>
          <pc:docMk/>
          <pc:sldMk cId="1775796373" sldId="5395"/>
        </pc:sldMkLst>
      </pc:sldChg>
      <pc:sldChg chg="addSp delSp modSp add mod chgLayout">
        <pc:chgData name="Hoffman, Peter" userId="673cee94-26bd-4c2a-ab82-1b3669e2f049" providerId="ADAL" clId="{2099A7ED-56F1-4408-8D93-17A09618FFB8}" dt="2025-08-20T18:09:37.413" v="62" actId="13244"/>
        <pc:sldMkLst>
          <pc:docMk/>
          <pc:sldMk cId="1896735902" sldId="5469"/>
        </pc:sldMkLst>
      </pc:sldChg>
      <pc:sldChg chg="modSp add del mod">
        <pc:chgData name="Hoffman, Peter" userId="673cee94-26bd-4c2a-ab82-1b3669e2f049" providerId="ADAL" clId="{2099A7ED-56F1-4408-8D93-17A09618FFB8}" dt="2025-08-20T18:41:41.800" v="212" actId="2696"/>
        <pc:sldMkLst>
          <pc:docMk/>
          <pc:sldMk cId="3254898418" sldId="5535"/>
        </pc:sldMkLst>
      </pc:sldChg>
      <pc:sldChg chg="del">
        <pc:chgData name="Hoffman, Peter" userId="673cee94-26bd-4c2a-ab82-1b3669e2f049" providerId="ADAL" clId="{2099A7ED-56F1-4408-8D93-17A09618FFB8}" dt="2025-08-20T18:06:51.085" v="19" actId="2696"/>
        <pc:sldMkLst>
          <pc:docMk/>
          <pc:sldMk cId="2216530191" sldId="6080"/>
        </pc:sldMkLst>
      </pc:sldChg>
      <pc:sldChg chg="del">
        <pc:chgData name="Hoffman, Peter" userId="673cee94-26bd-4c2a-ab82-1b3669e2f049" providerId="ADAL" clId="{2099A7ED-56F1-4408-8D93-17A09618FFB8}" dt="2025-08-20T18:06:51.085" v="19" actId="2696"/>
        <pc:sldMkLst>
          <pc:docMk/>
          <pc:sldMk cId="849073008" sldId="6081"/>
        </pc:sldMkLst>
      </pc:sldChg>
      <pc:sldChg chg="addSp delSp modSp mod chgLayout">
        <pc:chgData name="Hoffman, Peter" userId="673cee94-26bd-4c2a-ab82-1b3669e2f049" providerId="ADAL" clId="{2099A7ED-56F1-4408-8D93-17A09618FFB8}" dt="2025-08-20T18:43:32.676" v="603" actId="6264"/>
        <pc:sldMkLst>
          <pc:docMk/>
          <pc:sldMk cId="739660537" sldId="6082"/>
        </pc:sldMkLst>
      </pc:sldChg>
      <pc:sldChg chg="del">
        <pc:chgData name="Hoffman, Peter" userId="673cee94-26bd-4c2a-ab82-1b3669e2f049" providerId="ADAL" clId="{2099A7ED-56F1-4408-8D93-17A09618FFB8}" dt="2025-08-20T18:38:37.838" v="65" actId="2696"/>
        <pc:sldMkLst>
          <pc:docMk/>
          <pc:sldMk cId="1232033765" sldId="6083"/>
        </pc:sldMkLst>
      </pc:sldChg>
      <pc:sldChg chg="addSp delSp modSp mod chgLayout">
        <pc:chgData name="Hoffman, Peter" userId="673cee94-26bd-4c2a-ab82-1b3669e2f049" providerId="ADAL" clId="{2099A7ED-56F1-4408-8D93-17A09618FFB8}" dt="2025-08-20T18:43:32.676" v="603" actId="6264"/>
        <pc:sldMkLst>
          <pc:docMk/>
          <pc:sldMk cId="1180180942" sldId="6084"/>
        </pc:sldMkLst>
      </pc:sldChg>
      <pc:sldChg chg="addSp delSp modSp add del mod modClrScheme chgLayout">
        <pc:chgData name="Hoffman, Peter" userId="673cee94-26bd-4c2a-ab82-1b3669e2f049" providerId="ADAL" clId="{2099A7ED-56F1-4408-8D93-17A09618FFB8}" dt="2025-08-20T18:45:32.741" v="861" actId="47"/>
        <pc:sldMkLst>
          <pc:docMk/>
          <pc:sldMk cId="1913634015" sldId="6099"/>
        </pc:sldMkLst>
      </pc:sldChg>
      <pc:sldChg chg="modSp add mod">
        <pc:chgData name="Hoffman, Peter" userId="673cee94-26bd-4c2a-ab82-1b3669e2f049" providerId="ADAL" clId="{2099A7ED-56F1-4408-8D93-17A09618FFB8}" dt="2025-08-20T18:46:09.998" v="872"/>
        <pc:sldMkLst>
          <pc:docMk/>
          <pc:sldMk cId="4061527044" sldId="6100"/>
        </pc:sldMkLst>
      </pc:sldChg>
    </pc:docChg>
  </pc:docChgLst>
  <pc:docChgLst>
    <pc:chgData name="Ward, Reagan" userId="27291eb4-8241-4961-9e69-8c66e34cc5b0" providerId="ADAL" clId="{346ECD8A-93DB-4745-A118-E971794283A0}"/>
    <pc:docChg chg="undo custSel addSld delSld modSld">
      <pc:chgData name="Ward, Reagan" userId="27291eb4-8241-4961-9e69-8c66e34cc5b0" providerId="ADAL" clId="{346ECD8A-93DB-4745-A118-E971794283A0}" dt="2025-08-14T14:35:57.584" v="1975" actId="2165"/>
      <pc:docMkLst>
        <pc:docMk/>
      </pc:docMkLst>
      <pc:sldChg chg="modSp mod">
        <pc:chgData name="Ward, Reagan" userId="27291eb4-8241-4961-9e69-8c66e34cc5b0" providerId="ADAL" clId="{346ECD8A-93DB-4745-A118-E971794283A0}" dt="2025-08-12T12:38:49.289" v="1" actId="20577"/>
        <pc:sldMkLst>
          <pc:docMk/>
          <pc:sldMk cId="3044915438" sldId="256"/>
        </pc:sldMkLst>
        <pc:spChg chg="mod">
          <ac:chgData name="Ward, Reagan" userId="27291eb4-8241-4961-9e69-8c66e34cc5b0" providerId="ADAL" clId="{346ECD8A-93DB-4745-A118-E971794283A0}" dt="2025-08-12T12:38:49.289" v="1" actId="20577"/>
          <ac:spMkLst>
            <pc:docMk/>
            <pc:sldMk cId="3044915438" sldId="256"/>
            <ac:spMk id="2" creationId="{00000000-0000-0000-0000-000000000000}"/>
          </ac:spMkLst>
        </pc:spChg>
      </pc:sldChg>
      <pc:sldChg chg="modSp mod">
        <pc:chgData name="Ward, Reagan" userId="27291eb4-8241-4961-9e69-8c66e34cc5b0" providerId="ADAL" clId="{346ECD8A-93DB-4745-A118-E971794283A0}" dt="2025-08-12T21:47:52.558" v="226" actId="20577"/>
        <pc:sldMkLst>
          <pc:docMk/>
          <pc:sldMk cId="1212467416" sldId="261"/>
        </pc:sldMkLst>
        <pc:graphicFrameChg chg="modGraphic">
          <ac:chgData name="Ward, Reagan" userId="27291eb4-8241-4961-9e69-8c66e34cc5b0" providerId="ADAL" clId="{346ECD8A-93DB-4745-A118-E971794283A0}" dt="2025-08-12T21:47:52.558" v="22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346ECD8A-93DB-4745-A118-E971794283A0}" dt="2025-08-13T22:44:02.180" v="710" actId="14734"/>
        <pc:sldMkLst>
          <pc:docMk/>
          <pc:sldMk cId="3227145924" sldId="5097"/>
        </pc:sldMkLst>
        <pc:graphicFrameChg chg="mod modGraphic">
          <ac:chgData name="Ward, Reagan" userId="27291eb4-8241-4961-9e69-8c66e34cc5b0" providerId="ADAL" clId="{346ECD8A-93DB-4745-A118-E971794283A0}" dt="2025-08-13T22:44:02.180" v="710"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346ECD8A-93DB-4745-A118-E971794283A0}" dt="2025-08-14T14:34:50.665" v="1971" actId="20577"/>
        <pc:sldMkLst>
          <pc:docMk/>
          <pc:sldMk cId="1037917088" sldId="5098"/>
        </pc:sldMkLst>
        <pc:graphicFrameChg chg="mod modGraphic">
          <ac:chgData name="Ward, Reagan" userId="27291eb4-8241-4961-9e69-8c66e34cc5b0" providerId="ADAL" clId="{346ECD8A-93DB-4745-A118-E971794283A0}" dt="2025-08-14T14:34:50.665" v="1971"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346ECD8A-93DB-4745-A118-E971794283A0}" dt="2025-08-13T23:27:15.676" v="1713" actId="5793"/>
        <pc:sldMkLst>
          <pc:docMk/>
          <pc:sldMk cId="794275993" sldId="5416"/>
        </pc:sldMkLst>
      </pc:sldChg>
      <pc:sldChg chg="del">
        <pc:chgData name="Ward, Reagan" userId="27291eb4-8241-4961-9e69-8c66e34cc5b0" providerId="ADAL" clId="{346ECD8A-93DB-4745-A118-E971794283A0}" dt="2025-08-13T23:26:46.631" v="1592" actId="47"/>
        <pc:sldMkLst>
          <pc:docMk/>
          <pc:sldMk cId="3343705851" sldId="5418"/>
        </pc:sldMkLst>
      </pc:sldChg>
      <pc:sldChg chg="modSp mod">
        <pc:chgData name="Ward, Reagan" userId="27291eb4-8241-4961-9e69-8c66e34cc5b0" providerId="ADAL" clId="{346ECD8A-93DB-4745-A118-E971794283A0}" dt="2025-08-14T14:35:57.584" v="1975" actId="2165"/>
        <pc:sldMkLst>
          <pc:docMk/>
          <pc:sldMk cId="500438566" sldId="5672"/>
        </pc:sldMkLst>
        <pc:graphicFrameChg chg="mod modGraphic">
          <ac:chgData name="Ward, Reagan" userId="27291eb4-8241-4961-9e69-8c66e34cc5b0" providerId="ADAL" clId="{346ECD8A-93DB-4745-A118-E971794283A0}" dt="2025-08-14T14:35:57.584" v="1975" actId="2165"/>
          <ac:graphicFrameMkLst>
            <pc:docMk/>
            <pc:sldMk cId="500438566" sldId="5672"/>
            <ac:graphicFrameMk id="5" creationId="{5E4612F7-68C6-57CA-E918-38EF641F73CF}"/>
          </ac:graphicFrameMkLst>
        </pc:graphicFrameChg>
      </pc:sldChg>
      <pc:sldChg chg="mod modShow">
        <pc:chgData name="Ward, Reagan" userId="27291eb4-8241-4961-9e69-8c66e34cc5b0" providerId="ADAL" clId="{346ECD8A-93DB-4745-A118-E971794283A0}" dt="2025-08-12T21:50:59.967" v="464" actId="729"/>
        <pc:sldMkLst>
          <pc:docMk/>
          <pc:sldMk cId="1039088137" sldId="5841"/>
        </pc:sldMkLst>
      </pc:sldChg>
      <pc:sldChg chg="modSp mod modShow">
        <pc:chgData name="Ward, Reagan" userId="27291eb4-8241-4961-9e69-8c66e34cc5b0" providerId="ADAL" clId="{346ECD8A-93DB-4745-A118-E971794283A0}" dt="2025-08-12T21:48:05.881" v="228" actId="2165"/>
        <pc:sldMkLst>
          <pc:docMk/>
          <pc:sldMk cId="4151373932" sldId="5891"/>
        </pc:sldMkLst>
        <pc:graphicFrameChg chg="modGraphic">
          <ac:chgData name="Ward, Reagan" userId="27291eb4-8241-4961-9e69-8c66e34cc5b0" providerId="ADAL" clId="{346ECD8A-93DB-4745-A118-E971794283A0}" dt="2025-08-12T21:48:05.881" v="228" actId="2165"/>
          <ac:graphicFrameMkLst>
            <pc:docMk/>
            <pc:sldMk cId="4151373932" sldId="5891"/>
            <ac:graphicFrameMk id="11" creationId="{5DE48798-D7E0-31A8-866A-903461F57BA2}"/>
          </ac:graphicFrameMkLst>
        </pc:graphicFrameChg>
      </pc:sldChg>
      <pc:sldChg chg="mod modShow">
        <pc:chgData name="Ward, Reagan" userId="27291eb4-8241-4961-9e69-8c66e34cc5b0" providerId="ADAL" clId="{346ECD8A-93DB-4745-A118-E971794283A0}" dt="2025-08-12T21:51:55.203" v="571" actId="729"/>
        <pc:sldMkLst>
          <pc:docMk/>
          <pc:sldMk cId="2055979038" sldId="5901"/>
        </pc:sldMkLst>
      </pc:sldChg>
      <pc:sldChg chg="mod modShow">
        <pc:chgData name="Ward, Reagan" userId="27291eb4-8241-4961-9e69-8c66e34cc5b0" providerId="ADAL" clId="{346ECD8A-93DB-4745-A118-E971794283A0}" dt="2025-08-12T21:51:55.203" v="571" actId="729"/>
        <pc:sldMkLst>
          <pc:docMk/>
          <pc:sldMk cId="584765294" sldId="5973"/>
        </pc:sldMkLst>
      </pc:sldChg>
      <pc:sldChg chg="mod modShow">
        <pc:chgData name="Ward, Reagan" userId="27291eb4-8241-4961-9e69-8c66e34cc5b0" providerId="ADAL" clId="{346ECD8A-93DB-4745-A118-E971794283A0}" dt="2025-08-12T21:51:55.203" v="571" actId="729"/>
        <pc:sldMkLst>
          <pc:docMk/>
          <pc:sldMk cId="515991887" sldId="5983"/>
        </pc:sldMkLst>
      </pc:sldChg>
      <pc:sldChg chg="mod modShow">
        <pc:chgData name="Ward, Reagan" userId="27291eb4-8241-4961-9e69-8c66e34cc5b0" providerId="ADAL" clId="{346ECD8A-93DB-4745-A118-E971794283A0}" dt="2025-08-12T21:51:55.203" v="571" actId="729"/>
        <pc:sldMkLst>
          <pc:docMk/>
          <pc:sldMk cId="1890162367" sldId="5984"/>
        </pc:sldMkLst>
      </pc:sldChg>
      <pc:sldChg chg="mod modShow">
        <pc:chgData name="Ward, Reagan" userId="27291eb4-8241-4961-9e69-8c66e34cc5b0" providerId="ADAL" clId="{346ECD8A-93DB-4745-A118-E971794283A0}" dt="2025-08-12T21:51:55.203" v="571" actId="729"/>
        <pc:sldMkLst>
          <pc:docMk/>
          <pc:sldMk cId="743490899" sldId="5985"/>
        </pc:sldMkLst>
      </pc:sldChg>
      <pc:sldChg chg="modSp mod">
        <pc:chgData name="Ward, Reagan" userId="27291eb4-8241-4961-9e69-8c66e34cc5b0" providerId="ADAL" clId="{346ECD8A-93DB-4745-A118-E971794283A0}" dt="2025-08-14T13:53:28.066" v="1781" actId="179"/>
        <pc:sldMkLst>
          <pc:docMk/>
          <pc:sldMk cId="374928744" sldId="5990"/>
        </pc:sldMkLst>
      </pc:sldChg>
      <pc:sldChg chg="modSp mod">
        <pc:chgData name="Ward, Reagan" userId="27291eb4-8241-4961-9e69-8c66e34cc5b0" providerId="ADAL" clId="{346ECD8A-93DB-4745-A118-E971794283A0}" dt="2025-08-14T13:54:38.802" v="1805" actId="14100"/>
        <pc:sldMkLst>
          <pc:docMk/>
          <pc:sldMk cId="4025617885" sldId="5991"/>
        </pc:sldMkLst>
      </pc:sldChg>
      <pc:sldChg chg="modSp mod modShow">
        <pc:chgData name="Ward, Reagan" userId="27291eb4-8241-4961-9e69-8c66e34cc5b0" providerId="ADAL" clId="{346ECD8A-93DB-4745-A118-E971794283A0}" dt="2025-08-14T14:10:29.920" v="1867" actId="27918"/>
        <pc:sldMkLst>
          <pc:docMk/>
          <pc:sldMk cId="2742721405" sldId="6006"/>
        </pc:sldMkLst>
        <pc:spChg chg="mod">
          <ac:chgData name="Ward, Reagan" userId="27291eb4-8241-4961-9e69-8c66e34cc5b0" providerId="ADAL" clId="{346ECD8A-93DB-4745-A118-E971794283A0}" dt="2025-08-14T14:09:36.275" v="1865" actId="20577"/>
          <ac:spMkLst>
            <pc:docMk/>
            <pc:sldMk cId="2742721405" sldId="6006"/>
            <ac:spMk id="2" creationId="{D75B77D1-0703-95ED-B0CE-8CC9140CF3E3}"/>
          </ac:spMkLst>
        </pc:spChg>
        <pc:spChg chg="mod">
          <ac:chgData name="Ward, Reagan" userId="27291eb4-8241-4961-9e69-8c66e34cc5b0" providerId="ADAL" clId="{346ECD8A-93DB-4745-A118-E971794283A0}" dt="2025-08-13T23:10:57.383" v="1536" actId="20577"/>
          <ac:spMkLst>
            <pc:docMk/>
            <pc:sldMk cId="2742721405" sldId="6006"/>
            <ac:spMk id="21" creationId="{396B0DEE-5E80-4647-08EA-963140AC0E29}"/>
          </ac:spMkLst>
        </pc:spChg>
        <pc:graphicFrameChg chg="mod">
          <ac:chgData name="Ward, Reagan" userId="27291eb4-8241-4961-9e69-8c66e34cc5b0" providerId="ADAL" clId="{346ECD8A-93DB-4745-A118-E971794283A0}" dt="2025-08-13T23:22:20.268" v="1590"/>
          <ac:graphicFrameMkLst>
            <pc:docMk/>
            <pc:sldMk cId="2742721405" sldId="6006"/>
            <ac:graphicFrameMk id="20" creationId="{89EAA90C-DDD8-6734-4FDB-62BF34120A68}"/>
          </ac:graphicFrameMkLst>
        </pc:graphicFrameChg>
      </pc:sldChg>
      <pc:sldChg chg="mod modShow">
        <pc:chgData name="Ward, Reagan" userId="27291eb4-8241-4961-9e69-8c66e34cc5b0" providerId="ADAL" clId="{346ECD8A-93DB-4745-A118-E971794283A0}" dt="2025-08-12T21:51:03.686" v="465" actId="729"/>
        <pc:sldMkLst>
          <pc:docMk/>
          <pc:sldMk cId="3941247781" sldId="6007"/>
        </pc:sldMkLst>
      </pc:sldChg>
      <pc:sldChg chg="mod modShow">
        <pc:chgData name="Ward, Reagan" userId="27291eb4-8241-4961-9e69-8c66e34cc5b0" providerId="ADAL" clId="{346ECD8A-93DB-4745-A118-E971794283A0}" dt="2025-08-12T21:51:55.203" v="571" actId="729"/>
        <pc:sldMkLst>
          <pc:docMk/>
          <pc:sldMk cId="1878440181" sldId="6015"/>
        </pc:sldMkLst>
      </pc:sldChg>
      <pc:sldChg chg="mod modShow">
        <pc:chgData name="Ward, Reagan" userId="27291eb4-8241-4961-9e69-8c66e34cc5b0" providerId="ADAL" clId="{346ECD8A-93DB-4745-A118-E971794283A0}" dt="2025-08-12T21:51:55.203" v="571" actId="729"/>
        <pc:sldMkLst>
          <pc:docMk/>
          <pc:sldMk cId="3871401798" sldId="6017"/>
        </pc:sldMkLst>
      </pc:sldChg>
      <pc:sldChg chg="addSp modSp mod modShow">
        <pc:chgData name="Ward, Reagan" userId="27291eb4-8241-4961-9e69-8c66e34cc5b0" providerId="ADAL" clId="{346ECD8A-93DB-4745-A118-E971794283A0}" dt="2025-08-13T23:20:41.487" v="1579" actId="13244"/>
        <pc:sldMkLst>
          <pc:docMk/>
          <pc:sldMk cId="3884409985" sldId="6022"/>
        </pc:sldMkLst>
      </pc:sldChg>
      <pc:sldChg chg="del">
        <pc:chgData name="Ward, Reagan" userId="27291eb4-8241-4961-9e69-8c66e34cc5b0" providerId="ADAL" clId="{346ECD8A-93DB-4745-A118-E971794283A0}" dt="2025-08-12T12:38:56.235" v="2" actId="47"/>
        <pc:sldMkLst>
          <pc:docMk/>
          <pc:sldMk cId="2543893515" sldId="6026"/>
        </pc:sldMkLst>
      </pc:sldChg>
      <pc:sldChg chg="mod modShow">
        <pc:chgData name="Ward, Reagan" userId="27291eb4-8241-4961-9e69-8c66e34cc5b0" providerId="ADAL" clId="{346ECD8A-93DB-4745-A118-E971794283A0}" dt="2025-08-12T21:51:55.203" v="571" actId="729"/>
        <pc:sldMkLst>
          <pc:docMk/>
          <pc:sldMk cId="104248470" sldId="6028"/>
        </pc:sldMkLst>
      </pc:sldChg>
      <pc:sldChg chg="mod modShow">
        <pc:chgData name="Ward, Reagan" userId="27291eb4-8241-4961-9e69-8c66e34cc5b0" providerId="ADAL" clId="{346ECD8A-93DB-4745-A118-E971794283A0}" dt="2025-08-12T21:52:27.887" v="639" actId="729"/>
        <pc:sldMkLst>
          <pc:docMk/>
          <pc:sldMk cId="939174803" sldId="6032"/>
        </pc:sldMkLst>
      </pc:sldChg>
      <pc:sldChg chg="mod modShow">
        <pc:chgData name="Ward, Reagan" userId="27291eb4-8241-4961-9e69-8c66e34cc5b0" providerId="ADAL" clId="{346ECD8A-93DB-4745-A118-E971794283A0}" dt="2025-08-12T21:52:27.887" v="639" actId="729"/>
        <pc:sldMkLst>
          <pc:docMk/>
          <pc:sldMk cId="2986489002" sldId="6033"/>
        </pc:sldMkLst>
      </pc:sldChg>
      <pc:sldChg chg="mod modShow">
        <pc:chgData name="Ward, Reagan" userId="27291eb4-8241-4961-9e69-8c66e34cc5b0" providerId="ADAL" clId="{346ECD8A-93DB-4745-A118-E971794283A0}" dt="2025-08-12T21:52:27.887" v="639" actId="729"/>
        <pc:sldMkLst>
          <pc:docMk/>
          <pc:sldMk cId="2276821023" sldId="6034"/>
        </pc:sldMkLst>
      </pc:sldChg>
      <pc:sldChg chg="mod modShow">
        <pc:chgData name="Ward, Reagan" userId="27291eb4-8241-4961-9e69-8c66e34cc5b0" providerId="ADAL" clId="{346ECD8A-93DB-4745-A118-E971794283A0}" dt="2025-08-12T21:52:27.887" v="639" actId="729"/>
        <pc:sldMkLst>
          <pc:docMk/>
          <pc:sldMk cId="3449664511" sldId="6035"/>
        </pc:sldMkLst>
      </pc:sldChg>
      <pc:sldChg chg="mod modShow">
        <pc:chgData name="Ward, Reagan" userId="27291eb4-8241-4961-9e69-8c66e34cc5b0" providerId="ADAL" clId="{346ECD8A-93DB-4745-A118-E971794283A0}" dt="2025-08-12T21:52:27.887" v="639" actId="729"/>
        <pc:sldMkLst>
          <pc:docMk/>
          <pc:sldMk cId="3221953652" sldId="6036"/>
        </pc:sldMkLst>
      </pc:sldChg>
      <pc:sldChg chg="mod modShow">
        <pc:chgData name="Ward, Reagan" userId="27291eb4-8241-4961-9e69-8c66e34cc5b0" providerId="ADAL" clId="{346ECD8A-93DB-4745-A118-E971794283A0}" dt="2025-08-12T21:52:27.887" v="639" actId="729"/>
        <pc:sldMkLst>
          <pc:docMk/>
          <pc:sldMk cId="1612150625" sldId="6037"/>
        </pc:sldMkLst>
      </pc:sldChg>
      <pc:sldChg chg="mod modShow">
        <pc:chgData name="Ward, Reagan" userId="27291eb4-8241-4961-9e69-8c66e34cc5b0" providerId="ADAL" clId="{346ECD8A-93DB-4745-A118-E971794283A0}" dt="2025-08-12T21:52:27.887" v="639" actId="729"/>
        <pc:sldMkLst>
          <pc:docMk/>
          <pc:sldMk cId="1617499180" sldId="6038"/>
        </pc:sldMkLst>
      </pc:sldChg>
      <pc:sldChg chg="modSp mod modShow">
        <pc:chgData name="Ward, Reagan" userId="27291eb4-8241-4961-9e69-8c66e34cc5b0" providerId="ADAL" clId="{346ECD8A-93DB-4745-A118-E971794283A0}" dt="2025-08-14T13:48:57.721" v="1716" actId="14100"/>
        <pc:sldMkLst>
          <pc:docMk/>
          <pc:sldMk cId="427757475" sldId="6039"/>
        </pc:sldMkLst>
      </pc:sldChg>
      <pc:sldChg chg="mod modShow">
        <pc:chgData name="Ward, Reagan" userId="27291eb4-8241-4961-9e69-8c66e34cc5b0" providerId="ADAL" clId="{346ECD8A-93DB-4745-A118-E971794283A0}" dt="2025-08-12T21:52:27.887" v="639" actId="729"/>
        <pc:sldMkLst>
          <pc:docMk/>
          <pc:sldMk cId="3683006635" sldId="6040"/>
        </pc:sldMkLst>
      </pc:sldChg>
      <pc:sldChg chg="mod modShow">
        <pc:chgData name="Ward, Reagan" userId="27291eb4-8241-4961-9e69-8c66e34cc5b0" providerId="ADAL" clId="{346ECD8A-93DB-4745-A118-E971794283A0}" dt="2025-08-12T21:52:27.887" v="639" actId="729"/>
        <pc:sldMkLst>
          <pc:docMk/>
          <pc:sldMk cId="2292808903" sldId="6041"/>
        </pc:sldMkLst>
      </pc:sldChg>
      <pc:sldChg chg="del mod modShow">
        <pc:chgData name="Ward, Reagan" userId="27291eb4-8241-4961-9e69-8c66e34cc5b0" providerId="ADAL" clId="{346ECD8A-93DB-4745-A118-E971794283A0}" dt="2025-08-12T21:48:50.014" v="231" actId="2696"/>
        <pc:sldMkLst>
          <pc:docMk/>
          <pc:sldMk cId="316211964" sldId="6046"/>
        </pc:sldMkLst>
      </pc:sldChg>
      <pc:sldChg chg="del mod modShow">
        <pc:chgData name="Ward, Reagan" userId="27291eb4-8241-4961-9e69-8c66e34cc5b0" providerId="ADAL" clId="{346ECD8A-93DB-4745-A118-E971794283A0}" dt="2025-08-12T21:48:20.905" v="230" actId="2696"/>
        <pc:sldMkLst>
          <pc:docMk/>
          <pc:sldMk cId="3144674310" sldId="6047"/>
        </pc:sldMkLst>
      </pc:sldChg>
      <pc:sldChg chg="del mod modShow">
        <pc:chgData name="Ward, Reagan" userId="27291eb4-8241-4961-9e69-8c66e34cc5b0" providerId="ADAL" clId="{346ECD8A-93DB-4745-A118-E971794283A0}" dt="2025-08-12T21:48:20.905" v="230" actId="2696"/>
        <pc:sldMkLst>
          <pc:docMk/>
          <pc:sldMk cId="2408610779" sldId="6048"/>
        </pc:sldMkLst>
      </pc:sldChg>
      <pc:sldChg chg="modSp mod modShow">
        <pc:chgData name="Ward, Reagan" userId="27291eb4-8241-4961-9e69-8c66e34cc5b0" providerId="ADAL" clId="{346ECD8A-93DB-4745-A118-E971794283A0}" dt="2025-08-14T14:32:12.910" v="1877" actId="13244"/>
        <pc:sldMkLst>
          <pc:docMk/>
          <pc:sldMk cId="1995566072" sldId="6049"/>
        </pc:sldMkLst>
      </pc:sldChg>
      <pc:sldChg chg="mod modShow">
        <pc:chgData name="Ward, Reagan" userId="27291eb4-8241-4961-9e69-8c66e34cc5b0" providerId="ADAL" clId="{346ECD8A-93DB-4745-A118-E971794283A0}" dt="2025-08-12T21:51:55.203" v="571" actId="729"/>
        <pc:sldMkLst>
          <pc:docMk/>
          <pc:sldMk cId="992648375" sldId="6050"/>
        </pc:sldMkLst>
      </pc:sldChg>
      <pc:sldChg chg="del mod modShow">
        <pc:chgData name="Ward, Reagan" userId="27291eb4-8241-4961-9e69-8c66e34cc5b0" providerId="ADAL" clId="{346ECD8A-93DB-4745-A118-E971794283A0}" dt="2025-08-12T21:48:20.905" v="230" actId="2696"/>
        <pc:sldMkLst>
          <pc:docMk/>
          <pc:sldMk cId="856167909" sldId="6051"/>
        </pc:sldMkLst>
      </pc:sldChg>
      <pc:sldChg chg="mod modShow">
        <pc:chgData name="Ward, Reagan" userId="27291eb4-8241-4961-9e69-8c66e34cc5b0" providerId="ADAL" clId="{346ECD8A-93DB-4745-A118-E971794283A0}" dt="2025-08-12T21:51:55.203" v="571" actId="729"/>
        <pc:sldMkLst>
          <pc:docMk/>
          <pc:sldMk cId="806143515" sldId="6052"/>
        </pc:sldMkLst>
      </pc:sldChg>
      <pc:sldChg chg="addSp delSp modSp new mod modClrScheme chgLayout">
        <pc:chgData name="Ward, Reagan" userId="27291eb4-8241-4961-9e69-8c66e34cc5b0" providerId="ADAL" clId="{346ECD8A-93DB-4745-A118-E971794283A0}" dt="2025-08-12T21:51:23.375" v="495" actId="20577"/>
        <pc:sldMkLst>
          <pc:docMk/>
          <pc:sldMk cId="3115641727" sldId="6053"/>
        </pc:sldMkLst>
      </pc:sldChg>
      <pc:sldChg chg="addSp delSp modSp new mod modClrScheme chgLayout">
        <pc:chgData name="Ward, Reagan" userId="27291eb4-8241-4961-9e69-8c66e34cc5b0" providerId="ADAL" clId="{346ECD8A-93DB-4745-A118-E971794283A0}" dt="2025-08-13T23:20:20.633" v="1577" actId="962"/>
        <pc:sldMkLst>
          <pc:docMk/>
          <pc:sldMk cId="2643916489" sldId="6054"/>
        </pc:sldMkLst>
      </pc:sldChg>
      <pc:sldChg chg="modSp new mod">
        <pc:chgData name="Ward, Reagan" userId="27291eb4-8241-4961-9e69-8c66e34cc5b0" providerId="ADAL" clId="{346ECD8A-93DB-4745-A118-E971794283A0}" dt="2025-08-12T21:51:35.796" v="537" actId="20577"/>
        <pc:sldMkLst>
          <pc:docMk/>
          <pc:sldMk cId="2052911192" sldId="6055"/>
        </pc:sldMkLst>
      </pc:sldChg>
      <pc:sldChg chg="modSp add mod">
        <pc:chgData name="Ward, Reagan" userId="27291eb4-8241-4961-9e69-8c66e34cc5b0" providerId="ADAL" clId="{346ECD8A-93DB-4745-A118-E971794283A0}" dt="2025-08-12T21:51:43.249" v="554" actId="20577"/>
        <pc:sldMkLst>
          <pc:docMk/>
          <pc:sldMk cId="3038176183" sldId="6056"/>
        </pc:sldMkLst>
      </pc:sldChg>
      <pc:sldChg chg="modSp add mod">
        <pc:chgData name="Ward, Reagan" userId="27291eb4-8241-4961-9e69-8c66e34cc5b0" providerId="ADAL" clId="{346ECD8A-93DB-4745-A118-E971794283A0}" dt="2025-08-14T02:34:44.510" v="1715" actId="962"/>
        <pc:sldMkLst>
          <pc:docMk/>
          <pc:sldMk cId="1721693706" sldId="6057"/>
        </pc:sldMkLst>
      </pc:sldChg>
      <pc:sldChg chg="modSp add mod">
        <pc:chgData name="Ward, Reagan" userId="27291eb4-8241-4961-9e69-8c66e34cc5b0" providerId="ADAL" clId="{346ECD8A-93DB-4745-A118-E971794283A0}" dt="2025-08-12T21:51:48.475" v="570" actId="20577"/>
        <pc:sldMkLst>
          <pc:docMk/>
          <pc:sldMk cId="2467024805" sldId="6058"/>
        </pc:sldMkLst>
      </pc:sldChg>
      <pc:sldChg chg="addSp delSp modSp new mod modClrScheme chgLayout">
        <pc:chgData name="Ward, Reagan" userId="27291eb4-8241-4961-9e69-8c66e34cc5b0" providerId="ADAL" clId="{346ECD8A-93DB-4745-A118-E971794283A0}" dt="2025-08-12T21:52:12.851" v="610" actId="20577"/>
        <pc:sldMkLst>
          <pc:docMk/>
          <pc:sldMk cId="3649918678" sldId="6059"/>
        </pc:sldMkLst>
      </pc:sldChg>
      <pc:sldChg chg="addSp delSp modSp new mod modClrScheme chgLayout">
        <pc:chgData name="Ward, Reagan" userId="27291eb4-8241-4961-9e69-8c66e34cc5b0" providerId="ADAL" clId="{346ECD8A-93DB-4745-A118-E971794283A0}" dt="2025-08-14T14:32:25.292" v="1879" actId="13244"/>
        <pc:sldMkLst>
          <pc:docMk/>
          <pc:sldMk cId="1045446463" sldId="6060"/>
        </pc:sldMkLst>
      </pc:sldChg>
      <pc:sldChg chg="modSp new mod">
        <pc:chgData name="Ward, Reagan" userId="27291eb4-8241-4961-9e69-8c66e34cc5b0" providerId="ADAL" clId="{346ECD8A-93DB-4745-A118-E971794283A0}" dt="2025-08-14T14:08:08.570" v="1862" actId="20577"/>
        <pc:sldMkLst>
          <pc:docMk/>
          <pc:sldMk cId="3459037104" sldId="6061"/>
        </pc:sldMkLst>
      </pc:sldChg>
      <pc:sldChg chg="modSp mod">
        <pc:chgData name="Ward, Reagan" userId="27291eb4-8241-4961-9e69-8c66e34cc5b0" providerId="ADAL" clId="{346ECD8A-93DB-4745-A118-E971794283A0}" dt="2025-08-13T23:20:16.646" v="1576" actId="962"/>
        <pc:sldMkLst>
          <pc:docMk/>
          <pc:sldMk cId="2097664448" sldId="6065"/>
        </pc:sldMkLst>
      </pc:sldChg>
      <pc:sldChg chg="addSp modSp mod">
        <pc:chgData name="Ward, Reagan" userId="27291eb4-8241-4961-9e69-8c66e34cc5b0" providerId="ADAL" clId="{346ECD8A-93DB-4745-A118-E971794283A0}" dt="2025-08-14T14:32:34.426" v="1881" actId="13244"/>
        <pc:sldMkLst>
          <pc:docMk/>
          <pc:sldMk cId="1276200465" sldId="6067"/>
        </pc:sldMkLst>
      </pc:sldChg>
      <pc:sldChg chg="addSp modSp mod">
        <pc:chgData name="Ward, Reagan" userId="27291eb4-8241-4961-9e69-8c66e34cc5b0" providerId="ADAL" clId="{346ECD8A-93DB-4745-A118-E971794283A0}" dt="2025-08-14T14:32:44.308" v="1883" actId="13244"/>
        <pc:sldMkLst>
          <pc:docMk/>
          <pc:sldMk cId="2762713642" sldId="6068"/>
        </pc:sldMkLst>
      </pc:sldChg>
      <pc:sldChg chg="addSp delSp modSp new mod modClrScheme chgLayout">
        <pc:chgData name="Ward, Reagan" userId="27291eb4-8241-4961-9e69-8c66e34cc5b0" providerId="ADAL" clId="{346ECD8A-93DB-4745-A118-E971794283A0}" dt="2025-08-13T23:20:48.257" v="1580" actId="13244"/>
        <pc:sldMkLst>
          <pc:docMk/>
          <pc:sldMk cId="2056160711" sldId="6069"/>
        </pc:sldMkLst>
      </pc:sldChg>
      <pc:sldChg chg="modSp mod">
        <pc:chgData name="Ward, Reagan" userId="27291eb4-8241-4961-9e69-8c66e34cc5b0" providerId="ADAL" clId="{346ECD8A-93DB-4745-A118-E971794283A0}" dt="2025-08-14T13:55:03.748" v="1807" actId="404"/>
        <pc:sldMkLst>
          <pc:docMk/>
          <pc:sldMk cId="938182431" sldId="6071"/>
        </pc:sldMkLst>
      </pc:sldChg>
    </pc:docChg>
  </pc:docChgLst>
  <pc:docChgLst>
    <pc:chgData name="Rhodes, Tara" userId="S::rhodes_t@cde.state.co.us::566307b0-1e17-4826-87e1-0feb85a922f2" providerId="AD" clId="Web-{5F0BEA82-7601-7860-E0A7-100D30B26CB5}"/>
    <pc:docChg chg="delSld modSld">
      <pc:chgData name="Rhodes, Tara" userId="S::rhodes_t@cde.state.co.us::566307b0-1e17-4826-87e1-0feb85a922f2" providerId="AD" clId="Web-{5F0BEA82-7601-7860-E0A7-100D30B26CB5}" dt="2025-08-27T20:05:40.536" v="855"/>
      <pc:docMkLst>
        <pc:docMk/>
      </pc:docMkLst>
      <pc:sldChg chg="del">
        <pc:chgData name="Rhodes, Tara" userId="S::rhodes_t@cde.state.co.us::566307b0-1e17-4826-87e1-0feb85a922f2" providerId="AD" clId="Web-{5F0BEA82-7601-7860-E0A7-100D30B26CB5}" dt="2025-08-27T19:49:39.817" v="7"/>
        <pc:sldMkLst>
          <pc:docMk/>
          <pc:sldMk cId="2525746056" sldId="6071"/>
        </pc:sldMkLst>
      </pc:sldChg>
      <pc:sldChg chg="modSp">
        <pc:chgData name="Rhodes, Tara" userId="S::rhodes_t@cde.state.co.us::566307b0-1e17-4826-87e1-0feb85a922f2" providerId="AD" clId="Web-{5F0BEA82-7601-7860-E0A7-100D30B26CB5}" dt="2025-08-27T20:04:37.285" v="847" actId="20577"/>
        <pc:sldMkLst>
          <pc:docMk/>
          <pc:sldMk cId="2892064144" sldId="6072"/>
        </pc:sldMkLst>
      </pc:sldChg>
      <pc:sldChg chg="del">
        <pc:chgData name="Rhodes, Tara" userId="S::rhodes_t@cde.state.co.us::566307b0-1e17-4826-87e1-0feb85a922f2" providerId="AD" clId="Web-{5F0BEA82-7601-7860-E0A7-100D30B26CB5}" dt="2025-08-27T19:49:16.348" v="6"/>
        <pc:sldMkLst>
          <pc:docMk/>
          <pc:sldMk cId="1644264216" sldId="6074"/>
        </pc:sldMkLst>
      </pc:sldChg>
      <pc:sldChg chg="del">
        <pc:chgData name="Rhodes, Tara" userId="S::rhodes_t@cde.state.co.us::566307b0-1e17-4826-87e1-0feb85a922f2" providerId="AD" clId="Web-{5F0BEA82-7601-7860-E0A7-100D30B26CB5}" dt="2025-08-27T19:49:14.958" v="5"/>
        <pc:sldMkLst>
          <pc:docMk/>
          <pc:sldMk cId="1106650214" sldId="6075"/>
        </pc:sldMkLst>
      </pc:sldChg>
      <pc:sldChg chg="del">
        <pc:chgData name="Rhodes, Tara" userId="S::rhodes_t@cde.state.co.us::566307b0-1e17-4826-87e1-0feb85a922f2" providerId="AD" clId="Web-{5F0BEA82-7601-7860-E0A7-100D30B26CB5}" dt="2025-08-27T19:49:13.301" v="4"/>
        <pc:sldMkLst>
          <pc:docMk/>
          <pc:sldMk cId="2377070037" sldId="6076"/>
        </pc:sldMkLst>
      </pc:sldChg>
      <pc:sldChg chg="modSp">
        <pc:chgData name="Rhodes, Tara" userId="S::rhodes_t@cde.state.co.us::566307b0-1e17-4826-87e1-0feb85a922f2" providerId="AD" clId="Web-{5F0BEA82-7601-7860-E0A7-100D30B26CB5}" dt="2025-08-27T19:49:02.707" v="3"/>
        <pc:sldMkLst>
          <pc:docMk/>
          <pc:sldMk cId="971939976" sldId="6077"/>
        </pc:sldMkLst>
      </pc:sldChg>
      <pc:sldChg chg="addSp delSp modSp">
        <pc:chgData name="Rhodes, Tara" userId="S::rhodes_t@cde.state.co.us::566307b0-1e17-4826-87e1-0feb85a922f2" providerId="AD" clId="Web-{5F0BEA82-7601-7860-E0A7-100D30B26CB5}" dt="2025-08-27T20:05:40.536" v="855"/>
        <pc:sldMkLst>
          <pc:docMk/>
          <pc:sldMk cId="212282019" sldId="6101"/>
        </pc:sldMkLst>
      </pc:sldChg>
    </pc:docChg>
  </pc:docChgLst>
  <pc:docChgLst>
    <pc:chgData name="Slutzky, Collin" userId="S::slutzky_c@cde.state.co.us::21f7fb5c-490d-42a4-8741-4ce78a53b03a" providerId="AD" clId="Web-{9537EFF2-64D8-1803-D334-10859636B139}"/>
    <pc:docChg chg="delSld modSld">
      <pc:chgData name="Slutzky, Collin" userId="S::slutzky_c@cde.state.co.us::21f7fb5c-490d-42a4-8741-4ce78a53b03a" providerId="AD" clId="Web-{9537EFF2-64D8-1803-D334-10859636B139}" dt="2025-09-03T22:21:11.120" v="15"/>
      <pc:docMkLst>
        <pc:docMk/>
      </pc:docMkLst>
      <pc:sldChg chg="del">
        <pc:chgData name="Slutzky, Collin" userId="S::slutzky_c@cde.state.co.us::21f7fb5c-490d-42a4-8741-4ce78a53b03a" providerId="AD" clId="Web-{9537EFF2-64D8-1803-D334-10859636B139}" dt="2025-09-03T22:20:26.682" v="0"/>
        <pc:sldMkLst>
          <pc:docMk/>
          <pc:sldMk cId="599009042" sldId="5549"/>
        </pc:sldMkLst>
      </pc:sldChg>
      <pc:sldChg chg="del">
        <pc:chgData name="Slutzky, Collin" userId="S::slutzky_c@cde.state.co.us::21f7fb5c-490d-42a4-8741-4ce78a53b03a" providerId="AD" clId="Web-{9537EFF2-64D8-1803-D334-10859636B139}" dt="2025-09-03T22:21:11.120" v="15"/>
        <pc:sldMkLst>
          <pc:docMk/>
          <pc:sldMk cId="3946741684" sldId="6096"/>
        </pc:sldMkLst>
      </pc:sldChg>
      <pc:sldChg chg="modSp del">
        <pc:chgData name="Slutzky, Collin" userId="S::slutzky_c@cde.state.co.us::21f7fb5c-490d-42a4-8741-4ce78a53b03a" providerId="AD" clId="Web-{9537EFF2-64D8-1803-D334-10859636B139}" dt="2025-09-03T22:21:11.104" v="14"/>
        <pc:sldMkLst>
          <pc:docMk/>
          <pc:sldMk cId="306307606" sldId="6097"/>
        </pc:sldMkLst>
        <pc:spChg chg="mod">
          <ac:chgData name="Slutzky, Collin" userId="S::slutzky_c@cde.state.co.us::21f7fb5c-490d-42a4-8741-4ce78a53b03a" providerId="AD" clId="Web-{9537EFF2-64D8-1803-D334-10859636B139}" dt="2025-09-03T22:21:07.041" v="11" actId="20577"/>
          <ac:spMkLst>
            <pc:docMk/>
            <pc:sldMk cId="306307606" sldId="6097"/>
            <ac:spMk id="6" creationId="{D400AFBB-3283-8E7F-F34A-559FD3B00834}"/>
          </ac:spMkLst>
        </pc:spChg>
      </pc:sldChg>
      <pc:sldChg chg="del">
        <pc:chgData name="Slutzky, Collin" userId="S::slutzky_c@cde.state.co.us::21f7fb5c-490d-42a4-8741-4ce78a53b03a" providerId="AD" clId="Web-{9537EFF2-64D8-1803-D334-10859636B139}" dt="2025-09-03T22:21:11.104" v="12"/>
        <pc:sldMkLst>
          <pc:docMk/>
          <pc:sldMk cId="2380299064" sldId="6098"/>
        </pc:sldMkLst>
      </pc:sldChg>
      <pc:sldChg chg="del">
        <pc:chgData name="Slutzky, Collin" userId="S::slutzky_c@cde.state.co.us::21f7fb5c-490d-42a4-8741-4ce78a53b03a" providerId="AD" clId="Web-{9537EFF2-64D8-1803-D334-10859636B139}" dt="2025-09-03T22:21:11.104" v="13"/>
        <pc:sldMkLst>
          <pc:docMk/>
          <pc:sldMk cId="2281957180" sldId="6102"/>
        </pc:sldMkLst>
      </pc:sldChg>
    </pc:docChg>
  </pc:docChgLst>
  <pc:docChgLst>
    <pc:chgData name="Tribbett, Jessica" userId="S::tribbett_jessica@cde.state.co.us::b8af59d7-a86d-4166-a022-d856dc24c475" providerId="AD" clId="Web-{D50D08D7-7D13-3882-882D-7A4920B9327C}"/>
    <pc:docChg chg="addSld delSld modSld">
      <pc:chgData name="Tribbett, Jessica" userId="S::tribbett_jessica@cde.state.co.us::b8af59d7-a86d-4166-a022-d856dc24c475" providerId="AD" clId="Web-{D50D08D7-7D13-3882-882D-7A4920B9327C}" dt="2025-08-14T14:28:06.390" v="677"/>
      <pc:docMkLst>
        <pc:docMk/>
      </pc:docMkLst>
      <pc:sldChg chg="modSp">
        <pc:chgData name="Tribbett, Jessica" userId="S::tribbett_jessica@cde.state.co.us::b8af59d7-a86d-4166-a022-d856dc24c475" providerId="AD" clId="Web-{D50D08D7-7D13-3882-882D-7A4920B9327C}" dt="2025-08-13T19:20:50.558" v="3"/>
        <pc:sldMkLst>
          <pc:docMk/>
          <pc:sldMk cId="3227145924" sldId="5097"/>
        </pc:sldMkLst>
        <pc:graphicFrameChg chg="mod modGraphic">
          <ac:chgData name="Tribbett, Jessica" userId="S::tribbett_jessica@cde.state.co.us::b8af59d7-a86d-4166-a022-d856dc24c475" providerId="AD" clId="Web-{D50D08D7-7D13-3882-882D-7A4920B9327C}" dt="2025-08-13T19:20:50.558" v="3"/>
          <ac:graphicFrameMkLst>
            <pc:docMk/>
            <pc:sldMk cId="3227145924" sldId="5097"/>
            <ac:graphicFrameMk id="7" creationId="{2864BB53-F741-4FFC-0348-1AC10AD60EEB}"/>
          </ac:graphicFrameMkLst>
        </pc:graphicFrameChg>
      </pc:sldChg>
      <pc:sldChg chg="modSp">
        <pc:chgData name="Tribbett, Jessica" userId="S::tribbett_jessica@cde.state.co.us::b8af59d7-a86d-4166-a022-d856dc24c475" providerId="AD" clId="Web-{D50D08D7-7D13-3882-882D-7A4920B9327C}" dt="2025-08-13T20:32:56.230" v="494" actId="20577"/>
        <pc:sldMkLst>
          <pc:docMk/>
          <pc:sldMk cId="1890162367" sldId="5984"/>
        </pc:sldMkLst>
      </pc:sldChg>
      <pc:sldChg chg="modSp">
        <pc:chgData name="Tribbett, Jessica" userId="S::tribbett_jessica@cde.state.co.us::b8af59d7-a86d-4166-a022-d856dc24c475" providerId="AD" clId="Web-{D50D08D7-7D13-3882-882D-7A4920B9327C}" dt="2025-08-13T20:27:01.273" v="370" actId="20577"/>
        <pc:sldMkLst>
          <pc:docMk/>
          <pc:sldMk cId="3871401798" sldId="6017"/>
        </pc:sldMkLst>
      </pc:sldChg>
      <pc:sldChg chg="addSp delSp modSp">
        <pc:chgData name="Tribbett, Jessica" userId="S::tribbett_jessica@cde.state.co.us::b8af59d7-a86d-4166-a022-d856dc24c475" providerId="AD" clId="Web-{D50D08D7-7D13-3882-882D-7A4920B9327C}" dt="2025-08-14T14:28:06.390" v="677"/>
        <pc:sldMkLst>
          <pc:docMk/>
          <pc:sldMk cId="1995566072" sldId="6049"/>
        </pc:sldMkLst>
      </pc:sldChg>
      <pc:sldChg chg="del">
        <pc:chgData name="Tribbett, Jessica" userId="S::tribbett_jessica@cde.state.co.us::b8af59d7-a86d-4166-a022-d856dc24c475" providerId="AD" clId="Web-{D50D08D7-7D13-3882-882D-7A4920B9327C}" dt="2025-08-13T20:34:18.387" v="500"/>
        <pc:sldMkLst>
          <pc:docMk/>
          <pc:sldMk cId="992648375" sldId="6050"/>
        </pc:sldMkLst>
      </pc:sldChg>
      <pc:sldChg chg="addSp delSp modSp">
        <pc:chgData name="Tribbett, Jessica" userId="S::tribbett_jessica@cde.state.co.us::b8af59d7-a86d-4166-a022-d856dc24c475" providerId="AD" clId="Web-{D50D08D7-7D13-3882-882D-7A4920B9327C}" dt="2025-08-14T14:23:21.749" v="633" actId="1076"/>
        <pc:sldMkLst>
          <pc:docMk/>
          <pc:sldMk cId="1045446463" sldId="6060"/>
        </pc:sldMkLst>
      </pc:sldChg>
      <pc:sldChg chg="modSp add replId">
        <pc:chgData name="Tribbett, Jessica" userId="S::tribbett_jessica@cde.state.co.us::b8af59d7-a86d-4166-a022-d856dc24c475" providerId="AD" clId="Web-{D50D08D7-7D13-3882-882D-7A4920B9327C}" dt="2025-08-13T20:32:51.433" v="493" actId="20577"/>
        <pc:sldMkLst>
          <pc:docMk/>
          <pc:sldMk cId="3566746789" sldId="6062"/>
        </pc:sldMkLst>
      </pc:sldChg>
      <pc:sldChg chg="addSp delSp modSp add replId">
        <pc:chgData name="Tribbett, Jessica" userId="S::tribbett_jessica@cde.state.co.us::b8af59d7-a86d-4166-a022-d856dc24c475" providerId="AD" clId="Web-{D50D08D7-7D13-3882-882D-7A4920B9327C}" dt="2025-08-14T14:21:20.264" v="586"/>
        <pc:sldMkLst>
          <pc:docMk/>
          <pc:sldMk cId="1276200465" sldId="6067"/>
        </pc:sldMkLst>
      </pc:sldChg>
      <pc:sldChg chg="addSp delSp modSp add replId">
        <pc:chgData name="Tribbett, Jessica" userId="S::tribbett_jessica@cde.state.co.us::b8af59d7-a86d-4166-a022-d856dc24c475" providerId="AD" clId="Web-{D50D08D7-7D13-3882-882D-7A4920B9327C}" dt="2025-08-14T14:21:57.483" v="595"/>
        <pc:sldMkLst>
          <pc:docMk/>
          <pc:sldMk cId="2762713642" sldId="6068"/>
        </pc:sldMkLst>
      </pc:sldChg>
    </pc:docChg>
  </pc:docChgLst>
  <pc:docChgLst>
    <pc:chgData name="Ward, Reagan" userId="27291eb4-8241-4961-9e69-8c66e34cc5b0" providerId="ADAL" clId="{E4BD8C9E-3BA6-4E04-BAF1-0BDD0B9DE234}"/>
    <pc:docChg chg="undo redo custSel addSld delSld modSld sldOrd">
      <pc:chgData name="Ward, Reagan" userId="27291eb4-8241-4961-9e69-8c66e34cc5b0" providerId="ADAL" clId="{E4BD8C9E-3BA6-4E04-BAF1-0BDD0B9DE234}" dt="2025-09-04T14:22:41.836" v="6418"/>
      <pc:docMkLst>
        <pc:docMk/>
      </pc:docMkLst>
      <pc:sldChg chg="modSp mod">
        <pc:chgData name="Ward, Reagan" userId="27291eb4-8241-4961-9e69-8c66e34cc5b0" providerId="ADAL" clId="{E4BD8C9E-3BA6-4E04-BAF1-0BDD0B9DE234}" dt="2025-09-04T05:43:22.020" v="5543"/>
        <pc:sldMkLst>
          <pc:docMk/>
          <pc:sldMk cId="1212467416" sldId="261"/>
        </pc:sldMkLst>
        <pc:graphicFrameChg chg="mod modGraphic">
          <ac:chgData name="Ward, Reagan" userId="27291eb4-8241-4961-9e69-8c66e34cc5b0" providerId="ADAL" clId="{E4BD8C9E-3BA6-4E04-BAF1-0BDD0B9DE234}" dt="2025-09-04T05:43:22.020" v="5543"/>
          <ac:graphicFrameMkLst>
            <pc:docMk/>
            <pc:sldMk cId="1212467416" sldId="261"/>
            <ac:graphicFrameMk id="5" creationId="{9C3641C5-EC4F-D3EA-E4A2-8ABB597C5BAA}"/>
          </ac:graphicFrameMkLst>
        </pc:graphicFrameChg>
      </pc:sldChg>
      <pc:sldChg chg="modSp mod">
        <pc:chgData name="Ward, Reagan" userId="27291eb4-8241-4961-9e69-8c66e34cc5b0" providerId="ADAL" clId="{E4BD8C9E-3BA6-4E04-BAF1-0BDD0B9DE234}" dt="2025-09-04T14:15:59.319" v="6260" actId="20577"/>
        <pc:sldMkLst>
          <pc:docMk/>
          <pc:sldMk cId="3227145924" sldId="5097"/>
        </pc:sldMkLst>
        <pc:graphicFrameChg chg="mod modGraphic">
          <ac:chgData name="Ward, Reagan" userId="27291eb4-8241-4961-9e69-8c66e34cc5b0" providerId="ADAL" clId="{E4BD8C9E-3BA6-4E04-BAF1-0BDD0B9DE234}" dt="2025-09-04T14:15:59.319" v="626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5-09-04T05:49:39.416" v="6050" actId="20577"/>
        <pc:sldMkLst>
          <pc:docMk/>
          <pc:sldMk cId="1037917088" sldId="5098"/>
        </pc:sldMkLst>
        <pc:graphicFrameChg chg="mod modGraphic">
          <ac:chgData name="Ward, Reagan" userId="27291eb4-8241-4961-9e69-8c66e34cc5b0" providerId="ADAL" clId="{E4BD8C9E-3BA6-4E04-BAF1-0BDD0B9DE234}" dt="2025-09-04T05:49:39.416" v="6050" actId="20577"/>
          <ac:graphicFrameMkLst>
            <pc:docMk/>
            <pc:sldMk cId="1037917088" sldId="5098"/>
            <ac:graphicFrameMk id="5" creationId="{5E4612F7-68C6-57CA-E918-38EF641F73CF}"/>
          </ac:graphicFrameMkLst>
        </pc:graphicFrameChg>
      </pc:sldChg>
      <pc:sldChg chg="modSp add del">
        <pc:chgData name="Ward, Reagan" userId="27291eb4-8241-4961-9e69-8c66e34cc5b0" providerId="ADAL" clId="{E4BD8C9E-3BA6-4E04-BAF1-0BDD0B9DE234}" dt="2025-09-04T13:49:50.716" v="6126" actId="47"/>
        <pc:sldMkLst>
          <pc:docMk/>
          <pc:sldMk cId="3378712492" sldId="5417"/>
        </pc:sldMkLst>
      </pc:sldChg>
      <pc:sldChg chg="del">
        <pc:chgData name="Ward, Reagan" userId="27291eb4-8241-4961-9e69-8c66e34cc5b0" providerId="ADAL" clId="{E4BD8C9E-3BA6-4E04-BAF1-0BDD0B9DE234}" dt="2025-08-27T21:01:51.881" v="681" actId="47"/>
        <pc:sldMkLst>
          <pc:docMk/>
          <pc:sldMk cId="2219274277" sldId="5422"/>
        </pc:sldMkLst>
      </pc:sldChg>
      <pc:sldChg chg="modSp add mod">
        <pc:chgData name="Ward, Reagan" userId="27291eb4-8241-4961-9e69-8c66e34cc5b0" providerId="ADAL" clId="{E4BD8C9E-3BA6-4E04-BAF1-0BDD0B9DE234}" dt="2025-09-04T13:49:46.738" v="6125" actId="5793"/>
        <pc:sldMkLst>
          <pc:docMk/>
          <pc:sldMk cId="3302024919" sldId="5424"/>
        </pc:sldMkLst>
        <pc:spChg chg="mod">
          <ac:chgData name="Ward, Reagan" userId="27291eb4-8241-4961-9e69-8c66e34cc5b0" providerId="ADAL" clId="{E4BD8C9E-3BA6-4E04-BAF1-0BDD0B9DE234}" dt="2025-09-04T13:49:46.738" v="6125" actId="5793"/>
          <ac:spMkLst>
            <pc:docMk/>
            <pc:sldMk cId="3302024919" sldId="5424"/>
            <ac:spMk id="2" creationId="{B57E5028-8051-9C5F-1F41-884722F2675E}"/>
          </ac:spMkLst>
        </pc:spChg>
      </pc:sldChg>
      <pc:sldChg chg="modSp mod">
        <pc:chgData name="Ward, Reagan" userId="27291eb4-8241-4961-9e69-8c66e34cc5b0" providerId="ADAL" clId="{E4BD8C9E-3BA6-4E04-BAF1-0BDD0B9DE234}" dt="2025-09-04T14:18:52.894" v="6415" actId="2165"/>
        <pc:sldMkLst>
          <pc:docMk/>
          <pc:sldMk cId="500438566" sldId="5672"/>
        </pc:sldMkLst>
        <pc:graphicFrameChg chg="mod modGraphic">
          <ac:chgData name="Ward, Reagan" userId="27291eb4-8241-4961-9e69-8c66e34cc5b0" providerId="ADAL" clId="{E4BD8C9E-3BA6-4E04-BAF1-0BDD0B9DE234}" dt="2025-09-04T14:18:52.894" v="6415" actId="2165"/>
          <ac:graphicFrameMkLst>
            <pc:docMk/>
            <pc:sldMk cId="500438566" sldId="5672"/>
            <ac:graphicFrameMk id="5" creationId="{5E4612F7-68C6-57CA-E918-38EF641F73CF}"/>
          </ac:graphicFrameMkLst>
        </pc:graphicFrameChg>
      </pc:sldChg>
      <pc:sldChg chg="ord">
        <pc:chgData name="Ward, Reagan" userId="27291eb4-8241-4961-9e69-8c66e34cc5b0" providerId="ADAL" clId="{E4BD8C9E-3BA6-4E04-BAF1-0BDD0B9DE234}" dt="2025-09-04T14:22:41.836" v="6418"/>
        <pc:sldMkLst>
          <pc:docMk/>
          <pc:sldMk cId="1039088137" sldId="5841"/>
        </pc:sldMkLst>
      </pc:sldChg>
      <pc:sldChg chg="modSp mod ord">
        <pc:chgData name="Ward, Reagan" userId="27291eb4-8241-4961-9e69-8c66e34cc5b0" providerId="ADAL" clId="{E4BD8C9E-3BA6-4E04-BAF1-0BDD0B9DE234}" dt="2025-09-04T14:22:41.836" v="6418"/>
        <pc:sldMkLst>
          <pc:docMk/>
          <pc:sldMk cId="4151373932" sldId="5891"/>
        </pc:sldMkLst>
        <pc:graphicFrameChg chg="modGraphic">
          <ac:chgData name="Ward, Reagan" userId="27291eb4-8241-4961-9e69-8c66e34cc5b0" providerId="ADAL" clId="{E4BD8C9E-3BA6-4E04-BAF1-0BDD0B9DE234}" dt="2025-09-04T05:50:42.393" v="6052" actId="14734"/>
          <ac:graphicFrameMkLst>
            <pc:docMk/>
            <pc:sldMk cId="4151373932" sldId="5891"/>
            <ac:graphicFrameMk id="11" creationId="{5DE48798-D7E0-31A8-866A-903461F57BA2}"/>
          </ac:graphicFrameMkLst>
        </pc:graphicFrameChg>
      </pc:sldChg>
      <pc:sldChg chg="modSp mod">
        <pc:chgData name="Ward, Reagan" userId="27291eb4-8241-4961-9e69-8c66e34cc5b0" providerId="ADAL" clId="{E4BD8C9E-3BA6-4E04-BAF1-0BDD0B9DE234}" dt="2025-08-28T13:57:03.336" v="1499" actId="20577"/>
        <pc:sldMkLst>
          <pc:docMk/>
          <pc:sldMk cId="1890162367" sldId="5984"/>
        </pc:sldMkLst>
      </pc:sldChg>
      <pc:sldChg chg="modSp mod">
        <pc:chgData name="Ward, Reagan" userId="27291eb4-8241-4961-9e69-8c66e34cc5b0" providerId="ADAL" clId="{E4BD8C9E-3BA6-4E04-BAF1-0BDD0B9DE234}" dt="2025-09-04T13:39:50.642" v="6055" actId="13244"/>
        <pc:sldMkLst>
          <pc:docMk/>
          <pc:sldMk cId="3532647386" sldId="5995"/>
        </pc:sldMkLst>
        <pc:spChg chg="ord">
          <ac:chgData name="Ward, Reagan" userId="27291eb4-8241-4961-9e69-8c66e34cc5b0" providerId="ADAL" clId="{E4BD8C9E-3BA6-4E04-BAF1-0BDD0B9DE234}" dt="2025-09-04T13:39:41.726" v="6053" actId="13244"/>
          <ac:spMkLst>
            <pc:docMk/>
            <pc:sldMk cId="3532647386" sldId="5995"/>
            <ac:spMk id="4" creationId="{07E168FE-510D-6BCC-7914-A6DCCDA1B706}"/>
          </ac:spMkLst>
        </pc:spChg>
        <pc:spChg chg="ord">
          <ac:chgData name="Ward, Reagan" userId="27291eb4-8241-4961-9e69-8c66e34cc5b0" providerId="ADAL" clId="{E4BD8C9E-3BA6-4E04-BAF1-0BDD0B9DE234}" dt="2025-09-04T13:39:46.247" v="6054" actId="13244"/>
          <ac:spMkLst>
            <pc:docMk/>
            <pc:sldMk cId="3532647386" sldId="5995"/>
            <ac:spMk id="8" creationId="{572129D6-D5B4-622C-362F-EFCCAF55B60E}"/>
          </ac:spMkLst>
        </pc:spChg>
        <pc:spChg chg="ord">
          <ac:chgData name="Ward, Reagan" userId="27291eb4-8241-4961-9e69-8c66e34cc5b0" providerId="ADAL" clId="{E4BD8C9E-3BA6-4E04-BAF1-0BDD0B9DE234}" dt="2025-09-04T13:39:50.642" v="6055" actId="13244"/>
          <ac:spMkLst>
            <pc:docMk/>
            <pc:sldMk cId="3532647386" sldId="5995"/>
            <ac:spMk id="10" creationId="{8A8604B4-DD23-061C-19CC-83A6816C76B1}"/>
          </ac:spMkLst>
        </pc:spChg>
      </pc:sldChg>
      <pc:sldChg chg="modSp mod ord">
        <pc:chgData name="Ward, Reagan" userId="27291eb4-8241-4961-9e69-8c66e34cc5b0" providerId="ADAL" clId="{E4BD8C9E-3BA6-4E04-BAF1-0BDD0B9DE234}" dt="2025-09-04T14:22:41.836" v="6418"/>
        <pc:sldMkLst>
          <pc:docMk/>
          <pc:sldMk cId="2742721405" sldId="6006"/>
        </pc:sldMkLst>
        <pc:spChg chg="mod">
          <ac:chgData name="Ward, Reagan" userId="27291eb4-8241-4961-9e69-8c66e34cc5b0" providerId="ADAL" clId="{E4BD8C9E-3BA6-4E04-BAF1-0BDD0B9DE234}" dt="2025-09-04T14:08:02.980" v="6132" actId="20577"/>
          <ac:spMkLst>
            <pc:docMk/>
            <pc:sldMk cId="2742721405" sldId="6006"/>
            <ac:spMk id="2" creationId="{D75B77D1-0703-95ED-B0CE-8CC9140CF3E3}"/>
          </ac:spMkLst>
        </pc:spChg>
        <pc:spChg chg="mod">
          <ac:chgData name="Ward, Reagan" userId="27291eb4-8241-4961-9e69-8c66e34cc5b0" providerId="ADAL" clId="{E4BD8C9E-3BA6-4E04-BAF1-0BDD0B9DE234}" dt="2025-08-27T20:56:43.012" v="678" actId="20577"/>
          <ac:spMkLst>
            <pc:docMk/>
            <pc:sldMk cId="2742721405" sldId="6006"/>
            <ac:spMk id="21" creationId="{396B0DEE-5E80-4647-08EA-963140AC0E29}"/>
          </ac:spMkLst>
        </pc:spChg>
        <pc:graphicFrameChg chg="mod">
          <ac:chgData name="Ward, Reagan" userId="27291eb4-8241-4961-9e69-8c66e34cc5b0" providerId="ADAL" clId="{E4BD8C9E-3BA6-4E04-BAF1-0BDD0B9DE234}" dt="2025-09-04T04:59:06.429" v="1838"/>
          <ac:graphicFrameMkLst>
            <pc:docMk/>
            <pc:sldMk cId="2742721405" sldId="6006"/>
            <ac:graphicFrameMk id="20" creationId="{89EAA90C-DDD8-6734-4FDB-62BF34120A68}"/>
          </ac:graphicFrameMkLst>
        </pc:graphicFrameChg>
      </pc:sldChg>
      <pc:sldChg chg="ord">
        <pc:chgData name="Ward, Reagan" userId="27291eb4-8241-4961-9e69-8c66e34cc5b0" providerId="ADAL" clId="{E4BD8C9E-3BA6-4E04-BAF1-0BDD0B9DE234}" dt="2025-09-04T14:22:41.836" v="6418"/>
        <pc:sldMkLst>
          <pc:docMk/>
          <pc:sldMk cId="3941247781" sldId="6007"/>
        </pc:sldMkLst>
      </pc:sldChg>
      <pc:sldChg chg="modSp mod">
        <pc:chgData name="Ward, Reagan" userId="27291eb4-8241-4961-9e69-8c66e34cc5b0" providerId="ADAL" clId="{E4BD8C9E-3BA6-4E04-BAF1-0BDD0B9DE234}" dt="2025-08-28T13:57:13.454" v="1501" actId="20577"/>
        <pc:sldMkLst>
          <pc:docMk/>
          <pc:sldMk cId="3871401798" sldId="6017"/>
        </pc:sldMkLst>
      </pc:sldChg>
      <pc:sldChg chg="del">
        <pc:chgData name="Ward, Reagan" userId="27291eb4-8241-4961-9e69-8c66e34cc5b0" providerId="ADAL" clId="{E4BD8C9E-3BA6-4E04-BAF1-0BDD0B9DE234}" dt="2025-08-27T20:41:18.579" v="21" actId="47"/>
        <pc:sldMkLst>
          <pc:docMk/>
          <pc:sldMk cId="3884409985" sldId="6022"/>
        </pc:sldMkLst>
      </pc:sldChg>
      <pc:sldChg chg="modSp mod">
        <pc:chgData name="Ward, Reagan" userId="27291eb4-8241-4961-9e69-8c66e34cc5b0" providerId="ADAL" clId="{E4BD8C9E-3BA6-4E04-BAF1-0BDD0B9DE234}" dt="2025-08-28T13:57:09.018" v="1500" actId="20577"/>
        <pc:sldMkLst>
          <pc:docMk/>
          <pc:sldMk cId="3566746789" sldId="6062"/>
        </pc:sldMkLst>
      </pc:sldChg>
      <pc:sldChg chg="addSp delSp modSp mod chgLayout">
        <pc:chgData name="Ward, Reagan" userId="27291eb4-8241-4961-9e69-8c66e34cc5b0" providerId="ADAL" clId="{E4BD8C9E-3BA6-4E04-BAF1-0BDD0B9DE234}" dt="2025-08-27T21:11:52.939" v="981" actId="20577"/>
        <pc:sldMkLst>
          <pc:docMk/>
          <pc:sldMk cId="83922747" sldId="6089"/>
        </pc:sldMkLst>
      </pc:sldChg>
      <pc:sldChg chg="addSp delSp modSp mod chgLayout">
        <pc:chgData name="Ward, Reagan" userId="27291eb4-8241-4961-9e69-8c66e34cc5b0" providerId="ADAL" clId="{E4BD8C9E-3BA6-4E04-BAF1-0BDD0B9DE234}" dt="2025-08-27T21:11:57.845" v="983" actId="27636"/>
        <pc:sldMkLst>
          <pc:docMk/>
          <pc:sldMk cId="3850630262" sldId="6090"/>
        </pc:sldMkLst>
        <pc:spChg chg="mod ord">
          <ac:chgData name="Ward, Reagan" userId="27291eb4-8241-4961-9e69-8c66e34cc5b0" providerId="ADAL" clId="{E4BD8C9E-3BA6-4E04-BAF1-0BDD0B9DE234}" dt="2025-08-27T21:11:57.793" v="982" actId="6264"/>
          <ac:spMkLst>
            <pc:docMk/>
            <pc:sldMk cId="3850630262" sldId="6090"/>
            <ac:spMk id="2" creationId="{712417F3-437F-4F0C-231B-E003936E79E6}"/>
          </ac:spMkLst>
        </pc:spChg>
        <pc:spChg chg="mod ord">
          <ac:chgData name="Ward, Reagan" userId="27291eb4-8241-4961-9e69-8c66e34cc5b0" providerId="ADAL" clId="{E4BD8C9E-3BA6-4E04-BAF1-0BDD0B9DE234}" dt="2025-08-27T21:11:57.845" v="983" actId="27636"/>
          <ac:spMkLst>
            <pc:docMk/>
            <pc:sldMk cId="3850630262" sldId="6090"/>
            <ac:spMk id="3" creationId="{375A974F-ACB0-A8ED-A6C9-2FEF31509000}"/>
          </ac:spMkLst>
        </pc:spChg>
        <pc:spChg chg="mod ord">
          <ac:chgData name="Ward, Reagan" userId="27291eb4-8241-4961-9e69-8c66e34cc5b0" providerId="ADAL" clId="{E4BD8C9E-3BA6-4E04-BAF1-0BDD0B9DE234}" dt="2025-08-27T21:11:57.793" v="982" actId="6264"/>
          <ac:spMkLst>
            <pc:docMk/>
            <pc:sldMk cId="3850630262" sldId="6090"/>
            <ac:spMk id="4" creationId="{ADE61F42-9DD5-18E9-7214-8411F303D6D4}"/>
          </ac:spMkLst>
        </pc:spChg>
        <pc:spChg chg="mod ord">
          <ac:chgData name="Ward, Reagan" userId="27291eb4-8241-4961-9e69-8c66e34cc5b0" providerId="ADAL" clId="{E4BD8C9E-3BA6-4E04-BAF1-0BDD0B9DE234}" dt="2025-08-27T21:11:57.793" v="982" actId="6264"/>
          <ac:spMkLst>
            <pc:docMk/>
            <pc:sldMk cId="3850630262" sldId="6090"/>
            <ac:spMk id="5" creationId="{0EAEDD3C-7182-F617-E4FD-56C51E683619}"/>
          </ac:spMkLst>
        </pc:spChg>
        <pc:spChg chg="mod ord">
          <ac:chgData name="Ward, Reagan" userId="27291eb4-8241-4961-9e69-8c66e34cc5b0" providerId="ADAL" clId="{E4BD8C9E-3BA6-4E04-BAF1-0BDD0B9DE234}" dt="2025-08-27T21:11:57.793" v="982" actId="6264"/>
          <ac:spMkLst>
            <pc:docMk/>
            <pc:sldMk cId="3850630262" sldId="6090"/>
            <ac:spMk id="6" creationId="{37FB9430-344D-6F53-3A20-C373186E1F82}"/>
          </ac:spMkLst>
        </pc:spChg>
      </pc:sldChg>
      <pc:sldChg chg="addSp delSp modSp mod chgLayout">
        <pc:chgData name="Ward, Reagan" userId="27291eb4-8241-4961-9e69-8c66e34cc5b0" providerId="ADAL" clId="{E4BD8C9E-3BA6-4E04-BAF1-0BDD0B9DE234}" dt="2025-09-04T13:47:13.133" v="6108" actId="403"/>
        <pc:sldMkLst>
          <pc:docMk/>
          <pc:sldMk cId="3494324940" sldId="6091"/>
        </pc:sldMkLst>
        <pc:spChg chg="mod ord">
          <ac:chgData name="Ward, Reagan" userId="27291eb4-8241-4961-9e69-8c66e34cc5b0" providerId="ADAL" clId="{E4BD8C9E-3BA6-4E04-BAF1-0BDD0B9DE234}" dt="2025-08-27T21:12:05.131" v="984" actId="6264"/>
          <ac:spMkLst>
            <pc:docMk/>
            <pc:sldMk cId="3494324940" sldId="6091"/>
            <ac:spMk id="2" creationId="{14108F7B-97A4-05CF-7116-0673FF60D77F}"/>
          </ac:spMkLst>
        </pc:spChg>
        <pc:spChg chg="mod ord">
          <ac:chgData name="Ward, Reagan" userId="27291eb4-8241-4961-9e69-8c66e34cc5b0" providerId="ADAL" clId="{E4BD8C9E-3BA6-4E04-BAF1-0BDD0B9DE234}" dt="2025-09-04T13:47:13.133" v="6108" actId="403"/>
          <ac:spMkLst>
            <pc:docMk/>
            <pc:sldMk cId="3494324940" sldId="6091"/>
            <ac:spMk id="3" creationId="{FA24CF96-03B5-E761-74C3-1A52C93A9751}"/>
          </ac:spMkLst>
        </pc:spChg>
        <pc:spChg chg="mod ord">
          <ac:chgData name="Ward, Reagan" userId="27291eb4-8241-4961-9e69-8c66e34cc5b0" providerId="ADAL" clId="{E4BD8C9E-3BA6-4E04-BAF1-0BDD0B9DE234}" dt="2025-08-27T21:12:05.131" v="984" actId="6264"/>
          <ac:spMkLst>
            <pc:docMk/>
            <pc:sldMk cId="3494324940" sldId="6091"/>
            <ac:spMk id="4" creationId="{F56DDD78-23BC-6CD7-B74F-3525CAEE9399}"/>
          </ac:spMkLst>
        </pc:spChg>
        <pc:spChg chg="mod ord">
          <ac:chgData name="Ward, Reagan" userId="27291eb4-8241-4961-9e69-8c66e34cc5b0" providerId="ADAL" clId="{E4BD8C9E-3BA6-4E04-BAF1-0BDD0B9DE234}" dt="2025-08-27T21:12:05.131" v="984" actId="6264"/>
          <ac:spMkLst>
            <pc:docMk/>
            <pc:sldMk cId="3494324940" sldId="6091"/>
            <ac:spMk id="5" creationId="{1F4771B6-5439-AD81-D159-2927F1F07AE0}"/>
          </ac:spMkLst>
        </pc:spChg>
        <pc:spChg chg="mod ord">
          <ac:chgData name="Ward, Reagan" userId="27291eb4-8241-4961-9e69-8c66e34cc5b0" providerId="ADAL" clId="{E4BD8C9E-3BA6-4E04-BAF1-0BDD0B9DE234}" dt="2025-08-27T21:12:05.131" v="984" actId="6264"/>
          <ac:spMkLst>
            <pc:docMk/>
            <pc:sldMk cId="3494324940" sldId="6091"/>
            <ac:spMk id="6" creationId="{43E5E967-D507-A1DB-8B34-36686028A22F}"/>
          </ac:spMkLst>
        </pc:spChg>
      </pc:sldChg>
      <pc:sldChg chg="addSp delSp modSp mod chgLayout">
        <pc:chgData name="Ward, Reagan" userId="27291eb4-8241-4961-9e69-8c66e34cc5b0" providerId="ADAL" clId="{E4BD8C9E-3BA6-4E04-BAF1-0BDD0B9DE234}" dt="2025-08-27T21:13:35.105" v="1015" actId="962"/>
        <pc:sldMkLst>
          <pc:docMk/>
          <pc:sldMk cId="391754689" sldId="6092"/>
        </pc:sldMkLst>
      </pc:sldChg>
      <pc:sldChg chg="addSp delSp modSp mod chgLayout">
        <pc:chgData name="Ward, Reagan" userId="27291eb4-8241-4961-9e69-8c66e34cc5b0" providerId="ADAL" clId="{E4BD8C9E-3BA6-4E04-BAF1-0BDD0B9DE234}" dt="2025-08-27T21:12:55.491" v="1009" actId="27636"/>
        <pc:sldMkLst>
          <pc:docMk/>
          <pc:sldMk cId="988684934" sldId="6093"/>
        </pc:sldMkLst>
      </pc:sldChg>
      <pc:sldChg chg="addSp delSp modSp mod chgLayout">
        <pc:chgData name="Ward, Reagan" userId="27291eb4-8241-4961-9e69-8c66e34cc5b0" providerId="ADAL" clId="{E4BD8C9E-3BA6-4E04-BAF1-0BDD0B9DE234}" dt="2025-08-27T21:13:17.856" v="1013" actId="20577"/>
        <pc:sldMkLst>
          <pc:docMk/>
          <pc:sldMk cId="3937953473" sldId="6103"/>
        </pc:sldMkLst>
        <pc:spChg chg="mod ord">
          <ac:chgData name="Ward, Reagan" userId="27291eb4-8241-4961-9e69-8c66e34cc5b0" providerId="ADAL" clId="{E4BD8C9E-3BA6-4E04-BAF1-0BDD0B9DE234}" dt="2025-08-27T21:13:11.281" v="1011" actId="6264"/>
          <ac:spMkLst>
            <pc:docMk/>
            <pc:sldMk cId="3937953473" sldId="6103"/>
            <ac:spMk id="2" creationId="{6BFC2707-B574-D0DA-84E6-791CC71CE392}"/>
          </ac:spMkLst>
        </pc:spChg>
        <pc:spChg chg="mod ord">
          <ac:chgData name="Ward, Reagan" userId="27291eb4-8241-4961-9e69-8c66e34cc5b0" providerId="ADAL" clId="{E4BD8C9E-3BA6-4E04-BAF1-0BDD0B9DE234}" dt="2025-08-27T21:13:17.856" v="1013" actId="20577"/>
          <ac:spMkLst>
            <pc:docMk/>
            <pc:sldMk cId="3937953473" sldId="6103"/>
            <ac:spMk id="3" creationId="{B39CD638-9F70-3935-73C2-68ECA163D6F4}"/>
          </ac:spMkLst>
        </pc:spChg>
        <pc:spChg chg="mod ord">
          <ac:chgData name="Ward, Reagan" userId="27291eb4-8241-4961-9e69-8c66e34cc5b0" providerId="ADAL" clId="{E4BD8C9E-3BA6-4E04-BAF1-0BDD0B9DE234}" dt="2025-08-27T21:13:11.281" v="1011" actId="6264"/>
          <ac:spMkLst>
            <pc:docMk/>
            <pc:sldMk cId="3937953473" sldId="6103"/>
            <ac:spMk id="4" creationId="{A350119F-4C84-75D3-6F8D-B9A52618A44B}"/>
          </ac:spMkLst>
        </pc:spChg>
        <pc:spChg chg="mod ord">
          <ac:chgData name="Ward, Reagan" userId="27291eb4-8241-4961-9e69-8c66e34cc5b0" providerId="ADAL" clId="{E4BD8C9E-3BA6-4E04-BAF1-0BDD0B9DE234}" dt="2025-08-27T21:13:11.281" v="1011" actId="6264"/>
          <ac:spMkLst>
            <pc:docMk/>
            <pc:sldMk cId="3937953473" sldId="6103"/>
            <ac:spMk id="5" creationId="{B2B1F119-8E28-4DF8-F7F6-7438D6B50B3B}"/>
          </ac:spMkLst>
        </pc:spChg>
        <pc:spChg chg="mod ord">
          <ac:chgData name="Ward, Reagan" userId="27291eb4-8241-4961-9e69-8c66e34cc5b0" providerId="ADAL" clId="{E4BD8C9E-3BA6-4E04-BAF1-0BDD0B9DE234}" dt="2025-08-27T21:13:11.281" v="1011" actId="6264"/>
          <ac:spMkLst>
            <pc:docMk/>
            <pc:sldMk cId="3937953473" sldId="6103"/>
            <ac:spMk id="6" creationId="{7766C648-E38E-6053-4E9D-E2E183D9935A}"/>
          </ac:spMkLst>
        </pc:spChg>
      </pc:sldChg>
      <pc:sldChg chg="addSp delSp modSp mod">
        <pc:chgData name="Ward, Reagan" userId="27291eb4-8241-4961-9e69-8c66e34cc5b0" providerId="ADAL" clId="{E4BD8C9E-3BA6-4E04-BAF1-0BDD0B9DE234}" dt="2025-08-28T02:25:22.039" v="1281" actId="113"/>
        <pc:sldMkLst>
          <pc:docMk/>
          <pc:sldMk cId="2589789283" sldId="6105"/>
        </pc:sldMkLst>
        <pc:spChg chg="ord">
          <ac:chgData name="Ward, Reagan" userId="27291eb4-8241-4961-9e69-8c66e34cc5b0" providerId="ADAL" clId="{E4BD8C9E-3BA6-4E04-BAF1-0BDD0B9DE234}" dt="2025-08-28T02:16:14.133" v="1050" actId="13244"/>
          <ac:spMkLst>
            <pc:docMk/>
            <pc:sldMk cId="2589789283" sldId="6105"/>
            <ac:spMk id="4" creationId="{82C8F4B2-0F2F-0E87-931D-E1FBD0A0C54C}"/>
          </ac:spMkLst>
        </pc:spChg>
        <pc:graphicFrameChg chg="mod ord modGraphic">
          <ac:chgData name="Ward, Reagan" userId="27291eb4-8241-4961-9e69-8c66e34cc5b0" providerId="ADAL" clId="{E4BD8C9E-3BA6-4E04-BAF1-0BDD0B9DE234}" dt="2025-08-28T02:25:22.039" v="1281" actId="113"/>
          <ac:graphicFrameMkLst>
            <pc:docMk/>
            <pc:sldMk cId="2589789283" sldId="6105"/>
            <ac:graphicFrameMk id="7" creationId="{08DBB3DD-ECF3-F0C2-902F-0274F7DCC8B6}"/>
          </ac:graphicFrameMkLst>
        </pc:graphicFrameChg>
      </pc:sldChg>
      <pc:sldChg chg="modSp mod">
        <pc:chgData name="Ward, Reagan" userId="27291eb4-8241-4961-9e69-8c66e34cc5b0" providerId="ADAL" clId="{E4BD8C9E-3BA6-4E04-BAF1-0BDD0B9DE234}" dt="2025-08-28T02:26:23.174" v="1289" actId="13244"/>
        <pc:sldMkLst>
          <pc:docMk/>
          <pc:sldMk cId="471016333" sldId="6108"/>
        </pc:sldMkLst>
        <pc:spChg chg="ord">
          <ac:chgData name="Ward, Reagan" userId="27291eb4-8241-4961-9e69-8c66e34cc5b0" providerId="ADAL" clId="{E4BD8C9E-3BA6-4E04-BAF1-0BDD0B9DE234}" dt="2025-08-28T02:26:17.565" v="1287" actId="13244"/>
          <ac:spMkLst>
            <pc:docMk/>
            <pc:sldMk cId="471016333" sldId="6108"/>
            <ac:spMk id="2" creationId="{D45C1BFD-38E6-3EEC-1B65-65D5414375C6}"/>
          </ac:spMkLst>
        </pc:spChg>
        <pc:spChg chg="ord">
          <ac:chgData name="Ward, Reagan" userId="27291eb4-8241-4961-9e69-8c66e34cc5b0" providerId="ADAL" clId="{E4BD8C9E-3BA6-4E04-BAF1-0BDD0B9DE234}" dt="2025-08-28T02:26:13.612" v="1285" actId="13244"/>
          <ac:spMkLst>
            <pc:docMk/>
            <pc:sldMk cId="471016333" sldId="6108"/>
            <ac:spMk id="4" creationId="{6D708A5A-4194-412F-F902-D6805ADFF508}"/>
          </ac:spMkLst>
        </pc:spChg>
        <pc:spChg chg="ord">
          <ac:chgData name="Ward, Reagan" userId="27291eb4-8241-4961-9e69-8c66e34cc5b0" providerId="ADAL" clId="{E4BD8C9E-3BA6-4E04-BAF1-0BDD0B9DE234}" dt="2025-08-28T02:26:15.618" v="1286" actId="13244"/>
          <ac:spMkLst>
            <pc:docMk/>
            <pc:sldMk cId="471016333" sldId="6108"/>
            <ac:spMk id="5" creationId="{8AD1BC36-3A43-F46D-5550-678F7181BD6B}"/>
          </ac:spMkLst>
        </pc:spChg>
      </pc:sldChg>
      <pc:sldChg chg="modSp mod">
        <pc:chgData name="Ward, Reagan" userId="27291eb4-8241-4961-9e69-8c66e34cc5b0" providerId="ADAL" clId="{E4BD8C9E-3BA6-4E04-BAF1-0BDD0B9DE234}" dt="2025-08-28T02:26:35.337" v="1328" actId="20577"/>
        <pc:sldMkLst>
          <pc:docMk/>
          <pc:sldMk cId="653359613" sldId="6112"/>
        </pc:sldMkLst>
      </pc:sldChg>
      <pc:sldChg chg="addSp delSp modSp new mod ord modClrScheme chgLayout">
        <pc:chgData name="Ward, Reagan" userId="27291eb4-8241-4961-9e69-8c66e34cc5b0" providerId="ADAL" clId="{E4BD8C9E-3BA6-4E04-BAF1-0BDD0B9DE234}" dt="2025-09-04T14:22:41.836" v="6418"/>
        <pc:sldMkLst>
          <pc:docMk/>
          <pc:sldMk cId="27400152" sldId="6113"/>
        </pc:sldMkLst>
        <pc:spChg chg="mod ord">
          <ac:chgData name="Ward, Reagan" userId="27291eb4-8241-4961-9e69-8c66e34cc5b0" providerId="ADAL" clId="{E4BD8C9E-3BA6-4E04-BAF1-0BDD0B9DE234}" dt="2025-08-27T20:54:12.784" v="424" actId="700"/>
          <ac:spMkLst>
            <pc:docMk/>
            <pc:sldMk cId="27400152" sldId="6113"/>
            <ac:spMk id="5" creationId="{70885410-D2C2-2B2B-A188-E575547451BF}"/>
          </ac:spMkLst>
        </pc:spChg>
        <pc:spChg chg="add mod ord">
          <ac:chgData name="Ward, Reagan" userId="27291eb4-8241-4961-9e69-8c66e34cc5b0" providerId="ADAL" clId="{E4BD8C9E-3BA6-4E04-BAF1-0BDD0B9DE234}" dt="2025-08-27T20:54:12.784" v="424" actId="700"/>
          <ac:spMkLst>
            <pc:docMk/>
            <pc:sldMk cId="27400152" sldId="6113"/>
            <ac:spMk id="8" creationId="{66FFA448-67CB-0813-D75A-A981F7B7E090}"/>
          </ac:spMkLst>
        </pc:spChg>
        <pc:spChg chg="add mod ord">
          <ac:chgData name="Ward, Reagan" userId="27291eb4-8241-4961-9e69-8c66e34cc5b0" providerId="ADAL" clId="{E4BD8C9E-3BA6-4E04-BAF1-0BDD0B9DE234}" dt="2025-08-27T20:55:27.909" v="586" actId="404"/>
          <ac:spMkLst>
            <pc:docMk/>
            <pc:sldMk cId="27400152" sldId="6113"/>
            <ac:spMk id="14" creationId="{DC1CDE8D-2C52-D388-76E5-2C3F592B179E}"/>
          </ac:spMkLst>
        </pc:spChg>
        <pc:spChg chg="add mod">
          <ac:chgData name="Ward, Reagan" userId="27291eb4-8241-4961-9e69-8c66e34cc5b0" providerId="ADAL" clId="{E4BD8C9E-3BA6-4E04-BAF1-0BDD0B9DE234}" dt="2025-08-27T20:55:38.600" v="587"/>
          <ac:spMkLst>
            <pc:docMk/>
            <pc:sldMk cId="27400152" sldId="6113"/>
            <ac:spMk id="18" creationId="{9EC981EC-6181-BEB7-9156-12FB691EB57C}"/>
          </ac:spMkLst>
        </pc:spChg>
        <pc:spChg chg="add mod">
          <ac:chgData name="Ward, Reagan" userId="27291eb4-8241-4961-9e69-8c66e34cc5b0" providerId="ADAL" clId="{E4BD8C9E-3BA6-4E04-BAF1-0BDD0B9DE234}" dt="2025-08-27T20:55:41.810" v="588"/>
          <ac:spMkLst>
            <pc:docMk/>
            <pc:sldMk cId="27400152" sldId="6113"/>
            <ac:spMk id="19" creationId="{5A7E8548-3E04-3D87-3D76-4B9B7F646E1D}"/>
          </ac:spMkLst>
        </pc:spChg>
        <pc:picChg chg="add mod">
          <ac:chgData name="Ward, Reagan" userId="27291eb4-8241-4961-9e69-8c66e34cc5b0" providerId="ADAL" clId="{E4BD8C9E-3BA6-4E04-BAF1-0BDD0B9DE234}" dt="2025-08-27T20:54:23.532" v="428" actId="14100"/>
          <ac:picMkLst>
            <pc:docMk/>
            <pc:sldMk cId="27400152" sldId="6113"/>
            <ac:picMk id="17" creationId="{1B1E0234-9EAC-82ED-038C-6EC4E39EF088}"/>
          </ac:picMkLst>
        </pc:picChg>
      </pc:sldChg>
      <pc:sldChg chg="delSp modSp mod">
        <pc:chgData name="Ward, Reagan" userId="27291eb4-8241-4961-9e69-8c66e34cc5b0" providerId="ADAL" clId="{E4BD8C9E-3BA6-4E04-BAF1-0BDD0B9DE234}" dt="2025-08-28T02:27:34.753" v="1345" actId="14734"/>
        <pc:sldMkLst>
          <pc:docMk/>
          <pc:sldMk cId="2913026616" sldId="6114"/>
        </pc:sldMkLst>
        <pc:spChg chg="ord">
          <ac:chgData name="Ward, Reagan" userId="27291eb4-8241-4961-9e69-8c66e34cc5b0" providerId="ADAL" clId="{E4BD8C9E-3BA6-4E04-BAF1-0BDD0B9DE234}" dt="2025-08-28T02:26:01.213" v="1284" actId="13244"/>
          <ac:spMkLst>
            <pc:docMk/>
            <pc:sldMk cId="2913026616" sldId="6114"/>
            <ac:spMk id="4" creationId="{04080967-D47D-4FCF-904D-0731176695CF}"/>
          </ac:spMkLst>
        </pc:spChg>
        <pc:spChg chg="mod">
          <ac:chgData name="Ward, Reagan" userId="27291eb4-8241-4961-9e69-8c66e34cc5b0" providerId="ADAL" clId="{E4BD8C9E-3BA6-4E04-BAF1-0BDD0B9DE234}" dt="2025-08-28T02:16:01.393" v="1048" actId="20577"/>
          <ac:spMkLst>
            <pc:docMk/>
            <pc:sldMk cId="2913026616" sldId="6114"/>
            <ac:spMk id="14" creationId="{D4EEDCEA-0B73-ACE9-2065-E5CD55806688}"/>
          </ac:spMkLst>
        </pc:spChg>
        <pc:graphicFrameChg chg="mod ord modGraphic">
          <ac:chgData name="Ward, Reagan" userId="27291eb4-8241-4961-9e69-8c66e34cc5b0" providerId="ADAL" clId="{E4BD8C9E-3BA6-4E04-BAF1-0BDD0B9DE234}" dt="2025-08-28T02:27:34.753" v="1345" actId="14734"/>
          <ac:graphicFrameMkLst>
            <pc:docMk/>
            <pc:sldMk cId="2913026616" sldId="6114"/>
            <ac:graphicFrameMk id="17" creationId="{4E3CE3BB-CA76-16F8-8261-4A846D7EB445}"/>
          </ac:graphicFrameMkLst>
        </pc:graphicFrameChg>
      </pc:sldChg>
      <pc:sldChg chg="addSp delSp modSp mod chgLayout">
        <pc:chgData name="Ward, Reagan" userId="27291eb4-8241-4961-9e69-8c66e34cc5b0" providerId="ADAL" clId="{E4BD8C9E-3BA6-4E04-BAF1-0BDD0B9DE234}" dt="2025-08-28T02:27:10.801" v="1336" actId="404"/>
        <pc:sldMkLst>
          <pc:docMk/>
          <pc:sldMk cId="2052764440" sldId="6115"/>
        </pc:sldMkLst>
        <pc:spChg chg="mod ord">
          <ac:chgData name="Ward, Reagan" userId="27291eb4-8241-4961-9e69-8c66e34cc5b0" providerId="ADAL" clId="{E4BD8C9E-3BA6-4E04-BAF1-0BDD0B9DE234}" dt="2025-08-28T02:27:03.185" v="1331" actId="6264"/>
          <ac:spMkLst>
            <pc:docMk/>
            <pc:sldMk cId="2052764440" sldId="6115"/>
            <ac:spMk id="2" creationId="{418BAC54-395B-F752-FA6B-70D8040AB6DF}"/>
          </ac:spMkLst>
        </pc:spChg>
        <pc:spChg chg="mod ord">
          <ac:chgData name="Ward, Reagan" userId="27291eb4-8241-4961-9e69-8c66e34cc5b0" providerId="ADAL" clId="{E4BD8C9E-3BA6-4E04-BAF1-0BDD0B9DE234}" dt="2025-08-28T02:27:03.256" v="1333" actId="27636"/>
          <ac:spMkLst>
            <pc:docMk/>
            <pc:sldMk cId="2052764440" sldId="6115"/>
            <ac:spMk id="3" creationId="{F3BD6F79-31FD-63F2-CA4D-54B3B8B7D3E8}"/>
          </ac:spMkLst>
        </pc:spChg>
        <pc:spChg chg="mod ord">
          <ac:chgData name="Ward, Reagan" userId="27291eb4-8241-4961-9e69-8c66e34cc5b0" providerId="ADAL" clId="{E4BD8C9E-3BA6-4E04-BAF1-0BDD0B9DE234}" dt="2025-08-28T02:27:10.801" v="1336" actId="404"/>
          <ac:spMkLst>
            <pc:docMk/>
            <pc:sldMk cId="2052764440" sldId="6115"/>
            <ac:spMk id="4" creationId="{142EA5BF-4451-3A99-5585-A0D72FEAF276}"/>
          </ac:spMkLst>
        </pc:spChg>
        <pc:spChg chg="mod ord">
          <ac:chgData name="Ward, Reagan" userId="27291eb4-8241-4961-9e69-8c66e34cc5b0" providerId="ADAL" clId="{E4BD8C9E-3BA6-4E04-BAF1-0BDD0B9DE234}" dt="2025-08-28T02:27:03.185" v="1331" actId="6264"/>
          <ac:spMkLst>
            <pc:docMk/>
            <pc:sldMk cId="2052764440" sldId="6115"/>
            <ac:spMk id="5" creationId="{678F5152-019E-63E7-8A02-347F90331CC9}"/>
          </ac:spMkLst>
        </pc:spChg>
        <pc:spChg chg="mod ord">
          <ac:chgData name="Ward, Reagan" userId="27291eb4-8241-4961-9e69-8c66e34cc5b0" providerId="ADAL" clId="{E4BD8C9E-3BA6-4E04-BAF1-0BDD0B9DE234}" dt="2025-08-28T02:27:03.185" v="1331" actId="6264"/>
          <ac:spMkLst>
            <pc:docMk/>
            <pc:sldMk cId="2052764440" sldId="6115"/>
            <ac:spMk id="6" creationId="{35A6EAC3-EF96-6F71-9E1F-C3F418C664A3}"/>
          </ac:spMkLst>
        </pc:spChg>
      </pc:sldChg>
      <pc:sldChg chg="addSp delSp modSp new del mod">
        <pc:chgData name="Ward, Reagan" userId="27291eb4-8241-4961-9e69-8c66e34cc5b0" providerId="ADAL" clId="{E4BD8C9E-3BA6-4E04-BAF1-0BDD0B9DE234}" dt="2025-08-28T02:18:54.770" v="1085" actId="47"/>
        <pc:sldMkLst>
          <pc:docMk/>
          <pc:sldMk cId="2027129844" sldId="6117"/>
        </pc:sldMkLst>
      </pc:sldChg>
      <pc:sldChg chg="addSp delSp modSp new mod modClrScheme chgLayout">
        <pc:chgData name="Ward, Reagan" userId="27291eb4-8241-4961-9e69-8c66e34cc5b0" providerId="ADAL" clId="{E4BD8C9E-3BA6-4E04-BAF1-0BDD0B9DE234}" dt="2025-08-28T13:57:28.822" v="1504" actId="14100"/>
        <pc:sldMkLst>
          <pc:docMk/>
          <pc:sldMk cId="3301193654" sldId="6117"/>
        </pc:sldMkLst>
      </pc:sldChg>
      <pc:sldChg chg="addSp delSp modSp mod chgLayout">
        <pc:chgData name="Ward, Reagan" userId="27291eb4-8241-4961-9e69-8c66e34cc5b0" providerId="ADAL" clId="{E4BD8C9E-3BA6-4E04-BAF1-0BDD0B9DE234}" dt="2025-09-04T14:19:35.177" v="6416" actId="6264"/>
        <pc:sldMkLst>
          <pc:docMk/>
          <pc:sldMk cId="3233981868" sldId="6121"/>
        </pc:sldMkLst>
        <pc:spChg chg="mod ord">
          <ac:chgData name="Ward, Reagan" userId="27291eb4-8241-4961-9e69-8c66e34cc5b0" providerId="ADAL" clId="{E4BD8C9E-3BA6-4E04-BAF1-0BDD0B9DE234}" dt="2025-09-04T14:19:35.177" v="6416" actId="6264"/>
          <ac:spMkLst>
            <pc:docMk/>
            <pc:sldMk cId="3233981868" sldId="6121"/>
            <ac:spMk id="2" creationId="{E2764AB5-7878-C045-864B-35F5E634F1DB}"/>
          </ac:spMkLst>
        </pc:spChg>
        <pc:spChg chg="mod ord">
          <ac:chgData name="Ward, Reagan" userId="27291eb4-8241-4961-9e69-8c66e34cc5b0" providerId="ADAL" clId="{E4BD8C9E-3BA6-4E04-BAF1-0BDD0B9DE234}" dt="2025-09-04T14:19:35.177" v="6416" actId="6264"/>
          <ac:spMkLst>
            <pc:docMk/>
            <pc:sldMk cId="3233981868" sldId="6121"/>
            <ac:spMk id="3" creationId="{FED5CF6D-50E5-65A4-4EEA-84177F88E3FF}"/>
          </ac:spMkLst>
        </pc:spChg>
        <pc:spChg chg="mod ord">
          <ac:chgData name="Ward, Reagan" userId="27291eb4-8241-4961-9e69-8c66e34cc5b0" providerId="ADAL" clId="{E4BD8C9E-3BA6-4E04-BAF1-0BDD0B9DE234}" dt="2025-09-04T14:19:35.177" v="6416" actId="6264"/>
          <ac:spMkLst>
            <pc:docMk/>
            <pc:sldMk cId="3233981868" sldId="6121"/>
            <ac:spMk id="4" creationId="{66E37331-FEE8-73AD-CCBD-901E176049E2}"/>
          </ac:spMkLst>
        </pc:spChg>
        <pc:spChg chg="mod ord">
          <ac:chgData name="Ward, Reagan" userId="27291eb4-8241-4961-9e69-8c66e34cc5b0" providerId="ADAL" clId="{E4BD8C9E-3BA6-4E04-BAF1-0BDD0B9DE234}" dt="2025-09-04T14:19:35.177" v="6416" actId="6264"/>
          <ac:spMkLst>
            <pc:docMk/>
            <pc:sldMk cId="3233981868" sldId="6121"/>
            <ac:spMk id="5" creationId="{1157E087-B518-9F2D-74E2-97FE2A0F627D}"/>
          </ac:spMkLst>
        </pc:spChg>
        <pc:spChg chg="mod ord">
          <ac:chgData name="Ward, Reagan" userId="27291eb4-8241-4961-9e69-8c66e34cc5b0" providerId="ADAL" clId="{E4BD8C9E-3BA6-4E04-BAF1-0BDD0B9DE234}" dt="2025-09-04T14:19:35.177" v="6416" actId="6264"/>
          <ac:spMkLst>
            <pc:docMk/>
            <pc:sldMk cId="3233981868" sldId="6121"/>
            <ac:spMk id="6" creationId="{0C72A64C-E218-5CEA-4C87-B095A77C00D6}"/>
          </ac:spMkLst>
        </pc:spChg>
        <pc:spChg chg="add del mod">
          <ac:chgData name="Ward, Reagan" userId="27291eb4-8241-4961-9e69-8c66e34cc5b0" providerId="ADAL" clId="{E4BD8C9E-3BA6-4E04-BAF1-0BDD0B9DE234}" dt="2025-09-04T14:19:35.177" v="6416" actId="6264"/>
          <ac:spMkLst>
            <pc:docMk/>
            <pc:sldMk cId="3233981868" sldId="6121"/>
            <ac:spMk id="7" creationId="{F54C3A1C-9549-7D33-8D92-4B6722FBDD3B}"/>
          </ac:spMkLst>
        </pc:spChg>
        <pc:spChg chg="add del mod">
          <ac:chgData name="Ward, Reagan" userId="27291eb4-8241-4961-9e69-8c66e34cc5b0" providerId="ADAL" clId="{E4BD8C9E-3BA6-4E04-BAF1-0BDD0B9DE234}" dt="2025-09-04T14:19:35.177" v="6416" actId="6264"/>
          <ac:spMkLst>
            <pc:docMk/>
            <pc:sldMk cId="3233981868" sldId="6121"/>
            <ac:spMk id="8" creationId="{2FA711FC-77DA-3AD3-3E02-8F77749DBE5E}"/>
          </ac:spMkLst>
        </pc:spChg>
        <pc:spChg chg="add del mod">
          <ac:chgData name="Ward, Reagan" userId="27291eb4-8241-4961-9e69-8c66e34cc5b0" providerId="ADAL" clId="{E4BD8C9E-3BA6-4E04-BAF1-0BDD0B9DE234}" dt="2025-09-04T14:19:35.177" v="6416" actId="6264"/>
          <ac:spMkLst>
            <pc:docMk/>
            <pc:sldMk cId="3233981868" sldId="6121"/>
            <ac:spMk id="9" creationId="{16DC31C3-C4A0-AE6F-367D-3DC8D0045257}"/>
          </ac:spMkLst>
        </pc:spChg>
        <pc:spChg chg="add del mod">
          <ac:chgData name="Ward, Reagan" userId="27291eb4-8241-4961-9e69-8c66e34cc5b0" providerId="ADAL" clId="{E4BD8C9E-3BA6-4E04-BAF1-0BDD0B9DE234}" dt="2025-09-04T14:19:35.177" v="6416" actId="6264"/>
          <ac:spMkLst>
            <pc:docMk/>
            <pc:sldMk cId="3233981868" sldId="6121"/>
            <ac:spMk id="10" creationId="{B99D51CE-0E11-B3DD-B6EA-9DC1680B729D}"/>
          </ac:spMkLst>
        </pc:spChg>
        <pc:spChg chg="add del mod">
          <ac:chgData name="Ward, Reagan" userId="27291eb4-8241-4961-9e69-8c66e34cc5b0" providerId="ADAL" clId="{E4BD8C9E-3BA6-4E04-BAF1-0BDD0B9DE234}" dt="2025-09-04T14:19:35.177" v="6416" actId="6264"/>
          <ac:spMkLst>
            <pc:docMk/>
            <pc:sldMk cId="3233981868" sldId="6121"/>
            <ac:spMk id="11" creationId="{E4A699D9-E9BD-356F-78E2-A38014597ECC}"/>
          </ac:spMkLst>
        </pc:spChg>
      </pc:sldChg>
      <pc:sldChg chg="addSp delSp modSp new mod ord modClrScheme chgLayout">
        <pc:chgData name="Ward, Reagan" userId="27291eb4-8241-4961-9e69-8c66e34cc5b0" providerId="ADAL" clId="{E4BD8C9E-3BA6-4E04-BAF1-0BDD0B9DE234}" dt="2025-09-04T14:22:41.836" v="6418"/>
        <pc:sldMkLst>
          <pc:docMk/>
          <pc:sldMk cId="309352504" sldId="6124"/>
        </pc:sldMkLst>
        <pc:spChg chg="del mod ord">
          <ac:chgData name="Ward, Reagan" userId="27291eb4-8241-4961-9e69-8c66e34cc5b0" providerId="ADAL" clId="{E4BD8C9E-3BA6-4E04-BAF1-0BDD0B9DE234}" dt="2025-09-03T23:06:37.794" v="1509" actId="700"/>
          <ac:spMkLst>
            <pc:docMk/>
            <pc:sldMk cId="309352504" sldId="6124"/>
            <ac:spMk id="2" creationId="{18DEF85F-C51D-BDD4-6750-720C9356A050}"/>
          </ac:spMkLst>
        </pc:spChg>
        <pc:spChg chg="del mod ord">
          <ac:chgData name="Ward, Reagan" userId="27291eb4-8241-4961-9e69-8c66e34cc5b0" providerId="ADAL" clId="{E4BD8C9E-3BA6-4E04-BAF1-0BDD0B9DE234}" dt="2025-09-03T23:06:37.794" v="1509" actId="700"/>
          <ac:spMkLst>
            <pc:docMk/>
            <pc:sldMk cId="309352504" sldId="6124"/>
            <ac:spMk id="3" creationId="{25CB8473-A35F-F59F-64DB-CDDE9C6199FB}"/>
          </ac:spMkLst>
        </pc:spChg>
        <pc:spChg chg="mod ord">
          <ac:chgData name="Ward, Reagan" userId="27291eb4-8241-4961-9e69-8c66e34cc5b0" providerId="ADAL" clId="{E4BD8C9E-3BA6-4E04-BAF1-0BDD0B9DE234}" dt="2025-09-03T23:06:37.794" v="1509" actId="700"/>
          <ac:spMkLst>
            <pc:docMk/>
            <pc:sldMk cId="309352504" sldId="6124"/>
            <ac:spMk id="4" creationId="{4690367D-AA78-72EB-090C-60FDF5AC82B2}"/>
          </ac:spMkLst>
        </pc:spChg>
        <pc:spChg chg="add mod ord">
          <ac:chgData name="Ward, Reagan" userId="27291eb4-8241-4961-9e69-8c66e34cc5b0" providerId="ADAL" clId="{E4BD8C9E-3BA6-4E04-BAF1-0BDD0B9DE234}" dt="2025-09-03T23:06:45.838" v="1552" actId="20577"/>
          <ac:spMkLst>
            <pc:docMk/>
            <pc:sldMk cId="309352504" sldId="6124"/>
            <ac:spMk id="5" creationId="{2C914BEA-F80B-469E-E9A3-6A4204B94FD1}"/>
          </ac:spMkLst>
        </pc:spChg>
        <pc:spChg chg="add mod ord">
          <ac:chgData name="Ward, Reagan" userId="27291eb4-8241-4961-9e69-8c66e34cc5b0" providerId="ADAL" clId="{E4BD8C9E-3BA6-4E04-BAF1-0BDD0B9DE234}" dt="2025-09-03T23:06:48.455" v="1563" actId="20577"/>
          <ac:spMkLst>
            <pc:docMk/>
            <pc:sldMk cId="309352504" sldId="6124"/>
            <ac:spMk id="6" creationId="{55325200-2E14-181D-AF9D-D1813E59DAF7}"/>
          </ac:spMkLst>
        </pc:spChg>
      </pc:sldChg>
      <pc:sldChg chg="addSp delSp modSp new mod ord modClrScheme chgLayout">
        <pc:chgData name="Ward, Reagan" userId="27291eb4-8241-4961-9e69-8c66e34cc5b0" providerId="ADAL" clId="{E4BD8C9E-3BA6-4E04-BAF1-0BDD0B9DE234}" dt="2025-09-04T14:22:41.836" v="6418"/>
        <pc:sldMkLst>
          <pc:docMk/>
          <pc:sldMk cId="3175181407" sldId="6125"/>
        </pc:sldMkLst>
        <pc:spChg chg="add del mod ord">
          <ac:chgData name="Ward, Reagan" userId="27291eb4-8241-4961-9e69-8c66e34cc5b0" providerId="ADAL" clId="{E4BD8C9E-3BA6-4E04-BAF1-0BDD0B9DE234}" dt="2025-09-04T05:19:33.383" v="3628" actId="700"/>
          <ac:spMkLst>
            <pc:docMk/>
            <pc:sldMk cId="3175181407" sldId="6125"/>
            <ac:spMk id="2" creationId="{4E11F057-0D38-6FC9-91BB-33F8D54ACB4D}"/>
          </ac:spMkLst>
        </pc:spChg>
        <pc:spChg chg="del mod ord">
          <ac:chgData name="Ward, Reagan" userId="27291eb4-8241-4961-9e69-8c66e34cc5b0" providerId="ADAL" clId="{E4BD8C9E-3BA6-4E04-BAF1-0BDD0B9DE234}" dt="2025-09-03T23:07:06.289" v="1604" actId="700"/>
          <ac:spMkLst>
            <pc:docMk/>
            <pc:sldMk cId="3175181407" sldId="6125"/>
            <ac:spMk id="2" creationId="{8E713E9C-F3BC-BCEC-C172-2E5D827C55C1}"/>
          </ac:spMkLst>
        </pc:spChg>
        <pc:spChg chg="del mod ord">
          <ac:chgData name="Ward, Reagan" userId="27291eb4-8241-4961-9e69-8c66e34cc5b0" providerId="ADAL" clId="{E4BD8C9E-3BA6-4E04-BAF1-0BDD0B9DE234}" dt="2025-09-03T23:07:06.289" v="1604" actId="700"/>
          <ac:spMkLst>
            <pc:docMk/>
            <pc:sldMk cId="3175181407" sldId="6125"/>
            <ac:spMk id="3" creationId="{C3C2EB7E-8902-8588-5492-82381F85834F}"/>
          </ac:spMkLst>
        </pc:spChg>
        <pc:spChg chg="add del mod ord">
          <ac:chgData name="Ward, Reagan" userId="27291eb4-8241-4961-9e69-8c66e34cc5b0" providerId="ADAL" clId="{E4BD8C9E-3BA6-4E04-BAF1-0BDD0B9DE234}" dt="2025-09-04T05:20:04.581" v="3639"/>
          <ac:spMkLst>
            <pc:docMk/>
            <pc:sldMk cId="3175181407" sldId="6125"/>
            <ac:spMk id="3" creationId="{D5933731-5BC8-A976-191D-DEB6E1958F72}"/>
          </ac:spMkLst>
        </pc:spChg>
        <pc:spChg chg="mod ord">
          <ac:chgData name="Ward, Reagan" userId="27291eb4-8241-4961-9e69-8c66e34cc5b0" providerId="ADAL" clId="{E4BD8C9E-3BA6-4E04-BAF1-0BDD0B9DE234}" dt="2025-09-04T05:19:33.383" v="3628" actId="700"/>
          <ac:spMkLst>
            <pc:docMk/>
            <pc:sldMk cId="3175181407" sldId="6125"/>
            <ac:spMk id="4" creationId="{50AA8BE1-C17E-11F1-01C4-C7FAE78EE1C5}"/>
          </ac:spMkLst>
        </pc:spChg>
        <pc:spChg chg="add mod ord">
          <ac:chgData name="Ward, Reagan" userId="27291eb4-8241-4961-9e69-8c66e34cc5b0" providerId="ADAL" clId="{E4BD8C9E-3BA6-4E04-BAF1-0BDD0B9DE234}" dt="2025-09-04T13:46:51.693" v="6099" actId="27636"/>
          <ac:spMkLst>
            <pc:docMk/>
            <pc:sldMk cId="3175181407" sldId="6125"/>
            <ac:spMk id="5" creationId="{4F62AB2E-FF21-75ED-4FE4-9CD71C07122D}"/>
          </ac:spMkLst>
        </pc:spChg>
        <pc:spChg chg="add del mod ord">
          <ac:chgData name="Ward, Reagan" userId="27291eb4-8241-4961-9e69-8c66e34cc5b0" providerId="ADAL" clId="{E4BD8C9E-3BA6-4E04-BAF1-0BDD0B9DE234}" dt="2025-09-04T05:19:33.383" v="3628" actId="700"/>
          <ac:spMkLst>
            <pc:docMk/>
            <pc:sldMk cId="3175181407" sldId="6125"/>
            <ac:spMk id="6" creationId="{5629002A-00A6-A8BD-7211-77F2790410C1}"/>
          </ac:spMkLst>
        </pc:spChg>
        <pc:spChg chg="add del mod ord">
          <ac:chgData name="Ward, Reagan" userId="27291eb4-8241-4961-9e69-8c66e34cc5b0" providerId="ADAL" clId="{E4BD8C9E-3BA6-4E04-BAF1-0BDD0B9DE234}" dt="2025-09-04T05:16:14.795" v="3362" actId="700"/>
          <ac:spMkLst>
            <pc:docMk/>
            <pc:sldMk cId="3175181407" sldId="6125"/>
            <ac:spMk id="7" creationId="{9019F481-CA10-61AF-3559-C92A0126084F}"/>
          </ac:spMkLst>
        </pc:spChg>
        <pc:spChg chg="add del mod ord">
          <ac:chgData name="Ward, Reagan" userId="27291eb4-8241-4961-9e69-8c66e34cc5b0" providerId="ADAL" clId="{E4BD8C9E-3BA6-4E04-BAF1-0BDD0B9DE234}" dt="2025-09-04T05:16:14.795" v="3362" actId="700"/>
          <ac:spMkLst>
            <pc:docMk/>
            <pc:sldMk cId="3175181407" sldId="6125"/>
            <ac:spMk id="8" creationId="{C59AC1F0-BEE3-FAA2-674F-1B7ABDF28302}"/>
          </ac:spMkLst>
        </pc:spChg>
        <pc:spChg chg="add del mod ord">
          <ac:chgData name="Ward, Reagan" userId="27291eb4-8241-4961-9e69-8c66e34cc5b0" providerId="ADAL" clId="{E4BD8C9E-3BA6-4E04-BAF1-0BDD0B9DE234}" dt="2025-09-04T05:19:33.383" v="3628" actId="700"/>
          <ac:spMkLst>
            <pc:docMk/>
            <pc:sldMk cId="3175181407" sldId="6125"/>
            <ac:spMk id="9" creationId="{80E50452-9586-21E4-13C8-9276C16B7490}"/>
          </ac:spMkLst>
        </pc:spChg>
        <pc:spChg chg="add del mod ord">
          <ac:chgData name="Ward, Reagan" userId="27291eb4-8241-4961-9e69-8c66e34cc5b0" providerId="ADAL" clId="{E4BD8C9E-3BA6-4E04-BAF1-0BDD0B9DE234}" dt="2025-09-04T05:18:22.065" v="3370" actId="22"/>
          <ac:spMkLst>
            <pc:docMk/>
            <pc:sldMk cId="3175181407" sldId="6125"/>
            <ac:spMk id="10" creationId="{B6BB985A-84FA-89B6-9380-A19B7EF0BAD3}"/>
          </ac:spMkLst>
        </pc:spChg>
        <pc:spChg chg="add mod ord">
          <ac:chgData name="Ward, Reagan" userId="27291eb4-8241-4961-9e69-8c66e34cc5b0" providerId="ADAL" clId="{E4BD8C9E-3BA6-4E04-BAF1-0BDD0B9DE234}" dt="2025-09-04T05:28:20.463" v="3992" actId="20577"/>
          <ac:spMkLst>
            <pc:docMk/>
            <pc:sldMk cId="3175181407" sldId="6125"/>
            <ac:spMk id="15" creationId="{6A54040C-CA54-A307-25EB-BE757D2F3A16}"/>
          </ac:spMkLst>
        </pc:spChg>
        <pc:spChg chg="add del mod ord">
          <ac:chgData name="Ward, Reagan" userId="27291eb4-8241-4961-9e69-8c66e34cc5b0" providerId="ADAL" clId="{E4BD8C9E-3BA6-4E04-BAF1-0BDD0B9DE234}" dt="2025-09-04T05:22:19.602" v="3750"/>
          <ac:spMkLst>
            <pc:docMk/>
            <pc:sldMk cId="3175181407" sldId="6125"/>
            <ac:spMk id="16" creationId="{95204179-FB48-C058-A411-D4A931E8E826}"/>
          </ac:spMkLst>
        </pc:spChg>
        <pc:spChg chg="add mod">
          <ac:chgData name="Ward, Reagan" userId="27291eb4-8241-4961-9e69-8c66e34cc5b0" providerId="ADAL" clId="{E4BD8C9E-3BA6-4E04-BAF1-0BDD0B9DE234}" dt="2025-09-04T05:20:04.581" v="3639"/>
          <ac:spMkLst>
            <pc:docMk/>
            <pc:sldMk cId="3175181407" sldId="6125"/>
            <ac:spMk id="17" creationId="{B37D6ED2-E440-DB2D-16A1-1B96FF568690}"/>
          </ac:spMkLst>
        </pc:spChg>
        <pc:spChg chg="add mod">
          <ac:chgData name="Ward, Reagan" userId="27291eb4-8241-4961-9e69-8c66e34cc5b0" providerId="ADAL" clId="{E4BD8C9E-3BA6-4E04-BAF1-0BDD0B9DE234}" dt="2025-09-04T05:27:54.861" v="3952" actId="207"/>
          <ac:spMkLst>
            <pc:docMk/>
            <pc:sldMk cId="3175181407" sldId="6125"/>
            <ac:spMk id="18" creationId="{D82FD73F-1AC3-28FD-7910-79F6B69A6C33}"/>
          </ac:spMkLst>
        </pc:spChg>
        <pc:picChg chg="add del mod ord">
          <ac:chgData name="Ward, Reagan" userId="27291eb4-8241-4961-9e69-8c66e34cc5b0" providerId="ADAL" clId="{E4BD8C9E-3BA6-4E04-BAF1-0BDD0B9DE234}" dt="2025-09-04T05:18:17.297" v="3369" actId="22"/>
          <ac:picMkLst>
            <pc:docMk/>
            <pc:sldMk cId="3175181407" sldId="6125"/>
            <ac:picMk id="12" creationId="{0ECB7CAF-AE75-6372-CF2E-400BC895C165}"/>
          </ac:picMkLst>
        </pc:picChg>
        <pc:picChg chg="add mod ord">
          <ac:chgData name="Ward, Reagan" userId="27291eb4-8241-4961-9e69-8c66e34cc5b0" providerId="ADAL" clId="{E4BD8C9E-3BA6-4E04-BAF1-0BDD0B9DE234}" dt="2025-09-04T05:42:26.931" v="5537" actId="962"/>
          <ac:picMkLst>
            <pc:docMk/>
            <pc:sldMk cId="3175181407" sldId="6125"/>
            <ac:picMk id="14" creationId="{2656A824-F05F-C718-F8B0-0502206B5660}"/>
          </ac:picMkLst>
        </pc:picChg>
      </pc:sldChg>
      <pc:sldChg chg="addSp delSp modSp new mod ord modClrScheme chgLayout">
        <pc:chgData name="Ward, Reagan" userId="27291eb4-8241-4961-9e69-8c66e34cc5b0" providerId="ADAL" clId="{E4BD8C9E-3BA6-4E04-BAF1-0BDD0B9DE234}" dt="2025-09-04T14:22:41.836" v="6418"/>
        <pc:sldMkLst>
          <pc:docMk/>
          <pc:sldMk cId="696832849" sldId="6126"/>
        </pc:sldMkLst>
        <pc:spChg chg="del mod ord">
          <ac:chgData name="Ward, Reagan" userId="27291eb4-8241-4961-9e69-8c66e34cc5b0" providerId="ADAL" clId="{E4BD8C9E-3BA6-4E04-BAF1-0BDD0B9DE234}" dt="2025-09-03T23:06:53.707" v="1566" actId="700"/>
          <ac:spMkLst>
            <pc:docMk/>
            <pc:sldMk cId="696832849" sldId="6126"/>
            <ac:spMk id="2" creationId="{9AADE864-DDBD-AC6B-B802-F79311896D06}"/>
          </ac:spMkLst>
        </pc:spChg>
        <pc:spChg chg="del mod ord">
          <ac:chgData name="Ward, Reagan" userId="27291eb4-8241-4961-9e69-8c66e34cc5b0" providerId="ADAL" clId="{E4BD8C9E-3BA6-4E04-BAF1-0BDD0B9DE234}" dt="2025-09-03T23:06:53.707" v="1566" actId="700"/>
          <ac:spMkLst>
            <pc:docMk/>
            <pc:sldMk cId="696832849" sldId="6126"/>
            <ac:spMk id="3" creationId="{4549CE8E-363D-0BB1-C40E-57534B2F8AF2}"/>
          </ac:spMkLst>
        </pc:spChg>
        <pc:spChg chg="mod ord">
          <ac:chgData name="Ward, Reagan" userId="27291eb4-8241-4961-9e69-8c66e34cc5b0" providerId="ADAL" clId="{E4BD8C9E-3BA6-4E04-BAF1-0BDD0B9DE234}" dt="2025-09-03T23:06:53.707" v="1566" actId="700"/>
          <ac:spMkLst>
            <pc:docMk/>
            <pc:sldMk cId="696832849" sldId="6126"/>
            <ac:spMk id="4" creationId="{7A004A72-0AE0-A9DC-89EE-E8AD77D6A938}"/>
          </ac:spMkLst>
        </pc:spChg>
        <pc:spChg chg="add mod ord">
          <ac:chgData name="Ward, Reagan" userId="27291eb4-8241-4961-9e69-8c66e34cc5b0" providerId="ADAL" clId="{E4BD8C9E-3BA6-4E04-BAF1-0BDD0B9DE234}" dt="2025-09-03T23:07:02.971" v="1603" actId="20577"/>
          <ac:spMkLst>
            <pc:docMk/>
            <pc:sldMk cId="696832849" sldId="6126"/>
            <ac:spMk id="5" creationId="{A7495AFA-150F-BEC5-FE99-FE2C0F872326}"/>
          </ac:spMkLst>
        </pc:spChg>
        <pc:spChg chg="add mod ord">
          <ac:chgData name="Ward, Reagan" userId="27291eb4-8241-4961-9e69-8c66e34cc5b0" providerId="ADAL" clId="{E4BD8C9E-3BA6-4E04-BAF1-0BDD0B9DE234}" dt="2025-09-04T05:28:40.422" v="3993"/>
          <ac:spMkLst>
            <pc:docMk/>
            <pc:sldMk cId="696832849" sldId="6126"/>
            <ac:spMk id="6" creationId="{1ACD940B-C8DA-3E99-2D76-6642887BAA80}"/>
          </ac:spMkLst>
        </pc:spChg>
      </pc:sldChg>
      <pc:sldChg chg="addSp delSp modSp new del mod ord modClrScheme chgLayout">
        <pc:chgData name="Ward, Reagan" userId="27291eb4-8241-4961-9e69-8c66e34cc5b0" providerId="ADAL" clId="{E4BD8C9E-3BA6-4E04-BAF1-0BDD0B9DE234}" dt="2025-09-04T05:20:08.039" v="3640" actId="47"/>
        <pc:sldMkLst>
          <pc:docMk/>
          <pc:sldMk cId="603972300" sldId="6127"/>
        </pc:sldMkLst>
        <pc:spChg chg="mod ord">
          <ac:chgData name="Ward, Reagan" userId="27291eb4-8241-4961-9e69-8c66e34cc5b0" providerId="ADAL" clId="{E4BD8C9E-3BA6-4E04-BAF1-0BDD0B9DE234}" dt="2025-09-04T05:13:57.207" v="3304" actId="21"/>
          <ac:spMkLst>
            <pc:docMk/>
            <pc:sldMk cId="603972300" sldId="6127"/>
            <ac:spMk id="2" creationId="{9FD88702-8D7F-9790-72C8-6BB589098C95}"/>
          </ac:spMkLst>
        </pc:spChg>
        <pc:spChg chg="del mod ord">
          <ac:chgData name="Ward, Reagan" userId="27291eb4-8241-4961-9e69-8c66e34cc5b0" providerId="ADAL" clId="{E4BD8C9E-3BA6-4E04-BAF1-0BDD0B9DE234}" dt="2025-09-04T05:12:43.429" v="3194" actId="21"/>
          <ac:spMkLst>
            <pc:docMk/>
            <pc:sldMk cId="603972300" sldId="6127"/>
            <ac:spMk id="3" creationId="{C00EDB6F-F0EC-CCD7-EB3A-C112F9482FC1}"/>
          </ac:spMkLst>
        </pc:spChg>
        <pc:spChg chg="mod ord">
          <ac:chgData name="Ward, Reagan" userId="27291eb4-8241-4961-9e69-8c66e34cc5b0" providerId="ADAL" clId="{E4BD8C9E-3BA6-4E04-BAF1-0BDD0B9DE234}" dt="2025-09-04T05:10:27.920" v="3161" actId="700"/>
          <ac:spMkLst>
            <pc:docMk/>
            <pc:sldMk cId="603972300" sldId="6127"/>
            <ac:spMk id="4" creationId="{FB537E0A-3A19-D153-A9FF-015EBA1964AA}"/>
          </ac:spMkLst>
        </pc:spChg>
        <pc:spChg chg="mod ord">
          <ac:chgData name="Ward, Reagan" userId="27291eb4-8241-4961-9e69-8c66e34cc5b0" providerId="ADAL" clId="{E4BD8C9E-3BA6-4E04-BAF1-0BDD0B9DE234}" dt="2025-09-04T05:10:27.920" v="3161" actId="700"/>
          <ac:spMkLst>
            <pc:docMk/>
            <pc:sldMk cId="603972300" sldId="6127"/>
            <ac:spMk id="5" creationId="{0DEC9750-7C5A-6F3E-4764-21B182C5EF47}"/>
          </ac:spMkLst>
        </pc:spChg>
        <pc:spChg chg="mod ord">
          <ac:chgData name="Ward, Reagan" userId="27291eb4-8241-4961-9e69-8c66e34cc5b0" providerId="ADAL" clId="{E4BD8C9E-3BA6-4E04-BAF1-0BDD0B9DE234}" dt="2025-09-04T05:10:27.920" v="3161" actId="700"/>
          <ac:spMkLst>
            <pc:docMk/>
            <pc:sldMk cId="603972300" sldId="6127"/>
            <ac:spMk id="6" creationId="{8DCD322F-3525-A674-6D24-08CDFDF25058}"/>
          </ac:spMkLst>
        </pc:spChg>
        <pc:spChg chg="add del mod ord">
          <ac:chgData name="Ward, Reagan" userId="27291eb4-8241-4961-9e69-8c66e34cc5b0" providerId="ADAL" clId="{E4BD8C9E-3BA6-4E04-BAF1-0BDD0B9DE234}" dt="2025-09-04T05:10:27.920" v="3161" actId="700"/>
          <ac:spMkLst>
            <pc:docMk/>
            <pc:sldMk cId="603972300" sldId="6127"/>
            <ac:spMk id="7" creationId="{EBBC8595-F3EA-04BE-F152-FB6F3A4287E7}"/>
          </ac:spMkLst>
        </pc:spChg>
        <pc:spChg chg="add del mod">
          <ac:chgData name="Ward, Reagan" userId="27291eb4-8241-4961-9e69-8c66e34cc5b0" providerId="ADAL" clId="{E4BD8C9E-3BA6-4E04-BAF1-0BDD0B9DE234}" dt="2025-09-04T05:12:40.574" v="3193" actId="478"/>
          <ac:spMkLst>
            <pc:docMk/>
            <pc:sldMk cId="603972300" sldId="6127"/>
            <ac:spMk id="8" creationId="{BAB1C8C6-35A8-CD76-9790-499860C46E6E}"/>
          </ac:spMkLst>
        </pc:spChg>
        <pc:spChg chg="add mod">
          <ac:chgData name="Ward, Reagan" userId="27291eb4-8241-4961-9e69-8c66e34cc5b0" providerId="ADAL" clId="{E4BD8C9E-3BA6-4E04-BAF1-0BDD0B9DE234}" dt="2025-09-04T05:12:43.429" v="3194" actId="21"/>
          <ac:spMkLst>
            <pc:docMk/>
            <pc:sldMk cId="603972300" sldId="6127"/>
            <ac:spMk id="10" creationId="{BB9C1954-4065-7AEE-B775-0BCB347BA219}"/>
          </ac:spMkLst>
        </pc:spChg>
      </pc:sldChg>
      <pc:sldChg chg="addSp delSp modSp new mod ord modClrScheme chgLayout">
        <pc:chgData name="Ward, Reagan" userId="27291eb4-8241-4961-9e69-8c66e34cc5b0" providerId="ADAL" clId="{E4BD8C9E-3BA6-4E04-BAF1-0BDD0B9DE234}" dt="2025-09-04T14:22:41.836" v="6418"/>
        <pc:sldMkLst>
          <pc:docMk/>
          <pc:sldMk cId="1997695840" sldId="6128"/>
        </pc:sldMkLst>
        <pc:spChg chg="del mod ord">
          <ac:chgData name="Ward, Reagan" userId="27291eb4-8241-4961-9e69-8c66e34cc5b0" providerId="ADAL" clId="{E4BD8C9E-3BA6-4E04-BAF1-0BDD0B9DE234}" dt="2025-09-04T05:11:57.755" v="3174" actId="700"/>
          <ac:spMkLst>
            <pc:docMk/>
            <pc:sldMk cId="1997695840" sldId="6128"/>
            <ac:spMk id="2" creationId="{1DA39B03-4AF4-41D0-199A-9131CF8B8960}"/>
          </ac:spMkLst>
        </pc:spChg>
        <pc:spChg chg="del mod ord">
          <ac:chgData name="Ward, Reagan" userId="27291eb4-8241-4961-9e69-8c66e34cc5b0" providerId="ADAL" clId="{E4BD8C9E-3BA6-4E04-BAF1-0BDD0B9DE234}" dt="2025-09-04T05:11:57.755" v="3174" actId="700"/>
          <ac:spMkLst>
            <pc:docMk/>
            <pc:sldMk cId="1997695840" sldId="6128"/>
            <ac:spMk id="3" creationId="{07C1306B-5348-4528-3EEA-0425670884AC}"/>
          </ac:spMkLst>
        </pc:spChg>
        <pc:spChg chg="mod ord">
          <ac:chgData name="Ward, Reagan" userId="27291eb4-8241-4961-9e69-8c66e34cc5b0" providerId="ADAL" clId="{E4BD8C9E-3BA6-4E04-BAF1-0BDD0B9DE234}" dt="2025-09-04T05:11:57.755" v="3174" actId="700"/>
          <ac:spMkLst>
            <pc:docMk/>
            <pc:sldMk cId="1997695840" sldId="6128"/>
            <ac:spMk id="4" creationId="{83A42FB2-6149-DFC5-6B73-AF6C69F33E98}"/>
          </ac:spMkLst>
        </pc:spChg>
        <pc:spChg chg="del mod ord">
          <ac:chgData name="Ward, Reagan" userId="27291eb4-8241-4961-9e69-8c66e34cc5b0" providerId="ADAL" clId="{E4BD8C9E-3BA6-4E04-BAF1-0BDD0B9DE234}" dt="2025-09-04T05:11:57.755" v="3174" actId="700"/>
          <ac:spMkLst>
            <pc:docMk/>
            <pc:sldMk cId="1997695840" sldId="6128"/>
            <ac:spMk id="5" creationId="{C9E9E59B-9A2C-5F87-33DB-7A3489F4F6F2}"/>
          </ac:spMkLst>
        </pc:spChg>
        <pc:spChg chg="del mod ord">
          <ac:chgData name="Ward, Reagan" userId="27291eb4-8241-4961-9e69-8c66e34cc5b0" providerId="ADAL" clId="{E4BD8C9E-3BA6-4E04-BAF1-0BDD0B9DE234}" dt="2025-09-04T05:11:57.755" v="3174" actId="700"/>
          <ac:spMkLst>
            <pc:docMk/>
            <pc:sldMk cId="1997695840" sldId="6128"/>
            <ac:spMk id="6" creationId="{544E83F9-0260-FCB7-9331-5ECBBB49CB0B}"/>
          </ac:spMkLst>
        </pc:spChg>
        <pc:spChg chg="add mod ord">
          <ac:chgData name="Ward, Reagan" userId="27291eb4-8241-4961-9e69-8c66e34cc5b0" providerId="ADAL" clId="{E4BD8C9E-3BA6-4E04-BAF1-0BDD0B9DE234}" dt="2025-09-04T05:13:59.311" v="3305"/>
          <ac:spMkLst>
            <pc:docMk/>
            <pc:sldMk cId="1997695840" sldId="6128"/>
            <ac:spMk id="7" creationId="{B52521BE-8F6D-E1C8-42B7-27C4F6F97406}"/>
          </ac:spMkLst>
        </pc:spChg>
        <pc:spChg chg="add mod ord">
          <ac:chgData name="Ward, Reagan" userId="27291eb4-8241-4961-9e69-8c66e34cc5b0" providerId="ADAL" clId="{E4BD8C9E-3BA6-4E04-BAF1-0BDD0B9DE234}" dt="2025-09-04T05:25:01.161" v="3945" actId="20577"/>
          <ac:spMkLst>
            <pc:docMk/>
            <pc:sldMk cId="1997695840" sldId="6128"/>
            <ac:spMk id="8" creationId="{B1E164C9-B510-3B70-9591-6D4AC88C6336}"/>
          </ac:spMkLst>
        </pc:spChg>
        <pc:spChg chg="add mod ord">
          <ac:chgData name="Ward, Reagan" userId="27291eb4-8241-4961-9e69-8c66e34cc5b0" providerId="ADAL" clId="{E4BD8C9E-3BA6-4E04-BAF1-0BDD0B9DE234}" dt="2025-09-04T05:26:05.976" v="3947" actId="13926"/>
          <ac:spMkLst>
            <pc:docMk/>
            <pc:sldMk cId="1997695840" sldId="6128"/>
            <ac:spMk id="9" creationId="{98DAB21C-9739-38CA-8767-E70FE5C40B54}"/>
          </ac:spMkLst>
        </pc:spChg>
        <pc:spChg chg="add del mod ord">
          <ac:chgData name="Ward, Reagan" userId="27291eb4-8241-4961-9e69-8c66e34cc5b0" providerId="ADAL" clId="{E4BD8C9E-3BA6-4E04-BAF1-0BDD0B9DE234}" dt="2025-09-04T05:14:39.053" v="3315"/>
          <ac:spMkLst>
            <pc:docMk/>
            <pc:sldMk cId="1997695840" sldId="6128"/>
            <ac:spMk id="10" creationId="{00BD5683-FC4D-4556-1CE2-54FE836D1030}"/>
          </ac:spMkLst>
        </pc:spChg>
        <pc:spChg chg="add del mod ord">
          <ac:chgData name="Ward, Reagan" userId="27291eb4-8241-4961-9e69-8c66e34cc5b0" providerId="ADAL" clId="{E4BD8C9E-3BA6-4E04-BAF1-0BDD0B9DE234}" dt="2025-09-04T05:14:33.362" v="3314"/>
          <ac:spMkLst>
            <pc:docMk/>
            <pc:sldMk cId="1997695840" sldId="6128"/>
            <ac:spMk id="11" creationId="{FAE07A88-987A-295A-5ADC-9462A3DB51D7}"/>
          </ac:spMkLst>
        </pc:spChg>
        <pc:spChg chg="add mod ord">
          <ac:chgData name="Ward, Reagan" userId="27291eb4-8241-4961-9e69-8c66e34cc5b0" providerId="ADAL" clId="{E4BD8C9E-3BA6-4E04-BAF1-0BDD0B9DE234}" dt="2025-09-04T05:42:36.202" v="5538" actId="13244"/>
          <ac:spMkLst>
            <pc:docMk/>
            <pc:sldMk cId="1997695840" sldId="6128"/>
            <ac:spMk id="12" creationId="{C00EDB6F-F0EC-CCD7-EB3A-C112F9482FC1}"/>
          </ac:spMkLst>
        </pc:spChg>
        <pc:spChg chg="add mod ord">
          <ac:chgData name="Ward, Reagan" userId="27291eb4-8241-4961-9e69-8c66e34cc5b0" providerId="ADAL" clId="{E4BD8C9E-3BA6-4E04-BAF1-0BDD0B9DE234}" dt="2025-09-04T05:42:38.060" v="5539" actId="13244"/>
          <ac:spMkLst>
            <pc:docMk/>
            <pc:sldMk cId="1997695840" sldId="6128"/>
            <ac:spMk id="14" creationId="{A8A77DA3-D811-B320-1704-DC9A70B31556}"/>
          </ac:spMkLst>
        </pc:spChg>
        <pc:spChg chg="add mod">
          <ac:chgData name="Ward, Reagan" userId="27291eb4-8241-4961-9e69-8c66e34cc5b0" providerId="ADAL" clId="{E4BD8C9E-3BA6-4E04-BAF1-0BDD0B9DE234}" dt="2025-09-04T05:27:50.202" v="3950" actId="207"/>
          <ac:spMkLst>
            <pc:docMk/>
            <pc:sldMk cId="1997695840" sldId="6128"/>
            <ac:spMk id="15" creationId="{2BAEF68F-B604-9D70-E019-14403377C437}"/>
          </ac:spMkLst>
        </pc:spChg>
        <pc:spChg chg="add mod ord">
          <ac:chgData name="Ward, Reagan" userId="27291eb4-8241-4961-9e69-8c66e34cc5b0" providerId="ADAL" clId="{E4BD8C9E-3BA6-4E04-BAF1-0BDD0B9DE234}" dt="2025-09-04T05:42:42.524" v="5540" actId="13244"/>
          <ac:spMkLst>
            <pc:docMk/>
            <pc:sldMk cId="1997695840" sldId="6128"/>
            <ac:spMk id="16" creationId="{21D9396C-E506-1991-5C88-6DF13030F7DB}"/>
          </ac:spMkLst>
        </pc:spChg>
      </pc:sldChg>
      <pc:sldChg chg="addSp delSp modSp new mod ord modClrScheme chgLayout">
        <pc:chgData name="Ward, Reagan" userId="27291eb4-8241-4961-9e69-8c66e34cc5b0" providerId="ADAL" clId="{E4BD8C9E-3BA6-4E04-BAF1-0BDD0B9DE234}" dt="2025-09-04T14:22:41.836" v="6418"/>
        <pc:sldMkLst>
          <pc:docMk/>
          <pc:sldMk cId="518081186" sldId="6129"/>
        </pc:sldMkLst>
        <pc:spChg chg="mod ord">
          <ac:chgData name="Ward, Reagan" userId="27291eb4-8241-4961-9e69-8c66e34cc5b0" providerId="ADAL" clId="{E4BD8C9E-3BA6-4E04-BAF1-0BDD0B9DE234}" dt="2025-09-04T05:34:16.257" v="4689" actId="700"/>
          <ac:spMkLst>
            <pc:docMk/>
            <pc:sldMk cId="518081186" sldId="6129"/>
            <ac:spMk id="2" creationId="{E6A94D92-1963-0D96-A45F-B5208294C66E}"/>
          </ac:spMkLst>
        </pc:spChg>
        <pc:spChg chg="mod">
          <ac:chgData name="Ward, Reagan" userId="27291eb4-8241-4961-9e69-8c66e34cc5b0" providerId="ADAL" clId="{E4BD8C9E-3BA6-4E04-BAF1-0BDD0B9DE234}" dt="2025-09-04T05:31:52.041" v="4198" actId="20577"/>
          <ac:spMkLst>
            <pc:docMk/>
            <pc:sldMk cId="518081186" sldId="6129"/>
            <ac:spMk id="3" creationId="{A62AA255-B5AE-E2BA-6972-6F73558A830A}"/>
          </ac:spMkLst>
        </pc:spChg>
        <pc:spChg chg="del mod ord">
          <ac:chgData name="Ward, Reagan" userId="27291eb4-8241-4961-9e69-8c66e34cc5b0" providerId="ADAL" clId="{E4BD8C9E-3BA6-4E04-BAF1-0BDD0B9DE234}" dt="2025-09-04T05:34:16.257" v="4689" actId="700"/>
          <ac:spMkLst>
            <pc:docMk/>
            <pc:sldMk cId="518081186" sldId="6129"/>
            <ac:spMk id="4" creationId="{D25E8FE5-6436-B537-6A77-65A3A37766AD}"/>
          </ac:spMkLst>
        </pc:spChg>
        <pc:spChg chg="mod ord">
          <ac:chgData name="Ward, Reagan" userId="27291eb4-8241-4961-9e69-8c66e34cc5b0" providerId="ADAL" clId="{E4BD8C9E-3BA6-4E04-BAF1-0BDD0B9DE234}" dt="2025-09-04T05:34:16.257" v="4689" actId="700"/>
          <ac:spMkLst>
            <pc:docMk/>
            <pc:sldMk cId="518081186" sldId="6129"/>
            <ac:spMk id="5" creationId="{DF63ADF7-DCE0-415B-C108-832482699102}"/>
          </ac:spMkLst>
        </pc:spChg>
        <pc:spChg chg="del">
          <ac:chgData name="Ward, Reagan" userId="27291eb4-8241-4961-9e69-8c66e34cc5b0" providerId="ADAL" clId="{E4BD8C9E-3BA6-4E04-BAF1-0BDD0B9DE234}" dt="2025-09-04T05:30:49.976" v="4130"/>
          <ac:spMkLst>
            <pc:docMk/>
            <pc:sldMk cId="518081186" sldId="6129"/>
            <ac:spMk id="6" creationId="{D601C4E4-4086-1C16-1704-D495A4572956}"/>
          </ac:spMkLst>
        </pc:spChg>
        <pc:spChg chg="del">
          <ac:chgData name="Ward, Reagan" userId="27291eb4-8241-4961-9e69-8c66e34cc5b0" providerId="ADAL" clId="{E4BD8C9E-3BA6-4E04-BAF1-0BDD0B9DE234}" dt="2025-09-04T05:30:52.894" v="4131"/>
          <ac:spMkLst>
            <pc:docMk/>
            <pc:sldMk cId="518081186" sldId="6129"/>
            <ac:spMk id="7" creationId="{FC274696-42F7-0729-9F99-8B70142C1999}"/>
          </ac:spMkLst>
        </pc:spChg>
        <pc:spChg chg="add mod ord">
          <ac:chgData name="Ward, Reagan" userId="27291eb4-8241-4961-9e69-8c66e34cc5b0" providerId="ADAL" clId="{E4BD8C9E-3BA6-4E04-BAF1-0BDD0B9DE234}" dt="2025-09-04T05:34:16.257" v="4689" actId="700"/>
          <ac:spMkLst>
            <pc:docMk/>
            <pc:sldMk cId="518081186" sldId="6129"/>
            <ac:spMk id="8" creationId="{D8C15CAD-DCC9-DCD9-2740-0B75285DA7C7}"/>
          </ac:spMkLst>
        </pc:spChg>
        <pc:spChg chg="add mod ord">
          <ac:chgData name="Ward, Reagan" userId="27291eb4-8241-4961-9e69-8c66e34cc5b0" providerId="ADAL" clId="{E4BD8C9E-3BA6-4E04-BAF1-0BDD0B9DE234}" dt="2025-09-04T05:34:16.257" v="4689" actId="700"/>
          <ac:spMkLst>
            <pc:docMk/>
            <pc:sldMk cId="518081186" sldId="6129"/>
            <ac:spMk id="9" creationId="{AC899C3C-5E90-C468-279B-49DB9FCBF5EF}"/>
          </ac:spMkLst>
        </pc:spChg>
        <pc:spChg chg="add del mod">
          <ac:chgData name="Ward, Reagan" userId="27291eb4-8241-4961-9e69-8c66e34cc5b0" providerId="ADAL" clId="{E4BD8C9E-3BA6-4E04-BAF1-0BDD0B9DE234}" dt="2025-09-04T05:31:57.253" v="4199" actId="6264"/>
          <ac:spMkLst>
            <pc:docMk/>
            <pc:sldMk cId="518081186" sldId="6129"/>
            <ac:spMk id="10" creationId="{260FB18F-3FAC-2D1E-13A0-692E69374D08}"/>
          </ac:spMkLst>
        </pc:spChg>
        <pc:spChg chg="add del mod">
          <ac:chgData name="Ward, Reagan" userId="27291eb4-8241-4961-9e69-8c66e34cc5b0" providerId="ADAL" clId="{E4BD8C9E-3BA6-4E04-BAF1-0BDD0B9DE234}" dt="2025-09-04T05:31:57.253" v="4199" actId="6264"/>
          <ac:spMkLst>
            <pc:docMk/>
            <pc:sldMk cId="518081186" sldId="6129"/>
            <ac:spMk id="11" creationId="{9B4E491D-BCE0-6AF2-A295-8C47231A7FD4}"/>
          </ac:spMkLst>
        </pc:spChg>
        <pc:spChg chg="add del mod">
          <ac:chgData name="Ward, Reagan" userId="27291eb4-8241-4961-9e69-8c66e34cc5b0" providerId="ADAL" clId="{E4BD8C9E-3BA6-4E04-BAF1-0BDD0B9DE234}" dt="2025-09-04T05:31:57.253" v="4199" actId="6264"/>
          <ac:spMkLst>
            <pc:docMk/>
            <pc:sldMk cId="518081186" sldId="6129"/>
            <ac:spMk id="12" creationId="{B51C07D5-BF5D-CCF1-4C82-4B77DFF95DC2}"/>
          </ac:spMkLst>
        </pc:spChg>
        <pc:spChg chg="add del mod">
          <ac:chgData name="Ward, Reagan" userId="27291eb4-8241-4961-9e69-8c66e34cc5b0" providerId="ADAL" clId="{E4BD8C9E-3BA6-4E04-BAF1-0BDD0B9DE234}" dt="2025-09-04T05:31:57.253" v="4199" actId="6264"/>
          <ac:spMkLst>
            <pc:docMk/>
            <pc:sldMk cId="518081186" sldId="6129"/>
            <ac:spMk id="13" creationId="{2F3C849B-1579-F0F8-7DBD-A9DC5DDD2A66}"/>
          </ac:spMkLst>
        </pc:spChg>
        <pc:spChg chg="add del mod">
          <ac:chgData name="Ward, Reagan" userId="27291eb4-8241-4961-9e69-8c66e34cc5b0" providerId="ADAL" clId="{E4BD8C9E-3BA6-4E04-BAF1-0BDD0B9DE234}" dt="2025-09-04T05:31:57.253" v="4199" actId="6264"/>
          <ac:spMkLst>
            <pc:docMk/>
            <pc:sldMk cId="518081186" sldId="6129"/>
            <ac:spMk id="14" creationId="{A5C96DB9-7C60-216F-9FDC-78B307C3B35C}"/>
          </ac:spMkLst>
        </pc:spChg>
        <pc:spChg chg="add mod ord">
          <ac:chgData name="Ward, Reagan" userId="27291eb4-8241-4961-9e69-8c66e34cc5b0" providerId="ADAL" clId="{E4BD8C9E-3BA6-4E04-BAF1-0BDD0B9DE234}" dt="2025-09-04T05:41:48.978" v="5536" actId="6549"/>
          <ac:spMkLst>
            <pc:docMk/>
            <pc:sldMk cId="518081186" sldId="6129"/>
            <ac:spMk id="15" creationId="{31058B94-80C4-FC77-024B-D93513F0049A}"/>
          </ac:spMkLst>
        </pc:spChg>
      </pc:sldChg>
    </pc:docChg>
  </pc:docChgLst>
  <pc:docChgLst>
    <pc:chgData name="Rhodes, Tara" userId="S::rhodes_t@cde.state.co.us::566307b0-1e17-4826-87e1-0feb85a922f2" providerId="AD" clId="Web-{3027B639-90C1-490B-6900-80F7C7F6D179}"/>
    <pc:docChg chg="delSld modSld">
      <pc:chgData name="Rhodes, Tara" userId="S::rhodes_t@cde.state.co.us::566307b0-1e17-4826-87e1-0feb85a922f2" providerId="AD" clId="Web-{3027B639-90C1-490B-6900-80F7C7F6D179}" dt="2025-09-04T03:02:49.318" v="14"/>
      <pc:docMkLst>
        <pc:docMk/>
      </pc:docMkLst>
      <pc:sldChg chg="del">
        <pc:chgData name="Rhodes, Tara" userId="S::rhodes_t@cde.state.co.us::566307b0-1e17-4826-87e1-0feb85a922f2" providerId="AD" clId="Web-{3027B639-90C1-490B-6900-80F7C7F6D179}" dt="2025-09-04T02:59:52.084" v="4"/>
        <pc:sldMkLst>
          <pc:docMk/>
          <pc:sldMk cId="2299968468" sldId="6107"/>
        </pc:sldMkLst>
      </pc:sldChg>
      <pc:sldChg chg="addSp delSp modSp">
        <pc:chgData name="Rhodes, Tara" userId="S::rhodes_t@cde.state.co.us::566307b0-1e17-4826-87e1-0feb85a922f2" providerId="AD" clId="Web-{3027B639-90C1-490B-6900-80F7C7F6D179}" dt="2025-09-04T03:02:49.318" v="14"/>
        <pc:sldMkLst>
          <pc:docMk/>
          <pc:sldMk cId="471016333" sldId="6108"/>
        </pc:sldMkLst>
        <pc:spChg chg="mod">
          <ac:chgData name="Rhodes, Tara" userId="S::rhodes_t@cde.state.co.us::566307b0-1e17-4826-87e1-0feb85a922f2" providerId="AD" clId="Web-{3027B639-90C1-490B-6900-80F7C7F6D179}" dt="2025-09-04T03:02:29.225" v="10"/>
          <ac:spMkLst>
            <pc:docMk/>
            <pc:sldMk cId="471016333" sldId="6108"/>
            <ac:spMk id="2" creationId="{D45C1BFD-38E6-3EEC-1B65-65D5414375C6}"/>
          </ac:spMkLst>
        </pc:spChg>
        <pc:spChg chg="mod">
          <ac:chgData name="Rhodes, Tara" userId="S::rhodes_t@cde.state.co.us::566307b0-1e17-4826-87e1-0feb85a922f2" providerId="AD" clId="Web-{3027B639-90C1-490B-6900-80F7C7F6D179}" dt="2025-09-04T03:02:29.225" v="10"/>
          <ac:spMkLst>
            <pc:docMk/>
            <pc:sldMk cId="471016333" sldId="6108"/>
            <ac:spMk id="4" creationId="{6D708A5A-4194-412F-F902-D6805ADFF508}"/>
          </ac:spMkLst>
        </pc:spChg>
        <pc:spChg chg="mod">
          <ac:chgData name="Rhodes, Tara" userId="S::rhodes_t@cde.state.co.us::566307b0-1e17-4826-87e1-0feb85a922f2" providerId="AD" clId="Web-{3027B639-90C1-490B-6900-80F7C7F6D179}" dt="2025-09-04T03:02:29.225" v="10"/>
          <ac:spMkLst>
            <pc:docMk/>
            <pc:sldMk cId="471016333" sldId="6108"/>
            <ac:spMk id="5" creationId="{8AD1BC36-3A43-F46D-5550-678F7181BD6B}"/>
          </ac:spMkLst>
        </pc:spChg>
        <pc:spChg chg="mod">
          <ac:chgData name="Rhodes, Tara" userId="S::rhodes_t@cde.state.co.us::566307b0-1e17-4826-87e1-0feb85a922f2" providerId="AD" clId="Web-{3027B639-90C1-490B-6900-80F7C7F6D179}" dt="2025-09-04T03:02:29.225" v="10"/>
          <ac:spMkLst>
            <pc:docMk/>
            <pc:sldMk cId="471016333" sldId="6108"/>
            <ac:spMk id="6" creationId="{011C2D62-D0F2-339E-AA64-B84AAC575807}"/>
          </ac:spMkLst>
        </pc:spChg>
        <pc:spChg chg="add del mod">
          <ac:chgData name="Rhodes, Tara" userId="S::rhodes_t@cde.state.co.us::566307b0-1e17-4826-87e1-0feb85a922f2" providerId="AD" clId="Web-{3027B639-90C1-490B-6900-80F7C7F6D179}" dt="2025-09-04T03:02:21.271" v="9"/>
          <ac:spMkLst>
            <pc:docMk/>
            <pc:sldMk cId="471016333" sldId="6108"/>
            <ac:spMk id="7" creationId="{AEE4321B-C082-7A56-DEEF-ECE751AFBB97}"/>
          </ac:spMkLst>
        </pc:spChg>
        <pc:spChg chg="del mod">
          <ac:chgData name="Rhodes, Tara" userId="S::rhodes_t@cde.state.co.us::566307b0-1e17-4826-87e1-0feb85a922f2" providerId="AD" clId="Web-{3027B639-90C1-490B-6900-80F7C7F6D179}" dt="2025-09-04T03:00:50.443" v="7"/>
          <ac:spMkLst>
            <pc:docMk/>
            <pc:sldMk cId="471016333" sldId="6108"/>
            <ac:spMk id="11" creationId="{0C84D040-25F8-C905-52A2-C4A720BAD5EF}"/>
          </ac:spMkLst>
        </pc:spChg>
        <pc:picChg chg="add mod ord">
          <ac:chgData name="Rhodes, Tara" userId="S::rhodes_t@cde.state.co.us::566307b0-1e17-4826-87e1-0feb85a922f2" providerId="AD" clId="Web-{3027B639-90C1-490B-6900-80F7C7F6D179}" dt="2025-09-04T03:02:49.318" v="14"/>
          <ac:picMkLst>
            <pc:docMk/>
            <pc:sldMk cId="471016333" sldId="6108"/>
            <ac:picMk id="8" creationId="{475ED1E2-D392-E27D-2A48-C0EAA91A727C}"/>
          </ac:picMkLst>
        </pc:picChg>
        <pc:picChg chg="del">
          <ac:chgData name="Rhodes, Tara" userId="S::rhodes_t@cde.state.co.us::566307b0-1e17-4826-87e1-0feb85a922f2" providerId="AD" clId="Web-{3027B639-90C1-490B-6900-80F7C7F6D179}" dt="2025-09-04T03:00:51.600" v="8"/>
          <ac:picMkLst>
            <pc:docMk/>
            <pc:sldMk cId="471016333" sldId="6108"/>
            <ac:picMk id="9" creationId="{2C1DD6A1-C9F0-4A4F-09ED-A77D6C6DC114}"/>
          </ac:picMkLst>
        </pc:picChg>
      </pc:sldChg>
      <pc:sldChg chg="modSp">
        <pc:chgData name="Rhodes, Tara" userId="S::rhodes_t@cde.state.co.us::566307b0-1e17-4826-87e1-0feb85a922f2" providerId="AD" clId="Web-{3027B639-90C1-490B-6900-80F7C7F6D179}" dt="2025-09-04T02:59:30.553" v="3"/>
        <pc:sldMkLst>
          <pc:docMk/>
          <pc:sldMk cId="2525127362" sldId="6109"/>
        </pc:sldMkLst>
        <pc:graphicFrameChg chg="mod modGraphic">
          <ac:chgData name="Rhodes, Tara" userId="S::rhodes_t@cde.state.co.us::566307b0-1e17-4826-87e1-0feb85a922f2" providerId="AD" clId="Web-{3027B639-90C1-490B-6900-80F7C7F6D179}" dt="2025-09-04T02:59:30.553" v="3"/>
          <ac:graphicFrameMkLst>
            <pc:docMk/>
            <pc:sldMk cId="2525127362" sldId="6109"/>
            <ac:graphicFrameMk id="9" creationId="{2C14A36C-2995-F087-D926-5704E7092971}"/>
          </ac:graphicFrameMkLst>
        </pc:graphicFrameChg>
      </pc:sldChg>
    </pc:docChg>
  </pc:docChgLst>
  <pc:docChgLst>
    <pc:chgData name="Hoffman, Peter" userId="S::hoffman_p@cde.state.co.us::673cee94-26bd-4c2a-ab82-1b3669e2f049" providerId="AD" clId="Web-{F4A44B2A-6634-CA35-AC43-0B070393ED74}"/>
    <pc:docChg chg="addSld delSld modSld">
      <pc:chgData name="Hoffman, Peter" userId="S::hoffman_p@cde.state.co.us::673cee94-26bd-4c2a-ab82-1b3669e2f049" providerId="AD" clId="Web-{F4A44B2A-6634-CA35-AC43-0B070393ED74}" dt="2025-08-27T20:44:20.432" v="183" actId="20577"/>
      <pc:docMkLst>
        <pc:docMk/>
      </pc:docMkLst>
      <pc:sldChg chg="modSp">
        <pc:chgData name="Hoffman, Peter" userId="S::hoffman_p@cde.state.co.us::673cee94-26bd-4c2a-ab82-1b3669e2f049" providerId="AD" clId="Web-{F4A44B2A-6634-CA35-AC43-0B070393ED74}" dt="2025-08-27T20:41:04.050" v="70"/>
        <pc:sldMkLst>
          <pc:docMk/>
          <pc:sldMk cId="1212467416" sldId="261"/>
        </pc:sldMkLst>
        <pc:graphicFrameChg chg="mod modGraphic">
          <ac:chgData name="Hoffman, Peter" userId="S::hoffman_p@cde.state.co.us::673cee94-26bd-4c2a-ab82-1b3669e2f049" providerId="AD" clId="Web-{F4A44B2A-6634-CA35-AC43-0B070393ED74}" dt="2025-08-27T20:41:04.050" v="70"/>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F4A44B2A-6634-CA35-AC43-0B070393ED74}" dt="2025-08-27T20:41:36.848" v="76"/>
        <pc:sldMkLst>
          <pc:docMk/>
          <pc:sldMk cId="1991320786" sldId="4834"/>
        </pc:sldMkLst>
      </pc:sldChg>
      <pc:sldChg chg="modSp">
        <pc:chgData name="Hoffman, Peter" userId="S::hoffman_p@cde.state.co.us::673cee94-26bd-4c2a-ab82-1b3669e2f049" providerId="AD" clId="Web-{F4A44B2A-6634-CA35-AC43-0B070393ED74}" dt="2025-08-27T20:43:34.367" v="168"/>
        <pc:sldMkLst>
          <pc:docMk/>
          <pc:sldMk cId="1037917088" sldId="5098"/>
        </pc:sldMkLst>
        <pc:graphicFrameChg chg="mod modGraphic">
          <ac:chgData name="Hoffman, Peter" userId="S::hoffman_p@cde.state.co.us::673cee94-26bd-4c2a-ab82-1b3669e2f049" providerId="AD" clId="Web-{F4A44B2A-6634-CA35-AC43-0B070393ED74}" dt="2025-08-27T20:43:34.367" v="168"/>
          <ac:graphicFrameMkLst>
            <pc:docMk/>
            <pc:sldMk cId="1037917088" sldId="5098"/>
            <ac:graphicFrameMk id="5" creationId="{5E4612F7-68C6-57CA-E918-38EF641F73CF}"/>
          </ac:graphicFrameMkLst>
        </pc:graphicFrameChg>
      </pc:sldChg>
      <pc:sldChg chg="del">
        <pc:chgData name="Hoffman, Peter" userId="S::hoffman_p@cde.state.co.us::673cee94-26bd-4c2a-ab82-1b3669e2f049" providerId="AD" clId="Web-{F4A44B2A-6634-CA35-AC43-0B070393ED74}" dt="2025-08-27T20:41:36.848" v="74"/>
        <pc:sldMkLst>
          <pc:docMk/>
          <pc:sldMk cId="1775796373" sldId="5395"/>
        </pc:sldMkLst>
      </pc:sldChg>
      <pc:sldChg chg="modSp">
        <pc:chgData name="Hoffman, Peter" userId="S::hoffman_p@cde.state.co.us::673cee94-26bd-4c2a-ab82-1b3669e2f049" providerId="AD" clId="Web-{F4A44B2A-6634-CA35-AC43-0B070393ED74}" dt="2025-08-27T20:44:20.432" v="183" actId="20577"/>
        <pc:sldMkLst>
          <pc:docMk/>
          <pc:sldMk cId="2219274277" sldId="5422"/>
        </pc:sldMkLst>
      </pc:sldChg>
      <pc:sldChg chg="del">
        <pc:chgData name="Hoffman, Peter" userId="S::hoffman_p@cde.state.co.us::673cee94-26bd-4c2a-ab82-1b3669e2f049" providerId="AD" clId="Web-{F4A44B2A-6634-CA35-AC43-0B070393ED74}" dt="2025-08-27T20:41:36.848" v="75"/>
        <pc:sldMkLst>
          <pc:docMk/>
          <pc:sldMk cId="1896735902" sldId="5469"/>
        </pc:sldMkLst>
      </pc:sldChg>
      <pc:sldChg chg="del">
        <pc:chgData name="Hoffman, Peter" userId="S::hoffman_p@cde.state.co.us::673cee94-26bd-4c2a-ab82-1b3669e2f049" providerId="AD" clId="Web-{F4A44B2A-6634-CA35-AC43-0B070393ED74}" dt="2025-08-27T20:41:57.223" v="83"/>
        <pc:sldMkLst>
          <pc:docMk/>
          <pc:sldMk cId="812424776" sldId="6070"/>
        </pc:sldMkLst>
      </pc:sldChg>
      <pc:sldChg chg="del">
        <pc:chgData name="Hoffman, Peter" userId="S::hoffman_p@cde.state.co.us::673cee94-26bd-4c2a-ab82-1b3669e2f049" providerId="AD" clId="Web-{F4A44B2A-6634-CA35-AC43-0B070393ED74}" dt="2025-08-27T20:41:57.239" v="84"/>
        <pc:sldMkLst>
          <pc:docMk/>
          <pc:sldMk cId="2892064144" sldId="6072"/>
        </pc:sldMkLst>
      </pc:sldChg>
      <pc:sldChg chg="del">
        <pc:chgData name="Hoffman, Peter" userId="S::hoffman_p@cde.state.co.us::673cee94-26bd-4c2a-ab82-1b3669e2f049" providerId="AD" clId="Web-{F4A44B2A-6634-CA35-AC43-0B070393ED74}" dt="2025-08-27T20:41:57.239" v="86"/>
        <pc:sldMkLst>
          <pc:docMk/>
          <pc:sldMk cId="971939976" sldId="6077"/>
        </pc:sldMkLst>
      </pc:sldChg>
      <pc:sldChg chg="del">
        <pc:chgData name="Hoffman, Peter" userId="S::hoffman_p@cde.state.co.us::673cee94-26bd-4c2a-ab82-1b3669e2f049" providerId="AD" clId="Web-{F4A44B2A-6634-CA35-AC43-0B070393ED74}" dt="2025-08-27T20:41:57.239" v="87"/>
        <pc:sldMkLst>
          <pc:docMk/>
          <pc:sldMk cId="309898177" sldId="6078"/>
        </pc:sldMkLst>
      </pc:sldChg>
      <pc:sldChg chg="del">
        <pc:chgData name="Hoffman, Peter" userId="S::hoffman_p@cde.state.co.us::673cee94-26bd-4c2a-ab82-1b3669e2f049" providerId="AD" clId="Web-{F4A44B2A-6634-CA35-AC43-0B070393ED74}" dt="2025-08-27T20:41:36.848" v="77"/>
        <pc:sldMkLst>
          <pc:docMk/>
          <pc:sldMk cId="2720036529" sldId="6079"/>
        </pc:sldMkLst>
      </pc:sldChg>
      <pc:sldChg chg="del">
        <pc:chgData name="Hoffman, Peter" userId="S::hoffman_p@cde.state.co.us::673cee94-26bd-4c2a-ab82-1b3669e2f049" providerId="AD" clId="Web-{F4A44B2A-6634-CA35-AC43-0B070393ED74}" dt="2025-08-27T20:41:36.832" v="73"/>
        <pc:sldMkLst>
          <pc:docMk/>
          <pc:sldMk cId="739660537" sldId="6082"/>
        </pc:sldMkLst>
      </pc:sldChg>
      <pc:sldChg chg="del">
        <pc:chgData name="Hoffman, Peter" userId="S::hoffman_p@cde.state.co.us::673cee94-26bd-4c2a-ab82-1b3669e2f049" providerId="AD" clId="Web-{F4A44B2A-6634-CA35-AC43-0B070393ED74}" dt="2025-08-27T20:41:36.832" v="71"/>
        <pc:sldMkLst>
          <pc:docMk/>
          <pc:sldMk cId="1180180942" sldId="6084"/>
        </pc:sldMkLst>
      </pc:sldChg>
      <pc:sldChg chg="del">
        <pc:chgData name="Hoffman, Peter" userId="S::hoffman_p@cde.state.co.us::673cee94-26bd-4c2a-ab82-1b3669e2f049" providerId="AD" clId="Web-{F4A44B2A-6634-CA35-AC43-0B070393ED74}" dt="2025-08-27T20:41:36.832" v="72"/>
        <pc:sldMkLst>
          <pc:docMk/>
          <pc:sldMk cId="4061527044" sldId="6100"/>
        </pc:sldMkLst>
      </pc:sldChg>
      <pc:sldChg chg="del">
        <pc:chgData name="Hoffman, Peter" userId="S::hoffman_p@cde.state.co.us::673cee94-26bd-4c2a-ab82-1b3669e2f049" providerId="AD" clId="Web-{F4A44B2A-6634-CA35-AC43-0B070393ED74}" dt="2025-08-27T20:41:57.239" v="85"/>
        <pc:sldMkLst>
          <pc:docMk/>
          <pc:sldMk cId="212282019" sldId="6101"/>
        </pc:sldMkLst>
      </pc:sldChg>
      <pc:sldChg chg="add replId">
        <pc:chgData name="Hoffman, Peter" userId="S::hoffman_p@cde.state.co.us::673cee94-26bd-4c2a-ab82-1b3669e2f049" providerId="AD" clId="Web-{F4A44B2A-6634-CA35-AC43-0B070393ED74}" dt="2025-08-27T20:41:48.551" v="78"/>
        <pc:sldMkLst>
          <pc:docMk/>
          <pc:sldMk cId="1464828465" sldId="6106"/>
        </pc:sldMkLst>
      </pc:sldChg>
      <pc:sldChg chg="add replId">
        <pc:chgData name="Hoffman, Peter" userId="S::hoffman_p@cde.state.co.us::673cee94-26bd-4c2a-ab82-1b3669e2f049" providerId="AD" clId="Web-{F4A44B2A-6634-CA35-AC43-0B070393ED74}" dt="2025-08-27T20:41:48.661" v="79"/>
        <pc:sldMkLst>
          <pc:docMk/>
          <pc:sldMk cId="2299968468" sldId="6107"/>
        </pc:sldMkLst>
      </pc:sldChg>
      <pc:sldChg chg="add replId">
        <pc:chgData name="Hoffman, Peter" userId="S::hoffman_p@cde.state.co.us::673cee94-26bd-4c2a-ab82-1b3669e2f049" providerId="AD" clId="Web-{F4A44B2A-6634-CA35-AC43-0B070393ED74}" dt="2025-08-27T20:41:48.848" v="80"/>
        <pc:sldMkLst>
          <pc:docMk/>
          <pc:sldMk cId="471016333" sldId="6108"/>
        </pc:sldMkLst>
      </pc:sldChg>
      <pc:sldChg chg="add replId">
        <pc:chgData name="Hoffman, Peter" userId="S::hoffman_p@cde.state.co.us::673cee94-26bd-4c2a-ab82-1b3669e2f049" providerId="AD" clId="Web-{F4A44B2A-6634-CA35-AC43-0B070393ED74}" dt="2025-08-27T20:41:48.973" v="81"/>
        <pc:sldMkLst>
          <pc:docMk/>
          <pc:sldMk cId="2525127362" sldId="6109"/>
        </pc:sldMkLst>
      </pc:sldChg>
      <pc:sldChg chg="add replId">
        <pc:chgData name="Hoffman, Peter" userId="S::hoffman_p@cde.state.co.us::673cee94-26bd-4c2a-ab82-1b3669e2f049" providerId="AD" clId="Web-{F4A44B2A-6634-CA35-AC43-0B070393ED74}" dt="2025-08-27T20:41:48.989" v="82"/>
        <pc:sldMkLst>
          <pc:docMk/>
          <pc:sldMk cId="2099478197" sldId="6110"/>
        </pc:sldMkLst>
      </pc:sldChg>
      <pc:sldChg chg="modSp new">
        <pc:chgData name="Hoffman, Peter" userId="S::hoffman_p@cde.state.co.us::673cee94-26bd-4c2a-ab82-1b3669e2f049" providerId="AD" clId="Web-{F4A44B2A-6634-CA35-AC43-0B070393ED74}" dt="2025-08-27T20:42:39.631" v="122" actId="20577"/>
        <pc:sldMkLst>
          <pc:docMk/>
          <pc:sldMk cId="3596333298" sldId="6111"/>
        </pc:sldMkLst>
        <pc:spChg chg="mod">
          <ac:chgData name="Hoffman, Peter" userId="S::hoffman_p@cde.state.co.us::673cee94-26bd-4c2a-ab82-1b3669e2f049" providerId="AD" clId="Web-{F4A44B2A-6634-CA35-AC43-0B070393ED74}" dt="2025-08-27T20:42:35.397" v="113" actId="20577"/>
          <ac:spMkLst>
            <pc:docMk/>
            <pc:sldMk cId="3596333298" sldId="6111"/>
            <ac:spMk id="2" creationId="{9D6D6311-0398-F32E-4CF4-6CBC350FE017}"/>
          </ac:spMkLst>
        </pc:spChg>
        <pc:spChg chg="mod">
          <ac:chgData name="Hoffman, Peter" userId="S::hoffman_p@cde.state.co.us::673cee94-26bd-4c2a-ab82-1b3669e2f049" providerId="AD" clId="Web-{F4A44B2A-6634-CA35-AC43-0B070393ED74}" dt="2025-08-27T20:42:39.631" v="122" actId="20577"/>
          <ac:spMkLst>
            <pc:docMk/>
            <pc:sldMk cId="3596333298" sldId="6111"/>
            <ac:spMk id="3" creationId="{86FCCF34-1406-591F-10E3-9FF8059D4908}"/>
          </ac:spMkLst>
        </pc:spChg>
      </pc:sldChg>
      <pc:sldChg chg="new">
        <pc:chgData name="Hoffman, Peter" userId="S::hoffman_p@cde.state.co.us::673cee94-26bd-4c2a-ab82-1b3669e2f049" providerId="AD" clId="Web-{F4A44B2A-6634-CA35-AC43-0B070393ED74}" dt="2025-08-27T20:42:47.960" v="123"/>
        <pc:sldMkLst>
          <pc:docMk/>
          <pc:sldMk cId="653359613" sldId="6112"/>
        </pc:sldMkLst>
      </pc:sldChg>
    </pc:docChg>
  </pc:docChgLst>
  <pc:docChgLst>
    <pc:chgData name="Heitman, Lindsey" userId="a9773a47-99d2-4599-9377-6d37e9ec0bd3" providerId="ADAL" clId="{829F3D22-359A-4C1C-A0D2-57CE0EEAE978}"/>
    <pc:docChg chg="custSel addSld delSld modSld sldOrd">
      <pc:chgData name="Heitman, Lindsey" userId="a9773a47-99d2-4599-9377-6d37e9ec0bd3" providerId="ADAL" clId="{829F3D22-359A-4C1C-A0D2-57CE0EEAE978}" dt="2025-08-14T13:29:19.909" v="541"/>
      <pc:docMkLst>
        <pc:docMk/>
      </pc:docMkLst>
      <pc:sldChg chg="del">
        <pc:chgData name="Heitman, Lindsey" userId="a9773a47-99d2-4599-9377-6d37e9ec0bd3" providerId="ADAL" clId="{829F3D22-359A-4C1C-A0D2-57CE0EEAE978}" dt="2025-08-14T13:19:54.676" v="3" actId="2696"/>
        <pc:sldMkLst>
          <pc:docMk/>
          <pc:sldMk cId="515991887" sldId="5983"/>
        </pc:sldMkLst>
      </pc:sldChg>
      <pc:sldChg chg="del">
        <pc:chgData name="Heitman, Lindsey" userId="a9773a47-99d2-4599-9377-6d37e9ec0bd3" providerId="ADAL" clId="{829F3D22-359A-4C1C-A0D2-57CE0EEAE978}" dt="2025-08-14T13:19:46.777" v="1" actId="2696"/>
        <pc:sldMkLst>
          <pc:docMk/>
          <pc:sldMk cId="743490899" sldId="5985"/>
        </pc:sldMkLst>
      </pc:sldChg>
      <pc:sldChg chg="modSp add mod ord">
        <pc:chgData name="Heitman, Lindsey" userId="a9773a47-99d2-4599-9377-6d37e9ec0bd3" providerId="ADAL" clId="{829F3D22-359A-4C1C-A0D2-57CE0EEAE978}" dt="2025-08-14T13:29:19.909" v="541"/>
        <pc:sldMkLst>
          <pc:docMk/>
          <pc:sldMk cId="4102551744" sldId="5987"/>
        </pc:sldMkLst>
      </pc:sldChg>
      <pc:sldChg chg="modSp add mod">
        <pc:chgData name="Heitman, Lindsey" userId="a9773a47-99d2-4599-9377-6d37e9ec0bd3" providerId="ADAL" clId="{829F3D22-359A-4C1C-A0D2-57CE0EEAE978}" dt="2025-08-14T13:24:15.234" v="71" actId="14100"/>
        <pc:sldMkLst>
          <pc:docMk/>
          <pc:sldMk cId="374928744" sldId="5990"/>
        </pc:sldMkLst>
      </pc:sldChg>
      <pc:sldChg chg="modSp add mod">
        <pc:chgData name="Heitman, Lindsey" userId="a9773a47-99d2-4599-9377-6d37e9ec0bd3" providerId="ADAL" clId="{829F3D22-359A-4C1C-A0D2-57CE0EEAE978}" dt="2025-08-14T13:21:48.144" v="33" actId="13244"/>
        <pc:sldMkLst>
          <pc:docMk/>
          <pc:sldMk cId="4025617885" sldId="5991"/>
        </pc:sldMkLst>
      </pc:sldChg>
      <pc:sldChg chg="del">
        <pc:chgData name="Heitman, Lindsey" userId="a9773a47-99d2-4599-9377-6d37e9ec0bd3" providerId="ADAL" clId="{829F3D22-359A-4C1C-A0D2-57CE0EEAE978}" dt="2025-08-14T13:19:50.790" v="2" actId="2696"/>
        <pc:sldMkLst>
          <pc:docMk/>
          <pc:sldMk cId="806143515" sldId="6052"/>
        </pc:sldMkLst>
      </pc:sldChg>
      <pc:sldChg chg="add">
        <pc:chgData name="Heitman, Lindsey" userId="a9773a47-99d2-4599-9377-6d37e9ec0bd3" providerId="ADAL" clId="{829F3D22-359A-4C1C-A0D2-57CE0EEAE978}" dt="2025-08-14T13:19:41.504" v="0"/>
        <pc:sldMkLst>
          <pc:docMk/>
          <pc:sldMk cId="938182431" sldId="6071"/>
        </pc:sldMkLst>
      </pc:sldChg>
    </pc:docChg>
  </pc:docChgLst>
  <pc:docChgLst>
    <pc:chgData name="Chaffin,Melissa" userId="S::chaffin_m@cde.state.co.us::21f0136b-23e1-4eef-9c4f-f29e4cc3ac56" providerId="AD" clId="Web-{D4C97687-A638-0868-D293-416DF3943511}"/>
    <pc:docChg chg="modSld">
      <pc:chgData name="Chaffin,Melissa" userId="S::chaffin_m@cde.state.co.us::21f0136b-23e1-4eef-9c4f-f29e4cc3ac56" providerId="AD" clId="Web-{D4C97687-A638-0868-D293-416DF3943511}" dt="2025-08-19T19:40:10.131" v="60" actId="20577"/>
      <pc:docMkLst>
        <pc:docMk/>
      </pc:docMkLst>
      <pc:sldChg chg="modSp">
        <pc:chgData name="Chaffin,Melissa" userId="S::chaffin_m@cde.state.co.us::21f0136b-23e1-4eef-9c4f-f29e4cc3ac56" providerId="AD" clId="Web-{D4C97687-A638-0868-D293-416DF3943511}" dt="2025-08-19T19:40:10.131" v="60" actId="20577"/>
        <pc:sldMkLst>
          <pc:docMk/>
          <pc:sldMk cId="3494324940" sldId="6091"/>
        </pc:sldMkLst>
        <pc:spChg chg="mod">
          <ac:chgData name="Chaffin,Melissa" userId="S::chaffin_m@cde.state.co.us::21f0136b-23e1-4eef-9c4f-f29e4cc3ac56" providerId="AD" clId="Web-{D4C97687-A638-0868-D293-416DF3943511}" dt="2025-08-19T19:40:10.131" v="60" actId="20577"/>
          <ac:spMkLst>
            <pc:docMk/>
            <pc:sldMk cId="3494324940" sldId="6091"/>
            <ac:spMk id="3" creationId="{FA24CF96-03B5-E761-74C3-1A52C93A9751}"/>
          </ac:spMkLst>
        </pc:spChg>
      </pc:sldChg>
    </pc:docChg>
  </pc:docChgLst>
  <pc:docChgLst>
    <pc:chgData name="Slutzky, Collin" userId="S::slutzky_c@cde.state.co.us::21f7fb5c-490d-42a4-8741-4ce78a53b03a" providerId="AD" clId="Web-{0E1DCB51-B7FE-BCF4-F3FD-21018C49E9A7}"/>
    <pc:docChg chg="addSld modSld">
      <pc:chgData name="Slutzky, Collin" userId="S::slutzky_c@cde.state.co.us::21f7fb5c-490d-42a4-8741-4ce78a53b03a" providerId="AD" clId="Web-{0E1DCB51-B7FE-BCF4-F3FD-21018C49E9A7}" dt="2025-08-20T22:23:56.236" v="95" actId="20577"/>
      <pc:docMkLst>
        <pc:docMk/>
      </pc:docMkLst>
      <pc:sldChg chg="modSp">
        <pc:chgData name="Slutzky, Collin" userId="S::slutzky_c@cde.state.co.us::21f7fb5c-490d-42a4-8741-4ce78a53b03a" providerId="AD" clId="Web-{0E1DCB51-B7FE-BCF4-F3FD-21018C49E9A7}" dt="2025-08-20T22:23:56.236" v="95" actId="20577"/>
        <pc:sldMkLst>
          <pc:docMk/>
          <pc:sldMk cId="3946741684" sldId="6096"/>
        </pc:sldMkLst>
      </pc:sldChg>
      <pc:sldChg chg="modSp">
        <pc:chgData name="Slutzky, Collin" userId="S::slutzky_c@cde.state.co.us::21f7fb5c-490d-42a4-8741-4ce78a53b03a" providerId="AD" clId="Web-{0E1DCB51-B7FE-BCF4-F3FD-21018C49E9A7}" dt="2025-08-20T22:22:27.389" v="68" actId="20577"/>
        <pc:sldMkLst>
          <pc:docMk/>
          <pc:sldMk cId="306307606" sldId="6097"/>
        </pc:sldMkLst>
      </pc:sldChg>
      <pc:sldChg chg="modSp">
        <pc:chgData name="Slutzky, Collin" userId="S::slutzky_c@cde.state.co.us::21f7fb5c-490d-42a4-8741-4ce78a53b03a" providerId="AD" clId="Web-{0E1DCB51-B7FE-BCF4-F3FD-21018C49E9A7}" dt="2025-08-20T22:23:42.017" v="94" actId="20577"/>
        <pc:sldMkLst>
          <pc:docMk/>
          <pc:sldMk cId="2380299064" sldId="6098"/>
        </pc:sldMkLst>
      </pc:sldChg>
      <pc:sldChg chg="modSp new">
        <pc:chgData name="Slutzky, Collin" userId="S::slutzky_c@cde.state.co.us::21f7fb5c-490d-42a4-8741-4ce78a53b03a" providerId="AD" clId="Web-{0E1DCB51-B7FE-BCF4-F3FD-21018C49E9A7}" dt="2025-08-20T22:22:16.935" v="67" actId="20577"/>
        <pc:sldMkLst>
          <pc:docMk/>
          <pc:sldMk cId="2281957180" sldId="6102"/>
        </pc:sldMkLst>
      </pc:sldChg>
    </pc:docChg>
  </pc:docChgLst>
  <pc:docChgLst>
    <pc:chgData name="Rhodes, Tara" userId="S::rhodes_t@cde.state.co.us::566307b0-1e17-4826-87e1-0feb85a922f2" providerId="AD" clId="Web-{A919676A-798D-1500-CE3E-1454F912894E}"/>
    <pc:docChg chg="addSld delSld modSld">
      <pc:chgData name="Rhodes, Tara" userId="S::rhodes_t@cde.state.co.us::566307b0-1e17-4826-87e1-0feb85a922f2" providerId="AD" clId="Web-{A919676A-798D-1500-CE3E-1454F912894E}" dt="2025-08-20T20:01:29.042" v="2128" actId="20577"/>
      <pc:docMkLst>
        <pc:docMk/>
      </pc:docMkLst>
      <pc:sldChg chg="modSp">
        <pc:chgData name="Rhodes, Tara" userId="S::rhodes_t@cde.state.co.us::566307b0-1e17-4826-87e1-0feb85a922f2" providerId="AD" clId="Web-{A919676A-798D-1500-CE3E-1454F912894E}" dt="2025-08-20T19:58:08.777" v="2117" actId="20577"/>
        <pc:sldMkLst>
          <pc:docMk/>
          <pc:sldMk cId="812424776" sldId="6070"/>
        </pc:sldMkLst>
      </pc:sldChg>
      <pc:sldChg chg="modSp">
        <pc:chgData name="Rhodes, Tara" userId="S::rhodes_t@cde.state.co.us::566307b0-1e17-4826-87e1-0feb85a922f2" providerId="AD" clId="Web-{A919676A-798D-1500-CE3E-1454F912894E}" dt="2025-08-20T19:32:09.371" v="143" actId="20577"/>
        <pc:sldMkLst>
          <pc:docMk/>
          <pc:sldMk cId="2525746056" sldId="6071"/>
        </pc:sldMkLst>
      </pc:sldChg>
      <pc:sldChg chg="modSp">
        <pc:chgData name="Rhodes, Tara" userId="S::rhodes_t@cde.state.co.us::566307b0-1e17-4826-87e1-0feb85a922f2" providerId="AD" clId="Web-{A919676A-798D-1500-CE3E-1454F912894E}" dt="2025-08-20T19:56:50.996" v="2052" actId="20577"/>
        <pc:sldMkLst>
          <pc:docMk/>
          <pc:sldMk cId="2892064144" sldId="6072"/>
        </pc:sldMkLst>
      </pc:sldChg>
      <pc:sldChg chg="del">
        <pc:chgData name="Rhodes, Tara" userId="S::rhodes_t@cde.state.co.us::566307b0-1e17-4826-87e1-0feb85a922f2" providerId="AD" clId="Web-{A919676A-798D-1500-CE3E-1454F912894E}" dt="2025-08-20T19:35:20.918" v="222"/>
        <pc:sldMkLst>
          <pc:docMk/>
          <pc:sldMk cId="1261326693" sldId="6073"/>
        </pc:sldMkLst>
      </pc:sldChg>
      <pc:sldChg chg="modSp">
        <pc:chgData name="Rhodes, Tara" userId="S::rhodes_t@cde.state.co.us::566307b0-1e17-4826-87e1-0feb85a922f2" providerId="AD" clId="Web-{A919676A-798D-1500-CE3E-1454F912894E}" dt="2025-08-20T19:50:02.730" v="1355" actId="14100"/>
        <pc:sldMkLst>
          <pc:docMk/>
          <pc:sldMk cId="1644264216" sldId="6074"/>
        </pc:sldMkLst>
      </pc:sldChg>
      <pc:sldChg chg="modSp">
        <pc:chgData name="Rhodes, Tara" userId="S::rhodes_t@cde.state.co.us::566307b0-1e17-4826-87e1-0feb85a922f2" providerId="AD" clId="Web-{A919676A-798D-1500-CE3E-1454F912894E}" dt="2025-08-20T19:59:39.668" v="2125" actId="20577"/>
        <pc:sldMkLst>
          <pc:docMk/>
          <pc:sldMk cId="1106650214" sldId="6075"/>
        </pc:sldMkLst>
      </pc:sldChg>
      <pc:sldChg chg="modSp">
        <pc:chgData name="Rhodes, Tara" userId="S::rhodes_t@cde.state.co.us::566307b0-1e17-4826-87e1-0feb85a922f2" providerId="AD" clId="Web-{A919676A-798D-1500-CE3E-1454F912894E}" dt="2025-08-20T19:26:48.855" v="6"/>
        <pc:sldMkLst>
          <pc:docMk/>
          <pc:sldMk cId="971939976" sldId="6077"/>
        </pc:sldMkLst>
      </pc:sldChg>
      <pc:sldChg chg="modSp new">
        <pc:chgData name="Rhodes, Tara" userId="S::rhodes_t@cde.state.co.us::566307b0-1e17-4826-87e1-0feb85a922f2" providerId="AD" clId="Web-{A919676A-798D-1500-CE3E-1454F912894E}" dt="2025-08-20T20:01:29.042" v="2128" actId="20577"/>
        <pc:sldMkLst>
          <pc:docMk/>
          <pc:sldMk cId="212282019" sldId="6101"/>
        </pc:sldMkLst>
      </pc:sldChg>
    </pc:docChg>
  </pc:docChgLst>
  <pc:docChgLst>
    <pc:chgData name="Gudka, Dawna" userId="823cceae-331b-41d6-9a63-34ad6d1db55c" providerId="ADAL" clId="{740543B1-61D8-4B74-82E5-7D515A7E6E2E}"/>
    <pc:docChg chg="undo custSel addSld delSld modSld sldOrd">
      <pc:chgData name="Gudka, Dawna" userId="823cceae-331b-41d6-9a63-34ad6d1db55c" providerId="ADAL" clId="{740543B1-61D8-4B74-82E5-7D515A7E6E2E}" dt="2025-08-14T02:41:41.666" v="2015" actId="2"/>
      <pc:docMkLst>
        <pc:docMk/>
      </pc:docMkLst>
      <pc:sldChg chg="modSp mod">
        <pc:chgData name="Gudka, Dawna" userId="823cceae-331b-41d6-9a63-34ad6d1db55c" providerId="ADAL" clId="{740543B1-61D8-4B74-82E5-7D515A7E6E2E}" dt="2025-08-14T02:41:41.666" v="2015" actId="2"/>
        <pc:sldMkLst>
          <pc:docMk/>
          <pc:sldMk cId="515991887" sldId="5983"/>
        </pc:sldMkLst>
      </pc:sldChg>
      <pc:sldChg chg="modSp mod">
        <pc:chgData name="Gudka, Dawna" userId="823cceae-331b-41d6-9a63-34ad6d1db55c" providerId="ADAL" clId="{740543B1-61D8-4B74-82E5-7D515A7E6E2E}" dt="2025-08-14T02:41:40.152" v="2014" actId="2"/>
        <pc:sldMkLst>
          <pc:docMk/>
          <pc:sldMk cId="806143515" sldId="6052"/>
        </pc:sldMkLst>
      </pc:sldChg>
      <pc:sldChg chg="addSp delSp modSp mod">
        <pc:chgData name="Gudka, Dawna" userId="823cceae-331b-41d6-9a63-34ad6d1db55c" providerId="ADAL" clId="{740543B1-61D8-4B74-82E5-7D515A7E6E2E}" dt="2025-08-14T02:41:11.150" v="2013" actId="14100"/>
        <pc:sldMkLst>
          <pc:docMk/>
          <pc:sldMk cId="2643916489" sldId="6054"/>
        </pc:sldMkLst>
      </pc:sldChg>
      <pc:sldChg chg="modSp mod">
        <pc:chgData name="Gudka, Dawna" userId="823cceae-331b-41d6-9a63-34ad6d1db55c" providerId="ADAL" clId="{740543B1-61D8-4B74-82E5-7D515A7E6E2E}" dt="2025-08-13T23:22:36.546" v="880" actId="255"/>
        <pc:sldMkLst>
          <pc:docMk/>
          <pc:sldMk cId="2052911192" sldId="6055"/>
        </pc:sldMkLst>
      </pc:sldChg>
      <pc:sldChg chg="addSp delSp modSp mod">
        <pc:chgData name="Gudka, Dawna" userId="823cceae-331b-41d6-9a63-34ad6d1db55c" providerId="ADAL" clId="{740543B1-61D8-4B74-82E5-7D515A7E6E2E}" dt="2025-08-14T02:38:15.639" v="1935" actId="962"/>
        <pc:sldMkLst>
          <pc:docMk/>
          <pc:sldMk cId="1721693706" sldId="6057"/>
        </pc:sldMkLst>
      </pc:sldChg>
      <pc:sldChg chg="del">
        <pc:chgData name="Gudka, Dawna" userId="823cceae-331b-41d6-9a63-34ad6d1db55c" providerId="ADAL" clId="{740543B1-61D8-4B74-82E5-7D515A7E6E2E}" dt="2025-08-13T23:22:58.306" v="884" actId="2696"/>
        <pc:sldMkLst>
          <pc:docMk/>
          <pc:sldMk cId="2467024805" sldId="6058"/>
        </pc:sldMkLst>
      </pc:sldChg>
      <pc:sldChg chg="addSp delSp modSp add mod ord">
        <pc:chgData name="Gudka, Dawna" userId="823cceae-331b-41d6-9a63-34ad6d1db55c" providerId="ADAL" clId="{740543B1-61D8-4B74-82E5-7D515A7E6E2E}" dt="2025-08-14T02:40:36.600" v="2008" actId="13244"/>
        <pc:sldMkLst>
          <pc:docMk/>
          <pc:sldMk cId="2097664448" sldId="6065"/>
        </pc:sldMkLst>
      </pc:sldChg>
      <pc:sldChg chg="modSp new mod">
        <pc:chgData name="Gudka, Dawna" userId="823cceae-331b-41d6-9a63-34ad6d1db55c" providerId="ADAL" clId="{740543B1-61D8-4B74-82E5-7D515A7E6E2E}" dt="2025-08-14T02:37:39.533" v="1933"/>
        <pc:sldMkLst>
          <pc:docMk/>
          <pc:sldMk cId="1366222584" sldId="6066"/>
        </pc:sldMkLst>
      </pc:sldChg>
      <pc:sldChg chg="modSp add mod ord">
        <pc:chgData name="Gudka, Dawna" userId="823cceae-331b-41d6-9a63-34ad6d1db55c" providerId="ADAL" clId="{740543B1-61D8-4B74-82E5-7D515A7E6E2E}" dt="2025-08-13T23:24:13.268" v="1016" actId="3626"/>
        <pc:sldMkLst>
          <pc:docMk/>
          <pc:sldMk cId="690632310" sldId="6070"/>
        </pc:sldMkLst>
      </pc:sldChg>
    </pc:docChg>
  </pc:docChgLst>
  <pc:docChgLst>
    <pc:chgData name="Slutzky, Collin" userId="21f7fb5c-490d-42a4-8741-4ce78a53b03a" providerId="ADAL" clId="{000F765A-814B-4D3A-B6CB-505AF5E421A9}"/>
    <pc:docChg chg="undo custSel addSld delSld modSld">
      <pc:chgData name="Slutzky, Collin" userId="21f7fb5c-490d-42a4-8741-4ce78a53b03a" providerId="ADAL" clId="{000F765A-814B-4D3A-B6CB-505AF5E421A9}" dt="2025-08-27T22:22:02.535" v="1689" actId="20577"/>
      <pc:docMkLst>
        <pc:docMk/>
      </pc:docMkLst>
      <pc:sldChg chg="modSp mod">
        <pc:chgData name="Slutzky, Collin" userId="21f7fb5c-490d-42a4-8741-4ce78a53b03a" providerId="ADAL" clId="{000F765A-814B-4D3A-B6CB-505AF5E421A9}" dt="2025-08-27T19:30:29.057" v="54" actId="20577"/>
        <pc:sldMkLst>
          <pc:docMk/>
          <pc:sldMk cId="1212467416" sldId="261"/>
        </pc:sldMkLst>
        <pc:graphicFrameChg chg="modGraphic">
          <ac:chgData name="Slutzky, Collin" userId="21f7fb5c-490d-42a4-8741-4ce78a53b03a" providerId="ADAL" clId="{000F765A-814B-4D3A-B6CB-505AF5E421A9}" dt="2025-08-27T19:30:29.057" v="54" actId="20577"/>
          <ac:graphicFrameMkLst>
            <pc:docMk/>
            <pc:sldMk cId="1212467416" sldId="261"/>
            <ac:graphicFrameMk id="5" creationId="{9C3641C5-EC4F-D3EA-E4A2-8ABB597C5BAA}"/>
          </ac:graphicFrameMkLst>
        </pc:graphicFrameChg>
      </pc:sldChg>
      <pc:sldChg chg="add del">
        <pc:chgData name="Slutzky, Collin" userId="21f7fb5c-490d-42a4-8741-4ce78a53b03a" providerId="ADAL" clId="{000F765A-814B-4D3A-B6CB-505AF5E421A9}" dt="2025-08-27T22:05:25.290" v="1525"/>
        <pc:sldMkLst>
          <pc:docMk/>
          <pc:sldMk cId="1712441647" sldId="5539"/>
        </pc:sldMkLst>
      </pc:sldChg>
      <pc:sldChg chg="add">
        <pc:chgData name="Slutzky, Collin" userId="21f7fb5c-490d-42a4-8741-4ce78a53b03a" providerId="ADAL" clId="{000F765A-814B-4D3A-B6CB-505AF5E421A9}" dt="2025-08-27T22:08:27.932" v="1526"/>
        <pc:sldMkLst>
          <pc:docMk/>
          <pc:sldMk cId="599009042" sldId="5549"/>
        </pc:sldMkLst>
      </pc:sldChg>
      <pc:sldChg chg="modSp mod">
        <pc:chgData name="Slutzky, Collin" userId="21f7fb5c-490d-42a4-8741-4ce78a53b03a" providerId="ADAL" clId="{000F765A-814B-4D3A-B6CB-505AF5E421A9}" dt="2025-08-27T19:29:39.093" v="1" actId="27636"/>
        <pc:sldMkLst>
          <pc:docMk/>
          <pc:sldMk cId="1106650214" sldId="6075"/>
        </pc:sldMkLst>
      </pc:sldChg>
      <pc:sldChg chg="modSp add mod">
        <pc:chgData name="Slutzky, Collin" userId="21f7fb5c-490d-42a4-8741-4ce78a53b03a" providerId="ADAL" clId="{000F765A-814B-4D3A-B6CB-505AF5E421A9}" dt="2025-08-27T19:30:42.917" v="57" actId="20577"/>
        <pc:sldMkLst>
          <pc:docMk/>
          <pc:sldMk cId="218881574" sldId="6104"/>
        </pc:sldMkLst>
        <pc:spChg chg="mod">
          <ac:chgData name="Slutzky, Collin" userId="21f7fb5c-490d-42a4-8741-4ce78a53b03a" providerId="ADAL" clId="{000F765A-814B-4D3A-B6CB-505AF5E421A9}" dt="2025-08-27T19:30:42.917" v="57" actId="20577"/>
          <ac:spMkLst>
            <pc:docMk/>
            <pc:sldMk cId="218881574" sldId="6104"/>
            <ac:spMk id="5" creationId="{36341C4B-3DB9-71C0-A159-04941B0CFEF2}"/>
          </ac:spMkLst>
        </pc:spChg>
      </pc:sldChg>
      <pc:sldChg chg="addSp delSp modSp new mod setBg modClrScheme chgLayout">
        <pc:chgData name="Slutzky, Collin" userId="21f7fb5c-490d-42a4-8741-4ce78a53b03a" providerId="ADAL" clId="{000F765A-814B-4D3A-B6CB-505AF5E421A9}" dt="2025-08-27T20:49:55.387" v="590" actId="20577"/>
        <pc:sldMkLst>
          <pc:docMk/>
          <pc:sldMk cId="2589789283" sldId="6105"/>
        </pc:sldMkLst>
        <pc:spChg chg="mod ord">
          <ac:chgData name="Slutzky, Collin" userId="21f7fb5c-490d-42a4-8741-4ce78a53b03a" providerId="ADAL" clId="{000F765A-814B-4D3A-B6CB-505AF5E421A9}" dt="2025-08-27T20:48:53.049" v="561" actId="700"/>
          <ac:spMkLst>
            <pc:docMk/>
            <pc:sldMk cId="2589789283" sldId="6105"/>
            <ac:spMk id="4" creationId="{82C8F4B2-0F2F-0E87-931D-E1FBD0A0C54C}"/>
          </ac:spMkLst>
        </pc:spChg>
        <pc:spChg chg="add mod ord">
          <ac:chgData name="Slutzky, Collin" userId="21f7fb5c-490d-42a4-8741-4ce78a53b03a" providerId="ADAL" clId="{000F765A-814B-4D3A-B6CB-505AF5E421A9}" dt="2025-08-27T20:48:53.073" v="562" actId="27636"/>
          <ac:spMkLst>
            <pc:docMk/>
            <pc:sldMk cId="2589789283" sldId="6105"/>
            <ac:spMk id="11" creationId="{7F77B47A-6929-F463-0939-DE6BC03389F9}"/>
          </ac:spMkLst>
        </pc:spChg>
        <pc:spChg chg="add mod ord">
          <ac:chgData name="Slutzky, Collin" userId="21f7fb5c-490d-42a4-8741-4ce78a53b03a" providerId="ADAL" clId="{000F765A-814B-4D3A-B6CB-505AF5E421A9}" dt="2025-08-27T20:48:53.073" v="563" actId="27636"/>
          <ac:spMkLst>
            <pc:docMk/>
            <pc:sldMk cId="2589789283" sldId="6105"/>
            <ac:spMk id="12" creationId="{10C7E7BB-01C3-0898-4369-CA503F094AA7}"/>
          </ac:spMkLst>
        </pc:spChg>
        <pc:spChg chg="add mod ord">
          <ac:chgData name="Slutzky, Collin" userId="21f7fb5c-490d-42a4-8741-4ce78a53b03a" providerId="ADAL" clId="{000F765A-814B-4D3A-B6CB-505AF5E421A9}" dt="2025-08-27T20:49:55.387" v="590" actId="20577"/>
          <ac:spMkLst>
            <pc:docMk/>
            <pc:sldMk cId="2589789283" sldId="6105"/>
            <ac:spMk id="14" creationId="{91B4FAF7-52B9-3920-224D-3B105ECFAA06}"/>
          </ac:spMkLst>
        </pc:spChg>
        <pc:graphicFrameChg chg="add mod modGraphic">
          <ac:chgData name="Slutzky, Collin" userId="21f7fb5c-490d-42a4-8741-4ce78a53b03a" providerId="ADAL" clId="{000F765A-814B-4D3A-B6CB-505AF5E421A9}" dt="2025-08-27T20:49:30.268" v="566" actId="255"/>
          <ac:graphicFrameMkLst>
            <pc:docMk/>
            <pc:sldMk cId="2589789283" sldId="6105"/>
            <ac:graphicFrameMk id="7" creationId="{08DBB3DD-ECF3-F0C2-902F-0274F7DCC8B6}"/>
          </ac:graphicFrameMkLst>
        </pc:graphicFrameChg>
      </pc:sldChg>
      <pc:sldChg chg="addSp delSp modSp add mod">
        <pc:chgData name="Slutzky, Collin" userId="21f7fb5c-490d-42a4-8741-4ce78a53b03a" providerId="ADAL" clId="{000F765A-814B-4D3A-B6CB-505AF5E421A9}" dt="2025-08-27T21:22:12.822" v="1163" actId="14734"/>
        <pc:sldMkLst>
          <pc:docMk/>
          <pc:sldMk cId="2913026616" sldId="6114"/>
        </pc:sldMkLst>
        <pc:graphicFrameChg chg="add mod modGraphic">
          <ac:chgData name="Slutzky, Collin" userId="21f7fb5c-490d-42a4-8741-4ce78a53b03a" providerId="ADAL" clId="{000F765A-814B-4D3A-B6CB-505AF5E421A9}" dt="2025-08-27T21:22:12.822" v="1163" actId="14734"/>
          <ac:graphicFrameMkLst>
            <pc:docMk/>
            <pc:sldMk cId="2913026616" sldId="6114"/>
            <ac:graphicFrameMk id="17" creationId="{4E3CE3BB-CA76-16F8-8261-4A846D7EB445}"/>
          </ac:graphicFrameMkLst>
        </pc:graphicFrameChg>
      </pc:sldChg>
      <pc:sldChg chg="modSp new mod">
        <pc:chgData name="Slutzky, Collin" userId="21f7fb5c-490d-42a4-8741-4ce78a53b03a" providerId="ADAL" clId="{000F765A-814B-4D3A-B6CB-505AF5E421A9}" dt="2025-08-27T21:52:45.466" v="1523" actId="20577"/>
        <pc:sldMkLst>
          <pc:docMk/>
          <pc:sldMk cId="2052764440" sldId="6115"/>
        </pc:sldMkLst>
        <pc:spChg chg="mod">
          <ac:chgData name="Slutzky, Collin" userId="21f7fb5c-490d-42a4-8741-4ce78a53b03a" providerId="ADAL" clId="{000F765A-814B-4D3A-B6CB-505AF5E421A9}" dt="2025-08-27T21:23:37.781" v="1197" actId="20577"/>
          <ac:spMkLst>
            <pc:docMk/>
            <pc:sldMk cId="2052764440" sldId="6115"/>
            <ac:spMk id="2" creationId="{418BAC54-395B-F752-FA6B-70D8040AB6DF}"/>
          </ac:spMkLst>
        </pc:spChg>
        <pc:spChg chg="mod">
          <ac:chgData name="Slutzky, Collin" userId="21f7fb5c-490d-42a4-8741-4ce78a53b03a" providerId="ADAL" clId="{000F765A-814B-4D3A-B6CB-505AF5E421A9}" dt="2025-08-27T21:46:59.452" v="1344" actId="20577"/>
          <ac:spMkLst>
            <pc:docMk/>
            <pc:sldMk cId="2052764440" sldId="6115"/>
            <ac:spMk id="3" creationId="{F3BD6F79-31FD-63F2-CA4D-54B3B8B7D3E8}"/>
          </ac:spMkLst>
        </pc:spChg>
        <pc:spChg chg="mod">
          <ac:chgData name="Slutzky, Collin" userId="21f7fb5c-490d-42a4-8741-4ce78a53b03a" providerId="ADAL" clId="{000F765A-814B-4D3A-B6CB-505AF5E421A9}" dt="2025-08-27T21:52:23.400" v="1476" actId="20577"/>
          <ac:spMkLst>
            <pc:docMk/>
            <pc:sldMk cId="2052764440" sldId="6115"/>
            <ac:spMk id="4" creationId="{142EA5BF-4451-3A99-5585-A0D72FEAF276}"/>
          </ac:spMkLst>
        </pc:spChg>
        <pc:spChg chg="mod">
          <ac:chgData name="Slutzky, Collin" userId="21f7fb5c-490d-42a4-8741-4ce78a53b03a" providerId="ADAL" clId="{000F765A-814B-4D3A-B6CB-505AF5E421A9}" dt="2025-08-27T21:52:33.894" v="1493" actId="20577"/>
          <ac:spMkLst>
            <pc:docMk/>
            <pc:sldMk cId="2052764440" sldId="6115"/>
            <ac:spMk id="6" creationId="{35A6EAC3-EF96-6F71-9E1F-C3F418C664A3}"/>
          </ac:spMkLst>
        </pc:spChg>
        <pc:spChg chg="mod">
          <ac:chgData name="Slutzky, Collin" userId="21f7fb5c-490d-42a4-8741-4ce78a53b03a" providerId="ADAL" clId="{000F765A-814B-4D3A-B6CB-505AF5E421A9}" dt="2025-08-27T21:52:45.466" v="1523" actId="20577"/>
          <ac:spMkLst>
            <pc:docMk/>
            <pc:sldMk cId="2052764440" sldId="6115"/>
            <ac:spMk id="7" creationId="{91179234-4DF9-F3C5-3C5C-DA54BEE401C3}"/>
          </ac:spMkLst>
        </pc:spChg>
      </pc:sldChg>
      <pc:sldChg chg="add del">
        <pc:chgData name="Slutzky, Collin" userId="21f7fb5c-490d-42a4-8741-4ce78a53b03a" providerId="ADAL" clId="{000F765A-814B-4D3A-B6CB-505AF5E421A9}" dt="2025-08-27T22:12:57.813" v="1528"/>
        <pc:sldMkLst>
          <pc:docMk/>
          <pc:sldMk cId="2137570805" sldId="6116"/>
        </pc:sldMkLst>
      </pc:sldChg>
      <pc:sldChg chg="modSp add mod">
        <pc:chgData name="Slutzky, Collin" userId="21f7fb5c-490d-42a4-8741-4ce78a53b03a" providerId="ADAL" clId="{000F765A-814B-4D3A-B6CB-505AF5E421A9}" dt="2025-08-27T22:22:02.535" v="1689" actId="20577"/>
        <pc:sldMkLst>
          <pc:docMk/>
          <pc:sldMk cId="3009108885" sldId="6116"/>
        </pc:sldMkLst>
        <pc:spChg chg="mod">
          <ac:chgData name="Slutzky, Collin" userId="21f7fb5c-490d-42a4-8741-4ce78a53b03a" providerId="ADAL" clId="{000F765A-814B-4D3A-B6CB-505AF5E421A9}" dt="2025-08-27T22:22:02.535" v="1689" actId="20577"/>
          <ac:spMkLst>
            <pc:docMk/>
            <pc:sldMk cId="3009108885" sldId="6116"/>
            <ac:spMk id="2" creationId="{6E499539-4A38-17C1-FF2C-DDB52F27B012}"/>
          </ac:spMkLst>
        </pc:spChg>
        <pc:spChg chg="mod">
          <ac:chgData name="Slutzky, Collin" userId="21f7fb5c-490d-42a4-8741-4ce78a53b03a" providerId="ADAL" clId="{000F765A-814B-4D3A-B6CB-505AF5E421A9}" dt="2025-08-27T22:21:30.259" v="1676" actId="20577"/>
          <ac:spMkLst>
            <pc:docMk/>
            <pc:sldMk cId="3009108885" sldId="6116"/>
            <ac:spMk id="3" creationId="{523569F3-C4AE-6461-A141-D6F12137ABB1}"/>
          </ac:spMkLst>
        </pc:spChg>
      </pc:sldChg>
    </pc:docChg>
  </pc:docChgLst>
  <pc:docChgLst>
    <pc:chgData name="Gudka, Dawna" userId="823cceae-331b-41d6-9a63-34ad6d1db55c" providerId="ADAL" clId="{188257E9-C5A9-4E58-9274-0AFA82F8FC7A}"/>
    <pc:docChg chg="custSel modSld">
      <pc:chgData name="Gudka, Dawna" userId="823cceae-331b-41d6-9a63-34ad6d1db55c" providerId="ADAL" clId="{188257E9-C5A9-4E58-9274-0AFA82F8FC7A}" dt="2025-09-04T13:02:45.239" v="17" actId="20577"/>
      <pc:docMkLst>
        <pc:docMk/>
      </pc:docMkLst>
      <pc:sldChg chg="modSp mod">
        <pc:chgData name="Gudka, Dawna" userId="823cceae-331b-41d6-9a63-34ad6d1db55c" providerId="ADAL" clId="{188257E9-C5A9-4E58-9274-0AFA82F8FC7A}" dt="2025-09-04T13:02:45.239" v="17" actId="20577"/>
        <pc:sldMkLst>
          <pc:docMk/>
          <pc:sldMk cId="1212467416" sldId="261"/>
        </pc:sldMkLst>
        <pc:graphicFrameChg chg="modGraphic">
          <ac:chgData name="Gudka, Dawna" userId="823cceae-331b-41d6-9a63-34ad6d1db55c" providerId="ADAL" clId="{188257E9-C5A9-4E58-9274-0AFA82F8FC7A}" dt="2025-09-04T13:02:45.239" v="17" actId="20577"/>
          <ac:graphicFrameMkLst>
            <pc:docMk/>
            <pc:sldMk cId="1212467416" sldId="261"/>
            <ac:graphicFrameMk id="5" creationId="{9C3641C5-EC4F-D3EA-E4A2-8ABB597C5BAA}"/>
          </ac:graphicFrameMkLst>
        </pc:graphicFrameChg>
      </pc:sldChg>
      <pc:sldChg chg="addSp delSp modSp mod">
        <pc:chgData name="Gudka, Dawna" userId="823cceae-331b-41d6-9a63-34ad6d1db55c" providerId="ADAL" clId="{188257E9-C5A9-4E58-9274-0AFA82F8FC7A}" dt="2025-09-04T12:55:11.456" v="4" actId="478"/>
        <pc:sldMkLst>
          <pc:docMk/>
          <pc:sldMk cId="3233981868" sldId="6121"/>
        </pc:sldMkLst>
        <pc:spChg chg="mod">
          <ac:chgData name="Gudka, Dawna" userId="823cceae-331b-41d6-9a63-34ad6d1db55c" providerId="ADAL" clId="{188257E9-C5A9-4E58-9274-0AFA82F8FC7A}" dt="2025-09-04T12:55:01.828" v="2" actId="20577"/>
          <ac:spMkLst>
            <pc:docMk/>
            <pc:sldMk cId="3233981868" sldId="6121"/>
            <ac:spMk id="3" creationId="{FED5CF6D-50E5-65A4-4EEA-84177F88E3FF}"/>
          </ac:spMkLst>
        </pc:spChg>
        <pc:picChg chg="add del mod">
          <ac:chgData name="Gudka, Dawna" userId="823cceae-331b-41d6-9a63-34ad6d1db55c" providerId="ADAL" clId="{188257E9-C5A9-4E58-9274-0AFA82F8FC7A}" dt="2025-09-04T12:55:11.456" v="4" actId="478"/>
          <ac:picMkLst>
            <pc:docMk/>
            <pc:sldMk cId="3233981868" sldId="6121"/>
            <ac:picMk id="7" creationId="{43025223-A48B-AA88-0C55-E066D0092265}"/>
          </ac:picMkLst>
        </pc:picChg>
      </pc:sldChg>
      <pc:sldChg chg="modSp mod">
        <pc:chgData name="Gudka, Dawna" userId="823cceae-331b-41d6-9a63-34ad6d1db55c" providerId="ADAL" clId="{188257E9-C5A9-4E58-9274-0AFA82F8FC7A}" dt="2025-09-04T12:54:21.916" v="0" actId="27636"/>
        <pc:sldMkLst>
          <pc:docMk/>
          <pc:sldMk cId="3175181407" sldId="6125"/>
        </pc:sldMkLst>
        <pc:spChg chg="mod">
          <ac:chgData name="Gudka, Dawna" userId="823cceae-331b-41d6-9a63-34ad6d1db55c" providerId="ADAL" clId="{188257E9-C5A9-4E58-9274-0AFA82F8FC7A}" dt="2025-09-04T12:54:21.916" v="0" actId="27636"/>
          <ac:spMkLst>
            <pc:docMk/>
            <pc:sldMk cId="3175181407" sldId="6125"/>
            <ac:spMk id="5" creationId="{4F62AB2E-FF21-75ED-4FE4-9CD71C07122D}"/>
          </ac:spMkLst>
        </pc:spChg>
      </pc:sldChg>
    </pc:docChg>
  </pc:docChgLst>
  <pc:docChgLst>
    <pc:chgData name="Martin, Carrie" userId="3f021071-f948-4caa-8dd8-d3036854ac97" providerId="ADAL" clId="{DA33674F-9847-471E-A3BD-44447A70DC47}"/>
    <pc:docChg chg="addSld modSld">
      <pc:chgData name="Martin, Carrie" userId="3f021071-f948-4caa-8dd8-d3036854ac97" providerId="ADAL" clId="{DA33674F-9847-471E-A3BD-44447A70DC47}" dt="2025-08-20T04:11:16.212" v="32" actId="20577"/>
      <pc:docMkLst>
        <pc:docMk/>
      </pc:docMkLst>
      <pc:sldChg chg="modSp mod">
        <pc:chgData name="Martin, Carrie" userId="3f021071-f948-4caa-8dd8-d3036854ac97" providerId="ADAL" clId="{DA33674F-9847-471E-A3BD-44447A70DC47}" dt="2025-08-20T04:11:16.212" v="32" actId="20577"/>
        <pc:sldMkLst>
          <pc:docMk/>
          <pc:sldMk cId="1212467416" sldId="261"/>
        </pc:sldMkLst>
        <pc:graphicFrameChg chg="modGraphic">
          <ac:chgData name="Martin, Carrie" userId="3f021071-f948-4caa-8dd8-d3036854ac97" providerId="ADAL" clId="{DA33674F-9847-471E-A3BD-44447A70DC47}" dt="2025-08-20T04:11:16.212" v="32" actId="20577"/>
          <ac:graphicFrameMkLst>
            <pc:docMk/>
            <pc:sldMk cId="1212467416" sldId="261"/>
            <ac:graphicFrameMk id="5" creationId="{9C3641C5-EC4F-D3EA-E4A2-8ABB597C5BAA}"/>
          </ac:graphicFrameMkLst>
        </pc:graphicFrameChg>
      </pc:sldChg>
      <pc:sldChg chg="modSp add mod">
        <pc:chgData name="Martin, Carrie" userId="3f021071-f948-4caa-8dd8-d3036854ac97" providerId="ADAL" clId="{DA33674F-9847-471E-A3BD-44447A70DC47}" dt="2025-08-20T04:11:04.432" v="25" actId="6549"/>
        <pc:sldMkLst>
          <pc:docMk/>
          <pc:sldMk cId="3946741684" sldId="6096"/>
        </pc:sldMkLst>
      </pc:sldChg>
      <pc:sldChg chg="add">
        <pc:chgData name="Martin, Carrie" userId="3f021071-f948-4caa-8dd8-d3036854ac97" providerId="ADAL" clId="{DA33674F-9847-471E-A3BD-44447A70DC47}" dt="2025-08-20T04:10:17.437" v="0"/>
        <pc:sldMkLst>
          <pc:docMk/>
          <pc:sldMk cId="306307606" sldId="6097"/>
        </pc:sldMkLst>
      </pc:sldChg>
      <pc:sldChg chg="add">
        <pc:chgData name="Martin, Carrie" userId="3f021071-f948-4caa-8dd8-d3036854ac97" providerId="ADAL" clId="{DA33674F-9847-471E-A3BD-44447A70DC47}" dt="2025-08-20T04:10:17.437" v="0"/>
        <pc:sldMkLst>
          <pc:docMk/>
          <pc:sldMk cId="2380299064" sldId="6098"/>
        </pc:sldMkLst>
      </pc:sldChg>
    </pc:docChg>
  </pc:docChgLst>
  <pc:docChgLst>
    <pc:chgData name="Hoffman, Peter" userId="S::hoffman_p@cde.state.co.us::673cee94-26bd-4c2a-ab82-1b3669e2f049" providerId="AD" clId="Web-{A74D320A-439B-8663-4720-828A5A78CC53}"/>
    <pc:docChg chg="modSld">
      <pc:chgData name="Hoffman, Peter" userId="S::hoffman_p@cde.state.co.us::673cee94-26bd-4c2a-ab82-1b3669e2f049" providerId="AD" clId="Web-{A74D320A-439B-8663-4720-828A5A78CC53}" dt="2025-08-20T21:45:59.190" v="3"/>
      <pc:docMkLst>
        <pc:docMk/>
      </pc:docMkLst>
      <pc:sldChg chg="modSp">
        <pc:chgData name="Hoffman, Peter" userId="S::hoffman_p@cde.state.co.us::673cee94-26bd-4c2a-ab82-1b3669e2f049" providerId="AD" clId="Web-{A74D320A-439B-8663-4720-828A5A78CC53}" dt="2025-08-20T21:45:59.190" v="3"/>
        <pc:sldMkLst>
          <pc:docMk/>
          <pc:sldMk cId="1037917088" sldId="5098"/>
        </pc:sldMkLst>
        <pc:graphicFrameChg chg="mod modGraphic">
          <ac:chgData name="Hoffman, Peter" userId="S::hoffman_p@cde.state.co.us::673cee94-26bd-4c2a-ab82-1b3669e2f049" providerId="AD" clId="Web-{A74D320A-439B-8663-4720-828A5A78CC53}" dt="2025-08-20T21:45:59.190" v="3"/>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826C066D-D527-440A-9EB6-308604066B56}"/>
    <pc:docChg chg="undo custSel addSld delSld modSld">
      <pc:chgData name="Ward, Reagan" userId="27291eb4-8241-4961-9e69-8c66e34cc5b0" providerId="ADAL" clId="{826C066D-D527-440A-9EB6-308604066B56}" dt="2025-08-21T04:28:46.569" v="2420" actId="403"/>
      <pc:docMkLst>
        <pc:docMk/>
      </pc:docMkLst>
      <pc:sldChg chg="modSp mod">
        <pc:chgData name="Ward, Reagan" userId="27291eb4-8241-4961-9e69-8c66e34cc5b0" providerId="ADAL" clId="{826C066D-D527-440A-9EB6-308604066B56}" dt="2025-08-19T14:01:55.628" v="350" actId="20577"/>
        <pc:sldMkLst>
          <pc:docMk/>
          <pc:sldMk cId="1212467416" sldId="261"/>
        </pc:sldMkLst>
        <pc:graphicFrameChg chg="modGraphic">
          <ac:chgData name="Ward, Reagan" userId="27291eb4-8241-4961-9e69-8c66e34cc5b0" providerId="ADAL" clId="{826C066D-D527-440A-9EB6-308604066B56}" dt="2025-08-19T14:01:55.628" v="350"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26C066D-D527-440A-9EB6-308604066B56}" dt="2025-08-21T04:16:41.021" v="1982" actId="403"/>
        <pc:sldMkLst>
          <pc:docMk/>
          <pc:sldMk cId="1991320786" sldId="4834"/>
        </pc:sldMkLst>
      </pc:sldChg>
      <pc:sldChg chg="modSp mod">
        <pc:chgData name="Ward, Reagan" userId="27291eb4-8241-4961-9e69-8c66e34cc5b0" providerId="ADAL" clId="{826C066D-D527-440A-9EB6-308604066B56}" dt="2025-08-19T14:24:11.265" v="1779" actId="20577"/>
        <pc:sldMkLst>
          <pc:docMk/>
          <pc:sldMk cId="3227145924" sldId="5097"/>
        </pc:sldMkLst>
        <pc:graphicFrameChg chg="mod modGraphic">
          <ac:chgData name="Ward, Reagan" userId="27291eb4-8241-4961-9e69-8c66e34cc5b0" providerId="ADAL" clId="{826C066D-D527-440A-9EB6-308604066B56}" dt="2025-08-19T14:24:11.265" v="177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26C066D-D527-440A-9EB6-308604066B56}" dt="2025-08-19T14:25:16.954" v="1827" actId="20577"/>
        <pc:sldMkLst>
          <pc:docMk/>
          <pc:sldMk cId="1037917088" sldId="5098"/>
        </pc:sldMkLst>
        <pc:graphicFrameChg chg="mod modGraphic">
          <ac:chgData name="Ward, Reagan" userId="27291eb4-8241-4961-9e69-8c66e34cc5b0" providerId="ADAL" clId="{826C066D-D527-440A-9EB6-308604066B56}" dt="2025-08-19T14:25:16.954" v="1827"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826C066D-D527-440A-9EB6-308604066B56}" dt="2025-08-19T14:20:28.426" v="1741" actId="47"/>
        <pc:sldMkLst>
          <pc:docMk/>
          <pc:sldMk cId="794275993" sldId="5416"/>
        </pc:sldMkLst>
      </pc:sldChg>
      <pc:sldChg chg="modSp add mod">
        <pc:chgData name="Ward, Reagan" userId="27291eb4-8241-4961-9e69-8c66e34cc5b0" providerId="ADAL" clId="{826C066D-D527-440A-9EB6-308604066B56}" dt="2025-08-19T14:20:33.932" v="1754" actId="5793"/>
        <pc:sldMkLst>
          <pc:docMk/>
          <pc:sldMk cId="2219274277" sldId="5422"/>
        </pc:sldMkLst>
      </pc:sldChg>
      <pc:sldChg chg="delSp modSp mod">
        <pc:chgData name="Ward, Reagan" userId="27291eb4-8241-4961-9e69-8c66e34cc5b0" providerId="ADAL" clId="{826C066D-D527-440A-9EB6-308604066B56}" dt="2025-08-19T14:26:41.884" v="1945" actId="20577"/>
        <pc:sldMkLst>
          <pc:docMk/>
          <pc:sldMk cId="500438566" sldId="5672"/>
        </pc:sldMkLst>
        <pc:graphicFrameChg chg="modGraphic">
          <ac:chgData name="Ward, Reagan" userId="27291eb4-8241-4961-9e69-8c66e34cc5b0" providerId="ADAL" clId="{826C066D-D527-440A-9EB6-308604066B56}" dt="2025-08-19T14:26:41.884" v="1945"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826C066D-D527-440A-9EB6-308604066B56}" dt="2025-08-19T14:12:10.975" v="1546"/>
        <pc:sldMkLst>
          <pc:docMk/>
          <pc:sldMk cId="4151373932" sldId="5891"/>
        </pc:sldMkLst>
        <pc:graphicFrameChg chg="mod modGraphic">
          <ac:chgData name="Ward, Reagan" userId="27291eb4-8241-4961-9e69-8c66e34cc5b0" providerId="ADAL" clId="{826C066D-D527-440A-9EB6-308604066B56}" dt="2025-08-19T14:12:10.975" v="1546"/>
          <ac:graphicFrameMkLst>
            <pc:docMk/>
            <pc:sldMk cId="4151373932" sldId="5891"/>
            <ac:graphicFrameMk id="11" creationId="{5DE48798-D7E0-31A8-866A-903461F57BA2}"/>
          </ac:graphicFrameMkLst>
        </pc:graphicFrameChg>
      </pc:sldChg>
      <pc:sldChg chg="del">
        <pc:chgData name="Ward, Reagan" userId="27291eb4-8241-4961-9e69-8c66e34cc5b0" providerId="ADAL" clId="{826C066D-D527-440A-9EB6-308604066B56}" dt="2025-08-19T14:01:22.333" v="293" actId="47"/>
        <pc:sldMkLst>
          <pc:docMk/>
          <pc:sldMk cId="584765294" sldId="5973"/>
        </pc:sldMkLst>
      </pc:sldChg>
      <pc:sldChg chg="del">
        <pc:chgData name="Ward, Reagan" userId="27291eb4-8241-4961-9e69-8c66e34cc5b0" providerId="ADAL" clId="{826C066D-D527-440A-9EB6-308604066B56}" dt="2025-08-19T14:01:22.333" v="293" actId="47"/>
        <pc:sldMkLst>
          <pc:docMk/>
          <pc:sldMk cId="1890162367" sldId="5984"/>
        </pc:sldMkLst>
      </pc:sldChg>
      <pc:sldChg chg="modSp mod">
        <pc:chgData name="Ward, Reagan" userId="27291eb4-8241-4961-9e69-8c66e34cc5b0" providerId="ADAL" clId="{826C066D-D527-440A-9EB6-308604066B56}" dt="2025-08-21T04:19:39.041" v="2003"/>
        <pc:sldMkLst>
          <pc:docMk/>
          <pc:sldMk cId="2742721405" sldId="6006"/>
        </pc:sldMkLst>
        <pc:spChg chg="mod">
          <ac:chgData name="Ward, Reagan" userId="27291eb4-8241-4961-9e69-8c66e34cc5b0" providerId="ADAL" clId="{826C066D-D527-440A-9EB6-308604066B56}" dt="2025-08-21T04:17:13.073" v="1990" actId="20577"/>
          <ac:spMkLst>
            <pc:docMk/>
            <pc:sldMk cId="2742721405" sldId="6006"/>
            <ac:spMk id="2" creationId="{D75B77D1-0703-95ED-B0CE-8CC9140CF3E3}"/>
          </ac:spMkLst>
        </pc:spChg>
        <pc:spChg chg="mod">
          <ac:chgData name="Ward, Reagan" userId="27291eb4-8241-4961-9e69-8c66e34cc5b0" providerId="ADAL" clId="{826C066D-D527-440A-9EB6-308604066B56}" dt="2025-08-19T14:19:27.821" v="1739" actId="20577"/>
          <ac:spMkLst>
            <pc:docMk/>
            <pc:sldMk cId="2742721405" sldId="6006"/>
            <ac:spMk id="21" creationId="{396B0DEE-5E80-4647-08EA-963140AC0E29}"/>
          </ac:spMkLst>
        </pc:spChg>
        <pc:graphicFrameChg chg="mod">
          <ac:chgData name="Ward, Reagan" userId="27291eb4-8241-4961-9e69-8c66e34cc5b0" providerId="ADAL" clId="{826C066D-D527-440A-9EB6-308604066B56}" dt="2025-08-21T04:19:39.041" v="2003"/>
          <ac:graphicFrameMkLst>
            <pc:docMk/>
            <pc:sldMk cId="2742721405" sldId="6006"/>
            <ac:graphicFrameMk id="20" creationId="{89EAA90C-DDD8-6734-4FDB-62BF34120A68}"/>
          </ac:graphicFrameMkLst>
        </pc:graphicFrameChg>
      </pc:sldChg>
      <pc:sldChg chg="del">
        <pc:chgData name="Ward, Reagan" userId="27291eb4-8241-4961-9e69-8c66e34cc5b0" providerId="ADAL" clId="{826C066D-D527-440A-9EB6-308604066B56}" dt="2025-08-19T14:01:22.333" v="293" actId="47"/>
        <pc:sldMkLst>
          <pc:docMk/>
          <pc:sldMk cId="1878440181" sldId="6015"/>
        </pc:sldMkLst>
      </pc:sldChg>
      <pc:sldChg chg="del">
        <pc:chgData name="Ward, Reagan" userId="27291eb4-8241-4961-9e69-8c66e34cc5b0" providerId="ADAL" clId="{826C066D-D527-440A-9EB6-308604066B56}" dt="2025-08-19T14:01:22.333" v="293" actId="47"/>
        <pc:sldMkLst>
          <pc:docMk/>
          <pc:sldMk cId="3871401798" sldId="6017"/>
        </pc:sldMkLst>
      </pc:sldChg>
      <pc:sldChg chg="addSp modSp mod">
        <pc:chgData name="Ward, Reagan" userId="27291eb4-8241-4961-9e69-8c66e34cc5b0" providerId="ADAL" clId="{826C066D-D527-440A-9EB6-308604066B56}" dt="2025-08-19T14:27:38.311" v="1946" actId="13244"/>
        <pc:sldMkLst>
          <pc:docMk/>
          <pc:sldMk cId="3884409985" sldId="6022"/>
        </pc:sldMkLst>
      </pc:sldChg>
      <pc:sldChg chg="del">
        <pc:chgData name="Ward, Reagan" userId="27291eb4-8241-4961-9e69-8c66e34cc5b0" providerId="ADAL" clId="{826C066D-D527-440A-9EB6-308604066B56}" dt="2025-08-19T14:01:22.333" v="293" actId="47"/>
        <pc:sldMkLst>
          <pc:docMk/>
          <pc:sldMk cId="1995566072" sldId="6049"/>
        </pc:sldMkLst>
      </pc:sldChg>
      <pc:sldChg chg="del">
        <pc:chgData name="Ward, Reagan" userId="27291eb4-8241-4961-9e69-8c66e34cc5b0" providerId="ADAL" clId="{826C066D-D527-440A-9EB6-308604066B56}" dt="2025-08-19T14:01:22.333" v="293" actId="47"/>
        <pc:sldMkLst>
          <pc:docMk/>
          <pc:sldMk cId="3649918678" sldId="6059"/>
        </pc:sldMkLst>
      </pc:sldChg>
      <pc:sldChg chg="del">
        <pc:chgData name="Ward, Reagan" userId="27291eb4-8241-4961-9e69-8c66e34cc5b0" providerId="ADAL" clId="{826C066D-D527-440A-9EB6-308604066B56}" dt="2025-08-19T14:01:22.333" v="293" actId="47"/>
        <pc:sldMkLst>
          <pc:docMk/>
          <pc:sldMk cId="1045446463" sldId="6060"/>
        </pc:sldMkLst>
      </pc:sldChg>
      <pc:sldChg chg="del">
        <pc:chgData name="Ward, Reagan" userId="27291eb4-8241-4961-9e69-8c66e34cc5b0" providerId="ADAL" clId="{826C066D-D527-440A-9EB6-308604066B56}" dt="2025-08-19T14:01:22.333" v="293" actId="47"/>
        <pc:sldMkLst>
          <pc:docMk/>
          <pc:sldMk cId="3459037104" sldId="6061"/>
        </pc:sldMkLst>
      </pc:sldChg>
      <pc:sldChg chg="del">
        <pc:chgData name="Ward, Reagan" userId="27291eb4-8241-4961-9e69-8c66e34cc5b0" providerId="ADAL" clId="{826C066D-D527-440A-9EB6-308604066B56}" dt="2025-08-19T14:01:22.333" v="293" actId="47"/>
        <pc:sldMkLst>
          <pc:docMk/>
          <pc:sldMk cId="3566746789" sldId="6062"/>
        </pc:sldMkLst>
      </pc:sldChg>
      <pc:sldChg chg="del">
        <pc:chgData name="Ward, Reagan" userId="27291eb4-8241-4961-9e69-8c66e34cc5b0" providerId="ADAL" clId="{826C066D-D527-440A-9EB6-308604066B56}" dt="2025-08-19T14:01:22.333" v="293" actId="47"/>
        <pc:sldMkLst>
          <pc:docMk/>
          <pc:sldMk cId="1276200465" sldId="6067"/>
        </pc:sldMkLst>
      </pc:sldChg>
      <pc:sldChg chg="del">
        <pc:chgData name="Ward, Reagan" userId="27291eb4-8241-4961-9e69-8c66e34cc5b0" providerId="ADAL" clId="{826C066D-D527-440A-9EB6-308604066B56}" dt="2025-08-19T14:01:22.333" v="293" actId="47"/>
        <pc:sldMkLst>
          <pc:docMk/>
          <pc:sldMk cId="2762713642" sldId="6068"/>
        </pc:sldMkLst>
      </pc:sldChg>
      <pc:sldChg chg="del">
        <pc:chgData name="Ward, Reagan" userId="27291eb4-8241-4961-9e69-8c66e34cc5b0" providerId="ADAL" clId="{826C066D-D527-440A-9EB6-308604066B56}" dt="2025-08-19T14:14:08.324" v="1631" actId="47"/>
        <pc:sldMkLst>
          <pc:docMk/>
          <pc:sldMk cId="2056160711" sldId="6069"/>
        </pc:sldMkLst>
      </pc:sldChg>
      <pc:sldChg chg="addSp delSp modSp mod chgLayout">
        <pc:chgData name="Ward, Reagan" userId="27291eb4-8241-4961-9e69-8c66e34cc5b0" providerId="ADAL" clId="{826C066D-D527-440A-9EB6-308604066B56}" dt="2025-08-21T04:15:38.589" v="1968" actId="12"/>
        <pc:sldMkLst>
          <pc:docMk/>
          <pc:sldMk cId="2892064144" sldId="6072"/>
        </pc:sldMkLst>
      </pc:sldChg>
      <pc:sldChg chg="addSp delSp modSp mod chgLayout">
        <pc:chgData name="Ward, Reagan" userId="27291eb4-8241-4961-9e69-8c66e34cc5b0" providerId="ADAL" clId="{826C066D-D527-440A-9EB6-308604066B56}" dt="2025-08-21T04:15:17.542" v="1960" actId="113"/>
        <pc:sldMkLst>
          <pc:docMk/>
          <pc:sldMk cId="1644264216" sldId="6074"/>
        </pc:sldMkLst>
      </pc:sldChg>
      <pc:sldChg chg="addSp delSp modSp new mod modClrScheme chgLayout">
        <pc:chgData name="Ward, Reagan" userId="27291eb4-8241-4961-9e69-8c66e34cc5b0" providerId="ADAL" clId="{826C066D-D527-440A-9EB6-308604066B56}" dt="2025-08-19T14:00:49.641" v="202" actId="20577"/>
        <pc:sldMkLst>
          <pc:docMk/>
          <pc:sldMk cId="2720036529" sldId="6079"/>
        </pc:sldMkLst>
      </pc:sldChg>
      <pc:sldChg chg="addSp delSp modSp new mod modClrScheme chgLayout">
        <pc:chgData name="Ward, Reagan" userId="27291eb4-8241-4961-9e69-8c66e34cc5b0" providerId="ADAL" clId="{826C066D-D527-440A-9EB6-308604066B56}" dt="2025-08-19T14:00:40.466" v="162" actId="700"/>
        <pc:sldMkLst>
          <pc:docMk/>
          <pc:sldMk cId="2216530191" sldId="6080"/>
        </pc:sldMkLst>
      </pc:sldChg>
      <pc:sldChg chg="modSp new mod">
        <pc:chgData name="Ward, Reagan" userId="27291eb4-8241-4961-9e69-8c66e34cc5b0" providerId="ADAL" clId="{826C066D-D527-440A-9EB6-308604066B56}" dt="2025-08-19T14:00:57.716" v="250" actId="20577"/>
        <pc:sldMkLst>
          <pc:docMk/>
          <pc:sldMk cId="849073008" sldId="6081"/>
        </pc:sldMkLst>
      </pc:sldChg>
      <pc:sldChg chg="modSp add mod">
        <pc:chgData name="Ward, Reagan" userId="27291eb4-8241-4961-9e69-8c66e34cc5b0" providerId="ADAL" clId="{826C066D-D527-440A-9EB6-308604066B56}" dt="2025-08-19T14:01:08.374" v="274" actId="20577"/>
        <pc:sldMkLst>
          <pc:docMk/>
          <pc:sldMk cId="739660537" sldId="6082"/>
        </pc:sldMkLst>
      </pc:sldChg>
      <pc:sldChg chg="add">
        <pc:chgData name="Ward, Reagan" userId="27291eb4-8241-4961-9e69-8c66e34cc5b0" providerId="ADAL" clId="{826C066D-D527-440A-9EB6-308604066B56}" dt="2025-08-19T14:01:03.317" v="251"/>
        <pc:sldMkLst>
          <pc:docMk/>
          <pc:sldMk cId="1232033765" sldId="6083"/>
        </pc:sldMkLst>
      </pc:sldChg>
      <pc:sldChg chg="modSp add mod">
        <pc:chgData name="Ward, Reagan" userId="27291eb4-8241-4961-9e69-8c66e34cc5b0" providerId="ADAL" clId="{826C066D-D527-440A-9EB6-308604066B56}" dt="2025-08-19T14:01:13.578" v="292" actId="20577"/>
        <pc:sldMkLst>
          <pc:docMk/>
          <pc:sldMk cId="1180180942" sldId="6084"/>
        </pc:sldMkLst>
      </pc:sldChg>
      <pc:sldChg chg="addSp delSp modSp new mod modClrScheme chgLayout">
        <pc:chgData name="Ward, Reagan" userId="27291eb4-8241-4961-9e69-8c66e34cc5b0" providerId="ADAL" clId="{826C066D-D527-440A-9EB6-308604066B56}" dt="2025-08-19T14:01:41.801" v="337" actId="20577"/>
        <pc:sldMkLst>
          <pc:docMk/>
          <pc:sldMk cId="2987717933" sldId="6085"/>
        </pc:sldMkLst>
        <pc:spChg chg="mod ord">
          <ac:chgData name="Ward, Reagan" userId="27291eb4-8241-4961-9e69-8c66e34cc5b0" providerId="ADAL" clId="{826C066D-D527-440A-9EB6-308604066B56}" dt="2025-08-19T14:01:27.883" v="297" actId="700"/>
          <ac:spMkLst>
            <pc:docMk/>
            <pc:sldMk cId="2987717933" sldId="6085"/>
            <ac:spMk id="4" creationId="{183FF538-7CCA-AB20-F46F-53C243C1CD41}"/>
          </ac:spMkLst>
        </pc:spChg>
        <pc:spChg chg="add mod ord">
          <ac:chgData name="Ward, Reagan" userId="27291eb4-8241-4961-9e69-8c66e34cc5b0" providerId="ADAL" clId="{826C066D-D527-440A-9EB6-308604066B56}" dt="2025-08-19T14:01:33.484" v="322" actId="20577"/>
          <ac:spMkLst>
            <pc:docMk/>
            <pc:sldMk cId="2987717933" sldId="6085"/>
            <ac:spMk id="5" creationId="{5712814B-16FE-202C-85D0-8BCA8B1136C6}"/>
          </ac:spMkLst>
        </pc:spChg>
        <pc:spChg chg="add mod ord">
          <ac:chgData name="Ward, Reagan" userId="27291eb4-8241-4961-9e69-8c66e34cc5b0" providerId="ADAL" clId="{826C066D-D527-440A-9EB6-308604066B56}" dt="2025-08-19T14:01:41.801" v="337" actId="20577"/>
          <ac:spMkLst>
            <pc:docMk/>
            <pc:sldMk cId="2987717933" sldId="6085"/>
            <ac:spMk id="6" creationId="{0CF41942-997A-CB32-946C-6E413028963A}"/>
          </ac:spMkLst>
        </pc:spChg>
      </pc:sldChg>
      <pc:sldChg chg="addSp delSp modSp new mod modClrScheme chgLayout">
        <pc:chgData name="Ward, Reagan" userId="27291eb4-8241-4961-9e69-8c66e34cc5b0" providerId="ADAL" clId="{826C066D-D527-440A-9EB6-308604066B56}" dt="2025-08-21T04:23:53.321" v="2141" actId="13244"/>
        <pc:sldMkLst>
          <pc:docMk/>
          <pc:sldMk cId="4066444466" sldId="6086"/>
        </pc:sldMkLst>
        <pc:spChg chg="add mod">
          <ac:chgData name="Ward, Reagan" userId="27291eb4-8241-4961-9e69-8c66e34cc5b0" providerId="ADAL" clId="{826C066D-D527-440A-9EB6-308604066B56}" dt="2025-08-21T04:20:15.162" v="2022"/>
          <ac:spMkLst>
            <pc:docMk/>
            <pc:sldMk cId="4066444466" sldId="6086"/>
            <ac:spMk id="2" creationId="{B842AAAA-443E-6EA1-A514-243BDE67766A}"/>
          </ac:spMkLst>
        </pc:spChg>
        <pc:spChg chg="mod ord">
          <ac:chgData name="Ward, Reagan" userId="27291eb4-8241-4961-9e69-8c66e34cc5b0" providerId="ADAL" clId="{826C066D-D527-440A-9EB6-308604066B56}" dt="2025-08-19T14:02:03.697" v="351" actId="700"/>
          <ac:spMkLst>
            <pc:docMk/>
            <pc:sldMk cId="4066444466" sldId="6086"/>
            <ac:spMk id="4" creationId="{044FC7CB-EA44-C87A-106D-97BB75B8DDB7}"/>
          </ac:spMkLst>
        </pc:spChg>
        <pc:spChg chg="add mod ord">
          <ac:chgData name="Ward, Reagan" userId="27291eb4-8241-4961-9e69-8c66e34cc5b0" providerId="ADAL" clId="{826C066D-D527-440A-9EB6-308604066B56}" dt="2025-08-19T14:02:29.925" v="435" actId="20577"/>
          <ac:spMkLst>
            <pc:docMk/>
            <pc:sldMk cId="4066444466" sldId="6086"/>
            <ac:spMk id="5" creationId="{466B23BC-89A6-4A34-0877-2A7969227650}"/>
          </ac:spMkLst>
        </pc:spChg>
        <pc:spChg chg="add mod ord">
          <ac:chgData name="Ward, Reagan" userId="27291eb4-8241-4961-9e69-8c66e34cc5b0" providerId="ADAL" clId="{826C066D-D527-440A-9EB6-308604066B56}" dt="2025-08-21T04:20:17.220" v="2023" actId="20577"/>
          <ac:spMkLst>
            <pc:docMk/>
            <pc:sldMk cId="4066444466" sldId="6086"/>
            <ac:spMk id="7" creationId="{CD8E82AB-1A1E-5308-5B9A-AFB23B4F27E5}"/>
          </ac:spMkLst>
        </pc:spChg>
        <pc:graphicFrameChg chg="add mod ord modGraphic">
          <ac:chgData name="Ward, Reagan" userId="27291eb4-8241-4961-9e69-8c66e34cc5b0" providerId="ADAL" clId="{826C066D-D527-440A-9EB6-308604066B56}" dt="2025-08-21T04:23:53.321" v="2141" actId="13244"/>
          <ac:graphicFrameMkLst>
            <pc:docMk/>
            <pc:sldMk cId="4066444466" sldId="6086"/>
            <ac:graphicFrameMk id="12" creationId="{90A65B8B-A558-18F4-4351-A4769DFA11A0}"/>
          </ac:graphicFrameMkLst>
        </pc:graphicFrameChg>
      </pc:sldChg>
      <pc:sldChg chg="modSp new mod">
        <pc:chgData name="Ward, Reagan" userId="27291eb4-8241-4961-9e69-8c66e34cc5b0" providerId="ADAL" clId="{826C066D-D527-440A-9EB6-308604066B56}" dt="2025-08-21T04:21:40.011" v="2086" actId="20577"/>
        <pc:sldMkLst>
          <pc:docMk/>
          <pc:sldMk cId="748759476" sldId="6087"/>
        </pc:sldMkLst>
        <pc:spChg chg="mod">
          <ac:chgData name="Ward, Reagan" userId="27291eb4-8241-4961-9e69-8c66e34cc5b0" providerId="ADAL" clId="{826C066D-D527-440A-9EB6-308604066B56}" dt="2025-08-19T14:02:10.925" v="395" actId="20577"/>
          <ac:spMkLst>
            <pc:docMk/>
            <pc:sldMk cId="748759476" sldId="6087"/>
            <ac:spMk id="2" creationId="{3DFF0A0E-32DF-BC04-24DE-6C9C99BB3273}"/>
          </ac:spMkLst>
        </pc:spChg>
        <pc:spChg chg="mod">
          <ac:chgData name="Ward, Reagan" userId="27291eb4-8241-4961-9e69-8c66e34cc5b0" providerId="ADAL" clId="{826C066D-D527-440A-9EB6-308604066B56}" dt="2025-08-21T04:21:40.011" v="2086" actId="20577"/>
          <ac:spMkLst>
            <pc:docMk/>
            <pc:sldMk cId="748759476" sldId="6087"/>
            <ac:spMk id="3" creationId="{23E4AAC7-9780-DDEF-D366-0267D94F1DB3}"/>
          </ac:spMkLst>
        </pc:spChg>
      </pc:sldChg>
      <pc:sldChg chg="modSp add mod">
        <pc:chgData name="Ward, Reagan" userId="27291eb4-8241-4961-9e69-8c66e34cc5b0" providerId="ADAL" clId="{826C066D-D527-440A-9EB6-308604066B56}" dt="2025-08-21T04:23:14.310" v="2136" actId="20577"/>
        <pc:sldMkLst>
          <pc:docMk/>
          <pc:sldMk cId="2449929863" sldId="6088"/>
        </pc:sldMkLst>
        <pc:spChg chg="mod">
          <ac:chgData name="Ward, Reagan" userId="27291eb4-8241-4961-9e69-8c66e34cc5b0" providerId="ADAL" clId="{826C066D-D527-440A-9EB6-308604066B56}" dt="2025-08-19T14:06:32.652" v="875" actId="20577"/>
          <ac:spMkLst>
            <pc:docMk/>
            <pc:sldMk cId="2449929863" sldId="6088"/>
            <ac:spMk id="5" creationId="{EF1CA7B0-4495-E8EF-8FF6-82D242D0D45E}"/>
          </ac:spMkLst>
        </pc:spChg>
        <pc:graphicFrameChg chg="modGraphic">
          <ac:chgData name="Ward, Reagan" userId="27291eb4-8241-4961-9e69-8c66e34cc5b0" providerId="ADAL" clId="{826C066D-D527-440A-9EB6-308604066B56}" dt="2025-08-21T04:23:14.310" v="2136" actId="20577"/>
          <ac:graphicFrameMkLst>
            <pc:docMk/>
            <pc:sldMk cId="2449929863" sldId="6088"/>
            <ac:graphicFrameMk id="12" creationId="{03E81E80-08B0-6A85-2416-25F61C56EF32}"/>
          </ac:graphicFrameMkLst>
        </pc:graphicFrameChg>
      </pc:sldChg>
      <pc:sldChg chg="addSp delSp modSp new mod chgLayout">
        <pc:chgData name="Ward, Reagan" userId="27291eb4-8241-4961-9e69-8c66e34cc5b0" providerId="ADAL" clId="{826C066D-D527-440A-9EB6-308604066B56}" dt="2025-08-19T14:10:43.398" v="1519" actId="700"/>
        <pc:sldMkLst>
          <pc:docMk/>
          <pc:sldMk cId="83922747" sldId="6089"/>
        </pc:sldMkLst>
      </pc:sldChg>
      <pc:sldChg chg="modSp mod">
        <pc:chgData name="Ward, Reagan" userId="27291eb4-8241-4961-9e69-8c66e34cc5b0" providerId="ADAL" clId="{826C066D-D527-440A-9EB6-308604066B56}" dt="2025-08-21T04:21:18.727" v="2085" actId="20577"/>
        <pc:sldMkLst>
          <pc:docMk/>
          <pc:sldMk cId="3494324940" sldId="6091"/>
        </pc:sldMkLst>
        <pc:spChg chg="mod">
          <ac:chgData name="Ward, Reagan" userId="27291eb4-8241-4961-9e69-8c66e34cc5b0" providerId="ADAL" clId="{826C066D-D527-440A-9EB6-308604066B56}" dt="2025-08-21T04:21:18.727" v="2085" actId="20577"/>
          <ac:spMkLst>
            <pc:docMk/>
            <pc:sldMk cId="3494324940" sldId="6091"/>
            <ac:spMk id="3" creationId="{FA24CF96-03B5-E761-74C3-1A52C93A9751}"/>
          </ac:spMkLst>
        </pc:spChg>
      </pc:sldChg>
      <pc:sldChg chg="modSp mod">
        <pc:chgData name="Ward, Reagan" userId="27291eb4-8241-4961-9e69-8c66e34cc5b0" providerId="ADAL" clId="{826C066D-D527-440A-9EB6-308604066B56}" dt="2025-08-21T04:27:46.689" v="2366" actId="403"/>
        <pc:sldMkLst>
          <pc:docMk/>
          <pc:sldMk cId="4099025358" sldId="6094"/>
        </pc:sldMkLst>
      </pc:sldChg>
      <pc:sldChg chg="modSp mod">
        <pc:chgData name="Ward, Reagan" userId="27291eb4-8241-4961-9e69-8c66e34cc5b0" providerId="ADAL" clId="{826C066D-D527-440A-9EB6-308604066B56}" dt="2025-08-21T04:28:46.569" v="2420" actId="403"/>
        <pc:sldMkLst>
          <pc:docMk/>
          <pc:sldMk cId="1762202825" sldId="6095"/>
        </pc:sldMkLst>
      </pc:sldChg>
      <pc:sldChg chg="modSp mod">
        <pc:chgData name="Ward, Reagan" userId="27291eb4-8241-4961-9e69-8c66e34cc5b0" providerId="ADAL" clId="{826C066D-D527-440A-9EB6-308604066B56}" dt="2025-08-21T04:23:35.136" v="2140" actId="20577"/>
        <pc:sldMkLst>
          <pc:docMk/>
          <pc:sldMk cId="306307606" sldId="6097"/>
        </pc:sldMkLst>
      </pc:sldChg>
      <pc:sldChg chg="addSp delSp modSp mod chgLayout">
        <pc:chgData name="Ward, Reagan" userId="27291eb4-8241-4961-9e69-8c66e34cc5b0" providerId="ADAL" clId="{826C066D-D527-440A-9EB6-308604066B56}" dt="2025-08-21T04:15:06.531" v="1959" actId="12"/>
        <pc:sldMkLst>
          <pc:docMk/>
          <pc:sldMk cId="212282019" sldId="6101"/>
        </pc:sldMkLst>
      </pc:sldChg>
    </pc:docChg>
  </pc:docChgLst>
  <pc:docChgLst>
    <pc:chgData name="Chaffin,Melissa" userId="S::chaffin_m@cde.state.co.us::21f0136b-23e1-4eef-9c4f-f29e4cc3ac56" providerId="AD" clId="Web-{D933D1A2-66C0-2A5B-7296-4BF0E64EB06D}"/>
    <pc:docChg chg="modSld">
      <pc:chgData name="Chaffin,Melissa" userId="S::chaffin_m@cde.state.co.us::21f0136b-23e1-4eef-9c4f-f29e4cc3ac56" providerId="AD" clId="Web-{D933D1A2-66C0-2A5B-7296-4BF0E64EB06D}" dt="2025-08-19T13:57:59.736" v="1"/>
      <pc:docMkLst>
        <pc:docMk/>
      </pc:docMkLst>
      <pc:sldChg chg="addSp delSp modSp">
        <pc:chgData name="Chaffin,Melissa" userId="S::chaffin_m@cde.state.co.us::21f0136b-23e1-4eef-9c4f-f29e4cc3ac56" providerId="AD" clId="Web-{D933D1A2-66C0-2A5B-7296-4BF0E64EB06D}" dt="2025-08-19T13:57:59.736" v="1"/>
        <pc:sldMkLst>
          <pc:docMk/>
          <pc:sldMk cId="3459037104" sldId="6061"/>
        </pc:sldMkLst>
      </pc:sldChg>
    </pc:docChg>
  </pc:docChgLst>
  <pc:docChgLst>
    <pc:chgData name="Chaffin,Melissa" userId="S::chaffin_m@cde.state.co.us::21f0136b-23e1-4eef-9c4f-f29e4cc3ac56" providerId="AD" clId="Web-{63922F38-E815-0A26-419A-DA04683C8785}"/>
    <pc:docChg chg="addSld modSld">
      <pc:chgData name="Chaffin,Melissa" userId="S::chaffin_m@cde.state.co.us::21f0136b-23e1-4eef-9c4f-f29e4cc3ac56" providerId="AD" clId="Web-{63922F38-E815-0A26-419A-DA04683C8785}" dt="2025-08-19T15:15:24.409" v="394" actId="20577"/>
      <pc:docMkLst>
        <pc:docMk/>
      </pc:docMkLst>
      <pc:sldChg chg="modSp">
        <pc:chgData name="Chaffin,Melissa" userId="S::chaffin_m@cde.state.co.us::21f0136b-23e1-4eef-9c4f-f29e4cc3ac56" providerId="AD" clId="Web-{63922F38-E815-0A26-419A-DA04683C8785}" dt="2025-08-19T15:09:59.308" v="308" actId="20577"/>
        <pc:sldMkLst>
          <pc:docMk/>
          <pc:sldMk cId="748759476" sldId="6087"/>
        </pc:sldMkLst>
        <pc:spChg chg="mod">
          <ac:chgData name="Chaffin,Melissa" userId="S::chaffin_m@cde.state.co.us::21f0136b-23e1-4eef-9c4f-f29e4cc3ac56" providerId="AD" clId="Web-{63922F38-E815-0A26-419A-DA04683C8785}" dt="2025-08-19T15:09:59.308" v="308" actId="20577"/>
          <ac:spMkLst>
            <pc:docMk/>
            <pc:sldMk cId="748759476" sldId="6087"/>
            <ac:spMk id="3" creationId="{23E4AAC7-9780-DDEF-D366-0267D94F1DB3}"/>
          </ac:spMkLst>
        </pc:spChg>
      </pc:sldChg>
      <pc:sldChg chg="modSp">
        <pc:chgData name="Chaffin,Melissa" userId="S::chaffin_m@cde.state.co.us::21f0136b-23e1-4eef-9c4f-f29e4cc3ac56" providerId="AD" clId="Web-{63922F38-E815-0A26-419A-DA04683C8785}" dt="2025-08-19T15:12:40.858" v="384" actId="20577"/>
        <pc:sldMkLst>
          <pc:docMk/>
          <pc:sldMk cId="2449929863" sldId="6088"/>
        </pc:sldMkLst>
        <pc:spChg chg="mod">
          <ac:chgData name="Chaffin,Melissa" userId="S::chaffin_m@cde.state.co.us::21f0136b-23e1-4eef-9c4f-f29e4cc3ac56" providerId="AD" clId="Web-{63922F38-E815-0A26-419A-DA04683C8785}" dt="2025-08-19T15:12:34.171" v="361" actId="20577"/>
          <ac:spMkLst>
            <pc:docMk/>
            <pc:sldMk cId="2449929863" sldId="6088"/>
            <ac:spMk id="7" creationId="{1572B209-ED50-A5CD-CD4C-4C7B4D5418DA}"/>
          </ac:spMkLst>
        </pc:spChg>
        <pc:spChg chg="mod">
          <ac:chgData name="Chaffin,Melissa" userId="S::chaffin_m@cde.state.co.us::21f0136b-23e1-4eef-9c4f-f29e4cc3ac56" providerId="AD" clId="Web-{63922F38-E815-0A26-419A-DA04683C8785}" dt="2025-08-19T15:12:40.858" v="384" actId="20577"/>
          <ac:spMkLst>
            <pc:docMk/>
            <pc:sldMk cId="2449929863" sldId="6088"/>
            <ac:spMk id="8" creationId="{E7D66415-D24B-28B6-40F0-0AAD521F4681}"/>
          </ac:spMkLst>
        </pc:spChg>
      </pc:sldChg>
      <pc:sldChg chg="modSp">
        <pc:chgData name="Chaffin,Melissa" userId="S::chaffin_m@cde.state.co.us::21f0136b-23e1-4eef-9c4f-f29e4cc3ac56" providerId="AD" clId="Web-{63922F38-E815-0A26-419A-DA04683C8785}" dt="2025-08-19T15:15:24.409" v="394" actId="20577"/>
        <pc:sldMkLst>
          <pc:docMk/>
          <pc:sldMk cId="83922747" sldId="6089"/>
        </pc:sldMkLst>
      </pc:sldChg>
      <pc:sldChg chg="modSp new">
        <pc:chgData name="Chaffin,Melissa" userId="S::chaffin_m@cde.state.co.us::21f0136b-23e1-4eef-9c4f-f29e4cc3ac56" providerId="AD" clId="Web-{63922F38-E815-0A26-419A-DA04683C8785}" dt="2025-08-19T15:14:05.173" v="391" actId="20577"/>
        <pc:sldMkLst>
          <pc:docMk/>
          <pc:sldMk cId="3850630262" sldId="6090"/>
        </pc:sldMkLst>
        <pc:spChg chg="mod">
          <ac:chgData name="Chaffin,Melissa" userId="S::chaffin_m@cde.state.co.us::21f0136b-23e1-4eef-9c4f-f29e4cc3ac56" providerId="AD" clId="Web-{63922F38-E815-0A26-419A-DA04683C8785}" dt="2025-08-19T14:53:50.785" v="55" actId="20577"/>
          <ac:spMkLst>
            <pc:docMk/>
            <pc:sldMk cId="3850630262" sldId="6090"/>
            <ac:spMk id="2" creationId="{712417F3-437F-4F0C-231B-E003936E79E6}"/>
          </ac:spMkLst>
        </pc:spChg>
        <pc:spChg chg="mod">
          <ac:chgData name="Chaffin,Melissa" userId="S::chaffin_m@cde.state.co.us::21f0136b-23e1-4eef-9c4f-f29e4cc3ac56" providerId="AD" clId="Web-{63922F38-E815-0A26-419A-DA04683C8785}" dt="2025-08-19T15:14:05.173" v="391" actId="20577"/>
          <ac:spMkLst>
            <pc:docMk/>
            <pc:sldMk cId="3850630262" sldId="6090"/>
            <ac:spMk id="3" creationId="{375A974F-ACB0-A8ED-A6C9-2FEF31509000}"/>
          </ac:spMkLst>
        </pc:spChg>
        <pc:spChg chg="mod">
          <ac:chgData name="Chaffin,Melissa" userId="S::chaffin_m@cde.state.co.us::21f0136b-23e1-4eef-9c4f-f29e4cc3ac56" providerId="AD" clId="Web-{63922F38-E815-0A26-419A-DA04683C8785}" dt="2025-08-19T14:53:55.785" v="64" actId="20577"/>
          <ac:spMkLst>
            <pc:docMk/>
            <pc:sldMk cId="3850630262" sldId="6090"/>
            <ac:spMk id="5" creationId="{0EAEDD3C-7182-F617-E4FD-56C51E683619}"/>
          </ac:spMkLst>
        </pc:spChg>
        <pc:spChg chg="mod">
          <ac:chgData name="Chaffin,Melissa" userId="S::chaffin_m@cde.state.co.us::21f0136b-23e1-4eef-9c4f-f29e4cc3ac56" providerId="AD" clId="Web-{63922F38-E815-0A26-419A-DA04683C8785}" dt="2025-08-19T14:54:02.035" v="83" actId="20577"/>
          <ac:spMkLst>
            <pc:docMk/>
            <pc:sldMk cId="3850630262" sldId="6090"/>
            <ac:spMk id="6" creationId="{37FB9430-344D-6F53-3A20-C373186E1F82}"/>
          </ac:spMkLst>
        </pc:spChg>
      </pc:sldChg>
      <pc:sldChg chg="modSp new">
        <pc:chgData name="Chaffin,Melissa" userId="S::chaffin_m@cde.state.co.us::21f0136b-23e1-4eef-9c4f-f29e4cc3ac56" providerId="AD" clId="Web-{63922F38-E815-0A26-419A-DA04683C8785}" dt="2025-08-19T15:13:59.751" v="390" actId="20577"/>
        <pc:sldMkLst>
          <pc:docMk/>
          <pc:sldMk cId="3494324940" sldId="6091"/>
        </pc:sldMkLst>
        <pc:spChg chg="mod">
          <ac:chgData name="Chaffin,Melissa" userId="S::chaffin_m@cde.state.co.us::21f0136b-23e1-4eef-9c4f-f29e4cc3ac56" providerId="AD" clId="Web-{63922F38-E815-0A26-419A-DA04683C8785}" dt="2025-08-19T14:55:51.444" v="134" actId="20577"/>
          <ac:spMkLst>
            <pc:docMk/>
            <pc:sldMk cId="3494324940" sldId="6091"/>
            <ac:spMk id="2" creationId="{14108F7B-97A4-05CF-7116-0673FF60D77F}"/>
          </ac:spMkLst>
        </pc:spChg>
        <pc:spChg chg="mod">
          <ac:chgData name="Chaffin,Melissa" userId="S::chaffin_m@cde.state.co.us::21f0136b-23e1-4eef-9c4f-f29e4cc3ac56" providerId="AD" clId="Web-{63922F38-E815-0A26-419A-DA04683C8785}" dt="2025-08-19T15:13:59.751" v="390" actId="20577"/>
          <ac:spMkLst>
            <pc:docMk/>
            <pc:sldMk cId="3494324940" sldId="6091"/>
            <ac:spMk id="3" creationId="{FA24CF96-03B5-E761-74C3-1A52C93A9751}"/>
          </ac:spMkLst>
        </pc:spChg>
        <pc:spChg chg="mod">
          <ac:chgData name="Chaffin,Melissa" userId="S::chaffin_m@cde.state.co.us::21f0136b-23e1-4eef-9c4f-f29e4cc3ac56" providerId="AD" clId="Web-{63922F38-E815-0A26-419A-DA04683C8785}" dt="2025-08-19T14:55:25.209" v="111" actId="20577"/>
          <ac:spMkLst>
            <pc:docMk/>
            <pc:sldMk cId="3494324940" sldId="6091"/>
            <ac:spMk id="5" creationId="{1F4771B6-5439-AD81-D159-2927F1F07AE0}"/>
          </ac:spMkLst>
        </pc:spChg>
        <pc:spChg chg="mod">
          <ac:chgData name="Chaffin,Melissa" userId="S::chaffin_m@cde.state.co.us::21f0136b-23e1-4eef-9c4f-f29e4cc3ac56" providerId="AD" clId="Web-{63922F38-E815-0A26-419A-DA04683C8785}" dt="2025-08-19T15:11:28.232" v="329" actId="20577"/>
          <ac:spMkLst>
            <pc:docMk/>
            <pc:sldMk cId="3494324940" sldId="6091"/>
            <ac:spMk id="6" creationId="{43E5E967-D507-A1DB-8B34-36686028A22F}"/>
          </ac:spMkLst>
        </pc:spChg>
      </pc:sldChg>
      <pc:sldChg chg="modSp new">
        <pc:chgData name="Chaffin,Melissa" userId="S::chaffin_m@cde.state.co.us::21f0136b-23e1-4eef-9c4f-f29e4cc3ac56" providerId="AD" clId="Web-{63922F38-E815-0A26-419A-DA04683C8785}" dt="2025-08-19T15:11:32.544" v="331" actId="20577"/>
        <pc:sldMkLst>
          <pc:docMk/>
          <pc:sldMk cId="391754689" sldId="6092"/>
        </pc:sldMkLst>
      </pc:sldChg>
      <pc:sldChg chg="modSp new">
        <pc:chgData name="Chaffin,Melissa" userId="S::chaffin_m@cde.state.co.us::21f0136b-23e1-4eef-9c4f-f29e4cc3ac56" providerId="AD" clId="Web-{63922F38-E815-0A26-419A-DA04683C8785}" dt="2025-08-19T15:11:37.451" v="333" actId="20577"/>
        <pc:sldMkLst>
          <pc:docMk/>
          <pc:sldMk cId="988684934" sldId="6093"/>
        </pc:sldMkLst>
      </pc:sldChg>
      <pc:sldChg chg="addSp modSp new">
        <pc:chgData name="Chaffin,Melissa" userId="S::chaffin_m@cde.state.co.us::21f0136b-23e1-4eef-9c4f-f29e4cc3ac56" providerId="AD" clId="Web-{63922F38-E815-0A26-419A-DA04683C8785}" dt="2025-08-19T15:14:55.627" v="393" actId="20577"/>
        <pc:sldMkLst>
          <pc:docMk/>
          <pc:sldMk cId="4099025358" sldId="6094"/>
        </pc:sldMkLst>
      </pc:sldChg>
      <pc:sldChg chg="modSp new">
        <pc:chgData name="Chaffin,Melissa" userId="S::chaffin_m@cde.state.co.us::21f0136b-23e1-4eef-9c4f-f29e4cc3ac56" providerId="AD" clId="Web-{63922F38-E815-0A26-419A-DA04683C8785}" dt="2025-08-19T15:11:47.123" v="339" actId="20577"/>
        <pc:sldMkLst>
          <pc:docMk/>
          <pc:sldMk cId="1762202825" sldId="6095"/>
        </pc:sldMkLst>
      </pc:sldChg>
    </pc:docChg>
  </pc:docChgLst>
  <pc:docChgLst>
    <pc:chgData name="Slutzky, Collin" userId="21f7fb5c-490d-42a4-8741-4ce78a53b03a" providerId="ADAL" clId="{BA31DF69-360B-4E9B-AAB4-5EA8D61DC63A}"/>
    <pc:docChg chg="custSel modSld">
      <pc:chgData name="Slutzky, Collin" userId="21f7fb5c-490d-42a4-8741-4ce78a53b03a" providerId="ADAL" clId="{BA31DF69-360B-4E9B-AAB4-5EA8D61DC63A}" dt="2025-09-03T22:32:08.847" v="199" actId="20577"/>
      <pc:docMkLst>
        <pc:docMk/>
      </pc:docMkLst>
      <pc:sldChg chg="modSp mod">
        <pc:chgData name="Slutzky, Collin" userId="21f7fb5c-490d-42a4-8741-4ce78a53b03a" providerId="ADAL" clId="{BA31DF69-360B-4E9B-AAB4-5EA8D61DC63A}" dt="2025-09-03T22:32:08.847" v="199" actId="20577"/>
        <pc:sldMkLst>
          <pc:docMk/>
          <pc:sldMk cId="1212467416" sldId="261"/>
        </pc:sldMkLst>
        <pc:graphicFrameChg chg="modGraphic">
          <ac:chgData name="Slutzky, Collin" userId="21f7fb5c-490d-42a4-8741-4ce78a53b03a" providerId="ADAL" clId="{BA31DF69-360B-4E9B-AAB4-5EA8D61DC63A}" dt="2025-09-03T22:32:08.847" v="199" actId="20577"/>
          <ac:graphicFrameMkLst>
            <pc:docMk/>
            <pc:sldMk cId="1212467416" sldId="261"/>
            <ac:graphicFrameMk id="5" creationId="{9C3641C5-EC4F-D3EA-E4A2-8ABB597C5BAA}"/>
          </ac:graphicFrameMkLst>
        </pc:graphicFrameChg>
      </pc:sldChg>
      <pc:sldChg chg="modSp mod">
        <pc:chgData name="Slutzky, Collin" userId="21f7fb5c-490d-42a4-8741-4ce78a53b03a" providerId="ADAL" clId="{BA31DF69-360B-4E9B-AAB4-5EA8D61DC63A}" dt="2025-09-03T22:26:24.434" v="184" actId="20577"/>
        <pc:sldMkLst>
          <pc:docMk/>
          <pc:sldMk cId="1037917088" sldId="5098"/>
        </pc:sldMkLst>
        <pc:graphicFrameChg chg="mod modGraphic">
          <ac:chgData name="Slutzky, Collin" userId="21f7fb5c-490d-42a4-8741-4ce78a53b03a" providerId="ADAL" clId="{BA31DF69-360B-4E9B-AAB4-5EA8D61DC63A}" dt="2025-09-03T22:26:24.434" v="184" actId="20577"/>
          <ac:graphicFrameMkLst>
            <pc:docMk/>
            <pc:sldMk cId="1037917088" sldId="5098"/>
            <ac:graphicFrameMk id="5" creationId="{5E4612F7-68C6-57CA-E918-38EF641F73CF}"/>
          </ac:graphicFrameMkLst>
        </pc:graphicFrameChg>
      </pc:sldChg>
      <pc:sldChg chg="modSp mod">
        <pc:chgData name="Slutzky, Collin" userId="21f7fb5c-490d-42a4-8741-4ce78a53b03a" providerId="ADAL" clId="{BA31DF69-360B-4E9B-AAB4-5EA8D61DC63A}" dt="2025-09-03T22:23:03.089" v="33" actId="6549"/>
        <pc:sldMkLst>
          <pc:docMk/>
          <pc:sldMk cId="500438566" sldId="5672"/>
        </pc:sldMkLst>
        <pc:graphicFrameChg chg="modGraphic">
          <ac:chgData name="Slutzky, Collin" userId="21f7fb5c-490d-42a4-8741-4ce78a53b03a" providerId="ADAL" clId="{BA31DF69-360B-4E9B-AAB4-5EA8D61DC63A}" dt="2025-09-03T22:23:03.089" v="33" actId="6549"/>
          <ac:graphicFrameMkLst>
            <pc:docMk/>
            <pc:sldMk cId="500438566" sldId="5672"/>
            <ac:graphicFrameMk id="5" creationId="{5E4612F7-68C6-57CA-E918-38EF641F73CF}"/>
          </ac:graphicFrameMkLst>
        </pc:graphicFrameChg>
      </pc:sldChg>
    </pc:docChg>
  </pc:docChgLst>
  <pc:docChgLst>
    <pc:chgData name="Chaffin,Melissa" userId="S::chaffin_m@cde.state.co.us::21f0136b-23e1-4eef-9c4f-f29e4cc3ac56" providerId="AD" clId="Web-{EA5A5E55-7792-1BC8-B3D3-26A21105C5C3}"/>
    <pc:docChg chg="modSld">
      <pc:chgData name="Chaffin,Melissa" userId="S::chaffin_m@cde.state.co.us::21f0136b-23e1-4eef-9c4f-f29e4cc3ac56" providerId="AD" clId="Web-{EA5A5E55-7792-1BC8-B3D3-26A21105C5C3}" dt="2025-08-20T21:34:04.238" v="23" actId="20577"/>
      <pc:docMkLst>
        <pc:docMk/>
      </pc:docMkLst>
      <pc:sldChg chg="modSp">
        <pc:chgData name="Chaffin,Melissa" userId="S::chaffin_m@cde.state.co.us::21f0136b-23e1-4eef-9c4f-f29e4cc3ac56" providerId="AD" clId="Web-{EA5A5E55-7792-1BC8-B3D3-26A21105C5C3}" dt="2025-08-20T21:34:04.238" v="23" actId="20577"/>
        <pc:sldMkLst>
          <pc:docMk/>
          <pc:sldMk cId="4099025358" sldId="60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F78609"/>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F10-4465-8CEB-27F27F4EABD7}"/>
              </c:ext>
            </c:extLst>
          </c:dPt>
          <c:dLbls>
            <c:dLbl>
              <c:idx val="0"/>
              <c:layout>
                <c:manualLayout>
                  <c:x val="-1.3136291262952734E-2"/>
                  <c:y val="-1.1327434891219835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173414904760167"/>
                      <c:h val="6.0308110688661216E-2"/>
                    </c:manualLayout>
                  </c15:layout>
                </c:ext>
                <c:ext xmlns:c16="http://schemas.microsoft.com/office/drawing/2014/chart" uri="{C3380CC4-5D6E-409C-BE32-E72D297353CC}">
                  <c16:uniqueId val="{00000001-2AB0-4C38-9142-20600A9B9E79}"/>
                </c:ext>
              </c:extLst>
            </c:dLbl>
            <c:dLbl>
              <c:idx val="1"/>
              <c:layout>
                <c:manualLayout>
                  <c:x val="1.6280454426680104E-2"/>
                  <c:y val="1.982301105963470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00881131389807"/>
                      <c:h val="8.0849566536081566E-2"/>
                    </c:manualLayout>
                  </c15:layout>
                </c:ext>
                <c:ext xmlns:c16="http://schemas.microsoft.com/office/drawing/2014/chart" uri="{C3380CC4-5D6E-409C-BE32-E72D297353CC}">
                  <c16:uniqueId val="{00000003-2AB0-4C38-9142-20600A9B9E79}"/>
                </c:ext>
              </c:extLst>
            </c:dLbl>
            <c:dLbl>
              <c:idx val="2"/>
              <c:layout>
                <c:manualLayout>
                  <c:x val="-6.7389786780072004E-3"/>
                  <c:y val="2.8318587228049582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46852358429741"/>
                      <c:h val="7.4251335711946004E-2"/>
                    </c:manualLayout>
                  </c15:layout>
                </c:ext>
                <c:ext xmlns:c16="http://schemas.microsoft.com/office/drawing/2014/chart" uri="{C3380CC4-5D6E-409C-BE32-E72D297353CC}">
                  <c16:uniqueId val="{00000005-2AB0-4C38-9142-20600A9B9E79}"/>
                </c:ext>
              </c:extLst>
            </c:dLbl>
            <c:dLbl>
              <c:idx val="4"/>
              <c:layout>
                <c:manualLayout>
                  <c:x val="1.2111517512745694E-2"/>
                  <c:y val="-3.3982304673659709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688075972593004"/>
                      <c:h val="8.0676979240691712E-2"/>
                    </c:manualLayout>
                  </c15:layout>
                </c:ext>
                <c:ext xmlns:c16="http://schemas.microsoft.com/office/drawing/2014/chart" uri="{C3380CC4-5D6E-409C-BE32-E72D297353CC}">
                  <c16:uniqueId val="{00000009-5F10-4465-8CEB-27F27F4EAB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Action Yet Taken</c:v>
                </c:pt>
                <c:pt idx="1">
                  <c:v>Errors: Ten or more</c:v>
                </c:pt>
                <c:pt idx="2">
                  <c:v>Errors: Less than ten</c:v>
                </c:pt>
                <c:pt idx="3">
                  <c:v>Error Free</c:v>
                </c:pt>
                <c:pt idx="4">
                  <c:v>Submitted</c:v>
                </c:pt>
              </c:strCache>
            </c:strRef>
          </c:cat>
          <c:val>
            <c:numRef>
              <c:f>Sheet1!$B$2:$B$6</c:f>
              <c:numCache>
                <c:formatCode>General</c:formatCode>
                <c:ptCount val="5"/>
                <c:pt idx="0">
                  <c:v>0</c:v>
                </c:pt>
                <c:pt idx="1">
                  <c:v>13</c:v>
                </c:pt>
                <c:pt idx="2">
                  <c:v>9</c:v>
                </c:pt>
                <c:pt idx="3">
                  <c:v>24</c:v>
                </c:pt>
                <c:pt idx="4">
                  <c:v>139</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0_3" csCatId="mainScheme"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130109" y="36372"/>
          <a:ext cx="1359218" cy="6043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329162" y="124870"/>
        <a:ext cx="961112" cy="427305"/>
      </dsp:txXfrm>
    </dsp:sp>
    <dsp:sp modelId="{4582201A-2FE5-4E94-8AA5-3D445367025F}">
      <dsp:nvSpPr>
        <dsp:cNvPr id="0" name=""/>
        <dsp:cNvSpPr/>
      </dsp:nvSpPr>
      <dsp:spPr>
        <a:xfrm>
          <a:off x="1538397" y="163275"/>
          <a:ext cx="350494" cy="35049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84855" y="297304"/>
        <a:ext cx="257578" cy="82436"/>
      </dsp:txXfrm>
    </dsp:sp>
    <dsp:sp modelId="{928129BD-20A0-4DAB-A072-DD49E3AF1035}">
      <dsp:nvSpPr>
        <dsp:cNvPr id="0" name=""/>
        <dsp:cNvSpPr/>
      </dsp:nvSpPr>
      <dsp:spPr>
        <a:xfrm>
          <a:off x="1937961" y="67200"/>
          <a:ext cx="1360427" cy="5426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2137191" y="146668"/>
        <a:ext cx="961967" cy="383708"/>
      </dsp:txXfrm>
    </dsp:sp>
    <dsp:sp modelId="{92705298-53F0-4AD3-B397-E9B09D45714D}">
      <dsp:nvSpPr>
        <dsp:cNvPr id="0" name=""/>
        <dsp:cNvSpPr/>
      </dsp:nvSpPr>
      <dsp:spPr>
        <a:xfrm>
          <a:off x="3347457" y="163275"/>
          <a:ext cx="350494" cy="35049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93915" y="235477"/>
        <a:ext cx="257578" cy="206090"/>
      </dsp:txXfrm>
    </dsp:sp>
    <dsp:sp modelId="{CB52A87F-E2C1-49BF-9BE7-FAD4C0C11977}">
      <dsp:nvSpPr>
        <dsp:cNvPr id="0" name=""/>
        <dsp:cNvSpPr/>
      </dsp:nvSpPr>
      <dsp:spPr>
        <a:xfrm>
          <a:off x="3754619" y="0"/>
          <a:ext cx="1527274" cy="67655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978283" y="99079"/>
        <a:ext cx="1079946" cy="47839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hyperlink" Target="https://www.cde.state.co.us/datapipeline/human-resource-coding-assignment-gui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human-resource-coding-assignment-guide"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mailto:HumanResourcesData@cde.state.co.u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chsner_r@cde.state.co.us" TargetMode="External"/><Relationship Id="rId2" Type="http://schemas.openxmlformats.org/officeDocument/2006/relationships/hyperlink" Target="mailto:Negley_t@cde.state.co.us"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titlei" TargetMode="External"/><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d47a14ed-59ac-4283-90bf-af3b2e95748d@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s://www.cde.state.co.us/datapipeline" TargetMode="External"/><Relationship Id="rId3" Type="http://schemas.openxmlformats.org/officeDocument/2006/relationships/hyperlink" Target="https://www.cde.state.co.us/datapipeline/datapipeline_town_hall" TargetMode="External"/><Relationship Id="rId7" Type="http://schemas.openxmlformats.org/officeDocument/2006/relationships/hyperlink" Target="https://www.cde.state.co.us/datapipeline/datapipeline_collectionupdates_annualoverview"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www.cde.state.co.us/datapipeline/dsu_town_hall_04-24-2025_ppt" TargetMode="External"/><Relationship Id="rId5" Type="http://schemas.openxmlformats.org/officeDocument/2006/relationships/hyperlink" Target="https://www.cde.state.co.us/datapipeline/dsu_town_hall_04-24-2025_recording" TargetMode="External"/><Relationship Id="rId4" Type="http://schemas.openxmlformats.org/officeDocument/2006/relationships/hyperlink" Target="https://www.cde.state.co.us/datapipeline/resource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cde.state.co.us/datapipeline/yr_rits" TargetMode="External"/><Relationship Id="rId13" Type="http://schemas.openxmlformats.org/officeDocument/2006/relationships/hyperlink" Target="https://www.cde.state.co.us/datapipeline/per_read_springassessments" TargetMode="External"/><Relationship Id="rId3" Type="http://schemas.openxmlformats.org/officeDocument/2006/relationships/hyperlink" Target="https://www.cde.state.co.us/datapipeline/inter_staff" TargetMode="External"/><Relationship Id="rId7" Type="http://schemas.openxmlformats.org/officeDocument/2006/relationships/hyperlink" Target="https://www.cde.state.co.us/datapipeline/yr_directory" TargetMode="External"/><Relationship Id="rId12" Type="http://schemas.openxmlformats.org/officeDocument/2006/relationships/hyperlink" Target="https://www.cde.state.co.us/datapipeline/non-public_schools" TargetMode="External"/><Relationship Id="rId17" Type="http://schemas.openxmlformats.org/officeDocument/2006/relationships/hyperlink" Target="https://www.cde.state.co.us/datapipeline" TargetMode="External"/><Relationship Id="rId2" Type="http://schemas.openxmlformats.org/officeDocument/2006/relationships/hyperlink" Target="https://www.cde.state.co.us/datapipeline/disciplineinterchange" TargetMode="External"/><Relationship Id="rId16" Type="http://schemas.openxmlformats.org/officeDocument/2006/relationships/hyperlink" Target="https://www.cde.state.co.us/datapipeline/s-ebtdatacollection" TargetMode="External"/><Relationship Id="rId1" Type="http://schemas.openxmlformats.org/officeDocument/2006/relationships/slideLayout" Target="../slideLayouts/slideLayout4.xml"/><Relationship Id="rId6" Type="http://schemas.openxmlformats.org/officeDocument/2006/relationships/hyperlink" Target="https://www.cde.state.co.us/datapipeline/inter_titlei" TargetMode="External"/><Relationship Id="rId11" Type="http://schemas.openxmlformats.org/officeDocument/2006/relationships/hyperlink" Target="https://www.cde.state.co.us/datapipeline/per-schoolreadiness" TargetMode="External"/><Relationship Id="rId5" Type="http://schemas.openxmlformats.org/officeDocument/2006/relationships/hyperlink" Target="https://www.cde.state.co.us/datapipeline/inter_teacherstudent" TargetMode="External"/><Relationship Id="rId15" Type="http://schemas.openxmlformats.org/officeDocument/2006/relationships/hyperlink" Target="https://www.cde.state.co.us/datapipeline/per_report-march" TargetMode="External"/><Relationship Id="rId10" Type="http://schemas.openxmlformats.org/officeDocument/2006/relationships/hyperlink" Target="https://www.cde.state.co.us/datapipeline/per_restraint-and-seclusion" TargetMode="External"/><Relationship Id="rId4" Type="http://schemas.openxmlformats.org/officeDocument/2006/relationships/hyperlink" Target="https://www.cde.state.co.us/datapipeline/inter_student" TargetMode="External"/><Relationship Id="rId9" Type="http://schemas.openxmlformats.org/officeDocument/2006/relationships/hyperlink" Target="https://www.cde.state.co.us/datapipeline/per_inst-hours-days" TargetMode="External"/><Relationship Id="rId14" Type="http://schemas.openxmlformats.org/officeDocument/2006/relationships/hyperlink" Target="https://www.cde.state.co.us/datapipeline/per_read_trainingcollec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 TargetMode="External"/><Relationship Id="rId2" Type="http://schemas.openxmlformats.org/officeDocument/2006/relationships/hyperlink" Target="https://www.cde.state.co.us/datapipeline/new_respondent_train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datapipeline/datapipeline_town_hall"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9.xml"/><Relationship Id="rId4" Type="http://schemas.openxmlformats.org/officeDocument/2006/relationships/hyperlink" Target="https://www.cde.state.co.us/datapipeline/resourc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13.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training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ebtdatacollecti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vents.teams.microsoft.com/event/072a1e88-b1ee-4672-a232-1e3cb985b00a@a751cfc8-1f9a-4edb-8370-9f1c6d4bea5a" TargetMode="External"/><Relationship Id="rId2" Type="http://schemas.openxmlformats.org/officeDocument/2006/relationships/hyperlink" Target="https://events.teams.microsoft.com/event/cccdf55f-5e55-4cf6-837c-02fd35c4bf7c@a751cfc8-1f9a-4edb-8370-9f1c6d4bea5a" TargetMode="External"/><Relationship Id="rId1" Type="http://schemas.openxmlformats.org/officeDocument/2006/relationships/slideLayout" Target="../slideLayouts/slideLayout2.xml"/><Relationship Id="rId5" Type="http://schemas.openxmlformats.org/officeDocument/2006/relationships/hyperlink" Target="mailto:DirectoryData@cde.state.co.us%E2%80%8B" TargetMode="External"/><Relationship Id="rId4" Type="http://schemas.openxmlformats.org/officeDocument/2006/relationships/hyperlink" Target="https://www.cde.state.co.us/datapipeline/per_inst-hours-day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coloradoliteracy/teacher-train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itlei"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events.teams.microsoft.com/event/41b95024-11eb-4600-bac7-962d992aa73d@a751cfc8-1f9a-4edb-8370-9f1c6d4bea5a"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taff"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ped-ie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snap_sped-eo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d47a14ed-59ac-4283-90bf-af3b2e95748d@a751cfc8-1f9a-4edb-8370-9f1c6d4bea5a"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staffevalu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er_inst-hours-da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September 4,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E0F9F-8A62-1AEE-F7A9-25FCE924BD8D}"/>
              </a:ext>
            </a:extLst>
          </p:cNvPr>
          <p:cNvSpPr>
            <a:spLocks noGrp="1"/>
          </p:cNvSpPr>
          <p:nvPr>
            <p:ph type="ctrTitle"/>
          </p:nvPr>
        </p:nvSpPr>
        <p:spPr/>
        <p:txBody>
          <a:bodyPr>
            <a:normAutofit fontScale="90000"/>
          </a:bodyPr>
          <a:lstStyle/>
          <a:p>
            <a:r>
              <a:rPr lang="en-US">
                <a:latin typeface="Calibri"/>
                <a:ea typeface="Calibri"/>
                <a:cs typeface="Calibri"/>
              </a:rPr>
              <a:t>Federal Programs and Support Unit in Collaboration with </a:t>
            </a:r>
            <a:br>
              <a:rPr lang="en-US">
                <a:latin typeface="Calibri"/>
                <a:ea typeface="Calibri"/>
                <a:cs typeface="Calibri"/>
              </a:rPr>
            </a:br>
            <a:r>
              <a:rPr lang="en-US">
                <a:latin typeface="Calibri"/>
                <a:ea typeface="Calibri"/>
                <a:cs typeface="Calibri"/>
              </a:rPr>
              <a:t>Data Services Unit </a:t>
            </a:r>
            <a:br>
              <a:rPr lang="en-US">
                <a:latin typeface="Calibri"/>
              </a:rPr>
            </a:br>
            <a:endParaRPr lang="en-US">
              <a:latin typeface="Calibri"/>
              <a:ea typeface="Calibri"/>
              <a:cs typeface="Calibri"/>
            </a:endParaRPr>
          </a:p>
        </p:txBody>
      </p:sp>
      <p:sp>
        <p:nvSpPr>
          <p:cNvPr id="6" name="Content Placeholder 5">
            <a:extLst>
              <a:ext uri="{FF2B5EF4-FFF2-40B4-BE49-F238E27FC236}">
                <a16:creationId xmlns:a16="http://schemas.microsoft.com/office/drawing/2014/main" id="{33DFECF9-08A3-0EA9-4E01-A81A0D8C7A6D}"/>
              </a:ext>
            </a:extLst>
          </p:cNvPr>
          <p:cNvSpPr>
            <a:spLocks noGrp="1"/>
          </p:cNvSpPr>
          <p:nvPr>
            <p:ph sz="quarter" idx="13"/>
          </p:nvPr>
        </p:nvSpPr>
        <p:spPr/>
        <p:txBody>
          <a:bodyPr vert="horz" lIns="91440" tIns="45720" rIns="91440" bIns="45720" rtlCol="0" anchor="t">
            <a:normAutofit lnSpcReduction="10000"/>
          </a:bodyPr>
          <a:lstStyle/>
          <a:p>
            <a:r>
              <a:rPr lang="en-US">
                <a:latin typeface="Calibri"/>
                <a:ea typeface="Calibri"/>
                <a:cs typeface="Calibri"/>
              </a:rPr>
              <a:t>Tina Negley-ESEA Program Effectiveness Supervisor</a:t>
            </a:r>
          </a:p>
          <a:p>
            <a:r>
              <a:rPr lang="en-US">
                <a:latin typeface="Calibri"/>
                <a:ea typeface="Calibri"/>
                <a:cs typeface="Calibri"/>
              </a:rPr>
              <a:t>Dawna </a:t>
            </a:r>
            <a:r>
              <a:rPr lang="en-US" err="1">
                <a:latin typeface="Calibri"/>
                <a:ea typeface="Calibri"/>
                <a:cs typeface="Calibri"/>
              </a:rPr>
              <a:t>Gudka</a:t>
            </a:r>
            <a:r>
              <a:rPr lang="en-US">
                <a:latin typeface="Calibri"/>
                <a:ea typeface="Calibri"/>
                <a:cs typeface="Calibri"/>
              </a:rPr>
              <a:t>-Human Resources collection lead</a:t>
            </a:r>
          </a:p>
        </p:txBody>
      </p:sp>
      <p:sp>
        <p:nvSpPr>
          <p:cNvPr id="4" name="Slide Number Placeholder 3">
            <a:extLst>
              <a:ext uri="{FF2B5EF4-FFF2-40B4-BE49-F238E27FC236}">
                <a16:creationId xmlns:a16="http://schemas.microsoft.com/office/drawing/2014/main" id="{090E270C-9B83-1AF2-1E2C-8CA2E19CA425}"/>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72003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D03E-8363-0585-9169-56EA1032A7D3}"/>
              </a:ext>
            </a:extLst>
          </p:cNvPr>
          <p:cNvSpPr>
            <a:spLocks noGrp="1"/>
          </p:cNvSpPr>
          <p:nvPr>
            <p:ph type="title"/>
          </p:nvPr>
        </p:nvSpPr>
        <p:spPr/>
        <p:txBody>
          <a:bodyPr/>
          <a:lstStyle/>
          <a:p>
            <a:r>
              <a:rPr lang="en-US">
                <a:latin typeface="Calibri"/>
                <a:ea typeface="Calibri"/>
                <a:cs typeface="Calibri"/>
              </a:rPr>
              <a:t>Ensuring Data Quality</a:t>
            </a:r>
          </a:p>
        </p:txBody>
      </p:sp>
      <p:sp>
        <p:nvSpPr>
          <p:cNvPr id="3" name="Content Placeholder 2">
            <a:extLst>
              <a:ext uri="{FF2B5EF4-FFF2-40B4-BE49-F238E27FC236}">
                <a16:creationId xmlns:a16="http://schemas.microsoft.com/office/drawing/2014/main" id="{F1F88F75-D6EE-CA24-E62E-9830CB8B0D94}"/>
              </a:ext>
            </a:extLst>
          </p:cNvPr>
          <p:cNvSpPr>
            <a:spLocks noGrp="1"/>
          </p:cNvSpPr>
          <p:nvPr>
            <p:ph idx="1"/>
          </p:nvPr>
        </p:nvSpPr>
        <p:spPr>
          <a:xfrm>
            <a:off x="838200" y="1554480"/>
            <a:ext cx="10515600" cy="4648116"/>
          </a:xfrm>
        </p:spPr>
        <p:txBody>
          <a:bodyPr vert="horz" lIns="0" tIns="0" rIns="0" bIns="0" rtlCol="0" anchor="t">
            <a:normAutofit lnSpcReduction="10000"/>
          </a:bodyPr>
          <a:lstStyle/>
          <a:p>
            <a:r>
              <a:rPr lang="en-US">
                <a:latin typeface="Calibri"/>
                <a:ea typeface="Calibri"/>
                <a:cs typeface="Calibri"/>
              </a:rPr>
              <a:t>Data reported as part of the Human Resources Snapshot are used to calculate the following ESEA Title I, Part A requirements:</a:t>
            </a:r>
          </a:p>
          <a:p>
            <a:pPr lvl="1">
              <a:spcBef>
                <a:spcPts val="1000"/>
              </a:spcBef>
              <a:spcAft>
                <a:spcPts val="1000"/>
              </a:spcAft>
              <a:buFont typeface="Courier New" panose="020B0604020202020204" pitchFamily="34" charset="0"/>
              <a:buChar char="o"/>
            </a:pPr>
            <a:r>
              <a:rPr lang="en-US" b="1">
                <a:latin typeface="Calibri"/>
                <a:ea typeface="Calibri"/>
                <a:cs typeface="Calibri"/>
              </a:rPr>
              <a:t>Comparability – </a:t>
            </a:r>
            <a:r>
              <a:rPr lang="en-US">
                <a:latin typeface="Calibri"/>
                <a:ea typeface="Calibri"/>
                <a:cs typeface="Calibri"/>
              </a:rPr>
              <a:t>Fiscal rule within ESSA designed to ensure that LEAs provide State- and locally-funded services in Title I schools that are at least comparable to services provided in schools that do not receive support under Title I, Part A.</a:t>
            </a:r>
          </a:p>
          <a:p>
            <a:pPr lvl="1">
              <a:spcAft>
                <a:spcPts val="1000"/>
              </a:spcAft>
              <a:buFont typeface="Courier New" panose="020B0604020202020204" pitchFamily="34" charset="0"/>
              <a:buChar char="o"/>
            </a:pPr>
            <a:r>
              <a:rPr lang="en-US" b="1">
                <a:latin typeface="Calibri"/>
                <a:ea typeface="Calibri"/>
                <a:cs typeface="Calibri"/>
              </a:rPr>
              <a:t>Equitable Distribution of Teachers (EDT)</a:t>
            </a:r>
            <a:r>
              <a:rPr lang="en-US">
                <a:latin typeface="Calibri"/>
                <a:ea typeface="Calibri"/>
                <a:cs typeface="Calibri"/>
              </a:rPr>
              <a:t> - ESSA requires SEAs to evaluate annually whether low-income and minority students are taught disproportionately by ineffective, out-of-field, or inexperienced teachers compared to their higher-income, non-minority peers.</a:t>
            </a:r>
          </a:p>
          <a:p>
            <a:pPr>
              <a:spcAft>
                <a:spcPts val="1000"/>
              </a:spcAft>
            </a:pPr>
            <a:r>
              <a:rPr lang="en-US">
                <a:latin typeface="Calibri"/>
                <a:ea typeface="Calibri"/>
                <a:cs typeface="Calibri"/>
              </a:rPr>
              <a:t>Collaboration can help ensure the accuracy of the data submitted and, therefore, the results of these analyses. CDE recommends: </a:t>
            </a:r>
          </a:p>
          <a:p>
            <a:pPr lvl="1">
              <a:spcBef>
                <a:spcPts val="700"/>
              </a:spcBef>
              <a:spcAft>
                <a:spcPts val="1000"/>
              </a:spcAft>
              <a:buFont typeface="Courier New" panose="020B0604020202020204" pitchFamily="34" charset="0"/>
              <a:buChar char="o"/>
            </a:pPr>
            <a:r>
              <a:rPr lang="en-US">
                <a:latin typeface="Calibri"/>
                <a:ea typeface="Calibri"/>
                <a:cs typeface="Calibri"/>
              </a:rPr>
              <a:t>The LEA's Data Respondent collaborates with the LEA’s ESEA Consolidated Application Coordinator to code Title I staff assignments.</a:t>
            </a:r>
          </a:p>
          <a:p>
            <a:pPr lvl="1">
              <a:buFont typeface="Courier New" panose="020B0604020202020204" pitchFamily="34" charset="0"/>
              <a:buChar char="o"/>
            </a:pPr>
            <a:r>
              <a:rPr lang="en-US">
                <a:latin typeface="Calibri"/>
                <a:ea typeface="Calibri"/>
                <a:cs typeface="Calibri"/>
              </a:rPr>
              <a:t>LEAs collaborate with respective Charter Schools to implement data quality checks.</a:t>
            </a:r>
          </a:p>
          <a:p>
            <a:pPr lvl="1">
              <a:buFont typeface="Courier New" panose="020B0604020202020204" pitchFamily="34" charset="0"/>
              <a:buChar char="o"/>
            </a:pP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60D3DC31-2B1F-0288-D0AC-BC6C150651D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6912CA7B-1DFB-2E2E-D197-61424D4C6765}"/>
              </a:ext>
            </a:extLst>
          </p:cNvPr>
          <p:cNvSpPr>
            <a:spLocks noGrp="1"/>
          </p:cNvSpPr>
          <p:nvPr>
            <p:ph sz="quarter" idx="13"/>
          </p:nvPr>
        </p:nvSpPr>
        <p:spPr/>
        <p:txBody>
          <a:bodyPr vert="horz" lIns="91440" tIns="45720" rIns="91440" bIns="45720" rtlCol="0" anchor="t">
            <a:normAutofit/>
          </a:bodyPr>
          <a:lstStyle/>
          <a:p>
            <a:r>
              <a:rPr lang="en-US">
                <a:latin typeface="Trebuchet MS"/>
              </a:rPr>
              <a:t>Human Resources Snapshot Collection</a:t>
            </a:r>
            <a:endParaRPr lang="en-US">
              <a:solidFill>
                <a:srgbClr val="000000"/>
              </a:solidFill>
              <a:latin typeface="Trebuchet MS"/>
            </a:endParaRPr>
          </a:p>
        </p:txBody>
      </p:sp>
      <p:sp>
        <p:nvSpPr>
          <p:cNvPr id="6" name="Content Placeholder 5">
            <a:extLst>
              <a:ext uri="{FF2B5EF4-FFF2-40B4-BE49-F238E27FC236}">
                <a16:creationId xmlns:a16="http://schemas.microsoft.com/office/drawing/2014/main" id="{29F14864-6265-05D2-4E54-889F5B15E49E}"/>
              </a:ext>
            </a:extLst>
          </p:cNvPr>
          <p:cNvSpPr>
            <a:spLocks noGrp="1"/>
          </p:cNvSpPr>
          <p:nvPr>
            <p:ph sz="quarter" idx="14"/>
          </p:nvPr>
        </p:nvSpPr>
        <p:spPr/>
        <p:txBody>
          <a:bodyPr vert="horz" lIns="91440" tIns="45720" rIns="91440" bIns="45720" rtlCol="0" anchor="t">
            <a:normAutofit/>
          </a:bodyPr>
          <a:lstStyle/>
          <a:p>
            <a:r>
              <a:rPr lang="en-US">
                <a:hlinkClick r:id="rId2"/>
              </a:rPr>
              <a:t>HumanResourcesData@cde.state.co.us</a:t>
            </a:r>
            <a:endParaRPr lang="en-US"/>
          </a:p>
        </p:txBody>
      </p:sp>
    </p:spTree>
    <p:extLst>
      <p:ext uri="{BB962C8B-B14F-4D97-AF65-F5344CB8AC3E}">
        <p14:creationId xmlns:p14="http://schemas.microsoft.com/office/powerpoint/2010/main" val="111606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B8D64-458C-E6BA-39D2-11EA1EA9A788}"/>
              </a:ext>
            </a:extLst>
          </p:cNvPr>
          <p:cNvSpPr>
            <a:spLocks noGrp="1"/>
          </p:cNvSpPr>
          <p:nvPr>
            <p:ph type="title"/>
          </p:nvPr>
        </p:nvSpPr>
        <p:spPr>
          <a:xfrm>
            <a:off x="443565" y="205176"/>
            <a:ext cx="8065168" cy="898524"/>
          </a:xfrm>
        </p:spPr>
        <p:txBody>
          <a:bodyPr anchor="t">
            <a:normAutofit/>
          </a:bodyPr>
          <a:lstStyle/>
          <a:p>
            <a:r>
              <a:rPr lang="en-US">
                <a:latin typeface="Calibri"/>
                <a:ea typeface="Calibri"/>
                <a:cs typeface="Calibri"/>
              </a:rPr>
              <a:t>Staff Assignment Coding for Title I Schools</a:t>
            </a:r>
          </a:p>
        </p:txBody>
      </p:sp>
      <p:pic>
        <p:nvPicPr>
          <p:cNvPr id="14" name="Content Placeholder 13" descr="screenshot shows a budgeted activity from the ESEA application">
            <a:extLst>
              <a:ext uri="{FF2B5EF4-FFF2-40B4-BE49-F238E27FC236}">
                <a16:creationId xmlns:a16="http://schemas.microsoft.com/office/drawing/2014/main" id="{7555A184-6503-95AA-9728-11FF69483B29}"/>
              </a:ext>
            </a:extLst>
          </p:cNvPr>
          <p:cNvPicPr>
            <a:picLocks noGrp="1" noChangeAspect="1"/>
          </p:cNvPicPr>
          <p:nvPr>
            <p:ph sz="half" idx="1"/>
          </p:nvPr>
        </p:nvPicPr>
        <p:blipFill>
          <a:blip r:embed="rId2"/>
          <a:stretch>
            <a:fillRect/>
          </a:stretch>
        </p:blipFill>
        <p:spPr>
          <a:xfrm>
            <a:off x="1102081" y="1554480"/>
            <a:ext cx="4653838" cy="4351338"/>
          </a:xfrm>
          <a:prstGeom prst="rect">
            <a:avLst/>
          </a:prstGeom>
          <a:noFill/>
        </p:spPr>
      </p:pic>
      <p:sp>
        <p:nvSpPr>
          <p:cNvPr id="6" name="Content Placeholder 5">
            <a:extLst>
              <a:ext uri="{FF2B5EF4-FFF2-40B4-BE49-F238E27FC236}">
                <a16:creationId xmlns:a16="http://schemas.microsoft.com/office/drawing/2014/main" id="{EBA0F352-2260-E3B1-587E-87A7983F257A}"/>
              </a:ext>
            </a:extLst>
          </p:cNvPr>
          <p:cNvSpPr>
            <a:spLocks noGrp="1"/>
          </p:cNvSpPr>
          <p:nvPr>
            <p:ph sz="half" idx="2"/>
          </p:nvPr>
        </p:nvSpPr>
        <p:spPr>
          <a:xfrm>
            <a:off x="6172200" y="1554480"/>
            <a:ext cx="5181600" cy="4351338"/>
          </a:xfrm>
        </p:spPr>
        <p:txBody>
          <a:bodyPr vert="horz" lIns="0" tIns="0" rIns="0" bIns="0" rtlCol="0" anchor="t">
            <a:normAutofit/>
          </a:bodyPr>
          <a:lstStyle/>
          <a:p>
            <a:pPr>
              <a:spcAft>
                <a:spcPts val="1000"/>
              </a:spcAft>
            </a:pPr>
            <a:r>
              <a:rPr lang="en-US">
                <a:latin typeface="Calibri"/>
                <a:ea typeface="Calibri"/>
                <a:cs typeface="Calibri"/>
              </a:rPr>
              <a:t>The screenshot on the left shows a budgeted activity from the ESEA Consolidated Application. </a:t>
            </a:r>
            <a:endParaRPr lang="en-US"/>
          </a:p>
          <a:p>
            <a:r>
              <a:rPr lang="en-US">
                <a:latin typeface="Calibri"/>
                <a:ea typeface="Calibri"/>
                <a:cs typeface="Calibri"/>
              </a:rPr>
              <a:t>For each Title I staff position, HR coding should align with the Function Code, Salary Position and Quantity/FTE that was submitted in the ESEA Consolidated Application.</a:t>
            </a:r>
            <a:endParaRPr lang="en-US"/>
          </a:p>
          <a:p>
            <a:pPr marL="0" indent="0">
              <a:buNone/>
            </a:pPr>
            <a:endParaRPr lang="en-US">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3EB02628-AAEE-5524-DB96-5326800EBE73}"/>
              </a:ext>
            </a:extLst>
          </p:cNvPr>
          <p:cNvSpPr>
            <a:spLocks noGrp="1"/>
          </p:cNvSpPr>
          <p:nvPr>
            <p:ph type="sldNum" sz="quarter" idx="12"/>
          </p:nvPr>
        </p:nvSpPr>
        <p:spPr>
          <a:xfrm>
            <a:off x="332873" y="6356351"/>
            <a:ext cx="830909" cy="362338"/>
          </a:xfrm>
        </p:spPr>
        <p:txBody>
          <a:bodyPr anchor="ctr">
            <a:normAutofit/>
          </a:bodyPr>
          <a:lstStyle/>
          <a:p>
            <a:pPr>
              <a:spcAft>
                <a:spcPts val="600"/>
              </a:spcAft>
            </a:pPr>
            <a:fld id="{C479D5F6-EDCB-402A-AC08-4943A1820E8F}"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07B0CA7B-546B-0A1E-E8C8-F926A263B810}"/>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normAutofit/>
          </a:bodyPr>
          <a:lstStyle/>
          <a:p>
            <a:r>
              <a:rPr lang="en-US"/>
              <a:t>	</a:t>
            </a:r>
          </a:p>
        </p:txBody>
      </p:sp>
      <p:sp>
        <p:nvSpPr>
          <p:cNvPr id="19" name="Content Placeholder 6">
            <a:extLst>
              <a:ext uri="{FF2B5EF4-FFF2-40B4-BE49-F238E27FC236}">
                <a16:creationId xmlns:a16="http://schemas.microsoft.com/office/drawing/2014/main" id="{600E19A4-1E50-2E5F-ED76-C4777B1566E9}"/>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hlinkClick r:id="rId3"/>
              </a:rPr>
              <a:t>HumanResourcesData@cde.state.co.us</a:t>
            </a:r>
            <a:endParaRPr lang="en-US"/>
          </a:p>
        </p:txBody>
      </p:sp>
      <p:sp>
        <p:nvSpPr>
          <p:cNvPr id="3" name="Content Placeholder 4">
            <a:extLst>
              <a:ext uri="{FF2B5EF4-FFF2-40B4-BE49-F238E27FC236}">
                <a16:creationId xmlns:a16="http://schemas.microsoft.com/office/drawing/2014/main" id="{C5B95782-CC36-6A99-67B5-F193CAF30B24}"/>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Human Resources Snapshot Collection</a:t>
            </a:r>
          </a:p>
        </p:txBody>
      </p:sp>
    </p:spTree>
    <p:extLst>
      <p:ext uri="{BB962C8B-B14F-4D97-AF65-F5344CB8AC3E}">
        <p14:creationId xmlns:p14="http://schemas.microsoft.com/office/powerpoint/2010/main" val="221653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EDAF-00D4-9507-4E7E-58BE99A6D7D5}"/>
              </a:ext>
            </a:extLst>
          </p:cNvPr>
          <p:cNvSpPr>
            <a:spLocks noGrp="1"/>
          </p:cNvSpPr>
          <p:nvPr>
            <p:ph type="title"/>
          </p:nvPr>
        </p:nvSpPr>
        <p:spPr/>
        <p:txBody>
          <a:bodyPr/>
          <a:lstStyle/>
          <a:p>
            <a:r>
              <a:rPr lang="en-US">
                <a:latin typeface="Calibri"/>
                <a:ea typeface="Calibri"/>
                <a:cs typeface="Calibri"/>
              </a:rPr>
              <a:t>Staff Assignment Coding Alignment with ESEA Consolidated Application Codes</a:t>
            </a:r>
            <a:endParaRPr lang="en-US">
              <a:solidFill>
                <a:srgbClr val="000000"/>
              </a:solidFill>
              <a:latin typeface="Calibri"/>
              <a:ea typeface="Calibri"/>
              <a:cs typeface="Calibri"/>
            </a:endParaRPr>
          </a:p>
          <a:p>
            <a:endParaRPr lang="en-US"/>
          </a:p>
        </p:txBody>
      </p:sp>
      <p:sp>
        <p:nvSpPr>
          <p:cNvPr id="3" name="TextBox 2">
            <a:extLst>
              <a:ext uri="{FF2B5EF4-FFF2-40B4-BE49-F238E27FC236}">
                <a16:creationId xmlns:a16="http://schemas.microsoft.com/office/drawing/2014/main" id="{A05D9509-F5D9-8A89-1684-46953EBB2A07}"/>
              </a:ext>
            </a:extLst>
          </p:cNvPr>
          <p:cNvSpPr txBox="1"/>
          <p:nvPr/>
        </p:nvSpPr>
        <p:spPr>
          <a:xfrm>
            <a:off x="839164" y="1716912"/>
            <a:ext cx="10517527" cy="16979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0"/>
              </a:spcAft>
              <a:buFont typeface="Arial"/>
              <a:buChar char="•"/>
            </a:pPr>
            <a:r>
              <a:rPr lang="en-US" sz="2400">
                <a:latin typeface="Calibri"/>
                <a:ea typeface="Calibri"/>
                <a:cs typeface="Calibri"/>
              </a:rPr>
              <a:t>Some of the codes in the ESEA Consolidated Application have different labels than the Staff Assignment Interchange. </a:t>
            </a:r>
            <a:endParaRPr lang="en-US"/>
          </a:p>
          <a:p>
            <a:pPr marL="342900" indent="-342900">
              <a:buFont typeface="Arial"/>
              <a:buChar char="•"/>
            </a:pPr>
            <a:r>
              <a:rPr lang="en-US" sz="2400">
                <a:latin typeface="Calibri"/>
                <a:ea typeface="Calibri"/>
                <a:cs typeface="Calibri"/>
              </a:rPr>
              <a:t>The table below outlines how codes in the ESEA Consolidated Application correlate with the Staff Interchange. </a:t>
            </a:r>
            <a:endParaRPr lang="en-US"/>
          </a:p>
        </p:txBody>
      </p:sp>
      <p:graphicFrame>
        <p:nvGraphicFramePr>
          <p:cNvPr id="7" name="Content Placeholder 6">
            <a:extLst>
              <a:ext uri="{FF2B5EF4-FFF2-40B4-BE49-F238E27FC236}">
                <a16:creationId xmlns:a16="http://schemas.microsoft.com/office/drawing/2014/main" id="{BEBC14EB-5240-E1D1-C272-6694F4714AFB}"/>
              </a:ext>
            </a:extLst>
          </p:cNvPr>
          <p:cNvGraphicFramePr>
            <a:graphicFrameLocks noGrp="1"/>
          </p:cNvGraphicFramePr>
          <p:nvPr>
            <p:ph idx="1"/>
          </p:nvPr>
        </p:nvGraphicFramePr>
        <p:xfrm>
          <a:off x="589547" y="3610090"/>
          <a:ext cx="10515600" cy="1752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37429714"/>
                    </a:ext>
                  </a:extLst>
                </a:gridCol>
                <a:gridCol w="5257800">
                  <a:extLst>
                    <a:ext uri="{9D8B030D-6E8A-4147-A177-3AD203B41FA5}">
                      <a16:colId xmlns:a16="http://schemas.microsoft.com/office/drawing/2014/main" val="196149804"/>
                    </a:ext>
                  </a:extLst>
                </a:gridCol>
              </a:tblGrid>
              <a:tr h="370840">
                <a:tc>
                  <a:txBody>
                    <a:bodyPr/>
                    <a:lstStyle/>
                    <a:p>
                      <a:r>
                        <a:rPr lang="en-US"/>
                        <a:t>ESEA Consolidated Application</a:t>
                      </a:r>
                    </a:p>
                  </a:txBody>
                  <a:tcPr/>
                </a:tc>
                <a:tc>
                  <a:txBody>
                    <a:bodyPr/>
                    <a:lstStyle/>
                    <a:p>
                      <a:r>
                        <a:rPr lang="en-US"/>
                        <a:t>Staff Assignment Interchange</a:t>
                      </a:r>
                    </a:p>
                  </a:txBody>
                  <a:tcPr/>
                </a:tc>
                <a:extLst>
                  <a:ext uri="{0D108BD9-81ED-4DB2-BD59-A6C34878D82A}">
                    <a16:rowId xmlns:a16="http://schemas.microsoft.com/office/drawing/2014/main" val="2951342815"/>
                  </a:ext>
                </a:extLst>
              </a:tr>
              <a:tr h="370840">
                <a:tc>
                  <a:txBody>
                    <a:bodyPr/>
                    <a:lstStyle/>
                    <a:p>
                      <a:r>
                        <a:rPr lang="en-US"/>
                        <a:t>Function Code</a:t>
                      </a:r>
                    </a:p>
                  </a:txBody>
                  <a:tcPr/>
                </a:tc>
                <a:tc>
                  <a:txBody>
                    <a:bodyPr/>
                    <a:lstStyle/>
                    <a:p>
                      <a:r>
                        <a:rPr lang="en-US"/>
                        <a:t>Funding Source</a:t>
                      </a:r>
                    </a:p>
                  </a:txBody>
                  <a:tcPr/>
                </a:tc>
                <a:extLst>
                  <a:ext uri="{0D108BD9-81ED-4DB2-BD59-A6C34878D82A}">
                    <a16:rowId xmlns:a16="http://schemas.microsoft.com/office/drawing/2014/main" val="1648522685"/>
                  </a:ext>
                </a:extLst>
              </a:tr>
              <a:tr h="370840">
                <a:tc>
                  <a:txBody>
                    <a:bodyPr/>
                    <a:lstStyle/>
                    <a:p>
                      <a:r>
                        <a:rPr lang="en-US"/>
                        <a:t>Salary Position</a:t>
                      </a:r>
                    </a:p>
                  </a:txBody>
                  <a:tcPr/>
                </a:tc>
                <a:tc>
                  <a:txBody>
                    <a:bodyPr/>
                    <a:lstStyle/>
                    <a:p>
                      <a:r>
                        <a:rPr lang="en-US"/>
                        <a:t>Job Code</a:t>
                      </a:r>
                    </a:p>
                  </a:txBody>
                  <a:tcPr/>
                </a:tc>
                <a:extLst>
                  <a:ext uri="{0D108BD9-81ED-4DB2-BD59-A6C34878D82A}">
                    <a16:rowId xmlns:a16="http://schemas.microsoft.com/office/drawing/2014/main" val="740807820"/>
                  </a:ext>
                </a:extLst>
              </a:tr>
              <a:tr h="370702">
                <a:tc>
                  <a:txBody>
                    <a:bodyPr/>
                    <a:lstStyle/>
                    <a:p>
                      <a:r>
                        <a:rPr lang="en-US"/>
                        <a:t>Quantity</a:t>
                      </a:r>
                    </a:p>
                  </a:txBody>
                  <a:tcPr/>
                </a:tc>
                <a:tc>
                  <a:txBody>
                    <a:bodyPr/>
                    <a:lstStyle/>
                    <a:p>
                      <a:r>
                        <a:rPr lang="en-US"/>
                        <a:t>FTE (Calculated based on Hours per Day and Contract Days)</a:t>
                      </a:r>
                    </a:p>
                  </a:txBody>
                  <a:tcPr/>
                </a:tc>
                <a:extLst>
                  <a:ext uri="{0D108BD9-81ED-4DB2-BD59-A6C34878D82A}">
                    <a16:rowId xmlns:a16="http://schemas.microsoft.com/office/drawing/2014/main" val="2142828259"/>
                  </a:ext>
                </a:extLst>
              </a:tr>
            </a:tbl>
          </a:graphicData>
        </a:graphic>
      </p:graphicFrame>
      <p:sp>
        <p:nvSpPr>
          <p:cNvPr id="4" name="Slide Number Placeholder 3">
            <a:extLst>
              <a:ext uri="{FF2B5EF4-FFF2-40B4-BE49-F238E27FC236}">
                <a16:creationId xmlns:a16="http://schemas.microsoft.com/office/drawing/2014/main" id="{EE7E6FC1-FE96-0C03-8E6E-8DCF1B854D40}"/>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9A5EDDDF-7E62-EEF1-B922-3BE09817F81C}"/>
              </a:ext>
            </a:extLst>
          </p:cNvPr>
          <p:cNvSpPr>
            <a:spLocks noGrp="1"/>
          </p:cNvSpPr>
          <p:nvPr>
            <p:ph sz="quarter" idx="13"/>
          </p:nvPr>
        </p:nvSpPr>
        <p:spPr/>
        <p:txBody>
          <a:bodyPr vert="horz" lIns="91440" tIns="45720" rIns="91440" bIns="45720" rtlCol="0" anchor="t">
            <a:normAutofit/>
          </a:bodyPr>
          <a:lstStyle/>
          <a:p>
            <a:r>
              <a:rPr lang="en-US"/>
              <a:t>Human Resources Snapshot Collection</a:t>
            </a:r>
          </a:p>
        </p:txBody>
      </p:sp>
      <p:sp>
        <p:nvSpPr>
          <p:cNvPr id="6" name="Content Placeholder 5">
            <a:extLst>
              <a:ext uri="{FF2B5EF4-FFF2-40B4-BE49-F238E27FC236}">
                <a16:creationId xmlns:a16="http://schemas.microsoft.com/office/drawing/2014/main" id="{7B64C0B4-3837-A5DE-C390-5AC2AF80F6EB}"/>
              </a:ext>
            </a:extLst>
          </p:cNvPr>
          <p:cNvSpPr>
            <a:spLocks noGrp="1"/>
          </p:cNvSpPr>
          <p:nvPr>
            <p:ph sz="quarter" idx="14"/>
          </p:nvPr>
        </p:nvSpPr>
        <p:spPr/>
        <p:txBody>
          <a:bodyPr vert="horz" lIns="91440" tIns="45720" rIns="91440" bIns="45720" rtlCol="0" anchor="t">
            <a:normAutofit/>
          </a:bodyPr>
          <a:lstStyle/>
          <a:p>
            <a:r>
              <a:rPr lang="en-US">
                <a:hlinkClick r:id="rId2"/>
              </a:rPr>
              <a:t>HumanResourcesData@cde.state.co.us</a:t>
            </a:r>
            <a:endParaRPr lang="en-US"/>
          </a:p>
        </p:txBody>
      </p:sp>
    </p:spTree>
    <p:extLst>
      <p:ext uri="{BB962C8B-B14F-4D97-AF65-F5344CB8AC3E}">
        <p14:creationId xmlns:p14="http://schemas.microsoft.com/office/powerpoint/2010/main" val="110038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4AB5-7878-C045-864B-35F5E634F1DB}"/>
              </a:ext>
            </a:extLst>
          </p:cNvPr>
          <p:cNvSpPr>
            <a:spLocks noGrp="1"/>
          </p:cNvSpPr>
          <p:nvPr>
            <p:ph type="title"/>
          </p:nvPr>
        </p:nvSpPr>
        <p:spPr>
          <a:xfrm>
            <a:off x="443565" y="205176"/>
            <a:ext cx="8065168" cy="898524"/>
          </a:xfrm>
        </p:spPr>
        <p:txBody>
          <a:bodyPr/>
          <a:lstStyle/>
          <a:p>
            <a:r>
              <a:rPr lang="en-US"/>
              <a:t>Funding Sources for Staff in Title I Schools</a:t>
            </a:r>
          </a:p>
        </p:txBody>
      </p:sp>
      <p:sp>
        <p:nvSpPr>
          <p:cNvPr id="3" name="Content Placeholder 2">
            <a:extLst>
              <a:ext uri="{FF2B5EF4-FFF2-40B4-BE49-F238E27FC236}">
                <a16:creationId xmlns:a16="http://schemas.microsoft.com/office/drawing/2014/main" id="{FED5CF6D-50E5-65A4-4EEA-84177F88E3FF}"/>
              </a:ext>
            </a:extLst>
          </p:cNvPr>
          <p:cNvSpPr>
            <a:spLocks noGrp="1"/>
          </p:cNvSpPr>
          <p:nvPr>
            <p:ph idx="1"/>
          </p:nvPr>
        </p:nvSpPr>
        <p:spPr>
          <a:xfrm>
            <a:off x="838200" y="1554480"/>
            <a:ext cx="10515600" cy="4351338"/>
          </a:xfrm>
        </p:spPr>
        <p:txBody>
          <a:bodyPr vert="horz" lIns="0" tIns="0" rIns="0" bIns="0" rtlCol="0" anchor="t">
            <a:normAutofit/>
          </a:bodyPr>
          <a:lstStyle/>
          <a:p>
            <a:r>
              <a:rPr lang="en-US"/>
              <a:t>Funding Source Code 03 Federal funding source (Title 1, Part A) should be used for positions budgeted in Title I of the ESEA Consolidated Application. </a:t>
            </a:r>
          </a:p>
          <a:p>
            <a:pPr lvl="1"/>
            <a:r>
              <a:rPr lang="en-US"/>
              <a:t>If a partial salary is included in the application, the portion of the salary paid with Title I funds should be coded to 03 Federal funding source (Title I, Part A). This means some positions may need to be split and entered multiple times with different funding sources.</a:t>
            </a:r>
          </a:p>
          <a:p>
            <a:r>
              <a:rPr lang="en-US"/>
              <a:t>The updated </a:t>
            </a:r>
            <a:r>
              <a:rPr lang="en-US">
                <a:hlinkClick r:id="rId2"/>
              </a:rPr>
              <a:t>Staff Assignment Coding Guide </a:t>
            </a:r>
            <a:r>
              <a:rPr lang="en-US"/>
              <a:t>provides examples of how to code positions that are partially or fully funded with Title I. </a:t>
            </a:r>
          </a:p>
          <a:p>
            <a:endParaRPr lang="en-US"/>
          </a:p>
        </p:txBody>
      </p:sp>
      <p:sp>
        <p:nvSpPr>
          <p:cNvPr id="4" name="Slide Number Placeholder 3">
            <a:extLst>
              <a:ext uri="{FF2B5EF4-FFF2-40B4-BE49-F238E27FC236}">
                <a16:creationId xmlns:a16="http://schemas.microsoft.com/office/drawing/2014/main" id="{66E37331-FEE8-73AD-CCBD-901E176049E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1157E087-B518-9F2D-74E2-97FE2A0F627D}"/>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Human Resources Snapshot Collection</a:t>
            </a:r>
          </a:p>
        </p:txBody>
      </p:sp>
      <p:sp>
        <p:nvSpPr>
          <p:cNvPr id="6" name="Content Placeholder 5">
            <a:extLst>
              <a:ext uri="{FF2B5EF4-FFF2-40B4-BE49-F238E27FC236}">
                <a16:creationId xmlns:a16="http://schemas.microsoft.com/office/drawing/2014/main" id="{0C72A64C-E218-5CEA-4C87-B095A77C00D6}"/>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hlinkClick r:id="rId3"/>
              </a:rPr>
              <a:t>HumanResourcesData@cde.state.co.us</a:t>
            </a:r>
            <a:endParaRPr lang="en-US"/>
          </a:p>
        </p:txBody>
      </p:sp>
    </p:spTree>
    <p:extLst>
      <p:ext uri="{BB962C8B-B14F-4D97-AF65-F5344CB8AC3E}">
        <p14:creationId xmlns:p14="http://schemas.microsoft.com/office/powerpoint/2010/main" val="323398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C786-6155-536D-ACB5-CF4FF4CEB0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AAB5D5-9F96-CF66-1657-3ACD243D58B6}"/>
              </a:ext>
            </a:extLst>
          </p:cNvPr>
          <p:cNvSpPr>
            <a:spLocks noGrp="1"/>
          </p:cNvSpPr>
          <p:nvPr>
            <p:ph type="title"/>
          </p:nvPr>
        </p:nvSpPr>
        <p:spPr>
          <a:xfrm>
            <a:off x="239486" y="205176"/>
            <a:ext cx="11854543" cy="898524"/>
          </a:xfrm>
        </p:spPr>
        <p:txBody>
          <a:bodyPr>
            <a:normAutofit fontScale="90000"/>
          </a:bodyPr>
          <a:lstStyle/>
          <a:p>
            <a:r>
              <a:rPr lang="en-US" sz="4000">
                <a:latin typeface="Calibri"/>
                <a:ea typeface="Calibri"/>
                <a:cs typeface="Calibri"/>
              </a:rPr>
              <a:t>New Coding Guide on Website</a:t>
            </a:r>
            <a:br>
              <a:rPr lang="en-US">
                <a:latin typeface="Calibri"/>
              </a:rPr>
            </a:br>
            <a:r>
              <a:rPr lang="en-US">
                <a:latin typeface="Calibri"/>
                <a:ea typeface="Calibri"/>
                <a:cs typeface="Calibri"/>
              </a:rPr>
              <a:t>Staff Assignment Coding Guide for Title I, Multilingual Services, and Gifted &amp; Talented </a:t>
            </a:r>
          </a:p>
        </p:txBody>
      </p:sp>
      <p:sp>
        <p:nvSpPr>
          <p:cNvPr id="6" name="Content Placeholder 5">
            <a:extLst>
              <a:ext uri="{FF2B5EF4-FFF2-40B4-BE49-F238E27FC236}">
                <a16:creationId xmlns:a16="http://schemas.microsoft.com/office/drawing/2014/main" id="{4CBEAA54-6194-7C1B-8A15-03039629E536}"/>
              </a:ext>
            </a:extLst>
          </p:cNvPr>
          <p:cNvSpPr>
            <a:spLocks noGrp="1"/>
          </p:cNvSpPr>
          <p:nvPr>
            <p:ph idx="1"/>
          </p:nvPr>
        </p:nvSpPr>
        <p:spPr>
          <a:xfrm>
            <a:off x="239486" y="1554480"/>
            <a:ext cx="4977407" cy="4351338"/>
          </a:xfrm>
        </p:spPr>
        <p:txBody>
          <a:bodyPr vert="horz" lIns="0" tIns="0" rIns="0" bIns="0" rtlCol="0" anchor="t">
            <a:normAutofit/>
          </a:bodyPr>
          <a:lstStyle/>
          <a:p>
            <a:pPr>
              <a:spcAft>
                <a:spcPts val="1000"/>
              </a:spcAft>
            </a:pPr>
            <a:r>
              <a:rPr lang="en-US">
                <a:latin typeface="Calibri"/>
                <a:ea typeface="Calibri"/>
                <a:cs typeface="Calibri"/>
                <a:hlinkClick r:id="rId2"/>
              </a:rPr>
              <a:t>Staff Interchange website</a:t>
            </a:r>
            <a:endParaRPr lang="en-US">
              <a:latin typeface="Calibri"/>
              <a:ea typeface="Calibri"/>
              <a:cs typeface="Calibri"/>
            </a:endParaRPr>
          </a:p>
          <a:p>
            <a:pPr lvl="1"/>
            <a:r>
              <a:rPr lang="en-US">
                <a:latin typeface="Calibri"/>
                <a:ea typeface="Calibri"/>
                <a:cs typeface="Calibri"/>
              </a:rPr>
              <a:t>Under Additional Resources</a:t>
            </a:r>
          </a:p>
          <a:p>
            <a:pPr lvl="1"/>
            <a:endParaRPr lang="en-US">
              <a:latin typeface="Calibri"/>
              <a:ea typeface="Calibri"/>
              <a:cs typeface="Calibri"/>
            </a:endParaRPr>
          </a:p>
          <a:p>
            <a:pPr lvl="1"/>
            <a:endParaRPr lang="en-US">
              <a:latin typeface="Calibri"/>
              <a:ea typeface="Calibri"/>
              <a:cs typeface="Calibri"/>
            </a:endParaRPr>
          </a:p>
          <a:p>
            <a:pPr lvl="1"/>
            <a:endParaRPr lang="en-US">
              <a:latin typeface="Calibri"/>
              <a:ea typeface="Calibri"/>
              <a:cs typeface="Calibri"/>
            </a:endParaRPr>
          </a:p>
          <a:p>
            <a:pPr lvl="1"/>
            <a:endParaRPr lang="en-US">
              <a:latin typeface="Calibri"/>
              <a:ea typeface="Calibri"/>
              <a:cs typeface="Calibri"/>
            </a:endParaRPr>
          </a:p>
          <a:p>
            <a:pPr lvl="2"/>
            <a:r>
              <a:rPr lang="en-US">
                <a:latin typeface="Calibri"/>
                <a:ea typeface="Calibri"/>
                <a:cs typeface="Calibri"/>
                <a:hlinkClick r:id="rId3"/>
              </a:rPr>
              <a:t>Human Resources Coding Assignment Guide</a:t>
            </a:r>
            <a:endParaRPr lang="en-US">
              <a:latin typeface="Calibri"/>
              <a:ea typeface="Calibri"/>
              <a:cs typeface="Calibri"/>
            </a:endParaRPr>
          </a:p>
          <a:p>
            <a:pPr marL="457200" lvl="1" indent="0">
              <a:buNone/>
            </a:pPr>
            <a:endParaRPr lang="en-US"/>
          </a:p>
        </p:txBody>
      </p:sp>
      <p:pic>
        <p:nvPicPr>
          <p:cNvPr id="11" name="Picture 10" descr="Screenshot of where to find the resource on the staff interchange website">
            <a:extLst>
              <a:ext uri="{FF2B5EF4-FFF2-40B4-BE49-F238E27FC236}">
                <a16:creationId xmlns:a16="http://schemas.microsoft.com/office/drawing/2014/main" id="{37A00D5F-1724-FE89-38A4-3FB6D0DC86F2}"/>
              </a:ext>
            </a:extLst>
          </p:cNvPr>
          <p:cNvPicPr>
            <a:picLocks noChangeAspect="1"/>
          </p:cNvPicPr>
          <p:nvPr/>
        </p:nvPicPr>
        <p:blipFill>
          <a:blip r:embed="rId4"/>
          <a:stretch>
            <a:fillRect/>
          </a:stretch>
        </p:blipFill>
        <p:spPr>
          <a:xfrm>
            <a:off x="332873" y="2457375"/>
            <a:ext cx="4968671" cy="1272650"/>
          </a:xfrm>
          <a:prstGeom prst="rect">
            <a:avLst/>
          </a:prstGeom>
        </p:spPr>
      </p:pic>
      <p:pic>
        <p:nvPicPr>
          <p:cNvPr id="9" name="Picture 8" descr="Screenshot of Staff Assignment coding guide">
            <a:extLst>
              <a:ext uri="{FF2B5EF4-FFF2-40B4-BE49-F238E27FC236}">
                <a16:creationId xmlns:a16="http://schemas.microsoft.com/office/drawing/2014/main" id="{3F7E4202-65C6-25E9-E4EC-9591E54A72C0}"/>
              </a:ext>
            </a:extLst>
          </p:cNvPr>
          <p:cNvPicPr>
            <a:picLocks noChangeAspect="1"/>
          </p:cNvPicPr>
          <p:nvPr/>
        </p:nvPicPr>
        <p:blipFill>
          <a:blip r:embed="rId5"/>
          <a:stretch>
            <a:fillRect/>
          </a:stretch>
        </p:blipFill>
        <p:spPr>
          <a:xfrm>
            <a:off x="5850054" y="1713154"/>
            <a:ext cx="5555461" cy="2370025"/>
          </a:xfrm>
          <a:prstGeom prst="rect">
            <a:avLst/>
          </a:prstGeom>
        </p:spPr>
      </p:pic>
      <p:sp>
        <p:nvSpPr>
          <p:cNvPr id="4" name="Slide Number Placeholder 3">
            <a:extLst>
              <a:ext uri="{FF2B5EF4-FFF2-40B4-BE49-F238E27FC236}">
                <a16:creationId xmlns:a16="http://schemas.microsoft.com/office/drawing/2014/main" id="{4FF67597-E92E-BCAA-B16B-5CF3187E9787}"/>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6">
            <a:extLst>
              <a:ext uri="{FF2B5EF4-FFF2-40B4-BE49-F238E27FC236}">
                <a16:creationId xmlns:a16="http://schemas.microsoft.com/office/drawing/2014/main" id="{18C33EBE-1AD3-F536-E1B1-FBBB7CA99267}"/>
              </a:ext>
            </a:extLst>
          </p:cNvPr>
          <p:cNvSpPr>
            <a:spLocks noGrp="1"/>
          </p:cNvSpPr>
          <p:nvPr>
            <p:ph sz="quarter" idx="13"/>
          </p:nvPr>
        </p:nvSpPr>
        <p:spPr/>
        <p:txBody>
          <a:bodyPr/>
          <a:lstStyle/>
          <a:p>
            <a:r>
              <a:rPr lang="en-US"/>
              <a:t>Human Resources Snapshot Collection	</a:t>
            </a:r>
          </a:p>
        </p:txBody>
      </p:sp>
      <p:sp>
        <p:nvSpPr>
          <p:cNvPr id="8" name="Content Placeholder 7">
            <a:extLst>
              <a:ext uri="{FF2B5EF4-FFF2-40B4-BE49-F238E27FC236}">
                <a16:creationId xmlns:a16="http://schemas.microsoft.com/office/drawing/2014/main" id="{03D39A19-AE8D-0C91-24E8-7A5F76808938}"/>
              </a:ext>
            </a:extLst>
          </p:cNvPr>
          <p:cNvSpPr>
            <a:spLocks noGrp="1"/>
          </p:cNvSpPr>
          <p:nvPr>
            <p:ph sz="quarter" idx="14"/>
          </p:nvPr>
        </p:nvSpPr>
        <p:spPr/>
        <p:txBody>
          <a:bodyPr/>
          <a:lstStyle/>
          <a:p>
            <a:r>
              <a:rPr lang="en-US">
                <a:hlinkClick r:id="rId6"/>
              </a:rPr>
              <a:t>HumanResourcesData@cde.state.co.us</a:t>
            </a:r>
            <a:endParaRPr lang="en-US"/>
          </a:p>
        </p:txBody>
      </p:sp>
    </p:spTree>
    <p:extLst>
      <p:ext uri="{BB962C8B-B14F-4D97-AF65-F5344CB8AC3E}">
        <p14:creationId xmlns:p14="http://schemas.microsoft.com/office/powerpoint/2010/main" val="313988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4765E-0926-664F-CA3C-D009E536E8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2AB1B6-C8FC-FD8B-3313-E440B52EA91B}"/>
              </a:ext>
            </a:extLst>
          </p:cNvPr>
          <p:cNvSpPr>
            <a:spLocks noGrp="1"/>
          </p:cNvSpPr>
          <p:nvPr>
            <p:ph type="title"/>
          </p:nvPr>
        </p:nvSpPr>
        <p:spPr>
          <a:xfrm>
            <a:off x="239486" y="205176"/>
            <a:ext cx="11854543" cy="898524"/>
          </a:xfrm>
        </p:spPr>
        <p:txBody>
          <a:bodyPr>
            <a:normAutofit/>
          </a:bodyPr>
          <a:lstStyle/>
          <a:p>
            <a:r>
              <a:rPr lang="en-US">
                <a:latin typeface="Calibri"/>
                <a:ea typeface="Calibri"/>
                <a:cs typeface="Calibri"/>
              </a:rPr>
              <a:t>Staff Assignment Coding Example for a Fully Funded Title I FTE</a:t>
            </a:r>
          </a:p>
        </p:txBody>
      </p:sp>
      <p:sp>
        <p:nvSpPr>
          <p:cNvPr id="6" name="Content Placeholder 5">
            <a:extLst>
              <a:ext uri="{FF2B5EF4-FFF2-40B4-BE49-F238E27FC236}">
                <a16:creationId xmlns:a16="http://schemas.microsoft.com/office/drawing/2014/main" id="{B1BB3A63-93F1-D063-2B3F-34C4C94C05A4}"/>
              </a:ext>
            </a:extLst>
          </p:cNvPr>
          <p:cNvSpPr>
            <a:spLocks noGrp="1"/>
          </p:cNvSpPr>
          <p:nvPr>
            <p:ph idx="1"/>
          </p:nvPr>
        </p:nvSpPr>
        <p:spPr>
          <a:xfrm>
            <a:off x="239486" y="1426144"/>
            <a:ext cx="11854542" cy="4640095"/>
          </a:xfrm>
        </p:spPr>
        <p:txBody>
          <a:bodyPr vert="horz" lIns="0" tIns="0" rIns="0" bIns="0" rtlCol="0" anchor="t">
            <a:normAutofit/>
          </a:bodyPr>
          <a:lstStyle/>
          <a:p>
            <a:pPr marL="457200" lvl="1" indent="0">
              <a:spcAft>
                <a:spcPts val="1000"/>
              </a:spcAft>
              <a:buNone/>
            </a:pPr>
            <a:r>
              <a:rPr lang="en-US" sz="2400" b="1">
                <a:latin typeface="Calibri"/>
                <a:ea typeface="Calibri"/>
                <a:cs typeface="Calibri"/>
              </a:rPr>
              <a:t>Example data from the ESEA Consolidated Application </a:t>
            </a:r>
            <a:endParaRPr lang="en-US" sz="2400" b="1">
              <a:ea typeface="Calibri"/>
              <a:cs typeface="Calibri"/>
            </a:endParaRPr>
          </a:p>
          <a:p>
            <a:pPr marL="457200" lvl="1" indent="0">
              <a:spcAft>
                <a:spcPts val="1000"/>
              </a:spcAft>
              <a:buNone/>
            </a:pPr>
            <a:r>
              <a:rPr lang="en-US">
                <a:latin typeface="Calibri"/>
                <a:ea typeface="Calibri"/>
                <a:cs typeface="Calibri"/>
              </a:rPr>
              <a:t>Function Code: 4010 - Title I, Part A</a:t>
            </a:r>
          </a:p>
          <a:p>
            <a:pPr marL="457200" lvl="1" indent="0">
              <a:spcAft>
                <a:spcPts val="1000"/>
              </a:spcAft>
              <a:buNone/>
            </a:pPr>
            <a:r>
              <a:rPr lang="en-US">
                <a:latin typeface="Calibri"/>
                <a:ea typeface="Calibri"/>
                <a:cs typeface="Calibri"/>
              </a:rPr>
              <a:t>Salary Position: 222 Reading Interventionist</a:t>
            </a:r>
          </a:p>
          <a:p>
            <a:pPr marL="457200" lvl="1" indent="0">
              <a:spcAft>
                <a:spcPts val="1500"/>
              </a:spcAft>
              <a:buNone/>
            </a:pPr>
            <a:r>
              <a:rPr lang="en-US">
                <a:latin typeface="Calibri"/>
                <a:ea typeface="Calibri"/>
                <a:cs typeface="Calibri"/>
              </a:rPr>
              <a:t>Quantity/FTE: 1.0</a:t>
            </a:r>
            <a:endParaRPr lang="en-US">
              <a:ea typeface="Calibri"/>
              <a:cs typeface="Calibri"/>
            </a:endParaRPr>
          </a:p>
          <a:p>
            <a:pPr marL="457200" lvl="1" indent="0">
              <a:spcAft>
                <a:spcPts val="1500"/>
              </a:spcAft>
              <a:buNone/>
            </a:pPr>
            <a:endParaRPr lang="en-US">
              <a:latin typeface="Calibri"/>
              <a:ea typeface="Calibri"/>
              <a:cs typeface="Calibri"/>
            </a:endParaRPr>
          </a:p>
          <a:p>
            <a:pPr marL="457200" lvl="1" indent="0">
              <a:spcAft>
                <a:spcPts val="1000"/>
              </a:spcAft>
              <a:buNone/>
            </a:pPr>
            <a:r>
              <a:rPr lang="en-US" sz="2400" b="1">
                <a:latin typeface="Calibri"/>
                <a:ea typeface="Calibri"/>
                <a:cs typeface="Calibri"/>
              </a:rPr>
              <a:t>Example for a Schoolwide or Targeted Assistance Title I School</a:t>
            </a:r>
            <a:endParaRPr lang="en-US" sz="2400">
              <a:ea typeface="Calibri"/>
              <a:cs typeface="Calibri"/>
            </a:endParaRPr>
          </a:p>
          <a:p>
            <a:pPr marL="457200" lvl="1" indent="0">
              <a:buNone/>
            </a:pPr>
            <a:r>
              <a:rPr lang="en-US">
                <a:latin typeface="Calibri"/>
                <a:ea typeface="Calibri"/>
                <a:cs typeface="Calibri"/>
              </a:rPr>
              <a:t>Title I funds are used for an entire salary for a Reading Interventionist.</a:t>
            </a:r>
          </a:p>
          <a:p>
            <a:pPr marL="457200" lvl="1" indent="0">
              <a:buNone/>
            </a:pPr>
            <a:endParaRPr lang="en-US"/>
          </a:p>
          <a:p>
            <a:pPr marL="457200" lvl="1" indent="0">
              <a:buNone/>
            </a:pPr>
            <a:endParaRPr lang="en-US"/>
          </a:p>
          <a:p>
            <a:pPr marL="457200" lvl="1" indent="0">
              <a:buNone/>
            </a:pPr>
            <a:endParaRPr lang="en-US"/>
          </a:p>
          <a:p>
            <a:pPr marL="457200" lvl="1" indent="0">
              <a:buNone/>
            </a:pPr>
            <a:endParaRPr lang="en-US">
              <a:latin typeface="Calibri"/>
              <a:ea typeface="Calibri"/>
              <a:cs typeface="Calibri"/>
            </a:endParaRPr>
          </a:p>
          <a:p>
            <a:pPr marL="457200" lvl="1" indent="0">
              <a:buNone/>
            </a:pPr>
            <a:endParaRPr lang="en-US"/>
          </a:p>
          <a:p>
            <a:pPr marL="457200" lvl="1" indent="0">
              <a:buNone/>
            </a:pPr>
            <a:endParaRPr lang="en-US">
              <a:latin typeface="Trebuchet MS"/>
            </a:endParaRPr>
          </a:p>
        </p:txBody>
      </p:sp>
      <p:pic>
        <p:nvPicPr>
          <p:cNvPr id="13" name="Content Placeholder 13" descr="ESEA application">
            <a:extLst>
              <a:ext uri="{FF2B5EF4-FFF2-40B4-BE49-F238E27FC236}">
                <a16:creationId xmlns:a16="http://schemas.microsoft.com/office/drawing/2014/main" id="{E47A6037-E49D-131A-7584-C8CF6D172F44}"/>
              </a:ext>
            </a:extLst>
          </p:cNvPr>
          <p:cNvPicPr>
            <a:picLocks noChangeAspect="1"/>
          </p:cNvPicPr>
          <p:nvPr/>
        </p:nvPicPr>
        <p:blipFill>
          <a:blip r:embed="rId2"/>
          <a:stretch>
            <a:fillRect/>
          </a:stretch>
        </p:blipFill>
        <p:spPr>
          <a:xfrm>
            <a:off x="8810312" y="1233637"/>
            <a:ext cx="3089733" cy="2939633"/>
          </a:xfrm>
          <a:prstGeom prst="rect">
            <a:avLst/>
          </a:prstGeom>
          <a:noFill/>
        </p:spPr>
      </p:pic>
      <p:graphicFrame>
        <p:nvGraphicFramePr>
          <p:cNvPr id="3" name="Table 2">
            <a:extLst>
              <a:ext uri="{FF2B5EF4-FFF2-40B4-BE49-F238E27FC236}">
                <a16:creationId xmlns:a16="http://schemas.microsoft.com/office/drawing/2014/main" id="{5F994FED-E8D6-4F72-1FBB-8A2CEDD47917}"/>
              </a:ext>
            </a:extLst>
          </p:cNvPr>
          <p:cNvGraphicFramePr>
            <a:graphicFrameLocks noGrp="1"/>
          </p:cNvGraphicFramePr>
          <p:nvPr>
            <p:extLst>
              <p:ext uri="{D42A27DB-BD31-4B8C-83A1-F6EECF244321}">
                <p14:modId xmlns:p14="http://schemas.microsoft.com/office/powerpoint/2010/main" val="1296863960"/>
              </p:ext>
            </p:extLst>
          </p:nvPr>
        </p:nvGraphicFramePr>
        <p:xfrm>
          <a:off x="284747" y="4821045"/>
          <a:ext cx="11619641" cy="730726"/>
        </p:xfrm>
        <a:graphic>
          <a:graphicData uri="http://schemas.openxmlformats.org/drawingml/2006/table">
            <a:tbl>
              <a:tblPr firstRow="1">
                <a:tableStyleId>{5C22544A-7EE6-4342-B048-85BDC9FD1C3A}</a:tableStyleId>
              </a:tblPr>
              <a:tblGrid>
                <a:gridCol w="780695">
                  <a:extLst>
                    <a:ext uri="{9D8B030D-6E8A-4147-A177-3AD203B41FA5}">
                      <a16:colId xmlns:a16="http://schemas.microsoft.com/office/drawing/2014/main" val="3609915938"/>
                    </a:ext>
                  </a:extLst>
                </a:gridCol>
                <a:gridCol w="889628">
                  <a:extLst>
                    <a:ext uri="{9D8B030D-6E8A-4147-A177-3AD203B41FA5}">
                      <a16:colId xmlns:a16="http://schemas.microsoft.com/office/drawing/2014/main" val="2461150055"/>
                    </a:ext>
                  </a:extLst>
                </a:gridCol>
                <a:gridCol w="780695">
                  <a:extLst>
                    <a:ext uri="{9D8B030D-6E8A-4147-A177-3AD203B41FA5}">
                      <a16:colId xmlns:a16="http://schemas.microsoft.com/office/drawing/2014/main" val="2079190765"/>
                    </a:ext>
                  </a:extLst>
                </a:gridCol>
                <a:gridCol w="980407">
                  <a:extLst>
                    <a:ext uri="{9D8B030D-6E8A-4147-A177-3AD203B41FA5}">
                      <a16:colId xmlns:a16="http://schemas.microsoft.com/office/drawing/2014/main" val="1553004619"/>
                    </a:ext>
                  </a:extLst>
                </a:gridCol>
                <a:gridCol w="1180120">
                  <a:extLst>
                    <a:ext uri="{9D8B030D-6E8A-4147-A177-3AD203B41FA5}">
                      <a16:colId xmlns:a16="http://schemas.microsoft.com/office/drawing/2014/main" val="1810526628"/>
                    </a:ext>
                  </a:extLst>
                </a:gridCol>
                <a:gridCol w="1125653">
                  <a:extLst>
                    <a:ext uri="{9D8B030D-6E8A-4147-A177-3AD203B41FA5}">
                      <a16:colId xmlns:a16="http://schemas.microsoft.com/office/drawing/2014/main" val="110173634"/>
                    </a:ext>
                  </a:extLst>
                </a:gridCol>
                <a:gridCol w="617293">
                  <a:extLst>
                    <a:ext uri="{9D8B030D-6E8A-4147-A177-3AD203B41FA5}">
                      <a16:colId xmlns:a16="http://schemas.microsoft.com/office/drawing/2014/main" val="1318547080"/>
                    </a:ext>
                  </a:extLst>
                </a:gridCol>
                <a:gridCol w="962252">
                  <a:extLst>
                    <a:ext uri="{9D8B030D-6E8A-4147-A177-3AD203B41FA5}">
                      <a16:colId xmlns:a16="http://schemas.microsoft.com/office/drawing/2014/main" val="1612809587"/>
                    </a:ext>
                  </a:extLst>
                </a:gridCol>
                <a:gridCol w="1779258">
                  <a:extLst>
                    <a:ext uri="{9D8B030D-6E8A-4147-A177-3AD203B41FA5}">
                      <a16:colId xmlns:a16="http://schemas.microsoft.com/office/drawing/2014/main" val="3391333498"/>
                    </a:ext>
                  </a:extLst>
                </a:gridCol>
                <a:gridCol w="1270898">
                  <a:extLst>
                    <a:ext uri="{9D8B030D-6E8A-4147-A177-3AD203B41FA5}">
                      <a16:colId xmlns:a16="http://schemas.microsoft.com/office/drawing/2014/main" val="4005660249"/>
                    </a:ext>
                  </a:extLst>
                </a:gridCol>
                <a:gridCol w="1252742">
                  <a:extLst>
                    <a:ext uri="{9D8B030D-6E8A-4147-A177-3AD203B41FA5}">
                      <a16:colId xmlns:a16="http://schemas.microsoft.com/office/drawing/2014/main" val="3773677575"/>
                    </a:ext>
                  </a:extLst>
                </a:gridCol>
              </a:tblGrid>
              <a:tr h="365363">
                <a:tc>
                  <a:txBody>
                    <a:bodyPr/>
                    <a:lstStyle/>
                    <a:p>
                      <a:pPr algn="l" fontAlgn="b">
                        <a:buNone/>
                      </a:pPr>
                      <a:r>
                        <a:rPr lang="en-US" sz="1100" u="none" strike="noStrike" err="1">
                          <a:effectLst/>
                        </a:rPr>
                        <a:t>JobCode</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StartDate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EndDate</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EmplStatus</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ContractDays</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HoursPerDay</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Hourly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BaseSalary</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TeachingSubjectArea</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AdminInstArea</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err="1">
                          <a:effectLst/>
                        </a:rPr>
                        <a:t>FundingSource</a:t>
                      </a:r>
                      <a:endParaRPr lang="en-US" sz="1100" b="0" i="0" u="none" strike="noStrike" err="1">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7081142"/>
                  </a:ext>
                </a:extLst>
              </a:tr>
              <a:tr h="365363">
                <a:tc>
                  <a:txBody>
                    <a:bodyPr/>
                    <a:lstStyle/>
                    <a:p>
                      <a:pPr algn="r" fontAlgn="b">
                        <a:buNone/>
                      </a:pPr>
                      <a:r>
                        <a:rPr lang="en-US" sz="1100" u="none" strike="noStrike">
                          <a:effectLst/>
                        </a:rPr>
                        <a:t>222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08012025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0800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0570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6725326"/>
                  </a:ext>
                </a:extLst>
              </a:tr>
            </a:tbl>
          </a:graphicData>
        </a:graphic>
      </p:graphicFrame>
      <p:sp>
        <p:nvSpPr>
          <p:cNvPr id="2" name="Rectangle: Rounded Corners 1">
            <a:extLst>
              <a:ext uri="{FF2B5EF4-FFF2-40B4-BE49-F238E27FC236}">
                <a16:creationId xmlns:a16="http://schemas.microsoft.com/office/drawing/2014/main" id="{3810B266-57A1-DC18-1A1D-C228634CB3FC}"/>
              </a:ext>
              <a:ext uri="{C183D7F6-B498-43B3-948B-1728B52AA6E4}">
                <adec:decorative xmlns:adec="http://schemas.microsoft.com/office/drawing/2017/decorative" val="1"/>
              </a:ext>
            </a:extLst>
          </p:cNvPr>
          <p:cNvSpPr/>
          <p:nvPr/>
        </p:nvSpPr>
        <p:spPr>
          <a:xfrm>
            <a:off x="242764" y="4813037"/>
            <a:ext cx="805455" cy="83926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96D8770-3E00-0F87-0413-DB52938848C3}"/>
              </a:ext>
              <a:ext uri="{C183D7F6-B498-43B3-948B-1728B52AA6E4}">
                <adec:decorative xmlns:adec="http://schemas.microsoft.com/office/drawing/2017/decorative" val="1"/>
              </a:ext>
            </a:extLst>
          </p:cNvPr>
          <p:cNvSpPr/>
          <p:nvPr/>
        </p:nvSpPr>
        <p:spPr>
          <a:xfrm>
            <a:off x="10638047" y="4805015"/>
            <a:ext cx="1270676" cy="83926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E239E65-4289-FBED-DCE6-710E2D30BB48}"/>
              </a:ext>
              <a:ext uri="{C183D7F6-B498-43B3-948B-1728B52AA6E4}">
                <adec:decorative xmlns:adec="http://schemas.microsoft.com/office/drawing/2017/decorative" val="1"/>
              </a:ext>
            </a:extLst>
          </p:cNvPr>
          <p:cNvSpPr/>
          <p:nvPr/>
        </p:nvSpPr>
        <p:spPr>
          <a:xfrm>
            <a:off x="3707858" y="4821057"/>
            <a:ext cx="2329455" cy="8232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2B2CEBA-7C1B-D79B-28CD-AD4F20B95DBD}"/>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6">
            <a:extLst>
              <a:ext uri="{FF2B5EF4-FFF2-40B4-BE49-F238E27FC236}">
                <a16:creationId xmlns:a16="http://schemas.microsoft.com/office/drawing/2014/main" id="{66F6BEE1-38FE-4928-A7D3-56B6B035D375}"/>
              </a:ext>
            </a:extLst>
          </p:cNvPr>
          <p:cNvSpPr>
            <a:spLocks noGrp="1"/>
          </p:cNvSpPr>
          <p:nvPr>
            <p:ph sz="quarter" idx="13"/>
          </p:nvPr>
        </p:nvSpPr>
        <p:spPr/>
        <p:txBody>
          <a:bodyPr/>
          <a:lstStyle/>
          <a:p>
            <a:r>
              <a:rPr lang="en-US"/>
              <a:t>Human Resources Snapshot Collection	</a:t>
            </a:r>
          </a:p>
        </p:txBody>
      </p:sp>
      <p:sp>
        <p:nvSpPr>
          <p:cNvPr id="8" name="Content Placeholder 7">
            <a:extLst>
              <a:ext uri="{FF2B5EF4-FFF2-40B4-BE49-F238E27FC236}">
                <a16:creationId xmlns:a16="http://schemas.microsoft.com/office/drawing/2014/main" id="{90DBF035-5304-5DF6-96D4-D7E95EB6033F}"/>
              </a:ext>
            </a:extLst>
          </p:cNvPr>
          <p:cNvSpPr>
            <a:spLocks noGrp="1"/>
          </p:cNvSpPr>
          <p:nvPr>
            <p:ph sz="quarter" idx="14"/>
          </p:nvPr>
        </p:nvSpPr>
        <p:spPr/>
        <p:txBody>
          <a:bodyPr/>
          <a:lstStyle/>
          <a:p>
            <a:r>
              <a:rPr lang="en-US">
                <a:hlinkClick r:id="rId3"/>
              </a:rPr>
              <a:t>HumanResourcesData@cde.state.co.us</a:t>
            </a:r>
            <a:endParaRPr lang="en-US"/>
          </a:p>
        </p:txBody>
      </p:sp>
    </p:spTree>
    <p:extLst>
      <p:ext uri="{BB962C8B-B14F-4D97-AF65-F5344CB8AC3E}">
        <p14:creationId xmlns:p14="http://schemas.microsoft.com/office/powerpoint/2010/main" val="331179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40AA-1033-FCB0-818E-8EB0C21781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B264EE-2947-777A-A41F-C6E72CE7E27F}"/>
              </a:ext>
            </a:extLst>
          </p:cNvPr>
          <p:cNvSpPr>
            <a:spLocks noGrp="1"/>
          </p:cNvSpPr>
          <p:nvPr>
            <p:ph type="title"/>
          </p:nvPr>
        </p:nvSpPr>
        <p:spPr>
          <a:xfrm>
            <a:off x="239486" y="205176"/>
            <a:ext cx="11854543" cy="898524"/>
          </a:xfrm>
        </p:spPr>
        <p:txBody>
          <a:bodyPr>
            <a:normAutofit/>
          </a:bodyPr>
          <a:lstStyle/>
          <a:p>
            <a:r>
              <a:rPr lang="en-US">
                <a:latin typeface="Calibri"/>
                <a:ea typeface="Calibri"/>
                <a:cs typeface="Calibri"/>
              </a:rPr>
              <a:t>Staff Assignment Coding Example for Partially Funded Title I</a:t>
            </a:r>
          </a:p>
        </p:txBody>
      </p:sp>
      <p:sp>
        <p:nvSpPr>
          <p:cNvPr id="6" name="Content Placeholder 5">
            <a:extLst>
              <a:ext uri="{FF2B5EF4-FFF2-40B4-BE49-F238E27FC236}">
                <a16:creationId xmlns:a16="http://schemas.microsoft.com/office/drawing/2014/main" id="{16ED79E3-4E81-E6BD-017D-6BB98C28972C}"/>
              </a:ext>
            </a:extLst>
          </p:cNvPr>
          <p:cNvSpPr>
            <a:spLocks noGrp="1"/>
          </p:cNvSpPr>
          <p:nvPr>
            <p:ph idx="1"/>
          </p:nvPr>
        </p:nvSpPr>
        <p:spPr>
          <a:xfrm>
            <a:off x="239486" y="1426144"/>
            <a:ext cx="11854542" cy="4640095"/>
          </a:xfrm>
        </p:spPr>
        <p:txBody>
          <a:bodyPr vert="horz" lIns="0" tIns="0" rIns="0" bIns="0" rtlCol="0" anchor="t">
            <a:normAutofit/>
          </a:bodyPr>
          <a:lstStyle/>
          <a:p>
            <a:pPr marL="457200" lvl="1" indent="0">
              <a:spcAft>
                <a:spcPts val="1000"/>
              </a:spcAft>
              <a:buNone/>
            </a:pPr>
            <a:r>
              <a:rPr lang="en-US" sz="2400" b="1">
                <a:latin typeface="Calibri"/>
                <a:ea typeface="Calibri"/>
                <a:cs typeface="Calibri"/>
              </a:rPr>
              <a:t>Example data from the ESEA Consolidated Application </a:t>
            </a:r>
            <a:endParaRPr lang="en-US" sz="2400" b="1">
              <a:ea typeface="Calibri"/>
              <a:cs typeface="Calibri"/>
            </a:endParaRPr>
          </a:p>
          <a:p>
            <a:pPr marL="457200" lvl="1" indent="0">
              <a:spcAft>
                <a:spcPts val="1000"/>
              </a:spcAft>
              <a:buNone/>
            </a:pPr>
            <a:r>
              <a:rPr lang="en-US">
                <a:latin typeface="Calibri"/>
                <a:ea typeface="Calibri"/>
                <a:cs typeface="Calibri"/>
              </a:rPr>
              <a:t>Function Code: 4010 - Title I, Part A</a:t>
            </a:r>
          </a:p>
          <a:p>
            <a:pPr marL="457200" lvl="1" indent="0">
              <a:spcAft>
                <a:spcPts val="1000"/>
              </a:spcAft>
              <a:buNone/>
            </a:pPr>
            <a:r>
              <a:rPr lang="en-US">
                <a:latin typeface="Calibri"/>
                <a:ea typeface="Calibri"/>
                <a:cs typeface="Calibri"/>
              </a:rPr>
              <a:t>Salary Position: 222 Reading Interventionist</a:t>
            </a:r>
          </a:p>
          <a:p>
            <a:pPr marL="457200" lvl="1" indent="0">
              <a:spcAft>
                <a:spcPts val="1500"/>
              </a:spcAft>
              <a:buNone/>
            </a:pPr>
            <a:r>
              <a:rPr lang="en-US">
                <a:latin typeface="Calibri"/>
                <a:ea typeface="Calibri"/>
                <a:cs typeface="Calibri"/>
              </a:rPr>
              <a:t>Quantity/FTE: 0.1</a:t>
            </a:r>
            <a:endParaRPr lang="en-US">
              <a:ea typeface="Calibri"/>
              <a:cs typeface="Calibri"/>
            </a:endParaRPr>
          </a:p>
          <a:p>
            <a:pPr marL="457200" lvl="1" indent="0">
              <a:spcAft>
                <a:spcPts val="1500"/>
              </a:spcAft>
              <a:buNone/>
            </a:pPr>
            <a:endParaRPr lang="en-US">
              <a:latin typeface="Calibri"/>
              <a:ea typeface="Calibri"/>
              <a:cs typeface="Calibri"/>
            </a:endParaRPr>
          </a:p>
          <a:p>
            <a:pPr marL="457200" lvl="1" indent="0">
              <a:spcAft>
                <a:spcPts val="1000"/>
              </a:spcAft>
              <a:buNone/>
            </a:pPr>
            <a:r>
              <a:rPr lang="en-US" sz="2400" b="1">
                <a:latin typeface="Calibri"/>
                <a:ea typeface="Calibri"/>
                <a:cs typeface="Calibri"/>
              </a:rPr>
              <a:t>Example for a Schoolwide or Targeted Assistance Title I School</a:t>
            </a:r>
            <a:endParaRPr lang="en-US" sz="2400">
              <a:ea typeface="Calibri"/>
              <a:cs typeface="Calibri"/>
            </a:endParaRPr>
          </a:p>
          <a:p>
            <a:pPr marL="457200" lvl="1" indent="0">
              <a:buNone/>
            </a:pPr>
            <a:r>
              <a:rPr lang="en-US">
                <a:latin typeface="Calibri"/>
                <a:ea typeface="Calibri"/>
                <a:cs typeface="Calibri"/>
              </a:rPr>
              <a:t>Title I funds are used towards 10% of a salary for a Reading Interventionist.</a:t>
            </a:r>
          </a:p>
          <a:p>
            <a:pPr marL="457200" lvl="1" indent="0">
              <a:buNone/>
            </a:pPr>
            <a:endParaRPr lang="en-US">
              <a:latin typeface="Trebuchet MS"/>
            </a:endParaRPr>
          </a:p>
        </p:txBody>
      </p:sp>
      <p:graphicFrame>
        <p:nvGraphicFramePr>
          <p:cNvPr id="9" name="Table 8">
            <a:extLst>
              <a:ext uri="{FF2B5EF4-FFF2-40B4-BE49-F238E27FC236}">
                <a16:creationId xmlns:a16="http://schemas.microsoft.com/office/drawing/2014/main" id="{21E855A7-D436-5616-384E-003D52D34AD4}"/>
              </a:ext>
            </a:extLst>
          </p:cNvPr>
          <p:cNvGraphicFramePr>
            <a:graphicFrameLocks noGrp="1"/>
          </p:cNvGraphicFramePr>
          <p:nvPr>
            <p:extLst>
              <p:ext uri="{D42A27DB-BD31-4B8C-83A1-F6EECF244321}">
                <p14:modId xmlns:p14="http://schemas.microsoft.com/office/powerpoint/2010/main" val="1324012694"/>
              </p:ext>
            </p:extLst>
          </p:nvPr>
        </p:nvGraphicFramePr>
        <p:xfrm>
          <a:off x="351457" y="4873636"/>
          <a:ext cx="11590184" cy="548640"/>
        </p:xfrm>
        <a:graphic>
          <a:graphicData uri="http://schemas.openxmlformats.org/drawingml/2006/table">
            <a:tbl>
              <a:tblPr firstRow="1">
                <a:tableStyleId>{5C22544A-7EE6-4342-B048-85BDC9FD1C3A}</a:tableStyleId>
              </a:tblPr>
              <a:tblGrid>
                <a:gridCol w="736494">
                  <a:extLst>
                    <a:ext uri="{9D8B030D-6E8A-4147-A177-3AD203B41FA5}">
                      <a16:colId xmlns:a16="http://schemas.microsoft.com/office/drawing/2014/main" val="650467654"/>
                    </a:ext>
                  </a:extLst>
                </a:gridCol>
                <a:gridCol w="890839">
                  <a:extLst>
                    <a:ext uri="{9D8B030D-6E8A-4147-A177-3AD203B41FA5}">
                      <a16:colId xmlns:a16="http://schemas.microsoft.com/office/drawing/2014/main" val="112240843"/>
                    </a:ext>
                  </a:extLst>
                </a:gridCol>
                <a:gridCol w="781756">
                  <a:extLst>
                    <a:ext uri="{9D8B030D-6E8A-4147-A177-3AD203B41FA5}">
                      <a16:colId xmlns:a16="http://schemas.microsoft.com/office/drawing/2014/main" val="1822167747"/>
                    </a:ext>
                  </a:extLst>
                </a:gridCol>
                <a:gridCol w="981740">
                  <a:extLst>
                    <a:ext uri="{9D8B030D-6E8A-4147-A177-3AD203B41FA5}">
                      <a16:colId xmlns:a16="http://schemas.microsoft.com/office/drawing/2014/main" val="1686243999"/>
                    </a:ext>
                  </a:extLst>
                </a:gridCol>
                <a:gridCol w="1181724">
                  <a:extLst>
                    <a:ext uri="{9D8B030D-6E8A-4147-A177-3AD203B41FA5}">
                      <a16:colId xmlns:a16="http://schemas.microsoft.com/office/drawing/2014/main" val="2430289051"/>
                    </a:ext>
                  </a:extLst>
                </a:gridCol>
                <a:gridCol w="1127185">
                  <a:extLst>
                    <a:ext uri="{9D8B030D-6E8A-4147-A177-3AD203B41FA5}">
                      <a16:colId xmlns:a16="http://schemas.microsoft.com/office/drawing/2014/main" val="1768829159"/>
                    </a:ext>
                  </a:extLst>
                </a:gridCol>
                <a:gridCol w="618133">
                  <a:extLst>
                    <a:ext uri="{9D8B030D-6E8A-4147-A177-3AD203B41FA5}">
                      <a16:colId xmlns:a16="http://schemas.microsoft.com/office/drawing/2014/main" val="333652799"/>
                    </a:ext>
                  </a:extLst>
                </a:gridCol>
                <a:gridCol w="963561">
                  <a:extLst>
                    <a:ext uri="{9D8B030D-6E8A-4147-A177-3AD203B41FA5}">
                      <a16:colId xmlns:a16="http://schemas.microsoft.com/office/drawing/2014/main" val="3449619216"/>
                    </a:ext>
                  </a:extLst>
                </a:gridCol>
                <a:gridCol w="1781678">
                  <a:extLst>
                    <a:ext uri="{9D8B030D-6E8A-4147-A177-3AD203B41FA5}">
                      <a16:colId xmlns:a16="http://schemas.microsoft.com/office/drawing/2014/main" val="604312507"/>
                    </a:ext>
                  </a:extLst>
                </a:gridCol>
                <a:gridCol w="1272628">
                  <a:extLst>
                    <a:ext uri="{9D8B030D-6E8A-4147-A177-3AD203B41FA5}">
                      <a16:colId xmlns:a16="http://schemas.microsoft.com/office/drawing/2014/main" val="796184264"/>
                    </a:ext>
                  </a:extLst>
                </a:gridCol>
                <a:gridCol w="1254446">
                  <a:extLst>
                    <a:ext uri="{9D8B030D-6E8A-4147-A177-3AD203B41FA5}">
                      <a16:colId xmlns:a16="http://schemas.microsoft.com/office/drawing/2014/main" val="3761834975"/>
                    </a:ext>
                  </a:extLst>
                </a:gridCol>
              </a:tblGrid>
              <a:tr h="182880">
                <a:tc>
                  <a:txBody>
                    <a:bodyPr/>
                    <a:lstStyle/>
                    <a:p>
                      <a:pPr algn="l" fontAlgn="b">
                        <a:buNone/>
                      </a:pPr>
                      <a:r>
                        <a:rPr lang="en-US" sz="1100" u="none" strike="noStrike">
                          <a:effectLst/>
                        </a:rPr>
                        <a:t>JobCode</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StartDate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EndDate</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EmplStatus</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ContractDays</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HoursPerDay</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Hourly</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BaseSalary</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TeachingSubjectArea</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AdminInstArea</a:t>
                      </a:r>
                      <a:endParaRPr lang="en-US" sz="1100" b="0" i="0" u="none" strike="noStrike" err="1">
                        <a:solidFill>
                          <a:srgbClr val="000000"/>
                        </a:solidFill>
                        <a:effectLst/>
                        <a:latin typeface="Calibri" panose="020F0502020204030204" pitchFamily="34" charset="0"/>
                      </a:endParaRPr>
                    </a:p>
                  </a:txBody>
                  <a:tcPr marL="7620" marR="7620" marT="7620" marB="0" anchor="b"/>
                </a:tc>
                <a:tc>
                  <a:txBody>
                    <a:bodyPr/>
                    <a:lstStyle/>
                    <a:p>
                      <a:pPr algn="l" fontAlgn="b">
                        <a:buNone/>
                      </a:pPr>
                      <a:r>
                        <a:rPr lang="en-US" sz="1100" u="none" strike="noStrike">
                          <a:effectLst/>
                        </a:rPr>
                        <a:t>FundingSource</a:t>
                      </a:r>
                      <a:endParaRPr lang="en-US" sz="1100" b="0" i="0" u="none" strike="noStrike" err="1">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1169306"/>
                  </a:ext>
                </a:extLst>
              </a:tr>
              <a:tr h="182880">
                <a:tc>
                  <a:txBody>
                    <a:bodyPr/>
                    <a:lstStyle/>
                    <a:p>
                      <a:pPr algn="r" fontAlgn="b">
                        <a:buNone/>
                      </a:pPr>
                      <a:r>
                        <a:rPr lang="en-US" sz="1100" u="none" strike="noStrike">
                          <a:effectLst/>
                        </a:rPr>
                        <a:t>222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08012025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0720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045000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0570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1941566"/>
                  </a:ext>
                </a:extLst>
              </a:tr>
              <a:tr h="182880">
                <a:tc>
                  <a:txBody>
                    <a:bodyPr/>
                    <a:lstStyle/>
                    <a:p>
                      <a:pPr algn="r" fontAlgn="b">
                        <a:buNone/>
                      </a:pPr>
                      <a:r>
                        <a:rPr lang="en-US" sz="1100" u="none" strike="noStrike">
                          <a:effectLst/>
                        </a:rPr>
                        <a:t>222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08012025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0080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005000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0570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0009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buNone/>
                      </a:pPr>
                      <a:r>
                        <a:rPr lang="en-US" sz="1100" u="none" strike="noStrike">
                          <a:effectLst/>
                        </a:rPr>
                        <a:t>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52498437"/>
                  </a:ext>
                </a:extLst>
              </a:tr>
            </a:tbl>
          </a:graphicData>
        </a:graphic>
      </p:graphicFrame>
      <p:sp>
        <p:nvSpPr>
          <p:cNvPr id="10" name="Rectangle: Rounded Corners 9">
            <a:extLst>
              <a:ext uri="{FF2B5EF4-FFF2-40B4-BE49-F238E27FC236}">
                <a16:creationId xmlns:a16="http://schemas.microsoft.com/office/drawing/2014/main" id="{10BA52D4-795E-2B27-DC58-755C207324D4}"/>
              </a:ext>
              <a:ext uri="{C183D7F6-B498-43B3-948B-1728B52AA6E4}">
                <adec:decorative xmlns:adec="http://schemas.microsoft.com/office/drawing/2017/decorative" val="1"/>
              </a:ext>
            </a:extLst>
          </p:cNvPr>
          <p:cNvSpPr/>
          <p:nvPr/>
        </p:nvSpPr>
        <p:spPr>
          <a:xfrm>
            <a:off x="347038" y="4877205"/>
            <a:ext cx="813476" cy="6387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364B440-3A2F-F429-083D-BAADF4C4A667}"/>
              </a:ext>
              <a:ext uri="{C183D7F6-B498-43B3-948B-1728B52AA6E4}">
                <adec:decorative xmlns:adec="http://schemas.microsoft.com/office/drawing/2017/decorative" val="1"/>
              </a:ext>
            </a:extLst>
          </p:cNvPr>
          <p:cNvSpPr/>
          <p:nvPr/>
        </p:nvSpPr>
        <p:spPr>
          <a:xfrm>
            <a:off x="3715879" y="4877205"/>
            <a:ext cx="2329455" cy="6387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63E23A9-F27D-2FD9-6A8B-29E90E932115}"/>
              </a:ext>
              <a:ext uri="{C183D7F6-B498-43B3-948B-1728B52AA6E4}">
                <adec:decorative xmlns:adec="http://schemas.microsoft.com/office/drawing/2017/decorative" val="1"/>
              </a:ext>
            </a:extLst>
          </p:cNvPr>
          <p:cNvSpPr/>
          <p:nvPr/>
        </p:nvSpPr>
        <p:spPr>
          <a:xfrm>
            <a:off x="10670131" y="4877205"/>
            <a:ext cx="1270676" cy="63071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70C1BDE-3BA4-68C6-BAA7-898633D7F774}"/>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6">
            <a:extLst>
              <a:ext uri="{FF2B5EF4-FFF2-40B4-BE49-F238E27FC236}">
                <a16:creationId xmlns:a16="http://schemas.microsoft.com/office/drawing/2014/main" id="{5F562A46-677E-0FEC-4AD6-1A775AAEFA97}"/>
              </a:ext>
            </a:extLst>
          </p:cNvPr>
          <p:cNvSpPr>
            <a:spLocks noGrp="1"/>
          </p:cNvSpPr>
          <p:nvPr>
            <p:ph sz="quarter" idx="13"/>
          </p:nvPr>
        </p:nvSpPr>
        <p:spPr/>
        <p:txBody>
          <a:bodyPr/>
          <a:lstStyle/>
          <a:p>
            <a:r>
              <a:rPr lang="en-US"/>
              <a:t>Human Resources Snapshot Collection	</a:t>
            </a:r>
          </a:p>
        </p:txBody>
      </p:sp>
      <p:sp>
        <p:nvSpPr>
          <p:cNvPr id="8" name="Content Placeholder 7">
            <a:extLst>
              <a:ext uri="{FF2B5EF4-FFF2-40B4-BE49-F238E27FC236}">
                <a16:creationId xmlns:a16="http://schemas.microsoft.com/office/drawing/2014/main" id="{EF7E8D7F-17DB-3F78-5F2C-03FAC03F73E6}"/>
              </a:ext>
            </a:extLst>
          </p:cNvPr>
          <p:cNvSpPr>
            <a:spLocks noGrp="1"/>
          </p:cNvSpPr>
          <p:nvPr>
            <p:ph sz="quarter" idx="14"/>
          </p:nvPr>
        </p:nvSpPr>
        <p:spPr/>
        <p:txBody>
          <a:bodyPr/>
          <a:lstStyle/>
          <a:p>
            <a:r>
              <a:rPr lang="en-US">
                <a:hlinkClick r:id="rId2"/>
              </a:rPr>
              <a:t>HumanResourcesData@cde.state.co.us</a:t>
            </a:r>
            <a:endParaRPr lang="en-US"/>
          </a:p>
        </p:txBody>
      </p:sp>
    </p:spTree>
    <p:extLst>
      <p:ext uri="{BB962C8B-B14F-4D97-AF65-F5344CB8AC3E}">
        <p14:creationId xmlns:p14="http://schemas.microsoft.com/office/powerpoint/2010/main" val="334239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EDFF-67CB-54A5-6B59-5606DFC5016D}"/>
              </a:ext>
            </a:extLst>
          </p:cNvPr>
          <p:cNvSpPr>
            <a:spLocks noGrp="1"/>
          </p:cNvSpPr>
          <p:nvPr>
            <p:ph type="title"/>
          </p:nvPr>
        </p:nvSpPr>
        <p:spPr/>
        <p:txBody>
          <a:bodyPr/>
          <a:lstStyle/>
          <a:p>
            <a:r>
              <a:rPr lang="en-US">
                <a:latin typeface="Calibri"/>
                <a:ea typeface="Calibri"/>
                <a:cs typeface="Calibri"/>
              </a:rPr>
              <a:t>Questions &amp; Resources: </a:t>
            </a:r>
            <a:br>
              <a:rPr lang="en-US">
                <a:latin typeface="Calibri"/>
              </a:rPr>
            </a:b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847E517-E397-43F8-7348-896D4A974742}"/>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6" name="Content Placeholder 5">
            <a:extLst>
              <a:ext uri="{FF2B5EF4-FFF2-40B4-BE49-F238E27FC236}">
                <a16:creationId xmlns:a16="http://schemas.microsoft.com/office/drawing/2014/main" id="{DEF418A1-70C0-7E5C-73F7-A12BD7E74852}"/>
              </a:ext>
            </a:extLst>
          </p:cNvPr>
          <p:cNvSpPr>
            <a:spLocks noGrp="1"/>
          </p:cNvSpPr>
          <p:nvPr>
            <p:ph sz="quarter" idx="13"/>
          </p:nvPr>
        </p:nvSpPr>
        <p:spPr>
          <a:xfrm>
            <a:off x="1509623" y="1265618"/>
            <a:ext cx="9170946" cy="4139221"/>
          </a:xfrm>
        </p:spPr>
        <p:txBody>
          <a:bodyPr>
            <a:normAutofit lnSpcReduction="10000"/>
          </a:bodyPr>
          <a:lstStyle/>
          <a:p>
            <a:pPr>
              <a:spcBef>
                <a:spcPts val="1500"/>
              </a:spcBef>
            </a:pPr>
            <a:endParaRPr lang="en-US">
              <a:latin typeface="Calibri"/>
              <a:ea typeface="Calibri"/>
              <a:cs typeface="Calibri"/>
            </a:endParaRPr>
          </a:p>
          <a:p>
            <a:pPr>
              <a:spcBef>
                <a:spcPts val="1500"/>
              </a:spcBef>
            </a:pPr>
            <a:r>
              <a:rPr lang="en-US">
                <a:latin typeface="Calibri"/>
                <a:ea typeface="Calibri"/>
                <a:cs typeface="Calibri"/>
              </a:rPr>
              <a:t>Tina Negley - ESEA Program Effectiveness Supervisor</a:t>
            </a:r>
            <a:endParaRPr lang="en-US"/>
          </a:p>
          <a:p>
            <a:pPr>
              <a:spcAft>
                <a:spcPts val="1500"/>
              </a:spcAft>
            </a:pPr>
            <a:r>
              <a:rPr lang="en-US" sz="2000">
                <a:latin typeface="Calibri"/>
                <a:ea typeface="Calibri"/>
                <a:cs typeface="Calibri"/>
                <a:hlinkClick r:id="rId2"/>
              </a:rPr>
              <a:t>Negley_t@cde.state.co.us</a:t>
            </a:r>
            <a:r>
              <a:rPr lang="en-US" sz="2000">
                <a:latin typeface="Calibri"/>
                <a:ea typeface="Calibri"/>
                <a:cs typeface="Calibri"/>
              </a:rPr>
              <a:t> </a:t>
            </a:r>
          </a:p>
          <a:p>
            <a:r>
              <a:rPr lang="en-US">
                <a:latin typeface="Calibri"/>
                <a:ea typeface="Calibri"/>
                <a:cs typeface="Calibri"/>
              </a:rPr>
              <a:t>Rachel Echsner - ESEA Title I, II and V Specialist</a:t>
            </a:r>
          </a:p>
          <a:p>
            <a:pPr>
              <a:spcAft>
                <a:spcPts val="1500"/>
              </a:spcAft>
            </a:pPr>
            <a:r>
              <a:rPr lang="en-US" sz="2000">
                <a:latin typeface="Calibri"/>
                <a:ea typeface="Calibri"/>
                <a:cs typeface="Calibri"/>
                <a:hlinkClick r:id="rId3"/>
              </a:rPr>
              <a:t>Echsner_r@cde.state.co.us</a:t>
            </a:r>
            <a:r>
              <a:rPr lang="en-US" sz="2000">
                <a:latin typeface="Calibri"/>
                <a:ea typeface="Calibri"/>
                <a:cs typeface="Calibri"/>
              </a:rPr>
              <a:t> </a:t>
            </a:r>
          </a:p>
          <a:p>
            <a:r>
              <a:rPr lang="en-US">
                <a:latin typeface="Calibri"/>
                <a:ea typeface="Calibri"/>
                <a:cs typeface="Calibri"/>
              </a:rPr>
              <a:t>Dawna Gudka - Data Services Unit, Human Resources Collection Lead</a:t>
            </a:r>
          </a:p>
          <a:p>
            <a:r>
              <a:rPr lang="en-US" sz="2000">
                <a:latin typeface="Calibri"/>
                <a:ea typeface="Calibri"/>
                <a:cs typeface="Calibri"/>
                <a:hlinkClick r:id="rId4"/>
              </a:rPr>
              <a:t>HumanResourcesData@cde.state.co.us</a:t>
            </a:r>
            <a:endParaRPr lang="en-US" sz="2000">
              <a:latin typeface="Calibri"/>
              <a:ea typeface="Calibri"/>
              <a:cs typeface="Calibri"/>
            </a:endParaRPr>
          </a:p>
          <a:p>
            <a:r>
              <a:rPr lang="en-US" sz="2000">
                <a:latin typeface="Calibri"/>
                <a:ea typeface="Calibri"/>
                <a:cs typeface="Calibri"/>
              </a:rPr>
              <a:t>(303) 598-7901</a:t>
            </a:r>
          </a:p>
          <a:p>
            <a:endParaRPr lang="en-US"/>
          </a:p>
        </p:txBody>
      </p:sp>
    </p:spTree>
    <p:extLst>
      <p:ext uri="{BB962C8B-B14F-4D97-AF65-F5344CB8AC3E}">
        <p14:creationId xmlns:p14="http://schemas.microsoft.com/office/powerpoint/2010/main" val="205291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2814B-16FE-202C-85D0-8BCA8B1136C6}"/>
              </a:ext>
            </a:extLst>
          </p:cNvPr>
          <p:cNvSpPr>
            <a:spLocks noGrp="1"/>
          </p:cNvSpPr>
          <p:nvPr>
            <p:ph type="ctrTitle"/>
          </p:nvPr>
        </p:nvSpPr>
        <p:spPr/>
        <p:txBody>
          <a:bodyPr/>
          <a:lstStyle/>
          <a:p>
            <a:r>
              <a:rPr lang="en-US"/>
              <a:t>Title 1 Interchange</a:t>
            </a:r>
          </a:p>
        </p:txBody>
      </p:sp>
      <p:sp>
        <p:nvSpPr>
          <p:cNvPr id="6" name="Content Placeholder 5">
            <a:extLst>
              <a:ext uri="{FF2B5EF4-FFF2-40B4-BE49-F238E27FC236}">
                <a16:creationId xmlns:a16="http://schemas.microsoft.com/office/drawing/2014/main" id="{0CF41942-997A-CB32-946C-6E413028963A}"/>
              </a:ext>
            </a:extLst>
          </p:cNvPr>
          <p:cNvSpPr>
            <a:spLocks noGrp="1"/>
          </p:cNvSpPr>
          <p:nvPr>
            <p:ph sz="quarter" idx="13"/>
          </p:nvPr>
        </p:nvSpPr>
        <p:spPr/>
        <p:txBody>
          <a:bodyPr/>
          <a:lstStyle/>
          <a:p>
            <a:r>
              <a:rPr lang="en-US"/>
              <a:t>Melissa Chaffin</a:t>
            </a:r>
          </a:p>
        </p:txBody>
      </p:sp>
      <p:sp>
        <p:nvSpPr>
          <p:cNvPr id="4" name="Slide Number Placeholder 3">
            <a:extLst>
              <a:ext uri="{FF2B5EF4-FFF2-40B4-BE49-F238E27FC236}">
                <a16:creationId xmlns:a16="http://schemas.microsoft.com/office/drawing/2014/main" id="{183FF538-7CCA-AB20-F46F-53C243C1CD4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98771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B23BC-89A6-4A34-0877-2A7969227650}"/>
              </a:ext>
            </a:extLst>
          </p:cNvPr>
          <p:cNvSpPr>
            <a:spLocks noGrp="1"/>
          </p:cNvSpPr>
          <p:nvPr>
            <p:ph type="title"/>
          </p:nvPr>
        </p:nvSpPr>
        <p:spPr/>
        <p:txBody>
          <a:bodyPr/>
          <a:lstStyle/>
          <a:p>
            <a:r>
              <a:rPr lang="en-US">
                <a:latin typeface="Arial"/>
                <a:cs typeface="Arial"/>
              </a:rPr>
              <a:t>2024-2025 Title 1 Interchange</a:t>
            </a:r>
          </a:p>
        </p:txBody>
      </p:sp>
      <p:graphicFrame>
        <p:nvGraphicFramePr>
          <p:cNvPr id="12" name="Table Placeholder 10">
            <a:extLst>
              <a:ext uri="{FF2B5EF4-FFF2-40B4-BE49-F238E27FC236}">
                <a16:creationId xmlns:a16="http://schemas.microsoft.com/office/drawing/2014/main" id="{90A65B8B-A558-18F4-4351-A4769DFA11A0}"/>
              </a:ext>
            </a:extLst>
          </p:cNvPr>
          <p:cNvGraphicFramePr>
            <a:graphicFrameLocks noGrp="1"/>
          </p:cNvGraphicFramePr>
          <p:nvPr>
            <p:ph idx="1"/>
            <p:extLst>
              <p:ext uri="{D42A27DB-BD31-4B8C-83A1-F6EECF244321}">
                <p14:modId xmlns:p14="http://schemas.microsoft.com/office/powerpoint/2010/main" val="3050645261"/>
              </p:ext>
            </p:extLst>
          </p:nvPr>
        </p:nvGraphicFramePr>
        <p:xfrm>
          <a:off x="838200" y="1554163"/>
          <a:ext cx="10744200" cy="2978029"/>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9/4/2024</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Regular Phase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txBody>
                  <a:tcPr marL="68580" marR="68580" marT="0" marB="0" anchor="ctr"/>
                </a:tc>
                <a:extLst>
                  <a:ext uri="{0D108BD9-81ED-4DB2-BD59-A6C34878D82A}">
                    <a16:rowId xmlns:a16="http://schemas.microsoft.com/office/drawing/2014/main" val="4232087858"/>
                  </a:ext>
                </a:extLst>
              </a:tr>
              <a:tr h="1371600">
                <a:tc>
                  <a:txBody>
                    <a:bodyPr/>
                    <a:lstStyle/>
                    <a:p>
                      <a:pPr marL="0" marR="0">
                        <a:lnSpc>
                          <a:spcPct val="107000"/>
                        </a:lnSpc>
                        <a:spcBef>
                          <a:spcPts val="0"/>
                        </a:spcBef>
                        <a:spcAft>
                          <a:spcPts val="0"/>
                        </a:spcAft>
                        <a:tabLst>
                          <a:tab pos="2028825" algn="l"/>
                        </a:tabLst>
                      </a:pPr>
                      <a:r>
                        <a:rPr lang="en-US" sz="1800">
                          <a:effectLst/>
                        </a:rPr>
                        <a:t>10/16/2025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Student End of Year</a:t>
                      </a:r>
                    </a:p>
                    <a:p>
                      <a:pPr marL="0" marR="0">
                        <a:lnSpc>
                          <a:spcPct val="107000"/>
                        </a:lnSpc>
                        <a:spcBef>
                          <a:spcPts val="0"/>
                        </a:spcBef>
                        <a:spcAft>
                          <a:spcPts val="0"/>
                        </a:spcAft>
                        <a:tabLst>
                          <a:tab pos="2028825" algn="l"/>
                        </a:tabLst>
                      </a:pPr>
                      <a:r>
                        <a:rPr lang="en-US" sz="1800" b="1">
                          <a:effectLst/>
                        </a:rPr>
                        <a:t>Cross-LEA Deadline</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p>
                      <a:pPr marL="0" marR="0">
                        <a:lnSpc>
                          <a:spcPct val="107000"/>
                        </a:lnSpc>
                        <a:spcBef>
                          <a:spcPts val="0"/>
                        </a:spcBef>
                        <a:spcAft>
                          <a:spcPts val="0"/>
                        </a:spcAft>
                        <a:tabLst>
                          <a:tab pos="2028825" algn="l"/>
                        </a:tabLst>
                      </a:pPr>
                      <a:r>
                        <a:rPr lang="en-US" sz="1800">
                          <a:effectLst/>
                          <a:highlight>
                            <a:srgbClr val="FFFFCC"/>
                          </a:highlight>
                        </a:rPr>
                        <a:t>Last opportunity to update Title 1 TA data for 2024-2025 school year.</a:t>
                      </a:r>
                    </a:p>
                  </a:txBody>
                  <a:tcPr marL="68580" marR="68580" marT="0" marB="0" anchor="ct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rPr>
                        <a:t>10/17/2025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Closes</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rPr>
                        <a:t>2024-2025 Title 1 Interchange closes.</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631442"/>
                  </a:ext>
                </a:extLst>
              </a:tr>
            </a:tbl>
          </a:graphicData>
        </a:graphic>
      </p:graphicFrame>
      <p:sp>
        <p:nvSpPr>
          <p:cNvPr id="4" name="Slide Number Placeholder 3">
            <a:extLst>
              <a:ext uri="{FF2B5EF4-FFF2-40B4-BE49-F238E27FC236}">
                <a16:creationId xmlns:a16="http://schemas.microsoft.com/office/drawing/2014/main" id="{044FC7CB-EA44-C87A-106D-97BB75B8DDB7}"/>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6">
            <a:extLst>
              <a:ext uri="{FF2B5EF4-FFF2-40B4-BE49-F238E27FC236}">
                <a16:creationId xmlns:a16="http://schemas.microsoft.com/office/drawing/2014/main" id="{CD8E82AB-1A1E-5308-5B9A-AFB23B4F27E5}"/>
              </a:ext>
            </a:extLst>
          </p:cNvPr>
          <p:cNvSpPr>
            <a:spLocks noGrp="1"/>
          </p:cNvSpPr>
          <p:nvPr>
            <p:ph sz="quarter" idx="13"/>
          </p:nvPr>
        </p:nvSpPr>
        <p:spPr/>
        <p:txBody>
          <a:bodyPr/>
          <a:lstStyle/>
          <a:p>
            <a:r>
              <a:rPr lang="en-US"/>
              <a:t>Title 1 Interchange</a:t>
            </a:r>
          </a:p>
        </p:txBody>
      </p:sp>
      <p:sp>
        <p:nvSpPr>
          <p:cNvPr id="2" name="Content Placeholder 7">
            <a:extLst>
              <a:ext uri="{FF2B5EF4-FFF2-40B4-BE49-F238E27FC236}">
                <a16:creationId xmlns:a16="http://schemas.microsoft.com/office/drawing/2014/main" id="{B842AAAA-443E-6EA1-A514-243BDE67766A}"/>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406644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4211-853E-B2D9-7589-7482C6D90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1CA7B0-4495-E8EF-8FF6-82D242D0D45E}"/>
              </a:ext>
            </a:extLst>
          </p:cNvPr>
          <p:cNvSpPr>
            <a:spLocks noGrp="1"/>
          </p:cNvSpPr>
          <p:nvPr>
            <p:ph type="title"/>
          </p:nvPr>
        </p:nvSpPr>
        <p:spPr/>
        <p:txBody>
          <a:bodyPr/>
          <a:lstStyle/>
          <a:p>
            <a:r>
              <a:rPr lang="en-US">
                <a:latin typeface="Arial"/>
                <a:cs typeface="Arial"/>
              </a:rPr>
              <a:t>2025-2026 Title 1 Interchange</a:t>
            </a:r>
          </a:p>
        </p:txBody>
      </p:sp>
      <p:sp>
        <p:nvSpPr>
          <p:cNvPr id="4" name="Slide Number Placeholder 3">
            <a:extLst>
              <a:ext uri="{FF2B5EF4-FFF2-40B4-BE49-F238E27FC236}">
                <a16:creationId xmlns:a16="http://schemas.microsoft.com/office/drawing/2014/main" id="{F6284E29-840A-A3B7-0023-A83446CAFD1F}"/>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6">
            <a:extLst>
              <a:ext uri="{FF2B5EF4-FFF2-40B4-BE49-F238E27FC236}">
                <a16:creationId xmlns:a16="http://schemas.microsoft.com/office/drawing/2014/main" id="{1572B209-ED50-A5CD-CD4C-4C7B4D5418DA}"/>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8" name="Content Placeholder 7">
            <a:extLst>
              <a:ext uri="{FF2B5EF4-FFF2-40B4-BE49-F238E27FC236}">
                <a16:creationId xmlns:a16="http://schemas.microsoft.com/office/drawing/2014/main" id="{E7D66415-D24B-28B6-40F0-0AAD521F4681}"/>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graphicFrame>
        <p:nvGraphicFramePr>
          <p:cNvPr id="12" name="Table Placeholder 10">
            <a:extLst>
              <a:ext uri="{FF2B5EF4-FFF2-40B4-BE49-F238E27FC236}">
                <a16:creationId xmlns:a16="http://schemas.microsoft.com/office/drawing/2014/main" id="{03E81E80-08B0-6A85-2416-25F61C56EF32}"/>
              </a:ext>
            </a:extLst>
          </p:cNvPr>
          <p:cNvGraphicFramePr>
            <a:graphicFrameLocks noGrp="1"/>
          </p:cNvGraphicFramePr>
          <p:nvPr>
            <p:ph idx="1"/>
            <p:extLst>
              <p:ext uri="{D42A27DB-BD31-4B8C-83A1-F6EECF244321}">
                <p14:modId xmlns:p14="http://schemas.microsoft.com/office/powerpoint/2010/main" val="268402602"/>
              </p:ext>
            </p:extLst>
          </p:nvPr>
        </p:nvGraphicFramePr>
        <p:xfrm>
          <a:off x="838200" y="1554163"/>
          <a:ext cx="10744200" cy="3355340"/>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11091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8/29/2025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nchor="ctr"/>
                </a:tc>
                <a:tc>
                  <a:txBody>
                    <a:bodyPr/>
                    <a:lstStyle/>
                    <a:p>
                      <a:pPr marL="0" marR="0">
                        <a:lnSpc>
                          <a:spcPct val="107000"/>
                        </a:lnSpc>
                        <a:spcBef>
                          <a:spcPts val="0"/>
                        </a:spcBef>
                        <a:spcAft>
                          <a:spcPts val="0"/>
                        </a:spcAft>
                        <a:tabLst>
                          <a:tab pos="2028825" algn="l"/>
                        </a:tabLst>
                      </a:pP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08785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file</a:t>
                      </a:r>
                    </a:p>
                  </a:txBody>
                  <a:tcPr marL="68580" marR="68580" marT="0" marB="0" anchor="ctr"/>
                </a:tc>
                <a:extLst>
                  <a:ext uri="{0D108BD9-81ED-4DB2-BD59-A6C34878D82A}">
                    <a16:rowId xmlns:a16="http://schemas.microsoft.com/office/drawing/2014/main" val="3658616597"/>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file for use in Student October collection</a:t>
                      </a:r>
                    </a:p>
                  </a:txBody>
                  <a:tcPr marL="68580" marR="68580" marT="0" marB="0" anchor="ctr"/>
                </a:tc>
                <a:extLst>
                  <a:ext uri="{0D108BD9-81ED-4DB2-BD59-A6C34878D82A}">
                    <a16:rowId xmlns:a16="http://schemas.microsoft.com/office/drawing/2014/main" val="1411631442"/>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11/10/2025</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12:00pm</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October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a:t>
                      </a:r>
                    </a:p>
                  </a:txBody>
                  <a:tcPr marL="68580" marR="68580" marT="0" marB="0" anchor="ctr"/>
                </a:tc>
                <a:extLst>
                  <a:ext uri="{0D108BD9-81ED-4DB2-BD59-A6C34878D82A}">
                    <a16:rowId xmlns:a16="http://schemas.microsoft.com/office/drawing/2014/main" val="1199336687"/>
                  </a:ext>
                </a:extLst>
              </a:tr>
              <a:tr h="305854">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5/8/2026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end of year file encompassing all students receiving TA services during the current year for use in Student End of Year collection</a:t>
                      </a:r>
                    </a:p>
                  </a:txBody>
                  <a:tcPr marL="68580" marR="68580" marT="0" marB="0" anchor="ctr"/>
                </a:tc>
                <a:extLst>
                  <a:ext uri="{0D108BD9-81ED-4DB2-BD59-A6C34878D82A}">
                    <a16:rowId xmlns:a16="http://schemas.microsoft.com/office/drawing/2014/main" val="72632972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6/10/2026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a:t>
                      </a:r>
                    </a:p>
                  </a:txBody>
                  <a:tcPr marL="68580" marR="68580" marT="0" marB="0" anchor="ctr"/>
                </a:tc>
                <a:extLst>
                  <a:ext uri="{0D108BD9-81ED-4DB2-BD59-A6C34878D82A}">
                    <a16:rowId xmlns:a16="http://schemas.microsoft.com/office/drawing/2014/main" val="349086226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Fall 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operating TA programs</a:t>
                      </a:r>
                    </a:p>
                  </a:txBody>
                  <a:tcPr marL="68580" marR="68580" marT="0" marB="0" anchor="ctr"/>
                </a:tc>
                <a:extLst>
                  <a:ext uri="{0D108BD9-81ED-4DB2-BD59-A6C34878D82A}">
                    <a16:rowId xmlns:a16="http://schemas.microsoft.com/office/drawing/2014/main" val="194911915"/>
                  </a:ext>
                </a:extLst>
              </a:tr>
            </a:tbl>
          </a:graphicData>
        </a:graphic>
      </p:graphicFrame>
    </p:spTree>
    <p:extLst>
      <p:ext uri="{BB962C8B-B14F-4D97-AF65-F5344CB8AC3E}">
        <p14:creationId xmlns:p14="http://schemas.microsoft.com/office/powerpoint/2010/main" val="244992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F7B-97A4-05CF-7116-0673FF60D77F}"/>
              </a:ext>
            </a:extLst>
          </p:cNvPr>
          <p:cNvSpPr>
            <a:spLocks noGrp="1"/>
          </p:cNvSpPr>
          <p:nvPr>
            <p:ph type="title"/>
          </p:nvPr>
        </p:nvSpPr>
        <p:spPr>
          <a:xfrm>
            <a:off x="443565" y="205176"/>
            <a:ext cx="8065168" cy="898524"/>
          </a:xfrm>
        </p:spPr>
        <p:txBody>
          <a:bodyPr>
            <a:normAutofit/>
          </a:bodyPr>
          <a:lstStyle/>
          <a:p>
            <a:r>
              <a:rPr lang="en-US"/>
              <a:t>New template for Student October 25-26</a:t>
            </a:r>
          </a:p>
        </p:txBody>
      </p:sp>
      <p:sp>
        <p:nvSpPr>
          <p:cNvPr id="3" name="Content Placeholder 2">
            <a:extLst>
              <a:ext uri="{FF2B5EF4-FFF2-40B4-BE49-F238E27FC236}">
                <a16:creationId xmlns:a16="http://schemas.microsoft.com/office/drawing/2014/main" id="{FA24CF96-03B5-E761-74C3-1A52C93A9751}"/>
              </a:ext>
            </a:extLst>
          </p:cNvPr>
          <p:cNvSpPr>
            <a:spLocks noGrp="1"/>
          </p:cNvSpPr>
          <p:nvPr>
            <p:ph idx="1"/>
          </p:nvPr>
        </p:nvSpPr>
        <p:spPr>
          <a:xfrm>
            <a:off x="838200" y="1554480"/>
            <a:ext cx="10515600" cy="4351338"/>
          </a:xfrm>
        </p:spPr>
        <p:txBody>
          <a:bodyPr vert="horz" lIns="0" tIns="0" rIns="0" bIns="0" rtlCol="0" anchor="t">
            <a:normAutofit/>
          </a:bodyPr>
          <a:lstStyle/>
          <a:p>
            <a:pPr marL="0" indent="0">
              <a:buNone/>
            </a:pPr>
            <a:r>
              <a:rPr lang="en-US" sz="2800" b="1">
                <a:solidFill>
                  <a:srgbClr val="C00000"/>
                </a:solidFill>
                <a:latin typeface="Trebuchet MS"/>
              </a:rPr>
              <a:t>Important template change for Student October 25-26</a:t>
            </a:r>
            <a:endParaRPr lang="en-US" sz="2800">
              <a:latin typeface="Trebuchet MS"/>
            </a:endParaRPr>
          </a:p>
          <a:p>
            <a:r>
              <a:rPr lang="en-US" sz="2000">
                <a:latin typeface="Trebuchet MS"/>
              </a:rPr>
              <a:t>List of schools and grade spans to check status (TA, SW, NS): </a:t>
            </a:r>
            <a:r>
              <a:rPr lang="en-US" sz="2000">
                <a:latin typeface="Trebuchet MS"/>
                <a:hlinkClick r:id="rId2"/>
              </a:rPr>
              <a:t>Title 1-A School List Site </a:t>
            </a:r>
            <a:endParaRPr lang="en-US" sz="2000">
              <a:latin typeface="Trebuchet MS"/>
            </a:endParaRPr>
          </a:p>
          <a:p>
            <a:pPr lvl="1"/>
            <a:r>
              <a:rPr lang="en-US" sz="1800">
                <a:latin typeface="Trebuchet MS"/>
              </a:rPr>
              <a:t>25-26 is now posted</a:t>
            </a:r>
          </a:p>
          <a:p>
            <a:r>
              <a:rPr lang="en-US" sz="2000">
                <a:latin typeface="Trebuchet MS"/>
              </a:rPr>
              <a:t>ONLY schools and grade spans marked for TA are reported. SW will automatically report at snapshot.</a:t>
            </a:r>
            <a:endParaRPr lang="en-US"/>
          </a:p>
          <a:p>
            <a:r>
              <a:rPr lang="en-US" sz="2000" b="1">
                <a:solidFill>
                  <a:srgbClr val="C32032"/>
                </a:solidFill>
                <a:latin typeface="Trebuchet MS"/>
              </a:rPr>
              <a:t>The Title I template for Student October 25-26 no longer collects the gender option.</a:t>
            </a:r>
          </a:p>
          <a:p>
            <a:r>
              <a:rPr lang="en-US" sz="2000">
                <a:latin typeface="Trebuchet MS"/>
              </a:rPr>
              <a:t>For Student October, please choose 25-26 in the dropdown.</a:t>
            </a:r>
          </a:p>
          <a:p>
            <a:r>
              <a:rPr lang="en-US" sz="2000">
                <a:latin typeface="Trebuchet MS"/>
              </a:rPr>
              <a:t>No Gender template = Student October 25-26</a:t>
            </a:r>
          </a:p>
          <a:p>
            <a:r>
              <a:rPr lang="en-US" sz="2000">
                <a:latin typeface="Trebuchet MS"/>
              </a:rPr>
              <a:t>The new Title I file template can be found on the </a:t>
            </a:r>
            <a:r>
              <a:rPr lang="en-US" sz="2000">
                <a:latin typeface="Trebuchet MS"/>
                <a:hlinkClick r:id="rId3"/>
              </a:rPr>
              <a:t>Title 1 Interchange site </a:t>
            </a:r>
            <a:endParaRPr lang="en-US" sz="2000">
              <a:latin typeface="Trebuchet MS"/>
            </a:endParaRPr>
          </a:p>
          <a:p>
            <a:r>
              <a:rPr lang="en-US" sz="2000">
                <a:latin typeface="Trebuchet MS"/>
              </a:rPr>
              <a:t>If you are updating the EOY 24-25, please use the old template with the Gender option.</a:t>
            </a:r>
            <a:endParaRPr lang="en-US"/>
          </a:p>
        </p:txBody>
      </p:sp>
      <p:sp>
        <p:nvSpPr>
          <p:cNvPr id="4" name="Slide Number Placeholder 3">
            <a:extLst>
              <a:ext uri="{FF2B5EF4-FFF2-40B4-BE49-F238E27FC236}">
                <a16:creationId xmlns:a16="http://schemas.microsoft.com/office/drawing/2014/main" id="{F56DDD78-23BC-6CD7-B74F-3525CAEE939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1F4771B6-5439-AD81-D159-2927F1F07AE0}"/>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43E5E967-D507-A1DB-8B34-36686028A22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49432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17F3-437F-4F0C-231B-E003936E79E6}"/>
              </a:ext>
            </a:extLst>
          </p:cNvPr>
          <p:cNvSpPr>
            <a:spLocks noGrp="1"/>
          </p:cNvSpPr>
          <p:nvPr>
            <p:ph type="title"/>
          </p:nvPr>
        </p:nvSpPr>
        <p:spPr>
          <a:xfrm>
            <a:off x="443565" y="205176"/>
            <a:ext cx="8065168" cy="898524"/>
          </a:xfrm>
        </p:spPr>
        <p:txBody>
          <a:bodyPr>
            <a:normAutofit fontScale="90000"/>
          </a:bodyPr>
          <a:lstStyle/>
          <a:p>
            <a:r>
              <a:rPr lang="en-US"/>
              <a:t>Title I Interchange Targeted Assistance (TA)</a:t>
            </a:r>
          </a:p>
          <a:p>
            <a:br>
              <a:rPr lang="en-US"/>
            </a:br>
            <a:endParaRPr lang="en-US"/>
          </a:p>
        </p:txBody>
      </p:sp>
      <p:sp>
        <p:nvSpPr>
          <p:cNvPr id="3" name="Content Placeholder 2">
            <a:extLst>
              <a:ext uri="{FF2B5EF4-FFF2-40B4-BE49-F238E27FC236}">
                <a16:creationId xmlns:a16="http://schemas.microsoft.com/office/drawing/2014/main" id="{375A974F-ACB0-A8ED-A6C9-2FEF31509000}"/>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r>
              <a:rPr lang="en-US"/>
              <a:t>The student data in the file must match the exact data in the Student School Association file in the Data Pipeline.</a:t>
            </a:r>
          </a:p>
          <a:p>
            <a:r>
              <a:rPr lang="en-US"/>
              <a:t>If the file needs to be updated, then override or replace the old file with the updated file. </a:t>
            </a:r>
          </a:p>
          <a:p>
            <a:r>
              <a:rPr lang="en-US"/>
              <a:t>Maintain a complete data file at district or school level, make updates to this file if needed. </a:t>
            </a:r>
          </a:p>
          <a:p>
            <a:r>
              <a:rPr lang="en-US"/>
              <a:t>Make sure to include leading zeros, for example, district codes, school codes, DOB.</a:t>
            </a:r>
          </a:p>
          <a:p>
            <a:pPr lvl="1"/>
            <a:r>
              <a:rPr lang="en-US"/>
              <a:t>District code example: 0123 or 1122 (must have 4 digits)</a:t>
            </a:r>
          </a:p>
          <a:p>
            <a:pPr lvl="1"/>
            <a:r>
              <a:rPr lang="en-US"/>
              <a:t>School code example: 0123 or 1122 (must have 4 digits)</a:t>
            </a:r>
          </a:p>
          <a:p>
            <a:pPr lvl="1"/>
            <a:r>
              <a:rPr lang="en-US"/>
              <a:t>DOB example: 05102019 or 11232018 (must have 8 digits)</a:t>
            </a:r>
          </a:p>
          <a:p>
            <a:r>
              <a:rPr lang="en-US"/>
              <a:t>Indicate resource(s) students received (reading, math, etc.): 1 for yes, 0 for no. All service cells must be either 1 or 0.</a:t>
            </a:r>
          </a:p>
          <a:p>
            <a:r>
              <a:rPr lang="en-US"/>
              <a:t>More than 1 school can be listed on the same file for the same district.</a:t>
            </a:r>
          </a:p>
          <a:p>
            <a:endParaRPr lang="en-US"/>
          </a:p>
          <a:p>
            <a:endParaRPr lang="en-US"/>
          </a:p>
        </p:txBody>
      </p:sp>
      <p:sp>
        <p:nvSpPr>
          <p:cNvPr id="4" name="Slide Number Placeholder 3">
            <a:extLst>
              <a:ext uri="{FF2B5EF4-FFF2-40B4-BE49-F238E27FC236}">
                <a16:creationId xmlns:a16="http://schemas.microsoft.com/office/drawing/2014/main" id="{ADE61F42-9DD5-18E9-7214-8411F303D6D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0EAEDD3C-7182-F617-E4FD-56C51E683619}"/>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37FB9430-344D-6F53-3A20-C373186E1F82}"/>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85063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2707-B574-D0DA-84E6-791CC71CE392}"/>
              </a:ext>
            </a:extLst>
          </p:cNvPr>
          <p:cNvSpPr>
            <a:spLocks noGrp="1"/>
          </p:cNvSpPr>
          <p:nvPr>
            <p:ph type="title"/>
          </p:nvPr>
        </p:nvSpPr>
        <p:spPr>
          <a:xfrm>
            <a:off x="443565" y="205176"/>
            <a:ext cx="10132561" cy="898524"/>
          </a:xfrm>
        </p:spPr>
        <p:txBody>
          <a:bodyPr/>
          <a:lstStyle/>
          <a:p>
            <a:r>
              <a:rPr lang="en-US">
                <a:latin typeface="Arial"/>
                <a:cs typeface="Arial"/>
              </a:rPr>
              <a:t>Who To Contact for Title I Part A collection questions</a:t>
            </a:r>
          </a:p>
        </p:txBody>
      </p:sp>
      <p:sp>
        <p:nvSpPr>
          <p:cNvPr id="3" name="Content Placeholder 2">
            <a:extLst>
              <a:ext uri="{FF2B5EF4-FFF2-40B4-BE49-F238E27FC236}">
                <a16:creationId xmlns:a16="http://schemas.microsoft.com/office/drawing/2014/main" id="{B39CD638-9F70-3935-73C2-68ECA163D6F4}"/>
              </a:ext>
            </a:extLst>
          </p:cNvPr>
          <p:cNvSpPr>
            <a:spLocks noGrp="1"/>
          </p:cNvSpPr>
          <p:nvPr>
            <p:ph idx="1"/>
          </p:nvPr>
        </p:nvSpPr>
        <p:spPr/>
        <p:txBody>
          <a:bodyPr vert="horz" lIns="0" tIns="0" rIns="0" bIns="0" rtlCol="0" anchor="t">
            <a:normAutofit/>
          </a:bodyPr>
          <a:lstStyle/>
          <a:p>
            <a:r>
              <a:rPr lang="en-US">
                <a:latin typeface="Trebuchet MS"/>
              </a:rPr>
              <a:t>If you have questions regarding:</a:t>
            </a:r>
          </a:p>
          <a:p>
            <a:pPr lvl="1">
              <a:buFont typeface="Courier New" panose="020B0604020202020204" pitchFamily="34" charset="0"/>
              <a:buChar char="o"/>
            </a:pPr>
            <a:r>
              <a:rPr lang="en-US">
                <a:latin typeface="Trebuchet MS"/>
              </a:rPr>
              <a:t>Which Title I template to use, email me </a:t>
            </a:r>
            <a:r>
              <a:rPr lang="en-US">
                <a:latin typeface="Trebuchet MS"/>
                <a:hlinkClick r:id="rId2"/>
              </a:rPr>
              <a:t>chaffin_m@cde.state.co.us</a:t>
            </a:r>
            <a:endParaRPr lang="en-US"/>
          </a:p>
          <a:p>
            <a:pPr lvl="1">
              <a:buFont typeface="Courier New" panose="020B0604020202020204" pitchFamily="34" charset="0"/>
              <a:buChar char="o"/>
            </a:pPr>
            <a:r>
              <a:rPr lang="en-US">
                <a:latin typeface="Trebuchet MS"/>
              </a:rPr>
              <a:t>Errors for your Title I upload in the Data Pipeline, or how to upload, email me </a:t>
            </a:r>
            <a:r>
              <a:rPr lang="en-US">
                <a:latin typeface="Trebuchet MS"/>
                <a:hlinkClick r:id="rId2"/>
              </a:rPr>
              <a:t>chaffin_m@cde.state.co.us</a:t>
            </a:r>
            <a:r>
              <a:rPr lang="en-US">
                <a:latin typeface="Trebuchet MS"/>
              </a:rPr>
              <a:t> </a:t>
            </a:r>
          </a:p>
          <a:p>
            <a:pPr lvl="1">
              <a:buFont typeface="Courier New" panose="020B0604020202020204" pitchFamily="34" charset="0"/>
              <a:buChar char="o"/>
            </a:pPr>
            <a:r>
              <a:rPr lang="en-US">
                <a:latin typeface="Trebuchet MS"/>
              </a:rPr>
              <a:t>If you think your school or school grade span is incorrectly identified (TA, SW, NS), please see your Title I Part A coordinator first. If there are still questions, they can contact either me or the Regional Coordinator that handles their Consolidated Application.</a:t>
            </a:r>
          </a:p>
          <a:p>
            <a:pPr lvl="1">
              <a:buFont typeface="Courier New" panose="020B0604020202020204" pitchFamily="34" charset="0"/>
              <a:buChar char="o"/>
            </a:pPr>
            <a:endParaRPr lang="en-US">
              <a:latin typeface="Trebuchet MS"/>
            </a:endParaRPr>
          </a:p>
          <a:p>
            <a:pPr marL="457200" lvl="1" indent="0">
              <a:buNone/>
            </a:pPr>
            <a:r>
              <a:rPr lang="en-US">
                <a:latin typeface="Trebuchet MS"/>
              </a:rPr>
              <a:t>Thanks!</a:t>
            </a:r>
          </a:p>
        </p:txBody>
      </p:sp>
      <p:sp>
        <p:nvSpPr>
          <p:cNvPr id="4" name="Slide Number Placeholder 3">
            <a:extLst>
              <a:ext uri="{FF2B5EF4-FFF2-40B4-BE49-F238E27FC236}">
                <a16:creationId xmlns:a16="http://schemas.microsoft.com/office/drawing/2014/main" id="{A350119F-4C84-75D3-6F8D-B9A52618A44B}"/>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B2B1F119-8E28-4DF8-F7F6-7438D6B50B3B}"/>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7766C648-E38E-6053-4E9D-E2E183D9935A}"/>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93795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0A0E-32DF-BC04-24DE-6C9C99BB3273}"/>
              </a:ext>
            </a:extLst>
          </p:cNvPr>
          <p:cNvSpPr>
            <a:spLocks noGrp="1"/>
          </p:cNvSpPr>
          <p:nvPr>
            <p:ph type="title"/>
          </p:nvPr>
        </p:nvSpPr>
        <p:spPr/>
        <p:txBody>
          <a:bodyPr/>
          <a:lstStyle/>
          <a:p>
            <a:r>
              <a:rPr lang="en-US"/>
              <a:t>Questions &amp; Resources:</a:t>
            </a:r>
            <a:br>
              <a:rPr lang="en-US"/>
            </a:br>
            <a:r>
              <a:rPr lang="en-US"/>
              <a:t>Title 1 Interchange</a:t>
            </a:r>
          </a:p>
        </p:txBody>
      </p:sp>
      <p:sp>
        <p:nvSpPr>
          <p:cNvPr id="3" name="Content Placeholder 2">
            <a:extLst>
              <a:ext uri="{FF2B5EF4-FFF2-40B4-BE49-F238E27FC236}">
                <a16:creationId xmlns:a16="http://schemas.microsoft.com/office/drawing/2014/main" id="{23E4AAC7-9780-DDEF-D366-0267D94F1DB3}"/>
              </a:ext>
            </a:extLst>
          </p:cNvPr>
          <p:cNvSpPr>
            <a:spLocks noGrp="1"/>
          </p:cNvSpPr>
          <p:nvPr>
            <p:ph sz="quarter" idx="13"/>
          </p:nvPr>
        </p:nvSpPr>
        <p:spPr/>
        <p:txBody>
          <a:bodyPr/>
          <a:lstStyle/>
          <a:p>
            <a:r>
              <a:rPr lang="en-US">
                <a:latin typeface="Arial"/>
                <a:cs typeface="Arial"/>
              </a:rPr>
              <a:t>Melissa Chaffin</a:t>
            </a:r>
            <a:endParaRPr lang="en-US"/>
          </a:p>
          <a:p>
            <a:r>
              <a:rPr lang="en-US">
                <a:latin typeface="Arial"/>
                <a:cs typeface="Arial"/>
                <a:hlinkClick r:id="rId2"/>
              </a:rPr>
              <a:t>chaffin_m@cde.state.co.us</a:t>
            </a:r>
            <a:endParaRPr lang="en-US"/>
          </a:p>
          <a:p>
            <a:r>
              <a:rPr lang="en-US">
                <a:latin typeface="Arial"/>
                <a:cs typeface="Arial"/>
              </a:rPr>
              <a:t>720-908-1379</a:t>
            </a:r>
            <a:br>
              <a:rPr lang="en-US"/>
            </a:br>
            <a:endParaRPr lang="en-US"/>
          </a:p>
        </p:txBody>
      </p:sp>
      <p:sp>
        <p:nvSpPr>
          <p:cNvPr id="4" name="Slide Number Placeholder 3">
            <a:extLst>
              <a:ext uri="{FF2B5EF4-FFF2-40B4-BE49-F238E27FC236}">
                <a16:creationId xmlns:a16="http://schemas.microsoft.com/office/drawing/2014/main" id="{F7869C0C-58D8-675B-10D7-5F860CBAAABA}"/>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74875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941247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1672389581"/>
              </p:ext>
            </p:extLst>
          </p:nvPr>
        </p:nvGraphicFramePr>
        <p:xfrm>
          <a:off x="228600" y="200026"/>
          <a:ext cx="11658600" cy="4072267"/>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562225">
                  <a:extLst>
                    <a:ext uri="{9D8B030D-6E8A-4147-A177-3AD203B41FA5}">
                      <a16:colId xmlns:a16="http://schemas.microsoft.com/office/drawing/2014/main" val="2137241566"/>
                    </a:ext>
                  </a:extLst>
                </a:gridCol>
                <a:gridCol w="6400800">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648421">
                <a:tc>
                  <a:txBody>
                    <a:bodyPr/>
                    <a:lstStyle/>
                    <a:p>
                      <a:pPr marL="0" marR="0">
                        <a:lnSpc>
                          <a:spcPct val="107000"/>
                        </a:lnSpc>
                        <a:spcBef>
                          <a:spcPts val="0"/>
                        </a:spcBef>
                        <a:spcAft>
                          <a:spcPts val="0"/>
                        </a:spcAft>
                        <a:tabLst>
                          <a:tab pos="2028825" algn="l"/>
                        </a:tabLst>
                      </a:pPr>
                      <a:r>
                        <a:rPr lang="en-US" sz="24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4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4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Submit error-free SEY snapshot</a:t>
                      </a:r>
                    </a:p>
                  </a:txBody>
                  <a:tcPr marL="68580" marR="68580" marT="0" marB="0" anchor="ctr">
                    <a:solidFill>
                      <a:srgbClr val="C00000"/>
                    </a:solidFill>
                  </a:tcPr>
                </a:tc>
                <a:extLst>
                  <a:ext uri="{0D108BD9-81ED-4DB2-BD59-A6C34878D82A}">
                    <a16:rowId xmlns:a16="http://schemas.microsoft.com/office/drawing/2014/main" val="101026758"/>
                  </a:ext>
                </a:extLst>
              </a:tr>
              <a:tr h="522747">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9/16/2025</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September SEY Office Hours (Registration Link)</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Focus: Cross-LEA Phase</a:t>
                      </a:r>
                    </a:p>
                  </a:txBody>
                  <a:tcPr marL="68580" marR="68580" marT="0" marB="0" anchor="ctr">
                    <a:noFill/>
                  </a:tcPr>
                </a:tc>
                <a:extLst>
                  <a:ext uri="{0D108BD9-81ED-4DB2-BD59-A6C34878D82A}">
                    <a16:rowId xmlns:a16="http://schemas.microsoft.com/office/drawing/2014/main" val="160344015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15137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a:t>SEY Status as of 8am on 9/4</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849956378"/>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lnSpcReduction="10000"/>
          </a:bodyPr>
          <a:lstStyle/>
          <a:p>
            <a:pPr marL="0" indent="0">
              <a:buNone/>
            </a:pPr>
            <a:r>
              <a:rPr lang="en-US" sz="2800" b="1"/>
              <a:t>Submission Checklist:</a:t>
            </a:r>
            <a:br>
              <a:rPr lang="en-US" sz="2800" b="1"/>
            </a:br>
            <a:r>
              <a:rPr lang="en-US" b="1"/>
              <a:t>*LEA Approvers*</a:t>
            </a:r>
          </a:p>
          <a:p>
            <a:pPr marL="285750" indent="-285750">
              <a:buFont typeface="Wingdings" panose="05000000000000000000" pitchFamily="2" charset="2"/>
              <a:buChar char="q"/>
            </a:pPr>
            <a:r>
              <a:rPr lang="en-US" sz="2200"/>
              <a:t>Error free interchange files</a:t>
            </a:r>
          </a:p>
          <a:p>
            <a:pPr marL="742950" lvl="1" indent="-285750">
              <a:buFont typeface="Wingdings" panose="05000000000000000000" pitchFamily="2" charset="2"/>
              <a:buChar char="q"/>
            </a:pPr>
            <a:r>
              <a:rPr lang="en-US" sz="1800"/>
              <a:t>Student Demographic</a:t>
            </a:r>
          </a:p>
          <a:p>
            <a:pPr marL="742950" lvl="1" indent="-285750">
              <a:buFont typeface="Wingdings" panose="05000000000000000000" pitchFamily="2" charset="2"/>
              <a:buChar char="q"/>
            </a:pPr>
            <a:r>
              <a:rPr lang="en-US" sz="1800"/>
              <a:t>Student School Association</a:t>
            </a:r>
          </a:p>
          <a:p>
            <a:pPr marL="742950" lvl="1" indent="-285750">
              <a:buFont typeface="Wingdings" panose="05000000000000000000" pitchFamily="2" charset="2"/>
              <a:buChar char="q"/>
            </a:pPr>
            <a:r>
              <a:rPr lang="en-US" sz="1800"/>
              <a:t>Graduation Guidelines</a:t>
            </a:r>
          </a:p>
          <a:p>
            <a:pPr marL="742950" lvl="1" indent="-285750">
              <a:buFont typeface="Wingdings" panose="05000000000000000000" pitchFamily="2" charset="2"/>
              <a:buChar char="q"/>
            </a:pPr>
            <a:r>
              <a:rPr lang="en-US" sz="1800"/>
              <a:t>Title 1 (Targeted Assistance Programs Only)</a:t>
            </a:r>
          </a:p>
          <a:p>
            <a:pPr marL="742950" lvl="1" indent="-285750">
              <a:buFont typeface="Wingdings" panose="05000000000000000000" pitchFamily="2" charset="2"/>
              <a:buChar char="q"/>
            </a:pPr>
            <a:r>
              <a:rPr lang="en-US" sz="1800"/>
              <a:t>IEP Interchange Files </a:t>
            </a:r>
          </a:p>
          <a:p>
            <a:pPr marL="285750" indent="-285750">
              <a:buFont typeface="Wingdings" panose="05000000000000000000" pitchFamily="2" charset="2"/>
              <a:buChar char="q"/>
            </a:pPr>
            <a:r>
              <a:rPr lang="en-US" sz="2200"/>
              <a:t>Validate Data</a:t>
            </a:r>
          </a:p>
          <a:p>
            <a:pPr marL="742950" lvl="1" indent="-285750">
              <a:buFont typeface="Wingdings" panose="05000000000000000000" pitchFamily="2" charset="2"/>
              <a:buChar char="q"/>
            </a:pPr>
            <a:r>
              <a:rPr lang="en-US" sz="1800"/>
              <a:t>Review Warnings</a:t>
            </a:r>
          </a:p>
          <a:p>
            <a:pPr marL="742950" lvl="1" indent="-285750">
              <a:buFont typeface="Wingdings" panose="05000000000000000000" pitchFamily="2" charset="2"/>
              <a:buChar char="q"/>
            </a:pPr>
            <a:r>
              <a:rPr lang="en-US" sz="1800"/>
              <a:t>Review CEDAR/COGNOS reports </a:t>
            </a:r>
            <a:br>
              <a:rPr lang="en-US" sz="1800"/>
            </a:br>
            <a:r>
              <a:rPr lang="en-US" sz="1800"/>
              <a:t>(rates and lists)</a:t>
            </a:r>
          </a:p>
          <a:p>
            <a:pPr marL="285750" indent="-285750">
              <a:buFont typeface="Wingdings" panose="05000000000000000000" pitchFamily="2" charset="2"/>
              <a:buChar char="q"/>
            </a:pPr>
            <a:r>
              <a:rPr lang="en-US" sz="2200"/>
              <a:t>Error free SEY Snapshot</a:t>
            </a:r>
          </a:p>
          <a:p>
            <a:pPr marL="285750" indent="-285750">
              <a:buFont typeface="Wingdings" panose="05000000000000000000" pitchFamily="2" charset="2"/>
              <a:buChar char="q"/>
            </a:pPr>
            <a:endParaRPr lang="en-US" sz="2200"/>
          </a:p>
          <a:p>
            <a:pPr marL="742950" lvl="1" indent="-285750"/>
            <a:endParaRPr lang="en-US"/>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FFA448-67CB-0813-D75A-A981F7B7E090}"/>
              </a:ext>
            </a:extLst>
          </p:cNvPr>
          <p:cNvSpPr>
            <a:spLocks noGrp="1"/>
          </p:cNvSpPr>
          <p:nvPr>
            <p:ph type="title"/>
          </p:nvPr>
        </p:nvSpPr>
        <p:spPr/>
        <p:txBody>
          <a:bodyPr/>
          <a:lstStyle/>
          <a:p>
            <a:r>
              <a:rPr lang="en-US"/>
              <a:t>SEY Snapshot Submission Steps</a:t>
            </a:r>
          </a:p>
        </p:txBody>
      </p:sp>
      <p:sp>
        <p:nvSpPr>
          <p:cNvPr id="14" name="Content Placeholder 13">
            <a:extLst>
              <a:ext uri="{FF2B5EF4-FFF2-40B4-BE49-F238E27FC236}">
                <a16:creationId xmlns:a16="http://schemas.microsoft.com/office/drawing/2014/main" id="{DC1CDE8D-2C52-D388-76E5-2C3F592B179E}"/>
              </a:ext>
            </a:extLst>
          </p:cNvPr>
          <p:cNvSpPr>
            <a:spLocks noGrp="1"/>
          </p:cNvSpPr>
          <p:nvPr>
            <p:ph sz="half" idx="2"/>
          </p:nvPr>
        </p:nvSpPr>
        <p:spPr>
          <a:xfrm>
            <a:off x="9144000" y="1554480"/>
            <a:ext cx="2715128" cy="4351338"/>
          </a:xfrm>
        </p:spPr>
        <p:txBody>
          <a:bodyPr>
            <a:normAutofit/>
          </a:bodyPr>
          <a:lstStyle/>
          <a:p>
            <a:pPr marL="457200" indent="-457200">
              <a:buFont typeface="+mj-lt"/>
              <a:buAutoNum type="arabicPeriod"/>
            </a:pPr>
            <a:r>
              <a:rPr lang="en-US" sz="2000"/>
              <a:t>Login to Data Pipeline</a:t>
            </a:r>
          </a:p>
          <a:p>
            <a:pPr marL="457200" indent="-457200">
              <a:buFont typeface="+mj-lt"/>
              <a:buAutoNum type="arabicPeriod"/>
            </a:pPr>
            <a:r>
              <a:rPr lang="en-US" sz="2000"/>
              <a:t>Select </a:t>
            </a:r>
            <a:r>
              <a:rPr lang="en-US" sz="2000" b="1" i="1"/>
              <a:t>student</a:t>
            </a:r>
          </a:p>
          <a:p>
            <a:pPr marL="457200" indent="-457200">
              <a:buFont typeface="+mj-lt"/>
              <a:buAutoNum type="arabicPeriod"/>
            </a:pPr>
            <a:r>
              <a:rPr lang="en-US" sz="2000"/>
              <a:t>Select </a:t>
            </a:r>
            <a:r>
              <a:rPr lang="en-US" sz="2000" b="1" i="1"/>
              <a:t>status dashboard</a:t>
            </a:r>
          </a:p>
          <a:p>
            <a:pPr marL="457200" indent="-457200">
              <a:buFont typeface="+mj-lt"/>
              <a:buAutoNum type="arabicPeriod"/>
            </a:pPr>
            <a:r>
              <a:rPr lang="en-US" sz="2000"/>
              <a:t>Select file type </a:t>
            </a:r>
            <a:r>
              <a:rPr lang="en-US" sz="2000" b="1" i="1"/>
              <a:t>Student End of Year</a:t>
            </a:r>
          </a:p>
          <a:p>
            <a:pPr marL="457200" indent="-457200">
              <a:buFont typeface="+mj-lt"/>
              <a:buAutoNum type="arabicPeriod"/>
            </a:pPr>
            <a:r>
              <a:rPr lang="en-US" sz="2000"/>
              <a:t>Click </a:t>
            </a:r>
            <a:r>
              <a:rPr lang="en-US" sz="2000" b="1" i="1"/>
              <a:t>Search</a:t>
            </a:r>
          </a:p>
          <a:p>
            <a:pPr marL="457200" indent="-457200">
              <a:buFont typeface="+mj-lt"/>
              <a:buAutoNum type="arabicPeriod"/>
            </a:pPr>
            <a:r>
              <a:rPr lang="en-US" sz="2000"/>
              <a:t>Click </a:t>
            </a:r>
            <a:r>
              <a:rPr lang="en-US" sz="2000" b="1" i="1"/>
              <a:t>Submit to CDE</a:t>
            </a:r>
            <a:endParaRPr lang="en-US" sz="2000" b="1"/>
          </a:p>
        </p:txBody>
      </p:sp>
      <p:sp>
        <p:nvSpPr>
          <p:cNvPr id="5" name="Slide Number Placeholder 4">
            <a:extLst>
              <a:ext uri="{FF2B5EF4-FFF2-40B4-BE49-F238E27FC236}">
                <a16:creationId xmlns:a16="http://schemas.microsoft.com/office/drawing/2014/main" id="{70885410-D2C2-2B2B-A188-E575547451BF}"/>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17" name="Content Placeholder 20">
            <a:extLst>
              <a:ext uri="{FF2B5EF4-FFF2-40B4-BE49-F238E27FC236}">
                <a16:creationId xmlns:a16="http://schemas.microsoft.com/office/drawing/2014/main" id="{1B1E0234-9EAC-82ED-038C-6EC4E39EF088}"/>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332872" y="1554480"/>
            <a:ext cx="8504997" cy="4173080"/>
          </a:xfrm>
          <a:prstGeom prst="rect">
            <a:avLst/>
          </a:prstGeom>
        </p:spPr>
      </p:pic>
      <p:sp>
        <p:nvSpPr>
          <p:cNvPr id="18" name="Content Placeholder 2">
            <a:extLst>
              <a:ext uri="{FF2B5EF4-FFF2-40B4-BE49-F238E27FC236}">
                <a16:creationId xmlns:a16="http://schemas.microsoft.com/office/drawing/2014/main" id="{9EC981EC-6181-BEB7-9156-12FB691EB57C}"/>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9" name="Content Placeholder 8">
            <a:extLst>
              <a:ext uri="{FF2B5EF4-FFF2-40B4-BE49-F238E27FC236}">
                <a16:creationId xmlns:a16="http://schemas.microsoft.com/office/drawing/2014/main" id="{5A7E8548-3E04-3D87-3D76-4B9B7F646E1D}"/>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0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03908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14BEA-F80B-469E-E9A3-6A4204B94FD1}"/>
              </a:ext>
            </a:extLst>
          </p:cNvPr>
          <p:cNvSpPr>
            <a:spLocks noGrp="1"/>
          </p:cNvSpPr>
          <p:nvPr>
            <p:ph type="ctrTitle"/>
          </p:nvPr>
        </p:nvSpPr>
        <p:spPr/>
        <p:txBody>
          <a:bodyPr/>
          <a:lstStyle/>
          <a:p>
            <a:r>
              <a:rPr lang="en-US"/>
              <a:t>2025-2026 File Layout Reminders</a:t>
            </a:r>
          </a:p>
        </p:txBody>
      </p:sp>
      <p:sp>
        <p:nvSpPr>
          <p:cNvPr id="6" name="Content Placeholder 5">
            <a:extLst>
              <a:ext uri="{FF2B5EF4-FFF2-40B4-BE49-F238E27FC236}">
                <a16:creationId xmlns:a16="http://schemas.microsoft.com/office/drawing/2014/main" id="{55325200-2E14-181D-AF9D-D1813E59DAF7}"/>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690367D-AA78-72EB-090C-60FDF5AC82B2}"/>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30935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2AB2E-FF21-75ED-4FE4-9CD71C07122D}"/>
              </a:ext>
            </a:extLst>
          </p:cNvPr>
          <p:cNvSpPr>
            <a:spLocks noGrp="1"/>
          </p:cNvSpPr>
          <p:nvPr>
            <p:ph type="title"/>
          </p:nvPr>
        </p:nvSpPr>
        <p:spPr>
          <a:xfrm>
            <a:off x="443565" y="205176"/>
            <a:ext cx="10742364" cy="898524"/>
          </a:xfrm>
        </p:spPr>
        <p:txBody>
          <a:bodyPr>
            <a:normAutofit fontScale="90000"/>
          </a:bodyPr>
          <a:lstStyle/>
          <a:p>
            <a:r>
              <a:rPr lang="en-US"/>
              <a:t>Resource Highlight: </a:t>
            </a:r>
            <a:br>
              <a:rPr lang="en-US"/>
            </a:br>
            <a:r>
              <a:rPr lang="en-US"/>
              <a:t>2025-2026 Changes Presentation for Vendors and Data Respondents</a:t>
            </a:r>
          </a:p>
        </p:txBody>
      </p:sp>
      <p:pic>
        <p:nvPicPr>
          <p:cNvPr id="14" name="Content Placeholder 13">
            <a:extLst>
              <a:ext uri="{FF2B5EF4-FFF2-40B4-BE49-F238E27FC236}">
                <a16:creationId xmlns:a16="http://schemas.microsoft.com/office/drawing/2014/main" id="{2656A824-F05F-C718-F8B0-0502206B5660}"/>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2822076" y="3322772"/>
            <a:ext cx="6461492" cy="2725601"/>
          </a:xfrm>
          <a:prstGeom prst="rect">
            <a:avLst/>
          </a:prstGeom>
        </p:spPr>
      </p:pic>
      <p:sp>
        <p:nvSpPr>
          <p:cNvPr id="15" name="Content Placeholder 14">
            <a:extLst>
              <a:ext uri="{FF2B5EF4-FFF2-40B4-BE49-F238E27FC236}">
                <a16:creationId xmlns:a16="http://schemas.microsoft.com/office/drawing/2014/main" id="{6A54040C-CA54-A307-25EB-BE757D2F3A16}"/>
              </a:ext>
            </a:extLst>
          </p:cNvPr>
          <p:cNvSpPr>
            <a:spLocks noGrp="1"/>
          </p:cNvSpPr>
          <p:nvPr>
            <p:ph sz="half" idx="2"/>
          </p:nvPr>
        </p:nvSpPr>
        <p:spPr>
          <a:xfrm>
            <a:off x="611435" y="1554479"/>
            <a:ext cx="10742365" cy="1598295"/>
          </a:xfrm>
        </p:spPr>
        <p:txBody>
          <a:bodyPr>
            <a:normAutofit fontScale="92500" lnSpcReduction="10000"/>
          </a:bodyPr>
          <a:lstStyle/>
          <a:p>
            <a:r>
              <a:rPr lang="en-US">
                <a:hlinkClick r:id="rId3"/>
              </a:rPr>
              <a:t>Town Hall Presentation and Agenda Page</a:t>
            </a:r>
            <a:endParaRPr lang="en-US"/>
          </a:p>
          <a:p>
            <a:r>
              <a:rPr lang="en-US">
                <a:hlinkClick r:id="rId4"/>
              </a:rPr>
              <a:t>Data Pipeline Frequently Requested Codes and Resources Page</a:t>
            </a:r>
            <a:endParaRPr lang="en-US"/>
          </a:p>
          <a:p>
            <a:pPr marL="0" indent="0" algn="ctr">
              <a:buNone/>
            </a:pPr>
            <a:endParaRPr lang="en-US"/>
          </a:p>
          <a:p>
            <a:pPr marL="0" indent="0" algn="ctr">
              <a:buNone/>
            </a:pPr>
            <a:r>
              <a:rPr lang="en-US"/>
              <a:t>Both sites includes </a:t>
            </a:r>
            <a:r>
              <a:rPr lang="en-US">
                <a:hlinkClick r:id="rId5"/>
              </a:rPr>
              <a:t>recording</a:t>
            </a:r>
            <a:r>
              <a:rPr lang="en-US"/>
              <a:t>, </a:t>
            </a:r>
            <a:r>
              <a:rPr lang="en-US">
                <a:hlinkClick r:id="rId6"/>
              </a:rPr>
              <a:t>slide deck</a:t>
            </a:r>
            <a:r>
              <a:rPr lang="en-US"/>
              <a:t>, and </a:t>
            </a:r>
            <a:r>
              <a:rPr lang="en-US">
                <a:hlinkClick r:id="rId7"/>
              </a:rPr>
              <a:t>changes overview PDF</a:t>
            </a:r>
            <a:endParaRPr lang="en-US"/>
          </a:p>
        </p:txBody>
      </p:sp>
      <p:sp>
        <p:nvSpPr>
          <p:cNvPr id="4" name="Slide Number Placeholder 3">
            <a:extLst>
              <a:ext uri="{FF2B5EF4-FFF2-40B4-BE49-F238E27FC236}">
                <a16:creationId xmlns:a16="http://schemas.microsoft.com/office/drawing/2014/main" id="{50AA8BE1-C17E-11F1-01C4-C7FAE78EE1C5}"/>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7" name="Content Placeholder 5">
            <a:extLst>
              <a:ext uri="{FF2B5EF4-FFF2-40B4-BE49-F238E27FC236}">
                <a16:creationId xmlns:a16="http://schemas.microsoft.com/office/drawing/2014/main" id="{B37D6ED2-E440-DB2D-16A1-1B96FF568690}"/>
              </a:ext>
            </a:extLst>
          </p:cNvPr>
          <p:cNvSpPr>
            <a:spLocks noGrp="1"/>
          </p:cNvSpPr>
          <p:nvPr>
            <p:ph sz="quarter" idx="13"/>
          </p:nvPr>
        </p:nvSpPr>
        <p:spPr>
          <a:xfrm>
            <a:off x="1366838" y="6356350"/>
            <a:ext cx="4483100" cy="361950"/>
          </a:xfrm>
        </p:spPr>
        <p:txBody>
          <a:bodyPr/>
          <a:lstStyle/>
          <a:p>
            <a:r>
              <a:rPr lang="en-US"/>
              <a:t>2025-2026 File Layout Reminders</a:t>
            </a:r>
          </a:p>
        </p:txBody>
      </p:sp>
      <p:sp>
        <p:nvSpPr>
          <p:cNvPr id="18" name="Content Placeholder 4">
            <a:extLst>
              <a:ext uri="{FF2B5EF4-FFF2-40B4-BE49-F238E27FC236}">
                <a16:creationId xmlns:a16="http://schemas.microsoft.com/office/drawing/2014/main" id="{D82FD73F-1AC3-28FD-7910-79F6B69A6C33}"/>
              </a:ext>
            </a:extLst>
          </p:cNvPr>
          <p:cNvSpPr>
            <a:spLocks noGrp="1"/>
          </p:cNvSpPr>
          <p:nvPr>
            <p:ph sz="quarter" idx="14"/>
          </p:nvPr>
        </p:nvSpPr>
        <p:spPr>
          <a:xfrm>
            <a:off x="6053138" y="6356350"/>
            <a:ext cx="4392612" cy="361950"/>
          </a:xfrm>
        </p:spPr>
        <p:txBody>
          <a:bodyPr/>
          <a:lstStyle/>
          <a:p>
            <a:r>
              <a:rPr lang="en-US">
                <a:hlinkClick r:id="rId8">
                  <a:extLst>
                    <a:ext uri="{A12FA001-AC4F-418D-AE19-62706E023703}">
                      <ahyp:hlinkClr xmlns:ahyp="http://schemas.microsoft.com/office/drawing/2018/hyperlinkcolor" val="tx"/>
                    </a:ext>
                  </a:extLst>
                </a:hlinkClick>
              </a:rPr>
              <a:t>Data Pipeline Homepage</a:t>
            </a:r>
            <a:endParaRPr lang="en-US"/>
          </a:p>
        </p:txBody>
      </p:sp>
    </p:spTree>
    <p:extLst>
      <p:ext uri="{BB962C8B-B14F-4D97-AF65-F5344CB8AC3E}">
        <p14:creationId xmlns:p14="http://schemas.microsoft.com/office/powerpoint/2010/main" val="3175181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521BE-8F6D-E1C8-42B7-27C4F6F97406}"/>
              </a:ext>
            </a:extLst>
          </p:cNvPr>
          <p:cNvSpPr>
            <a:spLocks noGrp="1"/>
          </p:cNvSpPr>
          <p:nvPr>
            <p:ph type="title"/>
          </p:nvPr>
        </p:nvSpPr>
        <p:spPr/>
        <p:txBody>
          <a:bodyPr/>
          <a:lstStyle/>
          <a:p>
            <a:r>
              <a:rPr lang="en-US"/>
              <a:t>File Layouts: Available on Collection Websites</a:t>
            </a:r>
          </a:p>
        </p:txBody>
      </p:sp>
      <p:sp>
        <p:nvSpPr>
          <p:cNvPr id="12" name="Content Placeholder 2">
            <a:extLst>
              <a:ext uri="{FF2B5EF4-FFF2-40B4-BE49-F238E27FC236}">
                <a16:creationId xmlns:a16="http://schemas.microsoft.com/office/drawing/2014/main" id="{C00EDB6F-F0EC-CCD7-EB3A-C112F9482FC1}"/>
              </a:ext>
            </a:extLst>
          </p:cNvPr>
          <p:cNvSpPr txBox="1">
            <a:spLocks/>
          </p:cNvSpPr>
          <p:nvPr/>
        </p:nvSpPr>
        <p:spPr>
          <a:xfrm>
            <a:off x="838200" y="1381125"/>
            <a:ext cx="10515600" cy="107187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2025-2026 File layouts were posted on their respective collection webpages last April</a:t>
            </a:r>
          </a:p>
          <a:p>
            <a:pPr marL="0" indent="0">
              <a:buNone/>
            </a:pPr>
            <a:r>
              <a:rPr lang="en-US"/>
              <a:t>Some pages include a more detailed 2025-2026 changes overview document or additional changes information and FAQs</a:t>
            </a:r>
          </a:p>
        </p:txBody>
      </p:sp>
      <p:sp>
        <p:nvSpPr>
          <p:cNvPr id="14" name="TextBox 13">
            <a:extLst>
              <a:ext uri="{FF2B5EF4-FFF2-40B4-BE49-F238E27FC236}">
                <a16:creationId xmlns:a16="http://schemas.microsoft.com/office/drawing/2014/main" id="{A8A77DA3-D811-B320-1704-DC9A70B31556}"/>
              </a:ext>
            </a:extLst>
          </p:cNvPr>
          <p:cNvSpPr txBox="1"/>
          <p:nvPr/>
        </p:nvSpPr>
        <p:spPr>
          <a:xfrm>
            <a:off x="748327" y="2718870"/>
            <a:ext cx="10110173" cy="400110"/>
          </a:xfrm>
          <a:prstGeom prst="rect">
            <a:avLst/>
          </a:prstGeom>
          <a:noFill/>
        </p:spPr>
        <p:txBody>
          <a:bodyPr wrap="square">
            <a:spAutoFit/>
          </a:bodyPr>
          <a:lstStyle/>
          <a:p>
            <a:pPr marL="0" indent="0">
              <a:buNone/>
            </a:pPr>
            <a:r>
              <a:rPr lang="en-US" sz="2000" b="1"/>
              <a:t>Collections with File Updates (fields, codes, or definitions)</a:t>
            </a:r>
          </a:p>
        </p:txBody>
      </p:sp>
      <p:sp>
        <p:nvSpPr>
          <p:cNvPr id="8" name="Content Placeholder 7">
            <a:extLst>
              <a:ext uri="{FF2B5EF4-FFF2-40B4-BE49-F238E27FC236}">
                <a16:creationId xmlns:a16="http://schemas.microsoft.com/office/drawing/2014/main" id="{B1E164C9-B510-3B70-9591-6D4AC88C6336}"/>
              </a:ext>
            </a:extLst>
          </p:cNvPr>
          <p:cNvSpPr>
            <a:spLocks noGrp="1"/>
          </p:cNvSpPr>
          <p:nvPr>
            <p:ph sz="half" idx="1"/>
          </p:nvPr>
        </p:nvSpPr>
        <p:spPr>
          <a:xfrm>
            <a:off x="838200" y="3190875"/>
            <a:ext cx="5181600" cy="2714943"/>
          </a:xfrm>
        </p:spPr>
        <p:txBody>
          <a:bodyPr>
            <a:normAutofit fontScale="92500" lnSpcReduction="10000"/>
          </a:bodyPr>
          <a:lstStyle/>
          <a:p>
            <a:pPr marL="285750" indent="-285750"/>
            <a:r>
              <a:rPr lang="en-US" sz="1800">
                <a:hlinkClick r:id="rId2"/>
              </a:rPr>
              <a:t>Discipline Interchange</a:t>
            </a:r>
            <a:endParaRPr lang="en-US" sz="1800"/>
          </a:p>
          <a:p>
            <a:pPr marL="285750" indent="-285750"/>
            <a:r>
              <a:rPr lang="en-US" sz="1800">
                <a:hlinkClick r:id="rId3"/>
              </a:rPr>
              <a:t>Staff Interchange:</a:t>
            </a:r>
            <a:r>
              <a:rPr lang="en-US" sz="1800"/>
              <a:t> Staff Assignment and Staff Evaluation Files</a:t>
            </a:r>
          </a:p>
          <a:p>
            <a:pPr marL="285750" indent="-285750"/>
            <a:r>
              <a:rPr lang="en-US" sz="1800">
                <a:hlinkClick r:id="rId4"/>
              </a:rPr>
              <a:t>Student Interchange:</a:t>
            </a:r>
            <a:r>
              <a:rPr lang="en-US" sz="1800"/>
              <a:t> all files</a:t>
            </a:r>
          </a:p>
          <a:p>
            <a:pPr marL="285750" indent="-285750"/>
            <a:r>
              <a:rPr lang="en-US" sz="1800">
                <a:hlinkClick r:id="rId5"/>
              </a:rPr>
              <a:t>Teacher Student Data Link Interchange</a:t>
            </a:r>
            <a:endParaRPr lang="en-US" sz="1800"/>
          </a:p>
          <a:p>
            <a:pPr marL="285750" indent="-285750"/>
            <a:r>
              <a:rPr lang="en-US" sz="1800">
                <a:hlinkClick r:id="rId6"/>
              </a:rPr>
              <a:t>Title 1 Interchange</a:t>
            </a:r>
            <a:endParaRPr lang="en-US" sz="1800"/>
          </a:p>
          <a:p>
            <a:pPr marL="285750" indent="-285750"/>
            <a:r>
              <a:rPr lang="en-US" sz="1800">
                <a:hlinkClick r:id="rId7"/>
              </a:rPr>
              <a:t>Year-Round—Directory</a:t>
            </a:r>
            <a:endParaRPr lang="en-US" sz="1800"/>
          </a:p>
          <a:p>
            <a:pPr marL="285750" indent="-285750"/>
            <a:r>
              <a:rPr lang="en-US" sz="1800">
                <a:hlinkClick r:id="rId8"/>
              </a:rPr>
              <a:t>Year-Round—RITS </a:t>
            </a:r>
            <a:endParaRPr lang="en-US" sz="1800"/>
          </a:p>
          <a:p>
            <a:endParaRPr lang="en-US" sz="1800"/>
          </a:p>
        </p:txBody>
      </p:sp>
      <p:sp>
        <p:nvSpPr>
          <p:cNvPr id="9" name="Content Placeholder 8">
            <a:extLst>
              <a:ext uri="{FF2B5EF4-FFF2-40B4-BE49-F238E27FC236}">
                <a16:creationId xmlns:a16="http://schemas.microsoft.com/office/drawing/2014/main" id="{98DAB21C-9739-38CA-8767-E70FE5C40B54}"/>
              </a:ext>
            </a:extLst>
          </p:cNvPr>
          <p:cNvSpPr>
            <a:spLocks noGrp="1"/>
          </p:cNvSpPr>
          <p:nvPr>
            <p:ph sz="half" idx="2"/>
          </p:nvPr>
        </p:nvSpPr>
        <p:spPr>
          <a:xfrm>
            <a:off x="6172200" y="3190875"/>
            <a:ext cx="5181600" cy="2714943"/>
          </a:xfrm>
        </p:spPr>
        <p:txBody>
          <a:bodyPr>
            <a:normAutofit fontScale="70000" lnSpcReduction="20000"/>
          </a:bodyPr>
          <a:lstStyle/>
          <a:p>
            <a:pPr marL="285750" indent="-285750"/>
            <a:r>
              <a:rPr lang="en-US">
                <a:highlight>
                  <a:srgbClr val="FFFFCC"/>
                </a:highlight>
              </a:rPr>
              <a:t>New</a:t>
            </a:r>
            <a:r>
              <a:rPr lang="en-US"/>
              <a:t> Periodic—</a:t>
            </a:r>
            <a:r>
              <a:rPr lang="en-US">
                <a:hlinkClick r:id="rId9"/>
              </a:rPr>
              <a:t>Instructional Days and Hours </a:t>
            </a:r>
            <a:endParaRPr lang="en-US"/>
          </a:p>
          <a:p>
            <a:pPr marL="285750" indent="-285750"/>
            <a:r>
              <a:rPr lang="en-US">
                <a:highlight>
                  <a:srgbClr val="FFFFCC"/>
                </a:highlight>
              </a:rPr>
              <a:t>New</a:t>
            </a:r>
            <a:r>
              <a:rPr lang="en-US"/>
              <a:t> Periodic—</a:t>
            </a:r>
            <a:r>
              <a:rPr lang="en-US">
                <a:hlinkClick r:id="rId10"/>
              </a:rPr>
              <a:t>Student Restraint and Seclusion</a:t>
            </a:r>
            <a:endParaRPr lang="en-US"/>
          </a:p>
          <a:p>
            <a:pPr marL="285750" indent="-285750"/>
            <a:r>
              <a:rPr lang="en-US"/>
              <a:t>Periodic—</a:t>
            </a:r>
            <a:r>
              <a:rPr lang="en-US">
                <a:hlinkClick r:id="rId11"/>
              </a:rPr>
              <a:t>Kindergarten School Readiness</a:t>
            </a:r>
            <a:endParaRPr lang="en-US"/>
          </a:p>
          <a:p>
            <a:pPr marL="285750" indent="-285750"/>
            <a:r>
              <a:rPr lang="en-US"/>
              <a:t>Periodic—</a:t>
            </a:r>
            <a:r>
              <a:rPr lang="en-US">
                <a:hlinkClick r:id="rId12"/>
              </a:rPr>
              <a:t>Non-Public Schools Fall Enrollment Count</a:t>
            </a:r>
            <a:endParaRPr lang="en-US"/>
          </a:p>
          <a:p>
            <a:pPr marL="285750" indent="-285750"/>
            <a:r>
              <a:rPr lang="en-US"/>
              <a:t>Periodic—</a:t>
            </a:r>
            <a:r>
              <a:rPr lang="en-US">
                <a:hlinkClick r:id="rId13"/>
              </a:rPr>
              <a:t>READ Spring Assessments</a:t>
            </a:r>
            <a:endParaRPr lang="en-US"/>
          </a:p>
          <a:p>
            <a:pPr marL="285750" indent="-285750"/>
            <a:r>
              <a:rPr lang="en-US"/>
              <a:t>Periodic—</a:t>
            </a:r>
            <a:r>
              <a:rPr lang="en-US">
                <a:hlinkClick r:id="rId14"/>
              </a:rPr>
              <a:t>READ Training</a:t>
            </a:r>
            <a:endParaRPr lang="en-US"/>
          </a:p>
          <a:p>
            <a:pPr marL="285750" indent="-285750"/>
            <a:r>
              <a:rPr lang="en-US"/>
              <a:t>Periodic—</a:t>
            </a:r>
            <a:r>
              <a:rPr lang="en-US">
                <a:hlinkClick r:id="rId15"/>
              </a:rPr>
              <a:t>Report Card March</a:t>
            </a:r>
            <a:endParaRPr lang="en-US"/>
          </a:p>
          <a:p>
            <a:pPr marL="285750" indent="-285750"/>
            <a:r>
              <a:rPr lang="en-US"/>
              <a:t>Periodic—</a:t>
            </a:r>
            <a:r>
              <a:rPr lang="en-US">
                <a:hlinkClick r:id="rId16"/>
              </a:rPr>
              <a:t>Summer EBT</a:t>
            </a:r>
            <a:endParaRPr lang="en-US"/>
          </a:p>
        </p:txBody>
      </p:sp>
      <p:sp>
        <p:nvSpPr>
          <p:cNvPr id="4" name="Slide Number Placeholder 3">
            <a:extLst>
              <a:ext uri="{FF2B5EF4-FFF2-40B4-BE49-F238E27FC236}">
                <a16:creationId xmlns:a16="http://schemas.microsoft.com/office/drawing/2014/main" id="{83A42FB2-6149-DFC5-6B73-AF6C69F33E98}"/>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6" name="Content Placeholder 5">
            <a:extLst>
              <a:ext uri="{FF2B5EF4-FFF2-40B4-BE49-F238E27FC236}">
                <a16:creationId xmlns:a16="http://schemas.microsoft.com/office/drawing/2014/main" id="{21D9396C-E506-1991-5C88-6DF13030F7DB}"/>
              </a:ext>
            </a:extLst>
          </p:cNvPr>
          <p:cNvSpPr>
            <a:spLocks noGrp="1"/>
          </p:cNvSpPr>
          <p:nvPr>
            <p:ph sz="quarter" idx="13"/>
          </p:nvPr>
        </p:nvSpPr>
        <p:spPr>
          <a:xfrm>
            <a:off x="1366838" y="6356350"/>
            <a:ext cx="4483100" cy="361950"/>
          </a:xfrm>
        </p:spPr>
        <p:txBody>
          <a:bodyPr/>
          <a:lstStyle/>
          <a:p>
            <a:r>
              <a:rPr lang="en-US"/>
              <a:t>2025-2026 File Layout Reminders</a:t>
            </a:r>
          </a:p>
        </p:txBody>
      </p:sp>
      <p:sp>
        <p:nvSpPr>
          <p:cNvPr id="15" name="Content Placeholder 4">
            <a:extLst>
              <a:ext uri="{FF2B5EF4-FFF2-40B4-BE49-F238E27FC236}">
                <a16:creationId xmlns:a16="http://schemas.microsoft.com/office/drawing/2014/main" id="{2BAEF68F-B604-9D70-E019-14403377C437}"/>
              </a:ext>
            </a:extLst>
          </p:cNvPr>
          <p:cNvSpPr>
            <a:spLocks noGrp="1"/>
          </p:cNvSpPr>
          <p:nvPr>
            <p:ph sz="quarter" idx="14"/>
          </p:nvPr>
        </p:nvSpPr>
        <p:spPr>
          <a:xfrm>
            <a:off x="6053138" y="6356350"/>
            <a:ext cx="4392612" cy="361950"/>
          </a:xfrm>
        </p:spPr>
        <p:txBody>
          <a:bodyPr/>
          <a:lstStyle/>
          <a:p>
            <a:r>
              <a:rPr lang="en-US">
                <a:hlinkClick r:id="rId17">
                  <a:extLst>
                    <a:ext uri="{A12FA001-AC4F-418D-AE19-62706E023703}">
                      <ahyp:hlinkClr xmlns:ahyp="http://schemas.microsoft.com/office/drawing/2018/hyperlinkcolor" val="tx"/>
                    </a:ext>
                  </a:extLst>
                </a:hlinkClick>
              </a:rPr>
              <a:t>Data Pipeline Homepage</a:t>
            </a:r>
            <a:endParaRPr lang="en-US"/>
          </a:p>
        </p:txBody>
      </p:sp>
    </p:spTree>
    <p:extLst>
      <p:ext uri="{BB962C8B-B14F-4D97-AF65-F5344CB8AC3E}">
        <p14:creationId xmlns:p14="http://schemas.microsoft.com/office/powerpoint/2010/main" val="199769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4D92-1963-0D96-A45F-B5208294C66E}"/>
              </a:ext>
            </a:extLst>
          </p:cNvPr>
          <p:cNvSpPr>
            <a:spLocks noGrp="1"/>
          </p:cNvSpPr>
          <p:nvPr>
            <p:ph type="title"/>
          </p:nvPr>
        </p:nvSpPr>
        <p:spPr/>
        <p:txBody>
          <a:bodyPr/>
          <a:lstStyle/>
          <a:p>
            <a:r>
              <a:rPr lang="en-US"/>
              <a:t>File Upload Troubleshooting and Reminders</a:t>
            </a:r>
          </a:p>
        </p:txBody>
      </p:sp>
      <p:sp>
        <p:nvSpPr>
          <p:cNvPr id="15" name="Content Placeholder 14">
            <a:extLst>
              <a:ext uri="{FF2B5EF4-FFF2-40B4-BE49-F238E27FC236}">
                <a16:creationId xmlns:a16="http://schemas.microsoft.com/office/drawing/2014/main" id="{31058B94-80C4-FC77-024B-D93513F0049A}"/>
              </a:ext>
            </a:extLst>
          </p:cNvPr>
          <p:cNvSpPr>
            <a:spLocks noGrp="1"/>
          </p:cNvSpPr>
          <p:nvPr>
            <p:ph idx="1"/>
          </p:nvPr>
        </p:nvSpPr>
        <p:spPr/>
        <p:txBody>
          <a:bodyPr>
            <a:normAutofit fontScale="92500" lnSpcReduction="20000"/>
          </a:bodyPr>
          <a:lstStyle/>
          <a:p>
            <a:r>
              <a:rPr lang="en-US"/>
              <a:t>Common File Requirements</a:t>
            </a:r>
          </a:p>
          <a:p>
            <a:pPr lvl="1"/>
            <a:r>
              <a:rPr lang="en-US"/>
              <a:t>.csv or .xlsx format</a:t>
            </a:r>
          </a:p>
          <a:p>
            <a:pPr lvl="1"/>
            <a:r>
              <a:rPr lang="en-US"/>
              <a:t>Header row is required</a:t>
            </a:r>
          </a:p>
          <a:p>
            <a:pPr lvl="1"/>
            <a:r>
              <a:rPr lang="en-US"/>
              <a:t>Zero fill non-applicable data fields</a:t>
            </a:r>
          </a:p>
          <a:p>
            <a:r>
              <a:rPr lang="en-US"/>
              <a:t>Common Issues that may cause a file upload to fail</a:t>
            </a:r>
          </a:p>
          <a:p>
            <a:pPr lvl="1"/>
            <a:r>
              <a:rPr lang="en-US"/>
              <a:t>File is missing columns, or the columns are out of order compared to file layout</a:t>
            </a:r>
          </a:p>
          <a:p>
            <a:pPr lvl="1"/>
            <a:r>
              <a:rPr lang="en-US"/>
              <a:t>Leading zeros or other formatting issues with specific data columns</a:t>
            </a:r>
          </a:p>
          <a:p>
            <a:pPr lvl="2"/>
            <a:r>
              <a:rPr lang="en-US"/>
              <a:t>Must align to the required field length and example on the file layout</a:t>
            </a:r>
          </a:p>
          <a:p>
            <a:pPr lvl="1"/>
            <a:r>
              <a:rPr lang="en-US"/>
              <a:t>Alpha (text) characters in data fields that only accept numeric values</a:t>
            </a:r>
          </a:p>
          <a:p>
            <a:pPr lvl="1"/>
            <a:r>
              <a:rPr lang="en-US"/>
              <a:t>Codes in a data field that are not part of the listed options for that field</a:t>
            </a:r>
          </a:p>
          <a:p>
            <a:pPr lvl="1"/>
            <a:r>
              <a:rPr lang="en-US"/>
              <a:t>Blank data fields when at least zero-fill is required</a:t>
            </a:r>
          </a:p>
          <a:p>
            <a:r>
              <a:rPr lang="en-US"/>
              <a:t>File Naming Reminder: files cannot have blank spaces in the name</a:t>
            </a:r>
          </a:p>
          <a:p>
            <a:pPr lvl="1">
              <a:buClr>
                <a:schemeClr val="accent2"/>
              </a:buClr>
              <a:buFont typeface="Wingdings" panose="05000000000000000000" pitchFamily="2" charset="2"/>
              <a:buChar char="ü"/>
            </a:pPr>
            <a:r>
              <a:rPr lang="en-US"/>
              <a:t>SSA_upload_9-5-2024.xlsx</a:t>
            </a:r>
          </a:p>
          <a:p>
            <a:pPr lvl="1">
              <a:buClr>
                <a:srgbClr val="C00000"/>
              </a:buClr>
              <a:buFont typeface="Webdings" panose="05030102010509060703" pitchFamily="18" charset="2"/>
              <a:buChar char=""/>
            </a:pPr>
            <a:r>
              <a:rPr lang="en-US"/>
              <a:t>SSA file 9-4-2024.xlsx</a:t>
            </a:r>
          </a:p>
          <a:p>
            <a:pPr>
              <a:buClr>
                <a:schemeClr val="tx1"/>
              </a:buClr>
            </a:pPr>
            <a:r>
              <a:rPr lang="en-US">
                <a:hlinkClick r:id="rId2"/>
              </a:rPr>
              <a:t>Respondent Training Page</a:t>
            </a:r>
            <a:r>
              <a:rPr lang="en-US"/>
              <a:t>—Data Pipeline Upload Directions (PDF)</a:t>
            </a:r>
          </a:p>
        </p:txBody>
      </p:sp>
      <p:sp>
        <p:nvSpPr>
          <p:cNvPr id="5" name="Slide Number Placeholder 4">
            <a:extLst>
              <a:ext uri="{FF2B5EF4-FFF2-40B4-BE49-F238E27FC236}">
                <a16:creationId xmlns:a16="http://schemas.microsoft.com/office/drawing/2014/main" id="{DF63ADF7-DCE0-415B-C108-832482699102}"/>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9" name="Content Placeholder 4">
            <a:extLst>
              <a:ext uri="{FF2B5EF4-FFF2-40B4-BE49-F238E27FC236}">
                <a16:creationId xmlns:a16="http://schemas.microsoft.com/office/drawing/2014/main" id="{AC899C3C-5E90-C468-279B-49DB9FCBF5EF}"/>
              </a:ext>
            </a:extLst>
          </p:cNvPr>
          <p:cNvSpPr>
            <a:spLocks noGrp="1"/>
          </p:cNvSpPr>
          <p:nvPr>
            <p:ph sz="quarter" idx="13"/>
          </p:nvPr>
        </p:nvSpPr>
        <p:spPr/>
        <p:txBody>
          <a:bodyPr/>
          <a:lstStyle/>
          <a:p>
            <a:r>
              <a:rPr lang="en-US">
                <a:hlinkClick r:id="rId3">
                  <a:extLst>
                    <a:ext uri="{A12FA001-AC4F-418D-AE19-62706E023703}">
                      <ahyp:hlinkClr xmlns:ahyp="http://schemas.microsoft.com/office/drawing/2018/hyperlinkcolor" val="tx"/>
                    </a:ext>
                  </a:extLst>
                </a:hlinkClick>
              </a:rPr>
              <a:t>Data Pipeline Homepage</a:t>
            </a:r>
            <a:endParaRPr lang="en-US"/>
          </a:p>
        </p:txBody>
      </p:sp>
      <p:sp>
        <p:nvSpPr>
          <p:cNvPr id="8" name="Content Placeholder 5">
            <a:extLst>
              <a:ext uri="{FF2B5EF4-FFF2-40B4-BE49-F238E27FC236}">
                <a16:creationId xmlns:a16="http://schemas.microsoft.com/office/drawing/2014/main" id="{D8C15CAD-DCC9-DCD9-2740-0B75285DA7C7}"/>
              </a:ext>
            </a:extLst>
          </p:cNvPr>
          <p:cNvSpPr>
            <a:spLocks noGrp="1"/>
          </p:cNvSpPr>
          <p:nvPr>
            <p:ph sz="quarter" idx="14"/>
          </p:nvPr>
        </p:nvSpPr>
        <p:spPr/>
        <p:txBody>
          <a:bodyPr/>
          <a:lstStyle/>
          <a:p>
            <a:r>
              <a:rPr lang="en-US"/>
              <a:t>2025-2026 File Layout Reminders</a:t>
            </a:r>
          </a:p>
        </p:txBody>
      </p:sp>
    </p:spTree>
    <p:extLst>
      <p:ext uri="{BB962C8B-B14F-4D97-AF65-F5344CB8AC3E}">
        <p14:creationId xmlns:p14="http://schemas.microsoft.com/office/powerpoint/2010/main" val="51808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95AFA-150F-BEC5-FE99-FE2C0F872326}"/>
              </a:ext>
            </a:extLst>
          </p:cNvPr>
          <p:cNvSpPr>
            <a:spLocks noGrp="1"/>
          </p:cNvSpPr>
          <p:nvPr>
            <p:ph type="title"/>
          </p:nvPr>
        </p:nvSpPr>
        <p:spPr/>
        <p:txBody>
          <a:bodyPr/>
          <a:lstStyle/>
          <a:p>
            <a:r>
              <a:rPr lang="en-US"/>
              <a:t>Data Pipeline Resources</a:t>
            </a:r>
          </a:p>
        </p:txBody>
      </p:sp>
      <p:sp>
        <p:nvSpPr>
          <p:cNvPr id="6" name="Content Placeholder 5">
            <a:extLst>
              <a:ext uri="{FF2B5EF4-FFF2-40B4-BE49-F238E27FC236}">
                <a16:creationId xmlns:a16="http://schemas.microsoft.com/office/drawing/2014/main" id="{1ACD940B-C8DA-3E99-2D76-6642887BAA80}"/>
              </a:ext>
            </a:extLst>
          </p:cNvPr>
          <p:cNvSpPr>
            <a:spLocks noGrp="1"/>
          </p:cNvSpPr>
          <p:nvPr>
            <p:ph sz="quarter" idx="13"/>
          </p:nvPr>
        </p:nvSpPr>
        <p:spPr/>
        <p:txBody>
          <a:bodyPr/>
          <a:lstStyle/>
          <a:p>
            <a:r>
              <a:rPr lang="en-US">
                <a:hlinkClick r:id="rId2"/>
              </a:rPr>
              <a:t>Data Pipeline Homepage</a:t>
            </a:r>
            <a:endParaRPr lang="en-US"/>
          </a:p>
          <a:p>
            <a:r>
              <a:rPr lang="en-US">
                <a:hlinkClick r:id="rId3"/>
              </a:rPr>
              <a:t>Town Hall Presentation and Agenda Page</a:t>
            </a:r>
            <a:endParaRPr lang="en-US"/>
          </a:p>
          <a:p>
            <a:r>
              <a:rPr lang="en-US">
                <a:hlinkClick r:id="rId4"/>
              </a:rPr>
              <a:t>Data Pipeline Frequently Requested Codes and Resources Page</a:t>
            </a:r>
            <a:endParaRPr lang="en-US"/>
          </a:p>
        </p:txBody>
      </p:sp>
      <p:sp>
        <p:nvSpPr>
          <p:cNvPr id="4" name="Slide Number Placeholder 3">
            <a:extLst>
              <a:ext uri="{FF2B5EF4-FFF2-40B4-BE49-F238E27FC236}">
                <a16:creationId xmlns:a16="http://schemas.microsoft.com/office/drawing/2014/main" id="{7A004A72-0AE0-A9DC-89EE-E8AD77D6A938}"/>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69683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5B63-4F2D-654C-5EDF-085D46E8C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41C4B-3DB9-71C0-A159-04941B0CFEF2}"/>
              </a:ext>
            </a:extLst>
          </p:cNvPr>
          <p:cNvSpPr>
            <a:spLocks noGrp="1"/>
          </p:cNvSpPr>
          <p:nvPr>
            <p:ph type="ctrTitle"/>
          </p:nvPr>
        </p:nvSpPr>
        <p:spPr/>
        <p:txBody>
          <a:bodyPr/>
          <a:lstStyle/>
          <a:p>
            <a:r>
              <a:rPr lang="en-US"/>
              <a:t>Student October</a:t>
            </a:r>
          </a:p>
        </p:txBody>
      </p:sp>
      <p:sp>
        <p:nvSpPr>
          <p:cNvPr id="6" name="Content Placeholder 5">
            <a:extLst>
              <a:ext uri="{FF2B5EF4-FFF2-40B4-BE49-F238E27FC236}">
                <a16:creationId xmlns:a16="http://schemas.microsoft.com/office/drawing/2014/main" id="{01A38B86-B477-5693-1177-17731A3ACCE9}"/>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ADE665E0-A4CD-1CC3-A0C7-957A92589C79}"/>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218881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B4FAF7-52B9-3920-224D-3B105ECFAA06}"/>
              </a:ext>
            </a:extLst>
          </p:cNvPr>
          <p:cNvSpPr>
            <a:spLocks noGrp="1"/>
          </p:cNvSpPr>
          <p:nvPr>
            <p:ph type="title"/>
          </p:nvPr>
        </p:nvSpPr>
        <p:spPr/>
        <p:txBody>
          <a:bodyPr/>
          <a:lstStyle/>
          <a:p>
            <a:r>
              <a:rPr lang="en-US"/>
              <a:t>October Count Timeline</a:t>
            </a:r>
          </a:p>
        </p:txBody>
      </p:sp>
      <p:graphicFrame>
        <p:nvGraphicFramePr>
          <p:cNvPr id="7" name="Table 6">
            <a:extLst>
              <a:ext uri="{FF2B5EF4-FFF2-40B4-BE49-F238E27FC236}">
                <a16:creationId xmlns:a16="http://schemas.microsoft.com/office/drawing/2014/main" id="{08DBB3DD-ECF3-F0C2-902F-0274F7DCC8B6}"/>
              </a:ext>
            </a:extLst>
          </p:cNvPr>
          <p:cNvGraphicFramePr>
            <a:graphicFrameLocks noGrp="1"/>
          </p:cNvGraphicFramePr>
          <p:nvPr>
            <p:extLst>
              <p:ext uri="{D42A27DB-BD31-4B8C-83A1-F6EECF244321}">
                <p14:modId xmlns:p14="http://schemas.microsoft.com/office/powerpoint/2010/main" val="933692608"/>
              </p:ext>
            </p:extLst>
          </p:nvPr>
        </p:nvGraphicFramePr>
        <p:xfrm>
          <a:off x="227916" y="185836"/>
          <a:ext cx="11819082" cy="5725717"/>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2"/>
                        </a:rPr>
                        <a:t>Data Pipeline Training 10-11 a.m.​ </a:t>
                      </a:r>
                      <a:r>
                        <a:rPr lang="en-US" sz="1200" b="0" i="1">
                          <a:solidFill>
                            <a:srgbClr val="000000"/>
                          </a:solidFill>
                          <a:effectLst/>
                          <a:latin typeface="Trebuchet MS" panose="020B0603020202020204" pitchFamily="34" charset="0"/>
                          <a:hlinkClick r:id="rId2"/>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3"/>
                        </a:rPr>
                        <a:t>New Respondent Training 1-2 p.m.​ </a:t>
                      </a:r>
                      <a:r>
                        <a:rPr lang="en-US" sz="1200" b="0" i="1">
                          <a:solidFill>
                            <a:srgbClr val="000000"/>
                          </a:solidFill>
                          <a:effectLst/>
                          <a:latin typeface="Trebuchet MS" panose="020B0603020202020204" pitchFamily="34" charset="0"/>
                          <a:hlinkClick r:id="rId3"/>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4"/>
                        </a:rPr>
                        <a:t>Multilingual Learner (English Learner) Training 11-12 p.m.​ </a:t>
                      </a:r>
                      <a:r>
                        <a:rPr lang="en-US" sz="1200" b="0" i="1">
                          <a:solidFill>
                            <a:srgbClr val="000000"/>
                          </a:solidFill>
                          <a:effectLst/>
                          <a:latin typeface="Trebuchet MS" panose="020B0603020202020204" pitchFamily="34" charset="0"/>
                          <a:hlinkClick r:id="rId4"/>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5"/>
                        </a:rPr>
                        <a:t>Veteran Respondent Training 11:30-12:30 p.m.​ </a:t>
                      </a:r>
                      <a:r>
                        <a:rPr lang="en-US" sz="1200" b="0" i="1">
                          <a:solidFill>
                            <a:srgbClr val="000000"/>
                          </a:solidFill>
                          <a:effectLst/>
                          <a:latin typeface="Trebuchet MS" panose="020B0603020202020204" pitchFamily="34" charset="0"/>
                          <a:hlinkClick r:id="rId5"/>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6"/>
                        </a:rPr>
                        <a:t>Postsecondary Program Coding Training 11-12 p.m.​ </a:t>
                      </a:r>
                      <a:r>
                        <a:rPr lang="en-US" sz="1200" b="0" i="1">
                          <a:solidFill>
                            <a:srgbClr val="000000"/>
                          </a:solidFill>
                          <a:effectLst/>
                          <a:latin typeface="Trebuchet MS" panose="020B0603020202020204" pitchFamily="34" charset="0"/>
                          <a:hlinkClick r:id="rId6"/>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7"/>
                        </a:rPr>
                        <a:t>Mid-Collection Office Hours 1-2 p.m. </a:t>
                      </a:r>
                      <a:r>
                        <a:rPr lang="en-US" sz="1200" b="0" i="1">
                          <a:solidFill>
                            <a:srgbClr val="000000"/>
                          </a:solidFill>
                          <a:effectLst/>
                          <a:latin typeface="Trebuchet MS" panose="020B0603020202020204" pitchFamily="34" charset="0"/>
                          <a:hlinkClick r:id="rId7"/>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mn-lt"/>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 free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8"/>
                        </a:rPr>
                        <a:t>Data Validation, Transfer Enrollment Exceptions and Cognos Reports 1-2 p.m.​ </a:t>
                      </a:r>
                      <a:r>
                        <a:rPr lang="en-US" sz="1200" b="0" i="1">
                          <a:solidFill>
                            <a:srgbClr val="000000"/>
                          </a:solidFill>
                          <a:effectLst/>
                          <a:latin typeface="Trebuchet MS" panose="020B0603020202020204" pitchFamily="34" charset="0"/>
                          <a:hlinkClick r:id="rId8"/>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9"/>
                        </a:rPr>
                        <a:t>Data Pipeline Duplicate Process and Submission 11-12 pm </a:t>
                      </a:r>
                      <a:r>
                        <a:rPr lang="en-US" sz="1200" b="0" i="1">
                          <a:solidFill>
                            <a:srgbClr val="000000"/>
                          </a:solidFill>
                          <a:effectLst/>
                          <a:latin typeface="Trebuchet MS" panose="020B0603020202020204" pitchFamily="34" charset="0"/>
                          <a:hlinkClick r:id="rId9"/>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Submit Student October Snapshot data</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
        <p:nvSpPr>
          <p:cNvPr id="11" name="Content Placeholder 10">
            <a:extLst>
              <a:ext uri="{FF2B5EF4-FFF2-40B4-BE49-F238E27FC236}">
                <a16:creationId xmlns:a16="http://schemas.microsoft.com/office/drawing/2014/main" id="{7F77B47A-6929-F463-0939-DE6BC03389F9}"/>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10C7E7BB-01C3-0898-4369-CA503F094AA7}"/>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82C8F4B2-0F2F-0E87-931D-E1FBD0A0C54C}"/>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2589789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E340-30C9-0849-7271-74638DA2E6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EDCEA-0B73-ACE9-2065-E5CD55806688}"/>
              </a:ext>
            </a:extLst>
          </p:cNvPr>
          <p:cNvSpPr>
            <a:spLocks noGrp="1"/>
          </p:cNvSpPr>
          <p:nvPr>
            <p:ph type="title"/>
          </p:nvPr>
        </p:nvSpPr>
        <p:spPr/>
        <p:txBody>
          <a:bodyPr/>
          <a:lstStyle/>
          <a:p>
            <a:r>
              <a:rPr lang="en-US"/>
              <a:t>October Count Timeline: </a:t>
            </a:r>
            <a:br>
              <a:rPr lang="en-US"/>
            </a:br>
            <a:r>
              <a:rPr lang="en-US"/>
              <a:t>Duplicate Phase</a:t>
            </a:r>
          </a:p>
        </p:txBody>
      </p:sp>
      <p:graphicFrame>
        <p:nvGraphicFramePr>
          <p:cNvPr id="17" name="Table Placeholder 16">
            <a:extLst>
              <a:ext uri="{FF2B5EF4-FFF2-40B4-BE49-F238E27FC236}">
                <a16:creationId xmlns:a16="http://schemas.microsoft.com/office/drawing/2014/main" id="{4E3CE3BB-CA76-16F8-8261-4A846D7EB445}"/>
              </a:ext>
            </a:extLst>
          </p:cNvPr>
          <p:cNvGraphicFramePr>
            <a:graphicFrameLocks noGrp="1"/>
          </p:cNvGraphicFramePr>
          <p:nvPr>
            <p:ph type="tbl" sz="quarter" idx="15"/>
            <p:extLst>
              <p:ext uri="{D42A27DB-BD31-4B8C-83A1-F6EECF244321}">
                <p14:modId xmlns:p14="http://schemas.microsoft.com/office/powerpoint/2010/main" val="1065932522"/>
              </p:ext>
            </p:extLst>
          </p:nvPr>
        </p:nvGraphicFramePr>
        <p:xfrm>
          <a:off x="186459" y="456100"/>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Official 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11" name="Content Placeholder 10">
            <a:extLst>
              <a:ext uri="{FF2B5EF4-FFF2-40B4-BE49-F238E27FC236}">
                <a16:creationId xmlns:a16="http://schemas.microsoft.com/office/drawing/2014/main" id="{7B530625-DC1B-783E-4EE5-B52A60436A95}"/>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55831273-0967-84F6-54EB-95B1FA97F93A}"/>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04080967-D47D-4FCF-904D-0731176695CF}"/>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913026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C54-395B-F752-FA6B-70D8040AB6DF}"/>
              </a:ext>
            </a:extLst>
          </p:cNvPr>
          <p:cNvSpPr>
            <a:spLocks noGrp="1"/>
          </p:cNvSpPr>
          <p:nvPr>
            <p:ph type="title"/>
          </p:nvPr>
        </p:nvSpPr>
        <p:spPr>
          <a:xfrm>
            <a:off x="443565" y="205176"/>
            <a:ext cx="8065168" cy="898524"/>
          </a:xfrm>
        </p:spPr>
        <p:txBody>
          <a:bodyPr/>
          <a:lstStyle/>
          <a:p>
            <a:r>
              <a:rPr lang="en-US"/>
              <a:t>Student October Training Schedule</a:t>
            </a:r>
          </a:p>
        </p:txBody>
      </p:sp>
      <p:sp>
        <p:nvSpPr>
          <p:cNvPr id="3" name="Content Placeholder 2">
            <a:extLst>
              <a:ext uri="{FF2B5EF4-FFF2-40B4-BE49-F238E27FC236}">
                <a16:creationId xmlns:a16="http://schemas.microsoft.com/office/drawing/2014/main" id="{F3BD6F79-31FD-63F2-CA4D-54B3B8B7D3E8}"/>
              </a:ext>
            </a:extLst>
          </p:cNvPr>
          <p:cNvSpPr>
            <a:spLocks noGrp="1"/>
          </p:cNvSpPr>
          <p:nvPr>
            <p:ph sz="half" idx="1"/>
          </p:nvPr>
        </p:nvSpPr>
        <p:spPr>
          <a:xfrm>
            <a:off x="838200" y="1554480"/>
            <a:ext cx="5181600" cy="4351338"/>
          </a:xfrm>
        </p:spPr>
        <p:txBody>
          <a:bodyPr>
            <a:normAutofit fontScale="70000" lnSpcReduction="20000"/>
          </a:bodyPr>
          <a:lstStyle/>
          <a:p>
            <a:r>
              <a:rPr lang="en-US"/>
              <a:t>Data Pipeline Training</a:t>
            </a:r>
          </a:p>
          <a:p>
            <a:pPr lvl="1"/>
            <a:r>
              <a:rPr lang="en-US"/>
              <a:t>Date/Time: 09/02/2025, 10-11 a.m.</a:t>
            </a:r>
          </a:p>
          <a:p>
            <a:pPr lvl="1"/>
            <a:r>
              <a:rPr lang="en-US">
                <a:hlinkClick r:id="rId2"/>
              </a:rPr>
              <a:t>Click here to register for the Data Pipeline Training </a:t>
            </a:r>
            <a:endParaRPr lang="en-US"/>
          </a:p>
          <a:p>
            <a:r>
              <a:rPr lang="en-US"/>
              <a:t>New Respondent Training</a:t>
            </a:r>
          </a:p>
          <a:p>
            <a:pPr lvl="1"/>
            <a:r>
              <a:rPr lang="en-US"/>
              <a:t>Date/Time: 09/04/2025, 1-2 p.m.</a:t>
            </a:r>
          </a:p>
          <a:p>
            <a:pPr lvl="1"/>
            <a:r>
              <a:rPr lang="en-US">
                <a:hlinkClick r:id="rId3"/>
              </a:rPr>
              <a:t>Click here to register for the New Respondent Training</a:t>
            </a:r>
            <a:endParaRPr lang="en-US"/>
          </a:p>
          <a:p>
            <a:r>
              <a:rPr lang="en-US"/>
              <a:t>Multilingual Learner Training</a:t>
            </a:r>
          </a:p>
          <a:p>
            <a:pPr lvl="1"/>
            <a:r>
              <a:rPr lang="en-US"/>
              <a:t>Date/Time: 09/10/2025, 11-12 p.m.</a:t>
            </a:r>
          </a:p>
          <a:p>
            <a:pPr lvl="1"/>
            <a:r>
              <a:rPr lang="en-US">
                <a:hlinkClick r:id="rId4"/>
              </a:rPr>
              <a:t>Click here to register for the Multilingual Training</a:t>
            </a:r>
            <a:endParaRPr lang="en-US"/>
          </a:p>
          <a:p>
            <a:r>
              <a:rPr lang="en-US"/>
              <a:t>Veteran Respondent Training </a:t>
            </a:r>
          </a:p>
          <a:p>
            <a:pPr lvl="1"/>
            <a:r>
              <a:rPr lang="en-US"/>
              <a:t>Date/Time: 09/16/2025 11:30-12:30 p.m.</a:t>
            </a:r>
          </a:p>
          <a:p>
            <a:pPr lvl="1"/>
            <a:r>
              <a:rPr lang="en-US">
                <a:hlinkClick r:id="rId5"/>
              </a:rPr>
              <a:t>Click here to register for the Veteran Respondent Training</a:t>
            </a:r>
            <a:endParaRPr lang="en-US"/>
          </a:p>
          <a:p>
            <a:r>
              <a:rPr lang="en-US"/>
              <a:t>Postsecondary Program Coding Training</a:t>
            </a:r>
          </a:p>
          <a:p>
            <a:pPr lvl="1"/>
            <a:r>
              <a:rPr lang="en-US"/>
              <a:t>Date/Time: 09/17/2024, 11-12 p.m.</a:t>
            </a:r>
          </a:p>
          <a:p>
            <a:pPr lvl="1"/>
            <a:r>
              <a:rPr lang="en-US">
                <a:hlinkClick r:id="rId6"/>
              </a:rPr>
              <a:t>Click here to register for the Postsecondary Training</a:t>
            </a:r>
            <a:endParaRPr lang="en-US"/>
          </a:p>
          <a:p>
            <a:pPr lvl="1"/>
            <a:endParaRPr lang="en-US"/>
          </a:p>
          <a:p>
            <a:pPr lvl="1"/>
            <a:endParaRPr lang="en-US"/>
          </a:p>
          <a:p>
            <a:pPr lvl="1"/>
            <a:endParaRPr lang="en-US"/>
          </a:p>
        </p:txBody>
      </p:sp>
      <p:sp>
        <p:nvSpPr>
          <p:cNvPr id="4" name="Content Placeholder 3">
            <a:extLst>
              <a:ext uri="{FF2B5EF4-FFF2-40B4-BE49-F238E27FC236}">
                <a16:creationId xmlns:a16="http://schemas.microsoft.com/office/drawing/2014/main" id="{142EA5BF-4451-3A99-5585-A0D72FEAF276}"/>
              </a:ext>
            </a:extLst>
          </p:cNvPr>
          <p:cNvSpPr>
            <a:spLocks noGrp="1"/>
          </p:cNvSpPr>
          <p:nvPr>
            <p:ph sz="half" idx="2"/>
          </p:nvPr>
        </p:nvSpPr>
        <p:spPr>
          <a:xfrm>
            <a:off x="6172200" y="1554480"/>
            <a:ext cx="5181600" cy="4351338"/>
          </a:xfrm>
        </p:spPr>
        <p:txBody>
          <a:bodyPr>
            <a:normAutofit/>
          </a:bodyPr>
          <a:lstStyle/>
          <a:p>
            <a:r>
              <a:rPr lang="en-US" sz="1800"/>
              <a:t>Mid-Collection Office Hours</a:t>
            </a:r>
          </a:p>
          <a:p>
            <a:pPr lvl="1"/>
            <a:r>
              <a:rPr lang="en-US" sz="1600"/>
              <a:t>Date/Time: 10/14/2025 1-2 </a:t>
            </a:r>
            <a:r>
              <a:rPr lang="en-US" sz="1600" err="1"/>
              <a:t>p.m</a:t>
            </a:r>
            <a:endParaRPr lang="en-US" sz="1600"/>
          </a:p>
          <a:p>
            <a:pPr lvl="1"/>
            <a:r>
              <a:rPr lang="en-US" sz="1600">
                <a:hlinkClick r:id="rId7"/>
              </a:rPr>
              <a:t>Click here to register for the Mid-Collection Office Hours</a:t>
            </a:r>
            <a:endParaRPr lang="en-US" sz="1600"/>
          </a:p>
          <a:p>
            <a:r>
              <a:rPr lang="en-US" sz="1800"/>
              <a:t>Data Validation and Cognos Reports Training</a:t>
            </a:r>
          </a:p>
          <a:p>
            <a:pPr lvl="1"/>
            <a:r>
              <a:rPr lang="en-US" sz="1600"/>
              <a:t>Date/Time: 10/24/2025 1-2 p.m.</a:t>
            </a:r>
          </a:p>
          <a:p>
            <a:pPr lvl="1"/>
            <a:r>
              <a:rPr lang="en-US" sz="1600">
                <a:hlinkClick r:id="rId8"/>
              </a:rPr>
              <a:t>Click here to register for the Data Validation and Cognos Training</a:t>
            </a:r>
            <a:endParaRPr lang="en-US" sz="1600"/>
          </a:p>
          <a:p>
            <a:r>
              <a:rPr lang="en-US" sz="1800"/>
              <a:t>Data Pipeline Duplicate Process and Submission Training</a:t>
            </a:r>
          </a:p>
          <a:p>
            <a:pPr lvl="1"/>
            <a:r>
              <a:rPr lang="en-US" sz="1600"/>
              <a:t>Date/Time: 10/28/2025 9-10 a.m.</a:t>
            </a:r>
          </a:p>
          <a:p>
            <a:pPr lvl="1"/>
            <a:r>
              <a:rPr lang="en-US" sz="1600">
                <a:hlinkClick r:id="rId9"/>
              </a:rPr>
              <a:t>Click here to register for the Duplicate Process and Submission Training</a:t>
            </a:r>
            <a:endParaRPr lang="en-US" sz="1600"/>
          </a:p>
          <a:p>
            <a:pPr lvl="1"/>
            <a:endParaRPr lang="en-US" sz="1600"/>
          </a:p>
          <a:p>
            <a:pPr lvl="1"/>
            <a:endParaRPr lang="en-US" sz="1600"/>
          </a:p>
          <a:p>
            <a:pPr lvl="1"/>
            <a:endParaRPr lang="en-US" sz="1600"/>
          </a:p>
        </p:txBody>
      </p:sp>
      <p:sp>
        <p:nvSpPr>
          <p:cNvPr id="5" name="Slide Number Placeholder 4">
            <a:extLst>
              <a:ext uri="{FF2B5EF4-FFF2-40B4-BE49-F238E27FC236}">
                <a16:creationId xmlns:a16="http://schemas.microsoft.com/office/drawing/2014/main" id="{678F5152-019E-63E7-8A02-347F90331CC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39</a:t>
            </a:fld>
            <a:endParaRPr lang="en-US"/>
          </a:p>
        </p:txBody>
      </p:sp>
      <p:sp>
        <p:nvSpPr>
          <p:cNvPr id="6" name="Content Placeholder 5">
            <a:extLst>
              <a:ext uri="{FF2B5EF4-FFF2-40B4-BE49-F238E27FC236}">
                <a16:creationId xmlns:a16="http://schemas.microsoft.com/office/drawing/2014/main" id="{35A6EAC3-EF96-6F71-9E1F-C3F418C664A3}"/>
              </a:ext>
            </a:extLst>
          </p:cNvPr>
          <p:cNvSpPr>
            <a:spLocks noGrp="1"/>
          </p:cNvSpPr>
          <p:nvPr>
            <p:ph sz="quarter" idx="13"/>
          </p:nvPr>
        </p:nvSpPr>
        <p:spPr>
          <a:xfrm>
            <a:off x="1366549" y="6356350"/>
            <a:ext cx="4483505" cy="362338"/>
          </a:xfrm>
        </p:spPr>
        <p:txBody>
          <a:bodyPr/>
          <a:lstStyle/>
          <a:p>
            <a:r>
              <a:rPr lang="en-US"/>
              <a:t>Student October</a:t>
            </a:r>
          </a:p>
        </p:txBody>
      </p:sp>
      <p:sp>
        <p:nvSpPr>
          <p:cNvPr id="7" name="Content Placeholder 6">
            <a:extLst>
              <a:ext uri="{FF2B5EF4-FFF2-40B4-BE49-F238E27FC236}">
                <a16:creationId xmlns:a16="http://schemas.microsoft.com/office/drawing/2014/main" id="{91179234-4DF9-F3C5-3C5C-DA54BEE401C3}"/>
              </a:ext>
            </a:extLst>
          </p:cNvPr>
          <p:cNvSpPr>
            <a:spLocks noGrp="1"/>
          </p:cNvSpPr>
          <p:nvPr>
            <p:ph sz="quarter" idx="14"/>
          </p:nvPr>
        </p:nvSpPr>
        <p:spPr>
          <a:xfrm>
            <a:off x="6052822" y="6356350"/>
            <a:ext cx="4393506" cy="362338"/>
          </a:xfrm>
        </p:spPr>
        <p:txBody>
          <a:bodyPr/>
          <a:lstStyle/>
          <a:p>
            <a:r>
              <a:rPr lang="en-US"/>
              <a:t>StudentOctober@cde.state.co.us</a:t>
            </a:r>
          </a:p>
        </p:txBody>
      </p:sp>
    </p:spTree>
    <p:extLst>
      <p:ext uri="{BB962C8B-B14F-4D97-AF65-F5344CB8AC3E}">
        <p14:creationId xmlns:p14="http://schemas.microsoft.com/office/powerpoint/2010/main" val="205276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467-4EAF-B62E-C304-9436BC7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99539-4A38-17C1-FF2C-DDB52F27B012}"/>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October Count</a:t>
            </a:r>
            <a:endParaRPr lang="en-US"/>
          </a:p>
        </p:txBody>
      </p:sp>
      <p:sp>
        <p:nvSpPr>
          <p:cNvPr id="3" name="Content Placeholder 2">
            <a:extLst>
              <a:ext uri="{FF2B5EF4-FFF2-40B4-BE49-F238E27FC236}">
                <a16:creationId xmlns:a16="http://schemas.microsoft.com/office/drawing/2014/main" id="{523569F3-C4AE-6461-A141-D6F12137ABB1}"/>
              </a:ext>
            </a:extLst>
          </p:cNvPr>
          <p:cNvSpPr>
            <a:spLocks noGrp="1"/>
          </p:cNvSpPr>
          <p:nvPr>
            <p:ph sz="quarter" idx="13"/>
          </p:nvPr>
        </p:nvSpPr>
        <p:spPr>
          <a:xfrm>
            <a:off x="1509623" y="1574275"/>
            <a:ext cx="9170946" cy="4009229"/>
          </a:xfrm>
        </p:spPr>
        <p:txBody>
          <a:bodyPr/>
          <a:lstStyle/>
          <a:p>
            <a:r>
              <a:rPr lang="en-US"/>
              <a:t>Collin Slutzky </a:t>
            </a:r>
          </a:p>
          <a:p>
            <a:endParaRPr lang="en-US"/>
          </a:p>
          <a:p>
            <a:r>
              <a:rPr lang="en-US">
                <a:hlinkClick r:id="rId2"/>
              </a:rPr>
              <a:t>studentoctober@cde.state.co.us</a:t>
            </a:r>
            <a:endParaRPr lang="en-US"/>
          </a:p>
          <a:p>
            <a:r>
              <a:rPr lang="en-US"/>
              <a:t>(720) 760-3569 </a:t>
            </a:r>
          </a:p>
          <a:p>
            <a:endParaRPr lang="en-US"/>
          </a:p>
          <a:p>
            <a:r>
              <a:rPr lang="en-US">
                <a:hlinkClick r:id="rId3"/>
              </a:rPr>
              <a:t>Student October Website</a:t>
            </a:r>
            <a:endParaRPr lang="en-US">
              <a:hlinkClick r:id="rId4"/>
            </a:endParaRPr>
          </a:p>
          <a:p>
            <a:r>
              <a:rPr lang="en-US">
                <a:hlinkClick r:id="rId5"/>
              </a:rPr>
              <a:t>Student Interchange Website</a:t>
            </a:r>
            <a:endParaRPr lang="en-US"/>
          </a:p>
          <a:p>
            <a:r>
              <a:rPr lang="en-US">
                <a:hlinkClick r:id="rId6"/>
              </a:rPr>
              <a:t>School Auditing Office Website</a:t>
            </a:r>
            <a:endParaRPr lang="en-US"/>
          </a:p>
        </p:txBody>
      </p:sp>
      <p:sp>
        <p:nvSpPr>
          <p:cNvPr id="4" name="Slide Number Placeholder 3">
            <a:extLst>
              <a:ext uri="{FF2B5EF4-FFF2-40B4-BE49-F238E27FC236}">
                <a16:creationId xmlns:a16="http://schemas.microsoft.com/office/drawing/2014/main" id="{11F1C6C1-7506-E52C-A4F6-CC9D920A9AB8}"/>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00910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6311-0398-F32E-4CF4-6CBC350FE017}"/>
              </a:ext>
            </a:extLst>
          </p:cNvPr>
          <p:cNvSpPr>
            <a:spLocks noGrp="1"/>
          </p:cNvSpPr>
          <p:nvPr>
            <p:ph type="ctrTitle"/>
          </p:nvPr>
        </p:nvSpPr>
        <p:spPr/>
        <p:txBody>
          <a:bodyPr/>
          <a:lstStyle/>
          <a:p>
            <a:r>
              <a:rPr lang="en-US">
                <a:latin typeface="Museo Slab 500"/>
              </a:rPr>
              <a:t>Special Education End of Year</a:t>
            </a:r>
            <a:endParaRPr lang="en-US"/>
          </a:p>
        </p:txBody>
      </p:sp>
      <p:sp>
        <p:nvSpPr>
          <p:cNvPr id="3" name="Content Placeholder 2">
            <a:extLst>
              <a:ext uri="{FF2B5EF4-FFF2-40B4-BE49-F238E27FC236}">
                <a16:creationId xmlns:a16="http://schemas.microsoft.com/office/drawing/2014/main" id="{86FCCF34-1406-591F-10E3-9FF8059D4908}"/>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3DC16A4A-960E-33FD-6CBE-25CAC08AC305}"/>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59633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D34-676D-A31C-03AA-4FF978CAA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E4A2-F008-2057-3921-BF3A14B48B5D}"/>
              </a:ext>
            </a:extLst>
          </p:cNvPr>
          <p:cNvSpPr>
            <a:spLocks noGrp="1"/>
          </p:cNvSpPr>
          <p:nvPr>
            <p:ph type="title"/>
          </p:nvPr>
        </p:nvSpPr>
        <p:spPr/>
        <p:txBody>
          <a:bodyPr>
            <a:normAutofit fontScale="90000"/>
          </a:bodyPr>
          <a:lstStyle/>
          <a:p>
            <a:r>
              <a:rPr lang="en-US"/>
              <a:t>Special Education End of Year</a:t>
            </a:r>
            <a:br>
              <a:rPr lang="en-US"/>
            </a:br>
            <a:r>
              <a:rPr lang="en-US"/>
              <a:t>Timeline and Status</a:t>
            </a:r>
            <a:br>
              <a:rPr lang="en-US"/>
            </a:br>
            <a:r>
              <a:rPr lang="en-US"/>
              <a:t> </a:t>
            </a:r>
          </a:p>
        </p:txBody>
      </p:sp>
      <p:sp>
        <p:nvSpPr>
          <p:cNvPr id="8" name="Content Placeholder 7">
            <a:extLst>
              <a:ext uri="{FF2B5EF4-FFF2-40B4-BE49-F238E27FC236}">
                <a16:creationId xmlns:a16="http://schemas.microsoft.com/office/drawing/2014/main" id="{25A50423-AB1C-3139-46BC-6B778AF391DE}"/>
              </a:ext>
            </a:extLst>
          </p:cNvPr>
          <p:cNvSpPr txBox="1">
            <a:spLocks noGrp="1"/>
          </p:cNvSpPr>
          <p:nvPr>
            <p:ph sz="half" idx="1"/>
          </p:nvPr>
        </p:nvSpPr>
        <p:spPr>
          <a:xfrm>
            <a:off x="650875" y="1554163"/>
            <a:ext cx="5368925" cy="3805144"/>
          </a:xfrm>
          <a:prstGeom prst="rect">
            <a:avLst/>
          </a:prstGeom>
          <a:noFill/>
        </p:spPr>
        <p:txBody>
          <a:bodyPr wrap="square">
            <a:spAutoFit/>
          </a:bodyPr>
          <a:lstStyle/>
          <a:p>
            <a:pPr marL="285750" indent="-285750">
              <a:buFont typeface="Arial" panose="020B0604020202020204" pitchFamily="34" charset="0"/>
              <a:buChar char="•"/>
            </a:pPr>
            <a:r>
              <a:rPr lang="en-US" sz="1600" b="1">
                <a:highlight>
                  <a:srgbClr val="FFFFFF"/>
                </a:highlight>
              </a:rPr>
              <a:t>May 1, 2025  </a:t>
            </a:r>
            <a:r>
              <a:rPr lang="en-US" sz="1600">
                <a:highlight>
                  <a:srgbClr val="FFFFFF"/>
                </a:highlight>
              </a:rPr>
              <a:t>-  </a:t>
            </a:r>
            <a:r>
              <a:rPr lang="en-US" sz="1600" b="0">
                <a:highlight>
                  <a:srgbClr val="FFFFFF"/>
                </a:highlight>
              </a:rPr>
              <a:t>SPED </a:t>
            </a:r>
            <a:r>
              <a:rPr lang="en-US" sz="1600">
                <a:highlight>
                  <a:srgbClr val="FFFFFF"/>
                </a:highlight>
              </a:rPr>
              <a:t>EOY</a:t>
            </a:r>
            <a:r>
              <a:rPr lang="en-US" sz="1600" b="0">
                <a:highlight>
                  <a:srgbClr val="FFFFFF"/>
                </a:highlight>
              </a:rPr>
              <a:t> </a:t>
            </a:r>
            <a:r>
              <a:rPr lang="en-US" sz="1600" b="0" baseline="0">
                <a:highlight>
                  <a:srgbClr val="FFFFFF"/>
                </a:highlight>
              </a:rPr>
              <a:t>Snapshot official open</a:t>
            </a:r>
          </a:p>
          <a:p>
            <a:pPr marL="285750" indent="-285750">
              <a:buFont typeface="Arial" panose="020B0604020202020204" pitchFamily="34" charset="0"/>
              <a:buChar char="•"/>
            </a:pPr>
            <a:r>
              <a:rPr lang="en-US" sz="1600" b="1"/>
              <a:t>June 26, 2025 </a:t>
            </a:r>
            <a:r>
              <a:rPr lang="en-US" sz="1600"/>
              <a:t>– IEP Interchange files error-free </a:t>
            </a:r>
          </a:p>
          <a:p>
            <a:pPr marL="285750" indent="-285750">
              <a:buFont typeface="Arial" panose="020B0604020202020204" pitchFamily="34" charset="0"/>
              <a:buChar char="•"/>
            </a:pPr>
            <a:r>
              <a:rPr lang="en-US" sz="1600" b="1"/>
              <a:t>September 4, 2025 </a:t>
            </a:r>
            <a:r>
              <a:rPr lang="en-US" sz="1600"/>
              <a:t>- </a:t>
            </a:r>
            <a:r>
              <a:rPr lang="en-US" sz="1600" b="0" baseline="0"/>
              <a:t>All Exception requests submitted to CDE</a:t>
            </a:r>
            <a:endParaRPr lang="en-US" sz="1600" b="0"/>
          </a:p>
          <a:p>
            <a:pPr marL="285750" indent="-285750">
              <a:buFont typeface="Arial" panose="020B0604020202020204" pitchFamily="34" charset="0"/>
              <a:buChar char="•"/>
            </a:pPr>
            <a:r>
              <a:rPr lang="en-US" sz="1600" b="1">
                <a:highlight>
                  <a:srgbClr val="FFFF00"/>
                </a:highlight>
              </a:rPr>
              <a:t>September 11, 2025 </a:t>
            </a:r>
            <a:r>
              <a:rPr lang="en-US" sz="1600">
                <a:highlight>
                  <a:srgbClr val="FFFF00"/>
                </a:highlight>
              </a:rPr>
              <a:t>– All errors resolved at snapshot/interchange </a:t>
            </a:r>
            <a:endParaRPr lang="en-US" sz="1600" b="0" baseline="0">
              <a:highlight>
                <a:srgbClr val="FFFF00"/>
              </a:highlight>
            </a:endParaRPr>
          </a:p>
          <a:p>
            <a:pPr marL="285750" indent="-285750">
              <a:buFont typeface="Arial" panose="020B0604020202020204" pitchFamily="34" charset="0"/>
              <a:buChar char="•"/>
            </a:pPr>
            <a:r>
              <a:rPr lang="en-US" sz="1600" b="1"/>
              <a:t>September 12 -19, 2025 </a:t>
            </a:r>
            <a:r>
              <a:rPr lang="en-US" sz="1600"/>
              <a:t>-</a:t>
            </a:r>
            <a:r>
              <a:rPr lang="en-US" sz="1600" b="0" baseline="0"/>
              <a:t>Initial Report Review </a:t>
            </a:r>
          </a:p>
          <a:p>
            <a:pPr marL="285750" indent="-285750">
              <a:buFont typeface="Arial" panose="020B0604020202020204" pitchFamily="34" charset="0"/>
              <a:buChar char="•"/>
            </a:pPr>
            <a:r>
              <a:rPr lang="en-US" sz="1600" b="1"/>
              <a:t>September 22 - 26, 2025 </a:t>
            </a:r>
            <a:r>
              <a:rPr lang="en-US" sz="1600" b="0" baseline="0"/>
              <a:t>– </a:t>
            </a:r>
            <a:r>
              <a:rPr lang="en-US" sz="1600" b="0"/>
              <a:t>Resolving duplicates</a:t>
            </a:r>
          </a:p>
          <a:p>
            <a:pPr marL="285750" indent="-285750">
              <a:buFont typeface="Arial" panose="020B0604020202020204" pitchFamily="34" charset="0"/>
              <a:buChar char="•"/>
            </a:pPr>
            <a:r>
              <a:rPr lang="en-US" sz="1600" b="1"/>
              <a:t>September 29 – October 1, 2025 </a:t>
            </a:r>
            <a:r>
              <a:rPr lang="en-US" sz="1600" b="0" baseline="0"/>
              <a:t>– </a:t>
            </a:r>
            <a:r>
              <a:rPr lang="en-US" sz="1600" b="0"/>
              <a:t>Final Report Review</a:t>
            </a:r>
          </a:p>
          <a:p>
            <a:pPr marL="285750" indent="-285750">
              <a:buFont typeface="Arial" panose="020B0604020202020204" pitchFamily="34" charset="0"/>
              <a:buChar char="•"/>
            </a:pPr>
            <a:r>
              <a:rPr lang="en-US" sz="1600" b="1"/>
              <a:t>October 3, 2025 </a:t>
            </a:r>
            <a:r>
              <a:rPr lang="en-US" sz="1600"/>
              <a:t>- </a:t>
            </a:r>
            <a:r>
              <a:rPr lang="en-US" sz="1600" b="0"/>
              <a:t>Final</a:t>
            </a:r>
            <a:r>
              <a:rPr lang="en-US" sz="1600" b="0" baseline="0"/>
              <a:t> submission due to CDE</a:t>
            </a:r>
            <a:endParaRPr lang="en-US" sz="1600" b="0"/>
          </a:p>
          <a:p>
            <a:pPr marL="285750" indent="-285750">
              <a:buFont typeface="Arial" panose="020B0604020202020204" pitchFamily="34" charset="0"/>
              <a:buChar char="•"/>
            </a:pPr>
            <a:endParaRPr lang="en-US" sz="1800" b="0"/>
          </a:p>
        </p:txBody>
      </p:sp>
      <p:sp>
        <p:nvSpPr>
          <p:cNvPr id="3" name="Content Placeholder 2">
            <a:extLst>
              <a:ext uri="{FF2B5EF4-FFF2-40B4-BE49-F238E27FC236}">
                <a16:creationId xmlns:a16="http://schemas.microsoft.com/office/drawing/2014/main" id="{5A88DF8E-E585-49BF-A083-861F0D38E211}"/>
              </a:ext>
            </a:extLst>
          </p:cNvPr>
          <p:cNvSpPr>
            <a:spLocks noGrp="1"/>
          </p:cNvSpPr>
          <p:nvPr>
            <p:ph sz="half" idx="2"/>
          </p:nvPr>
        </p:nvSpPr>
        <p:spPr>
          <a:xfrm>
            <a:off x="6172199" y="1554480"/>
            <a:ext cx="5575853" cy="4351338"/>
          </a:xfrm>
        </p:spPr>
        <p:txBody>
          <a:bodyPr>
            <a:normAutofit/>
          </a:bodyPr>
          <a:lstStyle/>
          <a:p>
            <a:pPr marL="0" indent="0">
              <a:buNone/>
            </a:pPr>
            <a:r>
              <a:rPr lang="en-US" sz="1800"/>
              <a:t>Status:</a:t>
            </a:r>
          </a:p>
          <a:p>
            <a:r>
              <a:rPr lang="en-US" sz="1800"/>
              <a:t>Error- free = 26 AUs </a:t>
            </a:r>
          </a:p>
          <a:p>
            <a:r>
              <a:rPr lang="en-US" sz="1800"/>
              <a:t>20 errors or less = 23 AUs </a:t>
            </a:r>
          </a:p>
          <a:p>
            <a:r>
              <a:rPr lang="en-US" sz="1800"/>
              <a:t>More than 20 errors = 18 AUs </a:t>
            </a:r>
            <a:endParaRPr lang="en-US" sz="1800">
              <a:sym typeface="Wingdings" panose="05000000000000000000" pitchFamily="2" charset="2"/>
            </a:endParaRPr>
          </a:p>
          <a:p>
            <a:r>
              <a:rPr lang="en-US" sz="1800">
                <a:sym typeface="Wingdings" panose="05000000000000000000" pitchFamily="2" charset="2"/>
              </a:rPr>
              <a:t>Haven’t taken a snapshot = 2 SOPs   </a:t>
            </a:r>
            <a:endParaRPr lang="en-US" sz="1800"/>
          </a:p>
        </p:txBody>
      </p:sp>
      <p:sp>
        <p:nvSpPr>
          <p:cNvPr id="4" name="Slide Number Placeholder 3">
            <a:extLst>
              <a:ext uri="{FF2B5EF4-FFF2-40B4-BE49-F238E27FC236}">
                <a16:creationId xmlns:a16="http://schemas.microsoft.com/office/drawing/2014/main" id="{B0F36ED8-28A0-9A27-D81B-EFFD7E8AEDD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9" name="Content Placeholder 16">
            <a:extLst>
              <a:ext uri="{FF2B5EF4-FFF2-40B4-BE49-F238E27FC236}">
                <a16:creationId xmlns:a16="http://schemas.microsoft.com/office/drawing/2014/main" id="{CE354299-E9AB-1A9E-A255-AED933053179}"/>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0" name="Content Placeholder 5">
            <a:extLst>
              <a:ext uri="{FF2B5EF4-FFF2-40B4-BE49-F238E27FC236}">
                <a16:creationId xmlns:a16="http://schemas.microsoft.com/office/drawing/2014/main" id="{2DAFF9A6-DFD1-A459-C77B-DA5DA451D55D}"/>
              </a:ext>
              <a:ext uri="{C183D7F6-B498-43B3-948B-1728B52AA6E4}">
                <adec:decorative xmlns:adec="http://schemas.microsoft.com/office/drawing/2017/decorative" val="1"/>
              </a:ext>
            </a:extLst>
          </p:cNvPr>
          <p:cNvSpPr txBox="1">
            <a:spLocks/>
          </p:cNvSpPr>
          <p:nvPr/>
        </p:nvSpPr>
        <p:spPr>
          <a:xfrm>
            <a:off x="6053138" y="6356350"/>
            <a:ext cx="4392612" cy="3619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1" name="Content Placeholder 5">
            <a:extLst>
              <a:ext uri="{FF2B5EF4-FFF2-40B4-BE49-F238E27FC236}">
                <a16:creationId xmlns:a16="http://schemas.microsoft.com/office/drawing/2014/main" id="{B5EEDBE0-1DF2-4AB5-04D1-5374B5C93AED}"/>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
        <p:nvSpPr>
          <p:cNvPr id="16" name="Content Placeholder 5">
            <a:extLst>
              <a:ext uri="{FF2B5EF4-FFF2-40B4-BE49-F238E27FC236}">
                <a16:creationId xmlns:a16="http://schemas.microsoft.com/office/drawing/2014/main" id="{66D9F479-1686-80AF-0E3F-285D26F848F0}"/>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743490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a:xfrm>
            <a:off x="443565" y="139311"/>
            <a:ext cx="7455835" cy="898524"/>
          </a:xfrm>
        </p:spPr>
        <p:txBody>
          <a:bodyPr>
            <a:noAutofit/>
          </a:bodyPr>
          <a:lstStyle/>
          <a:p>
            <a:r>
              <a:rPr lang="en-US" sz="2400"/>
              <a:t>Medically Necessary Services:</a:t>
            </a:r>
            <a:br>
              <a:rPr lang="en-US" sz="2400"/>
            </a:br>
            <a:r>
              <a:rPr lang="en-US" sz="2400"/>
              <a:t>Reminder to AUs to Submit 24-25 Counts </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73" y="1272119"/>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444067" y="3567746"/>
            <a:ext cx="6586654" cy="1600438"/>
          </a:xfrm>
          <a:prstGeom prst="rect">
            <a:avLst/>
          </a:prstGeom>
          <a:noFill/>
        </p:spPr>
        <p:txBody>
          <a:bodyPr wrap="square">
            <a:spAutoFit/>
          </a:bodyPr>
          <a:lstStyle/>
          <a:p>
            <a:r>
              <a:rPr lang="en-US" sz="1400"/>
              <a:t>Notes:</a:t>
            </a:r>
          </a:p>
          <a:p>
            <a:pPr marL="285750" indent="-285750">
              <a:buFont typeface="Arial" panose="020B0604020202020204" pitchFamily="34" charset="0"/>
              <a:buChar char="•"/>
            </a:pPr>
            <a:r>
              <a:rPr lang="en-US" sz="1400"/>
              <a:t>Counts must reflect all districts within AU from July 1, 2024 – June 30, 2025</a:t>
            </a:r>
          </a:p>
          <a:p>
            <a:pPr marL="285750" indent="-285750">
              <a:buFont typeface="Arial" panose="020B0604020202020204" pitchFamily="34" charset="0"/>
              <a:buChar char="•"/>
            </a:pPr>
            <a:r>
              <a:rPr lang="en-US" sz="1400"/>
              <a:t>Must be completed by the time Sped EOY is approved – by 10/03/25</a:t>
            </a:r>
          </a:p>
          <a:p>
            <a:pPr marL="285750" indent="-285750">
              <a:buFont typeface="Arial" panose="020B0604020202020204" pitchFamily="34" charset="0"/>
              <a:buChar char="•"/>
            </a:pPr>
            <a:r>
              <a:rPr lang="en-US" sz="1400"/>
              <a:t>AUs are able to modify counts until their final Sped EOY is locked/approved</a:t>
            </a:r>
          </a:p>
          <a:p>
            <a:pPr marL="285750" indent="-285750">
              <a:buFont typeface="Arial" panose="020B0604020202020204" pitchFamily="34" charset="0"/>
              <a:buChar char="•"/>
            </a:pPr>
            <a:r>
              <a:rPr lang="en-US" sz="1400"/>
              <a:t>pop up message will ensure each box is populated with a number</a:t>
            </a:r>
          </a:p>
          <a:p>
            <a:pPr marL="285750" indent="-285750">
              <a:buFont typeface="Arial" panose="020B0604020202020204" pitchFamily="34" charset="0"/>
              <a:buChar char="•"/>
            </a:pPr>
            <a:r>
              <a:rPr lang="en-US" sz="1400"/>
              <a:t>pop up message will ensure total # box (1</a:t>
            </a:r>
            <a:r>
              <a:rPr lang="en-US" sz="1400" baseline="30000"/>
              <a:t>st</a:t>
            </a:r>
            <a:r>
              <a:rPr lang="en-US" sz="140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extLst>
              <p:ext uri="{D42A27DB-BD31-4B8C-83A1-F6EECF244321}">
                <p14:modId xmlns:p14="http://schemas.microsoft.com/office/powerpoint/2010/main" val="3920697077"/>
              </p:ext>
            </p:extLst>
          </p:nvPr>
        </p:nvGraphicFramePr>
        <p:xfrm>
          <a:off x="6035191" y="5281083"/>
          <a:ext cx="5404406" cy="67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16">
            <a:extLst>
              <a:ext uri="{FF2B5EF4-FFF2-40B4-BE49-F238E27FC236}">
                <a16:creationId xmlns:a16="http://schemas.microsoft.com/office/drawing/2014/main" id="{4752A368-5BC6-2E61-008F-015F8B3FA5D0}"/>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6" name="Content Placeholder 5">
            <a:extLst>
              <a:ext uri="{FF2B5EF4-FFF2-40B4-BE49-F238E27FC236}">
                <a16:creationId xmlns:a16="http://schemas.microsoft.com/office/drawing/2014/main" id="{4393A150-22CD-D0BC-825A-9FD2998C50E0}"/>
              </a:ext>
            </a:extLst>
          </p:cNvPr>
          <p:cNvSpPr txBox="1">
            <a:spLocks/>
          </p:cNvSpPr>
          <p:nvPr/>
        </p:nvSpPr>
        <p:spPr>
          <a:xfrm>
            <a:off x="6172200" y="6356350"/>
            <a:ext cx="4392612" cy="361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hlinkClick r:id="rId8"/>
              </a:rPr>
              <a:t>SpedEndofYear@cde.state.co.us</a:t>
            </a:r>
            <a:r>
              <a:rPr lang="en-US" sz="1600"/>
              <a:t> </a:t>
            </a:r>
          </a:p>
          <a:p>
            <a:endParaRPr lang="en-US"/>
          </a:p>
        </p:txBody>
      </p:sp>
    </p:spTree>
    <p:extLst>
      <p:ext uri="{BB962C8B-B14F-4D97-AF65-F5344CB8AC3E}">
        <p14:creationId xmlns:p14="http://schemas.microsoft.com/office/powerpoint/2010/main" val="3532647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92DF-E2C9-2406-B090-DBB39C1B41B9}"/>
              </a:ext>
            </a:extLst>
          </p:cNvPr>
          <p:cNvSpPr>
            <a:spLocks noGrp="1"/>
          </p:cNvSpPr>
          <p:nvPr>
            <p:ph type="title"/>
          </p:nvPr>
        </p:nvSpPr>
        <p:spPr/>
        <p:txBody>
          <a:bodyPr/>
          <a:lstStyle/>
          <a:p>
            <a:r>
              <a:rPr lang="en-US"/>
              <a:t>Special Education End of Year</a:t>
            </a:r>
            <a:br>
              <a:rPr lang="en-US"/>
            </a:br>
            <a:r>
              <a:rPr lang="en-US"/>
              <a:t>Reporting Reminders</a:t>
            </a:r>
          </a:p>
        </p:txBody>
      </p:sp>
      <p:sp>
        <p:nvSpPr>
          <p:cNvPr id="3" name="Content Placeholder 2">
            <a:extLst>
              <a:ext uri="{FF2B5EF4-FFF2-40B4-BE49-F238E27FC236}">
                <a16:creationId xmlns:a16="http://schemas.microsoft.com/office/drawing/2014/main" id="{84CF719E-C4A6-29C7-8A26-B3C7D5FD6EDE}"/>
              </a:ext>
            </a:extLst>
          </p:cNvPr>
          <p:cNvSpPr>
            <a:spLocks noGrp="1"/>
          </p:cNvSpPr>
          <p:nvPr>
            <p:ph idx="1"/>
          </p:nvPr>
        </p:nvSpPr>
        <p:spPr/>
        <p:txBody>
          <a:bodyPr>
            <a:normAutofit fontScale="92500" lnSpcReduction="10000"/>
          </a:bodyPr>
          <a:lstStyle/>
          <a:p>
            <a:r>
              <a:rPr lang="en-US" sz="1800"/>
              <a:t>Be sure you have created a new snapshot since 8/15 </a:t>
            </a:r>
          </a:p>
          <a:p>
            <a:pPr lvl="1"/>
            <a:r>
              <a:rPr lang="en-US" sz="1800"/>
              <a:t>This will ensure you are pulling in the most recent data from all the places</a:t>
            </a:r>
          </a:p>
          <a:p>
            <a:r>
              <a:rPr lang="en-US" sz="1800"/>
              <a:t>Check Special Education EOY </a:t>
            </a:r>
            <a:r>
              <a:rPr lang="en-US" sz="1800" err="1"/>
              <a:t>cognos</a:t>
            </a:r>
            <a:r>
              <a:rPr lang="en-US" sz="1800"/>
              <a:t> folder report #’s 8 and 9! These will help you locate potential missing records or reporting issues </a:t>
            </a:r>
          </a:p>
          <a:p>
            <a:pPr lvl="1"/>
            <a:r>
              <a:rPr lang="en-US" sz="1800"/>
              <a:t>‘A’ flags require an explanation from your director</a:t>
            </a:r>
          </a:p>
          <a:p>
            <a:r>
              <a:rPr lang="en-US" sz="1800"/>
              <a:t>Please complete CEIS file upload if you are one of the 9 AUs that must upload this file</a:t>
            </a:r>
          </a:p>
          <a:p>
            <a:pPr lvl="1"/>
            <a:r>
              <a:rPr lang="en-US" sz="1800"/>
              <a:t>4 AUs still need to upload their file</a:t>
            </a:r>
          </a:p>
          <a:p>
            <a:pPr lvl="1"/>
            <a:r>
              <a:rPr lang="en-US" sz="1800"/>
              <a:t>File layout is found on the </a:t>
            </a:r>
            <a:r>
              <a:rPr lang="en-US" sz="1800">
                <a:hlinkClick r:id="rId2"/>
              </a:rPr>
              <a:t>Special Education IEP Interchange webpage</a:t>
            </a:r>
            <a:endParaRPr lang="en-US" sz="1800"/>
          </a:p>
          <a:p>
            <a:pPr lvl="1"/>
            <a:r>
              <a:rPr lang="en-US" sz="1800"/>
              <a:t>CEIS start and end dates must align with the school entry and exit dates for the school code reported on the record</a:t>
            </a:r>
          </a:p>
          <a:p>
            <a:r>
              <a:rPr lang="en-US" sz="1800"/>
              <a:t>SY307 – about 399 records still overlapping SPED start and end dates statewide  </a:t>
            </a:r>
          </a:p>
          <a:p>
            <a:pPr lvl="1"/>
            <a:r>
              <a:rPr lang="en-US" sz="1800"/>
              <a:t>Enrich system not reflecting correct Start Date at the new AU </a:t>
            </a:r>
          </a:p>
          <a:p>
            <a:pPr lvl="2"/>
            <a:r>
              <a:rPr lang="en-US"/>
              <a:t>Check your larger SIS to see what the actual start date was for that student and update it in Enrich/Participation file</a:t>
            </a:r>
          </a:p>
          <a:p>
            <a:r>
              <a:rPr lang="en-US" sz="1800"/>
              <a:t>AU respondent contact list found in Special Education EOY </a:t>
            </a:r>
            <a:r>
              <a:rPr lang="en-US" sz="1800" err="1"/>
              <a:t>cognos</a:t>
            </a:r>
            <a:r>
              <a:rPr lang="en-US" sz="1800"/>
              <a:t> folder</a:t>
            </a:r>
          </a:p>
          <a:p>
            <a:pPr marL="0" indent="0">
              <a:buNone/>
            </a:pPr>
            <a:endParaRPr lang="en-US" sz="1800"/>
          </a:p>
          <a:p>
            <a:pPr marL="0" indent="0">
              <a:buNone/>
            </a:pPr>
            <a:endParaRPr lang="en-US"/>
          </a:p>
        </p:txBody>
      </p:sp>
      <p:sp>
        <p:nvSpPr>
          <p:cNvPr id="4" name="Slide Number Placeholder 3">
            <a:extLst>
              <a:ext uri="{FF2B5EF4-FFF2-40B4-BE49-F238E27FC236}">
                <a16:creationId xmlns:a16="http://schemas.microsoft.com/office/drawing/2014/main" id="{359443F4-4BB5-3878-9343-1A719AEEF5F0}"/>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420EFAAE-FDA9-CA65-39FA-F566D0EFE694}"/>
              </a:ext>
            </a:extLst>
          </p:cNvPr>
          <p:cNvSpPr>
            <a:spLocks noGrp="1"/>
          </p:cNvSpPr>
          <p:nvPr>
            <p:ph sz="quarter" idx="13"/>
          </p:nvPr>
        </p:nvSpPr>
        <p:spPr/>
        <p:txBody>
          <a:bodyPr/>
          <a:lstStyle/>
          <a:p>
            <a:r>
              <a:rPr lang="en-US">
                <a:hlinkClick r:id="rId3"/>
              </a:rPr>
              <a:t>SpedEndofYear@cde.state.co.us</a:t>
            </a:r>
            <a:r>
              <a:rPr lang="en-US"/>
              <a:t> </a:t>
            </a:r>
          </a:p>
          <a:p>
            <a:endParaRPr lang="en-US"/>
          </a:p>
        </p:txBody>
      </p:sp>
      <p:sp>
        <p:nvSpPr>
          <p:cNvPr id="6" name="Content Placeholder 5">
            <a:extLst>
              <a:ext uri="{FF2B5EF4-FFF2-40B4-BE49-F238E27FC236}">
                <a16:creationId xmlns:a16="http://schemas.microsoft.com/office/drawing/2014/main" id="{1415489D-06C8-1620-0089-2194A64D5D6E}"/>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1710059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055979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925122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Timeline &amp; Submission Determination</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p:txBody>
          <a:bodyPr vert="horz" lIns="0" tIns="0" rIns="0" bIns="0" rtlCol="0" anchor="t">
            <a:normAutofit fontScale="92500" lnSpcReduction="20000"/>
          </a:bodyPr>
          <a:lstStyle/>
          <a:p>
            <a:pPr marL="0" indent="0" algn="ctr">
              <a:buNone/>
            </a:pPr>
            <a:r>
              <a:rPr lang="en-US" sz="2800" b="1">
                <a:latin typeface="Trebuchet MS"/>
              </a:rPr>
              <a:t>Collection Timeline</a:t>
            </a:r>
            <a:r>
              <a:rPr lang="en-US">
                <a:latin typeface="Trebuchet MS"/>
              </a:rPr>
              <a:t> </a:t>
            </a:r>
          </a:p>
          <a:p>
            <a:pPr marL="0" indent="0" algn="ctr">
              <a:buNone/>
            </a:pPr>
            <a:r>
              <a:rPr lang="en-US">
                <a:latin typeface="Trebuchet MS"/>
              </a:rPr>
              <a:t>OPEN: Wednesday, September 17th</a:t>
            </a:r>
          </a:p>
          <a:p>
            <a:pPr marL="0" indent="0" algn="ctr">
              <a:buNone/>
            </a:pPr>
            <a:r>
              <a:rPr lang="en-US">
                <a:latin typeface="Trebuchet MS"/>
              </a:rPr>
              <a:t>CLOSE: Friday, December 19th</a:t>
            </a:r>
          </a:p>
          <a:p>
            <a:pPr marL="0" indent="0">
              <a:buNone/>
            </a:pPr>
            <a:r>
              <a:rPr lang="en-US">
                <a:latin typeface="Trebuchet MS"/>
              </a:rPr>
              <a:t>Required to Submit</a:t>
            </a:r>
            <a:endParaRPr lang="en-US"/>
          </a:p>
          <a:p>
            <a:pPr lvl="1"/>
            <a:r>
              <a:rPr lang="en-US">
                <a:latin typeface="Trebuchet MS"/>
              </a:rPr>
              <a:t>Districts,</a:t>
            </a:r>
            <a:endParaRPr lang="en-US"/>
          </a:p>
          <a:p>
            <a:pPr lvl="1"/>
            <a:r>
              <a:rPr lang="en-US">
                <a:latin typeface="Trebuchet MS"/>
              </a:rPr>
              <a:t>BOCES operating schools,</a:t>
            </a:r>
            <a:endParaRPr lang="en-US"/>
          </a:p>
          <a:p>
            <a:pPr lvl="1"/>
            <a:r>
              <a:rPr lang="en-US">
                <a:latin typeface="Trebuchet MS"/>
              </a:rPr>
              <a:t>and the Charter School Institute </a:t>
            </a:r>
            <a:endParaRPr lang="en-US"/>
          </a:p>
          <a:p>
            <a:pPr marL="0" indent="0">
              <a:buNone/>
            </a:pPr>
            <a:r>
              <a:rPr lang="en-US" sz="2000">
                <a:latin typeface="Trebuchet MS"/>
              </a:rPr>
              <a:t>will need to submit data for </a:t>
            </a:r>
            <a:r>
              <a:rPr lang="en-US" sz="2000" b="1">
                <a:highlight>
                  <a:srgbClr val="FFFF00"/>
                </a:highlight>
                <a:latin typeface="Trebuchet MS"/>
              </a:rPr>
              <a:t>all public schools serving grades K-12 (006-120)</a:t>
            </a:r>
            <a:r>
              <a:rPr lang="en-US" sz="2000">
                <a:highlight>
                  <a:srgbClr val="FFFF00"/>
                </a:highlight>
                <a:latin typeface="Trebuchet MS"/>
              </a:rPr>
              <a:t>.</a:t>
            </a:r>
          </a:p>
          <a:p>
            <a:pPr marL="0" indent="0">
              <a:buNone/>
            </a:pPr>
            <a:endParaRPr lang="en-US" sz="2000">
              <a:highlight>
                <a:srgbClr val="FFFF00"/>
              </a:highlight>
            </a:endParaRPr>
          </a:p>
          <a:p>
            <a:pPr marL="0" indent="0">
              <a:buNone/>
            </a:pPr>
            <a:r>
              <a:rPr lang="en-US">
                <a:latin typeface="Trebuchet MS"/>
              </a:rPr>
              <a:t>Do </a:t>
            </a:r>
            <a:r>
              <a:rPr lang="en-US">
                <a:solidFill>
                  <a:srgbClr val="C00000"/>
                </a:solidFill>
                <a:latin typeface="Trebuchet MS"/>
              </a:rPr>
              <a:t>NOT</a:t>
            </a:r>
            <a:r>
              <a:rPr lang="en-US">
                <a:latin typeface="Trebuchet MS"/>
              </a:rPr>
              <a:t> submit data for:</a:t>
            </a:r>
          </a:p>
          <a:p>
            <a:pPr marL="800100" lvl="1" indent="-342900"/>
            <a:r>
              <a:rPr lang="en-US">
                <a:latin typeface="Trebuchet MS"/>
              </a:rPr>
              <a:t>Pre-K</a:t>
            </a:r>
          </a:p>
          <a:p>
            <a:pPr marL="800100" lvl="1" indent="-342900"/>
            <a:r>
              <a:rPr lang="en-US">
                <a:latin typeface="Trebuchet MS"/>
              </a:rPr>
              <a:t>Public schools serving only grades 004-004</a:t>
            </a:r>
          </a:p>
          <a:p>
            <a:pPr marL="800100" lvl="1" indent="-342900"/>
            <a:r>
              <a:rPr lang="en-US">
                <a:latin typeface="Trebuchet MS"/>
              </a:rPr>
              <a:t>100% Home Options Schools (school system code 10)</a:t>
            </a:r>
            <a:endParaRPr lang="en-US"/>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2113856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D0F0-AD98-4E2D-DCED-AAA2BC97C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EC39-4C9C-A8B3-70AA-C2A0721EFAF5}"/>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IDM Roles</a:t>
            </a:r>
            <a:endParaRPr lang="en-US"/>
          </a:p>
        </p:txBody>
      </p:sp>
      <p:sp>
        <p:nvSpPr>
          <p:cNvPr id="3" name="Content Placeholder 2">
            <a:extLst>
              <a:ext uri="{FF2B5EF4-FFF2-40B4-BE49-F238E27FC236}">
                <a16:creationId xmlns:a16="http://schemas.microsoft.com/office/drawing/2014/main" id="{F6A4AC1A-49CE-1508-7B2E-6C636876E6C6}"/>
              </a:ext>
            </a:extLst>
          </p:cNvPr>
          <p:cNvSpPr>
            <a:spLocks noGrp="1"/>
          </p:cNvSpPr>
          <p:nvPr>
            <p:ph idx="1"/>
          </p:nvPr>
        </p:nvSpPr>
        <p:spPr/>
        <p:txBody>
          <a:bodyPr vert="horz" lIns="0" tIns="0" rIns="0" bIns="0" rtlCol="0" anchor="ctr">
            <a:normAutofit/>
          </a:bodyPr>
          <a:lstStyle/>
          <a:p>
            <a:pPr marL="0" indent="0" algn="ctr">
              <a:buNone/>
            </a:pPr>
            <a:r>
              <a:rPr lang="en-US">
                <a:solidFill>
                  <a:schemeClr val="accent3"/>
                </a:solidFill>
                <a:latin typeface="Trebuchet MS"/>
              </a:rPr>
              <a:t>IDM ROLES ARE AVAILABLE</a:t>
            </a:r>
            <a:endParaRPr lang="en-US">
              <a:solidFill>
                <a:schemeClr val="accent3"/>
              </a:solidFill>
            </a:endParaRPr>
          </a:p>
          <a:p>
            <a:pPr marL="0" indent="0" algn="ctr">
              <a:buNone/>
            </a:pPr>
            <a:endParaRPr lang="en-US"/>
          </a:p>
          <a:p>
            <a:pPr marL="0" indent="0" algn="ctr">
              <a:buNone/>
            </a:pPr>
            <a:r>
              <a:rPr lang="en-US">
                <a:latin typeface="Trebuchet MS"/>
              </a:rPr>
              <a:t>IDH APPROVER</a:t>
            </a:r>
          </a:p>
          <a:p>
            <a:pPr marL="0" indent="0" algn="ctr">
              <a:buNone/>
            </a:pPr>
            <a:r>
              <a:rPr lang="en-US">
                <a:latin typeface="Trebuchet MS"/>
              </a:rPr>
              <a:t>IDH USER</a:t>
            </a:r>
            <a:endParaRPr lang="en-US"/>
          </a:p>
          <a:p>
            <a:pPr marL="0" indent="0" algn="ctr">
              <a:buNone/>
            </a:pPr>
            <a:r>
              <a:rPr lang="en-US">
                <a:latin typeface="Trebuchet MS"/>
              </a:rPr>
              <a:t>IDH VIEWER</a:t>
            </a:r>
            <a:endParaRPr lang="en-US"/>
          </a:p>
          <a:p>
            <a:pPr marL="0" indent="0" algn="ctr">
              <a:buNone/>
            </a:pPr>
            <a:endParaRPr lang="en-US"/>
          </a:p>
          <a:p>
            <a:pPr marL="0" indent="0" algn="ctr">
              <a:buNone/>
            </a:pPr>
            <a:endParaRPr lang="en-US"/>
          </a:p>
        </p:txBody>
      </p:sp>
      <p:sp>
        <p:nvSpPr>
          <p:cNvPr id="4" name="Slide Number Placeholder 3">
            <a:extLst>
              <a:ext uri="{FF2B5EF4-FFF2-40B4-BE49-F238E27FC236}">
                <a16:creationId xmlns:a16="http://schemas.microsoft.com/office/drawing/2014/main" id="{F88EE085-DBB7-BEA7-0048-EE048FD84130}"/>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D0761B2C-FD21-FB61-1118-01CB46975D1B}"/>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256BF48A-445B-36C0-718E-EB98A4820D60}"/>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2412857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a:latin typeface="Museo Slab 500"/>
              </a:rPr>
              <a:t>Instructional Days and Hours: </a:t>
            </a:r>
            <a:br>
              <a:rPr lang="en-US">
                <a:latin typeface="Museo Slab 500"/>
              </a:rPr>
            </a:br>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ctr">
            <a:normAutofit/>
          </a:bodyPr>
          <a:lstStyle/>
          <a:p>
            <a:r>
              <a:rPr lang="en-US">
                <a:latin typeface="Trebuchet MS"/>
              </a:rPr>
              <a:t>TRAINING</a:t>
            </a:r>
            <a:endParaRPr lang="en-US"/>
          </a:p>
          <a:p>
            <a:pPr lvl="1">
              <a:buFont typeface="Courier New" panose="020B0604020202020204" pitchFamily="34" charset="0"/>
              <a:buChar char="o"/>
            </a:pPr>
            <a:r>
              <a:rPr lang="en-US">
                <a:latin typeface="Trebuchet MS"/>
              </a:rPr>
              <a:t>Wednesday, September 10th @ 10 a.m. </a:t>
            </a:r>
            <a:r>
              <a:rPr lang="en-US">
                <a:latin typeface="Trebuchet MS"/>
                <a:hlinkClick r:id="rId2"/>
              </a:rPr>
              <a:t>Register here.</a:t>
            </a:r>
            <a:r>
              <a:rPr lang="en-US">
                <a:latin typeface="Trebuchet MS"/>
              </a:rPr>
              <a:t> </a:t>
            </a:r>
            <a:endParaRPr lang="en-US"/>
          </a:p>
          <a:p>
            <a:pPr lvl="1">
              <a:buFont typeface="Courier New" panose="020B0604020202020204" pitchFamily="34" charset="0"/>
              <a:buChar char="o"/>
            </a:pPr>
            <a:endParaRPr lang="en-US"/>
          </a:p>
          <a:p>
            <a:r>
              <a:rPr lang="en-US">
                <a:latin typeface="Trebuchet MS"/>
              </a:rPr>
              <a:t>OFFICE HOURS</a:t>
            </a:r>
            <a:endParaRPr lang="en-US"/>
          </a:p>
          <a:p>
            <a:pPr lvl="1">
              <a:buFont typeface="Courier New" panose="020B0604020202020204" pitchFamily="34" charset="0"/>
              <a:buChar char="o"/>
            </a:pPr>
            <a:r>
              <a:rPr lang="en-US">
                <a:latin typeface="Trebuchet MS"/>
              </a:rPr>
              <a:t>Wednesday, September 24th @ 10 a.m. </a:t>
            </a:r>
            <a:r>
              <a:rPr lang="en-US">
                <a:latin typeface="Trebuchet MS"/>
                <a:hlinkClick r:id="rId3"/>
              </a:rPr>
              <a:t>Register here.</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marL="0" indent="0" algn="ctr">
              <a:buNone/>
            </a:pPr>
            <a:r>
              <a:rPr lang="en-US" sz="2000">
                <a:latin typeface="Trebuchet MS"/>
              </a:rPr>
              <a:t>Registration links can also be found on the </a:t>
            </a:r>
            <a:r>
              <a:rPr lang="en-US" sz="2000">
                <a:latin typeface="Trebuchet MS"/>
                <a:hlinkClick r:id="rId4"/>
              </a:rPr>
              <a:t>Instructional Days and Hours website</a:t>
            </a:r>
            <a:r>
              <a:rPr lang="en-US" sz="2000">
                <a:latin typeface="Trebuchet MS"/>
              </a:rPr>
              <a:t>.</a:t>
            </a:r>
            <a:endParaRPr lang="en-US" sz="2000"/>
          </a:p>
          <a:p>
            <a:endParaRPr lang="en-US"/>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a:hlinkClick r:id="rId4"/>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DirectoryData@cde.state.co.us</a:t>
            </a:r>
            <a:endParaRPr lang="en-US"/>
          </a:p>
        </p:txBody>
      </p:sp>
    </p:spTree>
    <p:extLst>
      <p:ext uri="{BB962C8B-B14F-4D97-AF65-F5344CB8AC3E}">
        <p14:creationId xmlns:p14="http://schemas.microsoft.com/office/powerpoint/2010/main" val="10970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123983295"/>
              </p:ext>
            </p:extLst>
          </p:nvPr>
        </p:nvGraphicFramePr>
        <p:xfrm>
          <a:off x="810846" y="1553307"/>
          <a:ext cx="10536587" cy="3708384"/>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Collin Slutzky</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Federal Programs &amp; Support Unit &amp; Human Resources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Tina Negley </a:t>
                      </a:r>
                    </a:p>
                  </a:txBody>
                  <a:tcPr/>
                </a:tc>
                <a:extLst>
                  <a:ext uri="{0D108BD9-81ED-4DB2-BD59-A6C34878D82A}">
                    <a16:rowId xmlns:a16="http://schemas.microsoft.com/office/drawing/2014/main" val="1925667657"/>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Title I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Melissa Chaffin</a:t>
                      </a:r>
                    </a:p>
                  </a:txBody>
                  <a:tcPr/>
                </a:tc>
                <a:extLst>
                  <a:ext uri="{0D108BD9-81ED-4DB2-BD59-A6C34878D82A}">
                    <a16:rowId xmlns:a16="http://schemas.microsoft.com/office/drawing/2014/main" val="64227619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064001240"/>
                  </a:ext>
                </a:extLst>
              </a:tr>
              <a:tr h="370838">
                <a:tc>
                  <a:txBody>
                    <a:bodyPr/>
                    <a:lstStyle/>
                    <a:p>
                      <a:pPr lvl="0" algn="l">
                        <a:lnSpc>
                          <a:spcPct val="100000"/>
                        </a:lnSpc>
                        <a:spcBef>
                          <a:spcPts val="0"/>
                        </a:spcBef>
                        <a:spcAft>
                          <a:spcPts val="0"/>
                        </a:spcAft>
                        <a:buNone/>
                      </a:pPr>
                      <a:r>
                        <a:rPr lang="en-US"/>
                        <a:t>2025-2026 File Layout Reminders</a:t>
                      </a:r>
                      <a:endParaRPr lang="en-US" sz="18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61709585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October</a:t>
                      </a:r>
                    </a:p>
                  </a:txBody>
                  <a:tcPr/>
                </a:tc>
                <a:tc>
                  <a:txBody>
                    <a:bodyPr/>
                    <a:lstStyle/>
                    <a:p>
                      <a:pPr lvl="0" algn="l">
                        <a:lnSpc>
                          <a:spcPct val="100000"/>
                        </a:lnSpc>
                        <a:spcBef>
                          <a:spcPts val="0"/>
                        </a:spcBef>
                        <a:spcAft>
                          <a:spcPts val="0"/>
                        </a:spcAft>
                        <a:buNone/>
                      </a:pPr>
                      <a:r>
                        <a:rPr lang="en-US"/>
                        <a:t>Collin Slutzky</a:t>
                      </a:r>
                    </a:p>
                  </a:txBody>
                  <a:tcPr/>
                </a:tc>
                <a:extLst>
                  <a:ext uri="{0D108BD9-81ED-4DB2-BD59-A6C34878D82A}">
                    <a16:rowId xmlns:a16="http://schemas.microsoft.com/office/drawing/2014/main" val="412035990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142733518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&amp;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52445946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3053851165"/>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7BAA67-4BFE-0D8E-F2FF-60C4B3358D6D}"/>
              </a:ext>
            </a:extLst>
          </p:cNvPr>
          <p:cNvSpPr>
            <a:spLocks noGrp="1"/>
          </p:cNvSpPr>
          <p:nvPr>
            <p:ph type="title"/>
          </p:nvPr>
        </p:nvSpPr>
        <p:spPr>
          <a:xfrm>
            <a:off x="155447" y="237745"/>
            <a:ext cx="6408981" cy="1197864"/>
          </a:xfrm>
        </p:spPr>
        <p:txBody>
          <a:bodyPr/>
          <a:lstStyle/>
          <a:p>
            <a:r>
              <a:rPr lang="en-US"/>
              <a:t>Questions &amp; Resources:</a:t>
            </a:r>
            <a:br>
              <a:rPr lang="en-US"/>
            </a:br>
            <a:r>
              <a:rPr lang="en-US"/>
              <a:t>Instructional Days and Hours</a:t>
            </a:r>
          </a:p>
        </p:txBody>
      </p:sp>
      <p:sp>
        <p:nvSpPr>
          <p:cNvPr id="8" name="Content Placeholder 7">
            <a:extLst>
              <a:ext uri="{FF2B5EF4-FFF2-40B4-BE49-F238E27FC236}">
                <a16:creationId xmlns:a16="http://schemas.microsoft.com/office/drawing/2014/main" id="{20CA6BE7-2F3F-9AA7-BCAA-1CFADCDA2901}"/>
              </a:ext>
            </a:extLst>
          </p:cNvPr>
          <p:cNvSpPr>
            <a:spLocks noGrp="1"/>
          </p:cNvSpPr>
          <p:nvPr>
            <p:ph sz="quarter" idx="13"/>
          </p:nvPr>
        </p:nvSpPr>
        <p:spPr/>
        <p:txBody>
          <a:bodyPr/>
          <a:lstStyle/>
          <a:p>
            <a:r>
              <a:rPr lang="en-US">
                <a:hlinkClick r:id="rId2"/>
              </a:rPr>
              <a:t>DirectoryData@cde.state.co.us</a:t>
            </a:r>
            <a:endParaRPr lang="en-US"/>
          </a:p>
          <a:p>
            <a:endParaRPr lang="en-US"/>
          </a:p>
          <a:p>
            <a:r>
              <a:rPr lang="en-US">
                <a:hlinkClick r:id="rId3"/>
              </a:rPr>
              <a:t>Instructional Days and Hours Website </a:t>
            </a:r>
            <a:endParaRPr lang="en-US"/>
          </a:p>
        </p:txBody>
      </p:sp>
      <p:sp>
        <p:nvSpPr>
          <p:cNvPr id="4" name="Slide Number Placeholder 3">
            <a:extLst>
              <a:ext uri="{FF2B5EF4-FFF2-40B4-BE49-F238E27FC236}">
                <a16:creationId xmlns:a16="http://schemas.microsoft.com/office/drawing/2014/main" id="{D1D72816-1893-ADA1-B42D-416A3611C9B1}"/>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2235734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AFFA-4C68-AA9D-D3C3-7820E39F525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94D3783-4DF0-FB51-14BE-6CD985143D50}"/>
              </a:ext>
            </a:extLst>
          </p:cNvPr>
          <p:cNvSpPr>
            <a:spLocks noGrp="1"/>
          </p:cNvSpPr>
          <p:nvPr>
            <p:ph type="ctrTitle"/>
          </p:nvPr>
        </p:nvSpPr>
        <p:spPr/>
        <p:txBody>
          <a:bodyPr/>
          <a:lstStyle/>
          <a:p>
            <a:r>
              <a:rPr lang="en-US">
                <a:latin typeface="Museo Slab 500"/>
              </a:rPr>
              <a:t>READ Training Data Collection</a:t>
            </a:r>
            <a:endParaRPr lang="en-US"/>
          </a:p>
        </p:txBody>
      </p:sp>
      <p:sp>
        <p:nvSpPr>
          <p:cNvPr id="10" name="Content Placeholder 9">
            <a:extLst>
              <a:ext uri="{FF2B5EF4-FFF2-40B4-BE49-F238E27FC236}">
                <a16:creationId xmlns:a16="http://schemas.microsoft.com/office/drawing/2014/main" id="{4248926B-94B8-BD34-23AA-FF94D4D1F85B}"/>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8184E73-6EDA-21EF-6FCD-E95CC2823C1F}"/>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2099478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F7D4-9679-6CAA-403C-12AE9B6BFA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EFB594-F39C-15AF-99CB-C1290E45121B}"/>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2C14A36C-2995-F087-D926-5704E7092971}"/>
              </a:ext>
            </a:extLst>
          </p:cNvPr>
          <p:cNvGraphicFramePr>
            <a:graphicFrameLocks noGrp="1"/>
          </p:cNvGraphicFramePr>
          <p:nvPr>
            <p:extLst>
              <p:ext uri="{D42A27DB-BD31-4B8C-83A1-F6EECF244321}">
                <p14:modId xmlns:p14="http://schemas.microsoft.com/office/powerpoint/2010/main" val="1720310800"/>
              </p:ext>
            </p:extLst>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nchor="ctr">
                    <a:solidFill>
                      <a:schemeClr val="tx1"/>
                    </a:solidFill>
                  </a:tcPr>
                </a:tc>
                <a:tc>
                  <a:txBody>
                    <a:bodyPr/>
                    <a:lstStyle/>
                    <a:p>
                      <a:pPr lvl="0">
                        <a:buNone/>
                        <a:tabLst>
                          <a:tab pos="2028825" algn="l"/>
                        </a:tabLst>
                      </a:pPr>
                      <a:r>
                        <a:rPr lang="en-US" sz="1600">
                          <a:latin typeface="Trebuchet MS"/>
                        </a:rPr>
                        <a:t>Event</a:t>
                      </a:r>
                      <a:endParaRPr lang="en-US" sz="1600"/>
                    </a:p>
                  </a:txBody>
                  <a:tcPr anchor="ctr">
                    <a:solidFill>
                      <a:schemeClr val="tx1"/>
                    </a:solidFill>
                  </a:tcPr>
                </a:tc>
                <a:tc>
                  <a:txBody>
                    <a:bodyPr/>
                    <a:lstStyle/>
                    <a:p>
                      <a:pPr lvl="0">
                        <a:buNone/>
                      </a:pPr>
                      <a:r>
                        <a:rPr lang="en-US" sz="1600">
                          <a:latin typeface="Trebuchet MS"/>
                        </a:rPr>
                        <a:t>Event Description</a:t>
                      </a:r>
                      <a:endParaRPr lang="en-US" sz="1600"/>
                    </a:p>
                  </a:txBody>
                  <a:tcPr anchor="ct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strike="sngStrike">
                          <a:solidFill>
                            <a:schemeClr val="tx1"/>
                          </a:solidFill>
                          <a:effectLst/>
                        </a:rPr>
                        <a:t>7/15/2025</a:t>
                      </a:r>
                      <a:endParaRPr lang="en-US" sz="1600" strike="sngStrike">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Training Event</a:t>
                      </a:r>
                      <a:endParaRPr lang="en-US" sz="1600" strike="sngStrike">
                        <a:solidFill>
                          <a:schemeClr val="tx1"/>
                        </a:solidFill>
                        <a:effectLst/>
                      </a:endParaRPr>
                    </a:p>
                  </a:txBody>
                  <a:tcPr marL="68580" marR="68580" marT="0" marB="0" anchor="ctr">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This training event will cover changes for the 25-26 READ Training collection. This is a live event from 1-2pm and will be recorded.</a:t>
                      </a:r>
                      <a:endParaRPr lang="en-US" sz="1600" strike="sngStrike">
                        <a:solidFill>
                          <a:schemeClr val="tx1"/>
                        </a:solidFill>
                        <a:effectLst/>
                      </a:endParaRPr>
                    </a:p>
                  </a:txBody>
                  <a:tcPr marL="68580" marR="6858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strike="sngStrike">
                          <a:solidFill>
                            <a:srgbClr val="000000"/>
                          </a:solidFill>
                          <a:effectLst/>
                        </a:rPr>
                        <a:t>8/1/2025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strike="sngStrike">
                          <a:solidFill>
                            <a:srgbClr val="000000"/>
                          </a:solidFill>
                          <a:effectLst/>
                        </a:rPr>
                        <a:t>Open</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strike="sngStrike">
                          <a:solidFill>
                            <a:srgbClr val="000000"/>
                          </a:solidFill>
                          <a:effectLst/>
                        </a:rPr>
                        <a:t>The 25-26 READ Training collection opens in Data Pipeline.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strike="sngStrike">
                          <a:effectLst/>
                        </a:rPr>
                        <a:t>8/15/2025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date by which teachers, principals, and administrators should have their respective READ training designations added to their COOL accounts.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strike="sngStrike">
                          <a:effectLst/>
                        </a:rPr>
                        <a:t>8/19/2025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target upload date for the collection. Please complete an upload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strike="sngStrike">
                          <a:effectLst/>
                        </a:rPr>
                        <a:t>8/26/2025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target date for an error-free submission for the collection. Please resolve errors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strike="sngStrike">
                          <a:solidFill>
                            <a:srgbClr val="000000"/>
                          </a:solidFill>
                          <a:effectLst/>
                        </a:rPr>
                        <a:t>8/30/2025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strike="sngStrike">
                          <a:solidFill>
                            <a:srgbClr val="000000"/>
                          </a:solidFill>
                          <a:effectLst/>
                        </a:rPr>
                        <a:t>Deadline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strike="sngStrike">
                          <a:solidFill>
                            <a:srgbClr val="000000"/>
                          </a:solidFill>
                          <a:effectLst/>
                        </a:rPr>
                        <a:t>The 25-26 READ Training collection closes in Data Pipeline and sign-off forms are due.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State Board of Education hears extension requests and provides the final decision around the approval of any extension requests.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74607AD0-5AF0-E36A-1F31-36FC69038386}"/>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FDE44EB-2649-B809-7C7A-49F66C51A092}"/>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6252D85A-07A3-EF35-B3C0-EAD944C45F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5127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5776-6044-1083-0760-0FE908091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C1BFD-38E6-3EEC-1B65-65D5414375C6}"/>
              </a:ext>
            </a:extLst>
          </p:cNvPr>
          <p:cNvSpPr>
            <a:spLocks noGrp="1"/>
          </p:cNvSpPr>
          <p:nvPr>
            <p:ph type="title"/>
          </p:nvPr>
        </p:nvSpPr>
        <p:spPr>
          <a:xfrm>
            <a:off x="443565" y="205176"/>
            <a:ext cx="8065168" cy="898524"/>
          </a:xfrm>
        </p:spPr>
        <p:txBody>
          <a:bodyPr anchor="t">
            <a:normAutofit/>
          </a:bodyPr>
          <a:lstStyle/>
          <a:p>
            <a:r>
              <a:rPr lang="en-US"/>
              <a:t>READ Training:</a:t>
            </a:r>
            <a:br>
              <a:rPr lang="en-US"/>
            </a:br>
            <a:r>
              <a:rPr lang="en-US"/>
              <a:t>Status Update</a:t>
            </a:r>
          </a:p>
        </p:txBody>
      </p:sp>
      <p:pic>
        <p:nvPicPr>
          <p:cNvPr id="8" name="Content Placeholder 7" descr="The phrase &quot;thank you&quot; spelled in big wooden block lettering.">
            <a:extLst>
              <a:ext uri="{FF2B5EF4-FFF2-40B4-BE49-F238E27FC236}">
                <a16:creationId xmlns:a16="http://schemas.microsoft.com/office/drawing/2014/main" id="{475ED1E2-D392-E27D-2A48-C0EAA91A727C}"/>
              </a:ext>
            </a:extLst>
          </p:cNvPr>
          <p:cNvPicPr>
            <a:picLocks noGrp="1" noChangeAspect="1"/>
          </p:cNvPicPr>
          <p:nvPr>
            <p:ph idx="1"/>
          </p:nvPr>
        </p:nvPicPr>
        <p:blipFill>
          <a:blip r:embed="rId2"/>
          <a:srcRect t="11306" b="26702"/>
          <a:stretch>
            <a:fillRect/>
          </a:stretch>
        </p:blipFill>
        <p:spPr>
          <a:xfrm>
            <a:off x="924464" y="1554480"/>
            <a:ext cx="10515600" cy="4351338"/>
          </a:xfrm>
          <a:prstGeom prst="rect">
            <a:avLst/>
          </a:prstGeom>
          <a:noFill/>
        </p:spPr>
      </p:pic>
      <p:sp>
        <p:nvSpPr>
          <p:cNvPr id="4" name="Slide Number Placeholder 3">
            <a:extLst>
              <a:ext uri="{FF2B5EF4-FFF2-40B4-BE49-F238E27FC236}">
                <a16:creationId xmlns:a16="http://schemas.microsoft.com/office/drawing/2014/main" id="{6D708A5A-4194-412F-F902-D6805ADFF508}"/>
              </a:ext>
            </a:extLst>
          </p:cNvPr>
          <p:cNvSpPr>
            <a:spLocks noGrp="1"/>
          </p:cNvSpPr>
          <p:nvPr>
            <p:ph type="sldNum" sz="quarter" idx="12"/>
          </p:nvPr>
        </p:nvSpPr>
        <p:spPr>
          <a:xfrm>
            <a:off x="332873" y="6356351"/>
            <a:ext cx="830909" cy="362338"/>
          </a:xfrm>
        </p:spPr>
        <p:txBody>
          <a:bodyPr anchor="ctr">
            <a:normAutofit/>
          </a:bodyPr>
          <a:lstStyle/>
          <a:p>
            <a:pPr>
              <a:spcAft>
                <a:spcPts val="600"/>
              </a:spcAft>
            </a:pPr>
            <a:fld id="{C479D5F6-EDCB-402A-AC08-4943A1820E8F}" type="slidenum">
              <a:rPr lang="en-US" smtClean="0"/>
              <a:pPr>
                <a:spcAft>
                  <a:spcPts val="600"/>
                </a:spcAft>
              </a:pPr>
              <a:t>53</a:t>
            </a:fld>
            <a:endParaRPr lang="en-US"/>
          </a:p>
        </p:txBody>
      </p:sp>
      <p:sp>
        <p:nvSpPr>
          <p:cNvPr id="5" name="Content Placeholder 4">
            <a:extLst>
              <a:ext uri="{FF2B5EF4-FFF2-40B4-BE49-F238E27FC236}">
                <a16:creationId xmlns:a16="http://schemas.microsoft.com/office/drawing/2014/main" id="{8AD1BC36-3A43-F46D-5550-678F7181BD6B}"/>
              </a:ext>
            </a:extLst>
          </p:cNvPr>
          <p:cNvSpPr>
            <a:spLocks noGrp="1"/>
          </p:cNvSpPr>
          <p:nvPr>
            <p:ph sz="quarter" idx="13"/>
          </p:nvPr>
        </p:nvSpPr>
        <p:spPr>
          <a:xfrm>
            <a:off x="1366549" y="6356350"/>
            <a:ext cx="4483505" cy="362338"/>
          </a:xfrm>
        </p:spPr>
        <p:txBody>
          <a:bodyPr vert="horz" lIns="91440" tIns="45720" rIns="91440" bIns="45720" rtlCol="0">
            <a:normAutofit/>
          </a:bodyPr>
          <a:lstStyle/>
          <a:p>
            <a:r>
              <a:rPr lang="en-US"/>
              <a:t>READ Training</a:t>
            </a:r>
          </a:p>
        </p:txBody>
      </p:sp>
      <p:sp>
        <p:nvSpPr>
          <p:cNvPr id="6" name="Content Placeholder 5">
            <a:extLst>
              <a:ext uri="{FF2B5EF4-FFF2-40B4-BE49-F238E27FC236}">
                <a16:creationId xmlns:a16="http://schemas.microsoft.com/office/drawing/2014/main" id="{011C2D62-D0F2-339E-AA64-B84AAC575807}"/>
              </a:ext>
            </a:extLst>
          </p:cNvPr>
          <p:cNvSpPr>
            <a:spLocks noGrp="1"/>
          </p:cNvSpPr>
          <p:nvPr>
            <p:ph sz="quarter" idx="14"/>
          </p:nvPr>
        </p:nvSpPr>
        <p:spPr>
          <a:xfrm>
            <a:off x="6052822" y="6356350"/>
            <a:ext cx="4393506" cy="362338"/>
          </a:xfrm>
        </p:spPr>
        <p:txBody>
          <a:bodyPr vert="horz" lIns="91440" tIns="45720" rIns="91440" bIns="45720" rtlCol="0">
            <a:normAutofit/>
          </a:bodyPr>
          <a:lstStyle/>
          <a:p>
            <a:r>
              <a:rPr lang="en-US"/>
              <a:t>READActData@cde.state.co.us</a:t>
            </a:r>
          </a:p>
        </p:txBody>
      </p:sp>
    </p:spTree>
    <p:extLst>
      <p:ext uri="{BB962C8B-B14F-4D97-AF65-F5344CB8AC3E}">
        <p14:creationId xmlns:p14="http://schemas.microsoft.com/office/powerpoint/2010/main" val="471016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2CD4-3A15-D44B-5F59-E66C18C1BB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4276A5-D705-7221-F1D7-E7053A9C01FF}"/>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2D7D2E42-BE9A-7941-78DB-48E2D3DE62AD}"/>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Training Data Collection Website</a:t>
            </a:r>
          </a:p>
          <a:p>
            <a:r>
              <a:rPr lang="en-US">
                <a:hlinkClick r:id="rId4"/>
              </a:rPr>
              <a:t>READ Training Website (Pathway Information and How to Add Documentation in COOL)</a:t>
            </a:r>
            <a:endParaRPr lang="en-US"/>
          </a:p>
        </p:txBody>
      </p:sp>
      <p:sp>
        <p:nvSpPr>
          <p:cNvPr id="4" name="Slide Number Placeholder 3">
            <a:extLst>
              <a:ext uri="{FF2B5EF4-FFF2-40B4-BE49-F238E27FC236}">
                <a16:creationId xmlns:a16="http://schemas.microsoft.com/office/drawing/2014/main" id="{4829B88D-6615-3279-3BBD-FF4759D5601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146482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20B38-034D-5CB1-0B35-C6E81297E02C}"/>
              </a:ext>
            </a:extLst>
          </p:cNvPr>
          <p:cNvSpPr>
            <a:spLocks noGrp="1"/>
          </p:cNvSpPr>
          <p:nvPr>
            <p:ph type="title"/>
          </p:nvPr>
        </p:nvSpPr>
        <p:spPr/>
        <p:txBody>
          <a:bodyPr/>
          <a:lstStyle/>
          <a:p>
            <a:r>
              <a:rPr lang="en-US"/>
              <a:t>Thank you for joining today!</a:t>
            </a:r>
          </a:p>
        </p:txBody>
      </p:sp>
      <p:sp>
        <p:nvSpPr>
          <p:cNvPr id="2" name="Content Placeholder 1">
            <a:extLst>
              <a:ext uri="{FF2B5EF4-FFF2-40B4-BE49-F238E27FC236}">
                <a16:creationId xmlns:a16="http://schemas.microsoft.com/office/drawing/2014/main" id="{B57E5028-8051-9C5F-1F41-884722F2675E}"/>
              </a:ext>
            </a:extLst>
          </p:cNvPr>
          <p:cNvSpPr>
            <a:spLocks noGrp="1"/>
          </p:cNvSpPr>
          <p:nvPr>
            <p:ph sz="quarter" idx="13"/>
          </p:nvPr>
        </p:nvSpPr>
        <p:spPr/>
        <p:txBody>
          <a:bodyPr/>
          <a:lstStyle/>
          <a:p>
            <a:r>
              <a:rPr lang="en-US"/>
              <a:t>Next Town Hall will be September 11</a:t>
            </a:r>
            <a:r>
              <a:rPr lang="en-US" baseline="30000"/>
              <a:t>th</a:t>
            </a:r>
            <a:r>
              <a:rPr lang="en-US"/>
              <a:t> </a:t>
            </a:r>
          </a:p>
        </p:txBody>
      </p:sp>
      <p:sp>
        <p:nvSpPr>
          <p:cNvPr id="4" name="Content Placeholder 3">
            <a:extLst>
              <a:ext uri="{FF2B5EF4-FFF2-40B4-BE49-F238E27FC236}">
                <a16:creationId xmlns:a16="http://schemas.microsoft.com/office/drawing/2014/main" id="{CC12DBD9-B4D0-7E8B-3E8F-266A2AAABC9A}"/>
              </a:ext>
            </a:extLst>
          </p:cNvPr>
          <p:cNvSpPr>
            <a:spLocks noGrp="1"/>
          </p:cNvSpPr>
          <p:nvPr>
            <p:ph idx="1"/>
          </p:nvPr>
        </p:nvSpPr>
        <p:spPr>
          <a:xfrm>
            <a:off x="3524754" y="1210320"/>
            <a:ext cx="8317997" cy="2218679"/>
          </a:xfrm>
        </p:spPr>
        <p:txBody>
          <a:bodyPr>
            <a:normAutofit fontScale="92500"/>
          </a:bodyPr>
          <a:lstStyle/>
          <a:p>
            <a:r>
              <a:rPr lang="en-US" b="1"/>
              <a:t>Reminder:</a:t>
            </a:r>
            <a:br>
              <a:rPr lang="en-US"/>
            </a:br>
            <a:r>
              <a:rPr lang="en-US"/>
              <a:t>Each data collection has a more detailed timeline, file layout and other helpful resources posted on their corresponding webpage.</a:t>
            </a:r>
          </a:p>
          <a:p>
            <a:r>
              <a:rPr lang="en-US">
                <a:hlinkClick r:id="rId2"/>
              </a:rPr>
              <a:t>Visit the Data Pipeline Homepage to access collection pages.</a:t>
            </a:r>
            <a:r>
              <a:rPr lang="en-US"/>
              <a:t> </a:t>
            </a:r>
          </a:p>
          <a:p>
            <a:r>
              <a:rPr lang="en-US"/>
              <a:t>The navigation menu has been updated too. Check out the new Town Hall page in the Trainings section!</a:t>
            </a:r>
          </a:p>
        </p:txBody>
      </p:sp>
      <p:pic>
        <p:nvPicPr>
          <p:cNvPr id="7" name="Picture 6" descr="Data pipeline home page highlighting navigation menu on the right side">
            <a:extLst>
              <a:ext uri="{FF2B5EF4-FFF2-40B4-BE49-F238E27FC236}">
                <a16:creationId xmlns:a16="http://schemas.microsoft.com/office/drawing/2014/main" id="{A87A4EF2-07B2-9BE1-14D7-215FC373F729}"/>
              </a:ext>
            </a:extLst>
          </p:cNvPr>
          <p:cNvPicPr>
            <a:picLocks noChangeAspect="1"/>
          </p:cNvPicPr>
          <p:nvPr/>
        </p:nvPicPr>
        <p:blipFill>
          <a:blip r:embed="rId3"/>
          <a:stretch>
            <a:fillRect/>
          </a:stretch>
        </p:blipFill>
        <p:spPr>
          <a:xfrm>
            <a:off x="3449900" y="3535619"/>
            <a:ext cx="7271065" cy="2782754"/>
          </a:xfrm>
          <a:prstGeom prst="rect">
            <a:avLst/>
          </a:prstGeom>
        </p:spPr>
      </p:pic>
      <p:sp>
        <p:nvSpPr>
          <p:cNvPr id="5" name="Slide Number Placeholder 4">
            <a:extLst>
              <a:ext uri="{FF2B5EF4-FFF2-40B4-BE49-F238E27FC236}">
                <a16:creationId xmlns:a16="http://schemas.microsoft.com/office/drawing/2014/main" id="{7CA83DB2-6E12-7B0B-2E01-2063DEC92A6F}"/>
              </a:ext>
            </a:extLst>
          </p:cNvPr>
          <p:cNvSpPr>
            <a:spLocks noGrp="1"/>
          </p:cNvSpPr>
          <p:nvPr>
            <p:ph type="sldNum" sz="quarter" idx="12"/>
          </p:nvPr>
        </p:nvSpPr>
        <p:spPr/>
        <p:txBody>
          <a:bodyPr/>
          <a:lstStyle/>
          <a:p>
            <a:fld id="{C479D5F6-EDCB-402A-AC08-4943A1820E8F}" type="slidenum">
              <a:rPr lang="en-US" smtClean="0"/>
              <a:pPr/>
              <a:t>55</a:t>
            </a:fld>
            <a:endParaRPr lang="en-US"/>
          </a:p>
        </p:txBody>
      </p:sp>
    </p:spTree>
    <p:extLst>
      <p:ext uri="{BB962C8B-B14F-4D97-AF65-F5344CB8AC3E}">
        <p14:creationId xmlns:p14="http://schemas.microsoft.com/office/powerpoint/2010/main" val="330202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102958541"/>
              </p:ext>
            </p:extLst>
          </p:nvPr>
        </p:nvGraphicFramePr>
        <p:xfrm>
          <a:off x="609600" y="1492537"/>
          <a:ext cx="11002297" cy="4343400"/>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4171366518"/>
                    </a:ext>
                  </a:extLst>
                </a:gridCol>
                <a:gridCol w="1247775">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5982622">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b="0">
                          <a:solidFill>
                            <a:schemeClr val="tx1"/>
                          </a:solidFill>
                          <a:latin typeface="Trebuchet MS"/>
                        </a:rPr>
                        <a:t>N/A</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Interim Deadline 10/2, initial DEM and SSA upload</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6"/>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hlinkClick r:id="rId7"/>
                        </a:rPr>
                        <a:t>Tools to Validate Census Block Data, 9/9 (Registration Link)</a:t>
                      </a:r>
                      <a:endParaRPr lang="en-US" sz="1500" b="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8"/>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Interim Deadline 10/2, initial upload</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9"/>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0"/>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Interim Deadlines for initial uploads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10/24 staff profile initial file upload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10/31 staff assignment initial file upload</a:t>
                      </a:r>
                    </a:p>
                  </a:txBody>
                  <a:tcPr/>
                </a:tc>
                <a:extLst>
                  <a:ext uri="{0D108BD9-81ED-4DB2-BD59-A6C34878D82A}">
                    <a16:rowId xmlns:a16="http://schemas.microsoft.com/office/drawing/2014/main" val="417551475"/>
                  </a:ext>
                </a:extLst>
              </a:tr>
              <a:tr h="156176">
                <a:tc>
                  <a:txBody>
                    <a:bodyPr/>
                    <a:lstStyle/>
                    <a:p>
                      <a:r>
                        <a:rPr lang="en-US" sz="1500" b="1">
                          <a:solidFill>
                            <a:srgbClr val="0070C0"/>
                          </a:solidFill>
                          <a:latin typeface="Trebuchet MS"/>
                          <a:hlinkClick r:id="rId11"/>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907731805"/>
              </p:ext>
            </p:extLst>
          </p:nvPr>
        </p:nvGraphicFramePr>
        <p:xfrm>
          <a:off x="232957" y="1318533"/>
          <a:ext cx="11726081" cy="4267200"/>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06411">
                  <a:extLst>
                    <a:ext uri="{9D8B030D-6E8A-4147-A177-3AD203B41FA5}">
                      <a16:colId xmlns:a16="http://schemas.microsoft.com/office/drawing/2014/main" val="1355897659"/>
                    </a:ext>
                  </a:extLst>
                </a:gridCol>
                <a:gridCol w="808089">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ea typeface="+mn-ea"/>
                          <a:cs typeface="+mn-cs"/>
                        </a:rPr>
                        <a:t>Deadline – 8/29 Submit TSDL Snapshot to CDE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Report Review: </a:t>
                      </a:r>
                      <a:r>
                        <a:rPr lang="en-US" sz="14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j-lt"/>
                        </a:rPr>
                        <a:t>Final snapshot report review</a:t>
                      </a:r>
                      <a:endParaRPr lang="en-US" sz="1400" b="1">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Report Review: </a:t>
                      </a:r>
                      <a:r>
                        <a:rPr lang="en-US" sz="1400" b="0"/>
                        <a:t>7/15 to 8/15 </a:t>
                      </a:r>
                      <a:br>
                        <a:rPr lang="en-US" sz="1400" b="0"/>
                      </a:br>
                      <a:r>
                        <a:rPr lang="en-US" sz="1400" b="0"/>
                        <a:t>Final snapshot report review</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State Deadline: </a:t>
                      </a:r>
                      <a:r>
                        <a:rPr lang="en-US" sz="1400" b="0"/>
                        <a:t>10/15 </a:t>
                      </a:r>
                      <a:endParaRPr lang="en-US" sz="14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End of Year</a:t>
                      </a:r>
                      <a:r>
                        <a:rPr lang="en-US" sz="1400" b="1" kern="1200">
                          <a:solidFill>
                            <a:schemeClr val="tx1"/>
                          </a:solidFill>
                          <a:latin typeface="+mj-lt"/>
                          <a:ea typeface="+mn-ea"/>
                          <a:cs typeface="+mn-cs"/>
                        </a:rPr>
                        <a:t>: Regular Phase</a:t>
                      </a:r>
                    </a:p>
                  </a:txBody>
                  <a:tcPr/>
                </a:tc>
                <a:tc>
                  <a:txBody>
                    <a:bodyPr/>
                    <a:lstStyle/>
                    <a:p>
                      <a:pPr algn="ctr"/>
                      <a:r>
                        <a:rPr lang="en-US" sz="1400">
                          <a:latin typeface="+mj-lt"/>
                        </a:rPr>
                        <a:t>Snapshot</a:t>
                      </a:r>
                    </a:p>
                  </a:txBody>
                  <a:tcPr/>
                </a:tc>
                <a:tc>
                  <a:txBody>
                    <a:bodyPr/>
                    <a:lstStyle/>
                    <a:p>
                      <a:pPr algn="ctr"/>
                      <a:r>
                        <a:rPr lang="en-US" sz="1400">
                          <a:latin typeface="+mj-lt"/>
                        </a:rPr>
                        <a:t>Closes Today</a:t>
                      </a:r>
                    </a:p>
                  </a:txBody>
                  <a:tcPr>
                    <a:solidFill>
                      <a:srgbClr val="FFFFCC"/>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State Deadline: </a:t>
                      </a:r>
                      <a:r>
                        <a:rPr lang="en-US" sz="1400" b="0" kern="1200">
                          <a:solidFill>
                            <a:schemeClr val="dk1"/>
                          </a:solidFill>
                          <a:latin typeface="+mn-lt"/>
                          <a:ea typeface="+mn-ea"/>
                          <a:cs typeface="+mn-cs"/>
                        </a:rPr>
                        <a:t>9/4/25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Submit error-free SEY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Cross LEA Phase</a:t>
                      </a: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5"/>
                        </a:rPr>
                        <a:t>Student End of Year</a:t>
                      </a:r>
                      <a:r>
                        <a:rPr lang="en-US" sz="1400" b="1" kern="1200">
                          <a:solidFill>
                            <a:schemeClr val="tx1"/>
                          </a:solidFill>
                          <a:latin typeface="+mn-lt"/>
                          <a:ea typeface="+mn-ea"/>
                          <a:cs typeface="+mn-cs"/>
                        </a:rPr>
                        <a:t>: Cross LEA Phase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Coming Soon</a:t>
                      </a: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16,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Training Event: </a:t>
                      </a:r>
                      <a:r>
                        <a:rPr lang="en-US" sz="1400" b="0" kern="1200">
                          <a:solidFill>
                            <a:schemeClr val="dk1"/>
                          </a:solidFill>
                          <a:latin typeface="+mn-lt"/>
                          <a:ea typeface="+mn-ea"/>
                          <a:cs typeface="+mn-cs"/>
                          <a:hlinkClick r:id="rId6"/>
                        </a:rPr>
                        <a:t>9/16/25 September SEY Office Hours (register)</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Opens: </a:t>
                      </a:r>
                      <a:r>
                        <a:rPr lang="en-US" sz="1400" b="0" kern="1200">
                          <a:solidFill>
                            <a:schemeClr val="dk1"/>
                          </a:solidFill>
                          <a:latin typeface="+mn-lt"/>
                          <a:ea typeface="+mn-ea"/>
                          <a:cs typeface="+mn-cs"/>
                        </a:rPr>
                        <a:t>9/18/25 all LEAs may begin creating snapshots once receive snapshot unlocked notification email</a:t>
                      </a:r>
                    </a:p>
                  </a:txBody>
                  <a:tcPr/>
                </a:tc>
                <a:extLst>
                  <a:ext uri="{0D108BD9-81ED-4DB2-BD59-A6C34878D82A}">
                    <a16:rowId xmlns:a16="http://schemas.microsoft.com/office/drawing/2014/main" val="3053104654"/>
                  </a:ext>
                </a:extLst>
              </a:tr>
              <a:tr h="494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Interim Deadline: </a:t>
                      </a:r>
                      <a:r>
                        <a:rPr lang="en-US" sz="1400" b="0">
                          <a:latin typeface="+mj-lt"/>
                        </a:rPr>
                        <a:t>9/11/25 error free snapshot</a:t>
                      </a:r>
                    </a:p>
                  </a:txBody>
                  <a:tcPr/>
                </a:tc>
                <a:extLst>
                  <a:ext uri="{0D108BD9-81ED-4DB2-BD59-A6C34878D82A}">
                    <a16:rowId xmlns:a16="http://schemas.microsoft.com/office/drawing/2014/main" val="3918108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rPr>
                        <a:t>Student October</a:t>
                      </a: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Nov. 10,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10/02/25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Initial SSA, DEM, At-risk, and Title 1 file uploads</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Interim Deadline: </a:t>
                      </a:r>
                      <a:r>
                        <a:rPr lang="en-US" sz="1400" b="0">
                          <a:latin typeface="+mj-lt"/>
                        </a:rPr>
                        <a:t>10/9/25 Error-free interchange files</a:t>
                      </a:r>
                      <a:endParaRPr lang="en-US" sz="1400" b="1">
                        <a:latin typeface="+mj-lt"/>
                      </a:endParaRPr>
                    </a:p>
                  </a:txBody>
                  <a:tcPr/>
                </a:tc>
                <a:extLst>
                  <a:ext uri="{0D108BD9-81ED-4DB2-BD59-A6C34878D82A}">
                    <a16:rowId xmlns:a16="http://schemas.microsoft.com/office/drawing/2014/main" val="880766040"/>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87239315"/>
              </p:ext>
            </p:extLst>
          </p:nvPr>
        </p:nvGraphicFramePr>
        <p:xfrm>
          <a:off x="424405" y="1427544"/>
          <a:ext cx="11530158" cy="234696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solidFill>
                            <a:schemeClr val="tx1"/>
                          </a:solidFill>
                          <a:latin typeface="Trebuchet MS"/>
                        </a:rPr>
                        <a:t>Closed</a:t>
                      </a:r>
                      <a:endParaRPr lang="en-US" sz="1600">
                        <a:solidFill>
                          <a:schemeClr val="tx1"/>
                        </a:solidFill>
                      </a:endParaRPr>
                    </a:p>
                  </a:txBody>
                  <a:tcPr>
                    <a:solidFill>
                      <a:srgbClr val="FF7474"/>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n-lt"/>
                      </a:endParaRP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solidFill>
                            <a:schemeClr val="tx1"/>
                          </a:solidFill>
                          <a:latin typeface="+mn-lt"/>
                        </a:rPr>
                        <a:t>Closed</a:t>
                      </a:r>
                      <a:endParaRPr lang="en-US" sz="1600">
                        <a:solidFill>
                          <a:schemeClr val="tx1"/>
                        </a:solidFill>
                      </a:endParaRPr>
                    </a:p>
                  </a:txBody>
                  <a:tcPr>
                    <a:solidFill>
                      <a:srgbClr val="FF7474"/>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8/26/25 Error-free submission</a:t>
                      </a:r>
                      <a:endParaRPr lang="en-US" sz="14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Deadline: </a:t>
                      </a:r>
                      <a:r>
                        <a:rPr lang="en-US" sz="1400" b="0">
                          <a:latin typeface="+mn-lt"/>
                        </a:rPr>
                        <a:t>8/30/25 collection closes, submit sign-off forms to CDE</a:t>
                      </a:r>
                    </a:p>
                  </a:txBody>
                  <a:tcPr/>
                </a:tc>
                <a:extLst>
                  <a:ext uri="{0D108BD9-81ED-4DB2-BD59-A6C34878D82A}">
                    <a16:rowId xmlns:a16="http://schemas.microsoft.com/office/drawing/2014/main" val="160559451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Instructional Days and Hours</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a:t>Dec. 19,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9/17/25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n-lt"/>
                      </a:endParaRPr>
                    </a:p>
                  </a:txBody>
                  <a:tcPr/>
                </a:tc>
                <a:extLst>
                  <a:ext uri="{0D108BD9-81ED-4DB2-BD59-A6C34878D82A}">
                    <a16:rowId xmlns:a16="http://schemas.microsoft.com/office/drawing/2014/main" val="245420449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40CE"/>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4907</Words>
  <Application>Microsoft Office PowerPoint</Application>
  <PresentationFormat>Widescreen</PresentationFormat>
  <Paragraphs>825</Paragraphs>
  <Slides>55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Aptos</vt:lpstr>
      <vt:lpstr>Arial</vt:lpstr>
      <vt:lpstr>Calibri</vt:lpstr>
      <vt:lpstr>Courier New</vt:lpstr>
      <vt:lpstr>Museo Slab 500</vt:lpstr>
      <vt:lpstr>Trebuchet MS</vt:lpstr>
      <vt:lpstr>Webdings</vt:lpstr>
      <vt:lpstr>Wingdings</vt:lpstr>
      <vt:lpstr>Office Theme</vt:lpstr>
      <vt:lpstr>September 4,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Federal Programs and Support Unit in Collaboration with  Data Services Unit  </vt:lpstr>
      <vt:lpstr>Ensuring Data Quality</vt:lpstr>
      <vt:lpstr>Staff Assignment Coding for Title I Schools</vt:lpstr>
      <vt:lpstr>Staff Assignment Coding Alignment with ESEA Consolidated Application Codes </vt:lpstr>
      <vt:lpstr>Funding Sources for Staff in Title I Schools</vt:lpstr>
      <vt:lpstr>New Coding Guide on Website Staff Assignment Coding Guide for Title I, Multilingual Services, and Gifted &amp; Talented </vt:lpstr>
      <vt:lpstr>Staff Assignment Coding Example for a Fully Funded Title I FTE</vt:lpstr>
      <vt:lpstr>Staff Assignment Coding Example for Partially Funded Title I</vt:lpstr>
      <vt:lpstr>Questions &amp; Resources:  </vt:lpstr>
      <vt:lpstr>Title 1 Interchange</vt:lpstr>
      <vt:lpstr>2024-2025 Title 1 Interchange</vt:lpstr>
      <vt:lpstr>2025-2026 Title 1 Interchange</vt:lpstr>
      <vt:lpstr>New template for Student October 25-26</vt:lpstr>
      <vt:lpstr>Title I Interchange Targeted Assistance (TA)  </vt:lpstr>
      <vt:lpstr>Who To Contact for Title I Part A collection questions</vt:lpstr>
      <vt:lpstr>Questions &amp; Resources: Title 1 Interchange</vt:lpstr>
      <vt:lpstr>Student End of Year</vt:lpstr>
      <vt:lpstr>SEY Collection Timeline</vt:lpstr>
      <vt:lpstr>SEY Status as of 8am on 9/4</vt:lpstr>
      <vt:lpstr>SEY Snapshot Submission Steps</vt:lpstr>
      <vt:lpstr>Questions &amp; Resources: Student End of Year</vt:lpstr>
      <vt:lpstr>2025-2026 File Layout Reminders</vt:lpstr>
      <vt:lpstr>Resource Highlight:  2025-2026 Changes Presentation for Vendors and Data Respondents</vt:lpstr>
      <vt:lpstr>File Layouts: Available on Collection Websites</vt:lpstr>
      <vt:lpstr>File Upload Troubleshooting and Reminders</vt:lpstr>
      <vt:lpstr>Data Pipeline Resources</vt:lpstr>
      <vt:lpstr>Student October</vt:lpstr>
      <vt:lpstr>October Count Timeline</vt:lpstr>
      <vt:lpstr>October Count Timeline:  Duplicate Phase</vt:lpstr>
      <vt:lpstr>Student October Training Schedule</vt:lpstr>
      <vt:lpstr>Questions &amp; Resources: October Count</vt:lpstr>
      <vt:lpstr>Special Education End of Year</vt:lpstr>
      <vt:lpstr>Special Education End of Year Timeline and Status  </vt:lpstr>
      <vt:lpstr>Medically Necessary Services: Reminder to AUs to Submit 24-25 Counts </vt:lpstr>
      <vt:lpstr>Special Education End of Year Reporting Reminders</vt:lpstr>
      <vt:lpstr>Questions &amp; Resources: SPED End of Year</vt:lpstr>
      <vt:lpstr>Instructional Days and Hours</vt:lpstr>
      <vt:lpstr>Instructional Days and Hours:  Timeline &amp; Submission Determination</vt:lpstr>
      <vt:lpstr>Instructional Days and Hours:  IDM Roles</vt:lpstr>
      <vt:lpstr>Instructional Days and Hours:  Training and Office Hours</vt:lpstr>
      <vt:lpstr>Questions &amp; Resources: Instructional Days and Hours</vt:lpstr>
      <vt:lpstr>READ Training Data Collection</vt:lpstr>
      <vt:lpstr>  Collection Timeline</vt:lpstr>
      <vt:lpstr>READ Training: Status Update</vt:lpstr>
      <vt:lpstr>Questions &amp; Resources: READ Data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Slutzky, Collin</cp:lastModifiedBy>
  <cp:revision>1</cp:revision>
  <dcterms:created xsi:type="dcterms:W3CDTF">2019-06-25T17:30:52Z</dcterms:created>
  <dcterms:modified xsi:type="dcterms:W3CDTF">2025-09-04T15:26:19Z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