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4"/>
  </p:sldMasterIdLst>
  <p:notesMasterIdLst>
    <p:notesMasterId r:id="rId12"/>
  </p:notesMasterIdLst>
  <p:sldIdLst>
    <p:sldId id="256" r:id="rId5"/>
    <p:sldId id="264" r:id="rId6"/>
    <p:sldId id="3351" r:id="rId7"/>
    <p:sldId id="3308" r:id="rId8"/>
    <p:sldId id="3352" r:id="rId9"/>
    <p:sldId id="3100" r:id="rId10"/>
    <p:sldId id="27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88BC9"/>
    <a:srgbClr val="EF75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794A6D8-4261-4325-8DBC-34600C9AD22D}" v="1914" dt="2023-06-21T17:55:55.25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960" autoAdjust="0"/>
    <p:restoredTop sz="89266" autoAdjust="0"/>
  </p:normalViewPr>
  <p:slideViewPr>
    <p:cSldViewPr snapToGrid="0">
      <p:cViewPr varScale="1">
        <p:scale>
          <a:sx n="82" d="100"/>
          <a:sy n="82" d="100"/>
        </p:scale>
        <p:origin x="739" y="5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82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ard, Reagan" userId="27291eb4-8241-4961-9e69-8c66e34cc5b0" providerId="ADAL" clId="{B794A6D8-4261-4325-8DBC-34600C9AD22D}"/>
    <pc:docChg chg="undo redo custSel addSld delSld modSld sldOrd">
      <pc:chgData name="Ward, Reagan" userId="27291eb4-8241-4961-9e69-8c66e34cc5b0" providerId="ADAL" clId="{B794A6D8-4261-4325-8DBC-34600C9AD22D}" dt="2023-06-21T17:57:53.260" v="4669" actId="20577"/>
      <pc:docMkLst>
        <pc:docMk/>
      </pc:docMkLst>
      <pc:sldChg chg="modSp mod">
        <pc:chgData name="Ward, Reagan" userId="27291eb4-8241-4961-9e69-8c66e34cc5b0" providerId="ADAL" clId="{B794A6D8-4261-4325-8DBC-34600C9AD22D}" dt="2023-06-21T17:57:14.756" v="4581" actId="20577"/>
        <pc:sldMkLst>
          <pc:docMk/>
          <pc:sldMk cId="3044915438" sldId="256"/>
        </pc:sldMkLst>
        <pc:spChg chg="mod">
          <ac:chgData name="Ward, Reagan" userId="27291eb4-8241-4961-9e69-8c66e34cc5b0" providerId="ADAL" clId="{B794A6D8-4261-4325-8DBC-34600C9AD22D}" dt="2023-06-21T17:57:14.756" v="4581" actId="20577"/>
          <ac:spMkLst>
            <pc:docMk/>
            <pc:sldMk cId="3044915438" sldId="256"/>
            <ac:spMk id="7" creationId="{2A0C161A-8513-BB84-0601-D50578FDAD11}"/>
          </ac:spMkLst>
        </pc:spChg>
      </pc:sldChg>
      <pc:sldChg chg="addSp delSp modSp mod chgLayout">
        <pc:chgData name="Ward, Reagan" userId="27291eb4-8241-4961-9e69-8c66e34cc5b0" providerId="ADAL" clId="{B794A6D8-4261-4325-8DBC-34600C9AD22D}" dt="2023-06-21T17:57:29.926" v="4582" actId="20577"/>
        <pc:sldMkLst>
          <pc:docMk/>
          <pc:sldMk cId="3401448192" sldId="264"/>
        </pc:sldMkLst>
        <pc:spChg chg="mod ord">
          <ac:chgData name="Ward, Reagan" userId="27291eb4-8241-4961-9e69-8c66e34cc5b0" providerId="ADAL" clId="{B794A6D8-4261-4325-8DBC-34600C9AD22D}" dt="2023-06-21T17:57:29.926" v="4582" actId="20577"/>
          <ac:spMkLst>
            <pc:docMk/>
            <pc:sldMk cId="3401448192" sldId="264"/>
            <ac:spMk id="2" creationId="{00000000-0000-0000-0000-000000000000}"/>
          </ac:spMkLst>
        </pc:spChg>
        <pc:spChg chg="mod ord">
          <ac:chgData name="Ward, Reagan" userId="27291eb4-8241-4961-9e69-8c66e34cc5b0" providerId="ADAL" clId="{B794A6D8-4261-4325-8DBC-34600C9AD22D}" dt="2023-06-21T17:20:02.083" v="3147" actId="6264"/>
          <ac:spMkLst>
            <pc:docMk/>
            <pc:sldMk cId="3401448192" sldId="264"/>
            <ac:spMk id="3" creationId="{00000000-0000-0000-0000-000000000000}"/>
          </ac:spMkLst>
        </pc:spChg>
        <pc:spChg chg="mod ord">
          <ac:chgData name="Ward, Reagan" userId="27291eb4-8241-4961-9e69-8c66e34cc5b0" providerId="ADAL" clId="{B794A6D8-4261-4325-8DBC-34600C9AD22D}" dt="2023-06-21T17:20:02.083" v="3147" actId="6264"/>
          <ac:spMkLst>
            <pc:docMk/>
            <pc:sldMk cId="3401448192" sldId="264"/>
            <ac:spMk id="4" creationId="{00000000-0000-0000-0000-000000000000}"/>
          </ac:spMkLst>
        </pc:spChg>
        <pc:spChg chg="add del mod">
          <ac:chgData name="Ward, Reagan" userId="27291eb4-8241-4961-9e69-8c66e34cc5b0" providerId="ADAL" clId="{B794A6D8-4261-4325-8DBC-34600C9AD22D}" dt="2023-06-21T17:20:02.083" v="3147" actId="6264"/>
          <ac:spMkLst>
            <pc:docMk/>
            <pc:sldMk cId="3401448192" sldId="264"/>
            <ac:spMk id="5" creationId="{302438C4-0FF8-EDC1-6ACF-DB541CD21966}"/>
          </ac:spMkLst>
        </pc:spChg>
        <pc:spChg chg="add del mod">
          <ac:chgData name="Ward, Reagan" userId="27291eb4-8241-4961-9e69-8c66e34cc5b0" providerId="ADAL" clId="{B794A6D8-4261-4325-8DBC-34600C9AD22D}" dt="2023-06-21T17:20:02.083" v="3147" actId="6264"/>
          <ac:spMkLst>
            <pc:docMk/>
            <pc:sldMk cId="3401448192" sldId="264"/>
            <ac:spMk id="6" creationId="{EEC4866D-6BD4-D3C5-C314-44D7FBDC3179}"/>
          </ac:spMkLst>
        </pc:spChg>
        <pc:spChg chg="add del mod">
          <ac:chgData name="Ward, Reagan" userId="27291eb4-8241-4961-9e69-8c66e34cc5b0" providerId="ADAL" clId="{B794A6D8-4261-4325-8DBC-34600C9AD22D}" dt="2023-06-21T17:20:02.083" v="3147" actId="6264"/>
          <ac:spMkLst>
            <pc:docMk/>
            <pc:sldMk cId="3401448192" sldId="264"/>
            <ac:spMk id="7" creationId="{AE2E656F-2D5D-2729-63E6-E041B05D5594}"/>
          </ac:spMkLst>
        </pc:spChg>
      </pc:sldChg>
      <pc:sldChg chg="addSp delSp modSp del mod modClrScheme chgLayout">
        <pc:chgData name="Ward, Reagan" userId="27291eb4-8241-4961-9e69-8c66e34cc5b0" providerId="ADAL" clId="{B794A6D8-4261-4325-8DBC-34600C9AD22D}" dt="2023-06-20T16:12:23.295" v="529" actId="47"/>
        <pc:sldMkLst>
          <pc:docMk/>
          <pc:sldMk cId="812090992" sldId="270"/>
        </pc:sldMkLst>
        <pc:spChg chg="add mod ord">
          <ac:chgData name="Ward, Reagan" userId="27291eb4-8241-4961-9e69-8c66e34cc5b0" providerId="ADAL" clId="{B794A6D8-4261-4325-8DBC-34600C9AD22D}" dt="2023-06-20T15:54:33.338" v="111" actId="20577"/>
          <ac:spMkLst>
            <pc:docMk/>
            <pc:sldMk cId="812090992" sldId="270"/>
            <ac:spMk id="2" creationId="{D8F986C7-ADFD-F132-10AB-38A2C58F2478}"/>
          </ac:spMkLst>
        </pc:spChg>
        <pc:spChg chg="add mod ord">
          <ac:chgData name="Ward, Reagan" userId="27291eb4-8241-4961-9e69-8c66e34cc5b0" providerId="ADAL" clId="{B794A6D8-4261-4325-8DBC-34600C9AD22D}" dt="2023-06-20T15:54:30.955" v="107" actId="700"/>
          <ac:spMkLst>
            <pc:docMk/>
            <pc:sldMk cId="812090992" sldId="270"/>
            <ac:spMk id="3" creationId="{3F85FD54-ECAB-C8CB-1BFB-7F81C0FC34BD}"/>
          </ac:spMkLst>
        </pc:spChg>
        <pc:spChg chg="mod ord">
          <ac:chgData name="Ward, Reagan" userId="27291eb4-8241-4961-9e69-8c66e34cc5b0" providerId="ADAL" clId="{B794A6D8-4261-4325-8DBC-34600C9AD22D}" dt="2023-06-20T15:54:30.955" v="107" actId="700"/>
          <ac:spMkLst>
            <pc:docMk/>
            <pc:sldMk cId="812090992" sldId="270"/>
            <ac:spMk id="4" creationId="{00000000-0000-0000-0000-000000000000}"/>
          </ac:spMkLst>
        </pc:spChg>
        <pc:spChg chg="del mod ord">
          <ac:chgData name="Ward, Reagan" userId="27291eb4-8241-4961-9e69-8c66e34cc5b0" providerId="ADAL" clId="{B794A6D8-4261-4325-8DBC-34600C9AD22D}" dt="2023-06-20T15:54:30.955" v="107" actId="700"/>
          <ac:spMkLst>
            <pc:docMk/>
            <pc:sldMk cId="812090992" sldId="270"/>
            <ac:spMk id="14" creationId="{CFC912BC-6A3F-9CF2-42BA-DF356DE434F3}"/>
          </ac:spMkLst>
        </pc:spChg>
        <pc:spChg chg="del mod ord">
          <ac:chgData name="Ward, Reagan" userId="27291eb4-8241-4961-9e69-8c66e34cc5b0" providerId="ADAL" clId="{B794A6D8-4261-4325-8DBC-34600C9AD22D}" dt="2023-06-20T15:54:30.955" v="107" actId="700"/>
          <ac:spMkLst>
            <pc:docMk/>
            <pc:sldMk cId="812090992" sldId="270"/>
            <ac:spMk id="15" creationId="{88481874-C084-974A-D310-8C5F5CE7AB0D}"/>
          </ac:spMkLst>
        </pc:spChg>
        <pc:spChg chg="del">
          <ac:chgData name="Ward, Reagan" userId="27291eb4-8241-4961-9e69-8c66e34cc5b0" providerId="ADAL" clId="{B794A6D8-4261-4325-8DBC-34600C9AD22D}" dt="2023-06-20T15:54:30.955" v="107" actId="700"/>
          <ac:spMkLst>
            <pc:docMk/>
            <pc:sldMk cId="812090992" sldId="270"/>
            <ac:spMk id="16" creationId="{C2C6722E-7120-DB98-229C-8F4A3F7FA38D}"/>
          </ac:spMkLst>
        </pc:spChg>
        <pc:spChg chg="del">
          <ac:chgData name="Ward, Reagan" userId="27291eb4-8241-4961-9e69-8c66e34cc5b0" providerId="ADAL" clId="{B794A6D8-4261-4325-8DBC-34600C9AD22D}" dt="2023-06-20T15:54:30.955" v="107" actId="700"/>
          <ac:spMkLst>
            <pc:docMk/>
            <pc:sldMk cId="812090992" sldId="270"/>
            <ac:spMk id="17" creationId="{7FE28AA0-CDB3-03D0-40A1-309465A70A34}"/>
          </ac:spMkLst>
        </pc:spChg>
        <pc:spChg chg="del">
          <ac:chgData name="Ward, Reagan" userId="27291eb4-8241-4961-9e69-8c66e34cc5b0" providerId="ADAL" clId="{B794A6D8-4261-4325-8DBC-34600C9AD22D}" dt="2023-06-20T15:54:30.955" v="107" actId="700"/>
          <ac:spMkLst>
            <pc:docMk/>
            <pc:sldMk cId="812090992" sldId="270"/>
            <ac:spMk id="18" creationId="{8C8FED18-6D55-EBD0-D202-564FAD79ECFD}"/>
          </ac:spMkLst>
        </pc:spChg>
      </pc:sldChg>
      <pc:sldChg chg="addSp delSp modSp del mod ord modClrScheme chgLayout modNotesTx">
        <pc:chgData name="Ward, Reagan" userId="27291eb4-8241-4961-9e69-8c66e34cc5b0" providerId="ADAL" clId="{B794A6D8-4261-4325-8DBC-34600C9AD22D}" dt="2023-06-21T17:13:48.101" v="3021" actId="47"/>
        <pc:sldMkLst>
          <pc:docMk/>
          <pc:sldMk cId="3613651240" sldId="271"/>
        </pc:sldMkLst>
        <pc:spChg chg="add mod ord">
          <ac:chgData name="Ward, Reagan" userId="27291eb4-8241-4961-9e69-8c66e34cc5b0" providerId="ADAL" clId="{B794A6D8-4261-4325-8DBC-34600C9AD22D}" dt="2023-06-21T17:02:05.225" v="1649" actId="20577"/>
          <ac:spMkLst>
            <pc:docMk/>
            <pc:sldMk cId="3613651240" sldId="271"/>
            <ac:spMk id="2" creationId="{CA30AB92-AA12-624B-4631-7864BDFB7689}"/>
          </ac:spMkLst>
        </pc:spChg>
        <pc:spChg chg="add mod ord">
          <ac:chgData name="Ward, Reagan" userId="27291eb4-8241-4961-9e69-8c66e34cc5b0" providerId="ADAL" clId="{B794A6D8-4261-4325-8DBC-34600C9AD22D}" dt="2023-06-21T17:06:20.736" v="2252" actId="113"/>
          <ac:spMkLst>
            <pc:docMk/>
            <pc:sldMk cId="3613651240" sldId="271"/>
            <ac:spMk id="3" creationId="{DE515635-9F91-A07C-3213-AE04192EA9B0}"/>
          </ac:spMkLst>
        </pc:spChg>
        <pc:spChg chg="mod ord">
          <ac:chgData name="Ward, Reagan" userId="27291eb4-8241-4961-9e69-8c66e34cc5b0" providerId="ADAL" clId="{B794A6D8-4261-4325-8DBC-34600C9AD22D}" dt="2023-06-20T15:54:54.538" v="115" actId="700"/>
          <ac:spMkLst>
            <pc:docMk/>
            <pc:sldMk cId="3613651240" sldId="271"/>
            <ac:spMk id="4" creationId="{00000000-0000-0000-0000-000000000000}"/>
          </ac:spMkLst>
        </pc:spChg>
        <pc:spChg chg="del mod ord">
          <ac:chgData name="Ward, Reagan" userId="27291eb4-8241-4961-9e69-8c66e34cc5b0" providerId="ADAL" clId="{B794A6D8-4261-4325-8DBC-34600C9AD22D}" dt="2023-06-20T15:54:54.538" v="115" actId="700"/>
          <ac:spMkLst>
            <pc:docMk/>
            <pc:sldMk cId="3613651240" sldId="271"/>
            <ac:spMk id="7" creationId="{14BAB921-C0F1-E666-FF76-EC1DB5FC8167}"/>
          </ac:spMkLst>
        </pc:spChg>
        <pc:spChg chg="del mod ord">
          <ac:chgData name="Ward, Reagan" userId="27291eb4-8241-4961-9e69-8c66e34cc5b0" providerId="ADAL" clId="{B794A6D8-4261-4325-8DBC-34600C9AD22D}" dt="2023-06-20T15:54:54.538" v="115" actId="700"/>
          <ac:spMkLst>
            <pc:docMk/>
            <pc:sldMk cId="3613651240" sldId="271"/>
            <ac:spMk id="8" creationId="{696D4998-11DF-3A88-1FD1-88B35772350F}"/>
          </ac:spMkLst>
        </pc:spChg>
        <pc:spChg chg="del">
          <ac:chgData name="Ward, Reagan" userId="27291eb4-8241-4961-9e69-8c66e34cc5b0" providerId="ADAL" clId="{B794A6D8-4261-4325-8DBC-34600C9AD22D}" dt="2023-06-20T15:54:54.538" v="115" actId="700"/>
          <ac:spMkLst>
            <pc:docMk/>
            <pc:sldMk cId="3613651240" sldId="271"/>
            <ac:spMk id="9" creationId="{B7AE4736-28D0-FB8B-67CA-A78D7B8863E5}"/>
          </ac:spMkLst>
        </pc:spChg>
      </pc:sldChg>
      <pc:sldChg chg="del">
        <pc:chgData name="Ward, Reagan" userId="27291eb4-8241-4961-9e69-8c66e34cc5b0" providerId="ADAL" clId="{B794A6D8-4261-4325-8DBC-34600C9AD22D}" dt="2023-06-20T15:56:02.754" v="134" actId="47"/>
        <pc:sldMkLst>
          <pc:docMk/>
          <pc:sldMk cId="2748458431" sldId="274"/>
        </pc:sldMkLst>
      </pc:sldChg>
      <pc:sldChg chg="modSp mod">
        <pc:chgData name="Ward, Reagan" userId="27291eb4-8241-4961-9e69-8c66e34cc5b0" providerId="ADAL" clId="{B794A6D8-4261-4325-8DBC-34600C9AD22D}" dt="2023-06-20T21:21:05.370" v="1427" actId="20577"/>
        <pc:sldMkLst>
          <pc:docMk/>
          <pc:sldMk cId="675032686" sldId="275"/>
        </pc:sldMkLst>
        <pc:spChg chg="mod">
          <ac:chgData name="Ward, Reagan" userId="27291eb4-8241-4961-9e69-8c66e34cc5b0" providerId="ADAL" clId="{B794A6D8-4261-4325-8DBC-34600C9AD22D}" dt="2023-06-20T21:21:05.370" v="1427" actId="20577"/>
          <ac:spMkLst>
            <pc:docMk/>
            <pc:sldMk cId="675032686" sldId="275"/>
            <ac:spMk id="4" creationId="{069C16D8-71E6-6E0A-9E9A-40580CD77B33}"/>
          </ac:spMkLst>
        </pc:spChg>
      </pc:sldChg>
      <pc:sldChg chg="del">
        <pc:chgData name="Ward, Reagan" userId="27291eb4-8241-4961-9e69-8c66e34cc5b0" providerId="ADAL" clId="{B794A6D8-4261-4325-8DBC-34600C9AD22D}" dt="2023-06-20T16:18:22.598" v="1362" actId="47"/>
        <pc:sldMkLst>
          <pc:docMk/>
          <pc:sldMk cId="2894931076" sldId="276"/>
        </pc:sldMkLst>
      </pc:sldChg>
      <pc:sldChg chg="addSp delSp modSp add mod ord modShow chgLayout">
        <pc:chgData name="Ward, Reagan" userId="27291eb4-8241-4961-9e69-8c66e34cc5b0" providerId="ADAL" clId="{B794A6D8-4261-4325-8DBC-34600C9AD22D}" dt="2023-06-21T17:56:07.546" v="4575" actId="13244"/>
        <pc:sldMkLst>
          <pc:docMk/>
          <pc:sldMk cId="3397147066" sldId="3100"/>
        </pc:sldMkLst>
        <pc:spChg chg="mod ord">
          <ac:chgData name="Ward, Reagan" userId="27291eb4-8241-4961-9e69-8c66e34cc5b0" providerId="ADAL" clId="{B794A6D8-4261-4325-8DBC-34600C9AD22D}" dt="2023-06-21T17:19:52.385" v="3146" actId="6264"/>
          <ac:spMkLst>
            <pc:docMk/>
            <pc:sldMk cId="3397147066" sldId="3100"/>
            <ac:spMk id="2" creationId="{FFE4605C-B99C-4C6B-B041-03497E1E3C5D}"/>
          </ac:spMkLst>
        </pc:spChg>
        <pc:spChg chg="add del mod">
          <ac:chgData name="Ward, Reagan" userId="27291eb4-8241-4961-9e69-8c66e34cc5b0" providerId="ADAL" clId="{B794A6D8-4261-4325-8DBC-34600C9AD22D}" dt="2023-06-21T17:19:52.385" v="3146" actId="6264"/>
          <ac:spMkLst>
            <pc:docMk/>
            <pc:sldMk cId="3397147066" sldId="3100"/>
            <ac:spMk id="3" creationId="{52A216FE-8865-B1B5-BD8C-ACC8975D9E9D}"/>
          </ac:spMkLst>
        </pc:spChg>
        <pc:spChg chg="mod ord">
          <ac:chgData name="Ward, Reagan" userId="27291eb4-8241-4961-9e69-8c66e34cc5b0" providerId="ADAL" clId="{B794A6D8-4261-4325-8DBC-34600C9AD22D}" dt="2023-06-21T17:56:00.368" v="4573" actId="13244"/>
          <ac:spMkLst>
            <pc:docMk/>
            <pc:sldMk cId="3397147066" sldId="3100"/>
            <ac:spMk id="4" creationId="{2E87F1F8-F57D-4995-A2D0-8A0559A21BAF}"/>
          </ac:spMkLst>
        </pc:spChg>
        <pc:spChg chg="mod ord">
          <ac:chgData name="Ward, Reagan" userId="27291eb4-8241-4961-9e69-8c66e34cc5b0" providerId="ADAL" clId="{B794A6D8-4261-4325-8DBC-34600C9AD22D}" dt="2023-06-21T17:53:12.033" v="4180" actId="21"/>
          <ac:spMkLst>
            <pc:docMk/>
            <pc:sldMk cId="3397147066" sldId="3100"/>
            <ac:spMk id="5" creationId="{C654E9A8-0FEB-47BE-A7DF-85F6EA0697EE}"/>
          </ac:spMkLst>
        </pc:spChg>
        <pc:spChg chg="mod ord">
          <ac:chgData name="Ward, Reagan" userId="27291eb4-8241-4961-9e69-8c66e34cc5b0" providerId="ADAL" clId="{B794A6D8-4261-4325-8DBC-34600C9AD22D}" dt="2023-06-21T17:53:23.387" v="4185" actId="27636"/>
          <ac:spMkLst>
            <pc:docMk/>
            <pc:sldMk cId="3397147066" sldId="3100"/>
            <ac:spMk id="6" creationId="{0240B5C5-D3A8-444D-B7A2-527464C281DB}"/>
          </ac:spMkLst>
        </pc:spChg>
        <pc:spChg chg="mod ord">
          <ac:chgData name="Ward, Reagan" userId="27291eb4-8241-4961-9e69-8c66e34cc5b0" providerId="ADAL" clId="{B794A6D8-4261-4325-8DBC-34600C9AD22D}" dt="2023-06-21T17:56:04.179" v="4574" actId="13244"/>
          <ac:spMkLst>
            <pc:docMk/>
            <pc:sldMk cId="3397147066" sldId="3100"/>
            <ac:spMk id="7" creationId="{45A87307-662A-4F8C-A4D9-02BFDA802E90}"/>
          </ac:spMkLst>
        </pc:spChg>
        <pc:spChg chg="mod ord">
          <ac:chgData name="Ward, Reagan" userId="27291eb4-8241-4961-9e69-8c66e34cc5b0" providerId="ADAL" clId="{B794A6D8-4261-4325-8DBC-34600C9AD22D}" dt="2023-06-21T17:56:07.546" v="4575" actId="13244"/>
          <ac:spMkLst>
            <pc:docMk/>
            <pc:sldMk cId="3397147066" sldId="3100"/>
            <ac:spMk id="8" creationId="{50E0AD27-ECFD-407C-B903-3F361C5CA5C8}"/>
          </ac:spMkLst>
        </pc:spChg>
        <pc:spChg chg="add del mod">
          <ac:chgData name="Ward, Reagan" userId="27291eb4-8241-4961-9e69-8c66e34cc5b0" providerId="ADAL" clId="{B794A6D8-4261-4325-8DBC-34600C9AD22D}" dt="2023-06-21T17:19:52.385" v="3146" actId="6264"/>
          <ac:spMkLst>
            <pc:docMk/>
            <pc:sldMk cId="3397147066" sldId="3100"/>
            <ac:spMk id="9" creationId="{8E146851-F1F1-D574-EF2B-F68366056844}"/>
          </ac:spMkLst>
        </pc:spChg>
        <pc:spChg chg="add del mod">
          <ac:chgData name="Ward, Reagan" userId="27291eb4-8241-4961-9e69-8c66e34cc5b0" providerId="ADAL" clId="{B794A6D8-4261-4325-8DBC-34600C9AD22D}" dt="2023-06-21T17:19:52.385" v="3146" actId="6264"/>
          <ac:spMkLst>
            <pc:docMk/>
            <pc:sldMk cId="3397147066" sldId="3100"/>
            <ac:spMk id="10" creationId="{BF36A5B6-C108-561E-7A15-0BFB36E78586}"/>
          </ac:spMkLst>
        </pc:spChg>
        <pc:spChg chg="add del mod">
          <ac:chgData name="Ward, Reagan" userId="27291eb4-8241-4961-9e69-8c66e34cc5b0" providerId="ADAL" clId="{B794A6D8-4261-4325-8DBC-34600C9AD22D}" dt="2023-06-21T17:19:52.385" v="3146" actId="6264"/>
          <ac:spMkLst>
            <pc:docMk/>
            <pc:sldMk cId="3397147066" sldId="3100"/>
            <ac:spMk id="11" creationId="{2F75B762-1706-B5CE-7AA6-24221A21B3DE}"/>
          </ac:spMkLst>
        </pc:spChg>
        <pc:spChg chg="add del mod">
          <ac:chgData name="Ward, Reagan" userId="27291eb4-8241-4961-9e69-8c66e34cc5b0" providerId="ADAL" clId="{B794A6D8-4261-4325-8DBC-34600C9AD22D}" dt="2023-06-21T17:19:52.385" v="3146" actId="6264"/>
          <ac:spMkLst>
            <pc:docMk/>
            <pc:sldMk cId="3397147066" sldId="3100"/>
            <ac:spMk id="12" creationId="{03DC92B4-FD73-E269-750D-0941564D0F6B}"/>
          </ac:spMkLst>
        </pc:spChg>
        <pc:spChg chg="add del mod">
          <ac:chgData name="Ward, Reagan" userId="27291eb4-8241-4961-9e69-8c66e34cc5b0" providerId="ADAL" clId="{B794A6D8-4261-4325-8DBC-34600C9AD22D}" dt="2023-06-21T17:19:52.385" v="3146" actId="6264"/>
          <ac:spMkLst>
            <pc:docMk/>
            <pc:sldMk cId="3397147066" sldId="3100"/>
            <ac:spMk id="13" creationId="{34DA1143-BE34-A987-4166-20A8A523FDCD}"/>
          </ac:spMkLst>
        </pc:spChg>
        <pc:spChg chg="add mod">
          <ac:chgData name="Ward, Reagan" userId="27291eb4-8241-4961-9e69-8c66e34cc5b0" providerId="ADAL" clId="{B794A6D8-4261-4325-8DBC-34600C9AD22D}" dt="2023-06-21T17:54:08.401" v="4197" actId="14100"/>
          <ac:spMkLst>
            <pc:docMk/>
            <pc:sldMk cId="3397147066" sldId="3100"/>
            <ac:spMk id="14" creationId="{9AC37939-E504-2D08-0033-6DAF57FD43D8}"/>
          </ac:spMkLst>
        </pc:spChg>
      </pc:sldChg>
      <pc:sldChg chg="add del mod ord modShow">
        <pc:chgData name="Ward, Reagan" userId="27291eb4-8241-4961-9e69-8c66e34cc5b0" providerId="ADAL" clId="{B794A6D8-4261-4325-8DBC-34600C9AD22D}" dt="2023-06-20T16:11:40.536" v="524" actId="2696"/>
        <pc:sldMkLst>
          <pc:docMk/>
          <pc:sldMk cId="185979731" sldId="3307"/>
        </pc:sldMkLst>
      </pc:sldChg>
      <pc:sldChg chg="addSp delSp modSp add mod ord modShow chgLayout">
        <pc:chgData name="Ward, Reagan" userId="27291eb4-8241-4961-9e69-8c66e34cc5b0" providerId="ADAL" clId="{B794A6D8-4261-4325-8DBC-34600C9AD22D}" dt="2023-06-21T17:55:49.093" v="4570" actId="13244"/>
        <pc:sldMkLst>
          <pc:docMk/>
          <pc:sldMk cId="1744182851" sldId="3308"/>
        </pc:sldMkLst>
        <pc:spChg chg="mod ord">
          <ac:chgData name="Ward, Reagan" userId="27291eb4-8241-4961-9e69-8c66e34cc5b0" providerId="ADAL" clId="{B794A6D8-4261-4325-8DBC-34600C9AD22D}" dt="2023-06-20T21:26:33.168" v="1480" actId="6264"/>
          <ac:spMkLst>
            <pc:docMk/>
            <pc:sldMk cId="1744182851" sldId="3308"/>
            <ac:spMk id="2" creationId="{06684087-BB27-6142-D6E6-AC0FE37C36AE}"/>
          </ac:spMkLst>
        </pc:spChg>
        <pc:spChg chg="mod ord">
          <ac:chgData name="Ward, Reagan" userId="27291eb4-8241-4961-9e69-8c66e34cc5b0" providerId="ADAL" clId="{B794A6D8-4261-4325-8DBC-34600C9AD22D}" dt="2023-06-21T17:55:49.093" v="4570" actId="13244"/>
          <ac:spMkLst>
            <pc:docMk/>
            <pc:sldMk cId="1744182851" sldId="3308"/>
            <ac:spMk id="4" creationId="{8DA831FB-40AA-55B9-715C-AB5A16CB6D1D}"/>
          </ac:spMkLst>
        </pc:spChg>
        <pc:spChg chg="add del mod">
          <ac:chgData name="Ward, Reagan" userId="27291eb4-8241-4961-9e69-8c66e34cc5b0" providerId="ADAL" clId="{B794A6D8-4261-4325-8DBC-34600C9AD22D}" dt="2023-06-20T21:26:33.168" v="1480" actId="6264"/>
          <ac:spMkLst>
            <pc:docMk/>
            <pc:sldMk cId="1744182851" sldId="3308"/>
            <ac:spMk id="9" creationId="{641D0249-7799-AA5B-755F-9E4743C9A564}"/>
          </ac:spMkLst>
        </pc:spChg>
        <pc:spChg chg="add del mod">
          <ac:chgData name="Ward, Reagan" userId="27291eb4-8241-4961-9e69-8c66e34cc5b0" providerId="ADAL" clId="{B794A6D8-4261-4325-8DBC-34600C9AD22D}" dt="2023-06-20T21:26:33.168" v="1480" actId="6264"/>
          <ac:spMkLst>
            <pc:docMk/>
            <pc:sldMk cId="1744182851" sldId="3308"/>
            <ac:spMk id="10" creationId="{2030102E-563B-D881-F6CE-8BC6434F9ECD}"/>
          </ac:spMkLst>
        </pc:spChg>
        <pc:spChg chg="add del mod">
          <ac:chgData name="Ward, Reagan" userId="27291eb4-8241-4961-9e69-8c66e34cc5b0" providerId="ADAL" clId="{B794A6D8-4261-4325-8DBC-34600C9AD22D}" dt="2023-06-20T21:26:33.168" v="1480" actId="6264"/>
          <ac:spMkLst>
            <pc:docMk/>
            <pc:sldMk cId="1744182851" sldId="3308"/>
            <ac:spMk id="11" creationId="{436CBB49-5A9B-22A0-3CAA-1FAD4E686F76}"/>
          </ac:spMkLst>
        </pc:spChg>
        <pc:graphicFrameChg chg="mod ord modGraphic">
          <ac:chgData name="Ward, Reagan" userId="27291eb4-8241-4961-9e69-8c66e34cc5b0" providerId="ADAL" clId="{B794A6D8-4261-4325-8DBC-34600C9AD22D}" dt="2023-06-20T21:26:33.168" v="1480" actId="6264"/>
          <ac:graphicFrameMkLst>
            <pc:docMk/>
            <pc:sldMk cId="1744182851" sldId="3308"/>
            <ac:graphicFrameMk id="6" creationId="{809676B9-24C6-6427-423A-6858CD9FB0EF}"/>
          </ac:graphicFrameMkLst>
        </pc:graphicFrameChg>
        <pc:picChg chg="add del mod">
          <ac:chgData name="Ward, Reagan" userId="27291eb4-8241-4961-9e69-8c66e34cc5b0" providerId="ADAL" clId="{B794A6D8-4261-4325-8DBC-34600C9AD22D}" dt="2023-06-20T21:26:00.636" v="1469" actId="478"/>
          <ac:picMkLst>
            <pc:docMk/>
            <pc:sldMk cId="1744182851" sldId="3308"/>
            <ac:picMk id="5" creationId="{DEE96AB7-0420-9F80-61E8-A472C550A35D}"/>
          </ac:picMkLst>
        </pc:picChg>
        <pc:picChg chg="add mod">
          <ac:chgData name="Ward, Reagan" userId="27291eb4-8241-4961-9e69-8c66e34cc5b0" providerId="ADAL" clId="{B794A6D8-4261-4325-8DBC-34600C9AD22D}" dt="2023-06-20T21:26:48.430" v="1546" actId="962"/>
          <ac:picMkLst>
            <pc:docMk/>
            <pc:sldMk cId="1744182851" sldId="3308"/>
            <ac:picMk id="8" creationId="{D1BB0F6A-7042-7CF3-6446-12494349203D}"/>
          </ac:picMkLst>
        </pc:picChg>
      </pc:sldChg>
      <pc:sldChg chg="addSp delSp modSp add del mod ord modShow chgLayout modNotesTx">
        <pc:chgData name="Ward, Reagan" userId="27291eb4-8241-4961-9e69-8c66e34cc5b0" providerId="ADAL" clId="{B794A6D8-4261-4325-8DBC-34600C9AD22D}" dt="2023-06-21T17:46:48.918" v="4041" actId="2696"/>
        <pc:sldMkLst>
          <pc:docMk/>
          <pc:sldMk cId="2778180678" sldId="3350"/>
        </pc:sldMkLst>
        <pc:spChg chg="mod ord">
          <ac:chgData name="Ward, Reagan" userId="27291eb4-8241-4961-9e69-8c66e34cc5b0" providerId="ADAL" clId="{B794A6D8-4261-4325-8DBC-34600C9AD22D}" dt="2023-06-21T17:20:07.348" v="3148" actId="6264"/>
          <ac:spMkLst>
            <pc:docMk/>
            <pc:sldMk cId="2778180678" sldId="3350"/>
            <ac:spMk id="2" creationId="{691F97BE-10B7-61FD-8753-56705876F44E}"/>
          </ac:spMkLst>
        </pc:spChg>
        <pc:spChg chg="mod ord">
          <ac:chgData name="Ward, Reagan" userId="27291eb4-8241-4961-9e69-8c66e34cc5b0" providerId="ADAL" clId="{B794A6D8-4261-4325-8DBC-34600C9AD22D}" dt="2023-06-21T17:46:38.447" v="4038" actId="27636"/>
          <ac:spMkLst>
            <pc:docMk/>
            <pc:sldMk cId="2778180678" sldId="3350"/>
            <ac:spMk id="3" creationId="{47DCB6A5-A5FB-DA3C-AE4E-0437CC55AD30}"/>
          </ac:spMkLst>
        </pc:spChg>
        <pc:spChg chg="mod ord">
          <ac:chgData name="Ward, Reagan" userId="27291eb4-8241-4961-9e69-8c66e34cc5b0" providerId="ADAL" clId="{B794A6D8-4261-4325-8DBC-34600C9AD22D}" dt="2023-06-21T17:20:07.348" v="3148" actId="6264"/>
          <ac:spMkLst>
            <pc:docMk/>
            <pc:sldMk cId="2778180678" sldId="3350"/>
            <ac:spMk id="4" creationId="{8AB8DF04-BAC4-25F8-0A0B-1938EC196C3E}"/>
          </ac:spMkLst>
        </pc:spChg>
        <pc:spChg chg="add del mod">
          <ac:chgData name="Ward, Reagan" userId="27291eb4-8241-4961-9e69-8c66e34cc5b0" providerId="ADAL" clId="{B794A6D8-4261-4325-8DBC-34600C9AD22D}" dt="2023-06-21T17:20:07.348" v="3148" actId="6264"/>
          <ac:spMkLst>
            <pc:docMk/>
            <pc:sldMk cId="2778180678" sldId="3350"/>
            <ac:spMk id="5" creationId="{874F6254-9941-1304-57DF-F01121C88C99}"/>
          </ac:spMkLst>
        </pc:spChg>
        <pc:spChg chg="add del mod">
          <ac:chgData name="Ward, Reagan" userId="27291eb4-8241-4961-9e69-8c66e34cc5b0" providerId="ADAL" clId="{B794A6D8-4261-4325-8DBC-34600C9AD22D}" dt="2023-06-21T17:20:07.348" v="3148" actId="6264"/>
          <ac:spMkLst>
            <pc:docMk/>
            <pc:sldMk cId="2778180678" sldId="3350"/>
            <ac:spMk id="6" creationId="{2559D4D9-5EB2-C97A-B4E6-68F06474DEF6}"/>
          </ac:spMkLst>
        </pc:spChg>
        <pc:spChg chg="add del mod">
          <ac:chgData name="Ward, Reagan" userId="27291eb4-8241-4961-9e69-8c66e34cc5b0" providerId="ADAL" clId="{B794A6D8-4261-4325-8DBC-34600C9AD22D}" dt="2023-06-21T17:20:07.348" v="3148" actId="6264"/>
          <ac:spMkLst>
            <pc:docMk/>
            <pc:sldMk cId="2778180678" sldId="3350"/>
            <ac:spMk id="7" creationId="{8A1EA270-ACC2-9E21-F096-B48FDB4F10B9}"/>
          </ac:spMkLst>
        </pc:spChg>
      </pc:sldChg>
      <pc:sldChg chg="addSp delSp modSp add mod ord modClrScheme chgLayout">
        <pc:chgData name="Ward, Reagan" userId="27291eb4-8241-4961-9e69-8c66e34cc5b0" providerId="ADAL" clId="{B794A6D8-4261-4325-8DBC-34600C9AD22D}" dt="2023-06-21T17:57:53.260" v="4669" actId="20577"/>
        <pc:sldMkLst>
          <pc:docMk/>
          <pc:sldMk cId="1031781713" sldId="3351"/>
        </pc:sldMkLst>
        <pc:spChg chg="mod ord">
          <ac:chgData name="Ward, Reagan" userId="27291eb4-8241-4961-9e69-8c66e34cc5b0" providerId="ADAL" clId="{B794A6D8-4261-4325-8DBC-34600C9AD22D}" dt="2023-06-21T17:57:53.260" v="4669" actId="20577"/>
          <ac:spMkLst>
            <pc:docMk/>
            <pc:sldMk cId="1031781713" sldId="3351"/>
            <ac:spMk id="2" creationId="{CA30AB92-AA12-624B-4631-7864BDFB7689}"/>
          </ac:spMkLst>
        </pc:spChg>
        <pc:spChg chg="del mod">
          <ac:chgData name="Ward, Reagan" userId="27291eb4-8241-4961-9e69-8c66e34cc5b0" providerId="ADAL" clId="{B794A6D8-4261-4325-8DBC-34600C9AD22D}" dt="2023-06-21T17:08:16.939" v="2450" actId="1032"/>
          <ac:spMkLst>
            <pc:docMk/>
            <pc:sldMk cId="1031781713" sldId="3351"/>
            <ac:spMk id="3" creationId="{DE515635-9F91-A07C-3213-AE04192EA9B0}"/>
          </ac:spMkLst>
        </pc:spChg>
        <pc:spChg chg="mod ord">
          <ac:chgData name="Ward, Reagan" userId="27291eb4-8241-4961-9e69-8c66e34cc5b0" providerId="ADAL" clId="{B794A6D8-4261-4325-8DBC-34600C9AD22D}" dt="2023-06-21T17:55:40.720" v="4569" actId="13244"/>
          <ac:spMkLst>
            <pc:docMk/>
            <pc:sldMk cId="1031781713" sldId="3351"/>
            <ac:spMk id="4" creationId="{00000000-0000-0000-0000-000000000000}"/>
          </ac:spMkLst>
        </pc:spChg>
        <pc:graphicFrameChg chg="add mod ord modGraphic">
          <ac:chgData name="Ward, Reagan" userId="27291eb4-8241-4961-9e69-8c66e34cc5b0" providerId="ADAL" clId="{B794A6D8-4261-4325-8DBC-34600C9AD22D}" dt="2023-06-21T17:55:03.512" v="4427" actId="962"/>
          <ac:graphicFrameMkLst>
            <pc:docMk/>
            <pc:sldMk cId="1031781713" sldId="3351"/>
            <ac:graphicFrameMk id="5" creationId="{F54EAB55-B45F-356E-52F9-9DD3D6D31E00}"/>
          </ac:graphicFrameMkLst>
        </pc:graphicFrameChg>
      </pc:sldChg>
      <pc:sldChg chg="addSp delSp modSp new mod modClrScheme chgLayout modNotesTx">
        <pc:chgData name="Ward, Reagan" userId="27291eb4-8241-4961-9e69-8c66e34cc5b0" providerId="ADAL" clId="{B794A6D8-4261-4325-8DBC-34600C9AD22D}" dt="2023-06-21T17:55:55.256" v="4572" actId="13244"/>
        <pc:sldMkLst>
          <pc:docMk/>
          <pc:sldMk cId="1060420604" sldId="3352"/>
        </pc:sldMkLst>
        <pc:spChg chg="del mod ord">
          <ac:chgData name="Ward, Reagan" userId="27291eb4-8241-4961-9e69-8c66e34cc5b0" providerId="ADAL" clId="{B794A6D8-4261-4325-8DBC-34600C9AD22D}" dt="2023-06-21T17:21:13.518" v="3168" actId="700"/>
          <ac:spMkLst>
            <pc:docMk/>
            <pc:sldMk cId="1060420604" sldId="3352"/>
            <ac:spMk id="2" creationId="{4FFFCE02-7115-969E-C4D1-E66B17E41E14}"/>
          </ac:spMkLst>
        </pc:spChg>
        <pc:spChg chg="del mod ord">
          <ac:chgData name="Ward, Reagan" userId="27291eb4-8241-4961-9e69-8c66e34cc5b0" providerId="ADAL" clId="{B794A6D8-4261-4325-8DBC-34600C9AD22D}" dt="2023-06-21T17:21:13.518" v="3168" actId="700"/>
          <ac:spMkLst>
            <pc:docMk/>
            <pc:sldMk cId="1060420604" sldId="3352"/>
            <ac:spMk id="3" creationId="{F3BE1ECA-8274-E6CA-9B2A-B36784753BCC}"/>
          </ac:spMkLst>
        </pc:spChg>
        <pc:spChg chg="mod ord">
          <ac:chgData name="Ward, Reagan" userId="27291eb4-8241-4961-9e69-8c66e34cc5b0" providerId="ADAL" clId="{B794A6D8-4261-4325-8DBC-34600C9AD22D}" dt="2023-06-21T17:21:13.518" v="3168" actId="700"/>
          <ac:spMkLst>
            <pc:docMk/>
            <pc:sldMk cId="1060420604" sldId="3352"/>
            <ac:spMk id="4" creationId="{47A695CA-D571-6B9B-B5CF-1AB3D01182BD}"/>
          </ac:spMkLst>
        </pc:spChg>
        <pc:spChg chg="add mod ord">
          <ac:chgData name="Ward, Reagan" userId="27291eb4-8241-4961-9e69-8c66e34cc5b0" providerId="ADAL" clId="{B794A6D8-4261-4325-8DBC-34600C9AD22D}" dt="2023-06-21T17:55:53.613" v="4571" actId="13244"/>
          <ac:spMkLst>
            <pc:docMk/>
            <pc:sldMk cId="1060420604" sldId="3352"/>
            <ac:spMk id="5" creationId="{3A4AD798-60A1-FB6E-CA2C-254DBFCA4243}"/>
          </ac:spMkLst>
        </pc:spChg>
        <pc:spChg chg="add del mod ord">
          <ac:chgData name="Ward, Reagan" userId="27291eb4-8241-4961-9e69-8c66e34cc5b0" providerId="ADAL" clId="{B794A6D8-4261-4325-8DBC-34600C9AD22D}" dt="2023-06-21T17:21:57.847" v="3198" actId="1032"/>
          <ac:spMkLst>
            <pc:docMk/>
            <pc:sldMk cId="1060420604" sldId="3352"/>
            <ac:spMk id="6" creationId="{1D86F46D-912F-4A11-AB07-B01A7749A797}"/>
          </ac:spMkLst>
        </pc:spChg>
        <pc:graphicFrameChg chg="add mod modGraphic">
          <ac:chgData name="Ward, Reagan" userId="27291eb4-8241-4961-9e69-8c66e34cc5b0" providerId="ADAL" clId="{B794A6D8-4261-4325-8DBC-34600C9AD22D}" dt="2023-06-21T17:55:55.256" v="4572" actId="13244"/>
          <ac:graphicFrameMkLst>
            <pc:docMk/>
            <pc:sldMk cId="1060420604" sldId="3352"/>
            <ac:graphicFrameMk id="7" creationId="{E8B6C016-4568-F67A-FFB3-54F6843C4AE4}"/>
          </ac:graphicFrameMkLst>
        </pc:graphicFrameChg>
      </pc:sldChg>
      <pc:sldChg chg="addSp delSp modSp add del mod modClrScheme chgLayout">
        <pc:chgData name="Ward, Reagan" userId="27291eb4-8241-4961-9e69-8c66e34cc5b0" providerId="ADAL" clId="{B794A6D8-4261-4325-8DBC-34600C9AD22D}" dt="2023-06-21T17:21:09.043" v="3166" actId="2696"/>
        <pc:sldMkLst>
          <pc:docMk/>
          <pc:sldMk cId="2634267779" sldId="3352"/>
        </pc:sldMkLst>
        <pc:spChg chg="mod ord">
          <ac:chgData name="Ward, Reagan" userId="27291eb4-8241-4961-9e69-8c66e34cc5b0" providerId="ADAL" clId="{B794A6D8-4261-4325-8DBC-34600C9AD22D}" dt="2023-06-21T17:21:05.038" v="3165" actId="700"/>
          <ac:spMkLst>
            <pc:docMk/>
            <pc:sldMk cId="2634267779" sldId="3352"/>
            <ac:spMk id="2" creationId="{691F97BE-10B7-61FD-8753-56705876F44E}"/>
          </ac:spMkLst>
        </pc:spChg>
        <pc:spChg chg="mod ord">
          <ac:chgData name="Ward, Reagan" userId="27291eb4-8241-4961-9e69-8c66e34cc5b0" providerId="ADAL" clId="{B794A6D8-4261-4325-8DBC-34600C9AD22D}" dt="2023-06-21T17:21:05.038" v="3165" actId="700"/>
          <ac:spMkLst>
            <pc:docMk/>
            <pc:sldMk cId="2634267779" sldId="3352"/>
            <ac:spMk id="3" creationId="{47DCB6A5-A5FB-DA3C-AE4E-0437CC55AD30}"/>
          </ac:spMkLst>
        </pc:spChg>
        <pc:spChg chg="mod ord">
          <ac:chgData name="Ward, Reagan" userId="27291eb4-8241-4961-9e69-8c66e34cc5b0" providerId="ADAL" clId="{B794A6D8-4261-4325-8DBC-34600C9AD22D}" dt="2023-06-21T17:21:05.038" v="3165" actId="700"/>
          <ac:spMkLst>
            <pc:docMk/>
            <pc:sldMk cId="2634267779" sldId="3352"/>
            <ac:spMk id="4" creationId="{8AB8DF04-BAC4-25F8-0A0B-1938EC196C3E}"/>
          </ac:spMkLst>
        </pc:spChg>
        <pc:spChg chg="add del mod ord">
          <ac:chgData name="Ward, Reagan" userId="27291eb4-8241-4961-9e69-8c66e34cc5b0" providerId="ADAL" clId="{B794A6D8-4261-4325-8DBC-34600C9AD22D}" dt="2023-06-21T17:20:43.321" v="3155" actId="700"/>
          <ac:spMkLst>
            <pc:docMk/>
            <pc:sldMk cId="2634267779" sldId="3352"/>
            <ac:spMk id="5" creationId="{776FCB82-DA76-BC50-8F5F-A095F47CF319}"/>
          </ac:spMkLst>
        </pc:spChg>
        <pc:spChg chg="add del mod">
          <ac:chgData name="Ward, Reagan" userId="27291eb4-8241-4961-9e69-8c66e34cc5b0" providerId="ADAL" clId="{B794A6D8-4261-4325-8DBC-34600C9AD22D}" dt="2023-06-21T17:20:51.411" v="3158" actId="6264"/>
          <ac:spMkLst>
            <pc:docMk/>
            <pc:sldMk cId="2634267779" sldId="3352"/>
            <ac:spMk id="6" creationId="{0F9CCC00-51A8-8EB1-0BA4-B63E27F6531D}"/>
          </ac:spMkLst>
        </pc:spChg>
        <pc:spChg chg="add del mod">
          <ac:chgData name="Ward, Reagan" userId="27291eb4-8241-4961-9e69-8c66e34cc5b0" providerId="ADAL" clId="{B794A6D8-4261-4325-8DBC-34600C9AD22D}" dt="2023-06-21T17:20:51.411" v="3158" actId="6264"/>
          <ac:spMkLst>
            <pc:docMk/>
            <pc:sldMk cId="2634267779" sldId="3352"/>
            <ac:spMk id="7" creationId="{59568A3E-D00F-BA6B-3A69-CCDEA35EFDBB}"/>
          </ac:spMkLst>
        </pc:spChg>
        <pc:spChg chg="add del mod">
          <ac:chgData name="Ward, Reagan" userId="27291eb4-8241-4961-9e69-8c66e34cc5b0" providerId="ADAL" clId="{B794A6D8-4261-4325-8DBC-34600C9AD22D}" dt="2023-06-21T17:20:51.411" v="3158" actId="6264"/>
          <ac:spMkLst>
            <pc:docMk/>
            <pc:sldMk cId="2634267779" sldId="3352"/>
            <ac:spMk id="8" creationId="{60DAADBE-6BFD-C2EF-9177-2B595EC38203}"/>
          </ac:spMkLst>
        </pc:spChg>
        <pc:spChg chg="add del mod">
          <ac:chgData name="Ward, Reagan" userId="27291eb4-8241-4961-9e69-8c66e34cc5b0" providerId="ADAL" clId="{B794A6D8-4261-4325-8DBC-34600C9AD22D}" dt="2023-06-21T17:20:52.660" v="3159" actId="6264"/>
          <ac:spMkLst>
            <pc:docMk/>
            <pc:sldMk cId="2634267779" sldId="3352"/>
            <ac:spMk id="9" creationId="{895E740A-5F0F-5203-F0D9-176DAF462ED5}"/>
          </ac:spMkLst>
        </pc:spChg>
        <pc:spChg chg="add del mod">
          <ac:chgData name="Ward, Reagan" userId="27291eb4-8241-4961-9e69-8c66e34cc5b0" providerId="ADAL" clId="{B794A6D8-4261-4325-8DBC-34600C9AD22D}" dt="2023-06-21T17:20:52.660" v="3159" actId="6264"/>
          <ac:spMkLst>
            <pc:docMk/>
            <pc:sldMk cId="2634267779" sldId="3352"/>
            <ac:spMk id="10" creationId="{9E563572-05F1-E6B1-9EF1-7AEFC3882A21}"/>
          </ac:spMkLst>
        </pc:spChg>
        <pc:spChg chg="add del mod">
          <ac:chgData name="Ward, Reagan" userId="27291eb4-8241-4961-9e69-8c66e34cc5b0" providerId="ADAL" clId="{B794A6D8-4261-4325-8DBC-34600C9AD22D}" dt="2023-06-21T17:20:52.660" v="3159" actId="6264"/>
          <ac:spMkLst>
            <pc:docMk/>
            <pc:sldMk cId="2634267779" sldId="3352"/>
            <ac:spMk id="11" creationId="{AA86BE4F-4A54-A957-ACC7-B350B4C0B30F}"/>
          </ac:spMkLst>
        </pc:spChg>
      </pc:sldChg>
      <pc:sldChg chg="addSp delSp modSp new del mod modClrScheme chgLayout">
        <pc:chgData name="Ward, Reagan" userId="27291eb4-8241-4961-9e69-8c66e34cc5b0" providerId="ADAL" clId="{B794A6D8-4261-4325-8DBC-34600C9AD22D}" dt="2023-06-21T17:41:34.873" v="3703" actId="2696"/>
        <pc:sldMkLst>
          <pc:docMk/>
          <pc:sldMk cId="2366290898" sldId="3353"/>
        </pc:sldMkLst>
        <pc:spChg chg="mod ord">
          <ac:chgData name="Ward, Reagan" userId="27291eb4-8241-4961-9e69-8c66e34cc5b0" providerId="ADAL" clId="{B794A6D8-4261-4325-8DBC-34600C9AD22D}" dt="2023-06-21T17:26:22.115" v="3651" actId="700"/>
          <ac:spMkLst>
            <pc:docMk/>
            <pc:sldMk cId="2366290898" sldId="3353"/>
            <ac:spMk id="2" creationId="{6259E8BC-97AB-940E-DFCC-231DE6DA7F29}"/>
          </ac:spMkLst>
        </pc:spChg>
        <pc:spChg chg="del">
          <ac:chgData name="Ward, Reagan" userId="27291eb4-8241-4961-9e69-8c66e34cc5b0" providerId="ADAL" clId="{B794A6D8-4261-4325-8DBC-34600C9AD22D}" dt="2023-06-21T17:26:22.115" v="3651" actId="700"/>
          <ac:spMkLst>
            <pc:docMk/>
            <pc:sldMk cId="2366290898" sldId="3353"/>
            <ac:spMk id="3" creationId="{C020EB0F-9823-1CE4-CA34-3AD49176E14A}"/>
          </ac:spMkLst>
        </pc:spChg>
        <pc:spChg chg="del">
          <ac:chgData name="Ward, Reagan" userId="27291eb4-8241-4961-9e69-8c66e34cc5b0" providerId="ADAL" clId="{B794A6D8-4261-4325-8DBC-34600C9AD22D}" dt="2023-06-21T17:26:22.115" v="3651" actId="700"/>
          <ac:spMkLst>
            <pc:docMk/>
            <pc:sldMk cId="2366290898" sldId="3353"/>
            <ac:spMk id="4" creationId="{B9130172-544F-6277-2B6E-60E8D973841C}"/>
          </ac:spMkLst>
        </pc:spChg>
        <pc:spChg chg="add mod">
          <ac:chgData name="Ward, Reagan" userId="27291eb4-8241-4961-9e69-8c66e34cc5b0" providerId="ADAL" clId="{B794A6D8-4261-4325-8DBC-34600C9AD22D}" dt="2023-06-21T17:29:20.528" v="3677" actId="404"/>
          <ac:spMkLst>
            <pc:docMk/>
            <pc:sldMk cId="2366290898" sldId="3353"/>
            <ac:spMk id="5" creationId="{5B3A1B72-F635-82CB-C395-46D33112EDE8}"/>
          </ac:spMkLst>
        </pc:spChg>
        <pc:spChg chg="add mod">
          <ac:chgData name="Ward, Reagan" userId="27291eb4-8241-4961-9e69-8c66e34cc5b0" providerId="ADAL" clId="{B794A6D8-4261-4325-8DBC-34600C9AD22D}" dt="2023-06-21T17:30:22.272" v="3693" actId="2711"/>
          <ac:spMkLst>
            <pc:docMk/>
            <pc:sldMk cId="2366290898" sldId="3353"/>
            <ac:spMk id="6" creationId="{CA5A5452-C29E-CE45-049D-92B86838B0F4}"/>
          </ac:spMkLst>
        </pc:spChg>
        <pc:spChg chg="add mod">
          <ac:chgData name="Ward, Reagan" userId="27291eb4-8241-4961-9e69-8c66e34cc5b0" providerId="ADAL" clId="{B794A6D8-4261-4325-8DBC-34600C9AD22D}" dt="2023-06-21T17:30:16.612" v="3692" actId="2711"/>
          <ac:spMkLst>
            <pc:docMk/>
            <pc:sldMk cId="2366290898" sldId="3353"/>
            <ac:spMk id="7" creationId="{46528D1C-E788-E801-1B60-18D1E2237A2B}"/>
          </ac:spMkLst>
        </pc:spChg>
        <pc:spChg chg="add mod">
          <ac:chgData name="Ward, Reagan" userId="27291eb4-8241-4961-9e69-8c66e34cc5b0" providerId="ADAL" clId="{B794A6D8-4261-4325-8DBC-34600C9AD22D}" dt="2023-06-21T17:30:05.661" v="3690" actId="2711"/>
          <ac:spMkLst>
            <pc:docMk/>
            <pc:sldMk cId="2366290898" sldId="3353"/>
            <ac:spMk id="8" creationId="{D89E48EB-552E-05A8-3E05-2C6EFE8D9062}"/>
          </ac:spMkLst>
        </pc:spChg>
        <pc:spChg chg="add mod">
          <ac:chgData name="Ward, Reagan" userId="27291eb4-8241-4961-9e69-8c66e34cc5b0" providerId="ADAL" clId="{B794A6D8-4261-4325-8DBC-34600C9AD22D}" dt="2023-06-21T17:30:31.455" v="3694" actId="1076"/>
          <ac:spMkLst>
            <pc:docMk/>
            <pc:sldMk cId="2366290898" sldId="3353"/>
            <ac:spMk id="9" creationId="{AF884307-8A16-B503-F6E9-B1F54CD2CC59}"/>
          </ac:spMkLst>
        </pc:spChg>
      </pc:sldChg>
      <pc:sldMasterChg chg="delSldLayout">
        <pc:chgData name="Ward, Reagan" userId="27291eb4-8241-4961-9e69-8c66e34cc5b0" providerId="ADAL" clId="{B794A6D8-4261-4325-8DBC-34600C9AD22D}" dt="2023-06-20T16:18:22.598" v="1362" actId="47"/>
        <pc:sldMasterMkLst>
          <pc:docMk/>
          <pc:sldMasterMk cId="2150711039" sldId="2147483676"/>
        </pc:sldMasterMkLst>
        <pc:sldLayoutChg chg="del">
          <pc:chgData name="Ward, Reagan" userId="27291eb4-8241-4961-9e69-8c66e34cc5b0" providerId="ADAL" clId="{B794A6D8-4261-4325-8DBC-34600C9AD22D}" dt="2023-06-20T16:18:22.598" v="1362" actId="47"/>
          <pc:sldLayoutMkLst>
            <pc:docMk/>
            <pc:sldMasterMk cId="2150711039" sldId="2147483676"/>
            <pc:sldLayoutMk cId="1375654668" sldId="2147483688"/>
          </pc:sldLayoutMkLst>
        </pc:sldLayoutChg>
        <pc:sldLayoutChg chg="del">
          <pc:chgData name="Ward, Reagan" userId="27291eb4-8241-4961-9e69-8c66e34cc5b0" providerId="ADAL" clId="{B794A6D8-4261-4325-8DBC-34600C9AD22D}" dt="2023-06-20T15:56:02.754" v="134" actId="47"/>
          <pc:sldLayoutMkLst>
            <pc:docMk/>
            <pc:sldMasterMk cId="2150711039" sldId="2147483676"/>
            <pc:sldLayoutMk cId="438918846" sldId="2147483689"/>
          </pc:sldLayoutMkLst>
        </pc:sldLayoutChg>
      </pc:sldMasterChg>
    </pc:docChg>
  </pc:docChgLst>
</pc:chgInfo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sv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svg"/><Relationship Id="rId1" Type="http://schemas.openxmlformats.org/officeDocument/2006/relationships/image" Target="../media/image12.png"/><Relationship Id="rId6" Type="http://schemas.openxmlformats.org/officeDocument/2006/relationships/image" Target="../media/image17.svg"/><Relationship Id="rId5" Type="http://schemas.openxmlformats.org/officeDocument/2006/relationships/image" Target="../media/image16.png"/><Relationship Id="rId4" Type="http://schemas.openxmlformats.org/officeDocument/2006/relationships/image" Target="../media/image15.sv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image" Target="../media/image21.png"/><Relationship Id="rId4" Type="http://schemas.openxmlformats.org/officeDocument/2006/relationships/image" Target="../media/image24.pn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sv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svg"/><Relationship Id="rId1" Type="http://schemas.openxmlformats.org/officeDocument/2006/relationships/image" Target="../media/image12.png"/><Relationship Id="rId6" Type="http://schemas.openxmlformats.org/officeDocument/2006/relationships/image" Target="../media/image17.svg"/><Relationship Id="rId5" Type="http://schemas.openxmlformats.org/officeDocument/2006/relationships/image" Target="../media/image16.png"/><Relationship Id="rId4" Type="http://schemas.openxmlformats.org/officeDocument/2006/relationships/image" Target="../media/image15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image" Target="../media/image21.png"/><Relationship Id="rId4" Type="http://schemas.openxmlformats.org/officeDocument/2006/relationships/image" Target="../media/image24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C5CB21F-836E-45C2-A6BB-5022EB12089D}" type="doc">
      <dgm:prSet loTypeId="urn:microsoft.com/office/officeart/2008/layout/PictureLineup" loCatId="picture" qsTypeId="urn:microsoft.com/office/officeart/2005/8/quickstyle/simple2" qsCatId="simple" csTypeId="urn:microsoft.com/office/officeart/2005/8/colors/accent2_4" csCatId="accent2" phldr="1"/>
      <dgm:spPr/>
      <dgm:t>
        <a:bodyPr/>
        <a:lstStyle/>
        <a:p>
          <a:endParaRPr lang="en-US"/>
        </a:p>
      </dgm:t>
    </dgm:pt>
    <dgm:pt modelId="{25A67422-C682-4864-8F15-510CEEA98CCB}">
      <dgm:prSet phldrT="[Text]"/>
      <dgm:spPr/>
      <dgm:t>
        <a:bodyPr/>
        <a:lstStyle/>
        <a:p>
          <a:r>
            <a:rPr lang="en-US" dirty="0"/>
            <a:t>Cross LEA Phase Error</a:t>
          </a:r>
        </a:p>
      </dgm:t>
    </dgm:pt>
    <dgm:pt modelId="{EEEEC9F7-0FD7-44B5-821C-C3E99ED8F3E5}" type="parTrans" cxnId="{981A2091-0D09-4BF6-AC5E-C90F0A16C641}">
      <dgm:prSet/>
      <dgm:spPr/>
      <dgm:t>
        <a:bodyPr/>
        <a:lstStyle/>
        <a:p>
          <a:endParaRPr lang="en-US"/>
        </a:p>
      </dgm:t>
    </dgm:pt>
    <dgm:pt modelId="{1A3ED0D7-E382-402B-8D47-FD6E1FE0B90F}" type="sibTrans" cxnId="{981A2091-0D09-4BF6-AC5E-C90F0A16C641}">
      <dgm:prSet/>
      <dgm:spPr/>
      <dgm:t>
        <a:bodyPr/>
        <a:lstStyle/>
        <a:p>
          <a:endParaRPr lang="en-US"/>
        </a:p>
      </dgm:t>
    </dgm:pt>
    <dgm:pt modelId="{7017984A-FE78-4212-84E7-706FAC73F79D}">
      <dgm:prSet phldrT="[Text]"/>
      <dgm:spPr/>
      <dgm:t>
        <a:bodyPr/>
        <a:lstStyle/>
        <a:p>
          <a:r>
            <a:rPr lang="en-US" dirty="0"/>
            <a:t>Misreported Graduate</a:t>
          </a:r>
        </a:p>
      </dgm:t>
    </dgm:pt>
    <dgm:pt modelId="{AB987775-5025-4AC4-BBE0-EDC49008371C}" type="parTrans" cxnId="{2FA37897-BE6B-4836-A865-88C06B2D5C6C}">
      <dgm:prSet/>
      <dgm:spPr/>
      <dgm:t>
        <a:bodyPr/>
        <a:lstStyle/>
        <a:p>
          <a:endParaRPr lang="en-US"/>
        </a:p>
      </dgm:t>
    </dgm:pt>
    <dgm:pt modelId="{E2881F04-A141-4007-89D4-2053CB0113D3}" type="sibTrans" cxnId="{2FA37897-BE6B-4836-A865-88C06B2D5C6C}">
      <dgm:prSet/>
      <dgm:spPr/>
      <dgm:t>
        <a:bodyPr/>
        <a:lstStyle/>
        <a:p>
          <a:endParaRPr lang="en-US"/>
        </a:p>
      </dgm:t>
    </dgm:pt>
    <dgm:pt modelId="{21929051-E64D-42E4-B01D-D898FE2C9876}">
      <dgm:prSet phldrT="[Text]"/>
      <dgm:spPr/>
      <dgm:t>
        <a:bodyPr/>
        <a:lstStyle/>
        <a:p>
          <a:r>
            <a:rPr lang="en-US" dirty="0"/>
            <a:t>District receives adequate documentation</a:t>
          </a:r>
        </a:p>
      </dgm:t>
    </dgm:pt>
    <dgm:pt modelId="{15E8B41D-1E9B-4A2C-B2C5-9D49ACE4C8D1}" type="parTrans" cxnId="{19166095-2A65-448C-A431-8654304981E4}">
      <dgm:prSet/>
      <dgm:spPr/>
      <dgm:t>
        <a:bodyPr/>
        <a:lstStyle/>
        <a:p>
          <a:endParaRPr lang="en-US"/>
        </a:p>
      </dgm:t>
    </dgm:pt>
    <dgm:pt modelId="{03053194-27CA-4D2D-A77D-DF8F9C25889C}" type="sibTrans" cxnId="{19166095-2A65-448C-A431-8654304981E4}">
      <dgm:prSet/>
      <dgm:spPr/>
      <dgm:t>
        <a:bodyPr/>
        <a:lstStyle/>
        <a:p>
          <a:endParaRPr lang="en-US"/>
        </a:p>
      </dgm:t>
    </dgm:pt>
    <dgm:pt modelId="{E20F36DC-6076-485D-A1B6-88C3C3484D93}">
      <dgm:prSet phldrT="[Text]"/>
      <dgm:spPr/>
      <dgm:t>
        <a:bodyPr/>
        <a:lstStyle/>
        <a:p>
          <a:r>
            <a:rPr lang="en-US" dirty="0"/>
            <a:t>SE703 – adjustment 42, 52, 77 updates</a:t>
          </a:r>
        </a:p>
      </dgm:t>
    </dgm:pt>
    <dgm:pt modelId="{BD1CE220-E683-40C5-82AC-ED6D437038BB}" type="parTrans" cxnId="{75454F2C-B0D0-4E48-B31F-24DC3C54883C}">
      <dgm:prSet/>
      <dgm:spPr/>
      <dgm:t>
        <a:bodyPr/>
        <a:lstStyle/>
        <a:p>
          <a:endParaRPr lang="en-US"/>
        </a:p>
      </dgm:t>
    </dgm:pt>
    <dgm:pt modelId="{6FB4C39E-F2C0-4C9E-8DDE-1D1DDA45CA89}" type="sibTrans" cxnId="{75454F2C-B0D0-4E48-B31F-24DC3C54883C}">
      <dgm:prSet/>
      <dgm:spPr/>
      <dgm:t>
        <a:bodyPr/>
        <a:lstStyle/>
        <a:p>
          <a:endParaRPr lang="en-US"/>
        </a:p>
      </dgm:t>
    </dgm:pt>
    <dgm:pt modelId="{93B78069-A0D2-4251-8E02-8937EDFA09CC}">
      <dgm:prSet phldrT="[Text]"/>
      <dgm:spPr/>
      <dgm:t>
        <a:bodyPr/>
        <a:lstStyle/>
        <a:p>
          <a:r>
            <a:rPr lang="en-US" dirty="0"/>
            <a:t>SE704 – school exit 40, 50, 70 updates</a:t>
          </a:r>
        </a:p>
      </dgm:t>
    </dgm:pt>
    <dgm:pt modelId="{77083A5D-CA10-4418-BE61-E057E86AA338}" type="parTrans" cxnId="{EBDE8BF5-9AAE-4784-B996-822FCBB2E682}">
      <dgm:prSet/>
      <dgm:spPr/>
      <dgm:t>
        <a:bodyPr/>
        <a:lstStyle/>
        <a:p>
          <a:endParaRPr lang="en-US"/>
        </a:p>
      </dgm:t>
    </dgm:pt>
    <dgm:pt modelId="{8095F855-8C13-402B-8B61-3B351CAEBD58}" type="sibTrans" cxnId="{EBDE8BF5-9AAE-4784-B996-822FCBB2E682}">
      <dgm:prSet/>
      <dgm:spPr/>
      <dgm:t>
        <a:bodyPr/>
        <a:lstStyle/>
        <a:p>
          <a:endParaRPr lang="en-US"/>
        </a:p>
      </dgm:t>
    </dgm:pt>
    <dgm:pt modelId="{D3B8EDC4-0DB2-4C34-8C83-E6DFBBD817F2}">
      <dgm:prSet phldrT="[Text]"/>
      <dgm:spPr/>
      <dgm:t>
        <a:bodyPr/>
        <a:lstStyle/>
        <a:p>
          <a:r>
            <a:rPr lang="en-US" dirty="0"/>
            <a:t>SE706 – school exit 18, 19, 21, 30 updates</a:t>
          </a:r>
        </a:p>
      </dgm:t>
    </dgm:pt>
    <dgm:pt modelId="{FE087E6C-324A-46AA-A27E-3A54670CA4B9}" type="parTrans" cxnId="{6C6BB920-3D11-467F-B37B-0A49A2A3F225}">
      <dgm:prSet/>
      <dgm:spPr/>
      <dgm:t>
        <a:bodyPr/>
        <a:lstStyle/>
        <a:p>
          <a:endParaRPr lang="en-US"/>
        </a:p>
      </dgm:t>
    </dgm:pt>
    <dgm:pt modelId="{9ABFD771-57D9-4809-9F16-406C12151CFA}" type="sibTrans" cxnId="{6C6BB920-3D11-467F-B37B-0A49A2A3F225}">
      <dgm:prSet/>
      <dgm:spPr/>
      <dgm:t>
        <a:bodyPr/>
        <a:lstStyle/>
        <a:p>
          <a:endParaRPr lang="en-US"/>
        </a:p>
      </dgm:t>
    </dgm:pt>
    <dgm:pt modelId="{D67F0B6A-2FB5-43E9-9F44-55FEBAF01CFE}">
      <dgm:prSet/>
      <dgm:spPr/>
      <dgm:t>
        <a:bodyPr/>
        <a:lstStyle/>
        <a:p>
          <a:r>
            <a:rPr lang="en-US" dirty="0"/>
            <a:t>School Exit 00 in </a:t>
          </a:r>
          <a:r>
            <a:rPr lang="en-US" dirty="0">
              <a:highlight>
                <a:srgbClr val="00FFFF"/>
              </a:highlight>
            </a:rPr>
            <a:t>the</a:t>
          </a:r>
          <a:r>
            <a:rPr lang="en-US" dirty="0"/>
            <a:t> prior year when student should have been coded as graduate</a:t>
          </a:r>
        </a:p>
      </dgm:t>
    </dgm:pt>
    <dgm:pt modelId="{964F47FD-4080-402F-A5B0-D9E6D3B4E298}" type="parTrans" cxnId="{569327C8-A85A-414B-A9BB-074CCF9DBAAE}">
      <dgm:prSet/>
      <dgm:spPr/>
      <dgm:t>
        <a:bodyPr/>
        <a:lstStyle/>
        <a:p>
          <a:endParaRPr lang="en-US"/>
        </a:p>
      </dgm:t>
    </dgm:pt>
    <dgm:pt modelId="{7E4B6CDD-61FA-4173-B262-B916C02B727D}" type="sibTrans" cxnId="{569327C8-A85A-414B-A9BB-074CCF9DBAAE}">
      <dgm:prSet/>
      <dgm:spPr/>
      <dgm:t>
        <a:bodyPr/>
        <a:lstStyle/>
        <a:p>
          <a:endParaRPr lang="en-US"/>
        </a:p>
      </dgm:t>
    </dgm:pt>
    <dgm:pt modelId="{CF78CFD2-E2D9-430F-81EE-FF0FCAE9A4B0}">
      <dgm:prSet phldrT="[Text]"/>
      <dgm:spPr/>
      <dgm:t>
        <a:bodyPr/>
        <a:lstStyle/>
        <a:p>
          <a:r>
            <a:rPr lang="en-US" dirty="0"/>
            <a:t>Students with school exit type 40, 50, 70 in </a:t>
          </a:r>
          <a:r>
            <a:rPr lang="en-US" dirty="0">
              <a:highlight>
                <a:srgbClr val="00FFFF"/>
              </a:highlight>
            </a:rPr>
            <a:t>a</a:t>
          </a:r>
          <a:r>
            <a:rPr lang="en-US" dirty="0"/>
            <a:t> prior year</a:t>
          </a:r>
        </a:p>
      </dgm:t>
    </dgm:pt>
    <dgm:pt modelId="{A5C050CB-6FAB-404E-9052-67CA341BBFA4}" type="parTrans" cxnId="{5D0597B2-CAAB-4ABA-8133-BC1F06DA6855}">
      <dgm:prSet/>
      <dgm:spPr/>
      <dgm:t>
        <a:bodyPr/>
        <a:lstStyle/>
        <a:p>
          <a:endParaRPr lang="en-US"/>
        </a:p>
      </dgm:t>
    </dgm:pt>
    <dgm:pt modelId="{B1013D1E-B1D9-4AD9-BD8A-DEF20DE455DF}" type="sibTrans" cxnId="{5D0597B2-CAAB-4ABA-8133-BC1F06DA6855}">
      <dgm:prSet/>
      <dgm:spPr/>
      <dgm:t>
        <a:bodyPr/>
        <a:lstStyle/>
        <a:p>
          <a:endParaRPr lang="en-US"/>
        </a:p>
      </dgm:t>
    </dgm:pt>
    <dgm:pt modelId="{A2BE866A-079E-463E-AF1D-60B8FBAB1398}">
      <dgm:prSet phldrT="[Text]"/>
      <dgm:spPr/>
      <dgm:t>
        <a:bodyPr/>
        <a:lstStyle/>
        <a:p>
          <a:r>
            <a:rPr lang="en-US" dirty="0"/>
            <a:t>District receives notification of completed HSED</a:t>
          </a:r>
        </a:p>
      </dgm:t>
    </dgm:pt>
    <dgm:pt modelId="{E34C8F91-83F1-4717-98BF-C27386B673E8}" type="parTrans" cxnId="{394F9890-CFCC-4847-8602-C61D349FD95C}">
      <dgm:prSet/>
      <dgm:spPr/>
      <dgm:t>
        <a:bodyPr/>
        <a:lstStyle/>
        <a:p>
          <a:endParaRPr lang="en-US"/>
        </a:p>
      </dgm:t>
    </dgm:pt>
    <dgm:pt modelId="{0ADD0B61-4AD9-4147-A560-C966971B933F}" type="sibTrans" cxnId="{394F9890-CFCC-4847-8602-C61D349FD95C}">
      <dgm:prSet/>
      <dgm:spPr/>
      <dgm:t>
        <a:bodyPr/>
        <a:lstStyle/>
        <a:p>
          <a:endParaRPr lang="en-US"/>
        </a:p>
      </dgm:t>
    </dgm:pt>
    <dgm:pt modelId="{18771132-A10B-4209-BD1A-25EE98031324}">
      <dgm:prSet phldrT="[Text]"/>
      <dgm:spPr/>
      <dgm:t>
        <a:bodyPr/>
        <a:lstStyle/>
        <a:p>
          <a:r>
            <a:rPr lang="en-US" dirty="0"/>
            <a:t>Students with school exit type 40, 50, 70 in </a:t>
          </a:r>
          <a:r>
            <a:rPr lang="en-US" dirty="0">
              <a:highlight>
                <a:srgbClr val="00FFFF"/>
              </a:highlight>
            </a:rPr>
            <a:t>a</a:t>
          </a:r>
          <a:r>
            <a:rPr lang="en-US" dirty="0"/>
            <a:t> prior year</a:t>
          </a:r>
        </a:p>
      </dgm:t>
    </dgm:pt>
    <dgm:pt modelId="{59212D8B-3E2E-4B32-825C-AC39FA30B900}" type="parTrans" cxnId="{B636AA9D-CD46-415F-A0C8-00AFF372764B}">
      <dgm:prSet/>
      <dgm:spPr/>
      <dgm:t>
        <a:bodyPr/>
        <a:lstStyle/>
        <a:p>
          <a:endParaRPr lang="en-US"/>
        </a:p>
      </dgm:t>
    </dgm:pt>
    <dgm:pt modelId="{E185BE55-7B08-4419-9D52-1F8D59CAC45B}" type="sibTrans" cxnId="{B636AA9D-CD46-415F-A0C8-00AFF372764B}">
      <dgm:prSet/>
      <dgm:spPr/>
      <dgm:t>
        <a:bodyPr/>
        <a:lstStyle/>
        <a:p>
          <a:endParaRPr lang="en-US"/>
        </a:p>
      </dgm:t>
    </dgm:pt>
    <dgm:pt modelId="{26DBF570-6A98-4A18-BABD-0FEF5BBCE6AC}">
      <dgm:prSet/>
      <dgm:spPr/>
      <dgm:t>
        <a:bodyPr/>
        <a:lstStyle/>
        <a:p>
          <a:r>
            <a:rPr lang="en-US" dirty="0"/>
            <a:t>Students with AYG 2021 and beyond must have reported Graduation Guidelines</a:t>
          </a:r>
        </a:p>
      </dgm:t>
    </dgm:pt>
    <dgm:pt modelId="{7D0DA068-89A7-4832-AD2B-E9951888222C}" type="parTrans" cxnId="{5C914C94-6F23-40BB-91F4-939A50AAF02B}">
      <dgm:prSet/>
      <dgm:spPr/>
      <dgm:t>
        <a:bodyPr/>
        <a:lstStyle/>
        <a:p>
          <a:endParaRPr lang="en-US"/>
        </a:p>
      </dgm:t>
    </dgm:pt>
    <dgm:pt modelId="{73D83A51-CE32-44F1-A361-EACD9690C6DD}" type="sibTrans" cxnId="{5C914C94-6F23-40BB-91F4-939A50AAF02B}">
      <dgm:prSet/>
      <dgm:spPr/>
      <dgm:t>
        <a:bodyPr/>
        <a:lstStyle/>
        <a:p>
          <a:endParaRPr lang="en-US"/>
        </a:p>
      </dgm:t>
    </dgm:pt>
    <dgm:pt modelId="{F9697442-3654-4CB6-B2B3-4AE5C6D9CA06}" type="pres">
      <dgm:prSet presAssocID="{1C5CB21F-836E-45C2-A6BB-5022EB12089D}" presName="Name0" presStyleCnt="0">
        <dgm:presLayoutVars>
          <dgm:chMax/>
          <dgm:chPref/>
          <dgm:dir/>
          <dgm:animLvl val="lvl"/>
          <dgm:resizeHandles val="exact"/>
        </dgm:presLayoutVars>
      </dgm:prSet>
      <dgm:spPr/>
    </dgm:pt>
    <dgm:pt modelId="{643D0A3A-64B9-40BD-98FC-AD846CC874D4}" type="pres">
      <dgm:prSet presAssocID="{25A67422-C682-4864-8F15-510CEEA98CCB}" presName="composite" presStyleCnt="0"/>
      <dgm:spPr/>
    </dgm:pt>
    <dgm:pt modelId="{F9599C38-C5A3-4836-8F0E-2D157C8421C2}" type="pres">
      <dgm:prSet presAssocID="{25A67422-C682-4864-8F15-510CEEA98CCB}" presName="Image" presStyleLbl="align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Transfer with solid fill"/>
        </a:ext>
      </dgm:extLst>
    </dgm:pt>
    <dgm:pt modelId="{9587283D-DD17-45A0-AE51-EB2B7941ABA9}" type="pres">
      <dgm:prSet presAssocID="{25A67422-C682-4864-8F15-510CEEA98CCB}" presName="Accent" presStyleLbl="parChTrans1D1" presStyleIdx="0" presStyleCnt="4"/>
      <dgm:spPr/>
    </dgm:pt>
    <dgm:pt modelId="{AA4E5721-84F9-480D-947A-6C7C3E4DB0F5}" type="pres">
      <dgm:prSet presAssocID="{25A67422-C682-4864-8F15-510CEEA98CCB}" presName="Parent" presStyleLbl="revTx" presStyleIdx="0" presStyleCnt="4">
        <dgm:presLayoutVars>
          <dgm:chMax val="0"/>
          <dgm:chPref val="0"/>
          <dgm:bulletEnabled val="1"/>
        </dgm:presLayoutVars>
      </dgm:prSet>
      <dgm:spPr/>
    </dgm:pt>
    <dgm:pt modelId="{4E8906E3-0E4A-4C3C-9A9A-ACDE3B871E56}" type="pres">
      <dgm:prSet presAssocID="{1A3ED0D7-E382-402B-8D47-FD6E1FE0B90F}" presName="sibTrans" presStyleCnt="0"/>
      <dgm:spPr/>
    </dgm:pt>
    <dgm:pt modelId="{FB7BBAAB-9386-4190-B4DA-8B302F7DE661}" type="pres">
      <dgm:prSet presAssocID="{7017984A-FE78-4212-84E7-706FAC73F79D}" presName="composite" presStyleCnt="0"/>
      <dgm:spPr/>
    </dgm:pt>
    <dgm:pt modelId="{9F6EA4E8-AB86-4126-B24D-093148BA826F}" type="pres">
      <dgm:prSet presAssocID="{7017984A-FE78-4212-84E7-706FAC73F79D}" presName="Image" presStyleLbl="alignNode1" presStyleIdx="1" presStyleCnt="4"/>
      <dgm:spPr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No sign with solid fill"/>
        </a:ext>
      </dgm:extLst>
    </dgm:pt>
    <dgm:pt modelId="{34517EBF-4B82-4E02-8866-F2EBF59213AA}" type="pres">
      <dgm:prSet presAssocID="{7017984A-FE78-4212-84E7-706FAC73F79D}" presName="Accent" presStyleLbl="parChTrans1D1" presStyleIdx="1" presStyleCnt="4"/>
      <dgm:spPr/>
    </dgm:pt>
    <dgm:pt modelId="{27880FC2-BE2F-416F-90BC-61C4DE9827DA}" type="pres">
      <dgm:prSet presAssocID="{7017984A-FE78-4212-84E7-706FAC73F79D}" presName="Parent" presStyleLbl="revTx" presStyleIdx="1" presStyleCnt="4">
        <dgm:presLayoutVars>
          <dgm:chMax val="0"/>
          <dgm:chPref val="0"/>
          <dgm:bulletEnabled val="1"/>
        </dgm:presLayoutVars>
      </dgm:prSet>
      <dgm:spPr/>
    </dgm:pt>
    <dgm:pt modelId="{20C90AF0-D68D-4C5B-9FA9-5E66356DA209}" type="pres">
      <dgm:prSet presAssocID="{E2881F04-A141-4007-89D4-2053CB0113D3}" presName="sibTrans" presStyleCnt="0"/>
      <dgm:spPr/>
    </dgm:pt>
    <dgm:pt modelId="{6975F95E-3ECB-4345-B6DD-B6924C87CE26}" type="pres">
      <dgm:prSet presAssocID="{21929051-E64D-42E4-B01D-D898FE2C9876}" presName="composite" presStyleCnt="0"/>
      <dgm:spPr/>
    </dgm:pt>
    <dgm:pt modelId="{361E32A6-114E-47CE-A859-D2E960ED5D41}" type="pres">
      <dgm:prSet presAssocID="{21929051-E64D-42E4-B01D-D898FE2C9876}" presName="Image" presStyleLbl="align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ontract with solid fill"/>
        </a:ext>
      </dgm:extLst>
    </dgm:pt>
    <dgm:pt modelId="{6263EB9F-CA1F-42E5-A67D-2053FE9AF050}" type="pres">
      <dgm:prSet presAssocID="{21929051-E64D-42E4-B01D-D898FE2C9876}" presName="Accent" presStyleLbl="parChTrans1D1" presStyleIdx="2" presStyleCnt="4"/>
      <dgm:spPr/>
    </dgm:pt>
    <dgm:pt modelId="{B38A5FD0-A488-404B-B2ED-843D0BBAC349}" type="pres">
      <dgm:prSet presAssocID="{21929051-E64D-42E4-B01D-D898FE2C9876}" presName="Parent" presStyleLbl="revTx" presStyleIdx="2" presStyleCnt="4">
        <dgm:presLayoutVars>
          <dgm:chMax val="0"/>
          <dgm:chPref val="0"/>
          <dgm:bulletEnabled val="1"/>
        </dgm:presLayoutVars>
      </dgm:prSet>
      <dgm:spPr/>
    </dgm:pt>
    <dgm:pt modelId="{6DE971A5-4490-4508-A035-09F2E4860F42}" type="pres">
      <dgm:prSet presAssocID="{03053194-27CA-4D2D-A77D-DF8F9C25889C}" presName="sibTrans" presStyleCnt="0"/>
      <dgm:spPr/>
    </dgm:pt>
    <dgm:pt modelId="{143C4DB4-EF82-483F-B314-8E2921B1F362}" type="pres">
      <dgm:prSet presAssocID="{A2BE866A-079E-463E-AF1D-60B8FBAB1398}" presName="composite" presStyleCnt="0"/>
      <dgm:spPr/>
    </dgm:pt>
    <dgm:pt modelId="{FBD9417A-2FAC-44BD-99CE-91E348B1AD65}" type="pres">
      <dgm:prSet presAssocID="{A2BE866A-079E-463E-AF1D-60B8FBAB1398}" presName="Image" presStyleLbl="align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Diploma roll with solid fill"/>
        </a:ext>
      </dgm:extLst>
    </dgm:pt>
    <dgm:pt modelId="{4CB3FC3D-5CC0-4631-BABC-4F729E6A570B}" type="pres">
      <dgm:prSet presAssocID="{A2BE866A-079E-463E-AF1D-60B8FBAB1398}" presName="Accent" presStyleLbl="parChTrans1D1" presStyleIdx="3" presStyleCnt="4"/>
      <dgm:spPr/>
    </dgm:pt>
    <dgm:pt modelId="{A5D17343-3600-41D7-80F0-0167676F6589}" type="pres">
      <dgm:prSet presAssocID="{A2BE866A-079E-463E-AF1D-60B8FBAB1398}" presName="Parent" presStyleLbl="revTx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6C6BB920-3D11-467F-B37B-0A49A2A3F225}" srcId="{25A67422-C682-4864-8F15-510CEEA98CCB}" destId="{D3B8EDC4-0DB2-4C34-8C83-E6DFBBD817F2}" srcOrd="2" destOrd="0" parTransId="{FE087E6C-324A-46AA-A27E-3A54670CA4B9}" sibTransId="{9ABFD771-57D9-4809-9F16-406C12151CFA}"/>
    <dgm:cxn modelId="{AF120E2A-E577-43DE-BCD3-3E0B6B65FB49}" type="presOf" srcId="{CF78CFD2-E2D9-430F-81EE-FF0FCAE9A4B0}" destId="{B38A5FD0-A488-404B-B2ED-843D0BBAC349}" srcOrd="0" destOrd="1" presId="urn:microsoft.com/office/officeart/2008/layout/PictureLineup"/>
    <dgm:cxn modelId="{75454F2C-B0D0-4E48-B31F-24DC3C54883C}" srcId="{25A67422-C682-4864-8F15-510CEEA98CCB}" destId="{E20F36DC-6076-485D-A1B6-88C3C3484D93}" srcOrd="0" destOrd="0" parTransId="{BD1CE220-E683-40C5-82AC-ED6D437038BB}" sibTransId="{6FB4C39E-F2C0-4C9E-8DDE-1D1DDA45CA89}"/>
    <dgm:cxn modelId="{918CBD60-1DCD-499D-8D37-A1AEA436E8B9}" type="presOf" srcId="{D3B8EDC4-0DB2-4C34-8C83-E6DFBBD817F2}" destId="{AA4E5721-84F9-480D-947A-6C7C3E4DB0F5}" srcOrd="0" destOrd="3" presId="urn:microsoft.com/office/officeart/2008/layout/PictureLineup"/>
    <dgm:cxn modelId="{50385D63-7A07-4DF4-BEBE-C43AEFF3858D}" type="presOf" srcId="{A2BE866A-079E-463E-AF1D-60B8FBAB1398}" destId="{A5D17343-3600-41D7-80F0-0167676F6589}" srcOrd="0" destOrd="0" presId="urn:microsoft.com/office/officeart/2008/layout/PictureLineup"/>
    <dgm:cxn modelId="{03800D46-92C6-4880-A0D0-6E2229383E39}" type="presOf" srcId="{93B78069-A0D2-4251-8E02-8937EDFA09CC}" destId="{AA4E5721-84F9-480D-947A-6C7C3E4DB0F5}" srcOrd="0" destOrd="2" presId="urn:microsoft.com/office/officeart/2008/layout/PictureLineup"/>
    <dgm:cxn modelId="{13177954-B524-4E73-A744-7E0DAEED93BF}" type="presOf" srcId="{E20F36DC-6076-485D-A1B6-88C3C3484D93}" destId="{AA4E5721-84F9-480D-947A-6C7C3E4DB0F5}" srcOrd="0" destOrd="1" presId="urn:microsoft.com/office/officeart/2008/layout/PictureLineup"/>
    <dgm:cxn modelId="{A67F6978-DF36-4C1C-9DA1-0766527CAF63}" type="presOf" srcId="{25A67422-C682-4864-8F15-510CEEA98CCB}" destId="{AA4E5721-84F9-480D-947A-6C7C3E4DB0F5}" srcOrd="0" destOrd="0" presId="urn:microsoft.com/office/officeart/2008/layout/PictureLineup"/>
    <dgm:cxn modelId="{6DC26286-6A91-423B-82FA-7AE0D8A351D2}" type="presOf" srcId="{D67F0B6A-2FB5-43E9-9F44-55FEBAF01CFE}" destId="{27880FC2-BE2F-416F-90BC-61C4DE9827DA}" srcOrd="0" destOrd="1" presId="urn:microsoft.com/office/officeart/2008/layout/PictureLineup"/>
    <dgm:cxn modelId="{1820318B-89D9-42C3-8D75-47AA8CE90F71}" type="presOf" srcId="{26DBF570-6A98-4A18-BABD-0FEF5BBCE6AC}" destId="{27880FC2-BE2F-416F-90BC-61C4DE9827DA}" srcOrd="0" destOrd="2" presId="urn:microsoft.com/office/officeart/2008/layout/PictureLineup"/>
    <dgm:cxn modelId="{394F9890-CFCC-4847-8602-C61D349FD95C}" srcId="{1C5CB21F-836E-45C2-A6BB-5022EB12089D}" destId="{A2BE866A-079E-463E-AF1D-60B8FBAB1398}" srcOrd="3" destOrd="0" parTransId="{E34C8F91-83F1-4717-98BF-C27386B673E8}" sibTransId="{0ADD0B61-4AD9-4147-A560-C966971B933F}"/>
    <dgm:cxn modelId="{981A2091-0D09-4BF6-AC5E-C90F0A16C641}" srcId="{1C5CB21F-836E-45C2-A6BB-5022EB12089D}" destId="{25A67422-C682-4864-8F15-510CEEA98CCB}" srcOrd="0" destOrd="0" parTransId="{EEEEC9F7-0FD7-44B5-821C-C3E99ED8F3E5}" sibTransId="{1A3ED0D7-E382-402B-8D47-FD6E1FE0B90F}"/>
    <dgm:cxn modelId="{5C914C94-6F23-40BB-91F4-939A50AAF02B}" srcId="{7017984A-FE78-4212-84E7-706FAC73F79D}" destId="{26DBF570-6A98-4A18-BABD-0FEF5BBCE6AC}" srcOrd="1" destOrd="0" parTransId="{7D0DA068-89A7-4832-AD2B-E9951888222C}" sibTransId="{73D83A51-CE32-44F1-A361-EACD9690C6DD}"/>
    <dgm:cxn modelId="{19166095-2A65-448C-A431-8654304981E4}" srcId="{1C5CB21F-836E-45C2-A6BB-5022EB12089D}" destId="{21929051-E64D-42E4-B01D-D898FE2C9876}" srcOrd="2" destOrd="0" parTransId="{15E8B41D-1E9B-4A2C-B2C5-9D49ACE4C8D1}" sibTransId="{03053194-27CA-4D2D-A77D-DF8F9C25889C}"/>
    <dgm:cxn modelId="{2FA37897-BE6B-4836-A865-88C06B2D5C6C}" srcId="{1C5CB21F-836E-45C2-A6BB-5022EB12089D}" destId="{7017984A-FE78-4212-84E7-706FAC73F79D}" srcOrd="1" destOrd="0" parTransId="{AB987775-5025-4AC4-BBE0-EDC49008371C}" sibTransId="{E2881F04-A141-4007-89D4-2053CB0113D3}"/>
    <dgm:cxn modelId="{77D8C59C-B2D4-4DCF-80C6-779D9803A253}" type="presOf" srcId="{1C5CB21F-836E-45C2-A6BB-5022EB12089D}" destId="{F9697442-3654-4CB6-B2B3-4AE5C6D9CA06}" srcOrd="0" destOrd="0" presId="urn:microsoft.com/office/officeart/2008/layout/PictureLineup"/>
    <dgm:cxn modelId="{B636AA9D-CD46-415F-A0C8-00AFF372764B}" srcId="{A2BE866A-079E-463E-AF1D-60B8FBAB1398}" destId="{18771132-A10B-4209-BD1A-25EE98031324}" srcOrd="0" destOrd="0" parTransId="{59212D8B-3E2E-4B32-825C-AC39FA30B900}" sibTransId="{E185BE55-7B08-4419-9D52-1F8D59CAC45B}"/>
    <dgm:cxn modelId="{7BA4E8A9-5E38-4AFB-9045-55BCFEE5FC35}" type="presOf" srcId="{21929051-E64D-42E4-B01D-D898FE2C9876}" destId="{B38A5FD0-A488-404B-B2ED-843D0BBAC349}" srcOrd="0" destOrd="0" presId="urn:microsoft.com/office/officeart/2008/layout/PictureLineup"/>
    <dgm:cxn modelId="{EB3E36AD-00F9-4C5E-980C-26E0E8B278BC}" type="presOf" srcId="{18771132-A10B-4209-BD1A-25EE98031324}" destId="{A5D17343-3600-41D7-80F0-0167676F6589}" srcOrd="0" destOrd="1" presId="urn:microsoft.com/office/officeart/2008/layout/PictureLineup"/>
    <dgm:cxn modelId="{37812CB2-F02B-41D5-8738-44A00D1E8AE8}" type="presOf" srcId="{7017984A-FE78-4212-84E7-706FAC73F79D}" destId="{27880FC2-BE2F-416F-90BC-61C4DE9827DA}" srcOrd="0" destOrd="0" presId="urn:microsoft.com/office/officeart/2008/layout/PictureLineup"/>
    <dgm:cxn modelId="{5D0597B2-CAAB-4ABA-8133-BC1F06DA6855}" srcId="{21929051-E64D-42E4-B01D-D898FE2C9876}" destId="{CF78CFD2-E2D9-430F-81EE-FF0FCAE9A4B0}" srcOrd="0" destOrd="0" parTransId="{A5C050CB-6FAB-404E-9052-67CA341BBFA4}" sibTransId="{B1013D1E-B1D9-4AD9-BD8A-DEF20DE455DF}"/>
    <dgm:cxn modelId="{569327C8-A85A-414B-A9BB-074CCF9DBAAE}" srcId="{7017984A-FE78-4212-84E7-706FAC73F79D}" destId="{D67F0B6A-2FB5-43E9-9F44-55FEBAF01CFE}" srcOrd="0" destOrd="0" parTransId="{964F47FD-4080-402F-A5B0-D9E6D3B4E298}" sibTransId="{7E4B6CDD-61FA-4173-B262-B916C02B727D}"/>
    <dgm:cxn modelId="{EBDE8BF5-9AAE-4784-B996-822FCBB2E682}" srcId="{25A67422-C682-4864-8F15-510CEEA98CCB}" destId="{93B78069-A0D2-4251-8E02-8937EDFA09CC}" srcOrd="1" destOrd="0" parTransId="{77083A5D-CA10-4418-BE61-E057E86AA338}" sibTransId="{8095F855-8C13-402B-8B61-3B351CAEBD58}"/>
    <dgm:cxn modelId="{69A3511A-8817-48D4-83EA-D4D6ADDC2040}" type="presParOf" srcId="{F9697442-3654-4CB6-B2B3-4AE5C6D9CA06}" destId="{643D0A3A-64B9-40BD-98FC-AD846CC874D4}" srcOrd="0" destOrd="0" presId="urn:microsoft.com/office/officeart/2008/layout/PictureLineup"/>
    <dgm:cxn modelId="{5BBDE458-7A52-46B8-8C49-3BE60D238924}" type="presParOf" srcId="{643D0A3A-64B9-40BD-98FC-AD846CC874D4}" destId="{F9599C38-C5A3-4836-8F0E-2D157C8421C2}" srcOrd="0" destOrd="0" presId="urn:microsoft.com/office/officeart/2008/layout/PictureLineup"/>
    <dgm:cxn modelId="{5A96295B-95DF-42C7-A1FB-1898289C8C79}" type="presParOf" srcId="{643D0A3A-64B9-40BD-98FC-AD846CC874D4}" destId="{9587283D-DD17-45A0-AE51-EB2B7941ABA9}" srcOrd="1" destOrd="0" presId="urn:microsoft.com/office/officeart/2008/layout/PictureLineup"/>
    <dgm:cxn modelId="{B6C10A30-24B3-4AD9-A599-459833A1BDFE}" type="presParOf" srcId="{643D0A3A-64B9-40BD-98FC-AD846CC874D4}" destId="{AA4E5721-84F9-480D-947A-6C7C3E4DB0F5}" srcOrd="2" destOrd="0" presId="urn:microsoft.com/office/officeart/2008/layout/PictureLineup"/>
    <dgm:cxn modelId="{7D5F71D5-E229-4E54-831D-2199E7261A0E}" type="presParOf" srcId="{F9697442-3654-4CB6-B2B3-4AE5C6D9CA06}" destId="{4E8906E3-0E4A-4C3C-9A9A-ACDE3B871E56}" srcOrd="1" destOrd="0" presId="urn:microsoft.com/office/officeart/2008/layout/PictureLineup"/>
    <dgm:cxn modelId="{71861AE0-C64E-4391-902A-1288051D91A0}" type="presParOf" srcId="{F9697442-3654-4CB6-B2B3-4AE5C6D9CA06}" destId="{FB7BBAAB-9386-4190-B4DA-8B302F7DE661}" srcOrd="2" destOrd="0" presId="urn:microsoft.com/office/officeart/2008/layout/PictureLineup"/>
    <dgm:cxn modelId="{5EAC5797-31B9-4EF8-B2B7-1D297C370449}" type="presParOf" srcId="{FB7BBAAB-9386-4190-B4DA-8B302F7DE661}" destId="{9F6EA4E8-AB86-4126-B24D-093148BA826F}" srcOrd="0" destOrd="0" presId="urn:microsoft.com/office/officeart/2008/layout/PictureLineup"/>
    <dgm:cxn modelId="{79C0ECD7-AEE2-41F4-A8E8-5395222897F3}" type="presParOf" srcId="{FB7BBAAB-9386-4190-B4DA-8B302F7DE661}" destId="{34517EBF-4B82-4E02-8866-F2EBF59213AA}" srcOrd="1" destOrd="0" presId="urn:microsoft.com/office/officeart/2008/layout/PictureLineup"/>
    <dgm:cxn modelId="{2CF4DCD1-367D-4B43-B0B1-DDA37C3CF59A}" type="presParOf" srcId="{FB7BBAAB-9386-4190-B4DA-8B302F7DE661}" destId="{27880FC2-BE2F-416F-90BC-61C4DE9827DA}" srcOrd="2" destOrd="0" presId="urn:microsoft.com/office/officeart/2008/layout/PictureLineup"/>
    <dgm:cxn modelId="{4708FCF7-58ED-4C07-BDC4-81BD123176AB}" type="presParOf" srcId="{F9697442-3654-4CB6-B2B3-4AE5C6D9CA06}" destId="{20C90AF0-D68D-4C5B-9FA9-5E66356DA209}" srcOrd="3" destOrd="0" presId="urn:microsoft.com/office/officeart/2008/layout/PictureLineup"/>
    <dgm:cxn modelId="{14F20C92-C784-4032-87A5-C5C9E03A0F2A}" type="presParOf" srcId="{F9697442-3654-4CB6-B2B3-4AE5C6D9CA06}" destId="{6975F95E-3ECB-4345-B6DD-B6924C87CE26}" srcOrd="4" destOrd="0" presId="urn:microsoft.com/office/officeart/2008/layout/PictureLineup"/>
    <dgm:cxn modelId="{DFC65BA9-B3E2-422F-A592-A35C1167E101}" type="presParOf" srcId="{6975F95E-3ECB-4345-B6DD-B6924C87CE26}" destId="{361E32A6-114E-47CE-A859-D2E960ED5D41}" srcOrd="0" destOrd="0" presId="urn:microsoft.com/office/officeart/2008/layout/PictureLineup"/>
    <dgm:cxn modelId="{925E9BE4-2F0C-4AD1-A309-8639CF805DDF}" type="presParOf" srcId="{6975F95E-3ECB-4345-B6DD-B6924C87CE26}" destId="{6263EB9F-CA1F-42E5-A67D-2053FE9AF050}" srcOrd="1" destOrd="0" presId="urn:microsoft.com/office/officeart/2008/layout/PictureLineup"/>
    <dgm:cxn modelId="{4C95FFA3-EFA2-484E-9FB6-9B9A5622157B}" type="presParOf" srcId="{6975F95E-3ECB-4345-B6DD-B6924C87CE26}" destId="{B38A5FD0-A488-404B-B2ED-843D0BBAC349}" srcOrd="2" destOrd="0" presId="urn:microsoft.com/office/officeart/2008/layout/PictureLineup"/>
    <dgm:cxn modelId="{68EADB8B-DB51-4DB0-9100-27D855F3044F}" type="presParOf" srcId="{F9697442-3654-4CB6-B2B3-4AE5C6D9CA06}" destId="{6DE971A5-4490-4508-A035-09F2E4860F42}" srcOrd="5" destOrd="0" presId="urn:microsoft.com/office/officeart/2008/layout/PictureLineup"/>
    <dgm:cxn modelId="{EE758410-35E2-4929-A71B-485DFF924D1D}" type="presParOf" srcId="{F9697442-3654-4CB6-B2B3-4AE5C6D9CA06}" destId="{143C4DB4-EF82-483F-B314-8E2921B1F362}" srcOrd="6" destOrd="0" presId="urn:microsoft.com/office/officeart/2008/layout/PictureLineup"/>
    <dgm:cxn modelId="{0D00934A-7784-4737-AAFC-219844183E22}" type="presParOf" srcId="{143C4DB4-EF82-483F-B314-8E2921B1F362}" destId="{FBD9417A-2FAC-44BD-99CE-91E348B1AD65}" srcOrd="0" destOrd="0" presId="urn:microsoft.com/office/officeart/2008/layout/PictureLineup"/>
    <dgm:cxn modelId="{191DFBE4-86E9-4BEC-9309-34222FB3768D}" type="presParOf" srcId="{143C4DB4-EF82-483F-B314-8E2921B1F362}" destId="{4CB3FC3D-5CC0-4631-BABC-4F729E6A570B}" srcOrd="1" destOrd="0" presId="urn:microsoft.com/office/officeart/2008/layout/PictureLineup"/>
    <dgm:cxn modelId="{4B7A4317-70FA-4143-973B-DA81D25B026C}" type="presParOf" srcId="{143C4DB4-EF82-483F-B314-8E2921B1F362}" destId="{A5D17343-3600-41D7-80F0-0167676F6589}" srcOrd="2" destOrd="0" presId="urn:microsoft.com/office/officeart/2008/layout/PictureLineup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4DC9799-436D-4C1A-85C7-71D119B3B79E}" type="doc">
      <dgm:prSet loTypeId="urn:microsoft.com/office/officeart/2005/8/layout/hList2" loCatId="picture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C1A7DB24-0315-4FC0-AC36-65216531F46B}">
      <dgm:prSet phldrT="[Text]"/>
      <dgm:spPr/>
      <dgm:t>
        <a:bodyPr/>
        <a:lstStyle/>
        <a:p>
          <a:r>
            <a:rPr lang="en-US" dirty="0"/>
            <a:t>Dropout</a:t>
          </a:r>
        </a:p>
      </dgm:t>
    </dgm:pt>
    <dgm:pt modelId="{E6B66112-FFBA-4A24-9621-5B832B66FA90}" type="parTrans" cxnId="{AAA71BE8-991D-40B5-A633-D9647C402191}">
      <dgm:prSet/>
      <dgm:spPr/>
      <dgm:t>
        <a:bodyPr/>
        <a:lstStyle/>
        <a:p>
          <a:endParaRPr lang="en-US"/>
        </a:p>
      </dgm:t>
    </dgm:pt>
    <dgm:pt modelId="{13AA1FFB-57DB-4FA9-B338-F08AE5E28AEE}" type="sibTrans" cxnId="{AAA71BE8-991D-40B5-A633-D9647C402191}">
      <dgm:prSet/>
      <dgm:spPr/>
      <dgm:t>
        <a:bodyPr/>
        <a:lstStyle/>
        <a:p>
          <a:endParaRPr lang="en-US"/>
        </a:p>
      </dgm:t>
    </dgm:pt>
    <dgm:pt modelId="{E5EDB323-065C-4A11-9138-3A1B48FB12B3}">
      <dgm:prSet phldrT="[Text]"/>
      <dgm:spPr/>
      <dgm:t>
        <a:bodyPr/>
        <a:lstStyle/>
        <a:p>
          <a:r>
            <a:rPr lang="en-US" b="1" dirty="0"/>
            <a:t>40</a:t>
          </a:r>
          <a:r>
            <a:rPr lang="en-US" dirty="0"/>
            <a:t> – exit 00 in prior year who should have been coded dropped out</a:t>
          </a:r>
        </a:p>
      </dgm:t>
    </dgm:pt>
    <dgm:pt modelId="{F68565D0-8297-413F-AA63-5D571967DAC5}" type="parTrans" cxnId="{5057BF69-15EF-4BB8-A13B-4A17728C40CF}">
      <dgm:prSet/>
      <dgm:spPr/>
      <dgm:t>
        <a:bodyPr/>
        <a:lstStyle/>
        <a:p>
          <a:endParaRPr lang="en-US"/>
        </a:p>
      </dgm:t>
    </dgm:pt>
    <dgm:pt modelId="{FD51D6C7-6F5A-40EB-9A9E-856363307851}" type="sibTrans" cxnId="{5057BF69-15EF-4BB8-A13B-4A17728C40CF}">
      <dgm:prSet/>
      <dgm:spPr/>
      <dgm:t>
        <a:bodyPr/>
        <a:lstStyle/>
        <a:p>
          <a:endParaRPr lang="en-US"/>
        </a:p>
      </dgm:t>
    </dgm:pt>
    <dgm:pt modelId="{9579996B-F6A4-42A0-B6A5-4FEE1B0A5864}">
      <dgm:prSet phldrT="[Text]"/>
      <dgm:spPr/>
      <dgm:t>
        <a:bodyPr/>
        <a:lstStyle/>
        <a:p>
          <a:r>
            <a:rPr lang="en-US" b="1" dirty="0"/>
            <a:t>41</a:t>
          </a:r>
          <a:r>
            <a:rPr lang="en-US" dirty="0"/>
            <a:t> – adequate documentation</a:t>
          </a:r>
        </a:p>
      </dgm:t>
    </dgm:pt>
    <dgm:pt modelId="{C6CAE4C4-C237-4A6D-9FB3-7A1F6251C226}" type="parTrans" cxnId="{15FF346B-49F1-449C-91C4-FF46EF0613DE}">
      <dgm:prSet/>
      <dgm:spPr/>
      <dgm:t>
        <a:bodyPr/>
        <a:lstStyle/>
        <a:p>
          <a:endParaRPr lang="en-US"/>
        </a:p>
      </dgm:t>
    </dgm:pt>
    <dgm:pt modelId="{BDE0C3BE-1276-4663-9437-54C878259DB9}" type="sibTrans" cxnId="{15FF346B-49F1-449C-91C4-FF46EF0613DE}">
      <dgm:prSet/>
      <dgm:spPr/>
      <dgm:t>
        <a:bodyPr/>
        <a:lstStyle/>
        <a:p>
          <a:endParaRPr lang="en-US"/>
        </a:p>
      </dgm:t>
    </dgm:pt>
    <dgm:pt modelId="{204770FA-40ED-4B14-B59F-5A9CBB950E8D}">
      <dgm:prSet phldrT="[Text]"/>
      <dgm:spPr/>
      <dgm:t>
        <a:bodyPr/>
        <a:lstStyle/>
        <a:p>
          <a:r>
            <a:rPr lang="en-US" dirty="0"/>
            <a:t>Expelled Student</a:t>
          </a:r>
        </a:p>
      </dgm:t>
    </dgm:pt>
    <dgm:pt modelId="{DE54988A-9F4C-4F39-9E5A-62F0F0C0D472}" type="parTrans" cxnId="{636A458B-02E0-4291-B12F-5D52C0B72ACB}">
      <dgm:prSet/>
      <dgm:spPr/>
      <dgm:t>
        <a:bodyPr/>
        <a:lstStyle/>
        <a:p>
          <a:endParaRPr lang="en-US"/>
        </a:p>
      </dgm:t>
    </dgm:pt>
    <dgm:pt modelId="{2588AE67-480D-447B-8D4E-AEAFA76AC0D5}" type="sibTrans" cxnId="{636A458B-02E0-4291-B12F-5D52C0B72ACB}">
      <dgm:prSet/>
      <dgm:spPr/>
      <dgm:t>
        <a:bodyPr/>
        <a:lstStyle/>
        <a:p>
          <a:endParaRPr lang="en-US"/>
        </a:p>
      </dgm:t>
    </dgm:pt>
    <dgm:pt modelId="{A25E1D3F-7212-400E-B951-8F42520CE3F0}">
      <dgm:prSet phldrT="[Text]"/>
      <dgm:spPr/>
      <dgm:t>
        <a:bodyPr/>
        <a:lstStyle/>
        <a:p>
          <a:r>
            <a:rPr lang="en-US" b="1" dirty="0"/>
            <a:t>51</a:t>
          </a:r>
          <a:r>
            <a:rPr lang="en-US" dirty="0"/>
            <a:t> – adequate documentation</a:t>
          </a:r>
        </a:p>
      </dgm:t>
    </dgm:pt>
    <dgm:pt modelId="{E6BB5C00-7CE2-4CB2-8DEA-241F99179D90}" type="parTrans" cxnId="{2FEA4979-2B7C-447C-9C67-92592763A064}">
      <dgm:prSet/>
      <dgm:spPr/>
      <dgm:t>
        <a:bodyPr/>
        <a:lstStyle/>
        <a:p>
          <a:endParaRPr lang="en-US"/>
        </a:p>
      </dgm:t>
    </dgm:pt>
    <dgm:pt modelId="{E7A8F9A1-9D33-4E8A-8937-6EE9FDD40DA0}" type="sibTrans" cxnId="{2FEA4979-2B7C-447C-9C67-92592763A064}">
      <dgm:prSet/>
      <dgm:spPr/>
      <dgm:t>
        <a:bodyPr/>
        <a:lstStyle/>
        <a:p>
          <a:endParaRPr lang="en-US"/>
        </a:p>
      </dgm:t>
    </dgm:pt>
    <dgm:pt modelId="{5400D0F0-FC6C-4DCB-9CFF-D6D262B481BE}">
      <dgm:prSet phldrT="[Text]"/>
      <dgm:spPr/>
      <dgm:t>
        <a:bodyPr/>
        <a:lstStyle/>
        <a:p>
          <a:r>
            <a:rPr lang="en-US" b="1" dirty="0"/>
            <a:t>52 </a:t>
          </a:r>
          <a:r>
            <a:rPr lang="en-US" dirty="0"/>
            <a:t>– HSED recipient</a:t>
          </a:r>
        </a:p>
      </dgm:t>
    </dgm:pt>
    <dgm:pt modelId="{B5A423C3-D76D-41F7-BF89-EBDE203F428B}" type="parTrans" cxnId="{BCD66113-7430-47C8-BE9F-0C8DF4D2A5C8}">
      <dgm:prSet/>
      <dgm:spPr/>
      <dgm:t>
        <a:bodyPr/>
        <a:lstStyle/>
        <a:p>
          <a:endParaRPr lang="en-US"/>
        </a:p>
      </dgm:t>
    </dgm:pt>
    <dgm:pt modelId="{E733109B-763A-4956-B14B-7112C0A9389A}" type="sibTrans" cxnId="{BCD66113-7430-47C8-BE9F-0C8DF4D2A5C8}">
      <dgm:prSet/>
      <dgm:spPr/>
      <dgm:t>
        <a:bodyPr/>
        <a:lstStyle/>
        <a:p>
          <a:endParaRPr lang="en-US"/>
        </a:p>
      </dgm:t>
    </dgm:pt>
    <dgm:pt modelId="{35382046-FCD5-4195-B827-3DCA7D9E24AA}">
      <dgm:prSet phldrT="[Text]"/>
      <dgm:spPr/>
      <dgm:t>
        <a:bodyPr/>
        <a:lstStyle/>
        <a:p>
          <a:r>
            <a:rPr lang="en-US" dirty="0"/>
            <a:t>Transfer to External HSED</a:t>
          </a:r>
        </a:p>
      </dgm:t>
    </dgm:pt>
    <dgm:pt modelId="{B1B8C21A-40A2-44D5-909A-82C04FC29C87}" type="parTrans" cxnId="{25298B06-1975-4F74-A8F6-95298CB3D766}">
      <dgm:prSet/>
      <dgm:spPr/>
      <dgm:t>
        <a:bodyPr/>
        <a:lstStyle/>
        <a:p>
          <a:endParaRPr lang="en-US"/>
        </a:p>
      </dgm:t>
    </dgm:pt>
    <dgm:pt modelId="{DB747112-26B1-4517-8D30-543F479F45CF}" type="sibTrans" cxnId="{25298B06-1975-4F74-A8F6-95298CB3D766}">
      <dgm:prSet/>
      <dgm:spPr/>
      <dgm:t>
        <a:bodyPr/>
        <a:lstStyle/>
        <a:p>
          <a:endParaRPr lang="en-US"/>
        </a:p>
      </dgm:t>
    </dgm:pt>
    <dgm:pt modelId="{E2A998FA-775C-4DD8-BFB2-282C6600675D}">
      <dgm:prSet phldrT="[Text]"/>
      <dgm:spPr/>
      <dgm:t>
        <a:bodyPr/>
        <a:lstStyle/>
        <a:p>
          <a:r>
            <a:rPr lang="en-US" b="1" dirty="0"/>
            <a:t>71</a:t>
          </a:r>
          <a:r>
            <a:rPr lang="en-US" dirty="0"/>
            <a:t> – adequate documentation</a:t>
          </a:r>
        </a:p>
      </dgm:t>
    </dgm:pt>
    <dgm:pt modelId="{9232A2E7-A0E3-44A9-88D2-C180EE9C6B7C}" type="parTrans" cxnId="{ADBBC526-D692-4CE3-A8CF-F7E12D84FFCF}">
      <dgm:prSet/>
      <dgm:spPr/>
      <dgm:t>
        <a:bodyPr/>
        <a:lstStyle/>
        <a:p>
          <a:endParaRPr lang="en-US"/>
        </a:p>
      </dgm:t>
    </dgm:pt>
    <dgm:pt modelId="{6B53EF21-A4F2-40BB-9F75-3C690269696B}" type="sibTrans" cxnId="{ADBBC526-D692-4CE3-A8CF-F7E12D84FFCF}">
      <dgm:prSet/>
      <dgm:spPr/>
      <dgm:t>
        <a:bodyPr/>
        <a:lstStyle/>
        <a:p>
          <a:endParaRPr lang="en-US"/>
        </a:p>
      </dgm:t>
    </dgm:pt>
    <dgm:pt modelId="{A8ED9259-3BE0-47CA-88EB-45CB0449B8BA}">
      <dgm:prSet phldrT="[Text]"/>
      <dgm:spPr/>
      <dgm:t>
        <a:bodyPr/>
        <a:lstStyle/>
        <a:p>
          <a:r>
            <a:rPr lang="en-US" b="1" dirty="0"/>
            <a:t>77</a:t>
          </a:r>
          <a:r>
            <a:rPr lang="en-US" dirty="0"/>
            <a:t> – HSED recipient</a:t>
          </a:r>
        </a:p>
      </dgm:t>
    </dgm:pt>
    <dgm:pt modelId="{6F9AA923-4859-402A-8106-93B43C36CDB6}" type="parTrans" cxnId="{DE9F5A4D-BB8A-4236-A2D7-DA3FAD22C16D}">
      <dgm:prSet/>
      <dgm:spPr/>
      <dgm:t>
        <a:bodyPr/>
        <a:lstStyle/>
        <a:p>
          <a:endParaRPr lang="en-US"/>
        </a:p>
      </dgm:t>
    </dgm:pt>
    <dgm:pt modelId="{42BC467F-6CE1-40D8-B553-029720A7B872}" type="sibTrans" cxnId="{DE9F5A4D-BB8A-4236-A2D7-DA3FAD22C16D}">
      <dgm:prSet/>
      <dgm:spPr/>
      <dgm:t>
        <a:bodyPr/>
        <a:lstStyle/>
        <a:p>
          <a:endParaRPr lang="en-US"/>
        </a:p>
      </dgm:t>
    </dgm:pt>
    <dgm:pt modelId="{59EB491E-F7DF-4E0A-A46D-0A192ECF120B}">
      <dgm:prSet phldrT="[Text]"/>
      <dgm:spPr/>
      <dgm:t>
        <a:bodyPr/>
        <a:lstStyle/>
        <a:p>
          <a:r>
            <a:rPr lang="en-US" dirty="0"/>
            <a:t>Misreported Graduate</a:t>
          </a:r>
        </a:p>
      </dgm:t>
    </dgm:pt>
    <dgm:pt modelId="{AAE6C65D-C5C1-407D-8014-90E8BE927E7E}" type="parTrans" cxnId="{CC80A53A-54E5-41B8-9B20-F38A611E69FA}">
      <dgm:prSet/>
      <dgm:spPr/>
      <dgm:t>
        <a:bodyPr/>
        <a:lstStyle/>
        <a:p>
          <a:endParaRPr lang="en-US"/>
        </a:p>
      </dgm:t>
    </dgm:pt>
    <dgm:pt modelId="{DAD85337-7E7F-45CD-A693-3C7A72A94BA3}" type="sibTrans" cxnId="{CC80A53A-54E5-41B8-9B20-F38A611E69FA}">
      <dgm:prSet/>
      <dgm:spPr/>
      <dgm:t>
        <a:bodyPr/>
        <a:lstStyle/>
        <a:p>
          <a:endParaRPr lang="en-US"/>
        </a:p>
      </dgm:t>
    </dgm:pt>
    <dgm:pt modelId="{27144813-9F57-42E5-B925-1C5A5705C9B6}">
      <dgm:prSet phldrT="[Text]"/>
      <dgm:spPr/>
      <dgm:t>
        <a:bodyPr/>
        <a:lstStyle/>
        <a:p>
          <a:r>
            <a:rPr lang="en-US" b="1" dirty="0"/>
            <a:t>42</a:t>
          </a:r>
          <a:r>
            <a:rPr lang="en-US" dirty="0"/>
            <a:t> – HSED recipient</a:t>
          </a:r>
        </a:p>
      </dgm:t>
    </dgm:pt>
    <dgm:pt modelId="{074C1800-0AD2-4BC7-9288-C7B498B1D3B3}" type="parTrans" cxnId="{B55808EB-78A4-45FA-B9CE-0C9BE7443720}">
      <dgm:prSet/>
      <dgm:spPr/>
      <dgm:t>
        <a:bodyPr/>
        <a:lstStyle/>
        <a:p>
          <a:endParaRPr lang="en-US"/>
        </a:p>
      </dgm:t>
    </dgm:pt>
    <dgm:pt modelId="{B80758A0-2BD6-490B-8010-4BE33AAF7057}" type="sibTrans" cxnId="{B55808EB-78A4-45FA-B9CE-0C9BE7443720}">
      <dgm:prSet/>
      <dgm:spPr/>
      <dgm:t>
        <a:bodyPr/>
        <a:lstStyle/>
        <a:p>
          <a:endParaRPr lang="en-US"/>
        </a:p>
      </dgm:t>
    </dgm:pt>
    <dgm:pt modelId="{62E4B95E-210A-46E3-B162-5F90BFC34DFE}">
      <dgm:prSet phldrT="[Text]"/>
      <dgm:spPr/>
      <dgm:t>
        <a:bodyPr/>
        <a:lstStyle/>
        <a:p>
          <a:r>
            <a:rPr lang="en-US" dirty="0"/>
            <a:t>Adjustments 41 and 42 may also used for students with school exit 18, 19, 21, 30 in </a:t>
          </a:r>
          <a:r>
            <a:rPr lang="en-US" b="1" dirty="0"/>
            <a:t>a</a:t>
          </a:r>
          <a:r>
            <a:rPr lang="en-US" dirty="0"/>
            <a:t> prior year</a:t>
          </a:r>
        </a:p>
      </dgm:t>
    </dgm:pt>
    <dgm:pt modelId="{19F94296-D04C-4468-8FAB-732526BC38EB}" type="parTrans" cxnId="{6E4110BA-A02E-47BF-A400-8CDA65C02336}">
      <dgm:prSet/>
      <dgm:spPr/>
      <dgm:t>
        <a:bodyPr/>
        <a:lstStyle/>
        <a:p>
          <a:endParaRPr lang="en-US"/>
        </a:p>
      </dgm:t>
    </dgm:pt>
    <dgm:pt modelId="{C23E401B-6934-4637-8D6B-FB53A3CBEDE5}" type="sibTrans" cxnId="{6E4110BA-A02E-47BF-A400-8CDA65C02336}">
      <dgm:prSet/>
      <dgm:spPr/>
      <dgm:t>
        <a:bodyPr/>
        <a:lstStyle/>
        <a:p>
          <a:endParaRPr lang="en-US"/>
        </a:p>
      </dgm:t>
    </dgm:pt>
    <dgm:pt modelId="{853652A2-5A6D-40EB-9FDB-69DA76756CC7}">
      <dgm:prSet phldrT="[Text]"/>
      <dgm:spPr/>
      <dgm:t>
        <a:bodyPr/>
        <a:lstStyle/>
        <a:p>
          <a:r>
            <a:rPr lang="en-US" b="1" dirty="0"/>
            <a:t>90 </a:t>
          </a:r>
          <a:r>
            <a:rPr lang="en-US" dirty="0"/>
            <a:t>– graduated</a:t>
          </a:r>
        </a:p>
      </dgm:t>
    </dgm:pt>
    <dgm:pt modelId="{4D35F32D-DDBF-48E5-BCD5-5D914AFEC2E6}" type="parTrans" cxnId="{7EEAED92-B87A-4F9B-A8E7-8E8AB5946060}">
      <dgm:prSet/>
      <dgm:spPr/>
      <dgm:t>
        <a:bodyPr/>
        <a:lstStyle/>
        <a:p>
          <a:endParaRPr lang="en-US"/>
        </a:p>
      </dgm:t>
    </dgm:pt>
    <dgm:pt modelId="{4B596A79-1C8C-4CA4-B22D-A6B25C9A1EAF}" type="sibTrans" cxnId="{7EEAED92-B87A-4F9B-A8E7-8E8AB5946060}">
      <dgm:prSet/>
      <dgm:spPr/>
      <dgm:t>
        <a:bodyPr/>
        <a:lstStyle/>
        <a:p>
          <a:endParaRPr lang="en-US"/>
        </a:p>
      </dgm:t>
    </dgm:pt>
    <dgm:pt modelId="{CB1B5994-B7F7-4767-B77F-1B49A09716BF}">
      <dgm:prSet phldrT="[Text]"/>
      <dgm:spPr/>
      <dgm:t>
        <a:bodyPr/>
        <a:lstStyle/>
        <a:p>
          <a:r>
            <a:rPr lang="en-US" b="1" dirty="0"/>
            <a:t>96 </a:t>
          </a:r>
          <a:r>
            <a:rPr lang="en-US" dirty="0"/>
            <a:t>– graduated and completed postsecondary program</a:t>
          </a:r>
        </a:p>
      </dgm:t>
    </dgm:pt>
    <dgm:pt modelId="{4C477141-1AE8-4E19-BA1B-2CAA5B17304B}" type="parTrans" cxnId="{F9FC040E-4A01-4D5E-A6C6-0B08A6C2356A}">
      <dgm:prSet/>
      <dgm:spPr/>
      <dgm:t>
        <a:bodyPr/>
        <a:lstStyle/>
        <a:p>
          <a:endParaRPr lang="en-US"/>
        </a:p>
      </dgm:t>
    </dgm:pt>
    <dgm:pt modelId="{499C9F42-BF78-4A7F-A01D-09169DCA2014}" type="sibTrans" cxnId="{F9FC040E-4A01-4D5E-A6C6-0B08A6C2356A}">
      <dgm:prSet/>
      <dgm:spPr/>
      <dgm:t>
        <a:bodyPr/>
        <a:lstStyle/>
        <a:p>
          <a:endParaRPr lang="en-US"/>
        </a:p>
      </dgm:t>
    </dgm:pt>
    <dgm:pt modelId="{CB9286E6-E64C-454A-9784-A0D777B51731}">
      <dgm:prSet phldrT="[Text]"/>
      <dgm:spPr/>
      <dgm:t>
        <a:bodyPr/>
        <a:lstStyle/>
        <a:p>
          <a:r>
            <a:rPr lang="en-US" dirty="0"/>
            <a:t>AYG 2021 and beyond must have reported graduation guidelines measures </a:t>
          </a:r>
        </a:p>
      </dgm:t>
    </dgm:pt>
    <dgm:pt modelId="{5C8CD89E-D006-417E-8F5F-FB46CA6DA23C}" type="parTrans" cxnId="{D5153A48-6949-44AF-AB50-B8FE32B8DE27}">
      <dgm:prSet/>
      <dgm:spPr/>
      <dgm:t>
        <a:bodyPr/>
        <a:lstStyle/>
        <a:p>
          <a:endParaRPr lang="en-US"/>
        </a:p>
      </dgm:t>
    </dgm:pt>
    <dgm:pt modelId="{F534555A-D0E1-4F5C-8DA9-F8FE889A7B76}" type="sibTrans" cxnId="{D5153A48-6949-44AF-AB50-B8FE32B8DE27}">
      <dgm:prSet/>
      <dgm:spPr/>
      <dgm:t>
        <a:bodyPr/>
        <a:lstStyle/>
        <a:p>
          <a:endParaRPr lang="en-US"/>
        </a:p>
      </dgm:t>
    </dgm:pt>
    <dgm:pt modelId="{9E0738F8-DD35-46CB-B862-C7B201F283E2}" type="pres">
      <dgm:prSet presAssocID="{04DC9799-436D-4C1A-85C7-71D119B3B79E}" presName="linearFlow" presStyleCnt="0">
        <dgm:presLayoutVars>
          <dgm:dir/>
          <dgm:animLvl val="lvl"/>
          <dgm:resizeHandles/>
        </dgm:presLayoutVars>
      </dgm:prSet>
      <dgm:spPr/>
    </dgm:pt>
    <dgm:pt modelId="{21D67B2A-B624-480A-8EB9-0FD0D150D704}" type="pres">
      <dgm:prSet presAssocID="{C1A7DB24-0315-4FC0-AC36-65216531F46B}" presName="compositeNode" presStyleCnt="0">
        <dgm:presLayoutVars>
          <dgm:bulletEnabled val="1"/>
        </dgm:presLayoutVars>
      </dgm:prSet>
      <dgm:spPr/>
    </dgm:pt>
    <dgm:pt modelId="{F02916B0-1ECE-4138-B3D9-989C086A47EA}" type="pres">
      <dgm:prSet presAssocID="{C1A7DB24-0315-4FC0-AC36-65216531F46B}" presName="image" presStyleLbl="fgImgPlace1" presStyleIdx="0" presStyleCnt="4"/>
      <dgm:spPr>
        <a:blipFill>
          <a:blip xmlns:r="http://schemas.openxmlformats.org/officeDocument/2006/relationships" r:embed="rId1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a:blipFill>
      </dgm:spPr>
    </dgm:pt>
    <dgm:pt modelId="{E0123C2B-011F-4FB5-A337-A2EE53D478FB}" type="pres">
      <dgm:prSet presAssocID="{C1A7DB24-0315-4FC0-AC36-65216531F46B}" presName="childNode" presStyleLbl="node1" presStyleIdx="0" presStyleCnt="4">
        <dgm:presLayoutVars>
          <dgm:bulletEnabled val="1"/>
        </dgm:presLayoutVars>
      </dgm:prSet>
      <dgm:spPr/>
    </dgm:pt>
    <dgm:pt modelId="{988C2AA4-C1CC-4F57-9BF4-092D3DDB14AF}" type="pres">
      <dgm:prSet presAssocID="{C1A7DB24-0315-4FC0-AC36-65216531F46B}" presName="parentNode" presStyleLbl="revTx" presStyleIdx="0" presStyleCnt="4">
        <dgm:presLayoutVars>
          <dgm:chMax val="0"/>
          <dgm:bulletEnabled val="1"/>
        </dgm:presLayoutVars>
      </dgm:prSet>
      <dgm:spPr/>
    </dgm:pt>
    <dgm:pt modelId="{DAE762B8-BA4F-4DBC-B653-AB4209AAF0BA}" type="pres">
      <dgm:prSet presAssocID="{13AA1FFB-57DB-4FA9-B338-F08AE5E28AEE}" presName="sibTrans" presStyleCnt="0"/>
      <dgm:spPr/>
    </dgm:pt>
    <dgm:pt modelId="{567F6404-E498-4E2A-8FE2-C1C29A9DDDF4}" type="pres">
      <dgm:prSet presAssocID="{204770FA-40ED-4B14-B59F-5A9CBB950E8D}" presName="compositeNode" presStyleCnt="0">
        <dgm:presLayoutVars>
          <dgm:bulletEnabled val="1"/>
        </dgm:presLayoutVars>
      </dgm:prSet>
      <dgm:spPr/>
    </dgm:pt>
    <dgm:pt modelId="{2DD8B7B1-93A3-4E21-BF92-167D9559C6B6}" type="pres">
      <dgm:prSet presAssocID="{204770FA-40ED-4B14-B59F-5A9CBB950E8D}" presName="image" presStyleLbl="fgImgPlace1" presStyleIdx="1" presStyleCnt="4"/>
      <dgm:spPr>
        <a:blipFill>
          <a:blip xmlns:r="http://schemas.openxmlformats.org/officeDocument/2006/relationships" r:embed="rId2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" b="-1000"/>
          </a:stretch>
        </a:blipFill>
      </dgm:spPr>
    </dgm:pt>
    <dgm:pt modelId="{A823827E-6CDB-406C-BD1F-11B5E7BA51F4}" type="pres">
      <dgm:prSet presAssocID="{204770FA-40ED-4B14-B59F-5A9CBB950E8D}" presName="childNode" presStyleLbl="node1" presStyleIdx="1" presStyleCnt="4">
        <dgm:presLayoutVars>
          <dgm:bulletEnabled val="1"/>
        </dgm:presLayoutVars>
      </dgm:prSet>
      <dgm:spPr/>
    </dgm:pt>
    <dgm:pt modelId="{783751C0-5B82-4BD6-8E78-6BE5FC71A730}" type="pres">
      <dgm:prSet presAssocID="{204770FA-40ED-4B14-B59F-5A9CBB950E8D}" presName="parentNode" presStyleLbl="revTx" presStyleIdx="1" presStyleCnt="4">
        <dgm:presLayoutVars>
          <dgm:chMax val="0"/>
          <dgm:bulletEnabled val="1"/>
        </dgm:presLayoutVars>
      </dgm:prSet>
      <dgm:spPr/>
    </dgm:pt>
    <dgm:pt modelId="{40F55EE0-6DF8-42C7-A426-FFB359E6C52A}" type="pres">
      <dgm:prSet presAssocID="{2588AE67-480D-447B-8D4E-AEAFA76AC0D5}" presName="sibTrans" presStyleCnt="0"/>
      <dgm:spPr/>
    </dgm:pt>
    <dgm:pt modelId="{1516EDEE-8416-4D10-94CD-617E08225BEF}" type="pres">
      <dgm:prSet presAssocID="{35382046-FCD5-4195-B827-3DCA7D9E24AA}" presName="compositeNode" presStyleCnt="0">
        <dgm:presLayoutVars>
          <dgm:bulletEnabled val="1"/>
        </dgm:presLayoutVars>
      </dgm:prSet>
      <dgm:spPr/>
    </dgm:pt>
    <dgm:pt modelId="{56D4F398-1873-40F4-BAE2-CEBE2967DAEB}" type="pres">
      <dgm:prSet presAssocID="{35382046-FCD5-4195-B827-3DCA7D9E24AA}" presName="image" presStyleLbl="fgImgPlace1" presStyleIdx="2" presStyleCnt="4"/>
      <dgm:spPr>
        <a:blipFill>
          <a:blip xmlns:r="http://schemas.openxmlformats.org/officeDocument/2006/relationships" r:embed="rId3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/>
          <a:stretch>
            <a:fillRect l="-1000" r="-1000"/>
          </a:stretch>
        </a:blipFill>
      </dgm:spPr>
    </dgm:pt>
    <dgm:pt modelId="{1F0D5C88-5509-4112-A5DF-7CCB0A53EED9}" type="pres">
      <dgm:prSet presAssocID="{35382046-FCD5-4195-B827-3DCA7D9E24AA}" presName="childNode" presStyleLbl="node1" presStyleIdx="2" presStyleCnt="4">
        <dgm:presLayoutVars>
          <dgm:bulletEnabled val="1"/>
        </dgm:presLayoutVars>
      </dgm:prSet>
      <dgm:spPr/>
    </dgm:pt>
    <dgm:pt modelId="{38C89265-70ED-4DB8-A61A-42B7B1784BE5}" type="pres">
      <dgm:prSet presAssocID="{35382046-FCD5-4195-B827-3DCA7D9E24AA}" presName="parentNode" presStyleLbl="revTx" presStyleIdx="2" presStyleCnt="4">
        <dgm:presLayoutVars>
          <dgm:chMax val="0"/>
          <dgm:bulletEnabled val="1"/>
        </dgm:presLayoutVars>
      </dgm:prSet>
      <dgm:spPr/>
    </dgm:pt>
    <dgm:pt modelId="{04E703EB-5BDD-4F7C-9F33-19FB222E8589}" type="pres">
      <dgm:prSet presAssocID="{DB747112-26B1-4517-8D30-543F479F45CF}" presName="sibTrans" presStyleCnt="0"/>
      <dgm:spPr/>
    </dgm:pt>
    <dgm:pt modelId="{56F12C97-C958-48BB-96EF-546677BCBCFE}" type="pres">
      <dgm:prSet presAssocID="{59EB491E-F7DF-4E0A-A46D-0A192ECF120B}" presName="compositeNode" presStyleCnt="0">
        <dgm:presLayoutVars>
          <dgm:bulletEnabled val="1"/>
        </dgm:presLayoutVars>
      </dgm:prSet>
      <dgm:spPr/>
    </dgm:pt>
    <dgm:pt modelId="{97A44300-1C42-43BF-889D-FB6779D46ADC}" type="pres">
      <dgm:prSet presAssocID="{59EB491E-F7DF-4E0A-A46D-0A192ECF120B}" presName="image" presStyleLbl="fgImgPlace1" presStyleIdx="3" presStyleCnt="4"/>
      <dgm:spPr>
        <a:blipFill>
          <a:blip xmlns:r="http://schemas.openxmlformats.org/officeDocument/2006/relationships" r:embed="rId4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 l="-1000" r="-1000"/>
          </a:stretch>
        </a:blipFill>
      </dgm:spPr>
    </dgm:pt>
    <dgm:pt modelId="{AA95EFB0-4C43-43F0-97CD-05467F343DE4}" type="pres">
      <dgm:prSet presAssocID="{59EB491E-F7DF-4E0A-A46D-0A192ECF120B}" presName="childNode" presStyleLbl="node1" presStyleIdx="3" presStyleCnt="4">
        <dgm:presLayoutVars>
          <dgm:bulletEnabled val="1"/>
        </dgm:presLayoutVars>
      </dgm:prSet>
      <dgm:spPr/>
    </dgm:pt>
    <dgm:pt modelId="{19E9A647-A316-488B-AD2A-9931CD04CCD3}" type="pres">
      <dgm:prSet presAssocID="{59EB491E-F7DF-4E0A-A46D-0A192ECF120B}" presName="parentNode" presStyleLbl="revTx" presStyleIdx="3" presStyleCnt="4">
        <dgm:presLayoutVars>
          <dgm:chMax val="0"/>
          <dgm:bulletEnabled val="1"/>
        </dgm:presLayoutVars>
      </dgm:prSet>
      <dgm:spPr/>
    </dgm:pt>
  </dgm:ptLst>
  <dgm:cxnLst>
    <dgm:cxn modelId="{25298B06-1975-4F74-A8F6-95298CB3D766}" srcId="{04DC9799-436D-4C1A-85C7-71D119B3B79E}" destId="{35382046-FCD5-4195-B827-3DCA7D9E24AA}" srcOrd="2" destOrd="0" parTransId="{B1B8C21A-40A2-44D5-909A-82C04FC29C87}" sibTransId="{DB747112-26B1-4517-8D30-543F479F45CF}"/>
    <dgm:cxn modelId="{39A1C106-CA30-450D-B2FF-A8CDF71A7574}" type="presOf" srcId="{59EB491E-F7DF-4E0A-A46D-0A192ECF120B}" destId="{19E9A647-A316-488B-AD2A-9931CD04CCD3}" srcOrd="0" destOrd="0" presId="urn:microsoft.com/office/officeart/2005/8/layout/hList2"/>
    <dgm:cxn modelId="{F9FC040E-4A01-4D5E-A6C6-0B08A6C2356A}" srcId="{59EB491E-F7DF-4E0A-A46D-0A192ECF120B}" destId="{CB1B5994-B7F7-4767-B77F-1B49A09716BF}" srcOrd="1" destOrd="0" parTransId="{4C477141-1AE8-4E19-BA1B-2CAA5B17304B}" sibTransId="{499C9F42-BF78-4A7F-A01D-09169DCA2014}"/>
    <dgm:cxn modelId="{BCD66113-7430-47C8-BE9F-0C8DF4D2A5C8}" srcId="{204770FA-40ED-4B14-B59F-5A9CBB950E8D}" destId="{5400D0F0-FC6C-4DCB-9CFF-D6D262B481BE}" srcOrd="1" destOrd="0" parTransId="{B5A423C3-D76D-41F7-BF89-EBDE203F428B}" sibTransId="{E733109B-763A-4956-B14B-7112C0A9389A}"/>
    <dgm:cxn modelId="{805FDC17-E787-464F-891B-F55175EEFCDC}" type="presOf" srcId="{E2A998FA-775C-4DD8-BFB2-282C6600675D}" destId="{1F0D5C88-5509-4112-A5DF-7CCB0A53EED9}" srcOrd="0" destOrd="0" presId="urn:microsoft.com/office/officeart/2005/8/layout/hList2"/>
    <dgm:cxn modelId="{ADBBC526-D692-4CE3-A8CF-F7E12D84FFCF}" srcId="{35382046-FCD5-4195-B827-3DCA7D9E24AA}" destId="{E2A998FA-775C-4DD8-BFB2-282C6600675D}" srcOrd="0" destOrd="0" parTransId="{9232A2E7-A0E3-44A9-88D2-C180EE9C6B7C}" sibTransId="{6B53EF21-A4F2-40BB-9F75-3C690269696B}"/>
    <dgm:cxn modelId="{CC80A53A-54E5-41B8-9B20-F38A611E69FA}" srcId="{04DC9799-436D-4C1A-85C7-71D119B3B79E}" destId="{59EB491E-F7DF-4E0A-A46D-0A192ECF120B}" srcOrd="3" destOrd="0" parTransId="{AAE6C65D-C5C1-407D-8014-90E8BE927E7E}" sibTransId="{DAD85337-7E7F-45CD-A693-3C7A72A94BA3}"/>
    <dgm:cxn modelId="{D5153A48-6949-44AF-AB50-B8FE32B8DE27}" srcId="{59EB491E-F7DF-4E0A-A46D-0A192ECF120B}" destId="{CB9286E6-E64C-454A-9784-A0D777B51731}" srcOrd="2" destOrd="0" parTransId="{5C8CD89E-D006-417E-8F5F-FB46CA6DA23C}" sibTransId="{F534555A-D0E1-4F5C-8DA9-F8FE889A7B76}"/>
    <dgm:cxn modelId="{5057BF69-15EF-4BB8-A13B-4A17728C40CF}" srcId="{C1A7DB24-0315-4FC0-AC36-65216531F46B}" destId="{E5EDB323-065C-4A11-9138-3A1B48FB12B3}" srcOrd="0" destOrd="0" parTransId="{F68565D0-8297-413F-AA63-5D571967DAC5}" sibTransId="{FD51D6C7-6F5A-40EB-9A9E-856363307851}"/>
    <dgm:cxn modelId="{15FF346B-49F1-449C-91C4-FF46EF0613DE}" srcId="{C1A7DB24-0315-4FC0-AC36-65216531F46B}" destId="{9579996B-F6A4-42A0-B6A5-4FEE1B0A5864}" srcOrd="1" destOrd="0" parTransId="{C6CAE4C4-C237-4A6D-9FB3-7A1F6251C226}" sibTransId="{BDE0C3BE-1276-4663-9437-54C878259DB9}"/>
    <dgm:cxn modelId="{DE9F5A4D-BB8A-4236-A2D7-DA3FAD22C16D}" srcId="{35382046-FCD5-4195-B827-3DCA7D9E24AA}" destId="{A8ED9259-3BE0-47CA-88EB-45CB0449B8BA}" srcOrd="1" destOrd="0" parTransId="{6F9AA923-4859-402A-8106-93B43C36CDB6}" sibTransId="{42BC467F-6CE1-40D8-B553-029720A7B872}"/>
    <dgm:cxn modelId="{ACABDF54-5D05-4BD3-80B8-B5BD0BA28CB2}" type="presOf" srcId="{C1A7DB24-0315-4FC0-AC36-65216531F46B}" destId="{988C2AA4-C1CC-4F57-9BF4-092D3DDB14AF}" srcOrd="0" destOrd="0" presId="urn:microsoft.com/office/officeart/2005/8/layout/hList2"/>
    <dgm:cxn modelId="{2FEA4979-2B7C-447C-9C67-92592763A064}" srcId="{204770FA-40ED-4B14-B59F-5A9CBB950E8D}" destId="{A25E1D3F-7212-400E-B951-8F42520CE3F0}" srcOrd="0" destOrd="0" parTransId="{E6BB5C00-7CE2-4CB2-8DEA-241F99179D90}" sibTransId="{E7A8F9A1-9D33-4E8A-8937-6EE9FDD40DA0}"/>
    <dgm:cxn modelId="{25FCDC7C-9AA5-4E80-8264-2683433122DD}" type="presOf" srcId="{5400D0F0-FC6C-4DCB-9CFF-D6D262B481BE}" destId="{A823827E-6CDB-406C-BD1F-11B5E7BA51F4}" srcOrd="0" destOrd="1" presId="urn:microsoft.com/office/officeart/2005/8/layout/hList2"/>
    <dgm:cxn modelId="{39B7B97E-4027-4D8B-A7DC-6E8D19D22331}" type="presOf" srcId="{04DC9799-436D-4C1A-85C7-71D119B3B79E}" destId="{9E0738F8-DD35-46CB-B862-C7B201F283E2}" srcOrd="0" destOrd="0" presId="urn:microsoft.com/office/officeart/2005/8/layout/hList2"/>
    <dgm:cxn modelId="{F4658087-FAA1-44ED-9265-75A670E2FB96}" type="presOf" srcId="{E5EDB323-065C-4A11-9138-3A1B48FB12B3}" destId="{E0123C2B-011F-4FB5-A337-A2EE53D478FB}" srcOrd="0" destOrd="0" presId="urn:microsoft.com/office/officeart/2005/8/layout/hList2"/>
    <dgm:cxn modelId="{636A458B-02E0-4291-B12F-5D52C0B72ACB}" srcId="{04DC9799-436D-4C1A-85C7-71D119B3B79E}" destId="{204770FA-40ED-4B14-B59F-5A9CBB950E8D}" srcOrd="1" destOrd="0" parTransId="{DE54988A-9F4C-4F39-9E5A-62F0F0C0D472}" sibTransId="{2588AE67-480D-447B-8D4E-AEAFA76AC0D5}"/>
    <dgm:cxn modelId="{9BB24D91-1EDC-4EEE-ADE8-927268E9BFD0}" type="presOf" srcId="{35382046-FCD5-4195-B827-3DCA7D9E24AA}" destId="{38C89265-70ED-4DB8-A61A-42B7B1784BE5}" srcOrd="0" destOrd="0" presId="urn:microsoft.com/office/officeart/2005/8/layout/hList2"/>
    <dgm:cxn modelId="{7EEAED92-B87A-4F9B-A8E7-8E8AB5946060}" srcId="{59EB491E-F7DF-4E0A-A46D-0A192ECF120B}" destId="{853652A2-5A6D-40EB-9FDB-69DA76756CC7}" srcOrd="0" destOrd="0" parTransId="{4D35F32D-DDBF-48E5-BCD5-5D914AFEC2E6}" sibTransId="{4B596A79-1C8C-4CA4-B22D-A6B25C9A1EAF}"/>
    <dgm:cxn modelId="{F309A196-67CC-47AC-B35C-DF1283E7C1DD}" type="presOf" srcId="{A25E1D3F-7212-400E-B951-8F42520CE3F0}" destId="{A823827E-6CDB-406C-BD1F-11B5E7BA51F4}" srcOrd="0" destOrd="0" presId="urn:microsoft.com/office/officeart/2005/8/layout/hList2"/>
    <dgm:cxn modelId="{6570CF96-DB18-4452-A1F0-D941FCCFDFCE}" type="presOf" srcId="{9579996B-F6A4-42A0-B6A5-4FEE1B0A5864}" destId="{E0123C2B-011F-4FB5-A337-A2EE53D478FB}" srcOrd="0" destOrd="1" presId="urn:microsoft.com/office/officeart/2005/8/layout/hList2"/>
    <dgm:cxn modelId="{7DE34698-52FF-4B4F-8EF5-A9244856387C}" type="presOf" srcId="{A8ED9259-3BE0-47CA-88EB-45CB0449B8BA}" destId="{1F0D5C88-5509-4112-A5DF-7CCB0A53EED9}" srcOrd="0" destOrd="1" presId="urn:microsoft.com/office/officeart/2005/8/layout/hList2"/>
    <dgm:cxn modelId="{F28F88AA-7548-4D96-9F78-FC38A5BBAF2D}" type="presOf" srcId="{CB9286E6-E64C-454A-9784-A0D777B51731}" destId="{AA95EFB0-4C43-43F0-97CD-05467F343DE4}" srcOrd="0" destOrd="2" presId="urn:microsoft.com/office/officeart/2005/8/layout/hList2"/>
    <dgm:cxn modelId="{6E4110BA-A02E-47BF-A400-8CDA65C02336}" srcId="{C1A7DB24-0315-4FC0-AC36-65216531F46B}" destId="{62E4B95E-210A-46E3-B162-5F90BFC34DFE}" srcOrd="3" destOrd="0" parTransId="{19F94296-D04C-4468-8FAB-732526BC38EB}" sibTransId="{C23E401B-6934-4637-8D6B-FB53A3CBEDE5}"/>
    <dgm:cxn modelId="{7CA99EBA-AE57-4692-8E0B-B93F7964EBBF}" type="presOf" srcId="{204770FA-40ED-4B14-B59F-5A9CBB950E8D}" destId="{783751C0-5B82-4BD6-8E78-6BE5FC71A730}" srcOrd="0" destOrd="0" presId="urn:microsoft.com/office/officeart/2005/8/layout/hList2"/>
    <dgm:cxn modelId="{DECA4DBC-896B-4275-8528-807C83A28718}" type="presOf" srcId="{853652A2-5A6D-40EB-9FDB-69DA76756CC7}" destId="{AA95EFB0-4C43-43F0-97CD-05467F343DE4}" srcOrd="0" destOrd="0" presId="urn:microsoft.com/office/officeart/2005/8/layout/hList2"/>
    <dgm:cxn modelId="{17D963BD-92D6-48C6-A354-C24F0DCB5C45}" type="presOf" srcId="{27144813-9F57-42E5-B925-1C5A5705C9B6}" destId="{E0123C2B-011F-4FB5-A337-A2EE53D478FB}" srcOrd="0" destOrd="2" presId="urn:microsoft.com/office/officeart/2005/8/layout/hList2"/>
    <dgm:cxn modelId="{FBAA43E3-D69B-423C-9737-185EE0ECE6AA}" type="presOf" srcId="{CB1B5994-B7F7-4767-B77F-1B49A09716BF}" destId="{AA95EFB0-4C43-43F0-97CD-05467F343DE4}" srcOrd="0" destOrd="1" presId="urn:microsoft.com/office/officeart/2005/8/layout/hList2"/>
    <dgm:cxn modelId="{AAA71BE8-991D-40B5-A633-D9647C402191}" srcId="{04DC9799-436D-4C1A-85C7-71D119B3B79E}" destId="{C1A7DB24-0315-4FC0-AC36-65216531F46B}" srcOrd="0" destOrd="0" parTransId="{E6B66112-FFBA-4A24-9621-5B832B66FA90}" sibTransId="{13AA1FFB-57DB-4FA9-B338-F08AE5E28AEE}"/>
    <dgm:cxn modelId="{B55808EB-78A4-45FA-B9CE-0C9BE7443720}" srcId="{C1A7DB24-0315-4FC0-AC36-65216531F46B}" destId="{27144813-9F57-42E5-B925-1C5A5705C9B6}" srcOrd="2" destOrd="0" parTransId="{074C1800-0AD2-4BC7-9288-C7B498B1D3B3}" sibTransId="{B80758A0-2BD6-490B-8010-4BE33AAF7057}"/>
    <dgm:cxn modelId="{29CF32F1-C832-4B98-9028-C2EA509CE217}" type="presOf" srcId="{62E4B95E-210A-46E3-B162-5F90BFC34DFE}" destId="{E0123C2B-011F-4FB5-A337-A2EE53D478FB}" srcOrd="0" destOrd="3" presId="urn:microsoft.com/office/officeart/2005/8/layout/hList2"/>
    <dgm:cxn modelId="{9D0CAF20-2410-4C6A-AD28-CFD37A2EA6E9}" type="presParOf" srcId="{9E0738F8-DD35-46CB-B862-C7B201F283E2}" destId="{21D67B2A-B624-480A-8EB9-0FD0D150D704}" srcOrd="0" destOrd="0" presId="urn:microsoft.com/office/officeart/2005/8/layout/hList2"/>
    <dgm:cxn modelId="{D77D37AD-DC9C-437E-9B75-51C83FD6DFEE}" type="presParOf" srcId="{21D67B2A-B624-480A-8EB9-0FD0D150D704}" destId="{F02916B0-1ECE-4138-B3D9-989C086A47EA}" srcOrd="0" destOrd="0" presId="urn:microsoft.com/office/officeart/2005/8/layout/hList2"/>
    <dgm:cxn modelId="{405C8C44-EE9D-4968-B3B7-DE15836BA644}" type="presParOf" srcId="{21D67B2A-B624-480A-8EB9-0FD0D150D704}" destId="{E0123C2B-011F-4FB5-A337-A2EE53D478FB}" srcOrd="1" destOrd="0" presId="urn:microsoft.com/office/officeart/2005/8/layout/hList2"/>
    <dgm:cxn modelId="{19D9B239-9CD0-4C2A-92AE-75E6EC25AC23}" type="presParOf" srcId="{21D67B2A-B624-480A-8EB9-0FD0D150D704}" destId="{988C2AA4-C1CC-4F57-9BF4-092D3DDB14AF}" srcOrd="2" destOrd="0" presId="urn:microsoft.com/office/officeart/2005/8/layout/hList2"/>
    <dgm:cxn modelId="{0FCA1406-60B1-4FA0-8D8D-628F2394095E}" type="presParOf" srcId="{9E0738F8-DD35-46CB-B862-C7B201F283E2}" destId="{DAE762B8-BA4F-4DBC-B653-AB4209AAF0BA}" srcOrd="1" destOrd="0" presId="urn:microsoft.com/office/officeart/2005/8/layout/hList2"/>
    <dgm:cxn modelId="{C5300A84-9468-4F5E-9215-103899B9FF16}" type="presParOf" srcId="{9E0738F8-DD35-46CB-B862-C7B201F283E2}" destId="{567F6404-E498-4E2A-8FE2-C1C29A9DDDF4}" srcOrd="2" destOrd="0" presId="urn:microsoft.com/office/officeart/2005/8/layout/hList2"/>
    <dgm:cxn modelId="{A92EA6F5-3299-4C8E-B290-AC78D1432DC4}" type="presParOf" srcId="{567F6404-E498-4E2A-8FE2-C1C29A9DDDF4}" destId="{2DD8B7B1-93A3-4E21-BF92-167D9559C6B6}" srcOrd="0" destOrd="0" presId="urn:microsoft.com/office/officeart/2005/8/layout/hList2"/>
    <dgm:cxn modelId="{C904CAC4-FFC8-444A-99C1-9882036C672B}" type="presParOf" srcId="{567F6404-E498-4E2A-8FE2-C1C29A9DDDF4}" destId="{A823827E-6CDB-406C-BD1F-11B5E7BA51F4}" srcOrd="1" destOrd="0" presId="urn:microsoft.com/office/officeart/2005/8/layout/hList2"/>
    <dgm:cxn modelId="{4EA92046-3203-405E-85ED-9A20A3538524}" type="presParOf" srcId="{567F6404-E498-4E2A-8FE2-C1C29A9DDDF4}" destId="{783751C0-5B82-4BD6-8E78-6BE5FC71A730}" srcOrd="2" destOrd="0" presId="urn:microsoft.com/office/officeart/2005/8/layout/hList2"/>
    <dgm:cxn modelId="{F05E78C1-0D39-429E-BF4E-5AFED4AE9683}" type="presParOf" srcId="{9E0738F8-DD35-46CB-B862-C7B201F283E2}" destId="{40F55EE0-6DF8-42C7-A426-FFB359E6C52A}" srcOrd="3" destOrd="0" presId="urn:microsoft.com/office/officeart/2005/8/layout/hList2"/>
    <dgm:cxn modelId="{A981D414-C480-4258-8A21-F012C3ADF1D7}" type="presParOf" srcId="{9E0738F8-DD35-46CB-B862-C7B201F283E2}" destId="{1516EDEE-8416-4D10-94CD-617E08225BEF}" srcOrd="4" destOrd="0" presId="urn:microsoft.com/office/officeart/2005/8/layout/hList2"/>
    <dgm:cxn modelId="{64AC014C-4880-40F4-AF8F-EA48CD7D6955}" type="presParOf" srcId="{1516EDEE-8416-4D10-94CD-617E08225BEF}" destId="{56D4F398-1873-40F4-BAE2-CEBE2967DAEB}" srcOrd="0" destOrd="0" presId="urn:microsoft.com/office/officeart/2005/8/layout/hList2"/>
    <dgm:cxn modelId="{3C3085F7-BB3B-4B7D-9C58-089C5EBBE8C6}" type="presParOf" srcId="{1516EDEE-8416-4D10-94CD-617E08225BEF}" destId="{1F0D5C88-5509-4112-A5DF-7CCB0A53EED9}" srcOrd="1" destOrd="0" presId="urn:microsoft.com/office/officeart/2005/8/layout/hList2"/>
    <dgm:cxn modelId="{302A01C0-9E75-49D2-BCE3-DAC3DD4B6EAA}" type="presParOf" srcId="{1516EDEE-8416-4D10-94CD-617E08225BEF}" destId="{38C89265-70ED-4DB8-A61A-42B7B1784BE5}" srcOrd="2" destOrd="0" presId="urn:microsoft.com/office/officeart/2005/8/layout/hList2"/>
    <dgm:cxn modelId="{01816E71-F8E8-4014-9C5E-6EB6152567FB}" type="presParOf" srcId="{9E0738F8-DD35-46CB-B862-C7B201F283E2}" destId="{04E703EB-5BDD-4F7C-9F33-19FB222E8589}" srcOrd="5" destOrd="0" presId="urn:microsoft.com/office/officeart/2005/8/layout/hList2"/>
    <dgm:cxn modelId="{D7C904A0-B50B-4EAC-8DFD-B016A99FA072}" type="presParOf" srcId="{9E0738F8-DD35-46CB-B862-C7B201F283E2}" destId="{56F12C97-C958-48BB-96EF-546677BCBCFE}" srcOrd="6" destOrd="0" presId="urn:microsoft.com/office/officeart/2005/8/layout/hList2"/>
    <dgm:cxn modelId="{E1B394D4-9D64-46E6-A389-3E3FDC6BC1DC}" type="presParOf" srcId="{56F12C97-C958-48BB-96EF-546677BCBCFE}" destId="{97A44300-1C42-43BF-889D-FB6779D46ADC}" srcOrd="0" destOrd="0" presId="urn:microsoft.com/office/officeart/2005/8/layout/hList2"/>
    <dgm:cxn modelId="{E233E4E5-77A1-41D6-A1B9-04890575A10A}" type="presParOf" srcId="{56F12C97-C958-48BB-96EF-546677BCBCFE}" destId="{AA95EFB0-4C43-43F0-97CD-05467F343DE4}" srcOrd="1" destOrd="0" presId="urn:microsoft.com/office/officeart/2005/8/layout/hList2"/>
    <dgm:cxn modelId="{4330C1A6-182B-4388-9ECB-45D22BE0EDB8}" type="presParOf" srcId="{56F12C97-C958-48BB-96EF-546677BCBCFE}" destId="{19E9A647-A316-488B-AD2A-9931CD04CCD3}" srcOrd="2" destOrd="0" presId="urn:microsoft.com/office/officeart/2005/8/layout/h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599C38-C5A3-4836-8F0E-2D157C8421C2}">
      <dsp:nvSpPr>
        <dsp:cNvPr id="0" name=""/>
        <dsp:cNvSpPr/>
      </dsp:nvSpPr>
      <dsp:spPr>
        <a:xfrm>
          <a:off x="86978" y="0"/>
          <a:ext cx="2889330" cy="288933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accent2">
              <a:shade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9587283D-DD17-45A0-AE51-EB2B7941ABA9}">
      <dsp:nvSpPr>
        <dsp:cNvPr id="0" name=""/>
        <dsp:cNvSpPr/>
      </dsp:nvSpPr>
      <dsp:spPr>
        <a:xfrm>
          <a:off x="86978" y="0"/>
          <a:ext cx="288" cy="5778661"/>
        </a:xfrm>
        <a:prstGeom prst="line">
          <a:avLst/>
        </a:pr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4E5721-84F9-480D-947A-6C7C3E4DB0F5}">
      <dsp:nvSpPr>
        <dsp:cNvPr id="0" name=""/>
        <dsp:cNvSpPr/>
      </dsp:nvSpPr>
      <dsp:spPr>
        <a:xfrm>
          <a:off x="86978" y="2889330"/>
          <a:ext cx="2889330" cy="28893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Cross LEA Phase Error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SE703 – adjustment 42, 52, 77 updates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SE704 – school exit 40, 50, 70 updates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SE706 – school exit 18, 19, 21, 30 updates</a:t>
          </a:r>
        </a:p>
      </dsp:txBody>
      <dsp:txXfrm>
        <a:off x="86978" y="2889330"/>
        <a:ext cx="2889330" cy="2889330"/>
      </dsp:txXfrm>
    </dsp:sp>
    <dsp:sp modelId="{9F6EA4E8-AB86-4126-B24D-093148BA826F}">
      <dsp:nvSpPr>
        <dsp:cNvPr id="0" name=""/>
        <dsp:cNvSpPr/>
      </dsp:nvSpPr>
      <dsp:spPr>
        <a:xfrm>
          <a:off x="2977482" y="0"/>
          <a:ext cx="2889330" cy="288933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accent2">
              <a:shade val="50000"/>
              <a:hueOff val="150287"/>
              <a:satOff val="-39138"/>
              <a:lumOff val="3032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34517EBF-4B82-4E02-8866-F2EBF59213AA}">
      <dsp:nvSpPr>
        <dsp:cNvPr id="0" name=""/>
        <dsp:cNvSpPr/>
      </dsp:nvSpPr>
      <dsp:spPr>
        <a:xfrm>
          <a:off x="2977482" y="0"/>
          <a:ext cx="288" cy="5778661"/>
        </a:xfrm>
        <a:prstGeom prst="line">
          <a:avLst/>
        </a:pr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880FC2-BE2F-416F-90BC-61C4DE9827DA}">
      <dsp:nvSpPr>
        <dsp:cNvPr id="0" name=""/>
        <dsp:cNvSpPr/>
      </dsp:nvSpPr>
      <dsp:spPr>
        <a:xfrm>
          <a:off x="2977482" y="2889330"/>
          <a:ext cx="2889330" cy="28893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Misreported Graduate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School Exit 00 in </a:t>
          </a:r>
          <a:r>
            <a:rPr lang="en-US" sz="1800" kern="1200" dirty="0">
              <a:highlight>
                <a:srgbClr val="00FFFF"/>
              </a:highlight>
            </a:rPr>
            <a:t>the</a:t>
          </a:r>
          <a:r>
            <a:rPr lang="en-US" sz="1800" kern="1200" dirty="0"/>
            <a:t> prior year when student should have been coded as graduate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Students with AYG 2021 and beyond must have reported Graduation Guidelines</a:t>
          </a:r>
        </a:p>
      </dsp:txBody>
      <dsp:txXfrm>
        <a:off x="2977482" y="2889330"/>
        <a:ext cx="2889330" cy="2889330"/>
      </dsp:txXfrm>
    </dsp:sp>
    <dsp:sp modelId="{361E32A6-114E-47CE-A859-D2E960ED5D41}">
      <dsp:nvSpPr>
        <dsp:cNvPr id="0" name=""/>
        <dsp:cNvSpPr/>
      </dsp:nvSpPr>
      <dsp:spPr>
        <a:xfrm>
          <a:off x="5867986" y="0"/>
          <a:ext cx="2889330" cy="288933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accent2">
              <a:shade val="50000"/>
              <a:hueOff val="300575"/>
              <a:satOff val="-78277"/>
              <a:lumOff val="6065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6263EB9F-CA1F-42E5-A67D-2053FE9AF050}">
      <dsp:nvSpPr>
        <dsp:cNvPr id="0" name=""/>
        <dsp:cNvSpPr/>
      </dsp:nvSpPr>
      <dsp:spPr>
        <a:xfrm>
          <a:off x="5867986" y="0"/>
          <a:ext cx="288" cy="5778661"/>
        </a:xfrm>
        <a:prstGeom prst="line">
          <a:avLst/>
        </a:pr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8A5FD0-A488-404B-B2ED-843D0BBAC349}">
      <dsp:nvSpPr>
        <dsp:cNvPr id="0" name=""/>
        <dsp:cNvSpPr/>
      </dsp:nvSpPr>
      <dsp:spPr>
        <a:xfrm>
          <a:off x="5867986" y="2889330"/>
          <a:ext cx="2889330" cy="28893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District receives adequate documentation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Students with school exit type 40, 50, 70 in </a:t>
          </a:r>
          <a:r>
            <a:rPr lang="en-US" sz="1800" kern="1200" dirty="0">
              <a:highlight>
                <a:srgbClr val="00FFFF"/>
              </a:highlight>
            </a:rPr>
            <a:t>a</a:t>
          </a:r>
          <a:r>
            <a:rPr lang="en-US" sz="1800" kern="1200" dirty="0"/>
            <a:t> prior year</a:t>
          </a:r>
        </a:p>
      </dsp:txBody>
      <dsp:txXfrm>
        <a:off x="5867986" y="2889330"/>
        <a:ext cx="2889330" cy="2889330"/>
      </dsp:txXfrm>
    </dsp:sp>
    <dsp:sp modelId="{FBD9417A-2FAC-44BD-99CE-91E348B1AD65}">
      <dsp:nvSpPr>
        <dsp:cNvPr id="0" name=""/>
        <dsp:cNvSpPr/>
      </dsp:nvSpPr>
      <dsp:spPr>
        <a:xfrm>
          <a:off x="8758490" y="0"/>
          <a:ext cx="2889330" cy="288933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accent2">
              <a:shade val="50000"/>
              <a:hueOff val="150287"/>
              <a:satOff val="-39138"/>
              <a:lumOff val="3032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4CB3FC3D-5CC0-4631-BABC-4F729E6A570B}">
      <dsp:nvSpPr>
        <dsp:cNvPr id="0" name=""/>
        <dsp:cNvSpPr/>
      </dsp:nvSpPr>
      <dsp:spPr>
        <a:xfrm>
          <a:off x="8758490" y="0"/>
          <a:ext cx="288" cy="5778661"/>
        </a:xfrm>
        <a:prstGeom prst="line">
          <a:avLst/>
        </a:pr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D17343-3600-41D7-80F0-0167676F6589}">
      <dsp:nvSpPr>
        <dsp:cNvPr id="0" name=""/>
        <dsp:cNvSpPr/>
      </dsp:nvSpPr>
      <dsp:spPr>
        <a:xfrm>
          <a:off x="8758490" y="2889330"/>
          <a:ext cx="2889330" cy="28893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District receives notification of completed HSED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Students with school exit type 40, 50, 70 in </a:t>
          </a:r>
          <a:r>
            <a:rPr lang="en-US" sz="1800" kern="1200" dirty="0">
              <a:highlight>
                <a:srgbClr val="00FFFF"/>
              </a:highlight>
            </a:rPr>
            <a:t>a</a:t>
          </a:r>
          <a:r>
            <a:rPr lang="en-US" sz="1800" kern="1200" dirty="0"/>
            <a:t> prior year</a:t>
          </a:r>
        </a:p>
      </dsp:txBody>
      <dsp:txXfrm>
        <a:off x="8758490" y="2889330"/>
        <a:ext cx="2889330" cy="288933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8C2AA4-C1CC-4F57-9BF4-092D3DDB14AF}">
      <dsp:nvSpPr>
        <dsp:cNvPr id="0" name=""/>
        <dsp:cNvSpPr/>
      </dsp:nvSpPr>
      <dsp:spPr>
        <a:xfrm rot="16200000">
          <a:off x="-2020266" y="3013881"/>
          <a:ext cx="4597638" cy="4167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67535" bIns="0" numCol="1" spcCol="1270" anchor="t" anchorCtr="0">
          <a:noAutofit/>
        </a:bodyPr>
        <a:lstStyle/>
        <a:p>
          <a:pPr marL="0" lvl="0" indent="0" algn="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Dropout</a:t>
          </a:r>
        </a:p>
      </dsp:txBody>
      <dsp:txXfrm>
        <a:off x="-2020266" y="3013881"/>
        <a:ext cx="4597638" cy="416732"/>
      </dsp:txXfrm>
    </dsp:sp>
    <dsp:sp modelId="{E0123C2B-011F-4FB5-A337-A2EE53D478FB}">
      <dsp:nvSpPr>
        <dsp:cNvPr id="0" name=""/>
        <dsp:cNvSpPr/>
      </dsp:nvSpPr>
      <dsp:spPr>
        <a:xfrm>
          <a:off x="486919" y="923428"/>
          <a:ext cx="2075768" cy="4597638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6464" tIns="367535" rIns="156464" bIns="156464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b="1" kern="1200" dirty="0"/>
            <a:t>40</a:t>
          </a:r>
          <a:r>
            <a:rPr lang="en-US" sz="1700" kern="1200" dirty="0"/>
            <a:t> – exit 00 in prior year who should have been coded dropped out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b="1" kern="1200" dirty="0"/>
            <a:t>41</a:t>
          </a:r>
          <a:r>
            <a:rPr lang="en-US" sz="1700" kern="1200" dirty="0"/>
            <a:t> – adequate documentation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b="1" kern="1200" dirty="0"/>
            <a:t>42</a:t>
          </a:r>
          <a:r>
            <a:rPr lang="en-US" sz="1700" kern="1200" dirty="0"/>
            <a:t> – HSED recipient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Adjustments 41 and 42 may also used for students with school exit 18, 19, 21, 30 in </a:t>
          </a:r>
          <a:r>
            <a:rPr lang="en-US" sz="1700" b="1" kern="1200" dirty="0"/>
            <a:t>a</a:t>
          </a:r>
          <a:r>
            <a:rPr lang="en-US" sz="1700" kern="1200" dirty="0"/>
            <a:t> prior year</a:t>
          </a:r>
        </a:p>
      </dsp:txBody>
      <dsp:txXfrm>
        <a:off x="486919" y="923428"/>
        <a:ext cx="2075768" cy="4597638"/>
      </dsp:txXfrm>
    </dsp:sp>
    <dsp:sp modelId="{F02916B0-1ECE-4138-B3D9-989C086A47EA}">
      <dsp:nvSpPr>
        <dsp:cNvPr id="0" name=""/>
        <dsp:cNvSpPr/>
      </dsp:nvSpPr>
      <dsp:spPr>
        <a:xfrm>
          <a:off x="70186" y="373341"/>
          <a:ext cx="833464" cy="833464"/>
        </a:xfrm>
        <a:prstGeom prst="rect">
          <a:avLst/>
        </a:prstGeom>
        <a:blipFill>
          <a:blip xmlns:r="http://schemas.openxmlformats.org/officeDocument/2006/relationships" r:embed="rId1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a:blip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783751C0-5B82-4BD6-8E78-6BE5FC71A730}">
      <dsp:nvSpPr>
        <dsp:cNvPr id="0" name=""/>
        <dsp:cNvSpPr/>
      </dsp:nvSpPr>
      <dsp:spPr>
        <a:xfrm rot="16200000">
          <a:off x="1013708" y="3013881"/>
          <a:ext cx="4597638" cy="4167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67535" bIns="0" numCol="1" spcCol="1270" anchor="t" anchorCtr="0">
          <a:noAutofit/>
        </a:bodyPr>
        <a:lstStyle/>
        <a:p>
          <a:pPr marL="0" lvl="0" indent="0" algn="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Expelled Student</a:t>
          </a:r>
        </a:p>
      </dsp:txBody>
      <dsp:txXfrm>
        <a:off x="1013708" y="3013881"/>
        <a:ext cx="4597638" cy="416732"/>
      </dsp:txXfrm>
    </dsp:sp>
    <dsp:sp modelId="{A823827E-6CDB-406C-BD1F-11B5E7BA51F4}">
      <dsp:nvSpPr>
        <dsp:cNvPr id="0" name=""/>
        <dsp:cNvSpPr/>
      </dsp:nvSpPr>
      <dsp:spPr>
        <a:xfrm>
          <a:off x="3520894" y="923428"/>
          <a:ext cx="2075768" cy="4597638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6464" tIns="367535" rIns="156464" bIns="156464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b="1" kern="1200" dirty="0"/>
            <a:t>51</a:t>
          </a:r>
          <a:r>
            <a:rPr lang="en-US" sz="1700" kern="1200" dirty="0"/>
            <a:t> – adequate documentation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b="1" kern="1200" dirty="0"/>
            <a:t>52 </a:t>
          </a:r>
          <a:r>
            <a:rPr lang="en-US" sz="1700" kern="1200" dirty="0"/>
            <a:t>– HSED recipient</a:t>
          </a:r>
        </a:p>
      </dsp:txBody>
      <dsp:txXfrm>
        <a:off x="3520894" y="923428"/>
        <a:ext cx="2075768" cy="4597638"/>
      </dsp:txXfrm>
    </dsp:sp>
    <dsp:sp modelId="{2DD8B7B1-93A3-4E21-BF92-167D9559C6B6}">
      <dsp:nvSpPr>
        <dsp:cNvPr id="0" name=""/>
        <dsp:cNvSpPr/>
      </dsp:nvSpPr>
      <dsp:spPr>
        <a:xfrm>
          <a:off x="3104161" y="373341"/>
          <a:ext cx="833464" cy="833464"/>
        </a:xfrm>
        <a:prstGeom prst="rect">
          <a:avLst/>
        </a:prstGeom>
        <a:blipFill>
          <a:blip xmlns:r="http://schemas.openxmlformats.org/officeDocument/2006/relationships" r:embed="rId2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" b="-1000"/>
          </a:stretch>
        </a:blip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38C89265-70ED-4DB8-A61A-42B7B1784BE5}">
      <dsp:nvSpPr>
        <dsp:cNvPr id="0" name=""/>
        <dsp:cNvSpPr/>
      </dsp:nvSpPr>
      <dsp:spPr>
        <a:xfrm rot="16200000">
          <a:off x="4047683" y="3013881"/>
          <a:ext cx="4597638" cy="4167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67535" bIns="0" numCol="1" spcCol="1270" anchor="t" anchorCtr="0">
          <a:noAutofit/>
        </a:bodyPr>
        <a:lstStyle/>
        <a:p>
          <a:pPr marL="0" lvl="0" indent="0" algn="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Transfer to External HSED</a:t>
          </a:r>
        </a:p>
      </dsp:txBody>
      <dsp:txXfrm>
        <a:off x="4047683" y="3013881"/>
        <a:ext cx="4597638" cy="416732"/>
      </dsp:txXfrm>
    </dsp:sp>
    <dsp:sp modelId="{1F0D5C88-5509-4112-A5DF-7CCB0A53EED9}">
      <dsp:nvSpPr>
        <dsp:cNvPr id="0" name=""/>
        <dsp:cNvSpPr/>
      </dsp:nvSpPr>
      <dsp:spPr>
        <a:xfrm>
          <a:off x="6554869" y="923428"/>
          <a:ext cx="2075768" cy="4597638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6464" tIns="367535" rIns="156464" bIns="156464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b="1" kern="1200" dirty="0"/>
            <a:t>71</a:t>
          </a:r>
          <a:r>
            <a:rPr lang="en-US" sz="1700" kern="1200" dirty="0"/>
            <a:t> – adequate documentation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b="1" kern="1200" dirty="0"/>
            <a:t>77</a:t>
          </a:r>
          <a:r>
            <a:rPr lang="en-US" sz="1700" kern="1200" dirty="0"/>
            <a:t> – HSED recipient</a:t>
          </a:r>
        </a:p>
      </dsp:txBody>
      <dsp:txXfrm>
        <a:off x="6554869" y="923428"/>
        <a:ext cx="2075768" cy="4597638"/>
      </dsp:txXfrm>
    </dsp:sp>
    <dsp:sp modelId="{56D4F398-1873-40F4-BAE2-CEBE2967DAEB}">
      <dsp:nvSpPr>
        <dsp:cNvPr id="0" name=""/>
        <dsp:cNvSpPr/>
      </dsp:nvSpPr>
      <dsp:spPr>
        <a:xfrm>
          <a:off x="6138136" y="373341"/>
          <a:ext cx="833464" cy="833464"/>
        </a:xfrm>
        <a:prstGeom prst="rect">
          <a:avLst/>
        </a:prstGeom>
        <a:blipFill>
          <a:blip xmlns:r="http://schemas.openxmlformats.org/officeDocument/2006/relationships" r:embed="rId3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/>
          <a:stretch>
            <a:fillRect l="-1000" r="-1000"/>
          </a:stretch>
        </a:blip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19E9A647-A316-488B-AD2A-9931CD04CCD3}">
      <dsp:nvSpPr>
        <dsp:cNvPr id="0" name=""/>
        <dsp:cNvSpPr/>
      </dsp:nvSpPr>
      <dsp:spPr>
        <a:xfrm rot="16200000">
          <a:off x="7081659" y="3013881"/>
          <a:ext cx="4597638" cy="4167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67535" bIns="0" numCol="1" spcCol="1270" anchor="t" anchorCtr="0">
          <a:noAutofit/>
        </a:bodyPr>
        <a:lstStyle/>
        <a:p>
          <a:pPr marL="0" lvl="0" indent="0" algn="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Misreported Graduate</a:t>
          </a:r>
        </a:p>
      </dsp:txBody>
      <dsp:txXfrm>
        <a:off x="7081659" y="3013881"/>
        <a:ext cx="4597638" cy="416732"/>
      </dsp:txXfrm>
    </dsp:sp>
    <dsp:sp modelId="{AA95EFB0-4C43-43F0-97CD-05467F343DE4}">
      <dsp:nvSpPr>
        <dsp:cNvPr id="0" name=""/>
        <dsp:cNvSpPr/>
      </dsp:nvSpPr>
      <dsp:spPr>
        <a:xfrm>
          <a:off x="9588844" y="923428"/>
          <a:ext cx="2075768" cy="4597638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6464" tIns="367535" rIns="156464" bIns="156464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b="1" kern="1200" dirty="0"/>
            <a:t>90 </a:t>
          </a:r>
          <a:r>
            <a:rPr lang="en-US" sz="1700" kern="1200" dirty="0"/>
            <a:t>– graduated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b="1" kern="1200" dirty="0"/>
            <a:t>96 </a:t>
          </a:r>
          <a:r>
            <a:rPr lang="en-US" sz="1700" kern="1200" dirty="0"/>
            <a:t>– graduated and completed postsecondary program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AYG 2021 and beyond must have reported graduation guidelines measures </a:t>
          </a:r>
        </a:p>
      </dsp:txBody>
      <dsp:txXfrm>
        <a:off x="9588844" y="923428"/>
        <a:ext cx="2075768" cy="4597638"/>
      </dsp:txXfrm>
    </dsp:sp>
    <dsp:sp modelId="{97A44300-1C42-43BF-889D-FB6779D46ADC}">
      <dsp:nvSpPr>
        <dsp:cNvPr id="0" name=""/>
        <dsp:cNvSpPr/>
      </dsp:nvSpPr>
      <dsp:spPr>
        <a:xfrm>
          <a:off x="9172112" y="373341"/>
          <a:ext cx="833464" cy="833464"/>
        </a:xfrm>
        <a:prstGeom prst="rect">
          <a:avLst/>
        </a:prstGeom>
        <a:blipFill>
          <a:blip xmlns:r="http://schemas.openxmlformats.org/officeDocument/2006/relationships" r:embed="rId4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 l="-1000" r="-1000"/>
          </a:stretch>
        </a:blip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PictureLineup">
  <dgm:title val=""/>
  <dgm:desc val=""/>
  <dgm:catLst>
    <dgm:cat type="picture" pri="19000"/>
    <dgm:cat type="pictureconvert" pri="19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  <dgm:pt modelId="40">
          <dgm:prSet phldr="1"/>
        </dgm:pt>
        <dgm:pt modelId="4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  <dgm:cxn modelId="70" srcId="0" destId="40" srcOrd="3" destOrd="0"/>
        <dgm:cxn modelId="42" srcId="30" destId="41" srcOrd="0" destOrd="0"/>
      </dgm:cxnLst>
      <dgm:bg/>
      <dgm:whole/>
    </dgm:dataModel>
  </dgm:clrData>
  <dgm:layoutNode name="Name0">
    <dgm:varLst>
      <dgm:chMax/>
      <dgm:chPref/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" op="equ" val="65"/>
      <dgm:constr type="primFontSz" for="des" forName="Parent" refType="primFontSz" refFor="des" refForName="Parent" op="lte"/>
      <dgm:constr type="w" for="ch" forName="composite" refType="w"/>
      <dgm:constr type="h" for="ch" forName="composite" refType="h"/>
      <dgm:constr type="sp" refType="w" refFor="ch" refForName="composite" op="equ" fact="0"/>
      <dgm:constr type="w" for="ch" forName="sibTrans" refType="w" refFor="ch" refForName="composite" op="equ" fact="0.0001"/>
      <dgm:constr type="h" for="ch" forName="sibTrans" refType="w" refFor="ch" refForName="sibTrans" op="equ"/>
    </dgm:constrLst>
    <dgm:forEach name="nodesForEach" axis="ch" ptType="node">
      <dgm:layoutNode name="composite">
        <dgm:alg type="composite">
          <dgm:param type="ar" val="0.5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Image" refType="w" fact="0"/>
              <dgm:constr type="t" for="ch" forName="Image" refType="h" fact="0"/>
              <dgm:constr type="w" for="ch" forName="Image" refType="h" fact="0.5"/>
              <dgm:constr type="h" for="ch" forName="Image" refType="w"/>
              <dgm:constr type="l" for="ch" forName="Accent" refType="w" fact="0"/>
              <dgm:constr type="t" for="ch" forName="Accent" refType="h" fact="0"/>
              <dgm:constr type="w" for="ch" forName="Accent" refType="w" fact="0.0001"/>
              <dgm:constr type="h" for="ch" forName="Accent" refType="h"/>
              <dgm:constr type="l" for="ch" forName="Parent" refType="w" fact="0"/>
              <dgm:constr type="t" for="ch" forName="Parent" refType="h" fact="0.5"/>
              <dgm:constr type="w" for="ch" forName="Parent" refType="w"/>
            </dgm:constrLst>
          </dgm:if>
          <dgm:else name="Name6">
            <dgm:constrLst>
              <dgm:constr type="l" for="ch" forName="Image" refType="w" fact="0"/>
              <dgm:constr type="t" for="ch" forName="Image" refType="h" fact="0"/>
              <dgm:constr type="w" for="ch" forName="Image" refType="h" fact="0.5"/>
              <dgm:constr type="h" for="ch" forName="Image" refType="w"/>
              <dgm:constr type="r" for="ch" forName="Accent" refType="w"/>
              <dgm:constr type="t" for="ch" forName="Accent" refType="h" fact="0"/>
              <dgm:constr type="w" for="ch" forName="Accent" refType="w" fact="0.0001"/>
              <dgm:constr type="h" for="ch" forName="Accent" refType="h"/>
              <dgm:constr type="l" for="ch" forName="Parent" refType="w" fact="0"/>
              <dgm:constr type="t" for="ch" forName="Parent" refType="h" fact="0.5"/>
              <dgm:constr type="w" for="ch" forName="Parent" refType="w"/>
            </dgm:constrLst>
          </dgm:else>
        </dgm:choose>
        <dgm:layoutNode name="Image" styleLbl="alignNode1">
          <dgm:alg type="sp"/>
          <dgm:shape xmlns:r="http://schemas.openxmlformats.org/officeDocument/2006/relationships" type="rect" r:blip="" blipPhldr="1">
            <dgm:adjLst/>
          </dgm:shape>
          <dgm:presOf/>
        </dgm:layoutNode>
        <dgm:layoutNode name="Accent" styleLbl="parChTrans1D1">
          <dgm:alg type="sp"/>
          <dgm:shape xmlns:r="http://schemas.openxmlformats.org/officeDocument/2006/relationships" type="line" r:blip="">
            <dgm:adjLst/>
          </dgm:shape>
          <dgm:presOf/>
        </dgm:layoutNode>
        <dgm:layoutNode name="Paren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2">
  <dgm:title val=""/>
  <dgm:desc val=""/>
  <dgm:catLst>
    <dgm:cat type="list" pri="6000"/>
    <dgm:cat type="relationship" pri="16000"/>
    <dgm:cat type="picture" pri="29000"/>
    <dgm:cat type="pictureconvert" pri="2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/>
    </dgm:varLst>
    <dgm:choose name="Name0">
      <dgm:if name="Name1" func="var" arg="dir" op="equ" val="norm">
        <dgm:alg type="lin">
          <dgm:param type="linDir" val="fromL"/>
          <dgm:param type="nodeVertAlign" val="t"/>
        </dgm:alg>
      </dgm:if>
      <dgm:else name="Name2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refType="h"/>
      <dgm:constr type="w" for="ch" forName="sibTrans" refType="w" refFor="ch" refForName="compositeNode" op="equ" fact="0.2"/>
      <dgm:constr type="h" for="des" forName="childNode" op="equ"/>
      <dgm:constr type="w" for="des" forName="childNode" op="equ"/>
      <dgm:constr type="w" for="des" forName="parentNode" op="equ"/>
      <dgm:constr type="h" for="des" forName="image" op="equ"/>
      <dgm:constr type="w" for="des" forName="image" op="equ"/>
      <dgm:constr type="primFontSz" for="des" forName="parentNode" op="equ" val="65"/>
      <dgm:constr type="primFontSz" for="des" forName="childNode" op="equ" val="65"/>
    </dgm:constrLst>
    <dgm:ruleLst/>
    <dgm:forEach name="Name3" axis="ch" ptType="node">
      <dgm:layoutNode name="compositeNode">
        <dgm:varLst>
          <dgm:bulletEnabled val="1"/>
        </dgm:varLst>
        <dgm:alg type="composite"/>
        <dgm:presOf/>
        <dgm:choose name="Name4">
          <dgm:if name="Name5" func="var" arg="dir" op="equ" val="norm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l" for="ch" forName="image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l" for="ch" forName="childNode" refType="w" refFor="ch" refForName="image" fact="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l" for="ch" forName="parentNode"/>
              <dgm:constr type="r" for="ch" forName="parentNode" refType="l" refFor="ch" refForName="childNode"/>
              <dgm:constr type="rMarg" for="ch" forName="parentNode" refType="w" refFor="ch" refForName="image" fact="1.25"/>
            </dgm:constrLst>
          </dgm:if>
          <dgm:else name="Name6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r" for="ch" forName="image" refType="w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r" for="ch" forName="childNode" refType="w"/>
              <dgm:constr type="rOff" for="ch" forName="childNode" refType="w" refFor="ch" refForName="image" fact="-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r" for="ch" forName="parentNode" refType="w"/>
              <dgm:constr type="l" for="ch" forName="parentNode" refType="r" refFor="ch" refForName="childNode"/>
              <dgm:constr type="lOff" for="ch" forName="parentNode" refType="rOff" refFor="ch" refForName="childNode"/>
              <dgm:constr type="lMarg" for="ch" forName="parentNode" refType="w" refFor="ch" refForName="image" fact="1.25"/>
            </dgm:constrLst>
          </dgm:else>
        </dgm:choose>
        <dgm:ruleLst>
          <dgm:rule type="w" for="ch" forName="childNode" val="NaN" fact="0.4" max="NaN"/>
          <dgm:rule type="h" for="ch" forName="childNode" val="NaN" fact="0.5" max="NaN"/>
        </dgm:ruleLst>
        <dgm:layoutNode name="image" styleLbl="fgImgPlace1">
          <dgm:alg type="sp"/>
          <dgm:shape xmlns:r="http://schemas.openxmlformats.org/officeDocument/2006/relationships" type="rect" r:blip="" zOrderOff="4" blipPhldr="1">
            <dgm:adjLst/>
          </dgm:shape>
          <dgm:presOf/>
          <dgm:constrLst/>
          <dgm:ruleLst/>
        </dgm:layoutNode>
        <dgm:layoutNode name="childNode" styleLbl="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 zOrderOff="2">
            <dgm:adjLst/>
          </dgm:shape>
          <dgm:presOf axis="des" ptType="node"/>
          <dgm:constrLst/>
          <dgm:ruleLst>
            <dgm:rule type="primFontSz" val="5" fact="NaN" max="NaN"/>
          </dgm:ruleLst>
        </dgm:layoutNode>
        <dgm:layoutNode name="parentNode" styleLbl="revTx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>
                <dgm:adjLst/>
              </dgm:shape>
              <dgm:presOf axis="self"/>
              <dgm:constrLst>
                <dgm:constr type="lMarg"/>
                <dgm:constr type="bMarg"/>
                <dgm:constr type="tMarg"/>
              </dgm:constrLst>
            </dgm:if>
            <dgm:else name="Name9">
              <dgm:alg type="tx">
                <dgm:param type="autoTxRot" val="grav"/>
                <dgm:param type="parTxLTRAlign" val="l"/>
                <dgm:param type="parTxRTLAlign" val="l"/>
              </dgm:alg>
              <dgm:shape xmlns:r="http://schemas.openxmlformats.org/officeDocument/2006/relationships" rot="90" type="rect" r:blip="">
                <dgm:adjLst/>
              </dgm:shape>
              <dgm:presOf axis="self"/>
              <dgm:constrLst>
                <dgm:constr type="rMarg"/>
                <dgm:constr type="bMarg"/>
                <dgm:constr type="tMarg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72E894-E0CE-40CF-8CA0-23F05C6E40C6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C3E97E-4890-4915-A7C2-F3D207C52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885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Cross LEA phase validates data against other district, prior school years, </a:t>
            </a:r>
            <a:r>
              <a:rPr lang="en-US" i="1" dirty="0"/>
              <a:t>and </a:t>
            </a:r>
            <a:r>
              <a:rPr lang="en-US" dirty="0"/>
              <a:t>HSED list</a:t>
            </a:r>
          </a:p>
          <a:p>
            <a:pPr lvl="1"/>
            <a:r>
              <a:rPr lang="en-US" dirty="0"/>
              <a:t>SE703, SE704, SE706 errors</a:t>
            </a:r>
          </a:p>
          <a:p>
            <a:r>
              <a:rPr lang="en-US" dirty="0"/>
              <a:t>Some errors instruct districts to add an adjustment</a:t>
            </a:r>
          </a:p>
          <a:p>
            <a:pPr lvl="1"/>
            <a:r>
              <a:rPr lang="en-US" dirty="0"/>
              <a:t>Student’s school exit in </a:t>
            </a:r>
            <a:r>
              <a:rPr lang="en-US" b="1" dirty="0">
                <a:highlight>
                  <a:srgbClr val="FFFF00"/>
                </a:highlight>
              </a:rPr>
              <a:t>a</a:t>
            </a:r>
            <a:r>
              <a:rPr lang="en-US" dirty="0"/>
              <a:t> prior year was 40, 50, 70, 18, 19, 21, 30</a:t>
            </a:r>
          </a:p>
          <a:p>
            <a:pPr lvl="2"/>
            <a:r>
              <a:rPr lang="en-US" dirty="0"/>
              <a:t>Student is attending </a:t>
            </a:r>
            <a:r>
              <a:rPr lang="en-US" i="1" dirty="0"/>
              <a:t>a different district</a:t>
            </a:r>
            <a:r>
              <a:rPr lang="en-US" dirty="0"/>
              <a:t> in the current year</a:t>
            </a:r>
          </a:p>
          <a:p>
            <a:pPr lvl="2"/>
            <a:r>
              <a:rPr lang="en-US" dirty="0"/>
              <a:t>Student reported on HSED list in the current year</a:t>
            </a:r>
          </a:p>
          <a:p>
            <a:r>
              <a:rPr lang="en-US" dirty="0"/>
              <a:t>In the current year, district receives notification a student with a final school exit type 40, 50, 70, 18, 19, 21, 30 in </a:t>
            </a:r>
            <a:r>
              <a:rPr lang="en-US" b="1" dirty="0">
                <a:highlight>
                  <a:srgbClr val="FFFF00"/>
                </a:highlight>
              </a:rPr>
              <a:t>a</a:t>
            </a:r>
            <a:r>
              <a:rPr lang="en-US" dirty="0"/>
              <a:t> prior year has received their HSED.</a:t>
            </a:r>
          </a:p>
          <a:p>
            <a:r>
              <a:rPr lang="en-US" dirty="0"/>
              <a:t>In the current year, district receives adequate documentation (records request, transcript request, confirmation of enrollment and attendance) for a student with a final school exit type 40, 50, 70, 18, 19, 21, 30 from the district in </a:t>
            </a:r>
            <a:r>
              <a:rPr lang="en-US" b="1" dirty="0">
                <a:highlight>
                  <a:srgbClr val="FFFF00"/>
                </a:highlight>
              </a:rPr>
              <a:t>a</a:t>
            </a:r>
            <a:r>
              <a:rPr lang="en-US" dirty="0"/>
              <a:t> prior year.</a:t>
            </a:r>
          </a:p>
          <a:p>
            <a:r>
              <a:rPr lang="en-US" dirty="0"/>
              <a:t>District may find they misreported a graduate as a continuing student in </a:t>
            </a:r>
            <a:r>
              <a:rPr lang="en-US" b="1" dirty="0">
                <a:highlight>
                  <a:srgbClr val="FFFF00"/>
                </a:highlight>
              </a:rPr>
              <a:t>the</a:t>
            </a:r>
            <a:r>
              <a:rPr lang="en-US" dirty="0"/>
              <a:t> prior year (School Exit Type 00)</a:t>
            </a:r>
          </a:p>
          <a:p>
            <a:pPr lvl="1"/>
            <a:r>
              <a:rPr lang="en-US" dirty="0"/>
              <a:t>Need to report student as graduate with 90 or 96 adjustment justification code</a:t>
            </a:r>
          </a:p>
          <a:p>
            <a:pPr lvl="1"/>
            <a:r>
              <a:rPr lang="en-US" dirty="0"/>
              <a:t>Graduation guidelines required for students with AYG 2021 and beyond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C3E97E-4890-4915-A7C2-F3D207C521C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4924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Correlate to the final exit type in a prior year being adjusted and the circumstances of the adjustments</a:t>
            </a:r>
          </a:p>
          <a:p>
            <a:pPr lvl="1"/>
            <a:r>
              <a:rPr lang="en-US" dirty="0"/>
              <a:t>Adequate documentation received</a:t>
            </a:r>
          </a:p>
          <a:p>
            <a:pPr lvl="1"/>
            <a:r>
              <a:rPr lang="en-US" dirty="0"/>
              <a:t>Student received HSED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C3E97E-4890-4915-A7C2-F3D207C521C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808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9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0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1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4675241"/>
            <a:ext cx="12192000" cy="2182761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488BC9">
                  <a:alpha val="3000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1" y="3324170"/>
            <a:ext cx="10402529" cy="973464"/>
          </a:xfrm>
        </p:spPr>
        <p:txBody>
          <a:bodyPr lIns="0" tIns="0" rIns="0" bIns="0" anchor="t" anchorCtr="0">
            <a:normAutofit/>
          </a:bodyPr>
          <a:lstStyle>
            <a:lvl1pPr algn="ctr">
              <a:defRPr sz="4800"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1" y="4297634"/>
            <a:ext cx="10402529" cy="960165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>
            <a:lvl1pPr algn="l"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2994" y="632707"/>
            <a:ext cx="2822307" cy="1762383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>
            <a:off x="914402" y="2772696"/>
            <a:ext cx="10402529" cy="0"/>
          </a:xfrm>
          <a:prstGeom prst="line">
            <a:avLst/>
          </a:prstGeom>
          <a:ln w="19050">
            <a:solidFill>
              <a:srgbClr val="488BC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FB4B5C-5902-28CC-A7CA-7A6289E953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214449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DADCBF6-49E3-4515-B284-83B33249404E}" type="datetime1">
              <a:rPr lang="en-US" smtClean="0"/>
              <a:pPr/>
              <a:t>6/20/2023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9288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rong Founda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" y="0"/>
            <a:ext cx="12191987" cy="1219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7737" y="356616"/>
            <a:ext cx="7200996" cy="747084"/>
          </a:xfrm>
        </p:spPr>
        <p:txBody>
          <a:bodyPr lIns="0" tIns="0" rIns="0" bIns="0" anchor="t" anchorCtr="0">
            <a:normAutofit/>
          </a:bodyPr>
          <a:lstStyle>
            <a:lvl1pPr>
              <a:defRPr sz="28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4480"/>
            <a:ext cx="10515600" cy="4351338"/>
          </a:xfrm>
        </p:spPr>
        <p:txBody>
          <a:bodyPr lIns="0" tIns="0" rIns="0" b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272" y="6172202"/>
            <a:ext cx="1143055" cy="486318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280" y="18288"/>
            <a:ext cx="965179" cy="110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5235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All Means A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" y="0"/>
            <a:ext cx="12191987" cy="1219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7737" y="356616"/>
            <a:ext cx="7200996" cy="747084"/>
          </a:xfrm>
        </p:spPr>
        <p:txBody>
          <a:bodyPr lIns="0" tIns="0" rIns="0" bIns="0" anchor="t" anchorCtr="0">
            <a:normAutofit/>
          </a:bodyPr>
          <a:lstStyle>
            <a:lvl1pPr>
              <a:defRPr sz="28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4480"/>
            <a:ext cx="10515600" cy="4351338"/>
          </a:xfrm>
        </p:spPr>
        <p:txBody>
          <a:bodyPr lIns="0" tIns="0" rIns="0" b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272" y="6172202"/>
            <a:ext cx="1143055" cy="486318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280" y="18288"/>
            <a:ext cx="965178" cy="110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54042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Quality Schoo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" y="0"/>
            <a:ext cx="12191987" cy="1219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7737" y="356616"/>
            <a:ext cx="7200996" cy="747084"/>
          </a:xfrm>
        </p:spPr>
        <p:txBody>
          <a:bodyPr lIns="0" tIns="0" rIns="0" bIns="0" anchor="t" anchorCtr="0">
            <a:normAutofit/>
          </a:bodyPr>
          <a:lstStyle>
            <a:lvl1pPr>
              <a:defRPr sz="28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4480"/>
            <a:ext cx="10515600" cy="4351338"/>
          </a:xfrm>
        </p:spPr>
        <p:txBody>
          <a:bodyPr lIns="0" tIns="0" rIns="0" b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272" y="6172202"/>
            <a:ext cx="1143055" cy="486318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280" y="18289"/>
            <a:ext cx="965178" cy="1103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92406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More O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" y="0"/>
            <a:ext cx="12191987" cy="1219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7737" y="356616"/>
            <a:ext cx="7200996" cy="747084"/>
          </a:xfrm>
        </p:spPr>
        <p:txBody>
          <a:bodyPr lIns="0" tIns="0" rIns="0" bIns="0" anchor="t" anchorCtr="0">
            <a:normAutofit/>
          </a:bodyPr>
          <a:lstStyle>
            <a:lvl1pPr>
              <a:defRPr sz="28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4480"/>
            <a:ext cx="10515600" cy="4351338"/>
          </a:xfrm>
        </p:spPr>
        <p:txBody>
          <a:bodyPr lIns="0" tIns="0" rIns="0" b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272" y="6172202"/>
            <a:ext cx="1143055" cy="486318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280" y="18289"/>
            <a:ext cx="965177" cy="1103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16461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Educators Mat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" y="0"/>
            <a:ext cx="12191987" cy="1219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7737" y="356616"/>
            <a:ext cx="7200996" cy="747084"/>
          </a:xfrm>
        </p:spPr>
        <p:txBody>
          <a:bodyPr lIns="0" tIns="0" rIns="0" bIns="0" anchor="t" anchorCtr="0">
            <a:normAutofit/>
          </a:bodyPr>
          <a:lstStyle>
            <a:lvl1pPr>
              <a:defRPr sz="28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4480"/>
            <a:ext cx="10515600" cy="4351338"/>
          </a:xfrm>
        </p:spPr>
        <p:txBody>
          <a:bodyPr lIns="0" tIns="0" rIns="0" b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272" y="6172202"/>
            <a:ext cx="1143055" cy="486318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280" y="18289"/>
            <a:ext cx="965177" cy="1103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98901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Excellen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" y="0"/>
            <a:ext cx="12191987" cy="1219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7737" y="356616"/>
            <a:ext cx="7200996" cy="747084"/>
          </a:xfrm>
        </p:spPr>
        <p:txBody>
          <a:bodyPr lIns="0" tIns="0" rIns="0" bIns="0" anchor="t" anchorCtr="0">
            <a:normAutofit/>
          </a:bodyPr>
          <a:lstStyle>
            <a:lvl1pPr>
              <a:defRPr sz="28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4480"/>
            <a:ext cx="10515600" cy="4351338"/>
          </a:xfrm>
        </p:spPr>
        <p:txBody>
          <a:bodyPr lIns="0" tIns="0" rIns="0" b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272" y="6172202"/>
            <a:ext cx="1143055" cy="486318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280" y="18289"/>
            <a:ext cx="965176" cy="1103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4687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" y="0"/>
            <a:ext cx="12191987" cy="1219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3565" y="205176"/>
            <a:ext cx="8065168" cy="898524"/>
          </a:xfrm>
        </p:spPr>
        <p:txBody>
          <a:bodyPr lIns="0" tIns="0" rIns="0" bIns="0" anchor="t" anchorCtr="0">
            <a:normAutofit/>
          </a:bodyPr>
          <a:lstStyle>
            <a:lvl1pPr>
              <a:defRPr sz="28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4480"/>
            <a:ext cx="10515600" cy="4351338"/>
          </a:xfrm>
        </p:spPr>
        <p:txBody>
          <a:bodyPr lIns="0" tIns="0" rIns="0" b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272" y="6172202"/>
            <a:ext cx="1143055" cy="486318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5066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554480"/>
            <a:ext cx="5181600" cy="43513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554480"/>
            <a:ext cx="5181600" cy="43513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272" y="6172202"/>
            <a:ext cx="1143055" cy="486318"/>
          </a:xfrm>
          <a:prstGeom prst="rect">
            <a:avLst/>
          </a:prstGeom>
        </p:spPr>
      </p:pic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" y="0"/>
            <a:ext cx="12191987" cy="1219199"/>
          </a:xfrm>
          <a:prstGeom prst="rect">
            <a:avLst/>
          </a:prstGeom>
        </p:spPr>
      </p:pic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443565" y="205176"/>
            <a:ext cx="8065168" cy="898524"/>
          </a:xfrm>
        </p:spPr>
        <p:txBody>
          <a:bodyPr lIns="0" tIns="0" rIns="0" bIns="0" anchor="t" anchorCtr="0">
            <a:normAutofit/>
          </a:bodyPr>
          <a:lstStyle>
            <a:lvl1pPr>
              <a:defRPr sz="28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75640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/Head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272" y="6172202"/>
            <a:ext cx="1143055" cy="486318"/>
          </a:xfrm>
          <a:prstGeom prst="rect">
            <a:avLst/>
          </a:prstGeom>
        </p:spPr>
      </p:pic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" y="0"/>
            <a:ext cx="12191987" cy="1219199"/>
          </a:xfrm>
          <a:prstGeom prst="rect">
            <a:avLst/>
          </a:prstGeom>
        </p:spPr>
      </p:pic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443565" y="205176"/>
            <a:ext cx="8065168" cy="898524"/>
          </a:xfrm>
        </p:spPr>
        <p:txBody>
          <a:bodyPr lIns="0" tIns="0" rIns="0" bIns="0" anchor="t" anchorCtr="0">
            <a:normAutofit/>
          </a:bodyPr>
          <a:lstStyle>
            <a:lvl1pPr>
              <a:defRPr sz="28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62C3D8EA-D957-3B9A-F41F-8636A51848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286000"/>
            <a:ext cx="5181600" cy="361981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FC067E4F-601B-BBDE-C137-F40B391891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286000"/>
            <a:ext cx="5181600" cy="361981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EABCCBFA-C414-9C3D-FBCB-E7D52F52536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1581408"/>
            <a:ext cx="5181600" cy="561839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Museo Slab 500" panose="02000000000000000000" pitchFamily="50" charset="0"/>
              </a:defRPr>
            </a:lvl1pPr>
            <a:lvl2pPr marL="457200" indent="0">
              <a:buNone/>
              <a:defRPr b="1">
                <a:latin typeface="Museo Slab 500" panose="02000000000000000000" pitchFamily="50" charset="0"/>
              </a:defRPr>
            </a:lvl2pPr>
            <a:lvl3pPr marL="914400" indent="0">
              <a:buNone/>
              <a:defRPr b="1">
                <a:latin typeface="Museo Slab 500" panose="02000000000000000000" pitchFamily="50" charset="0"/>
              </a:defRPr>
            </a:lvl3pPr>
            <a:lvl4pPr marL="1371600" indent="0">
              <a:buNone/>
              <a:defRPr b="1">
                <a:latin typeface="Museo Slab 500" panose="02000000000000000000" pitchFamily="50" charset="0"/>
              </a:defRPr>
            </a:lvl4pPr>
            <a:lvl5pPr marL="1828800" indent="0">
              <a:buNone/>
              <a:defRPr b="1">
                <a:latin typeface="Museo Slab 500" panose="02000000000000000000" pitchFamily="50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D3F63C22-697A-4052-588F-4FE7FB02AB5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72200" y="1618295"/>
            <a:ext cx="5181600" cy="551880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Museo Slab 500" panose="02000000000000000000" pitchFamily="50" charset="0"/>
              </a:defRPr>
            </a:lvl1pPr>
            <a:lvl2pPr marL="457200" indent="0">
              <a:buNone/>
              <a:defRPr b="1">
                <a:latin typeface="Museo Slab 500" panose="02000000000000000000" pitchFamily="50" charset="0"/>
              </a:defRPr>
            </a:lvl2pPr>
            <a:lvl3pPr marL="914400" indent="0">
              <a:buNone/>
              <a:defRPr b="1">
                <a:latin typeface="Museo Slab 500" panose="02000000000000000000" pitchFamily="50" charset="0"/>
              </a:defRPr>
            </a:lvl3pPr>
            <a:lvl4pPr marL="1371600" indent="0">
              <a:buNone/>
              <a:defRPr b="1">
                <a:latin typeface="Museo Slab 500" panose="02000000000000000000" pitchFamily="50" charset="0"/>
              </a:defRPr>
            </a:lvl4pPr>
            <a:lvl5pPr marL="1828800" indent="0">
              <a:buNone/>
              <a:defRPr b="1">
                <a:latin typeface="Museo Slab 500" panose="02000000000000000000" pitchFamily="50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55326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BE0DAE1-72F2-85FA-36A5-4F076D29920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" y="0"/>
            <a:ext cx="12191987" cy="1219199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43565" y="205176"/>
            <a:ext cx="8065168" cy="898524"/>
          </a:xfrm>
        </p:spPr>
        <p:txBody>
          <a:bodyPr lIns="0" tIns="0" rIns="0" bIns="0" anchor="t" anchorCtr="0">
            <a:normAutofit/>
          </a:bodyPr>
          <a:lstStyle>
            <a:lvl1pPr>
              <a:defRPr sz="28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9BED633-71DA-7A28-29F6-99EA784F716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272" y="6172202"/>
            <a:ext cx="1143055" cy="486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3644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52916D9F-51D7-A833-A716-2FAD3EF164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3952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rt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52916D9F-51D7-A833-A716-2FAD3EF164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DC6845F-9850-8381-3A98-2CE45E4AD8AC}"/>
              </a:ext>
            </a:extLst>
          </p:cNvPr>
          <p:cNvSpPr/>
          <p:nvPr userDrawn="1"/>
        </p:nvSpPr>
        <p:spPr>
          <a:xfrm rot="16200000">
            <a:off x="7091086" y="1757083"/>
            <a:ext cx="6858000" cy="3343834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488BC9">
                  <a:alpha val="3000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5ABCA13A-BFBD-CE21-F101-EF33928F18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98916" y="5893622"/>
            <a:ext cx="6616681" cy="898524"/>
          </a:xfrm>
        </p:spPr>
        <p:txBody>
          <a:bodyPr lIns="0" tIns="0" rIns="0" bIns="0" anchor="b" anchorCtr="0">
            <a:normAutofit/>
          </a:bodyPr>
          <a:lstStyle>
            <a:lvl1pPr algn="r">
              <a:defRPr sz="2800"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C86F3A1B-177F-10D9-C017-09B3705C2D7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227916" y="228600"/>
            <a:ext cx="11736168" cy="5522976"/>
          </a:xfrm>
        </p:spPr>
        <p:txBody>
          <a:bodyPr lIns="0" tIns="0" rIns="0" bIns="0"/>
          <a:lstStyle>
            <a:lvl1pPr marL="0" indent="0">
              <a:buNone/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Insert Image or Smart Art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C2C3F48-008E-F77B-912F-6301136FBD2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272" y="6172202"/>
            <a:ext cx="1143055" cy="486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7786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627" cy="6858352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87808D28-DD34-AD62-EC9D-C14DBCA4E7AA}"/>
              </a:ext>
            </a:extLst>
          </p:cNvPr>
          <p:cNvSpPr/>
          <p:nvPr userDrawn="1"/>
        </p:nvSpPr>
        <p:spPr>
          <a:xfrm>
            <a:off x="0" y="1587260"/>
            <a:ext cx="12192000" cy="3657600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-1" y="1837765"/>
            <a:ext cx="12192627" cy="3182470"/>
          </a:xfrm>
        </p:spPr>
        <p:txBody>
          <a:bodyPr anchor="ctr" anchorCtr="0">
            <a:normAutofit/>
          </a:bodyPr>
          <a:lstStyle>
            <a:lvl1pPr algn="ctr">
              <a:defRPr sz="4000">
                <a:solidFill>
                  <a:schemeClr val="tx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33420" y="6427021"/>
            <a:ext cx="27432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tx1"/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7922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"/>
            <a:ext cx="12191999" cy="6857998"/>
          </a:xfrm>
          <a:prstGeom prst="rect">
            <a:avLst/>
          </a:prstGeom>
        </p:spPr>
      </p:pic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0" y="2595716"/>
            <a:ext cx="12192000" cy="2337620"/>
          </a:xfrm>
        </p:spPr>
        <p:txBody>
          <a:bodyPr anchor="t" anchorCtr="0">
            <a:normAutofit/>
          </a:bodyPr>
          <a:lstStyle>
            <a:lvl1pPr algn="ctr">
              <a:defRPr sz="40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7916" y="6427021"/>
            <a:ext cx="27432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tx1"/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88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ADCBF6-49E3-4515-B284-83B33249404E}" type="datetime1">
              <a:rPr lang="en-US" smtClean="0"/>
              <a:t>6/20/2023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0711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80" r:id="rId3"/>
    <p:sldLayoutId id="2147483697" r:id="rId4"/>
    <p:sldLayoutId id="2147483682" r:id="rId5"/>
    <p:sldLayoutId id="2147483698" r:id="rId6"/>
    <p:sldLayoutId id="2147483699" r:id="rId7"/>
    <p:sldLayoutId id="2147483696" r:id="rId8"/>
    <p:sldLayoutId id="2147483668" r:id="rId9"/>
    <p:sldLayoutId id="2147483690" r:id="rId10"/>
    <p:sldLayoutId id="2147483691" r:id="rId11"/>
    <p:sldLayoutId id="2147483692" r:id="rId12"/>
    <p:sldLayoutId id="2147483693" r:id="rId13"/>
    <p:sldLayoutId id="2147483694" r:id="rId14"/>
    <p:sldLayoutId id="2147483695" r:id="rId15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de.state.co.us/datapipeline/seyadjustmentfileinstructions" TargetMode="External"/><Relationship Id="rId2" Type="http://schemas.openxmlformats.org/officeDocument/2006/relationships/hyperlink" Target="https://www.cde.state.co.us/datapipeline/snap_eoy" TargetMode="Externa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de.state.co.us/datapipeline/snap_eoy" TargetMode="Externa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Short Bytes</a:t>
            </a:r>
            <a:br>
              <a:rPr lang="en-US" dirty="0"/>
            </a:br>
            <a:endParaRPr lang="en-US" dirty="0"/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2A0C161A-8513-BB84-0601-D50578FDAD1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SEY Adjustment File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8AA4ECA0-5593-75ED-4A3B-C2CB23DB0E9F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76A30C31-CA2F-4FEC-9D5A-C798BF326FEF}" type="datetime1">
              <a:rPr lang="en-US" smtClean="0"/>
              <a:t>6/20/2023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49154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3565" y="205176"/>
            <a:ext cx="8065168" cy="898524"/>
          </a:xfrm>
        </p:spPr>
        <p:txBody>
          <a:bodyPr/>
          <a:lstStyle/>
          <a:p>
            <a:r>
              <a:rPr lang="en-US" dirty="0"/>
              <a:t>What is the SEY Adjustment file?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4480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Special circumstance file for SEY</a:t>
            </a:r>
          </a:p>
          <a:p>
            <a:r>
              <a:rPr lang="en-US" dirty="0"/>
              <a:t>Updates final exit status for a student in a prior year without including a record for the student in the current year</a:t>
            </a:r>
          </a:p>
          <a:p>
            <a:r>
              <a:rPr lang="en-US" dirty="0"/>
              <a:t>Used to adjust the AYG cohort by removing a student or counting them as a graduate/completer when appropriate</a:t>
            </a:r>
          </a:p>
          <a:p>
            <a:r>
              <a:rPr lang="en-US" dirty="0"/>
              <a:t>Very limited circumstances</a:t>
            </a:r>
          </a:p>
          <a:p>
            <a:pPr lvl="1"/>
            <a:r>
              <a:rPr lang="en-US" dirty="0"/>
              <a:t>Grades 7-12</a:t>
            </a:r>
          </a:p>
          <a:p>
            <a:pPr lvl="1"/>
            <a:r>
              <a:rPr lang="en-US" dirty="0"/>
              <a:t>Dropout (Exit 40)</a:t>
            </a:r>
          </a:p>
          <a:p>
            <a:pPr lvl="1"/>
            <a:r>
              <a:rPr lang="en-US" dirty="0"/>
              <a:t>Expulsion (Exit 50)</a:t>
            </a:r>
          </a:p>
          <a:p>
            <a:pPr lvl="1"/>
            <a:r>
              <a:rPr lang="en-US" dirty="0"/>
              <a:t>HSED transfer (Exit 70)</a:t>
            </a:r>
          </a:p>
          <a:p>
            <a:pPr lvl="1"/>
            <a:r>
              <a:rPr lang="en-US" dirty="0"/>
              <a:t>Did not Exit (Exit 00)</a:t>
            </a:r>
          </a:p>
          <a:p>
            <a:pPr lvl="1"/>
            <a:r>
              <a:rPr lang="en-US" dirty="0"/>
              <a:t>Other special circumstance (Exits 18, 19, 21, 30)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/>
          <a:p>
            <a:fld id="{C479D5F6-EDCB-402A-AC08-4943A1820E8F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14481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30AB92-AA12-624B-4631-7864BDFB76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is the adjustment file used?</a:t>
            </a:r>
          </a:p>
        </p:txBody>
      </p:sp>
      <p:graphicFrame>
        <p:nvGraphicFramePr>
          <p:cNvPr id="5" name="Content Placeholder 4" descr="Four uses of adjustment records. See the adjustment file instructions posted on the SEY website for full details.">
            <a:extLst>
              <a:ext uri="{FF2B5EF4-FFF2-40B4-BE49-F238E27FC236}">
                <a16:creationId xmlns:a16="http://schemas.microsoft.com/office/drawing/2014/main" id="{F54EAB55-B45F-356E-52F9-9DD3D6D31E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6615483"/>
              </p:ext>
            </p:extLst>
          </p:nvPr>
        </p:nvGraphicFramePr>
        <p:xfrm>
          <a:off x="228600" y="228600"/>
          <a:ext cx="11734800" cy="57786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17817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684087-BB27-6142-D6E6-AC0FE37C36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3565" y="205176"/>
            <a:ext cx="8065168" cy="898524"/>
          </a:xfrm>
        </p:spPr>
        <p:txBody>
          <a:bodyPr/>
          <a:lstStyle/>
          <a:p>
            <a:r>
              <a:rPr lang="en-US" dirty="0"/>
              <a:t>Adjustment File Layout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809676B9-24C6-6427-423A-6858CD9FB0E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6221728"/>
              </p:ext>
            </p:extLst>
          </p:nvPr>
        </p:nvGraphicFramePr>
        <p:xfrm>
          <a:off x="838200" y="1554163"/>
          <a:ext cx="10753165" cy="348996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2235926">
                  <a:extLst>
                    <a:ext uri="{9D8B030D-6E8A-4147-A177-3AD203B41FA5}">
                      <a16:colId xmlns:a16="http://schemas.microsoft.com/office/drawing/2014/main" val="3894266063"/>
                    </a:ext>
                  </a:extLst>
                </a:gridCol>
                <a:gridCol w="1123405">
                  <a:extLst>
                    <a:ext uri="{9D8B030D-6E8A-4147-A177-3AD203B41FA5}">
                      <a16:colId xmlns:a16="http://schemas.microsoft.com/office/drawing/2014/main" val="3406813329"/>
                    </a:ext>
                  </a:extLst>
                </a:gridCol>
                <a:gridCol w="1184366">
                  <a:extLst>
                    <a:ext uri="{9D8B030D-6E8A-4147-A177-3AD203B41FA5}">
                      <a16:colId xmlns:a16="http://schemas.microsoft.com/office/drawing/2014/main" val="737491351"/>
                    </a:ext>
                  </a:extLst>
                </a:gridCol>
                <a:gridCol w="1271452">
                  <a:extLst>
                    <a:ext uri="{9D8B030D-6E8A-4147-A177-3AD203B41FA5}">
                      <a16:colId xmlns:a16="http://schemas.microsoft.com/office/drawing/2014/main" val="4124777774"/>
                    </a:ext>
                  </a:extLst>
                </a:gridCol>
                <a:gridCol w="4938016">
                  <a:extLst>
                    <a:ext uri="{9D8B030D-6E8A-4147-A177-3AD203B41FA5}">
                      <a16:colId xmlns:a16="http://schemas.microsoft.com/office/drawing/2014/main" val="149594335"/>
                    </a:ext>
                  </a:extLst>
                </a:gridCol>
              </a:tblGrid>
              <a:tr h="156167">
                <a:tc>
                  <a:txBody>
                    <a:bodyPr/>
                    <a:lstStyle/>
                    <a:p>
                      <a:r>
                        <a:rPr lang="en-US" sz="1300" dirty="0"/>
                        <a:t>Name of Field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/>
                        <a:t>Field Length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/>
                        <a:t>Excel Column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/>
                        <a:t>Examples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/>
                        <a:t>Notes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947513"/>
                  </a:ext>
                </a:extLst>
              </a:tr>
              <a:tr h="156167">
                <a:tc>
                  <a:txBody>
                    <a:bodyPr/>
                    <a:lstStyle/>
                    <a:p>
                      <a:r>
                        <a:rPr lang="en-US" sz="1300" dirty="0"/>
                        <a:t>District Code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/>
                        <a:t>0000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4288046"/>
                  </a:ext>
                </a:extLst>
              </a:tr>
              <a:tr h="156167">
                <a:tc>
                  <a:txBody>
                    <a:bodyPr/>
                    <a:lstStyle/>
                    <a:p>
                      <a:r>
                        <a:rPr lang="en-US" sz="1300" dirty="0"/>
                        <a:t>SASID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/>
                        <a:t>0000000000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/>
                        <a:t>Must match RITS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622532"/>
                  </a:ext>
                </a:extLst>
              </a:tr>
              <a:tr h="156167">
                <a:tc>
                  <a:txBody>
                    <a:bodyPr/>
                    <a:lstStyle/>
                    <a:p>
                      <a:r>
                        <a:rPr lang="en-US" sz="1300" dirty="0"/>
                        <a:t>First Name Student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/>
                        <a:t>Valid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/>
                        <a:t>Must match RITS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8799389"/>
                  </a:ext>
                </a:extLst>
              </a:tr>
              <a:tr h="156167">
                <a:tc>
                  <a:txBody>
                    <a:bodyPr/>
                    <a:lstStyle/>
                    <a:p>
                      <a:r>
                        <a:rPr lang="en-US" sz="1300" dirty="0"/>
                        <a:t>Last Name Student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/>
                        <a:t>Valid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/>
                        <a:t>Must match RITS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430014"/>
                  </a:ext>
                </a:extLst>
              </a:tr>
              <a:tr h="156167">
                <a:tc>
                  <a:txBody>
                    <a:bodyPr/>
                    <a:lstStyle/>
                    <a:p>
                      <a:r>
                        <a:rPr lang="en-US" sz="1300" dirty="0"/>
                        <a:t>Gender Student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/>
                        <a:t>01 or 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/>
                        <a:t>Must match RITS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3746735"/>
                  </a:ext>
                </a:extLst>
              </a:tr>
              <a:tr h="156167">
                <a:tc>
                  <a:txBody>
                    <a:bodyPr/>
                    <a:lstStyle/>
                    <a:p>
                      <a:r>
                        <a:rPr lang="en-US" sz="1300" dirty="0"/>
                        <a:t>Birth Date Student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/>
                        <a:t>12312013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/>
                        <a:t>MMDDYYYY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682663"/>
                  </a:ext>
                </a:extLst>
              </a:tr>
              <a:tr h="156167">
                <a:tc>
                  <a:txBody>
                    <a:bodyPr/>
                    <a:lstStyle/>
                    <a:p>
                      <a:r>
                        <a:rPr lang="en-US" sz="1300" dirty="0"/>
                        <a:t>Adjustment Justification Code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dirty="0"/>
                        <a:t>2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dirty="0"/>
                        <a:t>G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dirty="0"/>
                        <a:t>00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0899062"/>
                  </a:ext>
                </a:extLst>
              </a:tr>
              <a:tr h="265483">
                <a:tc>
                  <a:txBody>
                    <a:bodyPr/>
                    <a:lstStyle/>
                    <a:p>
                      <a:r>
                        <a:rPr lang="en-US" sz="1300" dirty="0"/>
                        <a:t>Adjustment School Code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dirty="0"/>
                        <a:t>4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dirty="0"/>
                        <a:t>H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dirty="0"/>
                        <a:t>0000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dirty="0"/>
                        <a:t>Last school attended in your district, matches the SEY error detail report for SE700 series errors/warnings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6082113"/>
                  </a:ext>
                </a:extLst>
              </a:tr>
              <a:tr h="484117">
                <a:tc>
                  <a:txBody>
                    <a:bodyPr/>
                    <a:lstStyle/>
                    <a:p>
                      <a:r>
                        <a:rPr lang="en-US" sz="1300" dirty="0"/>
                        <a:t>Adjustment Year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dirty="0"/>
                        <a:t>4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dirty="0"/>
                        <a:t>I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dirty="0"/>
                        <a:t>2017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dirty="0"/>
                        <a:t>Last school year the student attended in your district. Always reflects the Spring semester. For example, an exit date in the 2021-2022 school year is Adjustment Year 2022.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5670916"/>
                  </a:ext>
                </a:extLst>
              </a:tr>
            </a:tbl>
          </a:graphicData>
        </a:graphic>
      </p:graphicFrame>
      <p:pic>
        <p:nvPicPr>
          <p:cNvPr id="8" name="Picture 7" descr="Sample adjustment record.">
            <a:extLst>
              <a:ext uri="{FF2B5EF4-FFF2-40B4-BE49-F238E27FC236}">
                <a16:creationId xmlns:a16="http://schemas.microsoft.com/office/drawing/2014/main" id="{D1BB0F6A-7042-7CF3-6446-1249434920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1687" y="5203371"/>
            <a:ext cx="9446190" cy="915240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A831FB-40AA-55B9-715C-AB5A16CB6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/>
          <a:p>
            <a:fld id="{C479D5F6-EDCB-402A-AC08-4943A1820E8F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41828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A4AD798-60A1-FB6E-CA2C-254DBFCA42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Adjustment Justification Code</a:t>
            </a:r>
          </a:p>
        </p:txBody>
      </p:sp>
      <p:graphicFrame>
        <p:nvGraphicFramePr>
          <p:cNvPr id="7" name="Content Placeholder 6" descr="Adjustment justification code situations. See the adjustment file layout posted on the SEY website for full descriptions.">
            <a:extLst>
              <a:ext uri="{FF2B5EF4-FFF2-40B4-BE49-F238E27FC236}">
                <a16:creationId xmlns:a16="http://schemas.microsoft.com/office/drawing/2014/main" id="{E8B6C016-4568-F67A-FFB3-54F6843C4AE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0766070"/>
              </p:ext>
            </p:extLst>
          </p:nvPr>
        </p:nvGraphicFramePr>
        <p:xfrm>
          <a:off x="228600" y="228600"/>
          <a:ext cx="11734800" cy="58944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A695CA-D571-6B9B-B5CF-1AB3D0118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04206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E4605C-B99C-4C6B-B041-03497E1E3C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3565" y="205176"/>
            <a:ext cx="8065168" cy="898524"/>
          </a:xfrm>
        </p:spPr>
        <p:txBody>
          <a:bodyPr/>
          <a:lstStyle/>
          <a:p>
            <a:r>
              <a:rPr lang="en-US" dirty="0"/>
              <a:t>Methods to add adjustment records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45A87307-662A-4F8C-A4D9-02BFDA802E9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1581408"/>
            <a:ext cx="5181600" cy="561839"/>
          </a:xfrm>
        </p:spPr>
        <p:txBody>
          <a:bodyPr/>
          <a:lstStyle/>
          <a:p>
            <a:r>
              <a:rPr lang="en-US" dirty="0"/>
              <a:t>Adjustment File Upload	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654E9A8-0FEB-47BE-A7DF-85F6EA0697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286000"/>
            <a:ext cx="5181600" cy="3619818"/>
          </a:xfrm>
        </p:spPr>
        <p:txBody>
          <a:bodyPr>
            <a:normAutofit/>
          </a:bodyPr>
          <a:lstStyle/>
          <a:p>
            <a:r>
              <a:rPr lang="en-US" dirty="0"/>
              <a:t>Preferred method</a:t>
            </a:r>
          </a:p>
          <a:p>
            <a:r>
              <a:rPr lang="en-US" dirty="0"/>
              <a:t>Best when multiple adjustment records need to be entered</a:t>
            </a:r>
          </a:p>
          <a:p>
            <a:r>
              <a:rPr lang="en-US" dirty="0"/>
              <a:t>Functions like a student interchange upload</a:t>
            </a:r>
          </a:p>
          <a:p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50E0AD27-ECFD-407C-B903-3F361C5CA5C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72200" y="1618295"/>
            <a:ext cx="5181600" cy="551880"/>
          </a:xfrm>
        </p:spPr>
        <p:txBody>
          <a:bodyPr/>
          <a:lstStyle/>
          <a:p>
            <a:r>
              <a:rPr lang="en-US" dirty="0"/>
              <a:t>Manually Add Record in Pipeline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240B5C5-D3A8-444D-B7A2-527464C281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286000"/>
            <a:ext cx="5181600" cy="3619818"/>
          </a:xfrm>
        </p:spPr>
        <p:txBody>
          <a:bodyPr>
            <a:normAutofit/>
          </a:bodyPr>
          <a:lstStyle/>
          <a:p>
            <a:r>
              <a:rPr lang="en-US" dirty="0"/>
              <a:t>May be used when few adjustment records need to be entered</a:t>
            </a:r>
          </a:p>
          <a:p>
            <a:r>
              <a:rPr lang="en-US" dirty="0"/>
              <a:t>Uses same adjustment justification codes as a file upload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9AC37939-E504-2D08-0033-6DAF57FD43D8}"/>
              </a:ext>
            </a:extLst>
          </p:cNvPr>
          <p:cNvSpPr/>
          <p:nvPr/>
        </p:nvSpPr>
        <p:spPr>
          <a:xfrm>
            <a:off x="838200" y="4800451"/>
            <a:ext cx="10515600" cy="898524"/>
          </a:xfrm>
          <a:prstGeom prst="round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File layout, template, and business rules posted on </a:t>
            </a:r>
            <a:r>
              <a:rPr lang="en-US" sz="2400" dirty="0">
                <a:hlinkClick r:id="rId2"/>
              </a:rPr>
              <a:t>SEY website</a:t>
            </a:r>
            <a:endParaRPr lang="en-US" sz="2400" dirty="0"/>
          </a:p>
          <a:p>
            <a:pPr algn="ctr"/>
            <a:r>
              <a:rPr lang="en-US" sz="2400" dirty="0"/>
              <a:t>See the </a:t>
            </a:r>
            <a:r>
              <a:rPr lang="en-US" sz="2400" dirty="0">
                <a:hlinkClick r:id="rId3"/>
              </a:rPr>
              <a:t>SEY Adjustment File Instructions (PDF) </a:t>
            </a:r>
            <a:r>
              <a:rPr lang="en-US" sz="2400" dirty="0"/>
              <a:t>for step-by-step directions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87F1F8-F57D-4995-A2D0-8A0559A21B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/>
          <a:p>
            <a:fld id="{C479D5F6-EDCB-402A-AC08-4943A1820E8F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71470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69C16D8-71E6-6E0A-9E9A-40580CD77B3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More Information:</a:t>
            </a:r>
            <a:br>
              <a:rPr lang="en-US" dirty="0"/>
            </a:br>
            <a:br>
              <a:rPr lang="en-US" dirty="0"/>
            </a:br>
            <a:r>
              <a:rPr lang="en-US" dirty="0">
                <a:hlinkClick r:id="rId2"/>
              </a:rPr>
              <a:t>Student End of Year website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50326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DE-Blues">
      <a:dk1>
        <a:sysClr val="windowText" lastClr="000000"/>
      </a:dk1>
      <a:lt1>
        <a:sysClr val="window" lastClr="FFFFFF"/>
      </a:lt1>
      <a:dk2>
        <a:srgbClr val="232C67"/>
      </a:dk2>
      <a:lt2>
        <a:srgbClr val="D0D2D3"/>
      </a:lt2>
      <a:accent1>
        <a:srgbClr val="48C3E3"/>
      </a:accent1>
      <a:accent2>
        <a:srgbClr val="077682"/>
      </a:accent2>
      <a:accent3>
        <a:srgbClr val="6EC4E8"/>
      </a:accent3>
      <a:accent4>
        <a:srgbClr val="A3D283"/>
      </a:accent4>
      <a:accent5>
        <a:srgbClr val="7C98AC"/>
      </a:accent5>
      <a:accent6>
        <a:srgbClr val="FECF85"/>
      </a:accent6>
      <a:hlink>
        <a:srgbClr val="488BC9"/>
      </a:hlink>
      <a:folHlink>
        <a:srgbClr val="EC675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29B7027DE1D1C4E977647345B5DE593" ma:contentTypeVersion="15" ma:contentTypeDescription="Create a new document." ma:contentTypeScope="" ma:versionID="a17bf087f05c60ca6eb8525c365b88b1">
  <xsd:schema xmlns:xsd="http://www.w3.org/2001/XMLSchema" xmlns:xs="http://www.w3.org/2001/XMLSchema" xmlns:p="http://schemas.microsoft.com/office/2006/metadata/properties" xmlns:ns2="c21e8cdb-1625-4fb9-abda-5a8e0a245cd4" xmlns:ns3="f2d644fe-f34c-46d7-b237-4b16324a78fb" targetNamespace="http://schemas.microsoft.com/office/2006/metadata/properties" ma:root="true" ma:fieldsID="fff44720fc7e1e43318fc4933f4fe9a4" ns2:_="" ns3:_="">
    <xsd:import namespace="c21e8cdb-1625-4fb9-abda-5a8e0a245cd4"/>
    <xsd:import namespace="f2d644fe-f34c-46d7-b237-4b16324a78f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LengthInSecond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1e8cdb-1625-4fb9-abda-5a8e0a245cd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c3d99294-4495-451a-babc-f01b43cdf90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d644fe-f34c-46d7-b237-4b16324a78fb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9ff242ec-c9a4-4c7d-a564-b6ace1d258b5}" ma:internalName="TaxCatchAll" ma:showField="CatchAllData" ma:web="f2d644fe-f34c-46d7-b237-4b16324a78f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2d644fe-f34c-46d7-b237-4b16324a78fb" xsi:nil="true"/>
    <lcf76f155ced4ddcb4097134ff3c332f xmlns="c21e8cdb-1625-4fb9-abda-5a8e0a245cd4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846C232-24FF-430B-A091-12595830927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21e8cdb-1625-4fb9-abda-5a8e0a245cd4"/>
    <ds:schemaRef ds:uri="f2d644fe-f34c-46d7-b237-4b16324a78f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484B1ED-BD03-4E49-BE76-6657D101AA28}">
  <ds:schemaRefs>
    <ds:schemaRef ds:uri="http://schemas.microsoft.com/office/2006/metadata/properties"/>
    <ds:schemaRef ds:uri="http://schemas.microsoft.com/office/infopath/2007/PartnerControls"/>
    <ds:schemaRef ds:uri="f2d644fe-f34c-46d7-b237-4b16324a78fb"/>
    <ds:schemaRef ds:uri="c21e8cdb-1625-4fb9-abda-5a8e0a245cd4"/>
  </ds:schemaRefs>
</ds:datastoreItem>
</file>

<file path=customXml/itemProps3.xml><?xml version="1.0" encoding="utf-8"?>
<ds:datastoreItem xmlns:ds="http://schemas.openxmlformats.org/officeDocument/2006/customXml" ds:itemID="{09680BC9-DD9A-446A-A892-682C9ED6E6F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1428</TotalTime>
  <Words>754</Words>
  <Application>Microsoft Office PowerPoint</Application>
  <PresentationFormat>Widescreen</PresentationFormat>
  <Paragraphs>126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Museo Slab 500</vt:lpstr>
      <vt:lpstr>Office Theme</vt:lpstr>
      <vt:lpstr>Short Bytes </vt:lpstr>
      <vt:lpstr>What is the SEY Adjustment file?</vt:lpstr>
      <vt:lpstr>When is the adjustment file used?</vt:lpstr>
      <vt:lpstr>Adjustment File Layout</vt:lpstr>
      <vt:lpstr>Adjustment Justification Code</vt:lpstr>
      <vt:lpstr>Methods to add adjustment records</vt:lpstr>
      <vt:lpstr>More Information:  Student End of Year website</vt:lpstr>
    </vt:vector>
  </TitlesOfParts>
  <Company>Colorado Department Of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Madorin, Acacia</dc:creator>
  <cp:lastModifiedBy>Ward, Reagan</cp:lastModifiedBy>
  <cp:revision>18</cp:revision>
  <dcterms:created xsi:type="dcterms:W3CDTF">2019-06-25T17:30:52Z</dcterms:created>
  <dcterms:modified xsi:type="dcterms:W3CDTF">2023-06-21T17:57:58Z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0x010100C29B7027DE1D1C4E977647345B5DE593</vt:lpwstr>
  </property>
  <property fmtid="{D5CDD505-2E9C-101B-9397-08002B2CF9AE}" pid="3" name="MediaServiceImageTags">
    <vt:lpwstr/>
  </property>
</Properties>
</file>