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Lst>
  <p:notesMasterIdLst>
    <p:notesMasterId r:id="rId34"/>
  </p:notesMasterIdLst>
  <p:sldIdLst>
    <p:sldId id="256" r:id="rId5"/>
    <p:sldId id="303" r:id="rId6"/>
    <p:sldId id="311" r:id="rId7"/>
    <p:sldId id="5994" r:id="rId8"/>
    <p:sldId id="273" r:id="rId9"/>
    <p:sldId id="5058" r:id="rId10"/>
    <p:sldId id="5070" r:id="rId11"/>
    <p:sldId id="5061" r:id="rId12"/>
    <p:sldId id="5060" r:id="rId13"/>
    <p:sldId id="5999" r:id="rId14"/>
    <p:sldId id="272" r:id="rId15"/>
    <p:sldId id="6002" r:id="rId16"/>
    <p:sldId id="3319" r:id="rId17"/>
    <p:sldId id="6001" r:id="rId18"/>
    <p:sldId id="6003" r:id="rId19"/>
    <p:sldId id="3307" r:id="rId20"/>
    <p:sldId id="5064" r:id="rId21"/>
    <p:sldId id="5063" r:id="rId22"/>
    <p:sldId id="6000" r:id="rId23"/>
    <p:sldId id="5065" r:id="rId24"/>
    <p:sldId id="5073" r:id="rId25"/>
    <p:sldId id="5071" r:id="rId26"/>
    <p:sldId id="5072" r:id="rId27"/>
    <p:sldId id="5068" r:id="rId28"/>
    <p:sldId id="6005" r:id="rId29"/>
    <p:sldId id="6004" r:id="rId30"/>
    <p:sldId id="6006" r:id="rId31"/>
    <p:sldId id="6007" r:id="rId32"/>
    <p:sldId id="534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008000"/>
    <a:srgbClr val="FFCCCC"/>
    <a:srgbClr val="077682"/>
    <a:srgbClr val="A3D283"/>
    <a:srgbClr val="BFE1B6"/>
    <a:srgbClr val="85D9E8"/>
    <a:srgbClr val="488BC9"/>
    <a:srgbClr val="2C3384"/>
    <a:srgbClr val="498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5A198D-B3B7-4270-8150-68C29B1BF437}" v="37" dt="2025-09-16T15:36:27.519"/>
  </p1510:revLst>
</p1510:revInfo>
</file>

<file path=ppt/tableStyles.xml><?xml version="1.0" encoding="utf-8"?>
<a:tblStyleLst xmlns:a="http://schemas.openxmlformats.org/drawingml/2006/main" def="{5C22544A-7EE6-4342-B048-85BDC9FD1C3A}">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53" autoAdjust="0"/>
    <p:restoredTop sz="94673" autoAdjust="0"/>
  </p:normalViewPr>
  <p:slideViewPr>
    <p:cSldViewPr snapToGrid="0">
      <p:cViewPr varScale="1">
        <p:scale>
          <a:sx n="101" d="100"/>
          <a:sy n="101" d="100"/>
        </p:scale>
        <p:origin x="1026" y="10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rd, Reagan" userId="27291eb4-8241-4961-9e69-8c66e34cc5b0" providerId="ADAL" clId="{E4BD8C9E-3BA6-4E04-BAF1-0BDD0B9DE234}"/>
    <pc:docChg chg="undo custSel addSld delSld modSld sldOrd">
      <pc:chgData name="Ward, Reagan" userId="27291eb4-8241-4961-9e69-8c66e34cc5b0" providerId="ADAL" clId="{E4BD8C9E-3BA6-4E04-BAF1-0BDD0B9DE234}" dt="2025-09-16T16:29:27.370" v="8320" actId="20577"/>
      <pc:docMkLst>
        <pc:docMk/>
      </pc:docMkLst>
      <pc:sldChg chg="modSp mod">
        <pc:chgData name="Ward, Reagan" userId="27291eb4-8241-4961-9e69-8c66e34cc5b0" providerId="ADAL" clId="{E4BD8C9E-3BA6-4E04-BAF1-0BDD0B9DE234}" dt="2025-09-16T12:51:22.839" v="8" actId="20577"/>
        <pc:sldMkLst>
          <pc:docMk/>
          <pc:sldMk cId="3044915438" sldId="256"/>
        </pc:sldMkLst>
        <pc:spChg chg="mod">
          <ac:chgData name="Ward, Reagan" userId="27291eb4-8241-4961-9e69-8c66e34cc5b0" providerId="ADAL" clId="{E4BD8C9E-3BA6-4E04-BAF1-0BDD0B9DE234}" dt="2025-09-16T12:51:22.839" v="8" actId="20577"/>
          <ac:spMkLst>
            <pc:docMk/>
            <pc:sldMk cId="3044915438" sldId="256"/>
            <ac:spMk id="3" creationId="{00000000-0000-0000-0000-000000000000}"/>
          </ac:spMkLst>
        </pc:spChg>
      </pc:sldChg>
      <pc:sldChg chg="del">
        <pc:chgData name="Ward, Reagan" userId="27291eb4-8241-4961-9e69-8c66e34cc5b0" providerId="ADAL" clId="{E4BD8C9E-3BA6-4E04-BAF1-0BDD0B9DE234}" dt="2025-09-16T13:01:27.718" v="769" actId="47"/>
        <pc:sldMkLst>
          <pc:docMk/>
          <pc:sldMk cId="299803553" sldId="265"/>
        </pc:sldMkLst>
      </pc:sldChg>
      <pc:sldChg chg="modSp mod ord">
        <pc:chgData name="Ward, Reagan" userId="27291eb4-8241-4961-9e69-8c66e34cc5b0" providerId="ADAL" clId="{E4BD8C9E-3BA6-4E04-BAF1-0BDD0B9DE234}" dt="2025-09-16T14:47:31.049" v="5002"/>
        <pc:sldMkLst>
          <pc:docMk/>
          <pc:sldMk cId="1153159124" sldId="272"/>
        </pc:sldMkLst>
        <pc:spChg chg="mod">
          <ac:chgData name="Ward, Reagan" userId="27291eb4-8241-4961-9e69-8c66e34cc5b0" providerId="ADAL" clId="{E4BD8C9E-3BA6-4E04-BAF1-0BDD0B9DE234}" dt="2025-09-16T13:45:59.557" v="1390" actId="113"/>
          <ac:spMkLst>
            <pc:docMk/>
            <pc:sldMk cId="1153159124" sldId="272"/>
            <ac:spMk id="9" creationId="{AFC97D72-DCFA-1EF3-A6F9-303E51F2AA1C}"/>
          </ac:spMkLst>
        </pc:spChg>
        <pc:spChg chg="mod">
          <ac:chgData name="Ward, Reagan" userId="27291eb4-8241-4961-9e69-8c66e34cc5b0" providerId="ADAL" clId="{E4BD8C9E-3BA6-4E04-BAF1-0BDD0B9DE234}" dt="2025-09-16T13:45:33.117" v="1387" actId="14100"/>
          <ac:spMkLst>
            <pc:docMk/>
            <pc:sldMk cId="1153159124" sldId="272"/>
            <ac:spMk id="19" creationId="{6FB569FC-A7AC-E825-D950-9008BDD590B0}"/>
          </ac:spMkLst>
        </pc:spChg>
        <pc:picChg chg="mod">
          <ac:chgData name="Ward, Reagan" userId="27291eb4-8241-4961-9e69-8c66e34cc5b0" providerId="ADAL" clId="{E4BD8C9E-3BA6-4E04-BAF1-0BDD0B9DE234}" dt="2025-09-16T13:45:20.732" v="1382" actId="14100"/>
          <ac:picMkLst>
            <pc:docMk/>
            <pc:sldMk cId="1153159124" sldId="272"/>
            <ac:picMk id="21" creationId="{A8F5FE41-B1DC-4EF8-7744-7A1C80E2B1D1}"/>
          </ac:picMkLst>
        </pc:picChg>
      </pc:sldChg>
      <pc:sldChg chg="addSp delSp modSp mod ord chgLayout">
        <pc:chgData name="Ward, Reagan" userId="27291eb4-8241-4961-9e69-8c66e34cc5b0" providerId="ADAL" clId="{E4BD8C9E-3BA6-4E04-BAF1-0BDD0B9DE234}" dt="2025-09-16T13:43:53.512" v="1216" actId="6264"/>
        <pc:sldMkLst>
          <pc:docMk/>
          <pc:sldMk cId="550158751" sldId="273"/>
        </pc:sldMkLst>
        <pc:spChg chg="mod">
          <ac:chgData name="Ward, Reagan" userId="27291eb4-8241-4961-9e69-8c66e34cc5b0" providerId="ADAL" clId="{E4BD8C9E-3BA6-4E04-BAF1-0BDD0B9DE234}" dt="2025-09-16T13:02:46.180" v="834" actId="20577"/>
          <ac:spMkLst>
            <pc:docMk/>
            <pc:sldMk cId="550158751" sldId="273"/>
            <ac:spMk id="2" creationId="{C2F0F859-82E2-3E76-24A3-40A7153DF151}"/>
          </ac:spMkLst>
        </pc:spChg>
        <pc:spChg chg="mod ord">
          <ac:chgData name="Ward, Reagan" userId="27291eb4-8241-4961-9e69-8c66e34cc5b0" providerId="ADAL" clId="{E4BD8C9E-3BA6-4E04-BAF1-0BDD0B9DE234}" dt="2025-09-16T13:43:53.512" v="1216" actId="6264"/>
          <ac:spMkLst>
            <pc:docMk/>
            <pc:sldMk cId="550158751" sldId="273"/>
            <ac:spMk id="3" creationId="{13678744-27C8-913F-1D48-09C0974B802A}"/>
          </ac:spMkLst>
        </pc:spChg>
        <pc:spChg chg="mod ord">
          <ac:chgData name="Ward, Reagan" userId="27291eb4-8241-4961-9e69-8c66e34cc5b0" providerId="ADAL" clId="{E4BD8C9E-3BA6-4E04-BAF1-0BDD0B9DE234}" dt="2025-09-16T13:43:53.512" v="1216" actId="6264"/>
          <ac:spMkLst>
            <pc:docMk/>
            <pc:sldMk cId="550158751" sldId="273"/>
            <ac:spMk id="4" creationId="{86132DD9-2DD8-4CD7-0496-D15CF298C304}"/>
          </ac:spMkLst>
        </pc:spChg>
        <pc:spChg chg="mod ord">
          <ac:chgData name="Ward, Reagan" userId="27291eb4-8241-4961-9e69-8c66e34cc5b0" providerId="ADAL" clId="{E4BD8C9E-3BA6-4E04-BAF1-0BDD0B9DE234}" dt="2025-09-16T13:43:53.512" v="1216" actId="6264"/>
          <ac:spMkLst>
            <pc:docMk/>
            <pc:sldMk cId="550158751" sldId="273"/>
            <ac:spMk id="5" creationId="{3A4B3942-CB26-D856-5E96-3BADD69273D1}"/>
          </ac:spMkLst>
        </pc:spChg>
        <pc:spChg chg="add del mod">
          <ac:chgData name="Ward, Reagan" userId="27291eb4-8241-4961-9e69-8c66e34cc5b0" providerId="ADAL" clId="{E4BD8C9E-3BA6-4E04-BAF1-0BDD0B9DE234}" dt="2025-09-16T13:43:53.512" v="1216" actId="6264"/>
          <ac:spMkLst>
            <pc:docMk/>
            <pc:sldMk cId="550158751" sldId="273"/>
            <ac:spMk id="6" creationId="{CA7A2491-B7F6-0C76-7EFF-AE5D0BEA514E}"/>
          </ac:spMkLst>
        </pc:spChg>
        <pc:spChg chg="add del mod">
          <ac:chgData name="Ward, Reagan" userId="27291eb4-8241-4961-9e69-8c66e34cc5b0" providerId="ADAL" clId="{E4BD8C9E-3BA6-4E04-BAF1-0BDD0B9DE234}" dt="2025-09-16T13:43:53.512" v="1216" actId="6264"/>
          <ac:spMkLst>
            <pc:docMk/>
            <pc:sldMk cId="550158751" sldId="273"/>
            <ac:spMk id="7" creationId="{21CC70D8-6A72-24BA-6015-008CDC2498CD}"/>
          </ac:spMkLst>
        </pc:spChg>
        <pc:spChg chg="mod ord">
          <ac:chgData name="Ward, Reagan" userId="27291eb4-8241-4961-9e69-8c66e34cc5b0" providerId="ADAL" clId="{E4BD8C9E-3BA6-4E04-BAF1-0BDD0B9DE234}" dt="2025-09-16T13:43:53.512" v="1216" actId="6264"/>
          <ac:spMkLst>
            <pc:docMk/>
            <pc:sldMk cId="550158751" sldId="273"/>
            <ac:spMk id="8" creationId="{2BFF0F41-07C1-D363-AAD9-42B6DAB15F5E}"/>
          </ac:spMkLst>
        </pc:spChg>
        <pc:spChg chg="mod ord">
          <ac:chgData name="Ward, Reagan" userId="27291eb4-8241-4961-9e69-8c66e34cc5b0" providerId="ADAL" clId="{E4BD8C9E-3BA6-4E04-BAF1-0BDD0B9DE234}" dt="2025-09-16T13:43:53.512" v="1216" actId="6264"/>
          <ac:spMkLst>
            <pc:docMk/>
            <pc:sldMk cId="550158751" sldId="273"/>
            <ac:spMk id="9" creationId="{284FE954-5020-3BF6-18AE-42A8EA435AFB}"/>
          </ac:spMkLst>
        </pc:spChg>
        <pc:spChg chg="add del mod">
          <ac:chgData name="Ward, Reagan" userId="27291eb4-8241-4961-9e69-8c66e34cc5b0" providerId="ADAL" clId="{E4BD8C9E-3BA6-4E04-BAF1-0BDD0B9DE234}" dt="2025-09-16T13:43:53.512" v="1216" actId="6264"/>
          <ac:spMkLst>
            <pc:docMk/>
            <pc:sldMk cId="550158751" sldId="273"/>
            <ac:spMk id="11" creationId="{092BE2E7-89EB-D90A-D302-8FAE1ED53964}"/>
          </ac:spMkLst>
        </pc:spChg>
        <pc:spChg chg="add del mod">
          <ac:chgData name="Ward, Reagan" userId="27291eb4-8241-4961-9e69-8c66e34cc5b0" providerId="ADAL" clId="{E4BD8C9E-3BA6-4E04-BAF1-0BDD0B9DE234}" dt="2025-09-16T13:43:53.512" v="1216" actId="6264"/>
          <ac:spMkLst>
            <pc:docMk/>
            <pc:sldMk cId="550158751" sldId="273"/>
            <ac:spMk id="12" creationId="{00C1C37D-52E8-BF63-6CF1-8ECFBE131EE0}"/>
          </ac:spMkLst>
        </pc:spChg>
        <pc:spChg chg="add del mod">
          <ac:chgData name="Ward, Reagan" userId="27291eb4-8241-4961-9e69-8c66e34cc5b0" providerId="ADAL" clId="{E4BD8C9E-3BA6-4E04-BAF1-0BDD0B9DE234}" dt="2025-09-16T13:43:53.512" v="1216" actId="6264"/>
          <ac:spMkLst>
            <pc:docMk/>
            <pc:sldMk cId="550158751" sldId="273"/>
            <ac:spMk id="13" creationId="{A0D3E20E-FCBA-1E1B-A086-6808F8FA3F4C}"/>
          </ac:spMkLst>
        </pc:spChg>
      </pc:sldChg>
      <pc:sldChg chg="del">
        <pc:chgData name="Ward, Reagan" userId="27291eb4-8241-4961-9e69-8c66e34cc5b0" providerId="ADAL" clId="{E4BD8C9E-3BA6-4E04-BAF1-0BDD0B9DE234}" dt="2025-09-16T13:01:27.718" v="769" actId="47"/>
        <pc:sldMkLst>
          <pc:docMk/>
          <pc:sldMk cId="945519077" sldId="278"/>
        </pc:sldMkLst>
      </pc:sldChg>
      <pc:sldChg chg="del">
        <pc:chgData name="Ward, Reagan" userId="27291eb4-8241-4961-9e69-8c66e34cc5b0" providerId="ADAL" clId="{E4BD8C9E-3BA6-4E04-BAF1-0BDD0B9DE234}" dt="2025-09-16T13:01:27.718" v="769" actId="47"/>
        <pc:sldMkLst>
          <pc:docMk/>
          <pc:sldMk cId="4173467125" sldId="279"/>
        </pc:sldMkLst>
      </pc:sldChg>
      <pc:sldChg chg="del">
        <pc:chgData name="Ward, Reagan" userId="27291eb4-8241-4961-9e69-8c66e34cc5b0" providerId="ADAL" clId="{E4BD8C9E-3BA6-4E04-BAF1-0BDD0B9DE234}" dt="2025-09-16T13:01:27.718" v="769" actId="47"/>
        <pc:sldMkLst>
          <pc:docMk/>
          <pc:sldMk cId="1936798655" sldId="281"/>
        </pc:sldMkLst>
      </pc:sldChg>
      <pc:sldChg chg="del">
        <pc:chgData name="Ward, Reagan" userId="27291eb4-8241-4961-9e69-8c66e34cc5b0" providerId="ADAL" clId="{E4BD8C9E-3BA6-4E04-BAF1-0BDD0B9DE234}" dt="2025-09-16T13:01:27.718" v="769" actId="47"/>
        <pc:sldMkLst>
          <pc:docMk/>
          <pc:sldMk cId="3575554659" sldId="283"/>
        </pc:sldMkLst>
      </pc:sldChg>
      <pc:sldChg chg="del">
        <pc:chgData name="Ward, Reagan" userId="27291eb4-8241-4961-9e69-8c66e34cc5b0" providerId="ADAL" clId="{E4BD8C9E-3BA6-4E04-BAF1-0BDD0B9DE234}" dt="2025-09-16T13:01:27.718" v="769" actId="47"/>
        <pc:sldMkLst>
          <pc:docMk/>
          <pc:sldMk cId="1580630947" sldId="284"/>
        </pc:sldMkLst>
      </pc:sldChg>
      <pc:sldChg chg="del">
        <pc:chgData name="Ward, Reagan" userId="27291eb4-8241-4961-9e69-8c66e34cc5b0" providerId="ADAL" clId="{E4BD8C9E-3BA6-4E04-BAF1-0BDD0B9DE234}" dt="2025-09-16T13:01:27.718" v="769" actId="47"/>
        <pc:sldMkLst>
          <pc:docMk/>
          <pc:sldMk cId="3105839186" sldId="285"/>
        </pc:sldMkLst>
      </pc:sldChg>
      <pc:sldChg chg="del">
        <pc:chgData name="Ward, Reagan" userId="27291eb4-8241-4961-9e69-8c66e34cc5b0" providerId="ADAL" clId="{E4BD8C9E-3BA6-4E04-BAF1-0BDD0B9DE234}" dt="2025-09-16T13:01:27.718" v="769" actId="47"/>
        <pc:sldMkLst>
          <pc:docMk/>
          <pc:sldMk cId="4073798703" sldId="286"/>
        </pc:sldMkLst>
      </pc:sldChg>
      <pc:sldChg chg="del">
        <pc:chgData name="Ward, Reagan" userId="27291eb4-8241-4961-9e69-8c66e34cc5b0" providerId="ADAL" clId="{E4BD8C9E-3BA6-4E04-BAF1-0BDD0B9DE234}" dt="2025-09-16T13:01:27.718" v="769" actId="47"/>
        <pc:sldMkLst>
          <pc:docMk/>
          <pc:sldMk cId="2027520170" sldId="287"/>
        </pc:sldMkLst>
      </pc:sldChg>
      <pc:sldChg chg="del">
        <pc:chgData name="Ward, Reagan" userId="27291eb4-8241-4961-9e69-8c66e34cc5b0" providerId="ADAL" clId="{E4BD8C9E-3BA6-4E04-BAF1-0BDD0B9DE234}" dt="2025-09-16T13:01:27.718" v="769" actId="47"/>
        <pc:sldMkLst>
          <pc:docMk/>
          <pc:sldMk cId="1660130186" sldId="288"/>
        </pc:sldMkLst>
      </pc:sldChg>
      <pc:sldChg chg="del">
        <pc:chgData name="Ward, Reagan" userId="27291eb4-8241-4961-9e69-8c66e34cc5b0" providerId="ADAL" clId="{E4BD8C9E-3BA6-4E04-BAF1-0BDD0B9DE234}" dt="2025-09-16T13:01:27.718" v="769" actId="47"/>
        <pc:sldMkLst>
          <pc:docMk/>
          <pc:sldMk cId="2979308571" sldId="289"/>
        </pc:sldMkLst>
      </pc:sldChg>
      <pc:sldChg chg="modSp mod">
        <pc:chgData name="Ward, Reagan" userId="27291eb4-8241-4961-9e69-8c66e34cc5b0" providerId="ADAL" clId="{E4BD8C9E-3BA6-4E04-BAF1-0BDD0B9DE234}" dt="2025-09-16T15:40:14.102" v="8271" actId="20577"/>
        <pc:sldMkLst>
          <pc:docMk/>
          <pc:sldMk cId="527539020" sldId="303"/>
        </pc:sldMkLst>
        <pc:spChg chg="mod">
          <ac:chgData name="Ward, Reagan" userId="27291eb4-8241-4961-9e69-8c66e34cc5b0" providerId="ADAL" clId="{E4BD8C9E-3BA6-4E04-BAF1-0BDD0B9DE234}" dt="2025-09-16T15:40:14.102" v="8271" actId="20577"/>
          <ac:spMkLst>
            <pc:docMk/>
            <pc:sldMk cId="527539020" sldId="303"/>
            <ac:spMk id="2" creationId="{5EA4946B-CB18-9960-E4D7-FB18CA650AFE}"/>
          </ac:spMkLst>
        </pc:spChg>
      </pc:sldChg>
      <pc:sldChg chg="modSp mod">
        <pc:chgData name="Ward, Reagan" userId="27291eb4-8241-4961-9e69-8c66e34cc5b0" providerId="ADAL" clId="{E4BD8C9E-3BA6-4E04-BAF1-0BDD0B9DE234}" dt="2025-09-16T12:59:20.144" v="724" actId="14100"/>
        <pc:sldMkLst>
          <pc:docMk/>
          <pc:sldMk cId="4093069776" sldId="311"/>
        </pc:sldMkLst>
        <pc:spChg chg="mod">
          <ac:chgData name="Ward, Reagan" userId="27291eb4-8241-4961-9e69-8c66e34cc5b0" providerId="ADAL" clId="{E4BD8C9E-3BA6-4E04-BAF1-0BDD0B9DE234}" dt="2025-09-16T12:59:20.144" v="724" actId="14100"/>
          <ac:spMkLst>
            <pc:docMk/>
            <pc:sldMk cId="4093069776" sldId="311"/>
            <ac:spMk id="4" creationId="{C15E191F-734D-9BCD-F57D-96E5F7D0E61D}"/>
          </ac:spMkLst>
        </pc:spChg>
        <pc:graphicFrameChg chg="mod modGraphic">
          <ac:chgData name="Ward, Reagan" userId="27291eb4-8241-4961-9e69-8c66e34cc5b0" providerId="ADAL" clId="{E4BD8C9E-3BA6-4E04-BAF1-0BDD0B9DE234}" dt="2025-09-16T12:59:14.425" v="723" actId="14734"/>
          <ac:graphicFrameMkLst>
            <pc:docMk/>
            <pc:sldMk cId="4093069776" sldId="311"/>
            <ac:graphicFrameMk id="2" creationId="{AA6E3C4A-0722-DEF5-3494-8E7496F7434C}"/>
          </ac:graphicFrameMkLst>
        </pc:graphicFrameChg>
      </pc:sldChg>
      <pc:sldChg chg="addSp modSp add del mod modClrScheme chgLayout">
        <pc:chgData name="Ward, Reagan" userId="27291eb4-8241-4961-9e69-8c66e34cc5b0" providerId="ADAL" clId="{E4BD8C9E-3BA6-4E04-BAF1-0BDD0B9DE234}" dt="2025-09-16T14:20:06.701" v="3287" actId="47"/>
        <pc:sldMkLst>
          <pc:docMk/>
          <pc:sldMk cId="2374688467" sldId="3096"/>
        </pc:sldMkLst>
        <pc:spChg chg="mod ord">
          <ac:chgData name="Ward, Reagan" userId="27291eb4-8241-4961-9e69-8c66e34cc5b0" providerId="ADAL" clId="{E4BD8C9E-3BA6-4E04-BAF1-0BDD0B9DE234}" dt="2025-09-16T14:19:23.349" v="3279" actId="20577"/>
          <ac:spMkLst>
            <pc:docMk/>
            <pc:sldMk cId="2374688467" sldId="3096"/>
            <ac:spMk id="2" creationId="{832CCEED-945E-4784-AFED-470386F6B205}"/>
          </ac:spMkLst>
        </pc:spChg>
        <pc:spChg chg="mod ord">
          <ac:chgData name="Ward, Reagan" userId="27291eb4-8241-4961-9e69-8c66e34cc5b0" providerId="ADAL" clId="{E4BD8C9E-3BA6-4E04-BAF1-0BDD0B9DE234}" dt="2025-09-16T14:19:33.278" v="3282" actId="5793"/>
          <ac:spMkLst>
            <pc:docMk/>
            <pc:sldMk cId="2374688467" sldId="3096"/>
            <ac:spMk id="3" creationId="{0468FE05-734F-4D40-AC7A-23A0CD08C3DC}"/>
          </ac:spMkLst>
        </pc:spChg>
        <pc:spChg chg="mod ord">
          <ac:chgData name="Ward, Reagan" userId="27291eb4-8241-4961-9e69-8c66e34cc5b0" providerId="ADAL" clId="{E4BD8C9E-3BA6-4E04-BAF1-0BDD0B9DE234}" dt="2025-09-16T14:17:15.808" v="3201" actId="700"/>
          <ac:spMkLst>
            <pc:docMk/>
            <pc:sldMk cId="2374688467" sldId="3096"/>
            <ac:spMk id="4" creationId="{52391B73-974E-4122-B730-4F72C8BEB07D}"/>
          </ac:spMkLst>
        </pc:spChg>
        <pc:spChg chg="add mod ord">
          <ac:chgData name="Ward, Reagan" userId="27291eb4-8241-4961-9e69-8c66e34cc5b0" providerId="ADAL" clId="{E4BD8C9E-3BA6-4E04-BAF1-0BDD0B9DE234}" dt="2025-09-16T14:18:38.279" v="3234" actId="27636"/>
          <ac:spMkLst>
            <pc:docMk/>
            <pc:sldMk cId="2374688467" sldId="3096"/>
            <ac:spMk id="5" creationId="{4D757E16-28C4-E050-F83A-C842EB37FDC5}"/>
          </ac:spMkLst>
        </pc:spChg>
      </pc:sldChg>
      <pc:sldChg chg="add del">
        <pc:chgData name="Ward, Reagan" userId="27291eb4-8241-4961-9e69-8c66e34cc5b0" providerId="ADAL" clId="{E4BD8C9E-3BA6-4E04-BAF1-0BDD0B9DE234}" dt="2025-09-16T14:06:00.492" v="2700" actId="47"/>
        <pc:sldMkLst>
          <pc:docMk/>
          <pc:sldMk cId="3397147066" sldId="3100"/>
        </pc:sldMkLst>
      </pc:sldChg>
      <pc:sldChg chg="addSp modSp add mod modClrScheme chgLayout">
        <pc:chgData name="Ward, Reagan" userId="27291eb4-8241-4961-9e69-8c66e34cc5b0" providerId="ADAL" clId="{E4BD8C9E-3BA6-4E04-BAF1-0BDD0B9DE234}" dt="2025-09-16T14:21:50.574" v="3386" actId="20577"/>
        <pc:sldMkLst>
          <pc:docMk/>
          <pc:sldMk cId="185979731" sldId="3307"/>
        </pc:sldMkLst>
        <pc:spChg chg="add mod ord">
          <ac:chgData name="Ward, Reagan" userId="27291eb4-8241-4961-9e69-8c66e34cc5b0" providerId="ADAL" clId="{E4BD8C9E-3BA6-4E04-BAF1-0BDD0B9DE234}" dt="2025-09-16T14:14:08.624" v="2916" actId="13926"/>
          <ac:spMkLst>
            <pc:docMk/>
            <pc:sldMk cId="185979731" sldId="3307"/>
            <ac:spMk id="2" creationId="{39B65014-8913-E08A-BFE0-DF2ABCA6D704}"/>
          </ac:spMkLst>
        </pc:spChg>
        <pc:spChg chg="mod ord">
          <ac:chgData name="Ward, Reagan" userId="27291eb4-8241-4961-9e69-8c66e34cc5b0" providerId="ADAL" clId="{E4BD8C9E-3BA6-4E04-BAF1-0BDD0B9DE234}" dt="2025-09-16T14:00:35.020" v="2573" actId="700"/>
          <ac:spMkLst>
            <pc:docMk/>
            <pc:sldMk cId="185979731" sldId="3307"/>
            <ac:spMk id="3" creationId="{0138FFF8-9A43-978A-F4B5-9FA44AB4A4B9}"/>
          </ac:spMkLst>
        </pc:spChg>
        <pc:spChg chg="mod ord">
          <ac:chgData name="Ward, Reagan" userId="27291eb4-8241-4961-9e69-8c66e34cc5b0" providerId="ADAL" clId="{E4BD8C9E-3BA6-4E04-BAF1-0BDD0B9DE234}" dt="2025-09-16T14:21:50.574" v="3386" actId="20577"/>
          <ac:spMkLst>
            <pc:docMk/>
            <pc:sldMk cId="185979731" sldId="3307"/>
            <ac:spMk id="4" creationId="{5376C859-E917-4490-BE71-EBD3D5E8A5DF}"/>
          </ac:spMkLst>
        </pc:spChg>
        <pc:spChg chg="mod ord">
          <ac:chgData name="Ward, Reagan" userId="27291eb4-8241-4961-9e69-8c66e34cc5b0" providerId="ADAL" clId="{E4BD8C9E-3BA6-4E04-BAF1-0BDD0B9DE234}" dt="2025-09-16T14:12:57.661" v="2902" actId="20577"/>
          <ac:spMkLst>
            <pc:docMk/>
            <pc:sldMk cId="185979731" sldId="3307"/>
            <ac:spMk id="5" creationId="{0C35E80F-DF30-6F6F-DB7D-AE4BCC59D084}"/>
          </ac:spMkLst>
        </pc:spChg>
      </pc:sldChg>
      <pc:sldChg chg="addSp delSp modSp add mod chgLayout">
        <pc:chgData name="Ward, Reagan" userId="27291eb4-8241-4961-9e69-8c66e34cc5b0" providerId="ADAL" clId="{E4BD8C9E-3BA6-4E04-BAF1-0BDD0B9DE234}" dt="2025-09-16T14:19:09.189" v="3266" actId="20577"/>
        <pc:sldMkLst>
          <pc:docMk/>
          <pc:sldMk cId="2654336434" sldId="3319"/>
        </pc:sldMkLst>
        <pc:spChg chg="mod ord">
          <ac:chgData name="Ward, Reagan" userId="27291eb4-8241-4961-9e69-8c66e34cc5b0" providerId="ADAL" clId="{E4BD8C9E-3BA6-4E04-BAF1-0BDD0B9DE234}" dt="2025-09-16T14:19:09.189" v="3266" actId="20577"/>
          <ac:spMkLst>
            <pc:docMk/>
            <pc:sldMk cId="2654336434" sldId="3319"/>
            <ac:spMk id="2" creationId="{E0453AE8-1E4F-654C-AD03-0FCFF477BA8B}"/>
          </ac:spMkLst>
        </pc:spChg>
        <pc:spChg chg="mod ord">
          <ac:chgData name="Ward, Reagan" userId="27291eb4-8241-4961-9e69-8c66e34cc5b0" providerId="ADAL" clId="{E4BD8C9E-3BA6-4E04-BAF1-0BDD0B9DE234}" dt="2025-09-16T13:38:25.419" v="1153" actId="27636"/>
          <ac:spMkLst>
            <pc:docMk/>
            <pc:sldMk cId="2654336434" sldId="3319"/>
            <ac:spMk id="3" creationId="{1120BD34-87C8-DB52-BDE6-CE987CE18763}"/>
          </ac:spMkLst>
        </pc:spChg>
        <pc:spChg chg="mod ord">
          <ac:chgData name="Ward, Reagan" userId="27291eb4-8241-4961-9e69-8c66e34cc5b0" providerId="ADAL" clId="{E4BD8C9E-3BA6-4E04-BAF1-0BDD0B9DE234}" dt="2025-09-16T13:38:25.386" v="1152" actId="6264"/>
          <ac:spMkLst>
            <pc:docMk/>
            <pc:sldMk cId="2654336434" sldId="3319"/>
            <ac:spMk id="4" creationId="{2B27CD51-6D6C-D922-9DE7-6358E7FE363C}"/>
          </ac:spMkLst>
        </pc:spChg>
        <pc:spChg chg="add del mod">
          <ac:chgData name="Ward, Reagan" userId="27291eb4-8241-4961-9e69-8c66e34cc5b0" providerId="ADAL" clId="{E4BD8C9E-3BA6-4E04-BAF1-0BDD0B9DE234}" dt="2025-09-16T13:38:25.386" v="1152" actId="6264"/>
          <ac:spMkLst>
            <pc:docMk/>
            <pc:sldMk cId="2654336434" sldId="3319"/>
            <ac:spMk id="5" creationId="{83C830C2-1EB5-0BDB-8400-0CAC89A6EDAF}"/>
          </ac:spMkLst>
        </pc:spChg>
        <pc:spChg chg="add del mod">
          <ac:chgData name="Ward, Reagan" userId="27291eb4-8241-4961-9e69-8c66e34cc5b0" providerId="ADAL" clId="{E4BD8C9E-3BA6-4E04-BAF1-0BDD0B9DE234}" dt="2025-09-16T13:38:25.386" v="1152" actId="6264"/>
          <ac:spMkLst>
            <pc:docMk/>
            <pc:sldMk cId="2654336434" sldId="3319"/>
            <ac:spMk id="6" creationId="{BF39E654-A093-889B-B107-9CBD7033F9C7}"/>
          </ac:spMkLst>
        </pc:spChg>
        <pc:spChg chg="add del mod">
          <ac:chgData name="Ward, Reagan" userId="27291eb4-8241-4961-9e69-8c66e34cc5b0" providerId="ADAL" clId="{E4BD8C9E-3BA6-4E04-BAF1-0BDD0B9DE234}" dt="2025-09-16T13:38:25.386" v="1152" actId="6264"/>
          <ac:spMkLst>
            <pc:docMk/>
            <pc:sldMk cId="2654336434" sldId="3319"/>
            <ac:spMk id="7" creationId="{D64503D7-0BF4-E63B-605E-96FEE7009127}"/>
          </ac:spMkLst>
        </pc:spChg>
      </pc:sldChg>
      <pc:sldChg chg="modSp add del mod">
        <pc:chgData name="Ward, Reagan" userId="27291eb4-8241-4961-9e69-8c66e34cc5b0" providerId="ADAL" clId="{E4BD8C9E-3BA6-4E04-BAF1-0BDD0B9DE234}" dt="2025-09-16T13:02:49.409" v="835" actId="47"/>
        <pc:sldMkLst>
          <pc:docMk/>
          <pc:sldMk cId="301478900" sldId="5057"/>
        </pc:sldMkLst>
        <pc:spChg chg="mod">
          <ac:chgData name="Ward, Reagan" userId="27291eb4-8241-4961-9e69-8c66e34cc5b0" providerId="ADAL" clId="{E4BD8C9E-3BA6-4E04-BAF1-0BDD0B9DE234}" dt="2025-09-16T13:02:09.589" v="808" actId="27636"/>
          <ac:spMkLst>
            <pc:docMk/>
            <pc:sldMk cId="301478900" sldId="5057"/>
            <ac:spMk id="3" creationId="{DC58A13E-08CE-44BA-0135-042C864C31B9}"/>
          </ac:spMkLst>
        </pc:spChg>
        <pc:spChg chg="mod">
          <ac:chgData name="Ward, Reagan" userId="27291eb4-8241-4961-9e69-8c66e34cc5b0" providerId="ADAL" clId="{E4BD8C9E-3BA6-4E04-BAF1-0BDD0B9DE234}" dt="2025-09-16T13:02:09.594" v="809" actId="27636"/>
          <ac:spMkLst>
            <pc:docMk/>
            <pc:sldMk cId="301478900" sldId="5057"/>
            <ac:spMk id="5" creationId="{484F17A0-3373-E9B3-F7F5-642EE8701947}"/>
          </ac:spMkLst>
        </pc:spChg>
      </pc:sldChg>
      <pc:sldChg chg="addSp delSp modSp add mod chgLayout">
        <pc:chgData name="Ward, Reagan" userId="27291eb4-8241-4961-9e69-8c66e34cc5b0" providerId="ADAL" clId="{E4BD8C9E-3BA6-4E04-BAF1-0BDD0B9DE234}" dt="2025-09-16T16:29:27.370" v="8320" actId="20577"/>
        <pc:sldMkLst>
          <pc:docMk/>
          <pc:sldMk cId="309814756" sldId="5058"/>
        </pc:sldMkLst>
        <pc:spChg chg="mod ord">
          <ac:chgData name="Ward, Reagan" userId="27291eb4-8241-4961-9e69-8c66e34cc5b0" providerId="ADAL" clId="{E4BD8C9E-3BA6-4E04-BAF1-0BDD0B9DE234}" dt="2025-09-16T13:37:45.068" v="1151" actId="2711"/>
          <ac:spMkLst>
            <pc:docMk/>
            <pc:sldMk cId="309814756" sldId="5058"/>
            <ac:spMk id="2" creationId="{BB4268A9-478E-49A9-8C8D-AA695693521A}"/>
          </ac:spMkLst>
        </pc:spChg>
        <pc:spChg chg="add del mod">
          <ac:chgData name="Ward, Reagan" userId="27291eb4-8241-4961-9e69-8c66e34cc5b0" providerId="ADAL" clId="{E4BD8C9E-3BA6-4E04-BAF1-0BDD0B9DE234}" dt="2025-09-16T13:03:14.388" v="839" actId="6264"/>
          <ac:spMkLst>
            <pc:docMk/>
            <pc:sldMk cId="309814756" sldId="5058"/>
            <ac:spMk id="3" creationId="{EA6CC828-E9D7-5CF4-77CF-77B76EF926FE}"/>
          </ac:spMkLst>
        </pc:spChg>
        <pc:spChg chg="mod ord">
          <ac:chgData name="Ward, Reagan" userId="27291eb4-8241-4961-9e69-8c66e34cc5b0" providerId="ADAL" clId="{E4BD8C9E-3BA6-4E04-BAF1-0BDD0B9DE234}" dt="2025-09-16T15:45:32.240" v="8272" actId="13244"/>
          <ac:spMkLst>
            <pc:docMk/>
            <pc:sldMk cId="309814756" sldId="5058"/>
            <ac:spMk id="4" creationId="{4C1878C0-3664-4C44-8D76-5A9A2CB984F6}"/>
          </ac:spMkLst>
        </pc:spChg>
        <pc:spChg chg="add del mod">
          <ac:chgData name="Ward, Reagan" userId="27291eb4-8241-4961-9e69-8c66e34cc5b0" providerId="ADAL" clId="{E4BD8C9E-3BA6-4E04-BAF1-0BDD0B9DE234}" dt="2025-09-16T13:03:14.388" v="839" actId="6264"/>
          <ac:spMkLst>
            <pc:docMk/>
            <pc:sldMk cId="309814756" sldId="5058"/>
            <ac:spMk id="5" creationId="{C6F32712-9C58-FF45-9FA2-403852EA9D4B}"/>
          </ac:spMkLst>
        </pc:spChg>
        <pc:spChg chg="add del mod">
          <ac:chgData name="Ward, Reagan" userId="27291eb4-8241-4961-9e69-8c66e34cc5b0" providerId="ADAL" clId="{E4BD8C9E-3BA6-4E04-BAF1-0BDD0B9DE234}" dt="2025-09-16T13:03:14.388" v="839" actId="6264"/>
          <ac:spMkLst>
            <pc:docMk/>
            <pc:sldMk cId="309814756" sldId="5058"/>
            <ac:spMk id="6" creationId="{420D2959-12D4-B998-B256-A7E73A411AF6}"/>
          </ac:spMkLst>
        </pc:spChg>
        <pc:spChg chg="mod ord">
          <ac:chgData name="Ward, Reagan" userId="27291eb4-8241-4961-9e69-8c66e34cc5b0" providerId="ADAL" clId="{E4BD8C9E-3BA6-4E04-BAF1-0BDD0B9DE234}" dt="2025-09-16T16:29:27.370" v="8320" actId="20577"/>
          <ac:spMkLst>
            <pc:docMk/>
            <pc:sldMk cId="309814756" sldId="5058"/>
            <ac:spMk id="7" creationId="{88C523AC-8778-663E-D0EA-47FC96329211}"/>
          </ac:spMkLst>
        </pc:spChg>
        <pc:spChg chg="mod">
          <ac:chgData name="Ward, Reagan" userId="27291eb4-8241-4961-9e69-8c66e34cc5b0" providerId="ADAL" clId="{E4BD8C9E-3BA6-4E04-BAF1-0BDD0B9DE234}" dt="2025-09-16T13:37:33.650" v="1149" actId="1076"/>
          <ac:spMkLst>
            <pc:docMk/>
            <pc:sldMk cId="309814756" sldId="5058"/>
            <ac:spMk id="8" creationId="{72CB517A-59E7-2070-10D2-5B3551BCB3F2}"/>
          </ac:spMkLst>
        </pc:spChg>
        <pc:spChg chg="add del mod">
          <ac:chgData name="Ward, Reagan" userId="27291eb4-8241-4961-9e69-8c66e34cc5b0" providerId="ADAL" clId="{E4BD8C9E-3BA6-4E04-BAF1-0BDD0B9DE234}" dt="2025-09-16T13:03:16.126" v="840" actId="6264"/>
          <ac:spMkLst>
            <pc:docMk/>
            <pc:sldMk cId="309814756" sldId="5058"/>
            <ac:spMk id="9" creationId="{9F56CEB7-BFF2-E595-AD58-A17015757208}"/>
          </ac:spMkLst>
        </pc:spChg>
        <pc:spChg chg="add del mod">
          <ac:chgData name="Ward, Reagan" userId="27291eb4-8241-4961-9e69-8c66e34cc5b0" providerId="ADAL" clId="{E4BD8C9E-3BA6-4E04-BAF1-0BDD0B9DE234}" dt="2025-09-16T13:03:16.126" v="840" actId="6264"/>
          <ac:spMkLst>
            <pc:docMk/>
            <pc:sldMk cId="309814756" sldId="5058"/>
            <ac:spMk id="10" creationId="{4A2C11C3-A675-442F-EE9E-EE4EB1A473F9}"/>
          </ac:spMkLst>
        </pc:spChg>
        <pc:spChg chg="add del mod">
          <ac:chgData name="Ward, Reagan" userId="27291eb4-8241-4961-9e69-8c66e34cc5b0" providerId="ADAL" clId="{E4BD8C9E-3BA6-4E04-BAF1-0BDD0B9DE234}" dt="2025-09-16T13:03:16.126" v="840" actId="6264"/>
          <ac:spMkLst>
            <pc:docMk/>
            <pc:sldMk cId="309814756" sldId="5058"/>
            <ac:spMk id="11" creationId="{29FD809A-2EA0-40DD-E54A-30F1F500ED46}"/>
          </ac:spMkLst>
        </pc:spChg>
      </pc:sldChg>
      <pc:sldChg chg="modSp add del mod">
        <pc:chgData name="Ward, Reagan" userId="27291eb4-8241-4961-9e69-8c66e34cc5b0" providerId="ADAL" clId="{E4BD8C9E-3BA6-4E04-BAF1-0BDD0B9DE234}" dt="2025-09-16T13:03:05.260" v="836" actId="47"/>
        <pc:sldMkLst>
          <pc:docMk/>
          <pc:sldMk cId="1584971143" sldId="5059"/>
        </pc:sldMkLst>
        <pc:spChg chg="mod">
          <ac:chgData name="Ward, Reagan" userId="27291eb4-8241-4961-9e69-8c66e34cc5b0" providerId="ADAL" clId="{E4BD8C9E-3BA6-4E04-BAF1-0BDD0B9DE234}" dt="2025-09-16T13:02:09.630" v="811" actId="27636"/>
          <ac:spMkLst>
            <pc:docMk/>
            <pc:sldMk cId="1584971143" sldId="5059"/>
            <ac:spMk id="4" creationId="{9412091B-3262-D44A-B421-5F140353D3D8}"/>
          </ac:spMkLst>
        </pc:spChg>
        <pc:spChg chg="mod">
          <ac:chgData name="Ward, Reagan" userId="27291eb4-8241-4961-9e69-8c66e34cc5b0" providerId="ADAL" clId="{E4BD8C9E-3BA6-4E04-BAF1-0BDD0B9DE234}" dt="2025-09-16T13:02:09.623" v="810" actId="27636"/>
          <ac:spMkLst>
            <pc:docMk/>
            <pc:sldMk cId="1584971143" sldId="5059"/>
            <ac:spMk id="5" creationId="{CFDECBFC-CCB2-7EA4-A14B-561E98D544A5}"/>
          </ac:spMkLst>
        </pc:spChg>
      </pc:sldChg>
      <pc:sldChg chg="addSp modSp add mod">
        <pc:chgData name="Ward, Reagan" userId="27291eb4-8241-4961-9e69-8c66e34cc5b0" providerId="ADAL" clId="{E4BD8C9E-3BA6-4E04-BAF1-0BDD0B9DE234}" dt="2025-09-16T14:52:22.855" v="5227" actId="1076"/>
        <pc:sldMkLst>
          <pc:docMk/>
          <pc:sldMk cId="3462613028" sldId="5060"/>
        </pc:sldMkLst>
        <pc:spChg chg="mod">
          <ac:chgData name="Ward, Reagan" userId="27291eb4-8241-4961-9e69-8c66e34cc5b0" providerId="ADAL" clId="{E4BD8C9E-3BA6-4E04-BAF1-0BDD0B9DE234}" dt="2025-09-16T13:06:56.682" v="1112" actId="20577"/>
          <ac:spMkLst>
            <pc:docMk/>
            <pc:sldMk cId="3462613028" sldId="5060"/>
            <ac:spMk id="3" creationId="{28866D28-D77E-B093-6AEA-315D35E74155}"/>
          </ac:spMkLst>
        </pc:spChg>
        <pc:spChg chg="mod">
          <ac:chgData name="Ward, Reagan" userId="27291eb4-8241-4961-9e69-8c66e34cc5b0" providerId="ADAL" clId="{E4BD8C9E-3BA6-4E04-BAF1-0BDD0B9DE234}" dt="2025-09-16T14:50:59.525" v="5190" actId="27636"/>
          <ac:spMkLst>
            <pc:docMk/>
            <pc:sldMk cId="3462613028" sldId="5060"/>
            <ac:spMk id="5" creationId="{535ADD20-9277-4EE1-1A6E-6839C4F4B6EC}"/>
          </ac:spMkLst>
        </pc:spChg>
        <pc:spChg chg="add mod">
          <ac:chgData name="Ward, Reagan" userId="27291eb4-8241-4961-9e69-8c66e34cc5b0" providerId="ADAL" clId="{E4BD8C9E-3BA6-4E04-BAF1-0BDD0B9DE234}" dt="2025-09-16T14:52:22.855" v="5227" actId="1076"/>
          <ac:spMkLst>
            <pc:docMk/>
            <pc:sldMk cId="3462613028" sldId="5060"/>
            <ac:spMk id="6" creationId="{D6B46CBA-2988-B94F-4D1C-78BA5232BDCF}"/>
          </ac:spMkLst>
        </pc:spChg>
      </pc:sldChg>
      <pc:sldChg chg="addSp delSp modSp add mod ord chgLayout">
        <pc:chgData name="Ward, Reagan" userId="27291eb4-8241-4961-9e69-8c66e34cc5b0" providerId="ADAL" clId="{E4BD8C9E-3BA6-4E04-BAF1-0BDD0B9DE234}" dt="2025-09-16T14:23:03.601" v="3412" actId="14100"/>
        <pc:sldMkLst>
          <pc:docMk/>
          <pc:sldMk cId="2066960843" sldId="5061"/>
        </pc:sldMkLst>
        <pc:spChg chg="add del mod">
          <ac:chgData name="Ward, Reagan" userId="27291eb4-8241-4961-9e69-8c66e34cc5b0" providerId="ADAL" clId="{E4BD8C9E-3BA6-4E04-BAF1-0BDD0B9DE234}" dt="2025-09-16T14:22:57.074" v="3410" actId="6264"/>
          <ac:spMkLst>
            <pc:docMk/>
            <pc:sldMk cId="2066960843" sldId="5061"/>
            <ac:spMk id="2" creationId="{A6EE9FFE-4A26-CBA0-566C-F56212ACFDC7}"/>
          </ac:spMkLst>
        </pc:spChg>
        <pc:spChg chg="mod ord">
          <ac:chgData name="Ward, Reagan" userId="27291eb4-8241-4961-9e69-8c66e34cc5b0" providerId="ADAL" clId="{E4BD8C9E-3BA6-4E04-BAF1-0BDD0B9DE234}" dt="2025-09-16T14:22:57.074" v="3410" actId="6264"/>
          <ac:spMkLst>
            <pc:docMk/>
            <pc:sldMk cId="2066960843" sldId="5061"/>
            <ac:spMk id="4" creationId="{D570DFB3-FF00-65F0-4E37-6C42443CFB1E}"/>
          </ac:spMkLst>
        </pc:spChg>
        <pc:spChg chg="mod ord">
          <ac:chgData name="Ward, Reagan" userId="27291eb4-8241-4961-9e69-8c66e34cc5b0" providerId="ADAL" clId="{E4BD8C9E-3BA6-4E04-BAF1-0BDD0B9DE234}" dt="2025-09-16T14:22:57.074" v="3410" actId="6264"/>
          <ac:spMkLst>
            <pc:docMk/>
            <pc:sldMk cId="2066960843" sldId="5061"/>
            <ac:spMk id="5" creationId="{0B1DC78E-B71C-B354-0F72-80FE6DB3AE44}"/>
          </ac:spMkLst>
        </pc:spChg>
        <pc:spChg chg="mod ord">
          <ac:chgData name="Ward, Reagan" userId="27291eb4-8241-4961-9e69-8c66e34cc5b0" providerId="ADAL" clId="{E4BD8C9E-3BA6-4E04-BAF1-0BDD0B9DE234}" dt="2025-09-16T14:23:03.601" v="3412" actId="14100"/>
          <ac:spMkLst>
            <pc:docMk/>
            <pc:sldMk cId="2066960843" sldId="5061"/>
            <ac:spMk id="6" creationId="{0E7003D1-CC73-A972-F573-3E9B6CF58B00}"/>
          </ac:spMkLst>
        </pc:spChg>
        <pc:spChg chg="mod ord">
          <ac:chgData name="Ward, Reagan" userId="27291eb4-8241-4961-9e69-8c66e34cc5b0" providerId="ADAL" clId="{E4BD8C9E-3BA6-4E04-BAF1-0BDD0B9DE234}" dt="2025-09-16T14:23:03.601" v="3412" actId="14100"/>
          <ac:spMkLst>
            <pc:docMk/>
            <pc:sldMk cId="2066960843" sldId="5061"/>
            <ac:spMk id="7" creationId="{11AB3D66-9D3D-C264-A071-F5145C517158}"/>
          </ac:spMkLst>
        </pc:spChg>
        <pc:spChg chg="mod ord">
          <ac:chgData name="Ward, Reagan" userId="27291eb4-8241-4961-9e69-8c66e34cc5b0" providerId="ADAL" clId="{E4BD8C9E-3BA6-4E04-BAF1-0BDD0B9DE234}" dt="2025-09-16T14:22:57.074" v="3410" actId="6264"/>
          <ac:spMkLst>
            <pc:docMk/>
            <pc:sldMk cId="2066960843" sldId="5061"/>
            <ac:spMk id="8" creationId="{324441F8-78ED-95DD-A874-E63D68A5B419}"/>
          </ac:spMkLst>
        </pc:spChg>
        <pc:spChg chg="mod ord">
          <ac:chgData name="Ward, Reagan" userId="27291eb4-8241-4961-9e69-8c66e34cc5b0" providerId="ADAL" clId="{E4BD8C9E-3BA6-4E04-BAF1-0BDD0B9DE234}" dt="2025-09-16T14:22:57.074" v="3410" actId="6264"/>
          <ac:spMkLst>
            <pc:docMk/>
            <pc:sldMk cId="2066960843" sldId="5061"/>
            <ac:spMk id="9" creationId="{6E6814BF-8579-CD9E-E3C7-E2E1BEE60D16}"/>
          </ac:spMkLst>
        </pc:spChg>
        <pc:spChg chg="add del mod">
          <ac:chgData name="Ward, Reagan" userId="27291eb4-8241-4961-9e69-8c66e34cc5b0" providerId="ADAL" clId="{E4BD8C9E-3BA6-4E04-BAF1-0BDD0B9DE234}" dt="2025-09-16T14:22:57.074" v="3410" actId="6264"/>
          <ac:spMkLst>
            <pc:docMk/>
            <pc:sldMk cId="2066960843" sldId="5061"/>
            <ac:spMk id="10" creationId="{44292A3C-640E-9C53-D1FA-19B32844783D}"/>
          </ac:spMkLst>
        </pc:spChg>
        <pc:spChg chg="add del mod">
          <ac:chgData name="Ward, Reagan" userId="27291eb4-8241-4961-9e69-8c66e34cc5b0" providerId="ADAL" clId="{E4BD8C9E-3BA6-4E04-BAF1-0BDD0B9DE234}" dt="2025-09-16T14:22:57.074" v="3410" actId="6264"/>
          <ac:spMkLst>
            <pc:docMk/>
            <pc:sldMk cId="2066960843" sldId="5061"/>
            <ac:spMk id="11" creationId="{7D8E3DBA-7C29-92EF-E225-86DD702D1666}"/>
          </ac:spMkLst>
        </pc:spChg>
        <pc:spChg chg="add del mod">
          <ac:chgData name="Ward, Reagan" userId="27291eb4-8241-4961-9e69-8c66e34cc5b0" providerId="ADAL" clId="{E4BD8C9E-3BA6-4E04-BAF1-0BDD0B9DE234}" dt="2025-09-16T14:22:57.074" v="3410" actId="6264"/>
          <ac:spMkLst>
            <pc:docMk/>
            <pc:sldMk cId="2066960843" sldId="5061"/>
            <ac:spMk id="13" creationId="{97D2028A-3E42-5513-69C1-A47B55C9A414}"/>
          </ac:spMkLst>
        </pc:spChg>
      </pc:sldChg>
      <pc:sldChg chg="modSp add mod">
        <pc:chgData name="Ward, Reagan" userId="27291eb4-8241-4961-9e69-8c66e34cc5b0" providerId="ADAL" clId="{E4BD8C9E-3BA6-4E04-BAF1-0BDD0B9DE234}" dt="2025-09-16T13:43:04.116" v="1213" actId="113"/>
        <pc:sldMkLst>
          <pc:docMk/>
          <pc:sldMk cId="1492770888" sldId="5063"/>
        </pc:sldMkLst>
        <pc:graphicFrameChg chg="modGraphic">
          <ac:chgData name="Ward, Reagan" userId="27291eb4-8241-4961-9e69-8c66e34cc5b0" providerId="ADAL" clId="{E4BD8C9E-3BA6-4E04-BAF1-0BDD0B9DE234}" dt="2025-09-16T13:43:04.116" v="1213" actId="113"/>
          <ac:graphicFrameMkLst>
            <pc:docMk/>
            <pc:sldMk cId="1492770888" sldId="5063"/>
            <ac:graphicFrameMk id="7" creationId="{8C289918-4D71-67AC-4CCB-D26053EE2A6F}"/>
          </ac:graphicFrameMkLst>
        </pc:graphicFrameChg>
      </pc:sldChg>
      <pc:sldChg chg="modSp add mod">
        <pc:chgData name="Ward, Reagan" userId="27291eb4-8241-4961-9e69-8c66e34cc5b0" providerId="ADAL" clId="{E4BD8C9E-3BA6-4E04-BAF1-0BDD0B9DE234}" dt="2025-09-16T14:21:58.059" v="3393" actId="20577"/>
        <pc:sldMkLst>
          <pc:docMk/>
          <pc:sldMk cId="961050894" sldId="5064"/>
        </pc:sldMkLst>
        <pc:spChg chg="mod">
          <ac:chgData name="Ward, Reagan" userId="27291eb4-8241-4961-9e69-8c66e34cc5b0" providerId="ADAL" clId="{E4BD8C9E-3BA6-4E04-BAF1-0BDD0B9DE234}" dt="2025-09-16T14:21:58.059" v="3393" actId="20577"/>
          <ac:spMkLst>
            <pc:docMk/>
            <pc:sldMk cId="961050894" sldId="5064"/>
            <ac:spMk id="8" creationId="{DAD49FB1-4453-2882-BDEE-AB5BDE868ED3}"/>
          </ac:spMkLst>
        </pc:spChg>
        <pc:spChg chg="mod">
          <ac:chgData name="Ward, Reagan" userId="27291eb4-8241-4961-9e69-8c66e34cc5b0" providerId="ADAL" clId="{E4BD8C9E-3BA6-4E04-BAF1-0BDD0B9DE234}" dt="2025-09-16T14:08:55.169" v="2767" actId="27636"/>
          <ac:spMkLst>
            <pc:docMk/>
            <pc:sldMk cId="961050894" sldId="5064"/>
            <ac:spMk id="10" creationId="{E8636539-A697-0B7F-2B66-98B5BBA88941}"/>
          </ac:spMkLst>
        </pc:spChg>
        <pc:spChg chg="mod">
          <ac:chgData name="Ward, Reagan" userId="27291eb4-8241-4961-9e69-8c66e34cc5b0" providerId="ADAL" clId="{E4BD8C9E-3BA6-4E04-BAF1-0BDD0B9DE234}" dt="2025-09-16T14:09:10.814" v="2771" actId="27636"/>
          <ac:spMkLst>
            <pc:docMk/>
            <pc:sldMk cId="961050894" sldId="5064"/>
            <ac:spMk id="11" creationId="{BD19F3AC-22EA-D170-7DA4-2BEA3E07BBFE}"/>
          </ac:spMkLst>
        </pc:spChg>
        <pc:graphicFrameChg chg="mod modGraphic">
          <ac:chgData name="Ward, Reagan" userId="27291eb4-8241-4961-9e69-8c66e34cc5b0" providerId="ADAL" clId="{E4BD8C9E-3BA6-4E04-BAF1-0BDD0B9DE234}" dt="2025-09-16T14:11:54.894" v="2890" actId="404"/>
          <ac:graphicFrameMkLst>
            <pc:docMk/>
            <pc:sldMk cId="961050894" sldId="5064"/>
            <ac:graphicFrameMk id="12" creationId="{C41A91E1-451B-C0E2-FAD7-951A9CDFE2DC}"/>
          </ac:graphicFrameMkLst>
        </pc:graphicFrameChg>
      </pc:sldChg>
      <pc:sldChg chg="addSp delSp modSp add mod">
        <pc:chgData name="Ward, Reagan" userId="27291eb4-8241-4961-9e69-8c66e34cc5b0" providerId="ADAL" clId="{E4BD8C9E-3BA6-4E04-BAF1-0BDD0B9DE234}" dt="2025-09-16T13:54:06.534" v="1964" actId="20577"/>
        <pc:sldMkLst>
          <pc:docMk/>
          <pc:sldMk cId="2128297566" sldId="5065"/>
        </pc:sldMkLst>
        <pc:spChg chg="add mod">
          <ac:chgData name="Ward, Reagan" userId="27291eb4-8241-4961-9e69-8c66e34cc5b0" providerId="ADAL" clId="{E4BD8C9E-3BA6-4E04-BAF1-0BDD0B9DE234}" dt="2025-09-16T13:54:06.534" v="1964" actId="20577"/>
          <ac:spMkLst>
            <pc:docMk/>
            <pc:sldMk cId="2128297566" sldId="5065"/>
            <ac:spMk id="4" creationId="{AD1FAE4C-EBFF-B6AC-B75F-9B0E55040712}"/>
          </ac:spMkLst>
        </pc:spChg>
        <pc:spChg chg="del mod">
          <ac:chgData name="Ward, Reagan" userId="27291eb4-8241-4961-9e69-8c66e34cc5b0" providerId="ADAL" clId="{E4BD8C9E-3BA6-4E04-BAF1-0BDD0B9DE234}" dt="2025-09-16T13:46:48.119" v="1391" actId="478"/>
          <ac:spMkLst>
            <pc:docMk/>
            <pc:sldMk cId="2128297566" sldId="5065"/>
            <ac:spMk id="8" creationId="{AF4417E8-99E2-FF4B-DBE5-C591F1738D90}"/>
          </ac:spMkLst>
        </pc:spChg>
        <pc:spChg chg="mod">
          <ac:chgData name="Ward, Reagan" userId="27291eb4-8241-4961-9e69-8c66e34cc5b0" providerId="ADAL" clId="{E4BD8C9E-3BA6-4E04-BAF1-0BDD0B9DE234}" dt="2025-09-16T13:50:37.935" v="1864" actId="27636"/>
          <ac:spMkLst>
            <pc:docMk/>
            <pc:sldMk cId="2128297566" sldId="5065"/>
            <ac:spMk id="9" creationId="{9951CAAC-88C2-4C63-30C3-9F4A9674B650}"/>
          </ac:spMkLst>
        </pc:spChg>
      </pc:sldChg>
      <pc:sldChg chg="modSp add mod">
        <pc:chgData name="Ward, Reagan" userId="27291eb4-8241-4961-9e69-8c66e34cc5b0" providerId="ADAL" clId="{E4BD8C9E-3BA6-4E04-BAF1-0BDD0B9DE234}" dt="2025-09-16T13:58:20.603" v="2572" actId="27636"/>
        <pc:sldMkLst>
          <pc:docMk/>
          <pc:sldMk cId="406266720" sldId="5068"/>
        </pc:sldMkLst>
        <pc:spChg chg="mod">
          <ac:chgData name="Ward, Reagan" userId="27291eb4-8241-4961-9e69-8c66e34cc5b0" providerId="ADAL" clId="{E4BD8C9E-3BA6-4E04-BAF1-0BDD0B9DE234}" dt="2025-09-16T13:58:20.603" v="2572" actId="27636"/>
          <ac:spMkLst>
            <pc:docMk/>
            <pc:sldMk cId="406266720" sldId="5068"/>
            <ac:spMk id="5" creationId="{79A66FCD-978E-8A5B-4233-C900C7EAAA6A}"/>
          </ac:spMkLst>
        </pc:spChg>
      </pc:sldChg>
      <pc:sldChg chg="modSp add mod ord">
        <pc:chgData name="Ward, Reagan" userId="27291eb4-8241-4961-9e69-8c66e34cc5b0" providerId="ADAL" clId="{E4BD8C9E-3BA6-4E04-BAF1-0BDD0B9DE234}" dt="2025-09-16T14:22:44.773" v="3409" actId="20577"/>
        <pc:sldMkLst>
          <pc:docMk/>
          <pc:sldMk cId="2040898295" sldId="5070"/>
        </pc:sldMkLst>
        <pc:spChg chg="mod">
          <ac:chgData name="Ward, Reagan" userId="27291eb4-8241-4961-9e69-8c66e34cc5b0" providerId="ADAL" clId="{E4BD8C9E-3BA6-4E04-BAF1-0BDD0B9DE234}" dt="2025-09-16T14:22:44.773" v="3409" actId="20577"/>
          <ac:spMkLst>
            <pc:docMk/>
            <pc:sldMk cId="2040898295" sldId="5070"/>
            <ac:spMk id="2" creationId="{461FA227-2128-DFD5-2C91-D87CAA91CEDD}"/>
          </ac:spMkLst>
        </pc:spChg>
        <pc:spChg chg="mod">
          <ac:chgData name="Ward, Reagan" userId="27291eb4-8241-4961-9e69-8c66e34cc5b0" providerId="ADAL" clId="{E4BD8C9E-3BA6-4E04-BAF1-0BDD0B9DE234}" dt="2025-09-16T13:37:19.925" v="1147" actId="13822"/>
          <ac:spMkLst>
            <pc:docMk/>
            <pc:sldMk cId="2040898295" sldId="5070"/>
            <ac:spMk id="9" creationId="{35B27613-7002-3C7F-EDAD-590A6423CA13}"/>
          </ac:spMkLst>
        </pc:spChg>
        <pc:spChg chg="mod">
          <ac:chgData name="Ward, Reagan" userId="27291eb4-8241-4961-9e69-8c66e34cc5b0" providerId="ADAL" clId="{E4BD8C9E-3BA6-4E04-BAF1-0BDD0B9DE234}" dt="2025-09-16T13:37:06.569" v="1144" actId="14100"/>
          <ac:spMkLst>
            <pc:docMk/>
            <pc:sldMk cId="2040898295" sldId="5070"/>
            <ac:spMk id="10" creationId="{9D133E26-2DAD-D7F1-F4A0-4DD8F0488A49}"/>
          </ac:spMkLst>
        </pc:spChg>
        <pc:spChg chg="mod">
          <ac:chgData name="Ward, Reagan" userId="27291eb4-8241-4961-9e69-8c66e34cc5b0" providerId="ADAL" clId="{E4BD8C9E-3BA6-4E04-BAF1-0BDD0B9DE234}" dt="2025-09-16T13:37:02.719" v="1143" actId="27636"/>
          <ac:spMkLst>
            <pc:docMk/>
            <pc:sldMk cId="2040898295" sldId="5070"/>
            <ac:spMk id="11" creationId="{1E7846E4-655C-920C-F1EB-8711048E2040}"/>
          </ac:spMkLst>
        </pc:spChg>
      </pc:sldChg>
      <pc:sldChg chg="modSp add mod">
        <pc:chgData name="Ward, Reagan" userId="27291eb4-8241-4961-9e69-8c66e34cc5b0" providerId="ADAL" clId="{E4BD8C9E-3BA6-4E04-BAF1-0BDD0B9DE234}" dt="2025-09-16T13:55:17.707" v="1968" actId="27636"/>
        <pc:sldMkLst>
          <pc:docMk/>
          <pc:sldMk cId="3193637754" sldId="5071"/>
        </pc:sldMkLst>
        <pc:spChg chg="mod">
          <ac:chgData name="Ward, Reagan" userId="27291eb4-8241-4961-9e69-8c66e34cc5b0" providerId="ADAL" clId="{E4BD8C9E-3BA6-4E04-BAF1-0BDD0B9DE234}" dt="2025-09-16T13:55:17.707" v="1968" actId="27636"/>
          <ac:spMkLst>
            <pc:docMk/>
            <pc:sldMk cId="3193637754" sldId="5071"/>
            <ac:spMk id="4" creationId="{951588B8-89DC-D1B0-1181-BD620F10B7EE}"/>
          </ac:spMkLst>
        </pc:spChg>
        <pc:spChg chg="mod">
          <ac:chgData name="Ward, Reagan" userId="27291eb4-8241-4961-9e69-8c66e34cc5b0" providerId="ADAL" clId="{E4BD8C9E-3BA6-4E04-BAF1-0BDD0B9DE234}" dt="2025-09-16T13:02:17.757" v="826" actId="27636"/>
          <ac:spMkLst>
            <pc:docMk/>
            <pc:sldMk cId="3193637754" sldId="5071"/>
            <ac:spMk id="5" creationId="{1722C0F7-FDDB-4044-520D-0E5F8671ECF0}"/>
          </ac:spMkLst>
        </pc:spChg>
      </pc:sldChg>
      <pc:sldChg chg="add">
        <pc:chgData name="Ward, Reagan" userId="27291eb4-8241-4961-9e69-8c66e34cc5b0" providerId="ADAL" clId="{E4BD8C9E-3BA6-4E04-BAF1-0BDD0B9DE234}" dt="2025-09-16T13:02:17.532" v="821"/>
        <pc:sldMkLst>
          <pc:docMk/>
          <pc:sldMk cId="2913674922" sldId="5072"/>
        </pc:sldMkLst>
      </pc:sldChg>
      <pc:sldChg chg="modSp add mod">
        <pc:chgData name="Ward, Reagan" userId="27291eb4-8241-4961-9e69-8c66e34cc5b0" providerId="ADAL" clId="{E4BD8C9E-3BA6-4E04-BAF1-0BDD0B9DE234}" dt="2025-09-16T13:54:57.345" v="1966" actId="27636"/>
        <pc:sldMkLst>
          <pc:docMk/>
          <pc:sldMk cId="3426867582" sldId="5073"/>
        </pc:sldMkLst>
        <pc:spChg chg="mod">
          <ac:chgData name="Ward, Reagan" userId="27291eb4-8241-4961-9e69-8c66e34cc5b0" providerId="ADAL" clId="{E4BD8C9E-3BA6-4E04-BAF1-0BDD0B9DE234}" dt="2025-09-16T13:54:57.345" v="1966" actId="27636"/>
          <ac:spMkLst>
            <pc:docMk/>
            <pc:sldMk cId="3426867582" sldId="5073"/>
            <ac:spMk id="5" creationId="{E7C5FBFA-BCAA-74C0-561C-A10F5D67CCAB}"/>
          </ac:spMkLst>
        </pc:spChg>
      </pc:sldChg>
      <pc:sldChg chg="modSp del mod modShow">
        <pc:chgData name="Ward, Reagan" userId="27291eb4-8241-4961-9e69-8c66e34cc5b0" providerId="ADAL" clId="{E4BD8C9E-3BA6-4E04-BAF1-0BDD0B9DE234}" dt="2025-09-16T13:43:39.497" v="1214" actId="47"/>
        <pc:sldMkLst>
          <pc:docMk/>
          <pc:sldMk cId="574166686" sldId="5344"/>
        </pc:sldMkLst>
        <pc:spChg chg="mod">
          <ac:chgData name="Ward, Reagan" userId="27291eb4-8241-4961-9e69-8c66e34cc5b0" providerId="ADAL" clId="{E4BD8C9E-3BA6-4E04-BAF1-0BDD0B9DE234}" dt="2025-09-16T12:59:53.822" v="727" actId="27636"/>
          <ac:spMkLst>
            <pc:docMk/>
            <pc:sldMk cId="574166686" sldId="5344"/>
            <ac:spMk id="14" creationId="{0686E728-13DA-FD84-C601-30C32C169C90}"/>
          </ac:spMkLst>
        </pc:spChg>
        <pc:spChg chg="mod">
          <ac:chgData name="Ward, Reagan" userId="27291eb4-8241-4961-9e69-8c66e34cc5b0" providerId="ADAL" clId="{E4BD8C9E-3BA6-4E04-BAF1-0BDD0B9DE234}" dt="2025-09-16T13:00:23.322" v="732" actId="113"/>
          <ac:spMkLst>
            <pc:docMk/>
            <pc:sldMk cId="574166686" sldId="5344"/>
            <ac:spMk id="15" creationId="{E665DEE9-55C0-FC4D-4BAD-01A87C3A6FD3}"/>
          </ac:spMkLst>
        </pc:spChg>
        <pc:spChg chg="mod">
          <ac:chgData name="Ward, Reagan" userId="27291eb4-8241-4961-9e69-8c66e34cc5b0" providerId="ADAL" clId="{E4BD8C9E-3BA6-4E04-BAF1-0BDD0B9DE234}" dt="2025-09-16T12:59:47.564" v="725"/>
          <ac:spMkLst>
            <pc:docMk/>
            <pc:sldMk cId="574166686" sldId="5344"/>
            <ac:spMk id="16" creationId="{4C5AF468-90EB-2310-FAB6-4E7F2CD87896}"/>
          </ac:spMkLst>
        </pc:spChg>
        <pc:spChg chg="mod">
          <ac:chgData name="Ward, Reagan" userId="27291eb4-8241-4961-9e69-8c66e34cc5b0" providerId="ADAL" clId="{E4BD8C9E-3BA6-4E04-BAF1-0BDD0B9DE234}" dt="2025-09-16T13:00:07.465" v="728"/>
          <ac:spMkLst>
            <pc:docMk/>
            <pc:sldMk cId="574166686" sldId="5344"/>
            <ac:spMk id="17" creationId="{994A4385-4291-D0E7-61E2-541CA1A0D54F}"/>
          </ac:spMkLst>
        </pc:spChg>
        <pc:spChg chg="mod">
          <ac:chgData name="Ward, Reagan" userId="27291eb4-8241-4961-9e69-8c66e34cc5b0" providerId="ADAL" clId="{E4BD8C9E-3BA6-4E04-BAF1-0BDD0B9DE234}" dt="2025-09-16T13:01:56.868" v="805" actId="20577"/>
          <ac:spMkLst>
            <pc:docMk/>
            <pc:sldMk cId="574166686" sldId="5344"/>
            <ac:spMk id="18" creationId="{9DA5A5B3-6407-FC57-FC59-8F553A687BC8}"/>
          </ac:spMkLst>
        </pc:spChg>
      </pc:sldChg>
      <pc:sldChg chg="del">
        <pc:chgData name="Ward, Reagan" userId="27291eb4-8241-4961-9e69-8c66e34cc5b0" providerId="ADAL" clId="{E4BD8C9E-3BA6-4E04-BAF1-0BDD0B9DE234}" dt="2025-09-16T13:01:27.718" v="769" actId="47"/>
        <pc:sldMkLst>
          <pc:docMk/>
          <pc:sldMk cId="1210554912" sldId="5478"/>
        </pc:sldMkLst>
      </pc:sldChg>
      <pc:sldChg chg="del">
        <pc:chgData name="Ward, Reagan" userId="27291eb4-8241-4961-9e69-8c66e34cc5b0" providerId="ADAL" clId="{E4BD8C9E-3BA6-4E04-BAF1-0BDD0B9DE234}" dt="2025-09-16T13:01:27.718" v="769" actId="47"/>
        <pc:sldMkLst>
          <pc:docMk/>
          <pc:sldMk cId="4005613435" sldId="5992"/>
        </pc:sldMkLst>
      </pc:sldChg>
      <pc:sldChg chg="modSp mod modClrScheme chgLayout">
        <pc:chgData name="Ward, Reagan" userId="27291eb4-8241-4961-9e69-8c66e34cc5b0" providerId="ADAL" clId="{E4BD8C9E-3BA6-4E04-BAF1-0BDD0B9DE234}" dt="2025-09-16T14:20:20.454" v="3288" actId="700"/>
        <pc:sldMkLst>
          <pc:docMk/>
          <pc:sldMk cId="1141852052" sldId="5994"/>
        </pc:sldMkLst>
        <pc:spChg chg="mod ord">
          <ac:chgData name="Ward, Reagan" userId="27291eb4-8241-4961-9e69-8c66e34cc5b0" providerId="ADAL" clId="{E4BD8C9E-3BA6-4E04-BAF1-0BDD0B9DE234}" dt="2025-09-16T14:20:20.454" v="3288" actId="700"/>
          <ac:spMkLst>
            <pc:docMk/>
            <pc:sldMk cId="1141852052" sldId="5994"/>
            <ac:spMk id="7" creationId="{07620479-9AC8-9301-7D6E-80BCA9D06122}"/>
          </ac:spMkLst>
        </pc:spChg>
        <pc:spChg chg="mod ord">
          <ac:chgData name="Ward, Reagan" userId="27291eb4-8241-4961-9e69-8c66e34cc5b0" providerId="ADAL" clId="{E4BD8C9E-3BA6-4E04-BAF1-0BDD0B9DE234}" dt="2025-09-16T14:20:20.454" v="3288" actId="700"/>
          <ac:spMkLst>
            <pc:docMk/>
            <pc:sldMk cId="1141852052" sldId="5994"/>
            <ac:spMk id="8" creationId="{4C194046-7FDF-C1EC-D81D-897E546A666F}"/>
          </ac:spMkLst>
        </pc:spChg>
      </pc:sldChg>
      <pc:sldChg chg="del">
        <pc:chgData name="Ward, Reagan" userId="27291eb4-8241-4961-9e69-8c66e34cc5b0" providerId="ADAL" clId="{E4BD8C9E-3BA6-4E04-BAF1-0BDD0B9DE234}" dt="2025-09-16T13:01:27.718" v="769" actId="47"/>
        <pc:sldMkLst>
          <pc:docMk/>
          <pc:sldMk cId="3343258183" sldId="5995"/>
        </pc:sldMkLst>
      </pc:sldChg>
      <pc:sldChg chg="del">
        <pc:chgData name="Ward, Reagan" userId="27291eb4-8241-4961-9e69-8c66e34cc5b0" providerId="ADAL" clId="{E4BD8C9E-3BA6-4E04-BAF1-0BDD0B9DE234}" dt="2025-09-16T13:01:27.718" v="769" actId="47"/>
        <pc:sldMkLst>
          <pc:docMk/>
          <pc:sldMk cId="2036653939" sldId="5996"/>
        </pc:sldMkLst>
      </pc:sldChg>
      <pc:sldChg chg="del">
        <pc:chgData name="Ward, Reagan" userId="27291eb4-8241-4961-9e69-8c66e34cc5b0" providerId="ADAL" clId="{E4BD8C9E-3BA6-4E04-BAF1-0BDD0B9DE234}" dt="2025-09-16T13:01:27.718" v="769" actId="47"/>
        <pc:sldMkLst>
          <pc:docMk/>
          <pc:sldMk cId="615860324" sldId="5997"/>
        </pc:sldMkLst>
      </pc:sldChg>
      <pc:sldChg chg="del">
        <pc:chgData name="Ward, Reagan" userId="27291eb4-8241-4961-9e69-8c66e34cc5b0" providerId="ADAL" clId="{E4BD8C9E-3BA6-4E04-BAF1-0BDD0B9DE234}" dt="2025-09-16T13:01:27.718" v="769" actId="47"/>
        <pc:sldMkLst>
          <pc:docMk/>
          <pc:sldMk cId="776623170" sldId="5998"/>
        </pc:sldMkLst>
      </pc:sldChg>
      <pc:sldChg chg="ord">
        <pc:chgData name="Ward, Reagan" userId="27291eb4-8241-4961-9e69-8c66e34cc5b0" providerId="ADAL" clId="{E4BD8C9E-3BA6-4E04-BAF1-0BDD0B9DE234}" dt="2025-09-16T14:47:31.049" v="5002"/>
        <pc:sldMkLst>
          <pc:docMk/>
          <pc:sldMk cId="2373922288" sldId="5999"/>
        </pc:sldMkLst>
      </pc:sldChg>
      <pc:sldChg chg="modSp mod modClrScheme chgLayout">
        <pc:chgData name="Ward, Reagan" userId="27291eb4-8241-4961-9e69-8c66e34cc5b0" providerId="ADAL" clId="{E4BD8C9E-3BA6-4E04-BAF1-0BDD0B9DE234}" dt="2025-09-16T14:22:10.211" v="3394" actId="700"/>
        <pc:sldMkLst>
          <pc:docMk/>
          <pc:sldMk cId="1106302971" sldId="6000"/>
        </pc:sldMkLst>
        <pc:spChg chg="mod ord">
          <ac:chgData name="Ward, Reagan" userId="27291eb4-8241-4961-9e69-8c66e34cc5b0" providerId="ADAL" clId="{E4BD8C9E-3BA6-4E04-BAF1-0BDD0B9DE234}" dt="2025-09-16T14:22:10.211" v="3394" actId="700"/>
          <ac:spMkLst>
            <pc:docMk/>
            <pc:sldMk cId="1106302971" sldId="6000"/>
            <ac:spMk id="4" creationId="{57D6BB0A-7C0E-0C12-225C-623247F976F0}"/>
          </ac:spMkLst>
        </pc:spChg>
        <pc:spChg chg="mod ord">
          <ac:chgData name="Ward, Reagan" userId="27291eb4-8241-4961-9e69-8c66e34cc5b0" providerId="ADAL" clId="{E4BD8C9E-3BA6-4E04-BAF1-0BDD0B9DE234}" dt="2025-09-16T14:22:10.211" v="3394" actId="700"/>
          <ac:spMkLst>
            <pc:docMk/>
            <pc:sldMk cId="1106302971" sldId="6000"/>
            <ac:spMk id="5" creationId="{88A7200D-2EB3-A681-8B0F-36CBB200180E}"/>
          </ac:spMkLst>
        </pc:spChg>
      </pc:sldChg>
      <pc:sldChg chg="addSp delSp modSp new mod">
        <pc:chgData name="Ward, Reagan" userId="27291eb4-8241-4961-9e69-8c66e34cc5b0" providerId="ADAL" clId="{E4BD8C9E-3BA6-4E04-BAF1-0BDD0B9DE234}" dt="2025-09-16T15:45:38.218" v="8274" actId="13244"/>
        <pc:sldMkLst>
          <pc:docMk/>
          <pc:sldMk cId="1349318457" sldId="6001"/>
        </pc:sldMkLst>
        <pc:spChg chg="del">
          <ac:chgData name="Ward, Reagan" userId="27291eb4-8241-4961-9e69-8c66e34cc5b0" providerId="ADAL" clId="{E4BD8C9E-3BA6-4E04-BAF1-0BDD0B9DE234}" dt="2025-09-16T14:20:05.261" v="3286"/>
          <ac:spMkLst>
            <pc:docMk/>
            <pc:sldMk cId="1349318457" sldId="6001"/>
            <ac:spMk id="2" creationId="{E0EB39F6-46AF-B19F-A681-1B7D56DF237E}"/>
          </ac:spMkLst>
        </pc:spChg>
        <pc:spChg chg="del">
          <ac:chgData name="Ward, Reagan" userId="27291eb4-8241-4961-9e69-8c66e34cc5b0" providerId="ADAL" clId="{E4BD8C9E-3BA6-4E04-BAF1-0BDD0B9DE234}" dt="2025-09-16T14:19:54.118" v="3284"/>
          <ac:spMkLst>
            <pc:docMk/>
            <pc:sldMk cId="1349318457" sldId="6001"/>
            <ac:spMk id="3" creationId="{F71D367C-BE88-33CB-7ABF-C1148E0E0235}"/>
          </ac:spMkLst>
        </pc:spChg>
        <pc:spChg chg="del">
          <ac:chgData name="Ward, Reagan" userId="27291eb4-8241-4961-9e69-8c66e34cc5b0" providerId="ADAL" clId="{E4BD8C9E-3BA6-4E04-BAF1-0BDD0B9DE234}" dt="2025-09-16T14:20:00.450" v="3285"/>
          <ac:spMkLst>
            <pc:docMk/>
            <pc:sldMk cId="1349318457" sldId="6001"/>
            <ac:spMk id="4" creationId="{70BA1171-BDC9-CDC0-5840-B702CD2F3B2B}"/>
          </ac:spMkLst>
        </pc:spChg>
        <pc:spChg chg="ord">
          <ac:chgData name="Ward, Reagan" userId="27291eb4-8241-4961-9e69-8c66e34cc5b0" providerId="ADAL" clId="{E4BD8C9E-3BA6-4E04-BAF1-0BDD0B9DE234}" dt="2025-09-16T15:45:37.112" v="8273" actId="13244"/>
          <ac:spMkLst>
            <pc:docMk/>
            <pc:sldMk cId="1349318457" sldId="6001"/>
            <ac:spMk id="5" creationId="{5B757A1E-E6FB-2F05-349B-CA0F3522398E}"/>
          </ac:spMkLst>
        </pc:spChg>
        <pc:spChg chg="add mod">
          <ac:chgData name="Ward, Reagan" userId="27291eb4-8241-4961-9e69-8c66e34cc5b0" providerId="ADAL" clId="{E4BD8C9E-3BA6-4E04-BAF1-0BDD0B9DE234}" dt="2025-09-16T14:19:54.118" v="3284"/>
          <ac:spMkLst>
            <pc:docMk/>
            <pc:sldMk cId="1349318457" sldId="6001"/>
            <ac:spMk id="6" creationId="{563E93B1-071C-895D-4E3E-155DC06532E7}"/>
          </ac:spMkLst>
        </pc:spChg>
        <pc:spChg chg="add mod">
          <ac:chgData name="Ward, Reagan" userId="27291eb4-8241-4961-9e69-8c66e34cc5b0" providerId="ADAL" clId="{E4BD8C9E-3BA6-4E04-BAF1-0BDD0B9DE234}" dt="2025-09-16T14:20:00.450" v="3285"/>
          <ac:spMkLst>
            <pc:docMk/>
            <pc:sldMk cId="1349318457" sldId="6001"/>
            <ac:spMk id="7" creationId="{8DCBBDE3-9EA5-25E9-6D6F-4CD67582DE04}"/>
          </ac:spMkLst>
        </pc:spChg>
        <pc:spChg chg="add mod ord">
          <ac:chgData name="Ward, Reagan" userId="27291eb4-8241-4961-9e69-8c66e34cc5b0" providerId="ADAL" clId="{E4BD8C9E-3BA6-4E04-BAF1-0BDD0B9DE234}" dt="2025-09-16T15:45:38.218" v="8274" actId="13244"/>
          <ac:spMkLst>
            <pc:docMk/>
            <pc:sldMk cId="1349318457" sldId="6001"/>
            <ac:spMk id="8" creationId="{59C4F9BE-47DA-CD2A-1CAA-3C2DF1F81FBF}"/>
          </ac:spMkLst>
        </pc:spChg>
      </pc:sldChg>
      <pc:sldChg chg="addSp delSp modSp new mod modClrScheme chgLayout">
        <pc:chgData name="Ward, Reagan" userId="27291eb4-8241-4961-9e69-8c66e34cc5b0" providerId="ADAL" clId="{E4BD8C9E-3BA6-4E04-BAF1-0BDD0B9DE234}" dt="2025-09-16T14:20:39.685" v="3324" actId="20577"/>
        <pc:sldMkLst>
          <pc:docMk/>
          <pc:sldMk cId="1509621197" sldId="6002"/>
        </pc:sldMkLst>
        <pc:spChg chg="del mod ord">
          <ac:chgData name="Ward, Reagan" userId="27291eb4-8241-4961-9e69-8c66e34cc5b0" providerId="ADAL" clId="{E4BD8C9E-3BA6-4E04-BAF1-0BDD0B9DE234}" dt="2025-09-16T14:20:34.817" v="3290" actId="700"/>
          <ac:spMkLst>
            <pc:docMk/>
            <pc:sldMk cId="1509621197" sldId="6002"/>
            <ac:spMk id="2" creationId="{B4BFF57E-65EB-5A43-B61B-DD8F62A4FD6C}"/>
          </ac:spMkLst>
        </pc:spChg>
        <pc:spChg chg="del">
          <ac:chgData name="Ward, Reagan" userId="27291eb4-8241-4961-9e69-8c66e34cc5b0" providerId="ADAL" clId="{E4BD8C9E-3BA6-4E04-BAF1-0BDD0B9DE234}" dt="2025-09-16T14:20:34.817" v="3290" actId="700"/>
          <ac:spMkLst>
            <pc:docMk/>
            <pc:sldMk cId="1509621197" sldId="6002"/>
            <ac:spMk id="3" creationId="{825F9595-5564-3354-88DC-53ECB83824CB}"/>
          </ac:spMkLst>
        </pc:spChg>
        <pc:spChg chg="del">
          <ac:chgData name="Ward, Reagan" userId="27291eb4-8241-4961-9e69-8c66e34cc5b0" providerId="ADAL" clId="{E4BD8C9E-3BA6-4E04-BAF1-0BDD0B9DE234}" dt="2025-09-16T14:20:34.817" v="3290" actId="700"/>
          <ac:spMkLst>
            <pc:docMk/>
            <pc:sldMk cId="1509621197" sldId="6002"/>
            <ac:spMk id="4" creationId="{504ACEED-1CB8-72EB-DFF0-B588AC8EB736}"/>
          </ac:spMkLst>
        </pc:spChg>
        <pc:spChg chg="del">
          <ac:chgData name="Ward, Reagan" userId="27291eb4-8241-4961-9e69-8c66e34cc5b0" providerId="ADAL" clId="{E4BD8C9E-3BA6-4E04-BAF1-0BDD0B9DE234}" dt="2025-09-16T14:20:34.817" v="3290" actId="700"/>
          <ac:spMkLst>
            <pc:docMk/>
            <pc:sldMk cId="1509621197" sldId="6002"/>
            <ac:spMk id="5" creationId="{CEF9DF1B-883F-FC82-A58A-F7999B85D51D}"/>
          </ac:spMkLst>
        </pc:spChg>
        <pc:spChg chg="del">
          <ac:chgData name="Ward, Reagan" userId="27291eb4-8241-4961-9e69-8c66e34cc5b0" providerId="ADAL" clId="{E4BD8C9E-3BA6-4E04-BAF1-0BDD0B9DE234}" dt="2025-09-16T14:20:34.817" v="3290" actId="700"/>
          <ac:spMkLst>
            <pc:docMk/>
            <pc:sldMk cId="1509621197" sldId="6002"/>
            <ac:spMk id="6" creationId="{FE5C52FE-F886-DECE-FC7E-E81E3C864ADF}"/>
          </ac:spMkLst>
        </pc:spChg>
        <pc:spChg chg="mod ord">
          <ac:chgData name="Ward, Reagan" userId="27291eb4-8241-4961-9e69-8c66e34cc5b0" providerId="ADAL" clId="{E4BD8C9E-3BA6-4E04-BAF1-0BDD0B9DE234}" dt="2025-09-16T14:20:34.817" v="3290" actId="700"/>
          <ac:spMkLst>
            <pc:docMk/>
            <pc:sldMk cId="1509621197" sldId="6002"/>
            <ac:spMk id="7" creationId="{E02BB185-58BB-776B-58BF-8BE9DD7BC4B7}"/>
          </ac:spMkLst>
        </pc:spChg>
        <pc:spChg chg="add mod ord">
          <ac:chgData name="Ward, Reagan" userId="27291eb4-8241-4961-9e69-8c66e34cc5b0" providerId="ADAL" clId="{E4BD8C9E-3BA6-4E04-BAF1-0BDD0B9DE234}" dt="2025-09-16T14:20:39.685" v="3324" actId="20577"/>
          <ac:spMkLst>
            <pc:docMk/>
            <pc:sldMk cId="1509621197" sldId="6002"/>
            <ac:spMk id="8" creationId="{2F8E628E-1D95-48B5-6AE1-64617B203027}"/>
          </ac:spMkLst>
        </pc:spChg>
      </pc:sldChg>
      <pc:sldChg chg="addSp delSp modSp new mod modClrScheme chgLayout">
        <pc:chgData name="Ward, Reagan" userId="27291eb4-8241-4961-9e69-8c66e34cc5b0" providerId="ADAL" clId="{E4BD8C9E-3BA6-4E04-BAF1-0BDD0B9DE234}" dt="2025-09-16T14:21:40.884" v="3377" actId="20577"/>
        <pc:sldMkLst>
          <pc:docMk/>
          <pc:sldMk cId="4099890240" sldId="6003"/>
        </pc:sldMkLst>
        <pc:spChg chg="del mod ord">
          <ac:chgData name="Ward, Reagan" userId="27291eb4-8241-4961-9e69-8c66e34cc5b0" providerId="ADAL" clId="{E4BD8C9E-3BA6-4E04-BAF1-0BDD0B9DE234}" dt="2025-09-16T14:21:30.973" v="3332" actId="700"/>
          <ac:spMkLst>
            <pc:docMk/>
            <pc:sldMk cId="4099890240" sldId="6003"/>
            <ac:spMk id="2" creationId="{CA687B0B-3022-F25B-490D-8C93DCC07816}"/>
          </ac:spMkLst>
        </pc:spChg>
        <pc:spChg chg="del">
          <ac:chgData name="Ward, Reagan" userId="27291eb4-8241-4961-9e69-8c66e34cc5b0" providerId="ADAL" clId="{E4BD8C9E-3BA6-4E04-BAF1-0BDD0B9DE234}" dt="2025-09-16T14:21:30.973" v="3332" actId="700"/>
          <ac:spMkLst>
            <pc:docMk/>
            <pc:sldMk cId="4099890240" sldId="6003"/>
            <ac:spMk id="3" creationId="{20795358-6789-EF57-BCDF-D1CE7F783D3C}"/>
          </ac:spMkLst>
        </pc:spChg>
        <pc:spChg chg="del">
          <ac:chgData name="Ward, Reagan" userId="27291eb4-8241-4961-9e69-8c66e34cc5b0" providerId="ADAL" clId="{E4BD8C9E-3BA6-4E04-BAF1-0BDD0B9DE234}" dt="2025-09-16T14:21:30.973" v="3332" actId="700"/>
          <ac:spMkLst>
            <pc:docMk/>
            <pc:sldMk cId="4099890240" sldId="6003"/>
            <ac:spMk id="4" creationId="{27447681-84F9-B9F2-C050-1E6C8CD4A715}"/>
          </ac:spMkLst>
        </pc:spChg>
        <pc:spChg chg="mod ord">
          <ac:chgData name="Ward, Reagan" userId="27291eb4-8241-4961-9e69-8c66e34cc5b0" providerId="ADAL" clId="{E4BD8C9E-3BA6-4E04-BAF1-0BDD0B9DE234}" dt="2025-09-16T14:21:30.973" v="3332" actId="700"/>
          <ac:spMkLst>
            <pc:docMk/>
            <pc:sldMk cId="4099890240" sldId="6003"/>
            <ac:spMk id="5" creationId="{F75FF4A0-4558-9170-8C5E-B25AE6FA6D35}"/>
          </ac:spMkLst>
        </pc:spChg>
        <pc:spChg chg="add mod ord">
          <ac:chgData name="Ward, Reagan" userId="27291eb4-8241-4961-9e69-8c66e34cc5b0" providerId="ADAL" clId="{E4BD8C9E-3BA6-4E04-BAF1-0BDD0B9DE234}" dt="2025-09-16T14:21:40.884" v="3377" actId="20577"/>
          <ac:spMkLst>
            <pc:docMk/>
            <pc:sldMk cId="4099890240" sldId="6003"/>
            <ac:spMk id="6" creationId="{A4ACBA32-A7D9-9093-BCBA-C3EB2707F58E}"/>
          </ac:spMkLst>
        </pc:spChg>
      </pc:sldChg>
      <pc:sldChg chg="addSp delSp modSp new mod ord modClrScheme chgLayout">
        <pc:chgData name="Ward, Reagan" userId="27291eb4-8241-4961-9e69-8c66e34cc5b0" providerId="ADAL" clId="{E4BD8C9E-3BA6-4E04-BAF1-0BDD0B9DE234}" dt="2025-09-16T15:33:51.489" v="8161" actId="20577"/>
        <pc:sldMkLst>
          <pc:docMk/>
          <pc:sldMk cId="4292379440" sldId="6004"/>
        </pc:sldMkLst>
        <pc:spChg chg="del mod ord">
          <ac:chgData name="Ward, Reagan" userId="27291eb4-8241-4961-9e69-8c66e34cc5b0" providerId="ADAL" clId="{E4BD8C9E-3BA6-4E04-BAF1-0BDD0B9DE234}" dt="2025-09-16T14:23:44.926" v="3414" actId="700"/>
          <ac:spMkLst>
            <pc:docMk/>
            <pc:sldMk cId="4292379440" sldId="6004"/>
            <ac:spMk id="2" creationId="{30A1FD61-7EE2-1CF0-0A9B-7FB32FC530B2}"/>
          </ac:spMkLst>
        </pc:spChg>
        <pc:spChg chg="del">
          <ac:chgData name="Ward, Reagan" userId="27291eb4-8241-4961-9e69-8c66e34cc5b0" providerId="ADAL" clId="{E4BD8C9E-3BA6-4E04-BAF1-0BDD0B9DE234}" dt="2025-09-16T14:23:44.926" v="3414" actId="700"/>
          <ac:spMkLst>
            <pc:docMk/>
            <pc:sldMk cId="4292379440" sldId="6004"/>
            <ac:spMk id="3" creationId="{189A6258-BE01-727C-1203-4A749076467F}"/>
          </ac:spMkLst>
        </pc:spChg>
        <pc:spChg chg="del mod ord">
          <ac:chgData name="Ward, Reagan" userId="27291eb4-8241-4961-9e69-8c66e34cc5b0" providerId="ADAL" clId="{E4BD8C9E-3BA6-4E04-BAF1-0BDD0B9DE234}" dt="2025-09-16T14:23:44.926" v="3414" actId="700"/>
          <ac:spMkLst>
            <pc:docMk/>
            <pc:sldMk cId="4292379440" sldId="6004"/>
            <ac:spMk id="4" creationId="{1A0D49C5-1AC7-9C7C-BB95-4EDA8CFA9B78}"/>
          </ac:spMkLst>
        </pc:spChg>
        <pc:spChg chg="del">
          <ac:chgData name="Ward, Reagan" userId="27291eb4-8241-4961-9e69-8c66e34cc5b0" providerId="ADAL" clId="{E4BD8C9E-3BA6-4E04-BAF1-0BDD0B9DE234}" dt="2025-09-16T14:23:44.926" v="3414" actId="700"/>
          <ac:spMkLst>
            <pc:docMk/>
            <pc:sldMk cId="4292379440" sldId="6004"/>
            <ac:spMk id="5" creationId="{56CD10D8-868A-8BCB-CE1E-F973A1702635}"/>
          </ac:spMkLst>
        </pc:spChg>
        <pc:spChg chg="del">
          <ac:chgData name="Ward, Reagan" userId="27291eb4-8241-4961-9e69-8c66e34cc5b0" providerId="ADAL" clId="{E4BD8C9E-3BA6-4E04-BAF1-0BDD0B9DE234}" dt="2025-09-16T14:23:44.926" v="3414" actId="700"/>
          <ac:spMkLst>
            <pc:docMk/>
            <pc:sldMk cId="4292379440" sldId="6004"/>
            <ac:spMk id="6" creationId="{D0F874BF-2D85-39AD-88CC-BBFAB50B7D46}"/>
          </ac:spMkLst>
        </pc:spChg>
        <pc:spChg chg="mod ord">
          <ac:chgData name="Ward, Reagan" userId="27291eb4-8241-4961-9e69-8c66e34cc5b0" providerId="ADAL" clId="{E4BD8C9E-3BA6-4E04-BAF1-0BDD0B9DE234}" dt="2025-09-16T14:23:44.926" v="3414" actId="700"/>
          <ac:spMkLst>
            <pc:docMk/>
            <pc:sldMk cId="4292379440" sldId="6004"/>
            <ac:spMk id="7" creationId="{A8C86540-5279-ACD6-B0D1-91E95D685F88}"/>
          </ac:spMkLst>
        </pc:spChg>
        <pc:spChg chg="add mod ord">
          <ac:chgData name="Ward, Reagan" userId="27291eb4-8241-4961-9e69-8c66e34cc5b0" providerId="ADAL" clId="{E4BD8C9E-3BA6-4E04-BAF1-0BDD0B9DE234}" dt="2025-09-16T15:33:51.489" v="8161" actId="20577"/>
          <ac:spMkLst>
            <pc:docMk/>
            <pc:sldMk cId="4292379440" sldId="6004"/>
            <ac:spMk id="8" creationId="{E1878CBD-A29A-BDF4-01D1-712993394DB3}"/>
          </ac:spMkLst>
        </pc:spChg>
        <pc:spChg chg="add del mod ord">
          <ac:chgData name="Ward, Reagan" userId="27291eb4-8241-4961-9e69-8c66e34cc5b0" providerId="ADAL" clId="{E4BD8C9E-3BA6-4E04-BAF1-0BDD0B9DE234}" dt="2025-09-16T14:24:49.742" v="3445" actId="3680"/>
          <ac:spMkLst>
            <pc:docMk/>
            <pc:sldMk cId="4292379440" sldId="6004"/>
            <ac:spMk id="9" creationId="{C633A88E-B2BE-E34D-DD77-0B321EDAD551}"/>
          </ac:spMkLst>
        </pc:spChg>
        <pc:graphicFrameChg chg="add mod ord modGraphic">
          <ac:chgData name="Ward, Reagan" userId="27291eb4-8241-4961-9e69-8c66e34cc5b0" providerId="ADAL" clId="{E4BD8C9E-3BA6-4E04-BAF1-0BDD0B9DE234}" dt="2025-09-16T14:54:09.392" v="5439" actId="20577"/>
          <ac:graphicFrameMkLst>
            <pc:docMk/>
            <pc:sldMk cId="4292379440" sldId="6004"/>
            <ac:graphicFrameMk id="10" creationId="{44809D63-2470-53B1-7C5B-1D398FA94563}"/>
          </ac:graphicFrameMkLst>
        </pc:graphicFrameChg>
      </pc:sldChg>
      <pc:sldChg chg="addSp delSp modSp new mod modClrScheme chgLayout">
        <pc:chgData name="Ward, Reagan" userId="27291eb4-8241-4961-9e69-8c66e34cc5b0" providerId="ADAL" clId="{E4BD8C9E-3BA6-4E04-BAF1-0BDD0B9DE234}" dt="2025-09-16T14:52:56.126" v="5229" actId="20577"/>
        <pc:sldMkLst>
          <pc:docMk/>
          <pc:sldMk cId="1712608330" sldId="6005"/>
        </pc:sldMkLst>
        <pc:spChg chg="del mod ord">
          <ac:chgData name="Ward, Reagan" userId="27291eb4-8241-4961-9e69-8c66e34cc5b0" providerId="ADAL" clId="{E4BD8C9E-3BA6-4E04-BAF1-0BDD0B9DE234}" dt="2025-09-16T14:46:57.741" v="4994" actId="700"/>
          <ac:spMkLst>
            <pc:docMk/>
            <pc:sldMk cId="1712608330" sldId="6005"/>
            <ac:spMk id="2" creationId="{0E0889C3-7E67-D2FC-A5F2-A64ED110C524}"/>
          </ac:spMkLst>
        </pc:spChg>
        <pc:spChg chg="del">
          <ac:chgData name="Ward, Reagan" userId="27291eb4-8241-4961-9e69-8c66e34cc5b0" providerId="ADAL" clId="{E4BD8C9E-3BA6-4E04-BAF1-0BDD0B9DE234}" dt="2025-09-16T14:46:57.741" v="4994" actId="700"/>
          <ac:spMkLst>
            <pc:docMk/>
            <pc:sldMk cId="1712608330" sldId="6005"/>
            <ac:spMk id="3" creationId="{434F54B4-AA4D-C13B-A627-6E870B7D7C3B}"/>
          </ac:spMkLst>
        </pc:spChg>
        <pc:spChg chg="mod ord">
          <ac:chgData name="Ward, Reagan" userId="27291eb4-8241-4961-9e69-8c66e34cc5b0" providerId="ADAL" clId="{E4BD8C9E-3BA6-4E04-BAF1-0BDD0B9DE234}" dt="2025-09-16T14:46:57.741" v="4994" actId="700"/>
          <ac:spMkLst>
            <pc:docMk/>
            <pc:sldMk cId="1712608330" sldId="6005"/>
            <ac:spMk id="4" creationId="{B9167D83-70EC-78C9-C728-19245B4C8CB4}"/>
          </ac:spMkLst>
        </pc:spChg>
        <pc:spChg chg="add mod ord">
          <ac:chgData name="Ward, Reagan" userId="27291eb4-8241-4961-9e69-8c66e34cc5b0" providerId="ADAL" clId="{E4BD8C9E-3BA6-4E04-BAF1-0BDD0B9DE234}" dt="2025-09-16T14:52:56.126" v="5229" actId="20577"/>
          <ac:spMkLst>
            <pc:docMk/>
            <pc:sldMk cId="1712608330" sldId="6005"/>
            <ac:spMk id="5" creationId="{A3974B37-EE04-ABA4-56B8-B5753CD205CC}"/>
          </ac:spMkLst>
        </pc:spChg>
      </pc:sldChg>
      <pc:sldChg chg="modSp add mod">
        <pc:chgData name="Ward, Reagan" userId="27291eb4-8241-4961-9e69-8c66e34cc5b0" providerId="ADAL" clId="{E4BD8C9E-3BA6-4E04-BAF1-0BDD0B9DE234}" dt="2025-09-16T15:34:02.362" v="8172" actId="20577"/>
        <pc:sldMkLst>
          <pc:docMk/>
          <pc:sldMk cId="530139997" sldId="6006"/>
        </pc:sldMkLst>
        <pc:spChg chg="mod">
          <ac:chgData name="Ward, Reagan" userId="27291eb4-8241-4961-9e69-8c66e34cc5b0" providerId="ADAL" clId="{E4BD8C9E-3BA6-4E04-BAF1-0BDD0B9DE234}" dt="2025-09-16T15:34:02.362" v="8172" actId="20577"/>
          <ac:spMkLst>
            <pc:docMk/>
            <pc:sldMk cId="530139997" sldId="6006"/>
            <ac:spMk id="8" creationId="{0E022715-D67D-BEB7-FF37-CD1ABA63FE1E}"/>
          </ac:spMkLst>
        </pc:spChg>
        <pc:graphicFrameChg chg="modGraphic">
          <ac:chgData name="Ward, Reagan" userId="27291eb4-8241-4961-9e69-8c66e34cc5b0" providerId="ADAL" clId="{E4BD8C9E-3BA6-4E04-BAF1-0BDD0B9DE234}" dt="2025-09-16T15:31:18.133" v="8150" actId="20577"/>
          <ac:graphicFrameMkLst>
            <pc:docMk/>
            <pc:sldMk cId="530139997" sldId="6006"/>
            <ac:graphicFrameMk id="10" creationId="{FEF1633E-73B9-A69A-3B42-664735D68F8B}"/>
          </ac:graphicFrameMkLst>
        </pc:graphicFrameChg>
      </pc:sldChg>
      <pc:sldChg chg="addSp delSp modSp new del mod modClrScheme chgLayout">
        <pc:chgData name="Ward, Reagan" userId="27291eb4-8241-4961-9e69-8c66e34cc5b0" providerId="ADAL" clId="{E4BD8C9E-3BA6-4E04-BAF1-0BDD0B9DE234}" dt="2025-09-16T14:47:25.818" v="5000" actId="680"/>
        <pc:sldMkLst>
          <pc:docMk/>
          <pc:sldMk cId="1280628283" sldId="6006"/>
        </pc:sldMkLst>
        <pc:spChg chg="add del mod ord">
          <ac:chgData name="Ward, Reagan" userId="27291eb4-8241-4961-9e69-8c66e34cc5b0" providerId="ADAL" clId="{E4BD8C9E-3BA6-4E04-BAF1-0BDD0B9DE234}" dt="2025-09-16T14:47:24.715" v="4999" actId="700"/>
          <ac:spMkLst>
            <pc:docMk/>
            <pc:sldMk cId="1280628283" sldId="6006"/>
            <ac:spMk id="2" creationId="{F531428C-6944-A659-2536-899016F5C0BE}"/>
          </ac:spMkLst>
        </pc:spChg>
        <pc:spChg chg="add del">
          <ac:chgData name="Ward, Reagan" userId="27291eb4-8241-4961-9e69-8c66e34cc5b0" providerId="ADAL" clId="{E4BD8C9E-3BA6-4E04-BAF1-0BDD0B9DE234}" dt="2025-09-16T14:47:24.715" v="4999" actId="700"/>
          <ac:spMkLst>
            <pc:docMk/>
            <pc:sldMk cId="1280628283" sldId="6006"/>
            <ac:spMk id="3" creationId="{1374C823-A8E9-317C-C7BE-0344A12FA6C2}"/>
          </ac:spMkLst>
        </pc:spChg>
        <pc:spChg chg="mod ord">
          <ac:chgData name="Ward, Reagan" userId="27291eb4-8241-4961-9e69-8c66e34cc5b0" providerId="ADAL" clId="{E4BD8C9E-3BA6-4E04-BAF1-0BDD0B9DE234}" dt="2025-09-16T14:47:24.715" v="4999" actId="700"/>
          <ac:spMkLst>
            <pc:docMk/>
            <pc:sldMk cId="1280628283" sldId="6006"/>
            <ac:spMk id="4" creationId="{B01FF40F-BE65-36DE-739F-8CB5DEF604EC}"/>
          </ac:spMkLst>
        </pc:spChg>
        <pc:spChg chg="add del mod ord">
          <ac:chgData name="Ward, Reagan" userId="27291eb4-8241-4961-9e69-8c66e34cc5b0" providerId="ADAL" clId="{E4BD8C9E-3BA6-4E04-BAF1-0BDD0B9DE234}" dt="2025-09-16T14:47:24.715" v="4999" actId="700"/>
          <ac:spMkLst>
            <pc:docMk/>
            <pc:sldMk cId="1280628283" sldId="6006"/>
            <ac:spMk id="5" creationId="{973CB1D5-4FC1-DF7D-E9AF-1B842AD24E86}"/>
          </ac:spMkLst>
        </pc:spChg>
      </pc:sldChg>
      <pc:sldChg chg="addSp modSp add mod">
        <pc:chgData name="Ward, Reagan" userId="27291eb4-8241-4961-9e69-8c66e34cc5b0" providerId="ADAL" clId="{E4BD8C9E-3BA6-4E04-BAF1-0BDD0B9DE234}" dt="2025-09-16T15:34:07.948" v="8181" actId="20577"/>
        <pc:sldMkLst>
          <pc:docMk/>
          <pc:sldMk cId="767586720" sldId="6007"/>
        </pc:sldMkLst>
        <pc:spChg chg="add mod">
          <ac:chgData name="Ward, Reagan" userId="27291eb4-8241-4961-9e69-8c66e34cc5b0" providerId="ADAL" clId="{E4BD8C9E-3BA6-4E04-BAF1-0BDD0B9DE234}" dt="2025-09-16T15:24:40.471" v="7309" actId="1076"/>
          <ac:spMkLst>
            <pc:docMk/>
            <pc:sldMk cId="767586720" sldId="6007"/>
            <ac:spMk id="2" creationId="{813BA06B-F2FD-99AC-B8CF-A41F33BA9951}"/>
          </ac:spMkLst>
        </pc:spChg>
        <pc:spChg chg="mod">
          <ac:chgData name="Ward, Reagan" userId="27291eb4-8241-4961-9e69-8c66e34cc5b0" providerId="ADAL" clId="{E4BD8C9E-3BA6-4E04-BAF1-0BDD0B9DE234}" dt="2025-09-16T15:34:07.948" v="8181" actId="20577"/>
          <ac:spMkLst>
            <pc:docMk/>
            <pc:sldMk cId="767586720" sldId="6007"/>
            <ac:spMk id="8" creationId="{B3826F00-4BAB-B290-2F54-49AAC3127A38}"/>
          </ac:spMkLst>
        </pc:spChg>
        <pc:graphicFrameChg chg="modGraphic">
          <ac:chgData name="Ward, Reagan" userId="27291eb4-8241-4961-9e69-8c66e34cc5b0" providerId="ADAL" clId="{E4BD8C9E-3BA6-4E04-BAF1-0BDD0B9DE234}" dt="2025-09-16T15:25:25.394" v="7397" actId="20577"/>
          <ac:graphicFrameMkLst>
            <pc:docMk/>
            <pc:sldMk cId="767586720" sldId="6007"/>
            <ac:graphicFrameMk id="10" creationId="{98A1C7CA-509B-D1DD-776A-94ADD1ADEA2D}"/>
          </ac:graphicFrameMkLst>
        </pc:graphicFrameChg>
      </pc:sldChg>
    </pc:docChg>
  </pc:docChgLst>
  <pc:docChgLst>
    <pc:chgData name="Ward, Reagan" userId="27291eb4-8241-4961-9e69-8c66e34cc5b0" providerId="ADAL" clId="{F1EC09F2-C9E0-4B65-8146-5D5721B8219D}"/>
    <pc:docChg chg="undo custSel addSld delSld modSld sldOrd">
      <pc:chgData name="Ward, Reagan" userId="27291eb4-8241-4961-9e69-8c66e34cc5b0" providerId="ADAL" clId="{F1EC09F2-C9E0-4B65-8146-5D5721B8219D}" dt="2025-08-12T15:26:14.025" v="4304" actId="27636"/>
      <pc:docMkLst>
        <pc:docMk/>
      </pc:docMkLst>
      <pc:sldChg chg="modSp mod">
        <pc:chgData name="Ward, Reagan" userId="27291eb4-8241-4961-9e69-8c66e34cc5b0" providerId="ADAL" clId="{F1EC09F2-C9E0-4B65-8146-5D5721B8219D}" dt="2025-08-12T12:35:19.131" v="5" actId="20577"/>
        <pc:sldMkLst>
          <pc:docMk/>
          <pc:sldMk cId="3044915438" sldId="256"/>
        </pc:sldMkLst>
      </pc:sldChg>
      <pc:sldChg chg="modSp add mod">
        <pc:chgData name="Ward, Reagan" userId="27291eb4-8241-4961-9e69-8c66e34cc5b0" providerId="ADAL" clId="{F1EC09F2-C9E0-4B65-8146-5D5721B8219D}" dt="2025-08-12T14:26:38.247" v="3003" actId="1076"/>
        <pc:sldMkLst>
          <pc:docMk/>
          <pc:sldMk cId="299803553" sldId="265"/>
        </pc:sldMkLst>
      </pc:sldChg>
      <pc:sldChg chg="addSp delSp modSp add mod modClrScheme chgLayout">
        <pc:chgData name="Ward, Reagan" userId="27291eb4-8241-4961-9e69-8c66e34cc5b0" providerId="ADAL" clId="{F1EC09F2-C9E0-4B65-8146-5D5721B8219D}" dt="2025-08-12T15:11:21.171" v="3954" actId="20577"/>
        <pc:sldMkLst>
          <pc:docMk/>
          <pc:sldMk cId="1153159124" sldId="272"/>
        </pc:sldMkLst>
      </pc:sldChg>
      <pc:sldChg chg="modSp add mod">
        <pc:chgData name="Ward, Reagan" userId="27291eb4-8241-4961-9e69-8c66e34cc5b0" providerId="ADAL" clId="{F1EC09F2-C9E0-4B65-8146-5D5721B8219D}" dt="2025-08-12T15:17:36.972" v="4287" actId="20577"/>
        <pc:sldMkLst>
          <pc:docMk/>
          <pc:sldMk cId="550158751" sldId="273"/>
        </pc:sldMkLst>
      </pc:sldChg>
      <pc:sldChg chg="mod ord modShow">
        <pc:chgData name="Ward, Reagan" userId="27291eb4-8241-4961-9e69-8c66e34cc5b0" providerId="ADAL" clId="{F1EC09F2-C9E0-4B65-8146-5D5721B8219D}" dt="2025-08-12T14:23:55.011" v="2868"/>
        <pc:sldMkLst>
          <pc:docMk/>
          <pc:sldMk cId="945519077" sldId="278"/>
        </pc:sldMkLst>
      </pc:sldChg>
      <pc:sldChg chg="modSp mod ord modShow">
        <pc:chgData name="Ward, Reagan" userId="27291eb4-8241-4961-9e69-8c66e34cc5b0" providerId="ADAL" clId="{F1EC09F2-C9E0-4B65-8146-5D5721B8219D}" dt="2025-08-12T14:24:03.587" v="2870"/>
        <pc:sldMkLst>
          <pc:docMk/>
          <pc:sldMk cId="4173467125" sldId="279"/>
        </pc:sldMkLst>
      </pc:sldChg>
      <pc:sldChg chg="del">
        <pc:chgData name="Ward, Reagan" userId="27291eb4-8241-4961-9e69-8c66e34cc5b0" providerId="ADAL" clId="{F1EC09F2-C9E0-4B65-8146-5D5721B8219D}" dt="2025-08-12T12:49:18.556" v="497" actId="47"/>
        <pc:sldMkLst>
          <pc:docMk/>
          <pc:sldMk cId="3735677644" sldId="280"/>
        </pc:sldMkLst>
      </pc:sldChg>
      <pc:sldChg chg="mod ord modShow">
        <pc:chgData name="Ward, Reagan" userId="27291eb4-8241-4961-9e69-8c66e34cc5b0" providerId="ADAL" clId="{F1EC09F2-C9E0-4B65-8146-5D5721B8219D}" dt="2025-08-12T13:07:19.911" v="667" actId="729"/>
        <pc:sldMkLst>
          <pc:docMk/>
          <pc:sldMk cId="1936798655" sldId="281"/>
        </pc:sldMkLst>
      </pc:sldChg>
      <pc:sldChg chg="modSp add mod ord">
        <pc:chgData name="Ward, Reagan" userId="27291eb4-8241-4961-9e69-8c66e34cc5b0" providerId="ADAL" clId="{F1EC09F2-C9E0-4B65-8146-5D5721B8219D}" dt="2025-08-12T15:26:14.025" v="4304" actId="27636"/>
        <pc:sldMkLst>
          <pc:docMk/>
          <pc:sldMk cId="3575554659" sldId="283"/>
        </pc:sldMkLst>
      </pc:sldChg>
      <pc:sldChg chg="del">
        <pc:chgData name="Ward, Reagan" userId="27291eb4-8241-4961-9e69-8c66e34cc5b0" providerId="ADAL" clId="{F1EC09F2-C9E0-4B65-8146-5D5721B8219D}" dt="2025-08-12T12:49:18.556" v="497" actId="47"/>
        <pc:sldMkLst>
          <pc:docMk/>
          <pc:sldMk cId="4091437849" sldId="283"/>
        </pc:sldMkLst>
      </pc:sldChg>
      <pc:sldChg chg="addSp delSp modSp add mod ord chgLayout">
        <pc:chgData name="Ward, Reagan" userId="27291eb4-8241-4961-9e69-8c66e34cc5b0" providerId="ADAL" clId="{F1EC09F2-C9E0-4B65-8146-5D5721B8219D}" dt="2025-08-12T15:25:50.497" v="4295" actId="20577"/>
        <pc:sldMkLst>
          <pc:docMk/>
          <pc:sldMk cId="1580630947" sldId="284"/>
        </pc:sldMkLst>
      </pc:sldChg>
      <pc:sldChg chg="addSp delSp modSp add mod ord chgLayout">
        <pc:chgData name="Ward, Reagan" userId="27291eb4-8241-4961-9e69-8c66e34cc5b0" providerId="ADAL" clId="{F1EC09F2-C9E0-4B65-8146-5D5721B8219D}" dt="2025-08-12T14:24:19.817" v="2876"/>
        <pc:sldMkLst>
          <pc:docMk/>
          <pc:sldMk cId="3105839186" sldId="285"/>
        </pc:sldMkLst>
      </pc:sldChg>
      <pc:sldChg chg="modSp add mod ord">
        <pc:chgData name="Ward, Reagan" userId="27291eb4-8241-4961-9e69-8c66e34cc5b0" providerId="ADAL" clId="{F1EC09F2-C9E0-4B65-8146-5D5721B8219D}" dt="2025-08-12T14:24:19.817" v="2876"/>
        <pc:sldMkLst>
          <pc:docMk/>
          <pc:sldMk cId="4073798703" sldId="286"/>
        </pc:sldMkLst>
      </pc:sldChg>
      <pc:sldChg chg="modSp mod ord modShow">
        <pc:chgData name="Ward, Reagan" userId="27291eb4-8241-4961-9e69-8c66e34cc5b0" providerId="ADAL" clId="{F1EC09F2-C9E0-4B65-8146-5D5721B8219D}" dt="2025-08-12T13:04:57.252" v="605" actId="729"/>
        <pc:sldMkLst>
          <pc:docMk/>
          <pc:sldMk cId="2027520170" sldId="287"/>
        </pc:sldMkLst>
      </pc:sldChg>
      <pc:sldChg chg="modSp mod ord modShow">
        <pc:chgData name="Ward, Reagan" userId="27291eb4-8241-4961-9e69-8c66e34cc5b0" providerId="ADAL" clId="{F1EC09F2-C9E0-4B65-8146-5D5721B8219D}" dt="2025-08-12T14:17:24.697" v="2318" actId="13244"/>
        <pc:sldMkLst>
          <pc:docMk/>
          <pc:sldMk cId="1660130186" sldId="288"/>
        </pc:sldMkLst>
      </pc:sldChg>
      <pc:sldChg chg="modSp add mod ord">
        <pc:chgData name="Ward, Reagan" userId="27291eb4-8241-4961-9e69-8c66e34cc5b0" providerId="ADAL" clId="{F1EC09F2-C9E0-4B65-8146-5D5721B8219D}" dt="2025-08-12T14:24:19.817" v="2876"/>
        <pc:sldMkLst>
          <pc:docMk/>
          <pc:sldMk cId="2979308571" sldId="289"/>
        </pc:sldMkLst>
      </pc:sldChg>
      <pc:sldChg chg="modSp mod">
        <pc:chgData name="Ward, Reagan" userId="27291eb4-8241-4961-9e69-8c66e34cc5b0" providerId="ADAL" clId="{F1EC09F2-C9E0-4B65-8146-5D5721B8219D}" dt="2025-08-12T14:32:06.298" v="3088" actId="20577"/>
        <pc:sldMkLst>
          <pc:docMk/>
          <pc:sldMk cId="527539020" sldId="303"/>
        </pc:sldMkLst>
      </pc:sldChg>
      <pc:sldChg chg="modSp mod">
        <pc:chgData name="Ward, Reagan" userId="27291eb4-8241-4961-9e69-8c66e34cc5b0" providerId="ADAL" clId="{F1EC09F2-C9E0-4B65-8146-5D5721B8219D}" dt="2025-08-12T14:15:49.386" v="2299" actId="113"/>
        <pc:sldMkLst>
          <pc:docMk/>
          <pc:sldMk cId="4093069776" sldId="311"/>
        </pc:sldMkLst>
      </pc:sldChg>
      <pc:sldChg chg="del">
        <pc:chgData name="Ward, Reagan" userId="27291eb4-8241-4961-9e69-8c66e34cc5b0" providerId="ADAL" clId="{F1EC09F2-C9E0-4B65-8146-5D5721B8219D}" dt="2025-08-12T12:49:31.584" v="524" actId="47"/>
        <pc:sldMkLst>
          <pc:docMk/>
          <pc:sldMk cId="2374688467" sldId="3096"/>
        </pc:sldMkLst>
      </pc:sldChg>
      <pc:sldChg chg="del">
        <pc:chgData name="Ward, Reagan" userId="27291eb4-8241-4961-9e69-8c66e34cc5b0" providerId="ADAL" clId="{F1EC09F2-C9E0-4B65-8146-5D5721B8219D}" dt="2025-08-12T12:49:06.312" v="478" actId="47"/>
        <pc:sldMkLst>
          <pc:docMk/>
          <pc:sldMk cId="4277272733" sldId="3116"/>
        </pc:sldMkLst>
      </pc:sldChg>
      <pc:sldChg chg="del">
        <pc:chgData name="Ward, Reagan" userId="27291eb4-8241-4961-9e69-8c66e34cc5b0" providerId="ADAL" clId="{F1EC09F2-C9E0-4B65-8146-5D5721B8219D}" dt="2025-08-12T12:49:31.584" v="524" actId="47"/>
        <pc:sldMkLst>
          <pc:docMk/>
          <pc:sldMk cId="3238706149" sldId="3351"/>
        </pc:sldMkLst>
      </pc:sldChg>
      <pc:sldChg chg="del">
        <pc:chgData name="Ward, Reagan" userId="27291eb4-8241-4961-9e69-8c66e34cc5b0" providerId="ADAL" clId="{F1EC09F2-C9E0-4B65-8146-5D5721B8219D}" dt="2025-08-12T12:49:31.584" v="524" actId="47"/>
        <pc:sldMkLst>
          <pc:docMk/>
          <pc:sldMk cId="247328585" sldId="3370"/>
        </pc:sldMkLst>
      </pc:sldChg>
      <pc:sldChg chg="del">
        <pc:chgData name="Ward, Reagan" userId="27291eb4-8241-4961-9e69-8c66e34cc5b0" providerId="ADAL" clId="{F1EC09F2-C9E0-4B65-8146-5D5721B8219D}" dt="2025-08-12T12:50:22.575" v="555" actId="47"/>
        <pc:sldMkLst>
          <pc:docMk/>
          <pc:sldMk cId="4126184294" sldId="5337"/>
        </pc:sldMkLst>
      </pc:sldChg>
      <pc:sldChg chg="modSp mod">
        <pc:chgData name="Ward, Reagan" userId="27291eb4-8241-4961-9e69-8c66e34cc5b0" providerId="ADAL" clId="{F1EC09F2-C9E0-4B65-8146-5D5721B8219D}" dt="2025-08-12T12:41:43.605" v="281" actId="20577"/>
        <pc:sldMkLst>
          <pc:docMk/>
          <pc:sldMk cId="574166686" sldId="5344"/>
        </pc:sldMkLst>
      </pc:sldChg>
      <pc:sldChg chg="del">
        <pc:chgData name="Ward, Reagan" userId="27291eb4-8241-4961-9e69-8c66e34cc5b0" providerId="ADAL" clId="{F1EC09F2-C9E0-4B65-8146-5D5721B8219D}" dt="2025-08-12T12:50:49.903" v="568" actId="47"/>
        <pc:sldMkLst>
          <pc:docMk/>
          <pc:sldMk cId="1271500227" sldId="5474"/>
        </pc:sldMkLst>
      </pc:sldChg>
      <pc:sldChg chg="del">
        <pc:chgData name="Ward, Reagan" userId="27291eb4-8241-4961-9e69-8c66e34cc5b0" providerId="ADAL" clId="{F1EC09F2-C9E0-4B65-8146-5D5721B8219D}" dt="2025-08-12T12:50:20.378" v="554" actId="47"/>
        <pc:sldMkLst>
          <pc:docMk/>
          <pc:sldMk cId="2070281458" sldId="5475"/>
        </pc:sldMkLst>
      </pc:sldChg>
      <pc:sldChg chg="modSp mod ord">
        <pc:chgData name="Ward, Reagan" userId="27291eb4-8241-4961-9e69-8c66e34cc5b0" providerId="ADAL" clId="{F1EC09F2-C9E0-4B65-8146-5D5721B8219D}" dt="2025-08-12T14:24:03.587" v="2870"/>
        <pc:sldMkLst>
          <pc:docMk/>
          <pc:sldMk cId="1210554912" sldId="5478"/>
        </pc:sldMkLst>
      </pc:sldChg>
      <pc:sldChg chg="del">
        <pc:chgData name="Ward, Reagan" userId="27291eb4-8241-4961-9e69-8c66e34cc5b0" providerId="ADAL" clId="{F1EC09F2-C9E0-4B65-8146-5D5721B8219D}" dt="2025-08-12T12:49:31.584" v="524" actId="47"/>
        <pc:sldMkLst>
          <pc:docMk/>
          <pc:sldMk cId="196752974" sldId="5479"/>
        </pc:sldMkLst>
      </pc:sldChg>
      <pc:sldChg chg="del">
        <pc:chgData name="Ward, Reagan" userId="27291eb4-8241-4961-9e69-8c66e34cc5b0" providerId="ADAL" clId="{F1EC09F2-C9E0-4B65-8146-5D5721B8219D}" dt="2025-08-12T12:49:43.969" v="551" actId="47"/>
        <pc:sldMkLst>
          <pc:docMk/>
          <pc:sldMk cId="3777476972" sldId="5977"/>
        </pc:sldMkLst>
      </pc:sldChg>
      <pc:sldChg chg="del">
        <pc:chgData name="Ward, Reagan" userId="27291eb4-8241-4961-9e69-8c66e34cc5b0" providerId="ADAL" clId="{F1EC09F2-C9E0-4B65-8146-5D5721B8219D}" dt="2025-08-12T12:49:43.969" v="551" actId="47"/>
        <pc:sldMkLst>
          <pc:docMk/>
          <pc:sldMk cId="3303942044" sldId="5991"/>
        </pc:sldMkLst>
      </pc:sldChg>
      <pc:sldChg chg="modSp mod ord">
        <pc:chgData name="Ward, Reagan" userId="27291eb4-8241-4961-9e69-8c66e34cc5b0" providerId="ADAL" clId="{F1EC09F2-C9E0-4B65-8146-5D5721B8219D}" dt="2025-08-12T14:23:55.011" v="2868"/>
        <pc:sldMkLst>
          <pc:docMk/>
          <pc:sldMk cId="4005613435" sldId="5992"/>
        </pc:sldMkLst>
      </pc:sldChg>
      <pc:sldChg chg="del">
        <pc:chgData name="Ward, Reagan" userId="27291eb4-8241-4961-9e69-8c66e34cc5b0" providerId="ADAL" clId="{F1EC09F2-C9E0-4B65-8146-5D5721B8219D}" dt="2025-08-12T12:49:06.312" v="478" actId="47"/>
        <pc:sldMkLst>
          <pc:docMk/>
          <pc:sldMk cId="1363064805" sldId="5993"/>
        </pc:sldMkLst>
      </pc:sldChg>
      <pc:sldChg chg="modSp mod">
        <pc:chgData name="Ward, Reagan" userId="27291eb4-8241-4961-9e69-8c66e34cc5b0" providerId="ADAL" clId="{F1EC09F2-C9E0-4B65-8146-5D5721B8219D}" dt="2025-08-12T12:49:03.890" v="477" actId="20577"/>
        <pc:sldMkLst>
          <pc:docMk/>
          <pc:sldMk cId="1141852052" sldId="5994"/>
        </pc:sldMkLst>
      </pc:sldChg>
      <pc:sldChg chg="modSp mod">
        <pc:chgData name="Ward, Reagan" userId="27291eb4-8241-4961-9e69-8c66e34cc5b0" providerId="ADAL" clId="{F1EC09F2-C9E0-4B65-8146-5D5721B8219D}" dt="2025-08-12T12:49:27.633" v="523" actId="20577"/>
        <pc:sldMkLst>
          <pc:docMk/>
          <pc:sldMk cId="3343258183" sldId="5995"/>
        </pc:sldMkLst>
      </pc:sldChg>
      <pc:sldChg chg="mod ord modShow">
        <pc:chgData name="Ward, Reagan" userId="27291eb4-8241-4961-9e69-8c66e34cc5b0" providerId="ADAL" clId="{F1EC09F2-C9E0-4B65-8146-5D5721B8219D}" dt="2025-08-12T12:58:46.911" v="598" actId="729"/>
        <pc:sldMkLst>
          <pc:docMk/>
          <pc:sldMk cId="2036653939" sldId="5996"/>
        </pc:sldMkLst>
      </pc:sldChg>
      <pc:sldChg chg="addSp delSp modSp new mod ord modClrScheme chgLayout">
        <pc:chgData name="Ward, Reagan" userId="27291eb4-8241-4961-9e69-8c66e34cc5b0" providerId="ADAL" clId="{F1EC09F2-C9E0-4B65-8146-5D5721B8219D}" dt="2025-08-12T14:23:11.320" v="2848"/>
        <pc:sldMkLst>
          <pc:docMk/>
          <pc:sldMk cId="615860324" sldId="5997"/>
        </pc:sldMkLst>
      </pc:sldChg>
      <pc:sldChg chg="del">
        <pc:chgData name="Ward, Reagan" userId="27291eb4-8241-4961-9e69-8c66e34cc5b0" providerId="ADAL" clId="{F1EC09F2-C9E0-4B65-8146-5D5721B8219D}" dt="2025-08-12T12:50:17.482" v="553" actId="47"/>
        <pc:sldMkLst>
          <pc:docMk/>
          <pc:sldMk cId="3684428304" sldId="5997"/>
        </pc:sldMkLst>
      </pc:sldChg>
      <pc:sldChg chg="del">
        <pc:chgData name="Ward, Reagan" userId="27291eb4-8241-4961-9e69-8c66e34cc5b0" providerId="ADAL" clId="{F1EC09F2-C9E0-4B65-8146-5D5721B8219D}" dt="2025-08-12T12:50:17.482" v="553" actId="47"/>
        <pc:sldMkLst>
          <pc:docMk/>
          <pc:sldMk cId="252830700" sldId="5998"/>
        </pc:sldMkLst>
      </pc:sldChg>
      <pc:sldChg chg="addSp delSp modSp new mod ord modClrScheme chgLayout">
        <pc:chgData name="Ward, Reagan" userId="27291eb4-8241-4961-9e69-8c66e34cc5b0" providerId="ADAL" clId="{F1EC09F2-C9E0-4B65-8146-5D5721B8219D}" dt="2025-08-12T15:25:37.334" v="4288" actId="113"/>
        <pc:sldMkLst>
          <pc:docMk/>
          <pc:sldMk cId="776623170" sldId="5998"/>
        </pc:sldMkLst>
      </pc:sldChg>
      <pc:sldChg chg="del">
        <pc:chgData name="Ward, Reagan" userId="27291eb4-8241-4961-9e69-8c66e34cc5b0" providerId="ADAL" clId="{F1EC09F2-C9E0-4B65-8146-5D5721B8219D}" dt="2025-08-12T12:50:10.592" v="552" actId="47"/>
        <pc:sldMkLst>
          <pc:docMk/>
          <pc:sldMk cId="659400452" sldId="5999"/>
        </pc:sldMkLst>
      </pc:sldChg>
      <pc:sldChg chg="addSp delSp modSp new mod modClrScheme chgLayout">
        <pc:chgData name="Ward, Reagan" userId="27291eb4-8241-4961-9e69-8c66e34cc5b0" providerId="ADAL" clId="{F1EC09F2-C9E0-4B65-8146-5D5721B8219D}" dt="2025-08-12T14:22:47.474" v="2846" actId="207"/>
        <pc:sldMkLst>
          <pc:docMk/>
          <pc:sldMk cId="2373922288" sldId="5999"/>
        </pc:sldMkLst>
      </pc:sldChg>
      <pc:sldChg chg="addSp delSp modSp new mod modClrScheme chgLayout">
        <pc:chgData name="Ward, Reagan" userId="27291eb4-8241-4961-9e69-8c66e34cc5b0" providerId="ADAL" clId="{F1EC09F2-C9E0-4B65-8146-5D5721B8219D}" dt="2025-08-12T14:28:52.602" v="3064" actId="20577"/>
        <pc:sldMkLst>
          <pc:docMk/>
          <pc:sldMk cId="1106302971" sldId="6000"/>
        </pc:sldMkLst>
      </pc:sldChg>
      <pc:sldChg chg="del">
        <pc:chgData name="Ward, Reagan" userId="27291eb4-8241-4961-9e69-8c66e34cc5b0" providerId="ADAL" clId="{F1EC09F2-C9E0-4B65-8146-5D5721B8219D}" dt="2025-08-12T12:50:10.592" v="552" actId="47"/>
        <pc:sldMkLst>
          <pc:docMk/>
          <pc:sldMk cId="3949083753" sldId="6000"/>
        </pc:sldMkLst>
      </pc:sldChg>
      <pc:sldChg chg="del">
        <pc:chgData name="Ward, Reagan" userId="27291eb4-8241-4961-9e69-8c66e34cc5b0" providerId="ADAL" clId="{F1EC09F2-C9E0-4B65-8146-5D5721B8219D}" dt="2025-08-12T12:50:10.592" v="552" actId="47"/>
        <pc:sldMkLst>
          <pc:docMk/>
          <pc:sldMk cId="1909159011" sldId="6001"/>
        </pc:sldMkLst>
      </pc:sldChg>
      <pc:sldChg chg="del">
        <pc:chgData name="Ward, Reagan" userId="27291eb4-8241-4961-9e69-8c66e34cc5b0" providerId="ADAL" clId="{F1EC09F2-C9E0-4B65-8146-5D5721B8219D}" dt="2025-08-12T12:50:49.903" v="568" actId="47"/>
        <pc:sldMkLst>
          <pc:docMk/>
          <pc:sldMk cId="2300579354" sldId="600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72E894-E0CE-40CF-8CA0-23F05C6E40C6}" type="datetimeFigureOut">
              <a:rPr lang="en-US" smtClean="0"/>
              <a:t>9/16/2025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C3E97E-4890-4915-A7C2-F3D207C521C5}" type="slidenum">
              <a:rPr lang="en-US" smtClean="0"/>
              <a:t>‹#›</a:t>
            </a:fld>
            <a:endParaRPr lang="en-US"/>
          </a:p>
        </p:txBody>
      </p:sp>
    </p:spTree>
    <p:extLst>
      <p:ext uri="{BB962C8B-B14F-4D97-AF65-F5344CB8AC3E}">
        <p14:creationId xmlns:p14="http://schemas.microsoft.com/office/powerpoint/2010/main" val="2711885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2</a:t>
            </a:fld>
            <a:endParaRPr lang="en-US"/>
          </a:p>
        </p:txBody>
      </p:sp>
    </p:spTree>
    <p:extLst>
      <p:ext uri="{BB962C8B-B14F-4D97-AF65-F5344CB8AC3E}">
        <p14:creationId xmlns:p14="http://schemas.microsoft.com/office/powerpoint/2010/main" val="4233661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a:p>
            <a:pPr lvl="1"/>
            <a:r>
              <a:rPr lang="en-US" dirty="0"/>
              <a:t>Some districts will receive new errors/warnings to address</a:t>
            </a:r>
          </a:p>
          <a:p>
            <a:pPr lvl="2"/>
            <a:r>
              <a:rPr lang="en-US" dirty="0"/>
              <a:t>SE700/SE800 series are the primary focus</a:t>
            </a:r>
          </a:p>
          <a:p>
            <a:pPr lvl="2"/>
            <a:r>
              <a:rPr lang="en-US" dirty="0"/>
              <a:t>Any SE001-SE400 series error that arises must also be addressed</a:t>
            </a:r>
          </a:p>
          <a:p>
            <a:pPr lvl="1"/>
            <a:r>
              <a:rPr lang="en-US" dirty="0"/>
              <a:t>Districts with errors/warnings to address make modifications to student records as needed</a:t>
            </a:r>
          </a:p>
          <a:p>
            <a:pPr lvl="1"/>
            <a:endParaRPr lang="en-US" dirty="0"/>
          </a:p>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5</a:t>
            </a:fld>
            <a:endParaRPr lang="en-US"/>
          </a:p>
        </p:txBody>
      </p:sp>
    </p:spTree>
    <p:extLst>
      <p:ext uri="{BB962C8B-B14F-4D97-AF65-F5344CB8AC3E}">
        <p14:creationId xmlns:p14="http://schemas.microsoft.com/office/powerpoint/2010/main" val="1931608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students who are withdrawing from a Public School, Districts and the Institute are authorized to request information from the parent or guardian about the specific type of educational environment to which the student will be transferring, in order to monitor compliance with the School Attendance Law, section 22-33-104 (1), C.R.S.</a:t>
            </a:r>
          </a:p>
        </p:txBody>
      </p:sp>
      <p:sp>
        <p:nvSpPr>
          <p:cNvPr id="4" name="Slide Number Placeholder 3"/>
          <p:cNvSpPr>
            <a:spLocks noGrp="1"/>
          </p:cNvSpPr>
          <p:nvPr>
            <p:ph type="sldNum" sz="quarter" idx="5"/>
          </p:nvPr>
        </p:nvSpPr>
        <p:spPr/>
        <p:txBody>
          <a:bodyPr/>
          <a:lstStyle/>
          <a:p>
            <a:fld id="{D8C3E97E-4890-4915-A7C2-F3D207C521C5}" type="slidenum">
              <a:rPr lang="en-US" smtClean="0"/>
              <a:t>13</a:t>
            </a:fld>
            <a:endParaRPr lang="en-US"/>
          </a:p>
        </p:txBody>
      </p:sp>
    </p:spTree>
    <p:extLst>
      <p:ext uri="{BB962C8B-B14F-4D97-AF65-F5344CB8AC3E}">
        <p14:creationId xmlns:p14="http://schemas.microsoft.com/office/powerpoint/2010/main" val="15715323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Google Shape;121;p44">
            <a:extLst>
              <a:ext uri="{FF2B5EF4-FFF2-40B4-BE49-F238E27FC236}">
                <a16:creationId xmlns:a16="http://schemas.microsoft.com/office/drawing/2014/main" id="{D2E9531C-229F-170D-4B71-A83C33E5E12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124" y="-1"/>
            <a:ext cx="12190875" cy="3888419"/>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 name="Google Shape;123;p44">
            <a:extLst>
              <a:ext uri="{FF2B5EF4-FFF2-40B4-BE49-F238E27FC236}">
                <a16:creationId xmlns:a16="http://schemas.microsoft.com/office/drawing/2014/main" id="{4BF638EB-EB60-44DD-46DC-0FD3CC8BA2B0}"/>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pic>
        <p:nvPicPr>
          <p:cNvPr id="5" name="Google Shape;124;p44" descr="Colorado Department of Education Logo">
            <a:extLst>
              <a:ext uri="{FF2B5EF4-FFF2-40B4-BE49-F238E27FC236}">
                <a16:creationId xmlns:a16="http://schemas.microsoft.com/office/drawing/2014/main" id="{1D993326-E45B-24B9-D0C1-7296D8A2A68A}"/>
              </a:ext>
            </a:extLst>
          </p:cNvPr>
          <p:cNvPicPr preferRelativeResize="0">
            <a:picLocks noGrp="1" noRot="1" noMove="1" noResize="1" noEditPoints="1" noAdjustHandles="1" noChangeArrowheads="1" noChangeShapeType="1" noCrop="1"/>
          </p:cNvPicPr>
          <p:nvPr userDrawn="1"/>
        </p:nvPicPr>
        <p:blipFill rotWithShape="1">
          <a:blip r:embed="rId3">
            <a:alphaModFix/>
          </a:blip>
          <a:srcRect/>
          <a:stretch/>
        </p:blipFill>
        <p:spPr>
          <a:xfrm>
            <a:off x="4068016" y="605837"/>
            <a:ext cx="2224209" cy="1470474"/>
          </a:xfrm>
          <a:prstGeom prst="rect">
            <a:avLst/>
          </a:prstGeom>
          <a:noFill/>
          <a:ln>
            <a:noFill/>
          </a:ln>
        </p:spPr>
      </p:pic>
      <p:sp>
        <p:nvSpPr>
          <p:cNvPr id="2" name="Title 1"/>
          <p:cNvSpPr>
            <a:spLocks noGrp="1"/>
          </p:cNvSpPr>
          <p:nvPr>
            <p:ph type="ctrTitle"/>
          </p:nvPr>
        </p:nvSpPr>
        <p:spPr>
          <a:xfrm>
            <a:off x="603683" y="2682148"/>
            <a:ext cx="9152877" cy="973464"/>
          </a:xfrm>
        </p:spPr>
        <p:txBody>
          <a:bodyPr lIns="0" tIns="0" rIns="0" bIns="0" anchor="b" anchorCtr="0">
            <a:normAutofit/>
          </a:bodyPr>
          <a:lstStyle>
            <a:lvl1pPr algn="ctr">
              <a:defRPr sz="4400">
                <a:solidFill>
                  <a:schemeClr val="bg1"/>
                </a:solidFill>
                <a:latin typeface="Museo Slab 500" panose="02000000000000000000" pitchFamily="50" charset="0"/>
              </a:defRPr>
            </a:lvl1pPr>
          </a:lstStyle>
          <a:p>
            <a:r>
              <a:rPr lang="en-US" dirty="0"/>
              <a:t>Click to edit Master title style</a:t>
            </a:r>
          </a:p>
        </p:txBody>
      </p:sp>
      <p:sp>
        <p:nvSpPr>
          <p:cNvPr id="3" name="Subtitle 2"/>
          <p:cNvSpPr>
            <a:spLocks noGrp="1"/>
          </p:cNvSpPr>
          <p:nvPr>
            <p:ph type="subTitle" idx="1"/>
          </p:nvPr>
        </p:nvSpPr>
        <p:spPr>
          <a:xfrm>
            <a:off x="603683" y="4150704"/>
            <a:ext cx="9152876" cy="1569826"/>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669288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_w-Not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7A226EE-8468-4D42-50AF-2DB3E70E9E7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7091086" y="1757083"/>
            <a:ext cx="6858000" cy="3343834"/>
          </a:xfrm>
          <a:prstGeom prst="rect">
            <a:avLst/>
          </a:prstGeom>
          <a:gradFill>
            <a:gsLst>
              <a:gs pos="0">
                <a:schemeClr val="bg1"/>
              </a:gs>
              <a:gs pos="100000">
                <a:srgbClr val="85D9E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a:extLst>
              <a:ext uri="{FF2B5EF4-FFF2-40B4-BE49-F238E27FC236}">
                <a16:creationId xmlns:a16="http://schemas.microsoft.com/office/drawing/2014/main" id="{B81F5D0B-9DBA-027F-76F2-1F6B5E3413F8}"/>
              </a:ext>
            </a:extLst>
          </p:cNvPr>
          <p:cNvSpPr>
            <a:spLocks noGrp="1"/>
          </p:cNvSpPr>
          <p:nvPr>
            <p:ph type="title"/>
          </p:nvPr>
        </p:nvSpPr>
        <p:spPr>
          <a:xfrm>
            <a:off x="1995054" y="6094193"/>
            <a:ext cx="8451273" cy="713172"/>
          </a:xfrm>
        </p:spPr>
        <p:txBody>
          <a:bodyPr lIns="0" tIns="0" rIns="0" bIns="0" anchor="ctr" anchorCtr="0">
            <a:normAutofit/>
          </a:bodyPr>
          <a:lstStyle>
            <a:lvl1pPr algn="r">
              <a:defRPr sz="2400">
                <a:solidFill>
                  <a:schemeClr val="tx1"/>
                </a:solidFill>
                <a:latin typeface="Museo Slab 500" panose="02000000000000000000" pitchFamily="50" charset="0"/>
              </a:defRPr>
            </a:lvl1pPr>
          </a:lstStyle>
          <a:p>
            <a:r>
              <a:rPr lang="en-US" dirty="0"/>
              <a:t>Click to edit Master title style</a:t>
            </a:r>
          </a:p>
        </p:txBody>
      </p:sp>
      <p:sp>
        <p:nvSpPr>
          <p:cNvPr id="5" name="Content Placeholder 2">
            <a:extLst>
              <a:ext uri="{FF2B5EF4-FFF2-40B4-BE49-F238E27FC236}">
                <a16:creationId xmlns:a16="http://schemas.microsoft.com/office/drawing/2014/main" id="{C86F3A1B-177F-10D9-C017-09B3705C2D73}"/>
              </a:ext>
            </a:extLst>
          </p:cNvPr>
          <p:cNvSpPr>
            <a:spLocks noGrp="1"/>
          </p:cNvSpPr>
          <p:nvPr>
            <p:ph idx="1" hasCustomPrompt="1"/>
          </p:nvPr>
        </p:nvSpPr>
        <p:spPr>
          <a:xfrm>
            <a:off x="227916" y="228599"/>
            <a:ext cx="11658600" cy="5029200"/>
          </a:xfrm>
        </p:spPr>
        <p:txBody>
          <a:bodyPr lIns="0" tIns="0" rIns="0" bIns="0">
            <a:normAutofit/>
          </a:bodyPr>
          <a:lstStyle>
            <a:lvl1pPr marL="0" indent="0">
              <a:buNone/>
              <a:defRPr sz="2000"/>
            </a:lvl1pPr>
            <a:lvl2pPr>
              <a:defRPr sz="2000"/>
            </a:lvl2pPr>
            <a:lvl3pPr>
              <a:defRPr sz="1800"/>
            </a:lvl3pPr>
          </a:lstStyle>
          <a:p>
            <a:pPr lvl="0"/>
            <a:r>
              <a:rPr lang="en-US" dirty="0"/>
              <a:t>Insert Image or Smart Art</a:t>
            </a:r>
          </a:p>
        </p:txBody>
      </p:sp>
      <p:sp>
        <p:nvSpPr>
          <p:cNvPr id="8" name="Content Placeholder 7">
            <a:extLst>
              <a:ext uri="{FF2B5EF4-FFF2-40B4-BE49-F238E27FC236}">
                <a16:creationId xmlns:a16="http://schemas.microsoft.com/office/drawing/2014/main" id="{275A5140-A1CA-DD0D-FC9D-FBE3C7033010}"/>
              </a:ext>
            </a:extLst>
          </p:cNvPr>
          <p:cNvSpPr>
            <a:spLocks noGrp="1"/>
          </p:cNvSpPr>
          <p:nvPr>
            <p:ph sz="quarter" idx="13" hasCustomPrompt="1"/>
          </p:nvPr>
        </p:nvSpPr>
        <p:spPr>
          <a:xfrm>
            <a:off x="227916" y="5264976"/>
            <a:ext cx="11658600" cy="685800"/>
          </a:xfrm>
        </p:spPr>
        <p:txBody>
          <a:bodyPr>
            <a:normAutofit/>
          </a:bodyPr>
          <a:lstStyle>
            <a:lvl1pPr marL="0" indent="0">
              <a:buNone/>
              <a:defRPr sz="1050" i="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note</a:t>
            </a:r>
          </a:p>
        </p:txBody>
      </p:sp>
      <p:sp>
        <p:nvSpPr>
          <p:cNvPr id="9" name="Slide Number Placeholder 5">
            <a:extLst>
              <a:ext uri="{FF2B5EF4-FFF2-40B4-BE49-F238E27FC236}">
                <a16:creationId xmlns:a16="http://schemas.microsoft.com/office/drawing/2014/main" id="{0BFBC90A-EEA3-FBBE-CC34-180C2AD8A5F4}"/>
              </a:ext>
            </a:extLst>
          </p:cNvPr>
          <p:cNvSpPr>
            <a:spLocks noGrp="1" noRot="1" noMove="1" noResize="1" noEditPoints="1" noAdjustHandles="1" noChangeArrowheads="1" noChangeShapeType="1"/>
          </p:cNvSpPr>
          <p:nvPr>
            <p:ph type="sldNum" sz="quarter" idx="12"/>
          </p:nvPr>
        </p:nvSpPr>
        <p:spPr>
          <a:xfrm>
            <a:off x="227916" y="6489679"/>
            <a:ext cx="772748" cy="279444"/>
          </a:xfrm>
        </p:spPr>
        <p:txBody>
          <a:bodyPr/>
          <a:lstStyle>
            <a:lvl1pPr algn="l">
              <a:defRPr sz="1600" b="1">
                <a:solidFill>
                  <a:schemeClr val="tx1"/>
                </a:solidFill>
              </a:defRPr>
            </a:lvl1pPr>
          </a:lstStyle>
          <a:p>
            <a:fld id="{C479D5F6-EDCB-402A-AC08-4943A1820E8F}" type="slidenum">
              <a:rPr lang="en-US" smtClean="0"/>
              <a:pPr/>
              <a:t>‹#›</a:t>
            </a:fld>
            <a:endParaRPr lang="en-US" dirty="0"/>
          </a:p>
        </p:txBody>
      </p:sp>
      <p:pic>
        <p:nvPicPr>
          <p:cNvPr id="10" name="Picture 9">
            <a:extLst>
              <a:ext uri="{FF2B5EF4-FFF2-40B4-BE49-F238E27FC236}">
                <a16:creationId xmlns:a16="http://schemas.microsoft.com/office/drawing/2014/main" id="{25B02D8F-DED7-BC5C-0338-0AC7AFA959B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cxnSp>
        <p:nvCxnSpPr>
          <p:cNvPr id="11" name="Google Shape;190;p48">
            <a:extLst>
              <a:ext uri="{FF2B5EF4-FFF2-40B4-BE49-F238E27FC236}">
                <a16:creationId xmlns:a16="http://schemas.microsoft.com/office/drawing/2014/main" id="{B4582FC9-EE01-BEB3-3CA0-6FD723A6B34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0" y="5972720"/>
            <a:ext cx="12207240" cy="2"/>
          </a:xfrm>
          <a:prstGeom prst="straightConnector1">
            <a:avLst/>
          </a:prstGeom>
          <a:noFill/>
          <a:ln w="19050" cap="flat" cmpd="sng">
            <a:solidFill>
              <a:srgbClr val="488BC9"/>
            </a:solidFill>
            <a:prstDash val="solid"/>
            <a:round/>
            <a:headEnd type="none" w="sm" len="sm"/>
            <a:tailEnd type="none" w="sm" len="sm"/>
          </a:ln>
        </p:spPr>
      </p:cxnSp>
    </p:spTree>
    <p:extLst>
      <p:ext uri="{BB962C8B-B14F-4D97-AF65-F5344CB8AC3E}">
        <p14:creationId xmlns:p14="http://schemas.microsoft.com/office/powerpoint/2010/main" val="1206386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814724F-659F-6896-D3B8-6A1E41C4FFF5}"/>
              </a:ext>
            </a:extLst>
          </p:cNvPr>
          <p:cNvSpPr>
            <a:spLocks noGrp="1"/>
          </p:cNvSpPr>
          <p:nvPr>
            <p:ph type="title"/>
          </p:nvPr>
        </p:nvSpPr>
        <p:spPr>
          <a:xfrm>
            <a:off x="443564" y="218142"/>
            <a:ext cx="9321873" cy="713172"/>
          </a:xfrm>
        </p:spPr>
        <p:txBody>
          <a:bodyPr lIns="0" tIns="0" rIns="0" bIns="0" anchor="ctr"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
        <p:nvSpPr>
          <p:cNvPr id="7" name="Slide Number Placeholder 5"/>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pic>
        <p:nvPicPr>
          <p:cNvPr id="3" name="Picture 2">
            <a:extLst>
              <a:ext uri="{FF2B5EF4-FFF2-40B4-BE49-F238E27FC236}">
                <a16:creationId xmlns:a16="http://schemas.microsoft.com/office/drawing/2014/main" id="{49BED633-71DA-7A28-29F6-99EA784F716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cxnSp>
        <p:nvCxnSpPr>
          <p:cNvPr id="5" name="Google Shape;190;p48">
            <a:extLst>
              <a:ext uri="{FF2B5EF4-FFF2-40B4-BE49-F238E27FC236}">
                <a16:creationId xmlns:a16="http://schemas.microsoft.com/office/drawing/2014/main" id="{E1AA45C2-5A63-8109-9B51-979DD0637BB3}"/>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12207240" cy="2"/>
          </a:xfrm>
          <a:prstGeom prst="straightConnector1">
            <a:avLst/>
          </a:prstGeom>
          <a:noFill/>
          <a:ln w="19050" cap="flat" cmpd="sng">
            <a:solidFill>
              <a:srgbClr val="488BC9"/>
            </a:solidFill>
            <a:prstDash val="solid"/>
            <a:round/>
            <a:headEnd type="none" w="sm" len="sm"/>
            <a:tailEnd type="none" w="sm" len="sm"/>
          </a:ln>
        </p:spPr>
      </p:cxnSp>
    </p:spTree>
    <p:extLst>
      <p:ext uri="{BB962C8B-B14F-4D97-AF65-F5344CB8AC3E}">
        <p14:creationId xmlns:p14="http://schemas.microsoft.com/office/powerpoint/2010/main" val="21836446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85D9E8">
            <a:alpha val="25000"/>
          </a:srgbClr>
        </a:soli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2916D9F-51D7-A833-A716-2FAD3EF16428}"/>
              </a:ext>
            </a:extLst>
          </p:cNvPr>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pic>
        <p:nvPicPr>
          <p:cNvPr id="3" name="Picture 2">
            <a:extLst>
              <a:ext uri="{FF2B5EF4-FFF2-40B4-BE49-F238E27FC236}">
                <a16:creationId xmlns:a16="http://schemas.microsoft.com/office/drawing/2014/main" id="{08D4CC56-C9B2-712F-C880-A2B08DE9078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Tree>
    <p:extLst>
      <p:ext uri="{BB962C8B-B14F-4D97-AF65-F5344CB8AC3E}">
        <p14:creationId xmlns:p14="http://schemas.microsoft.com/office/powerpoint/2010/main" val="7839526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rgbClr val="488BC9"/>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0" y="4326903"/>
            <a:ext cx="12192000" cy="1371600"/>
          </a:xfrm>
        </p:spPr>
        <p:txBody>
          <a:bodyPr anchor="ctr" anchorCtr="0">
            <a:normAutofit/>
          </a:bodyPr>
          <a:lstStyle>
            <a:lvl1pPr algn="ctr">
              <a:defRPr sz="4000">
                <a:solidFill>
                  <a:schemeClr val="bg1"/>
                </a:solidFill>
                <a:latin typeface="Museo Slab 500" panose="02000000000000000000" pitchFamily="50" charset="0"/>
              </a:defRPr>
            </a:lvl1pPr>
          </a:lstStyle>
          <a:p>
            <a:r>
              <a:rPr lang="en-US" dirty="0"/>
              <a:t>Click to insert Section Title</a:t>
            </a:r>
          </a:p>
        </p:txBody>
      </p:sp>
      <p:pic>
        <p:nvPicPr>
          <p:cNvPr id="6" name="Google Shape;123;p44">
            <a:extLst>
              <a:ext uri="{FF2B5EF4-FFF2-40B4-BE49-F238E27FC236}">
                <a16:creationId xmlns:a16="http://schemas.microsoft.com/office/drawing/2014/main" id="{DF826F26-5F3D-5177-7E50-A91F707D72D7}"/>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mt="75000"/>
          </a:blip>
          <a:srcRect/>
          <a:stretch/>
        </p:blipFill>
        <p:spPr>
          <a:xfrm>
            <a:off x="0" y="6427020"/>
            <a:ext cx="12192000" cy="457200"/>
          </a:xfrm>
          <a:prstGeom prst="rect">
            <a:avLst/>
          </a:prstGeom>
          <a:noFill/>
          <a:ln>
            <a:noFill/>
          </a:ln>
        </p:spPr>
      </p:pic>
      <p:sp>
        <p:nvSpPr>
          <p:cNvPr id="4" name="Slide Number Placeholder 5"/>
          <p:cNvSpPr>
            <a:spLocks noGrp="1" noRot="1" noMove="1" noResize="1" noEditPoints="1" noAdjustHandles="1" noChangeArrowheads="1" noChangeShapeType="1"/>
          </p:cNvSpPr>
          <p:nvPr>
            <p:ph type="sldNum" sz="quarter" idx="12"/>
          </p:nvPr>
        </p:nvSpPr>
        <p:spPr>
          <a:xfrm>
            <a:off x="227916" y="6427021"/>
            <a:ext cx="2743200" cy="365125"/>
          </a:xfrm>
          <a:prstGeom prst="rect">
            <a:avLst/>
          </a:prstGeom>
        </p:spPr>
        <p:txBody>
          <a:bodyPr/>
          <a:lstStyle>
            <a:lvl1pPr algn="l">
              <a:defRPr sz="1600" b="1">
                <a:solidFill>
                  <a:schemeClr val="tx1"/>
                </a:solidFill>
              </a:defRPr>
            </a:lvl1pPr>
          </a:lstStyle>
          <a:p>
            <a:fld id="{C479D5F6-EDCB-402A-AC08-4943A1820E8F}" type="slidenum">
              <a:rPr lang="en-US" smtClean="0"/>
              <a:pPr/>
              <a:t>‹#›</a:t>
            </a:fld>
            <a:endParaRPr lang="en-US" dirty="0"/>
          </a:p>
        </p:txBody>
      </p:sp>
      <p:pic>
        <p:nvPicPr>
          <p:cNvPr id="7" name="Google Shape;123;p44">
            <a:extLst>
              <a:ext uri="{FF2B5EF4-FFF2-40B4-BE49-F238E27FC236}">
                <a16:creationId xmlns:a16="http://schemas.microsoft.com/office/drawing/2014/main" id="{2D7A9498-5D2B-1C93-2E0E-1801311B7A93}"/>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mt="75000"/>
          </a:blip>
          <a:srcRect/>
          <a:stretch/>
        </p:blipFill>
        <p:spPr>
          <a:xfrm flipV="1">
            <a:off x="0" y="-2"/>
            <a:ext cx="12192000" cy="2971800"/>
          </a:xfrm>
          <a:prstGeom prst="rect">
            <a:avLst/>
          </a:prstGeom>
          <a:noFill/>
          <a:ln>
            <a:noFill/>
          </a:ln>
        </p:spPr>
      </p:pic>
      <p:pic>
        <p:nvPicPr>
          <p:cNvPr id="10" name="Picture 9">
            <a:extLst>
              <a:ext uri="{FF2B5EF4-FFF2-40B4-BE49-F238E27FC236}">
                <a16:creationId xmlns:a16="http://schemas.microsoft.com/office/drawing/2014/main" id="{CB605580-14F4-CEAB-E593-DBA7371A2FE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850766" y="5900139"/>
            <a:ext cx="1128796" cy="480700"/>
          </a:xfrm>
          <a:prstGeom prst="rect">
            <a:avLst/>
          </a:prstGeom>
        </p:spPr>
      </p:pic>
    </p:spTree>
    <p:extLst>
      <p:ext uri="{BB962C8B-B14F-4D97-AF65-F5344CB8AC3E}">
        <p14:creationId xmlns:p14="http://schemas.microsoft.com/office/powerpoint/2010/main" val="109088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section">
    <p:bg>
      <p:bgPr>
        <a:solidFill>
          <a:srgbClr val="07768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808D28-DD34-AD62-EC9D-C14DBCA4E7A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064470"/>
            <a:ext cx="12192000" cy="2743200"/>
          </a:xfrm>
          <a:prstGeom prst="rect">
            <a:avLst/>
          </a:prstGeom>
          <a:solidFill>
            <a:srgbClr val="FFFF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a:spLocks noGrp="1"/>
          </p:cNvSpPr>
          <p:nvPr>
            <p:ph type="ctrTitle" hasCustomPrompt="1"/>
          </p:nvPr>
        </p:nvSpPr>
        <p:spPr>
          <a:xfrm>
            <a:off x="0" y="2293070"/>
            <a:ext cx="12192627" cy="2286000"/>
          </a:xfrm>
        </p:spPr>
        <p:txBody>
          <a:bodyPr anchor="ctr" anchorCtr="0">
            <a:normAutofit/>
          </a:bodyPr>
          <a:lstStyle>
            <a:lvl1pPr algn="ctr">
              <a:defRPr sz="3600" b="1">
                <a:solidFill>
                  <a:schemeClr val="tx1"/>
                </a:solidFill>
                <a:latin typeface="Trebuchet MS" panose="020B0603020202020204" pitchFamily="34" charset="0"/>
              </a:defRPr>
            </a:lvl1pPr>
          </a:lstStyle>
          <a:p>
            <a:r>
              <a:rPr lang="en-US" dirty="0"/>
              <a:t>Click to insert sub-section title</a:t>
            </a:r>
          </a:p>
        </p:txBody>
      </p:sp>
      <p:pic>
        <p:nvPicPr>
          <p:cNvPr id="5" name="Google Shape;123;p44">
            <a:extLst>
              <a:ext uri="{FF2B5EF4-FFF2-40B4-BE49-F238E27FC236}">
                <a16:creationId xmlns:a16="http://schemas.microsoft.com/office/drawing/2014/main" id="{2396A22A-7D5B-9B28-22CA-F015D21EDC83}"/>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mt="50000"/>
          </a:blip>
          <a:srcRect/>
          <a:stretch/>
        </p:blipFill>
        <p:spPr>
          <a:xfrm>
            <a:off x="0" y="5943600"/>
            <a:ext cx="12192000" cy="914400"/>
          </a:xfrm>
          <a:prstGeom prst="rect">
            <a:avLst/>
          </a:prstGeom>
          <a:noFill/>
          <a:ln>
            <a:noFill/>
          </a:ln>
        </p:spPr>
      </p:pic>
      <p:pic>
        <p:nvPicPr>
          <p:cNvPr id="7" name="Google Shape;123;p44">
            <a:extLst>
              <a:ext uri="{FF2B5EF4-FFF2-40B4-BE49-F238E27FC236}">
                <a16:creationId xmlns:a16="http://schemas.microsoft.com/office/drawing/2014/main" id="{1032BE35-75FA-6F18-7A64-30B8BA0F4B12}"/>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mt="50000"/>
          </a:blip>
          <a:srcRect/>
          <a:stretch/>
        </p:blipFill>
        <p:spPr>
          <a:xfrm flipV="1">
            <a:off x="0" y="-1"/>
            <a:ext cx="12192000" cy="914400"/>
          </a:xfrm>
          <a:prstGeom prst="rect">
            <a:avLst/>
          </a:prstGeom>
          <a:noFill/>
          <a:ln>
            <a:noFill/>
          </a:ln>
        </p:spPr>
      </p:pic>
      <p:sp>
        <p:nvSpPr>
          <p:cNvPr id="4" name="Slide Number Placeholder 5"/>
          <p:cNvSpPr>
            <a:spLocks noGrp="1" noRot="1" noMove="1" noResize="1" noEditPoints="1" noAdjustHandles="1" noChangeArrowheads="1" noChangeShapeType="1"/>
          </p:cNvSpPr>
          <p:nvPr>
            <p:ph type="sldNum" sz="quarter" idx="12"/>
          </p:nvPr>
        </p:nvSpPr>
        <p:spPr>
          <a:xfrm>
            <a:off x="233420" y="6427021"/>
            <a:ext cx="2743200" cy="365125"/>
          </a:xfrm>
          <a:prstGeom prst="rect">
            <a:avLst/>
          </a:prstGeom>
        </p:spPr>
        <p:txBody>
          <a:bodyPr/>
          <a:lstStyle>
            <a:lvl1pPr algn="l">
              <a:defRPr sz="1600" b="1">
                <a:solidFill>
                  <a:schemeClr val="bg1"/>
                </a:solidFill>
              </a:defRPr>
            </a:lvl1pPr>
          </a:lstStyle>
          <a:p>
            <a:fld id="{C479D5F6-EDCB-402A-AC08-4943A1820E8F}" type="slidenum">
              <a:rPr lang="en-US" smtClean="0"/>
              <a:pPr/>
              <a:t>‹#›</a:t>
            </a:fld>
            <a:endParaRPr lang="en-US" dirty="0"/>
          </a:p>
        </p:txBody>
      </p:sp>
      <p:pic>
        <p:nvPicPr>
          <p:cNvPr id="9" name="Picture 8">
            <a:extLst>
              <a:ext uri="{FF2B5EF4-FFF2-40B4-BE49-F238E27FC236}">
                <a16:creationId xmlns:a16="http://schemas.microsoft.com/office/drawing/2014/main" id="{C83BB4F5-3915-4CD9-BE34-879C862C0FD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96531" y="6160450"/>
            <a:ext cx="1128796" cy="480700"/>
          </a:xfrm>
          <a:prstGeom prst="rect">
            <a:avLst/>
          </a:prstGeom>
        </p:spPr>
      </p:pic>
    </p:spTree>
    <p:extLst>
      <p:ext uri="{BB962C8B-B14F-4D97-AF65-F5344CB8AC3E}">
        <p14:creationId xmlns:p14="http://schemas.microsoft.com/office/powerpoint/2010/main" val="3427922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reserve="1" userDrawn="1">
  <p:cSld name="Picture w-Content">
    <p:spTree>
      <p:nvGrpSpPr>
        <p:cNvPr id="1" name="Shape 320"/>
        <p:cNvGrpSpPr/>
        <p:nvPr/>
      </p:nvGrpSpPr>
      <p:grpSpPr>
        <a:xfrm>
          <a:off x="0" y="0"/>
          <a:ext cx="0" cy="0"/>
          <a:chOff x="0" y="0"/>
          <a:chExt cx="0" cy="0"/>
        </a:xfrm>
      </p:grpSpPr>
      <p:cxnSp>
        <p:nvCxnSpPr>
          <p:cNvPr id="9" name="Google Shape;190;p48">
            <a:extLst>
              <a:ext uri="{FF2B5EF4-FFF2-40B4-BE49-F238E27FC236}">
                <a16:creationId xmlns:a16="http://schemas.microsoft.com/office/drawing/2014/main" id="{8E74E4FC-4564-F02F-BB2E-24A43AD9C9C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5943600" cy="2"/>
          </a:xfrm>
          <a:prstGeom prst="straightConnector1">
            <a:avLst/>
          </a:prstGeom>
          <a:noFill/>
          <a:ln w="19050" cap="flat" cmpd="sng">
            <a:solidFill>
              <a:srgbClr val="077682"/>
            </a:solidFill>
            <a:prstDash val="solid"/>
            <a:round/>
            <a:headEnd type="none" w="sm" len="sm"/>
            <a:tailEnd type="none" w="sm" len="sm"/>
          </a:ln>
        </p:spPr>
      </p:cxnSp>
      <p:sp>
        <p:nvSpPr>
          <p:cNvPr id="321" name="Google Shape;321;p65">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6096000" y="-167"/>
            <a:ext cx="6096000" cy="6949440"/>
          </a:xfrm>
          <a:prstGeom prst="rect">
            <a:avLst/>
          </a:prstGeom>
          <a:solidFill>
            <a:srgbClr val="07768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 name="Title 1">
            <a:extLst>
              <a:ext uri="{FF2B5EF4-FFF2-40B4-BE49-F238E27FC236}">
                <a16:creationId xmlns:a16="http://schemas.microsoft.com/office/drawing/2014/main" id="{14AFD056-C688-C151-7171-5175419B6173}"/>
              </a:ext>
            </a:extLst>
          </p:cNvPr>
          <p:cNvSpPr>
            <a:spLocks noGrp="1"/>
          </p:cNvSpPr>
          <p:nvPr>
            <p:ph type="title"/>
          </p:nvPr>
        </p:nvSpPr>
        <p:spPr>
          <a:xfrm>
            <a:off x="311700" y="218142"/>
            <a:ext cx="5486400" cy="713172"/>
          </a:xfrm>
        </p:spPr>
        <p:txBody>
          <a:bodyPr lIns="0" tIns="0" rIns="0" bIns="0" anchor="ctr"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
        <p:nvSpPr>
          <p:cNvPr id="2" name="Content Placeholder 2">
            <a:extLst>
              <a:ext uri="{FF2B5EF4-FFF2-40B4-BE49-F238E27FC236}">
                <a16:creationId xmlns:a16="http://schemas.microsoft.com/office/drawing/2014/main" id="{B83B59E8-5A7B-BAE1-19E3-A4A472862412}"/>
              </a:ext>
            </a:extLst>
          </p:cNvPr>
          <p:cNvSpPr>
            <a:spLocks noGrp="1"/>
          </p:cNvSpPr>
          <p:nvPr>
            <p:ph sz="half" idx="1"/>
          </p:nvPr>
        </p:nvSpPr>
        <p:spPr>
          <a:xfrm>
            <a:off x="311700" y="1250863"/>
            <a:ext cx="5486400" cy="50292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sp>
        <p:nvSpPr>
          <p:cNvPr id="11" name="Picture Placeholder 10">
            <a:extLst>
              <a:ext uri="{FF2B5EF4-FFF2-40B4-BE49-F238E27FC236}">
                <a16:creationId xmlns:a16="http://schemas.microsoft.com/office/drawing/2014/main" id="{66A0C5E4-028D-EBC8-7D6C-D0BB8F96BED5}"/>
              </a:ext>
            </a:extLst>
          </p:cNvPr>
          <p:cNvSpPr>
            <a:spLocks noGrp="1"/>
          </p:cNvSpPr>
          <p:nvPr>
            <p:ph type="pic" sz="quarter" idx="10"/>
          </p:nvPr>
        </p:nvSpPr>
        <p:spPr>
          <a:xfrm>
            <a:off x="6569075" y="1136342"/>
            <a:ext cx="5257800" cy="4572000"/>
          </a:xfrm>
        </p:spPr>
        <p:txBody>
          <a:bodyPr/>
          <a:lstStyle>
            <a:lvl1pPr>
              <a:defRPr>
                <a:solidFill>
                  <a:schemeClr val="bg1"/>
                </a:solidFill>
              </a:defRPr>
            </a:lvl1pPr>
          </a:lstStyle>
          <a:p>
            <a:endParaRPr lang="en-US"/>
          </a:p>
        </p:txBody>
      </p:sp>
      <p:pic>
        <p:nvPicPr>
          <p:cNvPr id="12" name="Picture 11">
            <a:extLst>
              <a:ext uri="{FF2B5EF4-FFF2-40B4-BE49-F238E27FC236}">
                <a16:creationId xmlns:a16="http://schemas.microsoft.com/office/drawing/2014/main" id="{4CFF281C-CFDD-5AEF-FB2B-9DB72364465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96531" y="6160450"/>
            <a:ext cx="1128796" cy="480700"/>
          </a:xfrm>
          <a:prstGeom prst="rect">
            <a:avLst/>
          </a:prstGeom>
        </p:spPr>
      </p:pic>
      <p:sp>
        <p:nvSpPr>
          <p:cNvPr id="6" name="Slide Number Placeholder 5">
            <a:extLst>
              <a:ext uri="{FF2B5EF4-FFF2-40B4-BE49-F238E27FC236}">
                <a16:creationId xmlns:a16="http://schemas.microsoft.com/office/drawing/2014/main" id="{733FB434-57B8-1D27-15F7-757391E4035A}"/>
              </a:ext>
            </a:extLst>
          </p:cNvPr>
          <p:cNvSpPr txBox="1">
            <a:spLocks noGrp="1" noRot="1" noMove="1" noResize="1" noEditPoints="1" noAdjustHandles="1" noChangeArrowheads="1" noChangeShapeType="1"/>
          </p:cNvSpPr>
          <p:nvPr userDrawn="1"/>
        </p:nvSpPr>
        <p:spPr>
          <a:xfrm>
            <a:off x="233420" y="6427021"/>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096334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ivider - Blue - 01" preserve="1">
  <p:cSld name="Section_Image1">
    <p:spTree>
      <p:nvGrpSpPr>
        <p:cNvPr id="1" name="Shape 197"/>
        <p:cNvGrpSpPr/>
        <p:nvPr/>
      </p:nvGrpSpPr>
      <p:grpSpPr>
        <a:xfrm>
          <a:off x="0" y="0"/>
          <a:ext cx="0" cy="0"/>
          <a:chOff x="0" y="0"/>
          <a:chExt cx="0" cy="0"/>
        </a:xfrm>
      </p:grpSpPr>
      <p:pic>
        <p:nvPicPr>
          <p:cNvPr id="198" name="Google Shape;198;p49">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199" name="Google Shape;199;p49"/>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01" name="Google Shape;201;p49">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A7B097C3-CE89-227D-F047-5FDE153C57B4}"/>
              </a:ext>
            </a:extLst>
          </p:cNvPr>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939059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ivider - Blue - 02" preserve="1">
  <p:cSld name="Section_Image2">
    <p:spTree>
      <p:nvGrpSpPr>
        <p:cNvPr id="1" name="Shape 203"/>
        <p:cNvGrpSpPr/>
        <p:nvPr/>
      </p:nvGrpSpPr>
      <p:grpSpPr>
        <a:xfrm>
          <a:off x="0" y="0"/>
          <a:ext cx="0" cy="0"/>
          <a:chOff x="0" y="0"/>
          <a:chExt cx="0" cy="0"/>
        </a:xfrm>
      </p:grpSpPr>
      <p:pic>
        <p:nvPicPr>
          <p:cNvPr id="204" name="Google Shape;204;p50">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05" name="Google Shape;205;p50"/>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07" name="Google Shape;207;p50">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526EBDF2-D719-BDA2-93B2-05D861B8586B}"/>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29814525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ivider - Blue - 03" preserve="1">
  <p:cSld name="Section_Image3">
    <p:spTree>
      <p:nvGrpSpPr>
        <p:cNvPr id="1" name="Shape 209"/>
        <p:cNvGrpSpPr/>
        <p:nvPr/>
      </p:nvGrpSpPr>
      <p:grpSpPr>
        <a:xfrm>
          <a:off x="0" y="0"/>
          <a:ext cx="0" cy="0"/>
          <a:chOff x="0" y="0"/>
          <a:chExt cx="0" cy="0"/>
        </a:xfrm>
      </p:grpSpPr>
      <p:pic>
        <p:nvPicPr>
          <p:cNvPr id="210" name="Google Shape;210;p51">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11" name="Google Shape;211;p51"/>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13" name="Google Shape;213;p51">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8B79D7A5-244F-AEDC-79A0-744FEB471528}"/>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3166715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ivider - Blue - 04" preserve="1">
  <p:cSld name="Section_Image4">
    <p:spTree>
      <p:nvGrpSpPr>
        <p:cNvPr id="1" name="Shape 215"/>
        <p:cNvGrpSpPr/>
        <p:nvPr/>
      </p:nvGrpSpPr>
      <p:grpSpPr>
        <a:xfrm>
          <a:off x="0" y="0"/>
          <a:ext cx="0" cy="0"/>
          <a:chOff x="0" y="0"/>
          <a:chExt cx="0" cy="0"/>
        </a:xfrm>
      </p:grpSpPr>
      <p:pic>
        <p:nvPicPr>
          <p:cNvPr id="216" name="Google Shape;216;p52">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17" name="Google Shape;217;p52"/>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19" name="Google Shape;219;p52">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5B185C93-E38D-1C1F-DBBA-12DFC60682A5}"/>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2585000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Google Shape;123;p44">
            <a:extLst>
              <a:ext uri="{FF2B5EF4-FFF2-40B4-BE49-F238E27FC236}">
                <a16:creationId xmlns:a16="http://schemas.microsoft.com/office/drawing/2014/main" id="{753BECAA-7588-D446-F0B8-F9AE1F83D1A1}"/>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sp>
        <p:nvSpPr>
          <p:cNvPr id="2" name="Title 1"/>
          <p:cNvSpPr>
            <a:spLocks noGrp="1"/>
          </p:cNvSpPr>
          <p:nvPr>
            <p:ph type="title"/>
          </p:nvPr>
        </p:nvSpPr>
        <p:spPr>
          <a:xfrm>
            <a:off x="443564" y="218142"/>
            <a:ext cx="9321873" cy="713172"/>
          </a:xfrm>
        </p:spPr>
        <p:txBody>
          <a:bodyPr lIns="0" tIns="0" rIns="0" bIns="0" anchor="ctr"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443565" y="1260125"/>
            <a:ext cx="11132917" cy="4645693"/>
          </a:xfrm>
        </p:spPr>
        <p:txBody>
          <a:bodyPr lIns="0" tIns="0" rIns="0" b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cxnSp>
        <p:nvCxnSpPr>
          <p:cNvPr id="5" name="Google Shape;190;p48">
            <a:extLst>
              <a:ext uri="{FF2B5EF4-FFF2-40B4-BE49-F238E27FC236}">
                <a16:creationId xmlns:a16="http://schemas.microsoft.com/office/drawing/2014/main" id="{625970BA-824C-B5D7-569F-9C5302105F5E}"/>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12188952" cy="2"/>
          </a:xfrm>
          <a:prstGeom prst="straightConnector1">
            <a:avLst/>
          </a:prstGeom>
          <a:noFill/>
          <a:ln w="19050" cap="flat" cmpd="sng">
            <a:solidFill>
              <a:srgbClr val="488BC9"/>
            </a:solidFill>
            <a:prstDash val="solid"/>
            <a:round/>
            <a:headEnd type="none" w="sm" len="sm"/>
            <a:tailEnd type="none" w="sm" len="sm"/>
          </a:ln>
        </p:spPr>
      </p:cxnSp>
    </p:spTree>
    <p:extLst>
      <p:ext uri="{BB962C8B-B14F-4D97-AF65-F5344CB8AC3E}">
        <p14:creationId xmlns:p14="http://schemas.microsoft.com/office/powerpoint/2010/main" val="31750660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ivider - Blue - 08" preserve="1">
  <p:cSld name="Section_Image5">
    <p:spTree>
      <p:nvGrpSpPr>
        <p:cNvPr id="1" name="Shape 221"/>
        <p:cNvGrpSpPr/>
        <p:nvPr/>
      </p:nvGrpSpPr>
      <p:grpSpPr>
        <a:xfrm>
          <a:off x="0" y="0"/>
          <a:ext cx="0" cy="0"/>
          <a:chOff x="0" y="0"/>
          <a:chExt cx="0" cy="0"/>
        </a:xfrm>
      </p:grpSpPr>
      <p:pic>
        <p:nvPicPr>
          <p:cNvPr id="222" name="Google Shape;222;p53">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23" name="Google Shape;223;p53"/>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25" name="Google Shape;225;p53">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521C798B-732A-A744-1F2D-4B91A5F81837}"/>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9854104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Blue - 07" preserve="1">
  <p:cSld name="Section_Image6">
    <p:spTree>
      <p:nvGrpSpPr>
        <p:cNvPr id="1" name="Shape 227"/>
        <p:cNvGrpSpPr/>
        <p:nvPr/>
      </p:nvGrpSpPr>
      <p:grpSpPr>
        <a:xfrm>
          <a:off x="0" y="0"/>
          <a:ext cx="0" cy="0"/>
          <a:chOff x="0" y="0"/>
          <a:chExt cx="0" cy="0"/>
        </a:xfrm>
      </p:grpSpPr>
      <p:pic>
        <p:nvPicPr>
          <p:cNvPr id="228" name="Google Shape;228;p54">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29" name="Google Shape;229;p54"/>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31" name="Google Shape;231;p54">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55C09213-6D27-B551-9C6A-DE6DF14E9456}"/>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36594869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 Blue - 06" preserve="1">
  <p:cSld name="Section_Image7">
    <p:spTree>
      <p:nvGrpSpPr>
        <p:cNvPr id="1" name="Shape 233"/>
        <p:cNvGrpSpPr/>
        <p:nvPr/>
      </p:nvGrpSpPr>
      <p:grpSpPr>
        <a:xfrm>
          <a:off x="0" y="0"/>
          <a:ext cx="0" cy="0"/>
          <a:chOff x="0" y="0"/>
          <a:chExt cx="0" cy="0"/>
        </a:xfrm>
      </p:grpSpPr>
      <p:pic>
        <p:nvPicPr>
          <p:cNvPr id="234" name="Google Shape;234;p55">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35" name="Google Shape;235;p55"/>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Trebuchet MS" panose="020B0603020202020204" pitchFamily="34" charset="0"/>
                <a:ea typeface="Trebuchet MS" panose="020B0603020202020204" pitchFamily="34" charset="0"/>
                <a:cs typeface="Trebuchet MS" panose="020B0603020202020204" pitchFamily="34" charset="0"/>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37" name="Google Shape;237;p55">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256844E2-6364-41AA-1F86-AB920A7035E2}"/>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1712165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 Blue - 05" preserve="1">
  <p:cSld name="Section_Image8">
    <p:spTree>
      <p:nvGrpSpPr>
        <p:cNvPr id="1" name="Shape 239"/>
        <p:cNvGrpSpPr/>
        <p:nvPr/>
      </p:nvGrpSpPr>
      <p:grpSpPr>
        <a:xfrm>
          <a:off x="0" y="0"/>
          <a:ext cx="0" cy="0"/>
          <a:chOff x="0" y="0"/>
          <a:chExt cx="0" cy="0"/>
        </a:xfrm>
      </p:grpSpPr>
      <p:pic>
        <p:nvPicPr>
          <p:cNvPr id="240" name="Google Shape;240;p56">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41" name="Google Shape;241;p56"/>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pic>
        <p:nvPicPr>
          <p:cNvPr id="243" name="Google Shape;243;p56">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D15C1D20-06C2-5FB9-58FE-5BB25E59A43E}"/>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25147036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hree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C6845F-9850-8381-3A98-2CE45E4AD8A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7091086" y="1757083"/>
            <a:ext cx="6858000" cy="3343834"/>
          </a:xfrm>
          <a:prstGeom prst="rect">
            <a:avLst/>
          </a:prstGeom>
          <a:gradFill>
            <a:gsLst>
              <a:gs pos="0">
                <a:schemeClr val="bg1"/>
              </a:gs>
              <a:gs pos="100000">
                <a:srgbClr val="488BC9">
                  <a:alpha val="3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itle 1">
            <a:extLst>
              <a:ext uri="{FF2B5EF4-FFF2-40B4-BE49-F238E27FC236}">
                <a16:creationId xmlns:a16="http://schemas.microsoft.com/office/drawing/2014/main" id="{5ABCA13A-BFBD-CE21-F101-EF33928F18FE}"/>
              </a:ext>
            </a:extLst>
          </p:cNvPr>
          <p:cNvSpPr>
            <a:spLocks noGrp="1"/>
          </p:cNvSpPr>
          <p:nvPr>
            <p:ph type="title"/>
          </p:nvPr>
        </p:nvSpPr>
        <p:spPr>
          <a:xfrm>
            <a:off x="3898916" y="5893622"/>
            <a:ext cx="6616681" cy="898524"/>
          </a:xfrm>
        </p:spPr>
        <p:txBody>
          <a:bodyPr lIns="0" tIns="0" rIns="0" bIns="0" anchor="b" anchorCtr="0">
            <a:normAutofit/>
          </a:bodyPr>
          <a:lstStyle>
            <a:lvl1pPr algn="r">
              <a:defRPr sz="2800">
                <a:latin typeface="Museo Slab 500" panose="02000000000000000000" pitchFamily="50" charset="0"/>
              </a:defRPr>
            </a:lvl1pPr>
          </a:lstStyle>
          <a:p>
            <a:r>
              <a:rPr lang="en-US"/>
              <a:t>Click to edit Master title style</a:t>
            </a:r>
          </a:p>
        </p:txBody>
      </p:sp>
      <p:sp>
        <p:nvSpPr>
          <p:cNvPr id="2" name="Slide Number Placeholder 5">
            <a:extLst>
              <a:ext uri="{FF2B5EF4-FFF2-40B4-BE49-F238E27FC236}">
                <a16:creationId xmlns:a16="http://schemas.microsoft.com/office/drawing/2014/main" id="{52916D9F-51D7-A833-A716-2FAD3EF16428}"/>
              </a:ext>
            </a:extLst>
          </p:cNvPr>
          <p:cNvSpPr>
            <a:spLocks noGrp="1" noRot="1" noMove="1" noResize="1" noEditPoints="1" noAdjustHandles="1" noChangeArrowheads="1" noChangeShapeType="1"/>
          </p:cNvSpPr>
          <p:nvPr>
            <p:ph type="sldNum" sz="quarter" idx="12"/>
          </p:nvPr>
        </p:nvSpPr>
        <p:spPr>
          <a:xfrm>
            <a:off x="227916" y="6489679"/>
            <a:ext cx="772748" cy="279444"/>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a:p>
        </p:txBody>
      </p:sp>
      <p:pic>
        <p:nvPicPr>
          <p:cNvPr id="6" name="Picture 5">
            <a:extLst>
              <a:ext uri="{FF2B5EF4-FFF2-40B4-BE49-F238E27FC236}">
                <a16:creationId xmlns:a16="http://schemas.microsoft.com/office/drawing/2014/main" id="{7C2C3F48-008E-F77B-912F-6301136FBD2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7" name="Content Placeholder 4">
            <a:extLst>
              <a:ext uri="{FF2B5EF4-FFF2-40B4-BE49-F238E27FC236}">
                <a16:creationId xmlns:a16="http://schemas.microsoft.com/office/drawing/2014/main" id="{CFE5AAC4-D503-DE2F-957E-CD76F95873A4}"/>
              </a:ext>
            </a:extLst>
          </p:cNvPr>
          <p:cNvSpPr>
            <a:spLocks noGrp="1" noRot="1" noMove="1" noResize="1" noEditPoints="1" noAdjustHandles="1" noChangeArrowheads="1" noChangeShapeType="1"/>
          </p:cNvSpPr>
          <p:nvPr>
            <p:ph sz="quarter" idx="13" hasCustomPrompt="1"/>
          </p:nvPr>
        </p:nvSpPr>
        <p:spPr>
          <a:xfrm>
            <a:off x="227916" y="5917147"/>
            <a:ext cx="3559079" cy="279444"/>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name</a:t>
            </a:r>
          </a:p>
        </p:txBody>
      </p:sp>
      <p:sp>
        <p:nvSpPr>
          <p:cNvPr id="8" name="Content Placeholder 4">
            <a:extLst>
              <a:ext uri="{FF2B5EF4-FFF2-40B4-BE49-F238E27FC236}">
                <a16:creationId xmlns:a16="http://schemas.microsoft.com/office/drawing/2014/main" id="{6B6D9F0B-816F-6497-C8C6-0A9E11D6900F}"/>
              </a:ext>
            </a:extLst>
          </p:cNvPr>
          <p:cNvSpPr>
            <a:spLocks noGrp="1" noRot="1" noMove="1" noResize="1" noEditPoints="1" noAdjustHandles="1" noChangeArrowheads="1" noChangeShapeType="1"/>
          </p:cNvSpPr>
          <p:nvPr>
            <p:ph sz="quarter" idx="14" hasCustomPrompt="1"/>
          </p:nvPr>
        </p:nvSpPr>
        <p:spPr>
          <a:xfrm>
            <a:off x="227916" y="6210235"/>
            <a:ext cx="3559080" cy="279444"/>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email address</a:t>
            </a:r>
          </a:p>
        </p:txBody>
      </p:sp>
      <p:sp>
        <p:nvSpPr>
          <p:cNvPr id="12" name="Content Placeholder 11">
            <a:extLst>
              <a:ext uri="{FF2B5EF4-FFF2-40B4-BE49-F238E27FC236}">
                <a16:creationId xmlns:a16="http://schemas.microsoft.com/office/drawing/2014/main" id="{FCE6C516-C179-126C-DF9F-FB239BE5BC36}"/>
              </a:ext>
            </a:extLst>
          </p:cNvPr>
          <p:cNvSpPr>
            <a:spLocks noGrp="1"/>
          </p:cNvSpPr>
          <p:nvPr>
            <p:ph sz="quarter" idx="15"/>
          </p:nvPr>
        </p:nvSpPr>
        <p:spPr>
          <a:xfrm>
            <a:off x="227916" y="224405"/>
            <a:ext cx="5715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1">
            <a:extLst>
              <a:ext uri="{FF2B5EF4-FFF2-40B4-BE49-F238E27FC236}">
                <a16:creationId xmlns:a16="http://schemas.microsoft.com/office/drawing/2014/main" id="{679F0B30-A3D8-5FAB-79BF-FAFB7DF5CD73}"/>
              </a:ext>
            </a:extLst>
          </p:cNvPr>
          <p:cNvSpPr>
            <a:spLocks noGrp="1"/>
          </p:cNvSpPr>
          <p:nvPr>
            <p:ph sz="quarter" idx="16"/>
          </p:nvPr>
        </p:nvSpPr>
        <p:spPr>
          <a:xfrm>
            <a:off x="6096000" y="237619"/>
            <a:ext cx="57150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a:extLst>
              <a:ext uri="{FF2B5EF4-FFF2-40B4-BE49-F238E27FC236}">
                <a16:creationId xmlns:a16="http://schemas.microsoft.com/office/drawing/2014/main" id="{59C40B87-34B1-0D57-986A-C0117BA534FB}"/>
              </a:ext>
            </a:extLst>
          </p:cNvPr>
          <p:cNvSpPr>
            <a:spLocks noGrp="1"/>
          </p:cNvSpPr>
          <p:nvPr>
            <p:ph sz="quarter" idx="17"/>
          </p:nvPr>
        </p:nvSpPr>
        <p:spPr>
          <a:xfrm>
            <a:off x="6096000" y="2967605"/>
            <a:ext cx="57150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26890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12" name="Slide Number Placeholder 5">
            <a:extLst>
              <a:ext uri="{FF2B5EF4-FFF2-40B4-BE49-F238E27FC236}">
                <a16:creationId xmlns:a16="http://schemas.microsoft.com/office/drawing/2014/main" id="{7D086918-AB89-4A91-BCB1-D1AA0521D94F}"/>
              </a:ext>
            </a:extLst>
          </p:cNvPr>
          <p:cNvSpPr>
            <a:spLocks noGrp="1" noRot="1" noMove="1" noResize="1" noEditPoints="1" noAdjustHandles="1" noChangeArrowheads="1" noChangeShapeType="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a:p>
        </p:txBody>
      </p:sp>
      <p:sp>
        <p:nvSpPr>
          <p:cNvPr id="4" name="Content Placeholder 4">
            <a:extLst>
              <a:ext uri="{FF2B5EF4-FFF2-40B4-BE49-F238E27FC236}">
                <a16:creationId xmlns:a16="http://schemas.microsoft.com/office/drawing/2014/main" id="{D0C7EAE6-38B5-2B76-AD27-6BF3B6FD83A0}"/>
              </a:ext>
            </a:extLst>
          </p:cNvPr>
          <p:cNvSpPr>
            <a:spLocks noGrp="1" noRot="1" noMove="1" noResize="1" noEditPoints="1" noAdjustHandles="1" noChangeArrowheads="1" noChangeShapeType="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name</a:t>
            </a:r>
          </a:p>
        </p:txBody>
      </p:sp>
      <p:sp>
        <p:nvSpPr>
          <p:cNvPr id="5" name="Content Placeholder 4">
            <a:extLst>
              <a:ext uri="{FF2B5EF4-FFF2-40B4-BE49-F238E27FC236}">
                <a16:creationId xmlns:a16="http://schemas.microsoft.com/office/drawing/2014/main" id="{25B481D9-802F-6702-BF1A-C9C575E21551}"/>
              </a:ext>
            </a:extLst>
          </p:cNvPr>
          <p:cNvSpPr>
            <a:spLocks noGrp="1" noRot="1" noMove="1" noResize="1" noEditPoints="1" noAdjustHandles="1" noChangeArrowheads="1" noChangeShapeType="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Trebuchet MS" panose="020B0603020202020204" pitchFamily="34" charset="0"/>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1431727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_BOLD">
    <p:bg>
      <p:bgPr>
        <a:solidFill>
          <a:srgbClr val="85D9E8">
            <a:alpha val="25000"/>
          </a:srgb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E9498A2-0359-E912-13BB-57F236A92EBE}"/>
              </a:ext>
            </a:extLst>
          </p:cNvPr>
          <p:cNvSpPr>
            <a:spLocks noGrp="1"/>
          </p:cNvSpPr>
          <p:nvPr>
            <p:ph type="title"/>
          </p:nvPr>
        </p:nvSpPr>
        <p:spPr>
          <a:xfrm>
            <a:off x="843379" y="0"/>
            <a:ext cx="3435658" cy="6035040"/>
          </a:xfrm>
          <a:solidFill>
            <a:srgbClr val="488BC9"/>
          </a:solidFill>
          <a:ln>
            <a:solidFill>
              <a:srgbClr val="488BC9"/>
            </a:solidFill>
          </a:ln>
        </p:spPr>
        <p:txBody>
          <a:bodyPr lIns="0" tIns="0" rIns="0" bIns="0" anchor="ctr" anchorCtr="0">
            <a:normAutofit/>
          </a:bodyPr>
          <a:lstStyle>
            <a:lvl1pPr marL="230188" indent="0" algn="ctr">
              <a:defRPr sz="3200">
                <a:solidFill>
                  <a:schemeClr val="bg1"/>
                </a:solidFill>
                <a:latin typeface="Museo Slab 500" panose="02000000000000000000" pitchFamily="50" charset="0"/>
              </a:defRPr>
            </a:lvl1pPr>
          </a:lstStyle>
          <a:p>
            <a:r>
              <a:rPr lang="en-US" dirty="0"/>
              <a:t>Click to edit Master title style</a:t>
            </a:r>
          </a:p>
        </p:txBody>
      </p:sp>
      <p:pic>
        <p:nvPicPr>
          <p:cNvPr id="2" name="Google Shape;123;p44">
            <a:extLst>
              <a:ext uri="{FF2B5EF4-FFF2-40B4-BE49-F238E27FC236}">
                <a16:creationId xmlns:a16="http://schemas.microsoft.com/office/drawing/2014/main" id="{7CFCD449-C75F-47D4-AFD8-EFA0C66BDEBE}"/>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pic>
        <p:nvPicPr>
          <p:cNvPr id="8" name="Picture 7">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5" name="Content Placeholder 2">
            <a:extLst>
              <a:ext uri="{FF2B5EF4-FFF2-40B4-BE49-F238E27FC236}">
                <a16:creationId xmlns:a16="http://schemas.microsoft.com/office/drawing/2014/main" id="{09F1CAE9-4692-3FA7-D90D-F566F9267B76}"/>
              </a:ext>
            </a:extLst>
          </p:cNvPr>
          <p:cNvSpPr>
            <a:spLocks noGrp="1"/>
          </p:cNvSpPr>
          <p:nvPr>
            <p:ph sz="half" idx="1"/>
          </p:nvPr>
        </p:nvSpPr>
        <p:spPr>
          <a:xfrm>
            <a:off x="4500980" y="674703"/>
            <a:ext cx="7066624" cy="5051394"/>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9" name="Slide Number Placeholder 5"/>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925754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Google Shape;123;p44">
            <a:extLst>
              <a:ext uri="{FF2B5EF4-FFF2-40B4-BE49-F238E27FC236}">
                <a16:creationId xmlns:a16="http://schemas.microsoft.com/office/drawing/2014/main" id="{456EA663-E95E-2514-CB7F-32E66446709D}"/>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sp>
        <p:nvSpPr>
          <p:cNvPr id="2" name="Title 1">
            <a:extLst>
              <a:ext uri="{FF2B5EF4-FFF2-40B4-BE49-F238E27FC236}">
                <a16:creationId xmlns:a16="http://schemas.microsoft.com/office/drawing/2014/main" id="{3CB0EDD7-2251-2869-9938-F8E70618A82C}"/>
              </a:ext>
            </a:extLst>
          </p:cNvPr>
          <p:cNvSpPr>
            <a:spLocks noGrp="1"/>
          </p:cNvSpPr>
          <p:nvPr>
            <p:ph type="title"/>
          </p:nvPr>
        </p:nvSpPr>
        <p:spPr>
          <a:xfrm>
            <a:off x="443564" y="218142"/>
            <a:ext cx="9321873" cy="713172"/>
          </a:xfrm>
        </p:spPr>
        <p:txBody>
          <a:bodyPr lIns="0" tIns="0" rIns="0" bIns="0" anchor="ctr"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sz="half" idx="1"/>
          </p:nvPr>
        </p:nvSpPr>
        <p:spPr>
          <a:xfrm>
            <a:off x="443564" y="1260125"/>
            <a:ext cx="5486400" cy="45720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4800" y="1260125"/>
            <a:ext cx="5486400" cy="45720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pic>
        <p:nvPicPr>
          <p:cNvPr id="12" name="Picture 11">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cxnSp>
        <p:nvCxnSpPr>
          <p:cNvPr id="7" name="Google Shape;190;p48">
            <a:extLst>
              <a:ext uri="{FF2B5EF4-FFF2-40B4-BE49-F238E27FC236}">
                <a16:creationId xmlns:a16="http://schemas.microsoft.com/office/drawing/2014/main" id="{6A39F52A-DC1A-FC42-A444-C88E1083A799}"/>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12207240" cy="2"/>
          </a:xfrm>
          <a:prstGeom prst="straightConnector1">
            <a:avLst/>
          </a:prstGeom>
          <a:noFill/>
          <a:ln w="19050" cap="flat" cmpd="sng">
            <a:solidFill>
              <a:srgbClr val="488BC9"/>
            </a:solidFill>
            <a:prstDash val="solid"/>
            <a:round/>
            <a:headEnd type="none" w="sm" len="sm"/>
            <a:tailEnd type="none" w="sm" len="sm"/>
          </a:ln>
        </p:spPr>
      </p:cxnSp>
      <p:sp>
        <p:nvSpPr>
          <p:cNvPr id="9" name="Slide Number Placeholder 5">
            <a:extLst>
              <a:ext uri="{FF2B5EF4-FFF2-40B4-BE49-F238E27FC236}">
                <a16:creationId xmlns:a16="http://schemas.microsoft.com/office/drawing/2014/main" id="{5427E4D8-A6F9-BEDF-92BF-55ED256DEB3D}"/>
              </a:ext>
            </a:extLst>
          </p:cNvPr>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675640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Horizonta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70F7359-55BE-FC40-5F28-B1ED6020D983}"/>
              </a:ext>
            </a:extLst>
          </p:cNvPr>
          <p:cNvSpPr>
            <a:spLocks noGrp="1"/>
          </p:cNvSpPr>
          <p:nvPr>
            <p:ph type="title"/>
          </p:nvPr>
        </p:nvSpPr>
        <p:spPr>
          <a:xfrm>
            <a:off x="443564" y="218142"/>
            <a:ext cx="9321873" cy="713172"/>
          </a:xfrm>
        </p:spPr>
        <p:txBody>
          <a:bodyPr lIns="0" tIns="0" rIns="0" bIns="0" anchor="ctr"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
        <p:nvSpPr>
          <p:cNvPr id="2" name="Content Placeholder 2">
            <a:extLst>
              <a:ext uri="{FF2B5EF4-FFF2-40B4-BE49-F238E27FC236}">
                <a16:creationId xmlns:a16="http://schemas.microsoft.com/office/drawing/2014/main" id="{C16E57BF-FBD9-BF44-FF8C-BAB1508DF784}"/>
              </a:ext>
            </a:extLst>
          </p:cNvPr>
          <p:cNvSpPr>
            <a:spLocks noGrp="1"/>
          </p:cNvSpPr>
          <p:nvPr>
            <p:ph sz="half" idx="1"/>
          </p:nvPr>
        </p:nvSpPr>
        <p:spPr>
          <a:xfrm>
            <a:off x="443564" y="1179802"/>
            <a:ext cx="11430000" cy="22860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sp>
        <p:nvSpPr>
          <p:cNvPr id="5" name="Content Placeholder 3">
            <a:extLst>
              <a:ext uri="{FF2B5EF4-FFF2-40B4-BE49-F238E27FC236}">
                <a16:creationId xmlns:a16="http://schemas.microsoft.com/office/drawing/2014/main" id="{C2E57FBF-6B51-1D66-7A47-824EBABAFBFE}"/>
              </a:ext>
            </a:extLst>
          </p:cNvPr>
          <p:cNvSpPr>
            <a:spLocks noGrp="1"/>
          </p:cNvSpPr>
          <p:nvPr>
            <p:ph sz="half" idx="2"/>
          </p:nvPr>
        </p:nvSpPr>
        <p:spPr>
          <a:xfrm>
            <a:off x="443564" y="3637714"/>
            <a:ext cx="11430000" cy="22860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cxnSp>
        <p:nvCxnSpPr>
          <p:cNvPr id="7" name="Google Shape;190;p48">
            <a:extLst>
              <a:ext uri="{FF2B5EF4-FFF2-40B4-BE49-F238E27FC236}">
                <a16:creationId xmlns:a16="http://schemas.microsoft.com/office/drawing/2014/main" id="{6884650E-45DC-B430-FE36-12AE369ED570}"/>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12207240" cy="2"/>
          </a:xfrm>
          <a:prstGeom prst="straightConnector1">
            <a:avLst/>
          </a:prstGeom>
          <a:noFill/>
          <a:ln w="19050" cap="flat" cmpd="sng">
            <a:solidFill>
              <a:srgbClr val="488BC9"/>
            </a:solidFill>
            <a:prstDash val="solid"/>
            <a:round/>
            <a:headEnd type="none" w="sm" len="sm"/>
            <a:tailEnd type="none" w="sm" len="sm"/>
          </a:ln>
        </p:spPr>
      </p:cxnSp>
      <p:pic>
        <p:nvPicPr>
          <p:cNvPr id="8" name="Google Shape;123;p44">
            <a:extLst>
              <a:ext uri="{FF2B5EF4-FFF2-40B4-BE49-F238E27FC236}">
                <a16:creationId xmlns:a16="http://schemas.microsoft.com/office/drawing/2014/main" id="{DFB2039C-F093-7092-FC56-26313AFDA0CC}"/>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pic>
        <p:nvPicPr>
          <p:cNvPr id="9" name="Picture 8">
            <a:extLst>
              <a:ext uri="{FF2B5EF4-FFF2-40B4-BE49-F238E27FC236}">
                <a16:creationId xmlns:a16="http://schemas.microsoft.com/office/drawing/2014/main" id="{21F8AF7A-6248-782A-6CFC-5AB08330E8D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10" name="Slide Number Placeholder 5">
            <a:extLst>
              <a:ext uri="{FF2B5EF4-FFF2-40B4-BE49-F238E27FC236}">
                <a16:creationId xmlns:a16="http://schemas.microsoft.com/office/drawing/2014/main" id="{3C33CCA7-32EF-3E22-7C21-DAB49E09FD10}"/>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487678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w/Header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5D3FB91-9878-D307-2CD4-5B9E881DC6EE}"/>
              </a:ext>
            </a:extLst>
          </p:cNvPr>
          <p:cNvSpPr>
            <a:spLocks noGrp="1"/>
          </p:cNvSpPr>
          <p:nvPr>
            <p:ph type="title"/>
          </p:nvPr>
        </p:nvSpPr>
        <p:spPr>
          <a:xfrm>
            <a:off x="443564" y="218142"/>
            <a:ext cx="9321873" cy="713172"/>
          </a:xfrm>
        </p:spPr>
        <p:txBody>
          <a:bodyPr lIns="0" tIns="0" rIns="0" bIns="0" anchor="ctr"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
        <p:nvSpPr>
          <p:cNvPr id="6" name="Text Placeholder 4">
            <a:extLst>
              <a:ext uri="{FF2B5EF4-FFF2-40B4-BE49-F238E27FC236}">
                <a16:creationId xmlns:a16="http://schemas.microsoft.com/office/drawing/2014/main" id="{EABCCBFA-C414-9C3D-FBCB-E7D52F525363}"/>
              </a:ext>
            </a:extLst>
          </p:cNvPr>
          <p:cNvSpPr>
            <a:spLocks noGrp="1"/>
          </p:cNvSpPr>
          <p:nvPr>
            <p:ph type="body" sz="quarter" idx="13"/>
          </p:nvPr>
        </p:nvSpPr>
        <p:spPr>
          <a:xfrm>
            <a:off x="443564" y="1156859"/>
            <a:ext cx="5486400" cy="685800"/>
          </a:xfrm>
        </p:spPr>
        <p:txBody>
          <a:bodyPr anchor="ctr">
            <a:noAutofit/>
          </a:bodyPr>
          <a:lstStyle>
            <a:lvl1pPr marL="0" indent="0">
              <a:buNone/>
              <a:defRPr sz="2000" b="1">
                <a:latin typeface="Trebuchet MS" panose="020B0603020202020204" pitchFamily="34" charset="0"/>
              </a:defRPr>
            </a:lvl1pPr>
            <a:lvl2pPr marL="457200" indent="0">
              <a:buNone/>
              <a:defRPr b="1">
                <a:latin typeface="Museo Slab 500" panose="02000000000000000000" pitchFamily="50" charset="0"/>
              </a:defRPr>
            </a:lvl2pPr>
            <a:lvl3pPr marL="914400" indent="0">
              <a:buNone/>
              <a:defRPr b="1">
                <a:latin typeface="Museo Slab 500" panose="02000000000000000000" pitchFamily="50" charset="0"/>
              </a:defRPr>
            </a:lvl3pPr>
            <a:lvl4pPr marL="1371600" indent="0">
              <a:buNone/>
              <a:defRPr b="1">
                <a:latin typeface="Museo Slab 500" panose="02000000000000000000" pitchFamily="50" charset="0"/>
              </a:defRPr>
            </a:lvl4pPr>
            <a:lvl5pPr marL="1828800" indent="0">
              <a:buNone/>
              <a:defRPr b="1">
                <a:latin typeface="Museo Slab 500" panose="02000000000000000000" pitchFamily="50" charset="0"/>
              </a:defRPr>
            </a:lvl5pPr>
          </a:lstStyle>
          <a:p>
            <a:pPr lvl="0"/>
            <a:r>
              <a:rPr lang="en-US" dirty="0"/>
              <a:t>Click to edit Master text styles</a:t>
            </a:r>
          </a:p>
        </p:txBody>
      </p:sp>
      <p:sp>
        <p:nvSpPr>
          <p:cNvPr id="2" name="Content Placeholder 2">
            <a:extLst>
              <a:ext uri="{FF2B5EF4-FFF2-40B4-BE49-F238E27FC236}">
                <a16:creationId xmlns:a16="http://schemas.microsoft.com/office/drawing/2014/main" id="{62C3D8EA-D957-3B9A-F41F-8636A51848A8}"/>
              </a:ext>
            </a:extLst>
          </p:cNvPr>
          <p:cNvSpPr>
            <a:spLocks noGrp="1"/>
          </p:cNvSpPr>
          <p:nvPr>
            <p:ph sz="half" idx="1"/>
          </p:nvPr>
        </p:nvSpPr>
        <p:spPr>
          <a:xfrm>
            <a:off x="443564" y="1958277"/>
            <a:ext cx="5486400" cy="38862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D3F63C22-697A-4052-588F-4FE7FB02AB5A}"/>
              </a:ext>
            </a:extLst>
          </p:cNvPr>
          <p:cNvSpPr>
            <a:spLocks noGrp="1"/>
          </p:cNvSpPr>
          <p:nvPr>
            <p:ph type="body" sz="quarter" idx="14"/>
          </p:nvPr>
        </p:nvSpPr>
        <p:spPr>
          <a:xfrm>
            <a:off x="6172200" y="1138962"/>
            <a:ext cx="5486400" cy="685800"/>
          </a:xfrm>
        </p:spPr>
        <p:txBody>
          <a:bodyPr anchor="ctr">
            <a:noAutofit/>
          </a:bodyPr>
          <a:lstStyle>
            <a:lvl1pPr marL="0" indent="0">
              <a:buNone/>
              <a:defRPr sz="2000" b="1">
                <a:latin typeface="Trebuchet MS" panose="020B0603020202020204" pitchFamily="34" charset="0"/>
              </a:defRPr>
            </a:lvl1pPr>
            <a:lvl2pPr marL="457200" indent="0">
              <a:buNone/>
              <a:defRPr b="1">
                <a:latin typeface="Museo Slab 500" panose="02000000000000000000" pitchFamily="50" charset="0"/>
              </a:defRPr>
            </a:lvl2pPr>
            <a:lvl3pPr marL="914400" indent="0">
              <a:buNone/>
              <a:defRPr b="1">
                <a:latin typeface="Museo Slab 500" panose="02000000000000000000" pitchFamily="50" charset="0"/>
              </a:defRPr>
            </a:lvl3pPr>
            <a:lvl4pPr marL="1371600" indent="0">
              <a:buNone/>
              <a:defRPr b="1">
                <a:latin typeface="Museo Slab 500" panose="02000000000000000000" pitchFamily="50" charset="0"/>
              </a:defRPr>
            </a:lvl4pPr>
            <a:lvl5pPr marL="1828800" indent="0">
              <a:buNone/>
              <a:defRPr b="1">
                <a:latin typeface="Museo Slab 500" panose="02000000000000000000" pitchFamily="50" charset="0"/>
              </a:defRPr>
            </a:lvl5pPr>
          </a:lstStyle>
          <a:p>
            <a:pPr lvl="0"/>
            <a:r>
              <a:rPr lang="en-US" dirty="0"/>
              <a:t>Click to edit Master text styles</a:t>
            </a:r>
          </a:p>
        </p:txBody>
      </p:sp>
      <p:sp>
        <p:nvSpPr>
          <p:cNvPr id="5" name="Content Placeholder 3">
            <a:extLst>
              <a:ext uri="{FF2B5EF4-FFF2-40B4-BE49-F238E27FC236}">
                <a16:creationId xmlns:a16="http://schemas.microsoft.com/office/drawing/2014/main" id="{FC067E4F-601B-BBDE-C137-F40B3918912F}"/>
              </a:ext>
            </a:extLst>
          </p:cNvPr>
          <p:cNvSpPr>
            <a:spLocks noGrp="1"/>
          </p:cNvSpPr>
          <p:nvPr>
            <p:ph sz="half" idx="2"/>
          </p:nvPr>
        </p:nvSpPr>
        <p:spPr>
          <a:xfrm>
            <a:off x="6172200" y="1958277"/>
            <a:ext cx="5486400" cy="3886200"/>
          </a:xfrm>
        </p:spPr>
        <p:txBody>
          <a:bodyPr>
            <a:normAutofit/>
          </a:bodyPr>
          <a:lstStyle>
            <a:lvl1pPr>
              <a:defRPr sz="2000"/>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p:txBody>
      </p:sp>
      <p:cxnSp>
        <p:nvCxnSpPr>
          <p:cNvPr id="4" name="Google Shape;190;p48">
            <a:extLst>
              <a:ext uri="{FF2B5EF4-FFF2-40B4-BE49-F238E27FC236}">
                <a16:creationId xmlns:a16="http://schemas.microsoft.com/office/drawing/2014/main" id="{3EED1FCA-DAEF-1E75-A7DB-DBDC7E57BFEE}"/>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12207240" cy="2"/>
          </a:xfrm>
          <a:prstGeom prst="straightConnector1">
            <a:avLst/>
          </a:prstGeom>
          <a:noFill/>
          <a:ln w="19050" cap="flat" cmpd="sng">
            <a:solidFill>
              <a:srgbClr val="488BC9"/>
            </a:solidFill>
            <a:prstDash val="solid"/>
            <a:round/>
            <a:headEnd type="none" w="sm" len="sm"/>
            <a:tailEnd type="none" w="sm" len="sm"/>
          </a:ln>
        </p:spPr>
      </p:cxnSp>
      <p:pic>
        <p:nvPicPr>
          <p:cNvPr id="8" name="Google Shape;123;p44">
            <a:extLst>
              <a:ext uri="{FF2B5EF4-FFF2-40B4-BE49-F238E27FC236}">
                <a16:creationId xmlns:a16="http://schemas.microsoft.com/office/drawing/2014/main" id="{EEDBFA16-B85E-305A-C9C2-84943A3EEEF4}"/>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027539"/>
            <a:ext cx="12192000" cy="830461"/>
          </a:xfrm>
          <a:prstGeom prst="rect">
            <a:avLst/>
          </a:prstGeom>
          <a:noFill/>
          <a:ln>
            <a:noFill/>
          </a:ln>
        </p:spPr>
      </p:pic>
      <p:pic>
        <p:nvPicPr>
          <p:cNvPr id="9" name="Picture 8">
            <a:extLst>
              <a:ext uri="{FF2B5EF4-FFF2-40B4-BE49-F238E27FC236}">
                <a16:creationId xmlns:a16="http://schemas.microsoft.com/office/drawing/2014/main" id="{A494F273-1FF3-6E75-5186-375537D7857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10" name="Slide Number Placeholder 5">
            <a:extLst>
              <a:ext uri="{FF2B5EF4-FFF2-40B4-BE49-F238E27FC236}">
                <a16:creationId xmlns:a16="http://schemas.microsoft.com/office/drawing/2014/main" id="{9C367ECA-8856-4715-DCA6-6CE077FF07C2}"/>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455326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C6845F-9850-8381-3A98-2CE45E4AD8A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7091086" y="1757083"/>
            <a:ext cx="6858000" cy="3343834"/>
          </a:xfrm>
          <a:prstGeom prst="rect">
            <a:avLst/>
          </a:prstGeom>
          <a:gradFill>
            <a:gsLst>
              <a:gs pos="0">
                <a:schemeClr val="bg1"/>
              </a:gs>
              <a:gs pos="100000">
                <a:srgbClr val="85D9E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a:extLst>
              <a:ext uri="{FF2B5EF4-FFF2-40B4-BE49-F238E27FC236}">
                <a16:creationId xmlns:a16="http://schemas.microsoft.com/office/drawing/2014/main" id="{7C2C3F48-008E-F77B-912F-6301136FBD2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7" name="Title 1">
            <a:extLst>
              <a:ext uri="{FF2B5EF4-FFF2-40B4-BE49-F238E27FC236}">
                <a16:creationId xmlns:a16="http://schemas.microsoft.com/office/drawing/2014/main" id="{1D7AC24C-F024-5A10-5DE9-E7A022665288}"/>
              </a:ext>
            </a:extLst>
          </p:cNvPr>
          <p:cNvSpPr>
            <a:spLocks noGrp="1"/>
          </p:cNvSpPr>
          <p:nvPr>
            <p:ph type="title"/>
          </p:nvPr>
        </p:nvSpPr>
        <p:spPr>
          <a:xfrm>
            <a:off x="1995054" y="6094193"/>
            <a:ext cx="8451273" cy="713172"/>
          </a:xfrm>
        </p:spPr>
        <p:txBody>
          <a:bodyPr lIns="0" tIns="0" rIns="0" bIns="0" anchor="ctr" anchorCtr="0">
            <a:normAutofit/>
          </a:bodyPr>
          <a:lstStyle>
            <a:lvl1pPr algn="r">
              <a:defRPr sz="2400">
                <a:solidFill>
                  <a:schemeClr val="tx1"/>
                </a:solidFill>
                <a:latin typeface="Museo Slab 500" panose="02000000000000000000" pitchFamily="50" charset="0"/>
              </a:defRPr>
            </a:lvl1pPr>
          </a:lstStyle>
          <a:p>
            <a:r>
              <a:rPr lang="en-US" dirty="0"/>
              <a:t>Click to edit Master title style</a:t>
            </a:r>
          </a:p>
        </p:txBody>
      </p:sp>
      <p:sp>
        <p:nvSpPr>
          <p:cNvPr id="12" name="Content Placeholder 11">
            <a:extLst>
              <a:ext uri="{FF2B5EF4-FFF2-40B4-BE49-F238E27FC236}">
                <a16:creationId xmlns:a16="http://schemas.microsoft.com/office/drawing/2014/main" id="{FCE6C516-C179-126C-DF9F-FB239BE5BC36}"/>
              </a:ext>
            </a:extLst>
          </p:cNvPr>
          <p:cNvSpPr>
            <a:spLocks noGrp="1"/>
          </p:cNvSpPr>
          <p:nvPr>
            <p:ph sz="quarter" idx="15"/>
          </p:nvPr>
        </p:nvSpPr>
        <p:spPr>
          <a:xfrm>
            <a:off x="227916" y="224405"/>
            <a:ext cx="5715000" cy="5465182"/>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1">
            <a:extLst>
              <a:ext uri="{FF2B5EF4-FFF2-40B4-BE49-F238E27FC236}">
                <a16:creationId xmlns:a16="http://schemas.microsoft.com/office/drawing/2014/main" id="{679F0B30-A3D8-5FAB-79BF-FAFB7DF5CD73}"/>
              </a:ext>
            </a:extLst>
          </p:cNvPr>
          <p:cNvSpPr>
            <a:spLocks noGrp="1"/>
          </p:cNvSpPr>
          <p:nvPr>
            <p:ph sz="quarter" idx="16"/>
          </p:nvPr>
        </p:nvSpPr>
        <p:spPr>
          <a:xfrm>
            <a:off x="6096000" y="237619"/>
            <a:ext cx="5715000" cy="2743200"/>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1">
            <a:extLst>
              <a:ext uri="{FF2B5EF4-FFF2-40B4-BE49-F238E27FC236}">
                <a16:creationId xmlns:a16="http://schemas.microsoft.com/office/drawing/2014/main" id="{59C40B87-34B1-0D57-986A-C0117BA534FB}"/>
              </a:ext>
            </a:extLst>
          </p:cNvPr>
          <p:cNvSpPr>
            <a:spLocks noGrp="1"/>
          </p:cNvSpPr>
          <p:nvPr>
            <p:ph sz="quarter" idx="17"/>
          </p:nvPr>
        </p:nvSpPr>
        <p:spPr>
          <a:xfrm>
            <a:off x="6096000" y="3174987"/>
            <a:ext cx="5715000" cy="2514600"/>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Google Shape;190;p48">
            <a:extLst>
              <a:ext uri="{FF2B5EF4-FFF2-40B4-BE49-F238E27FC236}">
                <a16:creationId xmlns:a16="http://schemas.microsoft.com/office/drawing/2014/main" id="{1E9CEFE5-B1E2-F329-5F7C-2D90E72EFCFB}"/>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0" y="5972720"/>
            <a:ext cx="12207240" cy="2"/>
          </a:xfrm>
          <a:prstGeom prst="straightConnector1">
            <a:avLst/>
          </a:prstGeom>
          <a:noFill/>
          <a:ln w="19050" cap="flat" cmpd="sng">
            <a:solidFill>
              <a:srgbClr val="488BC9"/>
            </a:solidFill>
            <a:prstDash val="solid"/>
            <a:round/>
            <a:headEnd type="none" w="sm" len="sm"/>
            <a:tailEnd type="none" w="sm" len="sm"/>
          </a:ln>
        </p:spPr>
      </p:cxnSp>
      <p:sp>
        <p:nvSpPr>
          <p:cNvPr id="2" name="Slide Number Placeholder 5">
            <a:extLst>
              <a:ext uri="{FF2B5EF4-FFF2-40B4-BE49-F238E27FC236}">
                <a16:creationId xmlns:a16="http://schemas.microsoft.com/office/drawing/2014/main" id="{52916D9F-51D7-A833-A716-2FAD3EF16428}"/>
              </a:ext>
            </a:extLst>
          </p:cNvPr>
          <p:cNvSpPr>
            <a:spLocks noGrp="1" noRot="1" noMove="1" noResize="1" noEditPoints="1" noAdjustHandles="1" noChangeArrowheads="1" noChangeShapeType="1"/>
          </p:cNvSpPr>
          <p:nvPr>
            <p:ph type="sldNum" sz="quarter" idx="12"/>
          </p:nvPr>
        </p:nvSpPr>
        <p:spPr>
          <a:xfrm>
            <a:off x="227916" y="6489679"/>
            <a:ext cx="772748" cy="279444"/>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000857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_Content_Alterna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C6845F-9850-8381-3A98-2CE45E4AD8A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7091086" y="1757083"/>
            <a:ext cx="6858000" cy="3343834"/>
          </a:xfrm>
          <a:prstGeom prst="rect">
            <a:avLst/>
          </a:prstGeom>
          <a:gradFill>
            <a:gsLst>
              <a:gs pos="0">
                <a:schemeClr val="bg1"/>
              </a:gs>
              <a:gs pos="100000">
                <a:srgbClr val="85D9E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a:extLst>
              <a:ext uri="{FF2B5EF4-FFF2-40B4-BE49-F238E27FC236}">
                <a16:creationId xmlns:a16="http://schemas.microsoft.com/office/drawing/2014/main" id="{7C2C3F48-008E-F77B-912F-6301136FBD2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7" name="Title 1">
            <a:extLst>
              <a:ext uri="{FF2B5EF4-FFF2-40B4-BE49-F238E27FC236}">
                <a16:creationId xmlns:a16="http://schemas.microsoft.com/office/drawing/2014/main" id="{1D7AC24C-F024-5A10-5DE9-E7A022665288}"/>
              </a:ext>
            </a:extLst>
          </p:cNvPr>
          <p:cNvSpPr>
            <a:spLocks noGrp="1"/>
          </p:cNvSpPr>
          <p:nvPr>
            <p:ph type="title"/>
          </p:nvPr>
        </p:nvSpPr>
        <p:spPr>
          <a:xfrm>
            <a:off x="1995054" y="6094193"/>
            <a:ext cx="8451273" cy="713172"/>
          </a:xfrm>
        </p:spPr>
        <p:txBody>
          <a:bodyPr lIns="0" tIns="0" rIns="0" bIns="0" anchor="ctr" anchorCtr="0">
            <a:normAutofit/>
          </a:bodyPr>
          <a:lstStyle>
            <a:lvl1pPr algn="r">
              <a:defRPr sz="2400">
                <a:solidFill>
                  <a:schemeClr val="tx1"/>
                </a:solidFill>
                <a:latin typeface="Museo Slab 500" panose="02000000000000000000" pitchFamily="50" charset="0"/>
              </a:defRPr>
            </a:lvl1pPr>
          </a:lstStyle>
          <a:p>
            <a:r>
              <a:rPr lang="en-US" dirty="0"/>
              <a:t>Click to edit Master title style</a:t>
            </a:r>
          </a:p>
        </p:txBody>
      </p:sp>
      <p:sp>
        <p:nvSpPr>
          <p:cNvPr id="13" name="Content Placeholder 11">
            <a:extLst>
              <a:ext uri="{FF2B5EF4-FFF2-40B4-BE49-F238E27FC236}">
                <a16:creationId xmlns:a16="http://schemas.microsoft.com/office/drawing/2014/main" id="{679F0B30-A3D8-5FAB-79BF-FAFB7DF5CD73}"/>
              </a:ext>
            </a:extLst>
          </p:cNvPr>
          <p:cNvSpPr>
            <a:spLocks noGrp="1"/>
          </p:cNvSpPr>
          <p:nvPr>
            <p:ph sz="quarter" idx="16"/>
          </p:nvPr>
        </p:nvSpPr>
        <p:spPr>
          <a:xfrm>
            <a:off x="272959" y="322799"/>
            <a:ext cx="5715000" cy="2743200"/>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1">
            <a:extLst>
              <a:ext uri="{FF2B5EF4-FFF2-40B4-BE49-F238E27FC236}">
                <a16:creationId xmlns:a16="http://schemas.microsoft.com/office/drawing/2014/main" id="{59C40B87-34B1-0D57-986A-C0117BA534FB}"/>
              </a:ext>
            </a:extLst>
          </p:cNvPr>
          <p:cNvSpPr>
            <a:spLocks noGrp="1"/>
          </p:cNvSpPr>
          <p:nvPr>
            <p:ph sz="quarter" idx="17"/>
          </p:nvPr>
        </p:nvSpPr>
        <p:spPr>
          <a:xfrm>
            <a:off x="272959" y="3199642"/>
            <a:ext cx="5715000" cy="2514600"/>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FCE6C516-C179-126C-DF9F-FB239BE5BC36}"/>
              </a:ext>
            </a:extLst>
          </p:cNvPr>
          <p:cNvSpPr>
            <a:spLocks noGrp="1"/>
          </p:cNvSpPr>
          <p:nvPr>
            <p:ph sz="quarter" idx="15"/>
          </p:nvPr>
        </p:nvSpPr>
        <p:spPr>
          <a:xfrm>
            <a:off x="6204041" y="322799"/>
            <a:ext cx="5715000" cy="5391441"/>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Google Shape;190;p48">
            <a:extLst>
              <a:ext uri="{FF2B5EF4-FFF2-40B4-BE49-F238E27FC236}">
                <a16:creationId xmlns:a16="http://schemas.microsoft.com/office/drawing/2014/main" id="{1E9CEFE5-B1E2-F329-5F7C-2D90E72EFCFB}"/>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0" y="5972720"/>
            <a:ext cx="12207240" cy="2"/>
          </a:xfrm>
          <a:prstGeom prst="straightConnector1">
            <a:avLst/>
          </a:prstGeom>
          <a:noFill/>
          <a:ln w="19050" cap="flat" cmpd="sng">
            <a:solidFill>
              <a:srgbClr val="488BC9"/>
            </a:solidFill>
            <a:prstDash val="solid"/>
            <a:round/>
            <a:headEnd type="none" w="sm" len="sm"/>
            <a:tailEnd type="none" w="sm" len="sm"/>
          </a:ln>
        </p:spPr>
      </p:cxnSp>
      <p:sp>
        <p:nvSpPr>
          <p:cNvPr id="2" name="Slide Number Placeholder 5">
            <a:extLst>
              <a:ext uri="{FF2B5EF4-FFF2-40B4-BE49-F238E27FC236}">
                <a16:creationId xmlns:a16="http://schemas.microsoft.com/office/drawing/2014/main" id="{52916D9F-51D7-A833-A716-2FAD3EF16428}"/>
              </a:ext>
            </a:extLst>
          </p:cNvPr>
          <p:cNvSpPr>
            <a:spLocks noGrp="1" noRot="1" noMove="1" noResize="1" noEditPoints="1" noAdjustHandles="1" noChangeArrowheads="1" noChangeShapeType="1"/>
          </p:cNvSpPr>
          <p:nvPr>
            <p:ph type="sldNum" sz="quarter" idx="12"/>
          </p:nvPr>
        </p:nvSpPr>
        <p:spPr>
          <a:xfrm>
            <a:off x="227916" y="6489679"/>
            <a:ext cx="772748" cy="279444"/>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494447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7A226EE-8468-4D42-50AF-2DB3E70E9E7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7091086" y="1757083"/>
            <a:ext cx="6858000" cy="3343834"/>
          </a:xfrm>
          <a:prstGeom prst="rect">
            <a:avLst/>
          </a:prstGeom>
          <a:gradFill>
            <a:gsLst>
              <a:gs pos="0">
                <a:schemeClr val="bg1"/>
              </a:gs>
              <a:gs pos="100000">
                <a:srgbClr val="85D9E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a:extLst>
              <a:ext uri="{FF2B5EF4-FFF2-40B4-BE49-F238E27FC236}">
                <a16:creationId xmlns:a16="http://schemas.microsoft.com/office/drawing/2014/main" id="{B81F5D0B-9DBA-027F-76F2-1F6B5E3413F8}"/>
              </a:ext>
            </a:extLst>
          </p:cNvPr>
          <p:cNvSpPr>
            <a:spLocks noGrp="1"/>
          </p:cNvSpPr>
          <p:nvPr>
            <p:ph type="title"/>
          </p:nvPr>
        </p:nvSpPr>
        <p:spPr>
          <a:xfrm>
            <a:off x="1995054" y="6094193"/>
            <a:ext cx="8520542" cy="713172"/>
          </a:xfrm>
        </p:spPr>
        <p:txBody>
          <a:bodyPr lIns="0" tIns="0" rIns="0" bIns="0" anchor="ctr" anchorCtr="0">
            <a:normAutofit/>
          </a:bodyPr>
          <a:lstStyle>
            <a:lvl1pPr algn="r">
              <a:defRPr sz="2400">
                <a:solidFill>
                  <a:schemeClr val="tx1"/>
                </a:solidFill>
                <a:latin typeface="Museo Slab 500" panose="02000000000000000000" pitchFamily="50" charset="0"/>
              </a:defRPr>
            </a:lvl1pPr>
          </a:lstStyle>
          <a:p>
            <a:r>
              <a:rPr lang="en-US" dirty="0"/>
              <a:t>Click to edit Master title style</a:t>
            </a:r>
          </a:p>
        </p:txBody>
      </p:sp>
      <p:sp>
        <p:nvSpPr>
          <p:cNvPr id="5" name="Content Placeholder 2">
            <a:extLst>
              <a:ext uri="{FF2B5EF4-FFF2-40B4-BE49-F238E27FC236}">
                <a16:creationId xmlns:a16="http://schemas.microsoft.com/office/drawing/2014/main" id="{C86F3A1B-177F-10D9-C017-09B3705C2D73}"/>
              </a:ext>
            </a:extLst>
          </p:cNvPr>
          <p:cNvSpPr>
            <a:spLocks noGrp="1"/>
          </p:cNvSpPr>
          <p:nvPr>
            <p:ph idx="1" hasCustomPrompt="1"/>
          </p:nvPr>
        </p:nvSpPr>
        <p:spPr>
          <a:xfrm>
            <a:off x="227916" y="228599"/>
            <a:ext cx="11658600" cy="5486400"/>
          </a:xfrm>
        </p:spPr>
        <p:txBody>
          <a:bodyPr lIns="0" tIns="0" rIns="0" bIns="0">
            <a:normAutofit/>
          </a:bodyPr>
          <a:lstStyle>
            <a:lvl1pPr marL="0" indent="0">
              <a:buNone/>
              <a:defRPr sz="2000"/>
            </a:lvl1pPr>
            <a:lvl2pPr>
              <a:defRPr sz="2000"/>
            </a:lvl2pPr>
            <a:lvl3pPr>
              <a:defRPr sz="1800"/>
            </a:lvl3pPr>
          </a:lstStyle>
          <a:p>
            <a:pPr lvl="0"/>
            <a:r>
              <a:rPr lang="en-US" dirty="0"/>
              <a:t>Insert Image or Smart Art</a:t>
            </a:r>
          </a:p>
        </p:txBody>
      </p:sp>
      <p:pic>
        <p:nvPicPr>
          <p:cNvPr id="10" name="Picture 9">
            <a:extLst>
              <a:ext uri="{FF2B5EF4-FFF2-40B4-BE49-F238E27FC236}">
                <a16:creationId xmlns:a16="http://schemas.microsoft.com/office/drawing/2014/main" id="{25B02D8F-DED7-BC5C-0338-0AC7AFA959B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cxnSp>
        <p:nvCxnSpPr>
          <p:cNvPr id="11" name="Google Shape;190;p48">
            <a:extLst>
              <a:ext uri="{FF2B5EF4-FFF2-40B4-BE49-F238E27FC236}">
                <a16:creationId xmlns:a16="http://schemas.microsoft.com/office/drawing/2014/main" id="{B4582FC9-EE01-BEB3-3CA0-6FD723A6B34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0" y="5972720"/>
            <a:ext cx="12207240" cy="2"/>
          </a:xfrm>
          <a:prstGeom prst="straightConnector1">
            <a:avLst/>
          </a:prstGeom>
          <a:noFill/>
          <a:ln w="19050" cap="flat" cmpd="sng">
            <a:solidFill>
              <a:srgbClr val="488BC9"/>
            </a:solidFill>
            <a:prstDash val="solid"/>
            <a:round/>
            <a:headEnd type="none" w="sm" len="sm"/>
            <a:tailEnd type="none" w="sm" len="sm"/>
          </a:ln>
        </p:spPr>
      </p:cxnSp>
      <p:sp>
        <p:nvSpPr>
          <p:cNvPr id="9" name="Slide Number Placeholder 5">
            <a:extLst>
              <a:ext uri="{FF2B5EF4-FFF2-40B4-BE49-F238E27FC236}">
                <a16:creationId xmlns:a16="http://schemas.microsoft.com/office/drawing/2014/main" id="{0BFBC90A-EEA3-FBBE-CC34-180C2AD8A5F4}"/>
              </a:ext>
            </a:extLst>
          </p:cNvPr>
          <p:cNvSpPr>
            <a:spLocks noGrp="1" noRot="1" noMove="1" noResize="1" noEditPoints="1" noAdjustHandles="1" noChangeArrowheads="1" noChangeShapeType="1"/>
          </p:cNvSpPr>
          <p:nvPr>
            <p:ph type="sldNum" sz="quarter" idx="12"/>
          </p:nvPr>
        </p:nvSpPr>
        <p:spPr>
          <a:xfrm>
            <a:off x="227916" y="6489679"/>
            <a:ext cx="772748" cy="279444"/>
          </a:xfrm>
        </p:spPr>
        <p:txBody>
          <a:bodyPr/>
          <a:lstStyle>
            <a:lvl1pPr algn="l">
              <a:defRPr sz="1600" b="1">
                <a:solidFill>
                  <a:schemeClr val="tx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297499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rebuchet MS" panose="020B0603020202020204" pitchFamily="34" charset="0"/>
              </a:defRPr>
            </a:lvl1pPr>
          </a:lstStyle>
          <a:p>
            <a:fld id="{BDADCBF6-49E3-4515-B284-83B33249404E}" type="datetime1">
              <a:rPr lang="en-US" smtClean="0"/>
              <a:pPr/>
              <a:t>9/16/2025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rebuchet MS" panose="020B060302020202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rebuchet MS" panose="020B0603020202020204" pitchFamily="34" charset="0"/>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15071103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700" r:id="rId3"/>
    <p:sldLayoutId id="2147483680" r:id="rId4"/>
    <p:sldLayoutId id="2147483699" r:id="rId5"/>
    <p:sldLayoutId id="2147483697" r:id="rId6"/>
    <p:sldLayoutId id="2147483702" r:id="rId7"/>
    <p:sldLayoutId id="2147483703" r:id="rId8"/>
    <p:sldLayoutId id="2147483704" r:id="rId9"/>
    <p:sldLayoutId id="2147483701" r:id="rId10"/>
    <p:sldLayoutId id="2147483682" r:id="rId11"/>
    <p:sldLayoutId id="2147483698" r:id="rId12"/>
    <p:sldLayoutId id="2147483668" r:id="rId13"/>
    <p:sldLayoutId id="2147483696" r:id="rId14"/>
    <p:sldLayoutId id="2147483713"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4" r:id="rId24"/>
    <p:sldLayoutId id="2147483715" r:id="rId25"/>
  </p:sldLayoutIdLst>
  <p:hf hdr="0" ftr="0" dt="0"/>
  <p:txStyles>
    <p:titleStyle>
      <a:lvl1pPr algn="l" defTabSz="914400" rtl="0" eaLnBrk="1" latinLnBrk="0" hangingPunct="1">
        <a:lnSpc>
          <a:spcPct val="90000"/>
        </a:lnSpc>
        <a:spcBef>
          <a:spcPct val="0"/>
        </a:spcBef>
        <a:buNone/>
        <a:defRPr sz="3600" b="1" kern="1200">
          <a:solidFill>
            <a:schemeClr val="tx1"/>
          </a:solidFill>
          <a:latin typeface="Museo Slab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hyperlink" Target="https://www.cde.state.co.us/datapipeline/seyadequatedoc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cde.state.co.us/accountability/1-ccr-301-1" TargetMode="External"/></Relationships>
</file>

<file path=ppt/slides/_rels/slide14.xml.rels><?xml version="1.0" encoding="UTF-8" standalone="yes"?>
<Relationships xmlns="http://schemas.openxmlformats.org/package/2006/relationships"><Relationship Id="rId2" Type="http://schemas.openxmlformats.org/officeDocument/2006/relationships/hyperlink" Target="https://www.cde.state.co.us/datapipeline/seyadequatedocs" TargetMode="Externa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hyperlink" Target="https://www.cde.state.co.us/datapipeline/seyadjustmentfileinstructions" TargetMode="External"/><Relationship Id="rId2" Type="http://schemas.openxmlformats.org/officeDocument/2006/relationships/hyperlink" Target="https://www.cde.state.co.us/datapipeline/snap_eoy"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www.cde.state.co.us/datapipeline/eoy_adjustment_template" TargetMode="External"/><Relationship Id="rId2" Type="http://schemas.openxmlformats.org/officeDocument/2006/relationships/hyperlink" Target="https://www.cde.state.co.us/datapipeline/2024-2025adjustmentfilelayout" TargetMode="External"/><Relationship Id="rId1" Type="http://schemas.openxmlformats.org/officeDocument/2006/relationships/slideLayout" Target="../slideLayouts/slideLayout7.xml"/><Relationship Id="rId4" Type="http://schemas.openxmlformats.org/officeDocument/2006/relationships/hyperlink" Target="https://www.cde.state.co.us/datapipeline/seyadjustmentfileinstruction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mailto:StudentEndOfYear@cde.state.co.us" TargetMode="External"/><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hyperlink" Target="https://www.cde.state.co.us/datapipeline/student-interchange_datefirstenrolledus" TargetMode="Externa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hyperlink" Target="https://www.cde.state.co.us/datapipeline/resources" TargetMode="External"/><Relationship Id="rId2" Type="http://schemas.openxmlformats.org/officeDocument/2006/relationships/hyperlink" Target="https://www.cde.state.co.us/datapipeline/sey_sasidmerge_regularandcross" TargetMode="Externa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SEY Office Hours</a:t>
            </a:r>
          </a:p>
        </p:txBody>
      </p:sp>
      <p:sp>
        <p:nvSpPr>
          <p:cNvPr id="3" name="Subtitle 2"/>
          <p:cNvSpPr>
            <a:spLocks noGrp="1"/>
          </p:cNvSpPr>
          <p:nvPr>
            <p:ph type="subTitle" idx="1"/>
          </p:nvPr>
        </p:nvSpPr>
        <p:spPr/>
        <p:txBody>
          <a:bodyPr/>
          <a:lstStyle/>
          <a:p>
            <a:r>
              <a:rPr lang="en-US" dirty="0"/>
              <a:t>September 2025</a:t>
            </a:r>
          </a:p>
        </p:txBody>
      </p:sp>
      <p:sp>
        <p:nvSpPr>
          <p:cNvPr id="4" name="Slide Number Placeholder 3"/>
          <p:cNvSpPr>
            <a:spLocks noGrp="1"/>
          </p:cNvSpPr>
          <p:nvPr>
            <p:ph type="sldNum" sz="quarter" idx="12"/>
          </p:nvPr>
        </p:nvSpPr>
        <p:spPr/>
        <p:txBody>
          <a:bodyPr/>
          <a:lstStyle/>
          <a:p>
            <a:fld id="{C479D5F6-EDCB-402A-AC08-4943A1820E8F}" type="slidenum">
              <a:rPr lang="en-US" smtClean="0"/>
              <a:pPr/>
              <a:t>1</a:t>
            </a:fld>
            <a:endParaRPr lang="en-US" dirty="0"/>
          </a:p>
        </p:txBody>
      </p:sp>
    </p:spTree>
    <p:extLst>
      <p:ext uri="{BB962C8B-B14F-4D97-AF65-F5344CB8AC3E}">
        <p14:creationId xmlns:p14="http://schemas.microsoft.com/office/powerpoint/2010/main" val="3044915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9BFD4CB-4463-22BD-0D4A-319E76C2C0EE}"/>
              </a:ext>
            </a:extLst>
          </p:cNvPr>
          <p:cNvSpPr>
            <a:spLocks noGrp="1"/>
          </p:cNvSpPr>
          <p:nvPr>
            <p:ph type="title"/>
          </p:nvPr>
        </p:nvSpPr>
        <p:spPr/>
        <p:txBody>
          <a:bodyPr/>
          <a:lstStyle/>
          <a:p>
            <a:r>
              <a:rPr lang="en-US" dirty="0"/>
              <a:t>Validating Data: Report Checklist</a:t>
            </a:r>
          </a:p>
        </p:txBody>
      </p:sp>
      <p:sp>
        <p:nvSpPr>
          <p:cNvPr id="8" name="Content Placeholder 7">
            <a:extLst>
              <a:ext uri="{FF2B5EF4-FFF2-40B4-BE49-F238E27FC236}">
                <a16:creationId xmlns:a16="http://schemas.microsoft.com/office/drawing/2014/main" id="{5C824F7C-2ECC-5D39-5A91-0101A82601E0}"/>
              </a:ext>
            </a:extLst>
          </p:cNvPr>
          <p:cNvSpPr>
            <a:spLocks noGrp="1"/>
          </p:cNvSpPr>
          <p:nvPr>
            <p:ph idx="1"/>
          </p:nvPr>
        </p:nvSpPr>
        <p:spPr/>
        <p:txBody>
          <a:bodyPr/>
          <a:lstStyle/>
          <a:p>
            <a:pPr>
              <a:buFont typeface="Wingdings" panose="05000000000000000000" pitchFamily="2" charset="2"/>
              <a:buChar char="q"/>
            </a:pPr>
            <a:r>
              <a:rPr lang="en-US" dirty="0"/>
              <a:t>School Summary of All Rates</a:t>
            </a:r>
          </a:p>
          <a:p>
            <a:pPr>
              <a:buFont typeface="Wingdings" panose="05000000000000000000" pitchFamily="2" charset="2"/>
              <a:buChar char="q"/>
            </a:pPr>
            <a:r>
              <a:rPr lang="en-US" dirty="0"/>
              <a:t>Mobility: District and School Rates</a:t>
            </a:r>
          </a:p>
          <a:p>
            <a:pPr lvl="1">
              <a:buFont typeface="Wingdings" panose="05000000000000000000" pitchFamily="2" charset="2"/>
              <a:buChar char="§"/>
            </a:pPr>
            <a:r>
              <a:rPr lang="en-US" i="1" dirty="0">
                <a:solidFill>
                  <a:schemeClr val="accent3">
                    <a:lumMod val="75000"/>
                  </a:schemeClr>
                </a:solidFill>
              </a:rPr>
              <a:t>Dig Deeper? </a:t>
            </a:r>
          </a:p>
          <a:p>
            <a:pPr lvl="2">
              <a:buFont typeface="Wingdings" panose="05000000000000000000" pitchFamily="2" charset="2"/>
              <a:buChar char="q"/>
            </a:pPr>
            <a:r>
              <a:rPr lang="en-US" dirty="0"/>
              <a:t>Student List: District and School Mobility Instances</a:t>
            </a:r>
          </a:p>
          <a:p>
            <a:pPr>
              <a:buFont typeface="Wingdings" panose="05000000000000000000" pitchFamily="2" charset="2"/>
              <a:buChar char="q"/>
            </a:pPr>
            <a:r>
              <a:rPr lang="en-US" dirty="0"/>
              <a:t>Dropout: District and School Rates</a:t>
            </a:r>
          </a:p>
          <a:p>
            <a:pPr lvl="1">
              <a:buFont typeface="Wingdings" panose="05000000000000000000" pitchFamily="2" charset="2"/>
              <a:buChar char="§"/>
            </a:pPr>
            <a:r>
              <a:rPr lang="en-US" i="1" dirty="0">
                <a:solidFill>
                  <a:schemeClr val="accent3">
                    <a:lumMod val="75000"/>
                  </a:schemeClr>
                </a:solidFill>
              </a:rPr>
              <a:t>Dig Deeper?</a:t>
            </a:r>
            <a:r>
              <a:rPr lang="en-US" dirty="0">
                <a:solidFill>
                  <a:schemeClr val="accent3">
                    <a:lumMod val="75000"/>
                  </a:schemeClr>
                </a:solidFill>
              </a:rPr>
              <a:t> </a:t>
            </a:r>
          </a:p>
          <a:p>
            <a:pPr lvl="2">
              <a:buFont typeface="Wingdings" panose="05000000000000000000" pitchFamily="2" charset="2"/>
              <a:buChar char="q"/>
            </a:pPr>
            <a:r>
              <a:rPr lang="en-US" dirty="0"/>
              <a:t>Student List: Dropout</a:t>
            </a:r>
          </a:p>
          <a:p>
            <a:pPr>
              <a:buFont typeface="Wingdings" panose="05000000000000000000" pitchFamily="2" charset="2"/>
              <a:buChar char="q"/>
            </a:pPr>
            <a:r>
              <a:rPr lang="en-US" dirty="0"/>
              <a:t>Graduation: 3-,4-,5-,6-,7- year Rates by School Year</a:t>
            </a:r>
          </a:p>
          <a:p>
            <a:pPr lvl="1">
              <a:buFont typeface="Wingdings" panose="05000000000000000000" pitchFamily="2" charset="2"/>
              <a:buChar char="§"/>
            </a:pPr>
            <a:r>
              <a:rPr lang="en-US" i="1" dirty="0">
                <a:solidFill>
                  <a:schemeClr val="accent3">
                    <a:lumMod val="75000"/>
                  </a:schemeClr>
                </a:solidFill>
              </a:rPr>
              <a:t>Dig Deeper?</a:t>
            </a:r>
            <a:endParaRPr lang="en-US" dirty="0">
              <a:solidFill>
                <a:schemeClr val="accent3">
                  <a:lumMod val="75000"/>
                </a:schemeClr>
              </a:solidFill>
            </a:endParaRPr>
          </a:p>
          <a:p>
            <a:pPr lvl="2">
              <a:buFont typeface="Wingdings" panose="05000000000000000000" pitchFamily="2" charset="2"/>
              <a:buChar char="q"/>
            </a:pPr>
            <a:r>
              <a:rPr lang="en-US" dirty="0"/>
              <a:t>Graduation Rates: District and School by AYG</a:t>
            </a:r>
          </a:p>
          <a:p>
            <a:pPr lvl="2">
              <a:buFont typeface="Wingdings" panose="05000000000000000000" pitchFamily="2" charset="2"/>
              <a:buChar char="q"/>
            </a:pPr>
            <a:r>
              <a:rPr lang="en-US" dirty="0"/>
              <a:t>Still Enrolled Rates: District and School by AYG</a:t>
            </a:r>
          </a:p>
          <a:p>
            <a:pPr lvl="2">
              <a:buFont typeface="Wingdings" panose="05000000000000000000" pitchFamily="2" charset="2"/>
              <a:buChar char="q"/>
            </a:pPr>
            <a:r>
              <a:rPr lang="en-US" dirty="0"/>
              <a:t>Student List: AYG Cohort</a:t>
            </a:r>
          </a:p>
          <a:p>
            <a:pPr lvl="2">
              <a:buFont typeface="Wingdings" panose="05000000000000000000" pitchFamily="2" charset="2"/>
              <a:buChar char="q"/>
            </a:pPr>
            <a:r>
              <a:rPr lang="en-US" dirty="0"/>
              <a:t>Student List: AYG Cohort Adjustments</a:t>
            </a:r>
          </a:p>
          <a:p>
            <a:pPr lvl="2">
              <a:buFont typeface="Wingdings" panose="05000000000000000000" pitchFamily="2" charset="2"/>
              <a:buChar char="q"/>
            </a:pPr>
            <a:endParaRPr lang="en-US" dirty="0"/>
          </a:p>
        </p:txBody>
      </p:sp>
      <p:sp>
        <p:nvSpPr>
          <p:cNvPr id="6" name="Slide Number Placeholder 5">
            <a:extLst>
              <a:ext uri="{FF2B5EF4-FFF2-40B4-BE49-F238E27FC236}">
                <a16:creationId xmlns:a16="http://schemas.microsoft.com/office/drawing/2014/main" id="{DA9FD603-C955-DE3B-E74C-B1F6F5E22693}"/>
              </a:ext>
            </a:extLst>
          </p:cNvPr>
          <p:cNvSpPr>
            <a:spLocks noGrp="1"/>
          </p:cNvSpPr>
          <p:nvPr>
            <p:ph type="sldNum" sz="quarter" idx="12"/>
          </p:nvPr>
        </p:nvSpPr>
        <p:spPr/>
        <p:txBody>
          <a:bodyPr/>
          <a:lstStyle/>
          <a:p>
            <a:fld id="{C479D5F6-EDCB-402A-AC08-4943A1820E8F}" type="slidenum">
              <a:rPr lang="en-US" smtClean="0"/>
              <a:pPr/>
              <a:t>10</a:t>
            </a:fld>
            <a:endParaRPr lang="en-US" dirty="0"/>
          </a:p>
        </p:txBody>
      </p:sp>
    </p:spTree>
    <p:extLst>
      <p:ext uri="{BB962C8B-B14F-4D97-AF65-F5344CB8AC3E}">
        <p14:creationId xmlns:p14="http://schemas.microsoft.com/office/powerpoint/2010/main" val="23739222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5054" y="6094193"/>
            <a:ext cx="8451273" cy="713172"/>
          </a:xfrm>
        </p:spPr>
        <p:txBody>
          <a:bodyPr/>
          <a:lstStyle/>
          <a:p>
            <a:r>
              <a:rPr lang="en-US" dirty="0"/>
              <a:t>Completing the Regular Phase: Submitting Snapshot</a:t>
            </a:r>
          </a:p>
        </p:txBody>
      </p:sp>
      <p:sp>
        <p:nvSpPr>
          <p:cNvPr id="9" name="Content Placeholder 8">
            <a:extLst>
              <a:ext uri="{FF2B5EF4-FFF2-40B4-BE49-F238E27FC236}">
                <a16:creationId xmlns:a16="http://schemas.microsoft.com/office/drawing/2014/main" id="{AFC97D72-DCFA-1EF3-A6F9-303E51F2AA1C}"/>
              </a:ext>
            </a:extLst>
          </p:cNvPr>
          <p:cNvSpPr>
            <a:spLocks noGrp="1"/>
          </p:cNvSpPr>
          <p:nvPr>
            <p:ph sz="quarter" idx="15"/>
          </p:nvPr>
        </p:nvSpPr>
        <p:spPr>
          <a:xfrm>
            <a:off x="228600" y="223838"/>
            <a:ext cx="4686298" cy="5465762"/>
          </a:xfrm>
        </p:spPr>
        <p:txBody>
          <a:bodyPr>
            <a:normAutofit lnSpcReduction="10000"/>
          </a:bodyPr>
          <a:lstStyle/>
          <a:p>
            <a:pPr marL="0" indent="0">
              <a:buNone/>
            </a:pPr>
            <a:r>
              <a:rPr lang="en-US" sz="2000" b="1" dirty="0"/>
              <a:t>Submission Checklist </a:t>
            </a:r>
            <a:br>
              <a:rPr lang="en-US" sz="2000" b="1" dirty="0"/>
            </a:br>
            <a:r>
              <a:rPr lang="en-US" sz="2000" b="1" dirty="0"/>
              <a:t>*LEA Approvers*</a:t>
            </a:r>
          </a:p>
          <a:p>
            <a:pPr>
              <a:buFont typeface="Wingdings" panose="05000000000000000000" pitchFamily="2" charset="2"/>
              <a:buChar char="q"/>
            </a:pPr>
            <a:r>
              <a:rPr lang="en-US" sz="2000" dirty="0"/>
              <a:t>Error Free</a:t>
            </a:r>
          </a:p>
          <a:p>
            <a:pPr>
              <a:buFont typeface="Wingdings" panose="05000000000000000000" pitchFamily="2" charset="2"/>
              <a:buChar char="q"/>
            </a:pPr>
            <a:r>
              <a:rPr lang="en-US" sz="2000" dirty="0"/>
              <a:t>Reconciled summer graduate/completers </a:t>
            </a:r>
            <a:br>
              <a:rPr lang="en-US" sz="2000" dirty="0"/>
            </a:br>
            <a:r>
              <a:rPr lang="en-US" sz="2000" dirty="0"/>
              <a:t>(updated exit types)</a:t>
            </a:r>
          </a:p>
          <a:p>
            <a:pPr>
              <a:buFont typeface="Wingdings" panose="05000000000000000000" pitchFamily="2" charset="2"/>
              <a:buChar char="q"/>
            </a:pPr>
            <a:r>
              <a:rPr lang="en-US" sz="2000" dirty="0"/>
              <a:t>Checked retention codes</a:t>
            </a:r>
          </a:p>
          <a:p>
            <a:pPr marL="457200" lvl="1">
              <a:buFont typeface="Wingdings" panose="05000000000000000000" pitchFamily="2" charset="2"/>
              <a:buChar char="§"/>
            </a:pPr>
            <a:r>
              <a:rPr lang="en-US" sz="1800" dirty="0"/>
              <a:t>If grade level in 2025-2026 = 2024-2025 then, retention code 2024-2025 cannot be zero</a:t>
            </a:r>
          </a:p>
          <a:p>
            <a:pPr>
              <a:buFont typeface="Wingdings" panose="05000000000000000000" pitchFamily="2" charset="2"/>
              <a:buChar char="q"/>
            </a:pPr>
            <a:r>
              <a:rPr lang="en-US" sz="2000" dirty="0"/>
              <a:t>Validated data </a:t>
            </a:r>
          </a:p>
          <a:p>
            <a:pPr marL="457200" lvl="1">
              <a:buFont typeface="Wingdings" panose="05000000000000000000" pitchFamily="2" charset="2"/>
              <a:buChar char="§"/>
            </a:pPr>
            <a:r>
              <a:rPr lang="en-US" sz="1600" dirty="0"/>
              <a:t>Reviewed rates</a:t>
            </a:r>
          </a:p>
          <a:p>
            <a:pPr marL="457200" lvl="1">
              <a:buFont typeface="Wingdings" panose="05000000000000000000" pitchFamily="2" charset="2"/>
              <a:buChar char="§"/>
            </a:pPr>
            <a:r>
              <a:rPr lang="en-US" sz="1600" dirty="0"/>
              <a:t>Reviewed lists </a:t>
            </a:r>
            <a:br>
              <a:rPr lang="en-US" sz="1600" dirty="0"/>
            </a:br>
            <a:r>
              <a:rPr lang="en-US" sz="1600" dirty="0"/>
              <a:t>(dropout, AYG cohort)</a:t>
            </a:r>
          </a:p>
          <a:p>
            <a:pPr marL="0">
              <a:buFont typeface="Wingdings" panose="05000000000000000000" pitchFamily="2" charset="2"/>
              <a:buChar char="§"/>
            </a:pPr>
            <a:r>
              <a:rPr lang="en-US" sz="2000" b="1" dirty="0">
                <a:solidFill>
                  <a:schemeClr val="accent5"/>
                </a:solidFill>
              </a:rPr>
              <a:t>Encouraged: </a:t>
            </a:r>
          </a:p>
          <a:p>
            <a:pPr marL="457200" lvl="1">
              <a:buFont typeface="Wingdings" panose="05000000000000000000" pitchFamily="2" charset="2"/>
              <a:buChar char="§"/>
            </a:pPr>
            <a:r>
              <a:rPr lang="en-US" sz="1600" b="1" dirty="0">
                <a:solidFill>
                  <a:schemeClr val="accent5"/>
                </a:solidFill>
              </a:rPr>
              <a:t>Uploaded 2025-2026 DEM &amp; SSA files at least once</a:t>
            </a:r>
          </a:p>
          <a:p>
            <a:pPr marL="457200" lvl="1">
              <a:buFont typeface="Wingdings" panose="05000000000000000000" pitchFamily="2" charset="2"/>
              <a:buChar char="§"/>
            </a:pPr>
            <a:r>
              <a:rPr lang="en-US" sz="1600" b="1" dirty="0">
                <a:solidFill>
                  <a:schemeClr val="accent5"/>
                </a:solidFill>
              </a:rPr>
              <a:t>Created at least one OCT snapshot</a:t>
            </a:r>
          </a:p>
          <a:p>
            <a:pPr marL="457200" lvl="1" indent="0">
              <a:buNone/>
            </a:pPr>
            <a:endParaRPr lang="en-US" sz="1800" dirty="0"/>
          </a:p>
          <a:p>
            <a:pPr lvl="1"/>
            <a:endParaRPr lang="en-US" sz="1800" dirty="0"/>
          </a:p>
        </p:txBody>
      </p:sp>
      <p:pic>
        <p:nvPicPr>
          <p:cNvPr id="21" name="Content Placeholder 20">
            <a:extLst>
              <a:ext uri="{FF2B5EF4-FFF2-40B4-BE49-F238E27FC236}">
                <a16:creationId xmlns:a16="http://schemas.microsoft.com/office/drawing/2014/main" id="{A8F5FE41-B1DC-4EF8-7744-7A1C80E2B1D1}"/>
              </a:ext>
              <a:ext uri="{C183D7F6-B498-43B3-948B-1728B52AA6E4}">
                <adec:decorative xmlns:adec="http://schemas.microsoft.com/office/drawing/2017/decorative" val="1"/>
              </a:ext>
            </a:extLst>
          </p:cNvPr>
          <p:cNvPicPr>
            <a:picLocks noGrp="1" noChangeAspect="1"/>
          </p:cNvPicPr>
          <p:nvPr>
            <p:ph sz="quarter" idx="16"/>
          </p:nvPr>
        </p:nvPicPr>
        <p:blipFill>
          <a:blip r:embed="rId2"/>
          <a:stretch>
            <a:fillRect/>
          </a:stretch>
        </p:blipFill>
        <p:spPr>
          <a:xfrm>
            <a:off x="4914899" y="828676"/>
            <a:ext cx="6907047" cy="3389027"/>
          </a:xfrm>
          <a:prstGeom prst="rect">
            <a:avLst/>
          </a:prstGeom>
        </p:spPr>
      </p:pic>
      <p:sp>
        <p:nvSpPr>
          <p:cNvPr id="3" name="Slide Number Placeholder 2"/>
          <p:cNvSpPr>
            <a:spLocks noGrp="1"/>
          </p:cNvSpPr>
          <p:nvPr>
            <p:ph type="sldNum" sz="quarter" idx="12"/>
          </p:nvPr>
        </p:nvSpPr>
        <p:spPr>
          <a:xfrm>
            <a:off x="227916" y="6489679"/>
            <a:ext cx="772748" cy="279444"/>
          </a:xfrm>
        </p:spPr>
        <p:txBody>
          <a:bodyPr/>
          <a:lstStyle/>
          <a:p>
            <a:fld id="{C479D5F6-EDCB-402A-AC08-4943A1820E8F}" type="slidenum">
              <a:rPr lang="en-US" smtClean="0"/>
              <a:pPr/>
              <a:t>11</a:t>
            </a:fld>
            <a:endParaRPr lang="en-US" dirty="0"/>
          </a:p>
        </p:txBody>
      </p:sp>
      <p:sp>
        <p:nvSpPr>
          <p:cNvPr id="19" name="Content Placeholder 18">
            <a:extLst>
              <a:ext uri="{FF2B5EF4-FFF2-40B4-BE49-F238E27FC236}">
                <a16:creationId xmlns:a16="http://schemas.microsoft.com/office/drawing/2014/main" id="{6FB569FC-A7AC-E825-D950-9008BDD590B0}"/>
              </a:ext>
            </a:extLst>
          </p:cNvPr>
          <p:cNvSpPr>
            <a:spLocks noGrp="1"/>
          </p:cNvSpPr>
          <p:nvPr>
            <p:ph sz="quarter" idx="17"/>
          </p:nvPr>
        </p:nvSpPr>
        <p:spPr>
          <a:xfrm>
            <a:off x="4914898" y="4450846"/>
            <a:ext cx="6907047" cy="342900"/>
          </a:xfrm>
        </p:spPr>
        <p:txBody>
          <a:bodyPr>
            <a:normAutofit/>
          </a:bodyPr>
          <a:lstStyle/>
          <a:p>
            <a:pPr marL="0" indent="0">
              <a:buNone/>
            </a:pPr>
            <a:r>
              <a:rPr lang="en-US" sz="1600" i="1" dirty="0"/>
              <a:t>Note: </a:t>
            </a:r>
            <a:r>
              <a:rPr lang="en-US" sz="1600" b="1" i="1" dirty="0">
                <a:solidFill>
                  <a:srgbClr val="008000"/>
                </a:solidFill>
              </a:rPr>
              <a:t>Download Sign Off Form </a:t>
            </a:r>
            <a:r>
              <a:rPr lang="en-US" sz="1600" i="1" dirty="0"/>
              <a:t>not available until Post-Cross LEA Phase</a:t>
            </a:r>
          </a:p>
          <a:p>
            <a:endParaRPr lang="en-US" sz="1600" dirty="0"/>
          </a:p>
        </p:txBody>
      </p:sp>
    </p:spTree>
    <p:extLst>
      <p:ext uri="{BB962C8B-B14F-4D97-AF65-F5344CB8AC3E}">
        <p14:creationId xmlns:p14="http://schemas.microsoft.com/office/powerpoint/2010/main" val="11531591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F8E628E-1D95-48B5-6AE1-64617B203027}"/>
              </a:ext>
            </a:extLst>
          </p:cNvPr>
          <p:cNvSpPr>
            <a:spLocks noGrp="1"/>
          </p:cNvSpPr>
          <p:nvPr>
            <p:ph type="ctrTitle"/>
          </p:nvPr>
        </p:nvSpPr>
        <p:spPr/>
        <p:txBody>
          <a:bodyPr/>
          <a:lstStyle/>
          <a:p>
            <a:r>
              <a:rPr lang="en-US" dirty="0"/>
              <a:t>Adequate Documentation of Transfer</a:t>
            </a:r>
          </a:p>
        </p:txBody>
      </p:sp>
      <p:sp>
        <p:nvSpPr>
          <p:cNvPr id="7" name="Slide Number Placeholder 6">
            <a:extLst>
              <a:ext uri="{FF2B5EF4-FFF2-40B4-BE49-F238E27FC236}">
                <a16:creationId xmlns:a16="http://schemas.microsoft.com/office/drawing/2014/main" id="{E02BB185-58BB-776B-58BF-8BE9DD7BC4B7}"/>
              </a:ext>
            </a:extLst>
          </p:cNvPr>
          <p:cNvSpPr>
            <a:spLocks noGrp="1"/>
          </p:cNvSpPr>
          <p:nvPr>
            <p:ph type="sldNum" sz="quarter" idx="12"/>
          </p:nvPr>
        </p:nvSpPr>
        <p:spPr/>
        <p:txBody>
          <a:bodyPr/>
          <a:lstStyle/>
          <a:p>
            <a:fld id="{C479D5F6-EDCB-402A-AC08-4943A1820E8F}" type="slidenum">
              <a:rPr lang="en-US" smtClean="0"/>
              <a:pPr/>
              <a:t>12</a:t>
            </a:fld>
            <a:endParaRPr lang="en-US" dirty="0"/>
          </a:p>
        </p:txBody>
      </p:sp>
    </p:spTree>
    <p:extLst>
      <p:ext uri="{BB962C8B-B14F-4D97-AF65-F5344CB8AC3E}">
        <p14:creationId xmlns:p14="http://schemas.microsoft.com/office/powerpoint/2010/main" val="15096211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53AE8-1E4F-654C-AD03-0FCFF477BA8B}"/>
              </a:ext>
            </a:extLst>
          </p:cNvPr>
          <p:cNvSpPr>
            <a:spLocks noGrp="1"/>
          </p:cNvSpPr>
          <p:nvPr>
            <p:ph type="title"/>
          </p:nvPr>
        </p:nvSpPr>
        <p:spPr>
          <a:xfrm>
            <a:off x="443564" y="218142"/>
            <a:ext cx="9321873" cy="713172"/>
          </a:xfrm>
        </p:spPr>
        <p:txBody>
          <a:bodyPr/>
          <a:lstStyle/>
          <a:p>
            <a:r>
              <a:rPr lang="en-US" dirty="0"/>
              <a:t>Adequate Documentation Overview</a:t>
            </a:r>
            <a:br>
              <a:rPr lang="en-US" dirty="0"/>
            </a:br>
            <a:endParaRPr lang="en-US" dirty="0"/>
          </a:p>
        </p:txBody>
      </p:sp>
      <p:sp>
        <p:nvSpPr>
          <p:cNvPr id="3" name="Content Placeholder 2">
            <a:extLst>
              <a:ext uri="{FF2B5EF4-FFF2-40B4-BE49-F238E27FC236}">
                <a16:creationId xmlns:a16="http://schemas.microsoft.com/office/drawing/2014/main" id="{1120BD34-87C8-DB52-BDE6-CE987CE18763}"/>
              </a:ext>
            </a:extLst>
          </p:cNvPr>
          <p:cNvSpPr>
            <a:spLocks noGrp="1"/>
          </p:cNvSpPr>
          <p:nvPr>
            <p:ph idx="1"/>
          </p:nvPr>
        </p:nvSpPr>
        <p:spPr>
          <a:xfrm>
            <a:off x="443565" y="1260125"/>
            <a:ext cx="11132917" cy="4645693"/>
          </a:xfrm>
        </p:spPr>
        <p:txBody>
          <a:bodyPr>
            <a:normAutofit fontScale="92500" lnSpcReduction="10000"/>
          </a:bodyPr>
          <a:lstStyle/>
          <a:p>
            <a:r>
              <a:rPr lang="en-US" dirty="0"/>
              <a:t>Adequate documentation is the documentation maintained by districts/schools when students transfer out of their district</a:t>
            </a:r>
          </a:p>
          <a:p>
            <a:pPr lvl="1"/>
            <a:r>
              <a:rPr lang="en-US" dirty="0"/>
              <a:t>Details and sample forms available on the </a:t>
            </a:r>
            <a:r>
              <a:rPr lang="en-US" dirty="0">
                <a:hlinkClick r:id="rId3"/>
              </a:rPr>
              <a:t>adequate documentation website</a:t>
            </a:r>
            <a:endParaRPr lang="en-US" dirty="0"/>
          </a:p>
          <a:p>
            <a:pPr lvl="2"/>
            <a:r>
              <a:rPr lang="en-US" dirty="0"/>
              <a:t>Confirmation of Enrollment/Attendance is the most common and must include the student’s full name, date of birth, and SASID</a:t>
            </a:r>
          </a:p>
          <a:p>
            <a:pPr lvl="2"/>
            <a:r>
              <a:rPr lang="en-US" dirty="0"/>
              <a:t>RITS is not considered adequate documentation of transfer</a:t>
            </a:r>
          </a:p>
          <a:p>
            <a:r>
              <a:rPr lang="en-US" dirty="0"/>
              <a:t>Requirements are outlined in state rule, as seen here:  </a:t>
            </a:r>
            <a:r>
              <a:rPr lang="en-US" dirty="0">
                <a:hlinkClick r:id="rId4"/>
              </a:rPr>
              <a:t>1 CCR 301-1 Rules for the Administration of the Accreditation of School Districts</a:t>
            </a:r>
            <a:endParaRPr lang="en-US" dirty="0"/>
          </a:p>
          <a:p>
            <a:pPr lvl="1"/>
            <a:r>
              <a:rPr lang="en-US" dirty="0"/>
              <a:t>Colorado Public Schools and local education agencies are required to send transcripts or to confirm attendance when requested from another Colorado Public School or local education agency within two weeks of receiving the request with the exception of students in out of-home placements whose records must be transferred within five (5) days pursuant to sections 22-32-138(2)(a)(II) and (3)(a), C.R.S</a:t>
            </a:r>
          </a:p>
          <a:p>
            <a:pPr lvl="1"/>
            <a:r>
              <a:rPr lang="en-US" dirty="0"/>
              <a:t>When a student withdraws, districts are authorized to request information from the parent or guardian about the specific type of educational enviornment that a student is transferring to in order to monitor compliance with the School Attendance Law. [section 22-33-104 (1), C.R.S.]</a:t>
            </a:r>
          </a:p>
          <a:p>
            <a:pPr lvl="1"/>
            <a:endParaRPr lang="en-US" dirty="0"/>
          </a:p>
        </p:txBody>
      </p:sp>
      <p:sp>
        <p:nvSpPr>
          <p:cNvPr id="4" name="Slide Number Placeholder 3">
            <a:extLst>
              <a:ext uri="{FF2B5EF4-FFF2-40B4-BE49-F238E27FC236}">
                <a16:creationId xmlns:a16="http://schemas.microsoft.com/office/drawing/2014/main" id="{2B27CD51-6D6C-D922-9DE7-6358E7FE363C}"/>
              </a:ext>
            </a:extLst>
          </p:cNvPr>
          <p:cNvSpPr>
            <a:spLocks noGrp="1"/>
          </p:cNvSpPr>
          <p:nvPr>
            <p:ph type="sldNum" sz="quarter" idx="12"/>
          </p:nvPr>
        </p:nvSpPr>
        <p:spPr>
          <a:xfrm>
            <a:off x="332873" y="6356350"/>
            <a:ext cx="2743200" cy="365125"/>
          </a:xfrm>
        </p:spPr>
        <p:txBody>
          <a:bodyPr/>
          <a:lstStyle/>
          <a:p>
            <a:fld id="{C479D5F6-EDCB-402A-AC08-4943A1820E8F}" type="slidenum">
              <a:rPr lang="en-US" smtClean="0"/>
              <a:pPr/>
              <a:t>13</a:t>
            </a:fld>
            <a:endParaRPr lang="en-US" dirty="0"/>
          </a:p>
        </p:txBody>
      </p:sp>
    </p:spTree>
    <p:extLst>
      <p:ext uri="{BB962C8B-B14F-4D97-AF65-F5344CB8AC3E}">
        <p14:creationId xmlns:p14="http://schemas.microsoft.com/office/powerpoint/2010/main" val="2654336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9C4F9BE-47DA-CD2A-1CAA-3C2DF1F81FBF}"/>
              </a:ext>
            </a:extLst>
          </p:cNvPr>
          <p:cNvSpPr>
            <a:spLocks noGrp="1"/>
          </p:cNvSpPr>
          <p:nvPr>
            <p:ph type="title"/>
          </p:nvPr>
        </p:nvSpPr>
        <p:spPr>
          <a:xfrm>
            <a:off x="442913" y="217488"/>
            <a:ext cx="9321800" cy="714375"/>
          </a:xfrm>
        </p:spPr>
        <p:txBody>
          <a:bodyPr/>
          <a:lstStyle/>
          <a:p>
            <a:r>
              <a:rPr lang="en-US" dirty="0"/>
              <a:t>Adequate Documentation Expectations</a:t>
            </a:r>
          </a:p>
        </p:txBody>
      </p:sp>
      <p:sp>
        <p:nvSpPr>
          <p:cNvPr id="6" name="Content Placeholder 4">
            <a:extLst>
              <a:ext uri="{FF2B5EF4-FFF2-40B4-BE49-F238E27FC236}">
                <a16:creationId xmlns:a16="http://schemas.microsoft.com/office/drawing/2014/main" id="{563E93B1-071C-895D-4E3E-155DC06532E7}"/>
              </a:ext>
            </a:extLst>
          </p:cNvPr>
          <p:cNvSpPr>
            <a:spLocks noGrp="1"/>
          </p:cNvSpPr>
          <p:nvPr>
            <p:ph sz="half" idx="1"/>
          </p:nvPr>
        </p:nvSpPr>
        <p:spPr>
          <a:xfrm>
            <a:off x="442913" y="1260475"/>
            <a:ext cx="5486400" cy="4572000"/>
          </a:xfrm>
        </p:spPr>
        <p:txBody>
          <a:bodyPr>
            <a:normAutofit/>
          </a:bodyPr>
          <a:lstStyle/>
          <a:p>
            <a:pPr marL="0" indent="0">
              <a:buNone/>
            </a:pPr>
            <a:r>
              <a:rPr lang="en-US" b="1" dirty="0"/>
              <a:t>Types of documentation</a:t>
            </a:r>
          </a:p>
          <a:p>
            <a:r>
              <a:rPr lang="en-US" dirty="0"/>
              <a:t>Confirmation of enrollment </a:t>
            </a:r>
            <a:r>
              <a:rPr lang="en-US" b="1" dirty="0"/>
              <a:t>and</a:t>
            </a:r>
            <a:r>
              <a:rPr lang="en-US" dirty="0"/>
              <a:t> attendance</a:t>
            </a:r>
          </a:p>
          <a:p>
            <a:pPr lvl="1"/>
            <a:r>
              <a:rPr lang="en-US" dirty="0"/>
              <a:t>Provided by receiving district when student has begun attending the receiving school</a:t>
            </a:r>
          </a:p>
          <a:p>
            <a:pPr lvl="1"/>
            <a:r>
              <a:rPr lang="en-US" dirty="0"/>
              <a:t>Must include date of enrollment and date of attendance</a:t>
            </a:r>
          </a:p>
          <a:p>
            <a:pPr lvl="1"/>
            <a:r>
              <a:rPr lang="en-US" dirty="0"/>
              <a:t>School Exit Type 13 only allows this type of documentation</a:t>
            </a:r>
          </a:p>
          <a:p>
            <a:r>
              <a:rPr lang="en-US" dirty="0"/>
              <a:t>Written records request</a:t>
            </a:r>
          </a:p>
          <a:p>
            <a:r>
              <a:rPr lang="en-US" dirty="0"/>
              <a:t>Certificate of enrollment</a:t>
            </a:r>
          </a:p>
          <a:p>
            <a:r>
              <a:rPr lang="en-US" dirty="0"/>
              <a:t>Signed parent/guardian letter </a:t>
            </a:r>
          </a:p>
          <a:p>
            <a:r>
              <a:rPr lang="en-US" dirty="0"/>
              <a:t>Written confirmation from school administrator</a:t>
            </a:r>
          </a:p>
        </p:txBody>
      </p:sp>
      <p:sp>
        <p:nvSpPr>
          <p:cNvPr id="7" name="Content Placeholder 2">
            <a:extLst>
              <a:ext uri="{FF2B5EF4-FFF2-40B4-BE49-F238E27FC236}">
                <a16:creationId xmlns:a16="http://schemas.microsoft.com/office/drawing/2014/main" id="{8DCBBDE3-9EA5-25E9-6D6F-4CD67582DE04}"/>
              </a:ext>
            </a:extLst>
          </p:cNvPr>
          <p:cNvSpPr>
            <a:spLocks noGrp="1"/>
          </p:cNvSpPr>
          <p:nvPr>
            <p:ph sz="half" idx="2"/>
          </p:nvPr>
        </p:nvSpPr>
        <p:spPr>
          <a:xfrm>
            <a:off x="6175375" y="1260475"/>
            <a:ext cx="5486400" cy="4572000"/>
          </a:xfrm>
        </p:spPr>
        <p:txBody>
          <a:bodyPr>
            <a:normAutofit/>
          </a:bodyPr>
          <a:lstStyle/>
          <a:p>
            <a:r>
              <a:rPr lang="en-US" dirty="0"/>
              <a:t>RITS is NOT adequate documentation because a student may enroll, be claimed in RITS, and not attend</a:t>
            </a:r>
          </a:p>
          <a:p>
            <a:r>
              <a:rPr lang="en-US" dirty="0">
                <a:highlight>
                  <a:srgbClr val="FFFFCC"/>
                </a:highlight>
              </a:rPr>
              <a:t>All documentation should include the student’s SASID and full name</a:t>
            </a:r>
          </a:p>
          <a:p>
            <a:pPr lvl="1"/>
            <a:r>
              <a:rPr lang="en-US" dirty="0"/>
              <a:t>If a SASID merge has taken place </a:t>
            </a:r>
            <a:r>
              <a:rPr lang="en-US" i="1" dirty="0"/>
              <a:t>or </a:t>
            </a:r>
            <a:r>
              <a:rPr lang="en-US" dirty="0"/>
              <a:t>student is found to have two different SASIDs, include both SASIDs on the documentation</a:t>
            </a:r>
          </a:p>
          <a:p>
            <a:r>
              <a:rPr lang="en-US" dirty="0">
                <a:hlinkClick r:id="rId2"/>
              </a:rPr>
              <a:t>SEY Adequate Documentation Site</a:t>
            </a:r>
            <a:endParaRPr lang="en-US" dirty="0"/>
          </a:p>
          <a:p>
            <a:pPr lvl="1"/>
            <a:r>
              <a:rPr lang="en-US" dirty="0"/>
              <a:t>Sample forms and templates</a:t>
            </a:r>
          </a:p>
          <a:p>
            <a:pPr lvl="1"/>
            <a:r>
              <a:rPr lang="en-US" dirty="0"/>
              <a:t>List of documentation required for each school exit type</a:t>
            </a:r>
          </a:p>
          <a:p>
            <a:pPr lvl="2"/>
            <a:r>
              <a:rPr lang="en-US" dirty="0"/>
              <a:t>Required documentation varies by school exit type</a:t>
            </a:r>
          </a:p>
          <a:p>
            <a:pPr marL="0" indent="0">
              <a:buNone/>
            </a:pPr>
            <a:endParaRPr lang="en-US" dirty="0">
              <a:highlight>
                <a:srgbClr val="FFFFCC"/>
              </a:highlight>
            </a:endParaRPr>
          </a:p>
        </p:txBody>
      </p:sp>
      <p:sp>
        <p:nvSpPr>
          <p:cNvPr id="5" name="Slide Number Placeholder 4">
            <a:extLst>
              <a:ext uri="{FF2B5EF4-FFF2-40B4-BE49-F238E27FC236}">
                <a16:creationId xmlns:a16="http://schemas.microsoft.com/office/drawing/2014/main" id="{5B757A1E-E6FB-2F05-349B-CA0F3522398E}"/>
              </a:ext>
            </a:extLst>
          </p:cNvPr>
          <p:cNvSpPr>
            <a:spLocks noGrp="1"/>
          </p:cNvSpPr>
          <p:nvPr>
            <p:ph type="sldNum" sz="quarter" idx="12"/>
          </p:nvPr>
        </p:nvSpPr>
        <p:spPr/>
        <p:txBody>
          <a:bodyPr/>
          <a:lstStyle/>
          <a:p>
            <a:fld id="{C479D5F6-EDCB-402A-AC08-4943A1820E8F}" type="slidenum">
              <a:rPr lang="en-US" smtClean="0"/>
              <a:pPr/>
              <a:t>14</a:t>
            </a:fld>
            <a:endParaRPr lang="en-US" dirty="0"/>
          </a:p>
        </p:txBody>
      </p:sp>
    </p:spTree>
    <p:extLst>
      <p:ext uri="{BB962C8B-B14F-4D97-AF65-F5344CB8AC3E}">
        <p14:creationId xmlns:p14="http://schemas.microsoft.com/office/powerpoint/2010/main" val="13493184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ACBA32-A7D9-9093-BCBA-C3EB2707F58E}"/>
              </a:ext>
            </a:extLst>
          </p:cNvPr>
          <p:cNvSpPr>
            <a:spLocks noGrp="1"/>
          </p:cNvSpPr>
          <p:nvPr>
            <p:ph type="ctrTitle"/>
          </p:nvPr>
        </p:nvSpPr>
        <p:spPr/>
        <p:txBody>
          <a:bodyPr/>
          <a:lstStyle/>
          <a:p>
            <a:r>
              <a:rPr lang="en-US" dirty="0"/>
              <a:t>Student Interchange: </a:t>
            </a:r>
            <a:br>
              <a:rPr lang="en-US" dirty="0"/>
            </a:br>
            <a:r>
              <a:rPr lang="en-US" dirty="0"/>
              <a:t>Adjustment File</a:t>
            </a:r>
          </a:p>
        </p:txBody>
      </p:sp>
      <p:sp>
        <p:nvSpPr>
          <p:cNvPr id="5" name="Slide Number Placeholder 4">
            <a:extLst>
              <a:ext uri="{FF2B5EF4-FFF2-40B4-BE49-F238E27FC236}">
                <a16:creationId xmlns:a16="http://schemas.microsoft.com/office/drawing/2014/main" id="{F75FF4A0-4558-9170-8C5E-B25AE6FA6D35}"/>
              </a:ext>
            </a:extLst>
          </p:cNvPr>
          <p:cNvSpPr>
            <a:spLocks noGrp="1"/>
          </p:cNvSpPr>
          <p:nvPr>
            <p:ph type="sldNum" sz="quarter" idx="12"/>
          </p:nvPr>
        </p:nvSpPr>
        <p:spPr/>
        <p:txBody>
          <a:bodyPr/>
          <a:lstStyle/>
          <a:p>
            <a:fld id="{C479D5F6-EDCB-402A-AC08-4943A1820E8F}" type="slidenum">
              <a:rPr lang="en-US" smtClean="0"/>
              <a:pPr/>
              <a:t>15</a:t>
            </a:fld>
            <a:endParaRPr lang="en-US" dirty="0"/>
          </a:p>
        </p:txBody>
      </p:sp>
    </p:spTree>
    <p:extLst>
      <p:ext uri="{BB962C8B-B14F-4D97-AF65-F5344CB8AC3E}">
        <p14:creationId xmlns:p14="http://schemas.microsoft.com/office/powerpoint/2010/main" val="4099890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76C859-E917-4490-BE71-EBD3D5E8A5DF}"/>
              </a:ext>
            </a:extLst>
          </p:cNvPr>
          <p:cNvSpPr>
            <a:spLocks noGrp="1"/>
          </p:cNvSpPr>
          <p:nvPr>
            <p:ph type="title"/>
          </p:nvPr>
        </p:nvSpPr>
        <p:spPr/>
        <p:txBody>
          <a:bodyPr/>
          <a:lstStyle/>
          <a:p>
            <a:r>
              <a:rPr lang="en-US" dirty="0"/>
              <a:t>Adjustment File Overview</a:t>
            </a:r>
          </a:p>
        </p:txBody>
      </p:sp>
      <p:sp>
        <p:nvSpPr>
          <p:cNvPr id="5" name="Content Placeholder 4">
            <a:extLst>
              <a:ext uri="{FF2B5EF4-FFF2-40B4-BE49-F238E27FC236}">
                <a16:creationId xmlns:a16="http://schemas.microsoft.com/office/drawing/2014/main" id="{0C35E80F-DF30-6F6F-DB7D-AE4BCC59D084}"/>
              </a:ext>
            </a:extLst>
          </p:cNvPr>
          <p:cNvSpPr>
            <a:spLocks noGrp="1"/>
          </p:cNvSpPr>
          <p:nvPr>
            <p:ph sz="half" idx="1"/>
          </p:nvPr>
        </p:nvSpPr>
        <p:spPr/>
        <p:txBody>
          <a:bodyPr>
            <a:normAutofit/>
          </a:bodyPr>
          <a:lstStyle/>
          <a:p>
            <a:r>
              <a:rPr lang="en-US" dirty="0"/>
              <a:t>7</a:t>
            </a:r>
            <a:r>
              <a:rPr lang="en-US" baseline="30000" dirty="0"/>
              <a:t>th</a:t>
            </a:r>
            <a:r>
              <a:rPr lang="en-US" dirty="0"/>
              <a:t>-12</a:t>
            </a:r>
            <a:r>
              <a:rPr lang="en-US" baseline="30000" dirty="0"/>
              <a:t>th</a:t>
            </a:r>
            <a:r>
              <a:rPr lang="en-US" dirty="0"/>
              <a:t> grade students only</a:t>
            </a:r>
          </a:p>
          <a:p>
            <a:r>
              <a:rPr lang="en-US" dirty="0"/>
              <a:t>Adjusts the final exit type for a student in a prior school year who </a:t>
            </a:r>
            <a:r>
              <a:rPr lang="en-US" i="1" u="sng" dirty="0"/>
              <a:t>did not</a:t>
            </a:r>
            <a:r>
              <a:rPr lang="en-US" dirty="0"/>
              <a:t> attend your district in the current year.</a:t>
            </a:r>
          </a:p>
          <a:p>
            <a:r>
              <a:rPr lang="en-US" dirty="0"/>
              <a:t>Only used to adjust students with very specific exit scenarios</a:t>
            </a:r>
          </a:p>
          <a:p>
            <a:pPr lvl="1"/>
            <a:r>
              <a:rPr lang="en-US" dirty="0"/>
              <a:t>Dropout (Exit 40)</a:t>
            </a:r>
          </a:p>
          <a:p>
            <a:pPr lvl="1"/>
            <a:r>
              <a:rPr lang="en-US" dirty="0"/>
              <a:t>Expulsion (Exit 50)</a:t>
            </a:r>
          </a:p>
          <a:p>
            <a:pPr lvl="1"/>
            <a:r>
              <a:rPr lang="en-US" dirty="0"/>
              <a:t>HSED transfer (Exit 70)</a:t>
            </a:r>
          </a:p>
          <a:p>
            <a:pPr lvl="1"/>
            <a:r>
              <a:rPr lang="en-US" dirty="0"/>
              <a:t>Did not Exit (Exit 00)</a:t>
            </a:r>
          </a:p>
          <a:p>
            <a:pPr lvl="1"/>
            <a:r>
              <a:rPr lang="en-US" dirty="0"/>
              <a:t>Other special circumstance (Exits 18, 19, 21, 26, 30)</a:t>
            </a:r>
          </a:p>
        </p:txBody>
      </p:sp>
      <p:sp>
        <p:nvSpPr>
          <p:cNvPr id="2" name="Content Placeholder 1">
            <a:extLst>
              <a:ext uri="{FF2B5EF4-FFF2-40B4-BE49-F238E27FC236}">
                <a16:creationId xmlns:a16="http://schemas.microsoft.com/office/drawing/2014/main" id="{39B65014-8913-E08A-BFE0-DF2ABCA6D704}"/>
              </a:ext>
            </a:extLst>
          </p:cNvPr>
          <p:cNvSpPr>
            <a:spLocks noGrp="1"/>
          </p:cNvSpPr>
          <p:nvPr>
            <p:ph sz="half" idx="2"/>
          </p:nvPr>
        </p:nvSpPr>
        <p:spPr/>
        <p:txBody>
          <a:bodyPr>
            <a:normAutofit fontScale="92500" lnSpcReduction="10000"/>
          </a:bodyPr>
          <a:lstStyle/>
          <a:p>
            <a:r>
              <a:rPr lang="en-US" dirty="0"/>
              <a:t>Record is loaded in the current year using an adjustment file</a:t>
            </a:r>
          </a:p>
          <a:p>
            <a:r>
              <a:rPr lang="en-US" b="1" dirty="0"/>
              <a:t>Methods:</a:t>
            </a:r>
          </a:p>
          <a:p>
            <a:pPr lvl="1"/>
            <a:r>
              <a:rPr lang="en-US" dirty="0"/>
              <a:t>File Upload (preferred method)</a:t>
            </a:r>
          </a:p>
          <a:p>
            <a:pPr lvl="2"/>
            <a:r>
              <a:rPr lang="en-US" dirty="0"/>
              <a:t>Functions like a student interchange upload</a:t>
            </a:r>
          </a:p>
          <a:p>
            <a:pPr lvl="2"/>
            <a:r>
              <a:rPr lang="en-US" dirty="0"/>
              <a:t>File layout and business rules posted on </a:t>
            </a:r>
            <a:r>
              <a:rPr lang="en-US" dirty="0">
                <a:hlinkClick r:id="rId2"/>
              </a:rPr>
              <a:t>SEY website</a:t>
            </a:r>
            <a:endParaRPr lang="en-US" dirty="0"/>
          </a:p>
          <a:p>
            <a:pPr lvl="1"/>
            <a:r>
              <a:rPr lang="en-US" dirty="0"/>
              <a:t>Manually add record in pipeline</a:t>
            </a:r>
          </a:p>
          <a:p>
            <a:pPr lvl="2"/>
            <a:r>
              <a:rPr lang="en-US" dirty="0"/>
              <a:t>Uses same adjustment justification codes as a file upload</a:t>
            </a:r>
          </a:p>
          <a:p>
            <a:pPr lvl="2"/>
            <a:r>
              <a:rPr lang="en-US" dirty="0"/>
              <a:t>Step-by-step: </a:t>
            </a:r>
            <a:r>
              <a:rPr lang="en-US" dirty="0">
                <a:hlinkClick r:id="rId3"/>
              </a:rPr>
              <a:t>Adjustment File Directions</a:t>
            </a:r>
            <a:endParaRPr lang="en-US" sz="2000" dirty="0"/>
          </a:p>
          <a:p>
            <a:pPr lvl="2"/>
            <a:r>
              <a:rPr lang="en-US" dirty="0"/>
              <a:t>File layout and business rules posted on </a:t>
            </a:r>
            <a:r>
              <a:rPr lang="en-US" dirty="0">
                <a:hlinkClick r:id="rId2"/>
              </a:rPr>
              <a:t>SEY website</a:t>
            </a:r>
            <a:endParaRPr lang="en-US" dirty="0"/>
          </a:p>
          <a:p>
            <a:r>
              <a:rPr lang="en-US" dirty="0">
                <a:highlight>
                  <a:srgbClr val="FFFFCC"/>
                </a:highlight>
              </a:rPr>
              <a:t>Student does not have a record on your DEM or SSA file in the current year</a:t>
            </a:r>
          </a:p>
          <a:p>
            <a:r>
              <a:rPr lang="en-US" b="1" dirty="0">
                <a:solidFill>
                  <a:schemeClr val="accent5"/>
                </a:solidFill>
              </a:rPr>
              <a:t>Adjustment goes into effect after you create a SEY snapshot</a:t>
            </a:r>
          </a:p>
          <a:p>
            <a:pPr lvl="1"/>
            <a:endParaRPr lang="en-US" dirty="0"/>
          </a:p>
        </p:txBody>
      </p:sp>
      <p:sp>
        <p:nvSpPr>
          <p:cNvPr id="3" name="Slide Number Placeholder 2">
            <a:extLst>
              <a:ext uri="{FF2B5EF4-FFF2-40B4-BE49-F238E27FC236}">
                <a16:creationId xmlns:a16="http://schemas.microsoft.com/office/drawing/2014/main" id="{0138FFF8-9A43-978A-F4B5-9FA44AB4A4B9}"/>
              </a:ext>
            </a:extLst>
          </p:cNvPr>
          <p:cNvSpPr>
            <a:spLocks noGrp="1"/>
          </p:cNvSpPr>
          <p:nvPr>
            <p:ph type="sldNum" sz="quarter" idx="12"/>
          </p:nvPr>
        </p:nvSpPr>
        <p:spPr/>
        <p:txBody>
          <a:bodyPr/>
          <a:lstStyle/>
          <a:p>
            <a:fld id="{C479D5F6-EDCB-402A-AC08-4943A1820E8F}" type="slidenum">
              <a:rPr lang="en-US" smtClean="0"/>
              <a:pPr/>
              <a:t>16</a:t>
            </a:fld>
            <a:endParaRPr lang="en-US" dirty="0"/>
          </a:p>
        </p:txBody>
      </p:sp>
    </p:spTree>
    <p:extLst>
      <p:ext uri="{BB962C8B-B14F-4D97-AF65-F5344CB8AC3E}">
        <p14:creationId xmlns:p14="http://schemas.microsoft.com/office/powerpoint/2010/main" val="1859797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AD49FB1-4453-2882-BDEE-AB5BDE868ED3}"/>
              </a:ext>
            </a:extLst>
          </p:cNvPr>
          <p:cNvSpPr>
            <a:spLocks noGrp="1"/>
          </p:cNvSpPr>
          <p:nvPr>
            <p:ph type="title"/>
          </p:nvPr>
        </p:nvSpPr>
        <p:spPr/>
        <p:txBody>
          <a:bodyPr/>
          <a:lstStyle/>
          <a:p>
            <a:r>
              <a:rPr lang="en-US" dirty="0"/>
              <a:t>Adjustment File Layout</a:t>
            </a:r>
          </a:p>
        </p:txBody>
      </p:sp>
      <p:sp>
        <p:nvSpPr>
          <p:cNvPr id="10" name="Content Placeholder 9">
            <a:extLst>
              <a:ext uri="{FF2B5EF4-FFF2-40B4-BE49-F238E27FC236}">
                <a16:creationId xmlns:a16="http://schemas.microsoft.com/office/drawing/2014/main" id="{E8636539-A697-0B7F-2B66-98B5BBA88941}"/>
              </a:ext>
            </a:extLst>
          </p:cNvPr>
          <p:cNvSpPr>
            <a:spLocks noGrp="1"/>
          </p:cNvSpPr>
          <p:nvPr>
            <p:ph sz="quarter" idx="16"/>
          </p:nvPr>
        </p:nvSpPr>
        <p:spPr>
          <a:xfrm>
            <a:off x="227916" y="223839"/>
            <a:ext cx="5715000" cy="909636"/>
          </a:xfrm>
        </p:spPr>
        <p:txBody>
          <a:bodyPr>
            <a:normAutofit fontScale="70000" lnSpcReduction="20000"/>
          </a:bodyPr>
          <a:lstStyle/>
          <a:p>
            <a:r>
              <a:rPr lang="en-US" dirty="0">
                <a:hlinkClick r:id="rId2"/>
              </a:rPr>
              <a:t>Adjustment File Layout</a:t>
            </a:r>
            <a:endParaRPr lang="en-US" dirty="0">
              <a:hlinkClick r:id="rId3"/>
            </a:endParaRPr>
          </a:p>
          <a:p>
            <a:r>
              <a:rPr lang="en-US" dirty="0">
                <a:hlinkClick r:id="rId3"/>
              </a:rPr>
              <a:t>Template</a:t>
            </a:r>
            <a:endParaRPr lang="en-US" dirty="0"/>
          </a:p>
          <a:p>
            <a:r>
              <a:rPr lang="en-US" dirty="0">
                <a:hlinkClick r:id="rId4"/>
              </a:rPr>
              <a:t>Directions</a:t>
            </a:r>
            <a:endParaRPr lang="en-US" dirty="0"/>
          </a:p>
        </p:txBody>
      </p:sp>
      <p:sp>
        <p:nvSpPr>
          <p:cNvPr id="11" name="Content Placeholder 10">
            <a:extLst>
              <a:ext uri="{FF2B5EF4-FFF2-40B4-BE49-F238E27FC236}">
                <a16:creationId xmlns:a16="http://schemas.microsoft.com/office/drawing/2014/main" id="{BD19F3AC-22EA-D170-7DA4-2BEA3E07BBFE}"/>
              </a:ext>
            </a:extLst>
          </p:cNvPr>
          <p:cNvSpPr>
            <a:spLocks noGrp="1"/>
          </p:cNvSpPr>
          <p:nvPr>
            <p:ph sz="quarter" idx="17"/>
          </p:nvPr>
        </p:nvSpPr>
        <p:spPr>
          <a:xfrm>
            <a:off x="6096000" y="223839"/>
            <a:ext cx="5715000" cy="909636"/>
          </a:xfrm>
        </p:spPr>
        <p:txBody>
          <a:bodyPr>
            <a:normAutofit lnSpcReduction="10000"/>
          </a:bodyPr>
          <a:lstStyle/>
          <a:p>
            <a:pPr marL="0" indent="0">
              <a:buNone/>
            </a:pPr>
            <a:r>
              <a:rPr lang="en-US" sz="2000" dirty="0"/>
              <a:t>Important Note: </a:t>
            </a:r>
            <a:br>
              <a:rPr lang="en-US" sz="2000" dirty="0"/>
            </a:br>
            <a:r>
              <a:rPr lang="en-US" sz="2000" dirty="0"/>
              <a:t>Most student information systems do not have a file extract for this file. </a:t>
            </a:r>
          </a:p>
        </p:txBody>
      </p:sp>
      <p:graphicFrame>
        <p:nvGraphicFramePr>
          <p:cNvPr id="12" name="Table 6">
            <a:extLst>
              <a:ext uri="{FF2B5EF4-FFF2-40B4-BE49-F238E27FC236}">
                <a16:creationId xmlns:a16="http://schemas.microsoft.com/office/drawing/2014/main" id="{C41A91E1-451B-C0E2-FAD7-951A9CDFE2DC}"/>
              </a:ext>
            </a:extLst>
          </p:cNvPr>
          <p:cNvGraphicFramePr>
            <a:graphicFrameLocks noGrp="1"/>
          </p:cNvGraphicFramePr>
          <p:nvPr>
            <p:ph sz="quarter" idx="15"/>
            <p:extLst>
              <p:ext uri="{D42A27DB-BD31-4B8C-83A1-F6EECF244321}">
                <p14:modId xmlns:p14="http://schemas.microsoft.com/office/powerpoint/2010/main" val="2984233025"/>
              </p:ext>
            </p:extLst>
          </p:nvPr>
        </p:nvGraphicFramePr>
        <p:xfrm>
          <a:off x="304800" y="1152525"/>
          <a:ext cx="11582399" cy="4663440"/>
        </p:xfrm>
        <a:graphic>
          <a:graphicData uri="http://schemas.openxmlformats.org/drawingml/2006/table">
            <a:tbl>
              <a:tblPr firstRow="1" bandRow="1">
                <a:tableStyleId>{7E9639D4-E3E2-4D34-9284-5A2195B3D0D7}</a:tableStyleId>
              </a:tblPr>
              <a:tblGrid>
                <a:gridCol w="2828925">
                  <a:extLst>
                    <a:ext uri="{9D8B030D-6E8A-4147-A177-3AD203B41FA5}">
                      <a16:colId xmlns:a16="http://schemas.microsoft.com/office/drawing/2014/main" val="3894266063"/>
                    </a:ext>
                  </a:extLst>
                </a:gridCol>
                <a:gridCol w="828675">
                  <a:extLst>
                    <a:ext uri="{9D8B030D-6E8A-4147-A177-3AD203B41FA5}">
                      <a16:colId xmlns:a16="http://schemas.microsoft.com/office/drawing/2014/main" val="3406813329"/>
                    </a:ext>
                  </a:extLst>
                </a:gridCol>
                <a:gridCol w="914400">
                  <a:extLst>
                    <a:ext uri="{9D8B030D-6E8A-4147-A177-3AD203B41FA5}">
                      <a16:colId xmlns:a16="http://schemas.microsoft.com/office/drawing/2014/main" val="737491351"/>
                    </a:ext>
                  </a:extLst>
                </a:gridCol>
                <a:gridCol w="1257300">
                  <a:extLst>
                    <a:ext uri="{9D8B030D-6E8A-4147-A177-3AD203B41FA5}">
                      <a16:colId xmlns:a16="http://schemas.microsoft.com/office/drawing/2014/main" val="4124777774"/>
                    </a:ext>
                  </a:extLst>
                </a:gridCol>
                <a:gridCol w="5753099">
                  <a:extLst>
                    <a:ext uri="{9D8B030D-6E8A-4147-A177-3AD203B41FA5}">
                      <a16:colId xmlns:a16="http://schemas.microsoft.com/office/drawing/2014/main" val="149594335"/>
                    </a:ext>
                  </a:extLst>
                </a:gridCol>
              </a:tblGrid>
              <a:tr h="529196">
                <a:tc>
                  <a:txBody>
                    <a:bodyPr/>
                    <a:lstStyle/>
                    <a:p>
                      <a:r>
                        <a:rPr lang="en-US" sz="1500" dirty="0">
                          <a:latin typeface="Trebuchet MS" panose="020B0603020202020204" pitchFamily="34" charset="0"/>
                        </a:rPr>
                        <a:t>Name of Field</a:t>
                      </a:r>
                    </a:p>
                  </a:txBody>
                  <a:tcPr/>
                </a:tc>
                <a:tc>
                  <a:txBody>
                    <a:bodyPr/>
                    <a:lstStyle/>
                    <a:p>
                      <a:r>
                        <a:rPr lang="en-US" sz="1500" dirty="0">
                          <a:latin typeface="Trebuchet MS" panose="020B0603020202020204" pitchFamily="34" charset="0"/>
                        </a:rPr>
                        <a:t>Length</a:t>
                      </a:r>
                    </a:p>
                  </a:txBody>
                  <a:tcPr/>
                </a:tc>
                <a:tc>
                  <a:txBody>
                    <a:bodyPr/>
                    <a:lstStyle/>
                    <a:p>
                      <a:r>
                        <a:rPr lang="en-US" sz="1500" dirty="0">
                          <a:latin typeface="Trebuchet MS" panose="020B0603020202020204" pitchFamily="34" charset="0"/>
                        </a:rPr>
                        <a:t>Excel Column</a:t>
                      </a:r>
                    </a:p>
                  </a:txBody>
                  <a:tcPr/>
                </a:tc>
                <a:tc>
                  <a:txBody>
                    <a:bodyPr/>
                    <a:lstStyle/>
                    <a:p>
                      <a:r>
                        <a:rPr lang="en-US" sz="1500" dirty="0">
                          <a:latin typeface="Trebuchet MS" panose="020B0603020202020204" pitchFamily="34" charset="0"/>
                        </a:rPr>
                        <a:t>Examples</a:t>
                      </a:r>
                    </a:p>
                  </a:txBody>
                  <a:tcPr/>
                </a:tc>
                <a:tc>
                  <a:txBody>
                    <a:bodyPr/>
                    <a:lstStyle/>
                    <a:p>
                      <a:r>
                        <a:rPr lang="en-US" sz="1500" dirty="0">
                          <a:latin typeface="Trebuchet MS" panose="020B0603020202020204" pitchFamily="34" charset="0"/>
                        </a:rPr>
                        <a:t>Notes</a:t>
                      </a:r>
                    </a:p>
                  </a:txBody>
                  <a:tcPr/>
                </a:tc>
                <a:extLst>
                  <a:ext uri="{0D108BD9-81ED-4DB2-BD59-A6C34878D82A}">
                    <a16:rowId xmlns:a16="http://schemas.microsoft.com/office/drawing/2014/main" val="370947513"/>
                  </a:ext>
                </a:extLst>
              </a:tr>
              <a:tr h="0">
                <a:tc>
                  <a:txBody>
                    <a:bodyPr/>
                    <a:lstStyle/>
                    <a:p>
                      <a:r>
                        <a:rPr lang="en-US" sz="1200" dirty="0">
                          <a:latin typeface="Trebuchet MS" panose="020B0603020202020204" pitchFamily="34" charset="0"/>
                        </a:rPr>
                        <a:t>District Code</a:t>
                      </a:r>
                    </a:p>
                  </a:txBody>
                  <a:tcPr>
                    <a:solidFill>
                      <a:schemeClr val="bg1">
                        <a:lumMod val="95000"/>
                      </a:schemeClr>
                    </a:solidFill>
                  </a:tcPr>
                </a:tc>
                <a:tc>
                  <a:txBody>
                    <a:bodyPr/>
                    <a:lstStyle/>
                    <a:p>
                      <a:r>
                        <a:rPr lang="en-US" sz="1200" dirty="0">
                          <a:latin typeface="Trebuchet MS" panose="020B0603020202020204" pitchFamily="34" charset="0"/>
                        </a:rPr>
                        <a:t>4</a:t>
                      </a:r>
                    </a:p>
                  </a:txBody>
                  <a:tcPr>
                    <a:solidFill>
                      <a:schemeClr val="bg1">
                        <a:lumMod val="95000"/>
                      </a:schemeClr>
                    </a:solidFill>
                  </a:tcPr>
                </a:tc>
                <a:tc>
                  <a:txBody>
                    <a:bodyPr/>
                    <a:lstStyle/>
                    <a:p>
                      <a:r>
                        <a:rPr lang="en-US" sz="1200" dirty="0">
                          <a:latin typeface="Trebuchet MS" panose="020B0603020202020204" pitchFamily="34" charset="0"/>
                        </a:rPr>
                        <a:t>A</a:t>
                      </a:r>
                    </a:p>
                  </a:txBody>
                  <a:tcPr>
                    <a:solidFill>
                      <a:schemeClr val="bg1">
                        <a:lumMod val="95000"/>
                      </a:schemeClr>
                    </a:solidFill>
                  </a:tcPr>
                </a:tc>
                <a:tc>
                  <a:txBody>
                    <a:bodyPr/>
                    <a:lstStyle/>
                    <a:p>
                      <a:r>
                        <a:rPr lang="en-US" sz="1200" dirty="0">
                          <a:latin typeface="Trebuchet MS" panose="020B0603020202020204" pitchFamily="34" charset="0"/>
                        </a:rPr>
                        <a:t>0000</a:t>
                      </a:r>
                    </a:p>
                  </a:txBody>
                  <a:tcPr>
                    <a:solidFill>
                      <a:schemeClr val="bg1">
                        <a:lumMod val="95000"/>
                      </a:schemeClr>
                    </a:solidFill>
                  </a:tcPr>
                </a:tc>
                <a:tc>
                  <a:txBody>
                    <a:bodyPr/>
                    <a:lstStyle/>
                    <a:p>
                      <a:endParaRPr lang="en-US" sz="1200" dirty="0">
                        <a:latin typeface="Trebuchet MS" panose="020B0603020202020204" pitchFamily="34" charset="0"/>
                      </a:endParaRPr>
                    </a:p>
                  </a:txBody>
                  <a:tcPr>
                    <a:solidFill>
                      <a:schemeClr val="bg1">
                        <a:lumMod val="95000"/>
                      </a:schemeClr>
                    </a:solidFill>
                  </a:tcPr>
                </a:tc>
                <a:extLst>
                  <a:ext uri="{0D108BD9-81ED-4DB2-BD59-A6C34878D82A}">
                    <a16:rowId xmlns:a16="http://schemas.microsoft.com/office/drawing/2014/main" val="644288046"/>
                  </a:ext>
                </a:extLst>
              </a:tr>
              <a:tr h="158115">
                <a:tc>
                  <a:txBody>
                    <a:bodyPr/>
                    <a:lstStyle/>
                    <a:p>
                      <a:r>
                        <a:rPr lang="en-US" sz="1200" dirty="0">
                          <a:latin typeface="Trebuchet MS" panose="020B0603020202020204" pitchFamily="34" charset="0"/>
                        </a:rPr>
                        <a:t>SASID</a:t>
                      </a:r>
                    </a:p>
                  </a:txBody>
                  <a:tcPr>
                    <a:solidFill>
                      <a:schemeClr val="bg1">
                        <a:lumMod val="95000"/>
                      </a:schemeClr>
                    </a:solidFill>
                  </a:tcPr>
                </a:tc>
                <a:tc>
                  <a:txBody>
                    <a:bodyPr/>
                    <a:lstStyle/>
                    <a:p>
                      <a:r>
                        <a:rPr lang="en-US" sz="1200" dirty="0">
                          <a:latin typeface="Trebuchet MS" panose="020B0603020202020204" pitchFamily="34" charset="0"/>
                        </a:rPr>
                        <a:t>10</a:t>
                      </a:r>
                    </a:p>
                  </a:txBody>
                  <a:tcPr>
                    <a:solidFill>
                      <a:schemeClr val="bg1">
                        <a:lumMod val="95000"/>
                      </a:schemeClr>
                    </a:solidFill>
                  </a:tcPr>
                </a:tc>
                <a:tc>
                  <a:txBody>
                    <a:bodyPr/>
                    <a:lstStyle/>
                    <a:p>
                      <a:r>
                        <a:rPr lang="en-US" sz="1200" dirty="0">
                          <a:latin typeface="Trebuchet MS" panose="020B0603020202020204" pitchFamily="34" charset="0"/>
                        </a:rPr>
                        <a:t>B</a:t>
                      </a:r>
                    </a:p>
                  </a:txBody>
                  <a:tcPr>
                    <a:solidFill>
                      <a:schemeClr val="bg1">
                        <a:lumMod val="95000"/>
                      </a:schemeClr>
                    </a:solidFill>
                  </a:tcPr>
                </a:tc>
                <a:tc>
                  <a:txBody>
                    <a:bodyPr/>
                    <a:lstStyle/>
                    <a:p>
                      <a:r>
                        <a:rPr lang="en-US" sz="1200" dirty="0">
                          <a:latin typeface="Trebuchet MS" panose="020B0603020202020204" pitchFamily="34" charset="0"/>
                        </a:rPr>
                        <a:t>0000000000</a:t>
                      </a:r>
                    </a:p>
                  </a:txBody>
                  <a:tcPr>
                    <a:solidFill>
                      <a:schemeClr val="bg1">
                        <a:lumMod val="95000"/>
                      </a:schemeClr>
                    </a:solidFill>
                  </a:tcPr>
                </a:tc>
                <a:tc>
                  <a:txBody>
                    <a:bodyPr/>
                    <a:lstStyle/>
                    <a:p>
                      <a:r>
                        <a:rPr lang="en-US" sz="1200" dirty="0">
                          <a:latin typeface="Trebuchet MS" panose="020B0603020202020204" pitchFamily="34" charset="0"/>
                        </a:rPr>
                        <a:t>Must match RITS</a:t>
                      </a:r>
                    </a:p>
                  </a:txBody>
                  <a:tcPr>
                    <a:solidFill>
                      <a:schemeClr val="bg1">
                        <a:lumMod val="95000"/>
                      </a:schemeClr>
                    </a:solidFill>
                  </a:tcPr>
                </a:tc>
                <a:extLst>
                  <a:ext uri="{0D108BD9-81ED-4DB2-BD59-A6C34878D82A}">
                    <a16:rowId xmlns:a16="http://schemas.microsoft.com/office/drawing/2014/main" val="132622532"/>
                  </a:ext>
                </a:extLst>
              </a:tr>
              <a:tr h="131445">
                <a:tc>
                  <a:txBody>
                    <a:bodyPr/>
                    <a:lstStyle/>
                    <a:p>
                      <a:r>
                        <a:rPr lang="en-US" sz="1200" dirty="0">
                          <a:latin typeface="Trebuchet MS" panose="020B0603020202020204" pitchFamily="34" charset="0"/>
                        </a:rPr>
                        <a:t>First Name Student</a:t>
                      </a:r>
                    </a:p>
                  </a:txBody>
                  <a:tcPr>
                    <a:solidFill>
                      <a:schemeClr val="bg1">
                        <a:lumMod val="95000"/>
                      </a:schemeClr>
                    </a:solidFill>
                  </a:tcPr>
                </a:tc>
                <a:tc>
                  <a:txBody>
                    <a:bodyPr/>
                    <a:lstStyle/>
                    <a:p>
                      <a:r>
                        <a:rPr lang="en-US" sz="1200" dirty="0">
                          <a:latin typeface="Trebuchet MS" panose="020B0603020202020204" pitchFamily="34" charset="0"/>
                        </a:rPr>
                        <a:t>30</a:t>
                      </a:r>
                    </a:p>
                  </a:txBody>
                  <a:tcPr>
                    <a:solidFill>
                      <a:schemeClr val="bg1">
                        <a:lumMod val="95000"/>
                      </a:schemeClr>
                    </a:solidFill>
                  </a:tcPr>
                </a:tc>
                <a:tc>
                  <a:txBody>
                    <a:bodyPr/>
                    <a:lstStyle/>
                    <a:p>
                      <a:r>
                        <a:rPr lang="en-US" sz="1200" dirty="0">
                          <a:latin typeface="Trebuchet MS" panose="020B0603020202020204" pitchFamily="34" charset="0"/>
                        </a:rPr>
                        <a:t>C</a:t>
                      </a:r>
                    </a:p>
                  </a:txBody>
                  <a:tcPr>
                    <a:solidFill>
                      <a:schemeClr val="bg1">
                        <a:lumMod val="95000"/>
                      </a:schemeClr>
                    </a:solidFill>
                  </a:tcPr>
                </a:tc>
                <a:tc>
                  <a:txBody>
                    <a:bodyPr/>
                    <a:lstStyle/>
                    <a:p>
                      <a:r>
                        <a:rPr lang="en-US" sz="1200" dirty="0">
                          <a:latin typeface="Trebuchet MS" panose="020B0603020202020204" pitchFamily="34" charset="0"/>
                        </a:rPr>
                        <a:t>Valid name</a:t>
                      </a:r>
                    </a:p>
                  </a:txBody>
                  <a:tcPr>
                    <a:solidFill>
                      <a:schemeClr val="bg1">
                        <a:lumMod val="95000"/>
                      </a:schemeClr>
                    </a:solidFill>
                  </a:tcPr>
                </a:tc>
                <a:tc>
                  <a:txBody>
                    <a:bodyPr/>
                    <a:lstStyle/>
                    <a:p>
                      <a:r>
                        <a:rPr lang="en-US" sz="1200" dirty="0">
                          <a:latin typeface="Trebuchet MS" panose="020B0603020202020204" pitchFamily="34" charset="0"/>
                        </a:rPr>
                        <a:t>Must match RITS</a:t>
                      </a:r>
                    </a:p>
                  </a:txBody>
                  <a:tcPr>
                    <a:solidFill>
                      <a:schemeClr val="bg1">
                        <a:lumMod val="95000"/>
                      </a:schemeClr>
                    </a:solidFill>
                  </a:tcPr>
                </a:tc>
                <a:extLst>
                  <a:ext uri="{0D108BD9-81ED-4DB2-BD59-A6C34878D82A}">
                    <a16:rowId xmlns:a16="http://schemas.microsoft.com/office/drawing/2014/main" val="3618799389"/>
                  </a:ext>
                </a:extLst>
              </a:tr>
              <a:tr h="0">
                <a:tc>
                  <a:txBody>
                    <a:bodyPr/>
                    <a:lstStyle/>
                    <a:p>
                      <a:r>
                        <a:rPr lang="en-US" sz="1200" dirty="0">
                          <a:latin typeface="Trebuchet MS" panose="020B0603020202020204" pitchFamily="34" charset="0"/>
                        </a:rPr>
                        <a:t>Last Name Student</a:t>
                      </a:r>
                    </a:p>
                  </a:txBody>
                  <a:tcPr>
                    <a:solidFill>
                      <a:schemeClr val="bg1">
                        <a:lumMod val="95000"/>
                      </a:schemeClr>
                    </a:solidFill>
                  </a:tcPr>
                </a:tc>
                <a:tc>
                  <a:txBody>
                    <a:bodyPr/>
                    <a:lstStyle/>
                    <a:p>
                      <a:r>
                        <a:rPr lang="en-US" sz="1200" dirty="0">
                          <a:latin typeface="Trebuchet MS" panose="020B0603020202020204" pitchFamily="34" charset="0"/>
                        </a:rPr>
                        <a:t>30</a:t>
                      </a:r>
                    </a:p>
                  </a:txBody>
                  <a:tcPr>
                    <a:solidFill>
                      <a:schemeClr val="bg1">
                        <a:lumMod val="95000"/>
                      </a:schemeClr>
                    </a:solidFill>
                  </a:tcPr>
                </a:tc>
                <a:tc>
                  <a:txBody>
                    <a:bodyPr/>
                    <a:lstStyle/>
                    <a:p>
                      <a:r>
                        <a:rPr lang="en-US" sz="1200" dirty="0">
                          <a:latin typeface="Trebuchet MS" panose="020B0603020202020204" pitchFamily="34" charset="0"/>
                        </a:rPr>
                        <a:t>D</a:t>
                      </a:r>
                    </a:p>
                  </a:txBody>
                  <a:tcPr>
                    <a:solidFill>
                      <a:schemeClr val="bg1">
                        <a:lumMod val="95000"/>
                      </a:schemeClr>
                    </a:solidFill>
                  </a:tcPr>
                </a:tc>
                <a:tc>
                  <a:txBody>
                    <a:bodyPr/>
                    <a:lstStyle/>
                    <a:p>
                      <a:r>
                        <a:rPr lang="en-US" sz="1200" dirty="0">
                          <a:latin typeface="Trebuchet MS" panose="020B0603020202020204" pitchFamily="34" charset="0"/>
                        </a:rPr>
                        <a:t>Valid name</a:t>
                      </a:r>
                    </a:p>
                  </a:txBody>
                  <a:tcPr>
                    <a:solidFill>
                      <a:schemeClr val="bg1">
                        <a:lumMod val="95000"/>
                      </a:schemeClr>
                    </a:solidFill>
                  </a:tcPr>
                </a:tc>
                <a:tc>
                  <a:txBody>
                    <a:bodyPr/>
                    <a:lstStyle/>
                    <a:p>
                      <a:r>
                        <a:rPr lang="en-US" sz="1200" dirty="0">
                          <a:latin typeface="Trebuchet MS" panose="020B0603020202020204" pitchFamily="34" charset="0"/>
                        </a:rPr>
                        <a:t>Must match RITS</a:t>
                      </a:r>
                    </a:p>
                  </a:txBody>
                  <a:tcPr>
                    <a:solidFill>
                      <a:schemeClr val="bg1">
                        <a:lumMod val="95000"/>
                      </a:schemeClr>
                    </a:solidFill>
                  </a:tcPr>
                </a:tc>
                <a:extLst>
                  <a:ext uri="{0D108BD9-81ED-4DB2-BD59-A6C34878D82A}">
                    <a16:rowId xmlns:a16="http://schemas.microsoft.com/office/drawing/2014/main" val="163430014"/>
                  </a:ext>
                </a:extLst>
              </a:tr>
              <a:tr h="0">
                <a:tc>
                  <a:txBody>
                    <a:bodyPr/>
                    <a:lstStyle/>
                    <a:p>
                      <a:r>
                        <a:rPr lang="en-US" sz="1200" dirty="0">
                          <a:latin typeface="Trebuchet MS" panose="020B0603020202020204" pitchFamily="34" charset="0"/>
                        </a:rPr>
                        <a:t>Gender Student</a:t>
                      </a:r>
                    </a:p>
                  </a:txBody>
                  <a:tcPr>
                    <a:solidFill>
                      <a:schemeClr val="bg1">
                        <a:lumMod val="95000"/>
                      </a:schemeClr>
                    </a:solidFill>
                  </a:tcPr>
                </a:tc>
                <a:tc>
                  <a:txBody>
                    <a:bodyPr/>
                    <a:lstStyle/>
                    <a:p>
                      <a:r>
                        <a:rPr lang="en-US" sz="1200" dirty="0">
                          <a:latin typeface="Trebuchet MS" panose="020B0603020202020204" pitchFamily="34" charset="0"/>
                        </a:rPr>
                        <a:t>2</a:t>
                      </a:r>
                    </a:p>
                  </a:txBody>
                  <a:tcPr>
                    <a:solidFill>
                      <a:schemeClr val="bg1">
                        <a:lumMod val="95000"/>
                      </a:schemeClr>
                    </a:solidFill>
                  </a:tcPr>
                </a:tc>
                <a:tc>
                  <a:txBody>
                    <a:bodyPr/>
                    <a:lstStyle/>
                    <a:p>
                      <a:r>
                        <a:rPr lang="en-US" sz="1200" dirty="0">
                          <a:latin typeface="Trebuchet MS" panose="020B0603020202020204" pitchFamily="34" charset="0"/>
                        </a:rPr>
                        <a:t>E</a:t>
                      </a:r>
                    </a:p>
                  </a:txBody>
                  <a:tcPr>
                    <a:solidFill>
                      <a:schemeClr val="bg1">
                        <a:lumMod val="95000"/>
                      </a:schemeClr>
                    </a:solidFill>
                  </a:tcPr>
                </a:tc>
                <a:tc>
                  <a:txBody>
                    <a:bodyPr/>
                    <a:lstStyle/>
                    <a:p>
                      <a:r>
                        <a:rPr lang="en-US" sz="1200" dirty="0">
                          <a:latin typeface="Trebuchet MS" panose="020B0603020202020204" pitchFamily="34" charset="0"/>
                        </a:rPr>
                        <a:t>01 or 02</a:t>
                      </a:r>
                    </a:p>
                  </a:txBody>
                  <a:tcPr>
                    <a:solidFill>
                      <a:schemeClr val="bg1">
                        <a:lumMod val="95000"/>
                      </a:schemeClr>
                    </a:solidFill>
                  </a:tcPr>
                </a:tc>
                <a:tc>
                  <a:txBody>
                    <a:bodyPr/>
                    <a:lstStyle/>
                    <a:p>
                      <a:r>
                        <a:rPr lang="en-US" sz="1200" dirty="0">
                          <a:latin typeface="Trebuchet MS" panose="020B0603020202020204" pitchFamily="34" charset="0"/>
                        </a:rPr>
                        <a:t>Must match RITS</a:t>
                      </a:r>
                    </a:p>
                  </a:txBody>
                  <a:tcPr>
                    <a:solidFill>
                      <a:schemeClr val="bg1">
                        <a:lumMod val="95000"/>
                      </a:schemeClr>
                    </a:solidFill>
                  </a:tcPr>
                </a:tc>
                <a:extLst>
                  <a:ext uri="{0D108BD9-81ED-4DB2-BD59-A6C34878D82A}">
                    <a16:rowId xmlns:a16="http://schemas.microsoft.com/office/drawing/2014/main" val="1373746735"/>
                  </a:ext>
                </a:extLst>
              </a:tr>
              <a:tr h="0">
                <a:tc>
                  <a:txBody>
                    <a:bodyPr/>
                    <a:lstStyle/>
                    <a:p>
                      <a:r>
                        <a:rPr lang="en-US" sz="1200" dirty="0">
                          <a:latin typeface="Trebuchet MS" panose="020B0603020202020204" pitchFamily="34" charset="0"/>
                        </a:rPr>
                        <a:t>Birth Date Student</a:t>
                      </a:r>
                    </a:p>
                  </a:txBody>
                  <a:tcPr>
                    <a:solidFill>
                      <a:schemeClr val="bg1">
                        <a:lumMod val="95000"/>
                      </a:schemeClr>
                    </a:solidFill>
                  </a:tcPr>
                </a:tc>
                <a:tc>
                  <a:txBody>
                    <a:bodyPr/>
                    <a:lstStyle/>
                    <a:p>
                      <a:r>
                        <a:rPr lang="en-US" sz="1200" dirty="0">
                          <a:latin typeface="Trebuchet MS" panose="020B0603020202020204" pitchFamily="34" charset="0"/>
                        </a:rPr>
                        <a:t>8</a:t>
                      </a:r>
                    </a:p>
                  </a:txBody>
                  <a:tcPr>
                    <a:solidFill>
                      <a:schemeClr val="bg1">
                        <a:lumMod val="95000"/>
                      </a:schemeClr>
                    </a:solidFill>
                  </a:tcPr>
                </a:tc>
                <a:tc>
                  <a:txBody>
                    <a:bodyPr/>
                    <a:lstStyle/>
                    <a:p>
                      <a:r>
                        <a:rPr lang="en-US" sz="1200" dirty="0">
                          <a:latin typeface="Trebuchet MS" panose="020B0603020202020204" pitchFamily="34" charset="0"/>
                        </a:rPr>
                        <a:t>F</a:t>
                      </a:r>
                    </a:p>
                  </a:txBody>
                  <a:tcPr>
                    <a:solidFill>
                      <a:schemeClr val="bg1">
                        <a:lumMod val="95000"/>
                      </a:schemeClr>
                    </a:solidFill>
                  </a:tcPr>
                </a:tc>
                <a:tc>
                  <a:txBody>
                    <a:bodyPr/>
                    <a:lstStyle/>
                    <a:p>
                      <a:r>
                        <a:rPr lang="en-US" sz="1200" dirty="0">
                          <a:latin typeface="Trebuchet MS" panose="020B0603020202020204" pitchFamily="34" charset="0"/>
                        </a:rPr>
                        <a:t>12312013</a:t>
                      </a:r>
                    </a:p>
                  </a:txBody>
                  <a:tcPr>
                    <a:solidFill>
                      <a:schemeClr val="bg1">
                        <a:lumMod val="95000"/>
                      </a:schemeClr>
                    </a:solidFill>
                  </a:tcPr>
                </a:tc>
                <a:tc>
                  <a:txBody>
                    <a:bodyPr/>
                    <a:lstStyle/>
                    <a:p>
                      <a:r>
                        <a:rPr lang="en-US" sz="1200" dirty="0">
                          <a:latin typeface="Trebuchet MS" panose="020B0603020202020204" pitchFamily="34" charset="0"/>
                        </a:rPr>
                        <a:t>MMDDYYYY </a:t>
                      </a:r>
                    </a:p>
                  </a:txBody>
                  <a:tcPr>
                    <a:solidFill>
                      <a:schemeClr val="bg1">
                        <a:lumMod val="95000"/>
                      </a:schemeClr>
                    </a:solidFill>
                  </a:tcPr>
                </a:tc>
                <a:extLst>
                  <a:ext uri="{0D108BD9-81ED-4DB2-BD59-A6C34878D82A}">
                    <a16:rowId xmlns:a16="http://schemas.microsoft.com/office/drawing/2014/main" val="167682663"/>
                  </a:ext>
                </a:extLst>
              </a:tr>
              <a:tr h="529196">
                <a:tc>
                  <a:txBody>
                    <a:bodyPr/>
                    <a:lstStyle/>
                    <a:p>
                      <a:r>
                        <a:rPr lang="en-US" sz="1600" dirty="0">
                          <a:latin typeface="Trebuchet MS" panose="020B0603020202020204" pitchFamily="34" charset="0"/>
                        </a:rPr>
                        <a:t>Adjustment Justification Code</a:t>
                      </a:r>
                    </a:p>
                  </a:txBody>
                  <a:tcPr/>
                </a:tc>
                <a:tc>
                  <a:txBody>
                    <a:bodyPr/>
                    <a:lstStyle/>
                    <a:p>
                      <a:r>
                        <a:rPr lang="en-US" sz="1600" dirty="0">
                          <a:latin typeface="Trebuchet MS" panose="020B0603020202020204" pitchFamily="34" charset="0"/>
                        </a:rPr>
                        <a:t>2</a:t>
                      </a:r>
                    </a:p>
                  </a:txBody>
                  <a:tcPr/>
                </a:tc>
                <a:tc>
                  <a:txBody>
                    <a:bodyPr/>
                    <a:lstStyle/>
                    <a:p>
                      <a:r>
                        <a:rPr lang="en-US" sz="1600" dirty="0">
                          <a:latin typeface="Trebuchet MS" panose="020B0603020202020204" pitchFamily="34" charset="0"/>
                        </a:rPr>
                        <a:t>G</a:t>
                      </a:r>
                    </a:p>
                  </a:txBody>
                  <a:tcPr/>
                </a:tc>
                <a:tc>
                  <a:txBody>
                    <a:bodyPr/>
                    <a:lstStyle/>
                    <a:p>
                      <a:r>
                        <a:rPr lang="en-US" sz="1600" dirty="0">
                          <a:latin typeface="Trebuchet MS" panose="020B0603020202020204" pitchFamily="34" charset="0"/>
                        </a:rPr>
                        <a:t>00</a:t>
                      </a:r>
                    </a:p>
                  </a:txBody>
                  <a:tcPr/>
                </a:tc>
                <a:tc>
                  <a:txBody>
                    <a:bodyPr/>
                    <a:lstStyle/>
                    <a:p>
                      <a:r>
                        <a:rPr lang="en-US" sz="1600" dirty="0">
                          <a:latin typeface="Trebuchet MS" panose="020B0603020202020204" pitchFamily="34" charset="0"/>
                        </a:rPr>
                        <a:t>Corresponds to exit type on SEY error details for SE700 errors/warnings</a:t>
                      </a:r>
                    </a:p>
                  </a:txBody>
                  <a:tcPr/>
                </a:tc>
                <a:extLst>
                  <a:ext uri="{0D108BD9-81ED-4DB2-BD59-A6C34878D82A}">
                    <a16:rowId xmlns:a16="http://schemas.microsoft.com/office/drawing/2014/main" val="3680899062"/>
                  </a:ext>
                </a:extLst>
              </a:tr>
              <a:tr h="749694">
                <a:tc>
                  <a:txBody>
                    <a:bodyPr/>
                    <a:lstStyle/>
                    <a:p>
                      <a:r>
                        <a:rPr lang="en-US" sz="1600" dirty="0">
                          <a:latin typeface="Trebuchet MS" panose="020B0603020202020204" pitchFamily="34" charset="0"/>
                        </a:rPr>
                        <a:t>Adjustment School Code</a:t>
                      </a:r>
                    </a:p>
                  </a:txBody>
                  <a:tcPr/>
                </a:tc>
                <a:tc>
                  <a:txBody>
                    <a:bodyPr/>
                    <a:lstStyle/>
                    <a:p>
                      <a:r>
                        <a:rPr lang="en-US" sz="1600" dirty="0">
                          <a:latin typeface="Trebuchet MS" panose="020B0603020202020204" pitchFamily="34" charset="0"/>
                        </a:rPr>
                        <a:t>4</a:t>
                      </a:r>
                    </a:p>
                  </a:txBody>
                  <a:tcPr/>
                </a:tc>
                <a:tc>
                  <a:txBody>
                    <a:bodyPr/>
                    <a:lstStyle/>
                    <a:p>
                      <a:r>
                        <a:rPr lang="en-US" sz="1600" dirty="0">
                          <a:latin typeface="Trebuchet MS" panose="020B0603020202020204" pitchFamily="34" charset="0"/>
                        </a:rPr>
                        <a:t>H</a:t>
                      </a:r>
                    </a:p>
                  </a:txBody>
                  <a:tcPr/>
                </a:tc>
                <a:tc>
                  <a:txBody>
                    <a:bodyPr/>
                    <a:lstStyle/>
                    <a:p>
                      <a:r>
                        <a:rPr lang="en-US" sz="1600" dirty="0">
                          <a:latin typeface="Trebuchet MS" panose="020B0603020202020204" pitchFamily="34" charset="0"/>
                        </a:rPr>
                        <a:t>0000</a:t>
                      </a:r>
                    </a:p>
                  </a:txBody>
                  <a:tcPr/>
                </a:tc>
                <a:tc>
                  <a:txBody>
                    <a:bodyPr/>
                    <a:lstStyle/>
                    <a:p>
                      <a:r>
                        <a:rPr lang="en-US" sz="1600" dirty="0">
                          <a:latin typeface="Trebuchet MS" panose="020B0603020202020204" pitchFamily="34" charset="0"/>
                        </a:rPr>
                        <a:t>Last school attended in your district</a:t>
                      </a:r>
                    </a:p>
                    <a:p>
                      <a:r>
                        <a:rPr lang="en-US" sz="1600" dirty="0">
                          <a:latin typeface="Trebuchet MS" panose="020B0603020202020204" pitchFamily="34" charset="0"/>
                        </a:rPr>
                        <a:t>Matches the SEY error detail report for SE700 series errors/warnings</a:t>
                      </a:r>
                    </a:p>
                  </a:txBody>
                  <a:tcPr/>
                </a:tc>
                <a:extLst>
                  <a:ext uri="{0D108BD9-81ED-4DB2-BD59-A6C34878D82A}">
                    <a16:rowId xmlns:a16="http://schemas.microsoft.com/office/drawing/2014/main" val="4216082113"/>
                  </a:ext>
                </a:extLst>
              </a:tr>
              <a:tr h="970192">
                <a:tc>
                  <a:txBody>
                    <a:bodyPr/>
                    <a:lstStyle/>
                    <a:p>
                      <a:r>
                        <a:rPr lang="en-US" sz="1600" dirty="0">
                          <a:latin typeface="Trebuchet MS" panose="020B0603020202020204" pitchFamily="34" charset="0"/>
                        </a:rPr>
                        <a:t>Adjustment Year</a:t>
                      </a:r>
                    </a:p>
                  </a:txBody>
                  <a:tcPr/>
                </a:tc>
                <a:tc>
                  <a:txBody>
                    <a:bodyPr/>
                    <a:lstStyle/>
                    <a:p>
                      <a:r>
                        <a:rPr lang="en-US" sz="1600" dirty="0">
                          <a:latin typeface="Trebuchet MS" panose="020B0603020202020204" pitchFamily="34" charset="0"/>
                        </a:rPr>
                        <a:t>4</a:t>
                      </a:r>
                    </a:p>
                  </a:txBody>
                  <a:tcPr/>
                </a:tc>
                <a:tc>
                  <a:txBody>
                    <a:bodyPr/>
                    <a:lstStyle/>
                    <a:p>
                      <a:r>
                        <a:rPr lang="en-US" sz="1600" dirty="0">
                          <a:latin typeface="Trebuchet MS" panose="020B0603020202020204" pitchFamily="34" charset="0"/>
                        </a:rPr>
                        <a:t>I</a:t>
                      </a:r>
                    </a:p>
                  </a:txBody>
                  <a:tcPr/>
                </a:tc>
                <a:tc>
                  <a:txBody>
                    <a:bodyPr/>
                    <a:lstStyle/>
                    <a:p>
                      <a:r>
                        <a:rPr lang="en-US" sz="1600" dirty="0">
                          <a:latin typeface="Trebuchet MS" panose="020B0603020202020204" pitchFamily="34" charset="0"/>
                        </a:rPr>
                        <a:t>2022</a:t>
                      </a:r>
                    </a:p>
                  </a:txBody>
                  <a:tcPr/>
                </a:tc>
                <a:tc>
                  <a:txBody>
                    <a:bodyPr/>
                    <a:lstStyle/>
                    <a:p>
                      <a:r>
                        <a:rPr lang="en-US" sz="1600" dirty="0">
                          <a:latin typeface="Trebuchet MS" panose="020B0603020202020204" pitchFamily="34" charset="0"/>
                        </a:rPr>
                        <a:t>Last school year (spring semester) the student attended in your district. </a:t>
                      </a:r>
                      <a:br>
                        <a:rPr lang="en-US" sz="1600" dirty="0">
                          <a:latin typeface="Trebuchet MS" panose="020B0603020202020204" pitchFamily="34" charset="0"/>
                        </a:rPr>
                      </a:br>
                      <a:r>
                        <a:rPr lang="en-US" sz="1600" dirty="0">
                          <a:latin typeface="Trebuchet MS" panose="020B0603020202020204" pitchFamily="34" charset="0"/>
                        </a:rPr>
                        <a:t>For example, an exit date in the 2021-2022 school year is Adjustment Year 2022.</a:t>
                      </a:r>
                    </a:p>
                  </a:txBody>
                  <a:tcPr/>
                </a:tc>
                <a:extLst>
                  <a:ext uri="{0D108BD9-81ED-4DB2-BD59-A6C34878D82A}">
                    <a16:rowId xmlns:a16="http://schemas.microsoft.com/office/drawing/2014/main" val="3475670916"/>
                  </a:ext>
                </a:extLst>
              </a:tr>
            </a:tbl>
          </a:graphicData>
        </a:graphic>
      </p:graphicFrame>
      <p:sp>
        <p:nvSpPr>
          <p:cNvPr id="2" name="Slide Number Placeholder 1">
            <a:extLst>
              <a:ext uri="{FF2B5EF4-FFF2-40B4-BE49-F238E27FC236}">
                <a16:creationId xmlns:a16="http://schemas.microsoft.com/office/drawing/2014/main" id="{08327469-AC6A-19F1-27DA-3F2D1CDEB5E2}"/>
              </a:ext>
            </a:extLst>
          </p:cNvPr>
          <p:cNvSpPr>
            <a:spLocks noGrp="1"/>
          </p:cNvSpPr>
          <p:nvPr>
            <p:ph type="sldNum" sz="quarter" idx="12"/>
          </p:nvPr>
        </p:nvSpPr>
        <p:spPr/>
        <p:txBody>
          <a:bodyPr/>
          <a:lstStyle/>
          <a:p>
            <a:fld id="{C479D5F6-EDCB-402A-AC08-4943A1820E8F}" type="slidenum">
              <a:rPr lang="en-US" smtClean="0"/>
              <a:pPr/>
              <a:t>17</a:t>
            </a:fld>
            <a:endParaRPr lang="en-US" dirty="0"/>
          </a:p>
        </p:txBody>
      </p:sp>
    </p:spTree>
    <p:extLst>
      <p:ext uri="{BB962C8B-B14F-4D97-AF65-F5344CB8AC3E}">
        <p14:creationId xmlns:p14="http://schemas.microsoft.com/office/powerpoint/2010/main" val="9610508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E70932-7605-E8E6-2F41-D5F8F29968DA}"/>
              </a:ext>
            </a:extLst>
          </p:cNvPr>
          <p:cNvSpPr>
            <a:spLocks noGrp="1"/>
          </p:cNvSpPr>
          <p:nvPr>
            <p:ph type="title"/>
          </p:nvPr>
        </p:nvSpPr>
        <p:spPr/>
        <p:txBody>
          <a:bodyPr/>
          <a:lstStyle/>
          <a:p>
            <a:r>
              <a:rPr lang="en-US" dirty="0"/>
              <a:t>Adjustment Justification Codes</a:t>
            </a:r>
          </a:p>
        </p:txBody>
      </p:sp>
      <p:graphicFrame>
        <p:nvGraphicFramePr>
          <p:cNvPr id="7" name="Content Placeholder 6">
            <a:extLst>
              <a:ext uri="{FF2B5EF4-FFF2-40B4-BE49-F238E27FC236}">
                <a16:creationId xmlns:a16="http://schemas.microsoft.com/office/drawing/2014/main" id="{8C289918-4D71-67AC-4CCB-D26053EE2A6F}"/>
              </a:ext>
            </a:extLst>
          </p:cNvPr>
          <p:cNvGraphicFramePr>
            <a:graphicFrameLocks noGrp="1"/>
          </p:cNvGraphicFramePr>
          <p:nvPr>
            <p:ph idx="1"/>
            <p:extLst>
              <p:ext uri="{D42A27DB-BD31-4B8C-83A1-F6EECF244321}">
                <p14:modId xmlns:p14="http://schemas.microsoft.com/office/powerpoint/2010/main" val="3978355100"/>
              </p:ext>
            </p:extLst>
          </p:nvPr>
        </p:nvGraphicFramePr>
        <p:xfrm>
          <a:off x="259080" y="136525"/>
          <a:ext cx="11600047" cy="5693237"/>
        </p:xfrm>
        <a:graphic>
          <a:graphicData uri="http://schemas.openxmlformats.org/drawingml/2006/table">
            <a:tbl>
              <a:tblPr firstRow="1">
                <a:tableStyleId>{FABFCF23-3B69-468F-B69F-88F6DE6A72F2}</a:tableStyleId>
              </a:tblPr>
              <a:tblGrid>
                <a:gridCol w="673249">
                  <a:extLst>
                    <a:ext uri="{9D8B030D-6E8A-4147-A177-3AD203B41FA5}">
                      <a16:colId xmlns:a16="http://schemas.microsoft.com/office/drawing/2014/main" val="2984041927"/>
                    </a:ext>
                  </a:extLst>
                </a:gridCol>
                <a:gridCol w="6192371">
                  <a:extLst>
                    <a:ext uri="{9D8B030D-6E8A-4147-A177-3AD203B41FA5}">
                      <a16:colId xmlns:a16="http://schemas.microsoft.com/office/drawing/2014/main" val="97915646"/>
                    </a:ext>
                  </a:extLst>
                </a:gridCol>
                <a:gridCol w="2343150">
                  <a:extLst>
                    <a:ext uri="{9D8B030D-6E8A-4147-A177-3AD203B41FA5}">
                      <a16:colId xmlns:a16="http://schemas.microsoft.com/office/drawing/2014/main" val="344702645"/>
                    </a:ext>
                  </a:extLst>
                </a:gridCol>
                <a:gridCol w="2391277">
                  <a:extLst>
                    <a:ext uri="{9D8B030D-6E8A-4147-A177-3AD203B41FA5}">
                      <a16:colId xmlns:a16="http://schemas.microsoft.com/office/drawing/2014/main" val="1961414138"/>
                    </a:ext>
                  </a:extLst>
                </a:gridCol>
              </a:tblGrid>
              <a:tr h="211006">
                <a:tc>
                  <a:txBody>
                    <a:bodyPr/>
                    <a:lstStyle/>
                    <a:p>
                      <a:pPr marL="0" marR="0" algn="ctr">
                        <a:lnSpc>
                          <a:spcPct val="107000"/>
                        </a:lnSpc>
                        <a:spcBef>
                          <a:spcPts val="0"/>
                        </a:spcBef>
                        <a:spcAft>
                          <a:spcPts val="0"/>
                        </a:spcAft>
                      </a:pPr>
                      <a:r>
                        <a:rPr lang="en-US" sz="1700" b="1" dirty="0">
                          <a:effectLst/>
                        </a:rPr>
                        <a:t>Code</a:t>
                      </a:r>
                      <a:endParaRPr lang="en-US" sz="1700" b="1" dirty="0">
                        <a:effectLst/>
                        <a:latin typeface="Trebuchet MS" panose="020B0603020202020204" pitchFamily="34" charset="0"/>
                        <a:ea typeface="Calibri" panose="020F0502020204030204" pitchFamily="34" charset="0"/>
                        <a:cs typeface="Times New Roman" panose="02020603050405020304" pitchFamily="18" charset="0"/>
                      </a:endParaRPr>
                    </a:p>
                  </a:txBody>
                  <a:tcPr marL="33364" marR="33364" marT="0" marB="0" anchor="ctr"/>
                </a:tc>
                <a:tc>
                  <a:txBody>
                    <a:bodyPr/>
                    <a:lstStyle/>
                    <a:p>
                      <a:pPr marL="0" marR="0">
                        <a:lnSpc>
                          <a:spcPct val="107000"/>
                        </a:lnSpc>
                        <a:spcBef>
                          <a:spcPts val="0"/>
                        </a:spcBef>
                        <a:spcAft>
                          <a:spcPts val="0"/>
                        </a:spcAft>
                      </a:pPr>
                      <a:r>
                        <a:rPr lang="en-US" sz="1700" b="1" dirty="0">
                          <a:effectLst/>
                        </a:rPr>
                        <a:t>Description</a:t>
                      </a:r>
                      <a:endParaRPr lang="en-US" sz="1700" b="1" dirty="0">
                        <a:effectLst/>
                        <a:latin typeface="Trebuchet MS" panose="020B0603020202020204" pitchFamily="34" charset="0"/>
                        <a:ea typeface="Calibri" panose="020F0502020204030204" pitchFamily="34" charset="0"/>
                        <a:cs typeface="Times New Roman" panose="02020603050405020304" pitchFamily="18" charset="0"/>
                      </a:endParaRPr>
                    </a:p>
                  </a:txBody>
                  <a:tcPr marL="33364" marR="33364" marT="0" marB="0" anchor="ctr"/>
                </a:tc>
                <a:tc>
                  <a:txBody>
                    <a:bodyPr/>
                    <a:lstStyle/>
                    <a:p>
                      <a:pPr marL="0" marR="0" algn="ctr">
                        <a:lnSpc>
                          <a:spcPct val="107000"/>
                        </a:lnSpc>
                        <a:spcBef>
                          <a:spcPts val="0"/>
                        </a:spcBef>
                        <a:spcAft>
                          <a:spcPts val="0"/>
                        </a:spcAft>
                      </a:pPr>
                      <a:r>
                        <a:rPr lang="en-US" sz="1700" b="1" dirty="0">
                          <a:effectLst/>
                        </a:rPr>
                        <a:t>Prior Year Exit</a:t>
                      </a:r>
                      <a:endParaRPr lang="en-US" sz="1700" b="1" dirty="0">
                        <a:effectLst/>
                        <a:latin typeface="Trebuchet MS" panose="020B0603020202020204" pitchFamily="34" charset="0"/>
                        <a:ea typeface="Calibri" panose="020F0502020204030204" pitchFamily="34" charset="0"/>
                        <a:cs typeface="Times New Roman" panose="02020603050405020304" pitchFamily="18" charset="0"/>
                      </a:endParaRPr>
                    </a:p>
                  </a:txBody>
                  <a:tcPr marL="33364" marR="33364" marT="0" marB="0" anchor="ctr"/>
                </a:tc>
                <a:tc>
                  <a:txBody>
                    <a:bodyPr/>
                    <a:lstStyle/>
                    <a:p>
                      <a:pPr marL="0" marR="0" algn="ctr">
                        <a:lnSpc>
                          <a:spcPct val="107000"/>
                        </a:lnSpc>
                        <a:spcBef>
                          <a:spcPts val="0"/>
                        </a:spcBef>
                        <a:spcAft>
                          <a:spcPts val="0"/>
                        </a:spcAft>
                      </a:pPr>
                      <a:r>
                        <a:rPr lang="en-US" sz="1700" b="1" dirty="0">
                          <a:effectLst/>
                        </a:rPr>
                        <a:t>AYG Cohort Impact</a:t>
                      </a:r>
                      <a:endParaRPr lang="en-US" sz="1700" b="1" dirty="0">
                        <a:effectLst/>
                        <a:latin typeface="Trebuchet MS" panose="020B0603020202020204" pitchFamily="34" charset="0"/>
                        <a:ea typeface="Calibri" panose="020F0502020204030204" pitchFamily="34" charset="0"/>
                        <a:cs typeface="Times New Roman" panose="02020603050405020304" pitchFamily="18" charset="0"/>
                      </a:endParaRPr>
                    </a:p>
                  </a:txBody>
                  <a:tcPr marL="33364" marR="33364" marT="0" marB="0" anchor="ctr"/>
                </a:tc>
                <a:extLst>
                  <a:ext uri="{0D108BD9-81ED-4DB2-BD59-A6C34878D82A}">
                    <a16:rowId xmlns:a16="http://schemas.microsoft.com/office/drawing/2014/main" val="3764411256"/>
                  </a:ext>
                </a:extLst>
              </a:tr>
              <a:tr h="438194">
                <a:tc>
                  <a:txBody>
                    <a:bodyPr/>
                    <a:lstStyle/>
                    <a:p>
                      <a:pPr marL="0" marR="0" algn="ctr">
                        <a:lnSpc>
                          <a:spcPct val="107000"/>
                        </a:lnSpc>
                        <a:spcBef>
                          <a:spcPts val="0"/>
                        </a:spcBef>
                        <a:spcAft>
                          <a:spcPts val="0"/>
                        </a:spcAft>
                      </a:pPr>
                      <a:r>
                        <a:rPr lang="en-US" sz="1700" b="0" dirty="0">
                          <a:effectLst/>
                        </a:rPr>
                        <a:t>00</a:t>
                      </a:r>
                      <a:endParaRPr lang="en-US" sz="1700" b="0" dirty="0">
                        <a:effectLst/>
                        <a:latin typeface="Trebuchet MS" panose="020B0603020202020204" pitchFamily="34" charset="0"/>
                        <a:ea typeface="Calibri" panose="020F0502020204030204" pitchFamily="34" charset="0"/>
                        <a:cs typeface="Times New Roman" panose="02020603050405020304" pitchFamily="18" charset="0"/>
                      </a:endParaRPr>
                    </a:p>
                  </a:txBody>
                  <a:tcPr marL="33364" marR="33364" marT="0" marB="0" anchor="ctr"/>
                </a:tc>
                <a:tc>
                  <a:txBody>
                    <a:bodyPr/>
                    <a:lstStyle/>
                    <a:p>
                      <a:pPr marL="0" marR="0">
                        <a:lnSpc>
                          <a:spcPct val="107000"/>
                        </a:lnSpc>
                        <a:spcBef>
                          <a:spcPts val="0"/>
                        </a:spcBef>
                        <a:spcAft>
                          <a:spcPts val="0"/>
                        </a:spcAft>
                      </a:pPr>
                      <a:r>
                        <a:rPr lang="en-US" sz="1700" b="1" dirty="0">
                          <a:effectLst/>
                        </a:rPr>
                        <a:t>Not Applicable</a:t>
                      </a:r>
                      <a:endParaRPr lang="en-US" sz="1700" b="1" dirty="0">
                        <a:effectLst/>
                        <a:latin typeface="Trebuchet MS" panose="020B0603020202020204" pitchFamily="34" charset="0"/>
                        <a:ea typeface="Calibri" panose="020F0502020204030204" pitchFamily="34" charset="0"/>
                        <a:cs typeface="Times New Roman" panose="02020603050405020304" pitchFamily="18" charset="0"/>
                      </a:endParaRPr>
                    </a:p>
                  </a:txBody>
                  <a:tcPr marL="33364" marR="33364" marT="0" marB="0" anchor="ctr"/>
                </a:tc>
                <a:tc>
                  <a:txBody>
                    <a:bodyPr/>
                    <a:lstStyle/>
                    <a:p>
                      <a:pPr marL="0" marR="0" algn="ctr">
                        <a:lnSpc>
                          <a:spcPct val="107000"/>
                        </a:lnSpc>
                        <a:spcBef>
                          <a:spcPts val="0"/>
                        </a:spcBef>
                        <a:spcAft>
                          <a:spcPts val="0"/>
                        </a:spcAft>
                      </a:pPr>
                      <a:r>
                        <a:rPr lang="en-US" sz="1700" b="0" dirty="0">
                          <a:effectLst/>
                        </a:rPr>
                        <a:t>any</a:t>
                      </a:r>
                      <a:endParaRPr lang="en-US" sz="1700" b="0" dirty="0">
                        <a:effectLst/>
                        <a:latin typeface="Trebuchet MS" panose="020B0603020202020204" pitchFamily="34" charset="0"/>
                        <a:ea typeface="Calibri" panose="020F0502020204030204" pitchFamily="34" charset="0"/>
                        <a:cs typeface="Times New Roman" panose="02020603050405020304" pitchFamily="18" charset="0"/>
                      </a:endParaRPr>
                    </a:p>
                  </a:txBody>
                  <a:tcPr marL="33364" marR="33364" marT="0" marB="0" anchor="ctr"/>
                </a:tc>
                <a:tc>
                  <a:txBody>
                    <a:bodyPr/>
                    <a:lstStyle/>
                    <a:p>
                      <a:pPr marL="0" marR="0" algn="ctr">
                        <a:lnSpc>
                          <a:spcPct val="107000"/>
                        </a:lnSpc>
                        <a:spcBef>
                          <a:spcPts val="0"/>
                        </a:spcBef>
                        <a:spcAft>
                          <a:spcPts val="0"/>
                        </a:spcAft>
                      </a:pPr>
                      <a:r>
                        <a:rPr lang="en-US" sz="1700" b="0" dirty="0">
                          <a:effectLst/>
                        </a:rPr>
                        <a:t>AYG Cohort status remains intact</a:t>
                      </a:r>
                      <a:endParaRPr lang="en-US" sz="1700" b="0" dirty="0">
                        <a:effectLst/>
                        <a:latin typeface="Trebuchet MS" panose="020B0603020202020204" pitchFamily="34" charset="0"/>
                        <a:ea typeface="Calibri" panose="020F0502020204030204" pitchFamily="34" charset="0"/>
                        <a:cs typeface="Times New Roman" panose="02020603050405020304" pitchFamily="18" charset="0"/>
                      </a:endParaRPr>
                    </a:p>
                  </a:txBody>
                  <a:tcPr marL="33364" marR="33364" marT="0" marB="0" anchor="ctr"/>
                </a:tc>
                <a:extLst>
                  <a:ext uri="{0D108BD9-81ED-4DB2-BD59-A6C34878D82A}">
                    <a16:rowId xmlns:a16="http://schemas.microsoft.com/office/drawing/2014/main" val="4169548053"/>
                  </a:ext>
                </a:extLst>
              </a:tr>
              <a:tr h="438194">
                <a:tc>
                  <a:txBody>
                    <a:bodyPr/>
                    <a:lstStyle/>
                    <a:p>
                      <a:pPr marL="0" marR="0" algn="ctr">
                        <a:lnSpc>
                          <a:spcPct val="107000"/>
                        </a:lnSpc>
                        <a:spcBef>
                          <a:spcPts val="0"/>
                        </a:spcBef>
                        <a:spcAft>
                          <a:spcPts val="0"/>
                        </a:spcAft>
                      </a:pPr>
                      <a:r>
                        <a:rPr lang="en-US" sz="1700" b="0">
                          <a:effectLst/>
                        </a:rPr>
                        <a:t>40</a:t>
                      </a:r>
                      <a:endParaRPr lang="en-US" sz="1700" b="0">
                        <a:effectLst/>
                        <a:latin typeface="Trebuchet MS" panose="020B0603020202020204" pitchFamily="34" charset="0"/>
                        <a:ea typeface="Calibri" panose="020F0502020204030204" pitchFamily="34" charset="0"/>
                        <a:cs typeface="Times New Roman" panose="02020603050405020304" pitchFamily="18" charset="0"/>
                      </a:endParaRPr>
                    </a:p>
                  </a:txBody>
                  <a:tcPr marL="33364" marR="33364" marT="0" marB="0" anchor="ctr"/>
                </a:tc>
                <a:tc>
                  <a:txBody>
                    <a:bodyPr/>
                    <a:lstStyle/>
                    <a:p>
                      <a:pPr marL="0" marR="0">
                        <a:lnSpc>
                          <a:spcPct val="107000"/>
                        </a:lnSpc>
                        <a:spcBef>
                          <a:spcPts val="0"/>
                        </a:spcBef>
                        <a:spcAft>
                          <a:spcPts val="0"/>
                        </a:spcAft>
                      </a:pPr>
                      <a:r>
                        <a:rPr lang="en-US" sz="1700" b="1" dirty="0">
                          <a:effectLst/>
                        </a:rPr>
                        <a:t>No Documentation of Reenrollment</a:t>
                      </a:r>
                      <a:endParaRPr lang="en-US" sz="1700" b="1" dirty="0">
                        <a:effectLst/>
                        <a:latin typeface="Trebuchet MS" panose="020B0603020202020204" pitchFamily="34" charset="0"/>
                      </a:endParaRPr>
                    </a:p>
                  </a:txBody>
                  <a:tcPr marL="33364" marR="33364" marT="0" marB="0" anchor="ctr"/>
                </a:tc>
                <a:tc>
                  <a:txBody>
                    <a:bodyPr/>
                    <a:lstStyle/>
                    <a:p>
                      <a:pPr marL="0" marR="0" algn="ctr">
                        <a:lnSpc>
                          <a:spcPct val="107000"/>
                        </a:lnSpc>
                        <a:spcBef>
                          <a:spcPts val="0"/>
                        </a:spcBef>
                        <a:spcAft>
                          <a:spcPts val="0"/>
                        </a:spcAft>
                      </a:pPr>
                      <a:r>
                        <a:rPr lang="en-US" sz="1700" b="0" dirty="0">
                          <a:effectLst/>
                        </a:rPr>
                        <a:t>00</a:t>
                      </a:r>
                      <a:endParaRPr lang="en-US" sz="1700" b="0" dirty="0">
                        <a:effectLst/>
                        <a:latin typeface="Trebuchet MS" panose="020B0603020202020204" pitchFamily="34" charset="0"/>
                        <a:ea typeface="Calibri" panose="020F0502020204030204" pitchFamily="34" charset="0"/>
                        <a:cs typeface="Times New Roman" panose="02020603050405020304" pitchFamily="18" charset="0"/>
                      </a:endParaRPr>
                    </a:p>
                  </a:txBody>
                  <a:tcPr marL="33364" marR="33364" marT="0" marB="0" anchor="ctr"/>
                </a:tc>
                <a:tc>
                  <a:txBody>
                    <a:bodyPr/>
                    <a:lstStyle/>
                    <a:p>
                      <a:pPr marL="0" marR="0" algn="ctr">
                        <a:lnSpc>
                          <a:spcPct val="107000"/>
                        </a:lnSpc>
                        <a:spcBef>
                          <a:spcPts val="0"/>
                        </a:spcBef>
                        <a:spcAft>
                          <a:spcPts val="0"/>
                        </a:spcAft>
                      </a:pPr>
                      <a:r>
                        <a:rPr lang="en-US" sz="1700" b="0" dirty="0">
                          <a:effectLst/>
                        </a:rPr>
                        <a:t>Remains in AYG cohort</a:t>
                      </a:r>
                      <a:endParaRPr lang="en-US" sz="1700" b="0" dirty="0">
                        <a:effectLst/>
                        <a:latin typeface="Trebuchet MS" panose="020B0603020202020204" pitchFamily="34" charset="0"/>
                        <a:ea typeface="Calibri" panose="020F0502020204030204" pitchFamily="34" charset="0"/>
                        <a:cs typeface="Times New Roman" panose="02020603050405020304" pitchFamily="18" charset="0"/>
                      </a:endParaRPr>
                    </a:p>
                  </a:txBody>
                  <a:tcPr marL="33364" marR="33364" marT="0" marB="0" anchor="ctr"/>
                </a:tc>
                <a:extLst>
                  <a:ext uri="{0D108BD9-81ED-4DB2-BD59-A6C34878D82A}">
                    <a16:rowId xmlns:a16="http://schemas.microsoft.com/office/drawing/2014/main" val="2606092142"/>
                  </a:ext>
                </a:extLst>
              </a:tr>
              <a:tr h="438194">
                <a:tc>
                  <a:txBody>
                    <a:bodyPr/>
                    <a:lstStyle/>
                    <a:p>
                      <a:pPr marL="0" marR="0" algn="ctr">
                        <a:lnSpc>
                          <a:spcPct val="107000"/>
                        </a:lnSpc>
                        <a:spcBef>
                          <a:spcPts val="0"/>
                        </a:spcBef>
                        <a:spcAft>
                          <a:spcPts val="0"/>
                        </a:spcAft>
                      </a:pPr>
                      <a:r>
                        <a:rPr lang="en-US" sz="1700" b="0">
                          <a:effectLst/>
                        </a:rPr>
                        <a:t>41</a:t>
                      </a:r>
                      <a:endParaRPr lang="en-US" sz="1700" b="0">
                        <a:effectLst/>
                        <a:latin typeface="Trebuchet MS" panose="020B0603020202020204" pitchFamily="34" charset="0"/>
                        <a:ea typeface="Calibri" panose="020F0502020204030204" pitchFamily="34" charset="0"/>
                        <a:cs typeface="Times New Roman" panose="02020603050405020304" pitchFamily="18" charset="0"/>
                      </a:endParaRPr>
                    </a:p>
                  </a:txBody>
                  <a:tcPr marL="33364" marR="33364" marT="0" marB="0" anchor="ctr"/>
                </a:tc>
                <a:tc>
                  <a:txBody>
                    <a:bodyPr/>
                    <a:lstStyle/>
                    <a:p>
                      <a:pPr marL="0" marR="0">
                        <a:lnSpc>
                          <a:spcPct val="107000"/>
                        </a:lnSpc>
                        <a:spcBef>
                          <a:spcPts val="0"/>
                        </a:spcBef>
                        <a:spcAft>
                          <a:spcPts val="0"/>
                        </a:spcAft>
                      </a:pPr>
                      <a:r>
                        <a:rPr lang="en-US" sz="1700" b="1" dirty="0">
                          <a:effectLst/>
                        </a:rPr>
                        <a:t>Request for transcripts received</a:t>
                      </a:r>
                      <a:endParaRPr lang="en-US" sz="1700" b="1" dirty="0">
                        <a:effectLst/>
                        <a:latin typeface="Trebuchet MS" panose="020B0603020202020204" pitchFamily="34" charset="0"/>
                      </a:endParaRPr>
                    </a:p>
                  </a:txBody>
                  <a:tcPr marL="33364" marR="33364" marT="0" marB="0" anchor="ctr"/>
                </a:tc>
                <a:tc>
                  <a:txBody>
                    <a:bodyPr/>
                    <a:lstStyle/>
                    <a:p>
                      <a:pPr marL="0" marR="0" lvl="0" indent="0" algn="ctr">
                        <a:lnSpc>
                          <a:spcPct val="107000"/>
                        </a:lnSpc>
                        <a:spcBef>
                          <a:spcPts val="0"/>
                        </a:spcBef>
                        <a:spcAft>
                          <a:spcPts val="0"/>
                        </a:spcAft>
                        <a:buFont typeface="Symbol" panose="05050102010706020507" pitchFamily="18" charset="2"/>
                        <a:buNone/>
                      </a:pPr>
                      <a:r>
                        <a:rPr lang="en-US" sz="1700" b="0" dirty="0">
                          <a:effectLst/>
                        </a:rPr>
                        <a:t>40 or 00</a:t>
                      </a:r>
                    </a:p>
                    <a:p>
                      <a:pPr marL="0" marR="0" lvl="0" indent="0" algn="ctr">
                        <a:lnSpc>
                          <a:spcPct val="107000"/>
                        </a:lnSpc>
                        <a:spcBef>
                          <a:spcPts val="0"/>
                        </a:spcBef>
                        <a:spcAft>
                          <a:spcPts val="0"/>
                        </a:spcAft>
                        <a:buFont typeface="Symbol" panose="05050102010706020507" pitchFamily="18" charset="2"/>
                        <a:buNone/>
                      </a:pPr>
                      <a:r>
                        <a:rPr lang="en-US" sz="1700" b="0" dirty="0">
                          <a:effectLst/>
                        </a:rPr>
                        <a:t>18, 19, 21, 26, 30</a:t>
                      </a:r>
                      <a:endParaRPr lang="en-US" sz="1700" b="0" dirty="0">
                        <a:effectLst/>
                        <a:latin typeface="Trebuchet MS" panose="020B0603020202020204" pitchFamily="34" charset="0"/>
                        <a:ea typeface="Calibri" panose="020F0502020204030204" pitchFamily="34" charset="0"/>
                        <a:cs typeface="Times New Roman" panose="02020603050405020304" pitchFamily="18" charset="0"/>
                      </a:endParaRPr>
                    </a:p>
                  </a:txBody>
                  <a:tcPr marL="33364" marR="33364" marT="0" marB="0" anchor="ctr"/>
                </a:tc>
                <a:tc>
                  <a:txBody>
                    <a:bodyPr/>
                    <a:lstStyle/>
                    <a:p>
                      <a:pPr marL="0" marR="0" lvl="0" indent="0" algn="ctr">
                        <a:lnSpc>
                          <a:spcPct val="107000"/>
                        </a:lnSpc>
                        <a:spcBef>
                          <a:spcPts val="0"/>
                        </a:spcBef>
                        <a:spcAft>
                          <a:spcPts val="0"/>
                        </a:spcAft>
                        <a:buFont typeface="Symbol" panose="05050102010706020507" pitchFamily="18" charset="2"/>
                        <a:buNone/>
                      </a:pPr>
                      <a:r>
                        <a:rPr lang="en-US" sz="1700" b="0" dirty="0">
                          <a:effectLst/>
                        </a:rPr>
                        <a:t>Removed from cohort</a:t>
                      </a:r>
                      <a:endParaRPr lang="en-US" sz="1700" b="0" dirty="0">
                        <a:effectLst/>
                        <a:latin typeface="Trebuchet MS" panose="020B0603020202020204" pitchFamily="34" charset="0"/>
                        <a:ea typeface="Calibri" panose="020F0502020204030204" pitchFamily="34" charset="0"/>
                        <a:cs typeface="Times New Roman" panose="02020603050405020304" pitchFamily="18" charset="0"/>
                      </a:endParaRPr>
                    </a:p>
                  </a:txBody>
                  <a:tcPr marL="33364" marR="33364" marT="0" marB="0" anchor="ctr"/>
                </a:tc>
                <a:extLst>
                  <a:ext uri="{0D108BD9-81ED-4DB2-BD59-A6C34878D82A}">
                    <a16:rowId xmlns:a16="http://schemas.microsoft.com/office/drawing/2014/main" val="1423406861"/>
                  </a:ext>
                </a:extLst>
              </a:tr>
              <a:tr h="438194">
                <a:tc>
                  <a:txBody>
                    <a:bodyPr/>
                    <a:lstStyle/>
                    <a:p>
                      <a:pPr marL="0" marR="0" algn="ctr">
                        <a:lnSpc>
                          <a:spcPct val="107000"/>
                        </a:lnSpc>
                        <a:spcBef>
                          <a:spcPts val="0"/>
                        </a:spcBef>
                        <a:spcAft>
                          <a:spcPts val="0"/>
                        </a:spcAft>
                      </a:pPr>
                      <a:r>
                        <a:rPr lang="en-US" sz="1700" b="0">
                          <a:effectLst/>
                        </a:rPr>
                        <a:t>42</a:t>
                      </a:r>
                      <a:endParaRPr lang="en-US" sz="1700" b="0">
                        <a:effectLst/>
                        <a:latin typeface="Trebuchet MS" panose="020B0603020202020204" pitchFamily="34" charset="0"/>
                        <a:ea typeface="Calibri" panose="020F0502020204030204" pitchFamily="34" charset="0"/>
                        <a:cs typeface="Times New Roman" panose="02020603050405020304" pitchFamily="18" charset="0"/>
                      </a:endParaRPr>
                    </a:p>
                  </a:txBody>
                  <a:tcPr marL="33364" marR="33364" marT="0" marB="0" anchor="ctr"/>
                </a:tc>
                <a:tc>
                  <a:txBody>
                    <a:bodyPr/>
                    <a:lstStyle/>
                    <a:p>
                      <a:pPr marL="0" marR="0">
                        <a:lnSpc>
                          <a:spcPct val="107000"/>
                        </a:lnSpc>
                        <a:spcBef>
                          <a:spcPts val="0"/>
                        </a:spcBef>
                        <a:spcAft>
                          <a:spcPts val="0"/>
                        </a:spcAft>
                      </a:pPr>
                      <a:r>
                        <a:rPr lang="en-US" sz="1700" b="1" dirty="0">
                          <a:effectLst/>
                        </a:rPr>
                        <a:t>Student received HSED from an educational program not administered by reporting district</a:t>
                      </a:r>
                      <a:endParaRPr lang="en-US" sz="1700" b="1" dirty="0">
                        <a:effectLst/>
                        <a:latin typeface="Trebuchet MS" panose="020B0603020202020204" pitchFamily="34" charset="0"/>
                      </a:endParaRPr>
                    </a:p>
                  </a:txBody>
                  <a:tcPr marL="33364" marR="33364" marT="0" marB="0" anchor="ctr"/>
                </a:tc>
                <a:tc>
                  <a:txBody>
                    <a:bodyPr/>
                    <a:lstStyle/>
                    <a:p>
                      <a:pPr marL="0" marR="0" lvl="0" indent="0" algn="ctr">
                        <a:lnSpc>
                          <a:spcPct val="107000"/>
                        </a:lnSpc>
                        <a:spcBef>
                          <a:spcPts val="0"/>
                        </a:spcBef>
                        <a:spcAft>
                          <a:spcPts val="0"/>
                        </a:spcAft>
                        <a:buFont typeface="Symbol" panose="05050102010706020507" pitchFamily="18" charset="2"/>
                        <a:buNone/>
                      </a:pPr>
                      <a:r>
                        <a:rPr lang="en-US" sz="1700" b="0" dirty="0">
                          <a:effectLst/>
                        </a:rPr>
                        <a:t>40 or 00</a:t>
                      </a:r>
                    </a:p>
                    <a:p>
                      <a:pPr marL="0" marR="0" lvl="0" indent="0" algn="ctr">
                        <a:lnSpc>
                          <a:spcPct val="107000"/>
                        </a:lnSpc>
                        <a:spcBef>
                          <a:spcPts val="0"/>
                        </a:spcBef>
                        <a:spcAft>
                          <a:spcPts val="0"/>
                        </a:spcAft>
                        <a:buFont typeface="Symbol" panose="05050102010706020507" pitchFamily="18" charset="2"/>
                        <a:buNone/>
                      </a:pPr>
                      <a:r>
                        <a:rPr lang="en-US" sz="1700" b="0" dirty="0">
                          <a:effectLst/>
                        </a:rPr>
                        <a:t>18, 19, 21, 26, 30</a:t>
                      </a:r>
                      <a:endParaRPr lang="en-US" sz="1700" b="0" dirty="0">
                        <a:effectLst/>
                        <a:latin typeface="Trebuchet MS" panose="020B0603020202020204" pitchFamily="34" charset="0"/>
                        <a:ea typeface="Calibri" panose="020F0502020204030204" pitchFamily="34" charset="0"/>
                        <a:cs typeface="Times New Roman" panose="02020603050405020304" pitchFamily="18" charset="0"/>
                      </a:endParaRPr>
                    </a:p>
                  </a:txBody>
                  <a:tcPr marL="33364" marR="33364" marT="0" marB="0" anchor="ctr"/>
                </a:tc>
                <a:tc>
                  <a:txBody>
                    <a:bodyPr/>
                    <a:lstStyle/>
                    <a:p>
                      <a:pPr marL="0" marR="0" lvl="0" indent="0" algn="ctr">
                        <a:lnSpc>
                          <a:spcPct val="107000"/>
                        </a:lnSpc>
                        <a:spcBef>
                          <a:spcPts val="0"/>
                        </a:spcBef>
                        <a:spcAft>
                          <a:spcPts val="0"/>
                        </a:spcAft>
                        <a:buFont typeface="Symbol" panose="05050102010706020507" pitchFamily="18" charset="2"/>
                        <a:buNone/>
                      </a:pPr>
                      <a:r>
                        <a:rPr lang="en-US" sz="1700" b="0" dirty="0">
                          <a:effectLst/>
                        </a:rPr>
                        <a:t>Counted as an HSED recipient (completer)</a:t>
                      </a:r>
                      <a:endParaRPr lang="en-US" sz="1700" b="0" dirty="0">
                        <a:effectLst/>
                        <a:latin typeface="Trebuchet MS" panose="020B0603020202020204" pitchFamily="34" charset="0"/>
                        <a:ea typeface="Calibri" panose="020F0502020204030204" pitchFamily="34" charset="0"/>
                        <a:cs typeface="Times New Roman" panose="02020603050405020304" pitchFamily="18" charset="0"/>
                      </a:endParaRPr>
                    </a:p>
                  </a:txBody>
                  <a:tcPr marL="33364" marR="33364" marT="0" marB="0" anchor="ctr"/>
                </a:tc>
                <a:extLst>
                  <a:ext uri="{0D108BD9-81ED-4DB2-BD59-A6C34878D82A}">
                    <a16:rowId xmlns:a16="http://schemas.microsoft.com/office/drawing/2014/main" val="1938125973"/>
                  </a:ext>
                </a:extLst>
              </a:tr>
              <a:tr h="211006">
                <a:tc>
                  <a:txBody>
                    <a:bodyPr/>
                    <a:lstStyle/>
                    <a:p>
                      <a:pPr marL="0" marR="0" algn="ctr">
                        <a:lnSpc>
                          <a:spcPct val="107000"/>
                        </a:lnSpc>
                        <a:spcBef>
                          <a:spcPts val="0"/>
                        </a:spcBef>
                        <a:spcAft>
                          <a:spcPts val="0"/>
                        </a:spcAft>
                      </a:pPr>
                      <a:r>
                        <a:rPr lang="en-US" sz="1700" b="0">
                          <a:effectLst/>
                        </a:rPr>
                        <a:t>51</a:t>
                      </a:r>
                      <a:endParaRPr lang="en-US" sz="1700" b="0">
                        <a:effectLst/>
                        <a:latin typeface="Trebuchet MS" panose="020B0603020202020204" pitchFamily="34" charset="0"/>
                        <a:ea typeface="Calibri" panose="020F0502020204030204" pitchFamily="34" charset="0"/>
                        <a:cs typeface="Times New Roman" panose="02020603050405020304" pitchFamily="18" charset="0"/>
                      </a:endParaRPr>
                    </a:p>
                  </a:txBody>
                  <a:tcPr marL="33364" marR="33364" marT="0" marB="0" anchor="ctr"/>
                </a:tc>
                <a:tc>
                  <a:txBody>
                    <a:bodyPr/>
                    <a:lstStyle/>
                    <a:p>
                      <a:pPr marL="0" marR="0">
                        <a:lnSpc>
                          <a:spcPct val="107000"/>
                        </a:lnSpc>
                        <a:spcBef>
                          <a:spcPts val="0"/>
                        </a:spcBef>
                        <a:spcAft>
                          <a:spcPts val="0"/>
                        </a:spcAft>
                      </a:pPr>
                      <a:r>
                        <a:rPr lang="en-US" sz="1700" b="1" dirty="0">
                          <a:effectLst/>
                        </a:rPr>
                        <a:t>Request for transcripts received</a:t>
                      </a:r>
                      <a:endParaRPr lang="en-US" sz="1700" b="1" dirty="0">
                        <a:effectLst/>
                        <a:latin typeface="Trebuchet MS" panose="020B0603020202020204" pitchFamily="34" charset="0"/>
                        <a:ea typeface="Calibri" panose="020F0502020204030204" pitchFamily="34" charset="0"/>
                        <a:cs typeface="Times New Roman" panose="02020603050405020304" pitchFamily="18" charset="0"/>
                      </a:endParaRPr>
                    </a:p>
                  </a:txBody>
                  <a:tcPr marL="33364" marR="33364" marT="0" marB="0" anchor="ctr"/>
                </a:tc>
                <a:tc>
                  <a:txBody>
                    <a:bodyPr/>
                    <a:lstStyle/>
                    <a:p>
                      <a:pPr marL="0" marR="0" algn="ctr">
                        <a:lnSpc>
                          <a:spcPct val="107000"/>
                        </a:lnSpc>
                        <a:spcBef>
                          <a:spcPts val="0"/>
                        </a:spcBef>
                        <a:spcAft>
                          <a:spcPts val="0"/>
                        </a:spcAft>
                      </a:pPr>
                      <a:r>
                        <a:rPr lang="en-US" sz="1700" b="0" dirty="0">
                          <a:effectLst/>
                        </a:rPr>
                        <a:t>50</a:t>
                      </a:r>
                      <a:endParaRPr lang="en-US" sz="1700" b="0" dirty="0">
                        <a:effectLst/>
                        <a:latin typeface="Trebuchet MS" panose="020B0603020202020204" pitchFamily="34" charset="0"/>
                        <a:ea typeface="Calibri" panose="020F0502020204030204" pitchFamily="34" charset="0"/>
                        <a:cs typeface="Times New Roman" panose="02020603050405020304" pitchFamily="18" charset="0"/>
                      </a:endParaRPr>
                    </a:p>
                  </a:txBody>
                  <a:tcPr marL="33364" marR="33364" marT="0" marB="0" anchor="ctr"/>
                </a:tc>
                <a:tc>
                  <a:txBody>
                    <a:bodyPr/>
                    <a:lstStyle/>
                    <a:p>
                      <a:pPr marL="0" marR="0" algn="ctr">
                        <a:lnSpc>
                          <a:spcPct val="107000"/>
                        </a:lnSpc>
                        <a:spcBef>
                          <a:spcPts val="0"/>
                        </a:spcBef>
                        <a:spcAft>
                          <a:spcPts val="0"/>
                        </a:spcAft>
                      </a:pPr>
                      <a:r>
                        <a:rPr lang="en-US" sz="1700" b="0" dirty="0">
                          <a:effectLst/>
                        </a:rPr>
                        <a:t>Removed from cohort</a:t>
                      </a:r>
                      <a:endParaRPr lang="en-US" sz="1700" b="0" dirty="0">
                        <a:effectLst/>
                        <a:latin typeface="Trebuchet MS" panose="020B0603020202020204" pitchFamily="34" charset="0"/>
                        <a:ea typeface="Calibri" panose="020F0502020204030204" pitchFamily="34" charset="0"/>
                        <a:cs typeface="Times New Roman" panose="02020603050405020304" pitchFamily="18" charset="0"/>
                      </a:endParaRPr>
                    </a:p>
                  </a:txBody>
                  <a:tcPr marL="33364" marR="33364" marT="0" marB="0" anchor="ctr"/>
                </a:tc>
                <a:extLst>
                  <a:ext uri="{0D108BD9-81ED-4DB2-BD59-A6C34878D82A}">
                    <a16:rowId xmlns:a16="http://schemas.microsoft.com/office/drawing/2014/main" val="2653145894"/>
                  </a:ext>
                </a:extLst>
              </a:tr>
              <a:tr h="438194">
                <a:tc>
                  <a:txBody>
                    <a:bodyPr/>
                    <a:lstStyle/>
                    <a:p>
                      <a:pPr marL="0" marR="0" algn="ctr">
                        <a:lnSpc>
                          <a:spcPct val="107000"/>
                        </a:lnSpc>
                        <a:spcBef>
                          <a:spcPts val="0"/>
                        </a:spcBef>
                        <a:spcAft>
                          <a:spcPts val="0"/>
                        </a:spcAft>
                      </a:pPr>
                      <a:r>
                        <a:rPr lang="en-US" sz="1700" b="0">
                          <a:effectLst/>
                        </a:rPr>
                        <a:t>52</a:t>
                      </a:r>
                      <a:endParaRPr lang="en-US" sz="1700" b="0">
                        <a:effectLst/>
                        <a:latin typeface="Trebuchet MS" panose="020B0603020202020204" pitchFamily="34" charset="0"/>
                        <a:ea typeface="Calibri" panose="020F0502020204030204" pitchFamily="34" charset="0"/>
                        <a:cs typeface="Times New Roman" panose="02020603050405020304" pitchFamily="18" charset="0"/>
                      </a:endParaRPr>
                    </a:p>
                  </a:txBody>
                  <a:tcPr marL="33364" marR="33364" marT="0" marB="0" anchor="ctr"/>
                </a:tc>
                <a:tc>
                  <a:txBody>
                    <a:bodyPr/>
                    <a:lstStyle/>
                    <a:p>
                      <a:pPr marL="0" marR="0">
                        <a:lnSpc>
                          <a:spcPct val="107000"/>
                        </a:lnSpc>
                        <a:spcBef>
                          <a:spcPts val="0"/>
                        </a:spcBef>
                        <a:spcAft>
                          <a:spcPts val="0"/>
                        </a:spcAft>
                      </a:pPr>
                      <a:r>
                        <a:rPr lang="en-US" sz="1700" b="1" dirty="0">
                          <a:effectLst/>
                        </a:rPr>
                        <a:t>Student received HSED from an educational program not administered by reporting district</a:t>
                      </a:r>
                      <a:endParaRPr lang="en-US" sz="1700" b="1" dirty="0">
                        <a:effectLst/>
                        <a:latin typeface="Trebuchet MS" panose="020B0603020202020204" pitchFamily="34" charset="0"/>
                      </a:endParaRPr>
                    </a:p>
                  </a:txBody>
                  <a:tcPr marL="33364" marR="33364" marT="0" marB="0" anchor="ctr"/>
                </a:tc>
                <a:tc>
                  <a:txBody>
                    <a:bodyPr/>
                    <a:lstStyle/>
                    <a:p>
                      <a:pPr marL="0" marR="0" algn="ctr">
                        <a:lnSpc>
                          <a:spcPct val="107000"/>
                        </a:lnSpc>
                        <a:spcBef>
                          <a:spcPts val="0"/>
                        </a:spcBef>
                        <a:spcAft>
                          <a:spcPts val="0"/>
                        </a:spcAft>
                      </a:pPr>
                      <a:r>
                        <a:rPr lang="en-US" sz="1700" b="0" dirty="0">
                          <a:effectLst/>
                        </a:rPr>
                        <a:t>50</a:t>
                      </a:r>
                      <a:endParaRPr lang="en-US" sz="1700" b="0" dirty="0">
                        <a:effectLst/>
                        <a:latin typeface="Trebuchet MS" panose="020B0603020202020204" pitchFamily="34" charset="0"/>
                        <a:ea typeface="Calibri" panose="020F0502020204030204" pitchFamily="34" charset="0"/>
                        <a:cs typeface="Times New Roman" panose="02020603050405020304" pitchFamily="18" charset="0"/>
                      </a:endParaRPr>
                    </a:p>
                  </a:txBody>
                  <a:tcPr marL="33364" marR="33364" marT="0" marB="0" anchor="ctr"/>
                </a:tc>
                <a:tc>
                  <a:txBody>
                    <a:bodyPr/>
                    <a:lstStyle/>
                    <a:p>
                      <a:pPr marL="0" marR="0" algn="ctr">
                        <a:lnSpc>
                          <a:spcPct val="107000"/>
                        </a:lnSpc>
                        <a:spcBef>
                          <a:spcPts val="0"/>
                        </a:spcBef>
                        <a:spcAft>
                          <a:spcPts val="0"/>
                        </a:spcAft>
                      </a:pPr>
                      <a:r>
                        <a:rPr lang="en-US" sz="1700" b="0" dirty="0">
                          <a:effectLst/>
                        </a:rPr>
                        <a:t>Counted as an HSED recipient (completer)</a:t>
                      </a:r>
                      <a:endParaRPr lang="en-US" sz="1700" b="0" dirty="0">
                        <a:effectLst/>
                        <a:latin typeface="Trebuchet MS" panose="020B0603020202020204" pitchFamily="34" charset="0"/>
                        <a:ea typeface="Calibri" panose="020F0502020204030204" pitchFamily="34" charset="0"/>
                        <a:cs typeface="Times New Roman" panose="02020603050405020304" pitchFamily="18" charset="0"/>
                      </a:endParaRPr>
                    </a:p>
                  </a:txBody>
                  <a:tcPr marL="33364" marR="33364" marT="0" marB="0" anchor="ctr"/>
                </a:tc>
                <a:extLst>
                  <a:ext uri="{0D108BD9-81ED-4DB2-BD59-A6C34878D82A}">
                    <a16:rowId xmlns:a16="http://schemas.microsoft.com/office/drawing/2014/main" val="2517996512"/>
                  </a:ext>
                </a:extLst>
              </a:tr>
              <a:tr h="211006">
                <a:tc>
                  <a:txBody>
                    <a:bodyPr/>
                    <a:lstStyle/>
                    <a:p>
                      <a:pPr marL="0" marR="0" algn="ctr">
                        <a:lnSpc>
                          <a:spcPct val="107000"/>
                        </a:lnSpc>
                        <a:spcBef>
                          <a:spcPts val="0"/>
                        </a:spcBef>
                        <a:spcAft>
                          <a:spcPts val="0"/>
                        </a:spcAft>
                      </a:pPr>
                      <a:r>
                        <a:rPr lang="en-US" sz="1700" b="0">
                          <a:effectLst/>
                        </a:rPr>
                        <a:t>71</a:t>
                      </a:r>
                      <a:endParaRPr lang="en-US" sz="1700" b="0">
                        <a:effectLst/>
                        <a:latin typeface="Trebuchet MS" panose="020B0603020202020204" pitchFamily="34" charset="0"/>
                        <a:ea typeface="Calibri" panose="020F0502020204030204" pitchFamily="34" charset="0"/>
                        <a:cs typeface="Times New Roman" panose="02020603050405020304" pitchFamily="18" charset="0"/>
                      </a:endParaRPr>
                    </a:p>
                  </a:txBody>
                  <a:tcPr marL="33364" marR="33364" marT="0" marB="0" anchor="ctr"/>
                </a:tc>
                <a:tc>
                  <a:txBody>
                    <a:bodyPr/>
                    <a:lstStyle/>
                    <a:p>
                      <a:pPr marL="0" marR="0">
                        <a:lnSpc>
                          <a:spcPct val="107000"/>
                        </a:lnSpc>
                        <a:spcBef>
                          <a:spcPts val="0"/>
                        </a:spcBef>
                        <a:spcAft>
                          <a:spcPts val="0"/>
                        </a:spcAft>
                      </a:pPr>
                      <a:r>
                        <a:rPr lang="en-US" sz="1700" b="1" dirty="0">
                          <a:effectLst/>
                        </a:rPr>
                        <a:t>Request for transcripts received</a:t>
                      </a:r>
                      <a:endParaRPr lang="en-US" sz="1700" b="1" dirty="0">
                        <a:effectLst/>
                        <a:latin typeface="Trebuchet MS" panose="020B0603020202020204" pitchFamily="34" charset="0"/>
                        <a:ea typeface="Calibri" panose="020F0502020204030204" pitchFamily="34" charset="0"/>
                        <a:cs typeface="Times New Roman" panose="02020603050405020304" pitchFamily="18" charset="0"/>
                      </a:endParaRPr>
                    </a:p>
                  </a:txBody>
                  <a:tcPr marL="33364" marR="33364" marT="0" marB="0" anchor="ctr"/>
                </a:tc>
                <a:tc>
                  <a:txBody>
                    <a:bodyPr/>
                    <a:lstStyle/>
                    <a:p>
                      <a:pPr marL="0" marR="0" algn="ctr">
                        <a:lnSpc>
                          <a:spcPct val="107000"/>
                        </a:lnSpc>
                        <a:spcBef>
                          <a:spcPts val="0"/>
                        </a:spcBef>
                        <a:spcAft>
                          <a:spcPts val="0"/>
                        </a:spcAft>
                      </a:pPr>
                      <a:r>
                        <a:rPr lang="en-US" sz="1700" b="0" dirty="0">
                          <a:effectLst/>
                        </a:rPr>
                        <a:t>70</a:t>
                      </a:r>
                      <a:endParaRPr lang="en-US" sz="1700" b="0" dirty="0">
                        <a:effectLst/>
                        <a:latin typeface="Trebuchet MS" panose="020B0603020202020204" pitchFamily="34" charset="0"/>
                        <a:ea typeface="Calibri" panose="020F0502020204030204" pitchFamily="34" charset="0"/>
                        <a:cs typeface="Times New Roman" panose="02020603050405020304" pitchFamily="18" charset="0"/>
                      </a:endParaRPr>
                    </a:p>
                  </a:txBody>
                  <a:tcPr marL="33364" marR="33364" marT="0" marB="0" anchor="ctr"/>
                </a:tc>
                <a:tc>
                  <a:txBody>
                    <a:bodyPr/>
                    <a:lstStyle/>
                    <a:p>
                      <a:pPr marL="0" marR="0" algn="ctr">
                        <a:lnSpc>
                          <a:spcPct val="107000"/>
                        </a:lnSpc>
                        <a:spcBef>
                          <a:spcPts val="0"/>
                        </a:spcBef>
                        <a:spcAft>
                          <a:spcPts val="0"/>
                        </a:spcAft>
                      </a:pPr>
                      <a:r>
                        <a:rPr lang="en-US" sz="1700" b="0" dirty="0">
                          <a:effectLst/>
                        </a:rPr>
                        <a:t>Removed from cohort</a:t>
                      </a:r>
                      <a:endParaRPr lang="en-US" sz="1700" b="0" dirty="0">
                        <a:effectLst/>
                        <a:latin typeface="Trebuchet MS" panose="020B0603020202020204" pitchFamily="34" charset="0"/>
                        <a:ea typeface="Calibri" panose="020F0502020204030204" pitchFamily="34" charset="0"/>
                        <a:cs typeface="Times New Roman" panose="02020603050405020304" pitchFamily="18" charset="0"/>
                      </a:endParaRPr>
                    </a:p>
                  </a:txBody>
                  <a:tcPr marL="33364" marR="33364" marT="0" marB="0" anchor="ctr"/>
                </a:tc>
                <a:extLst>
                  <a:ext uri="{0D108BD9-81ED-4DB2-BD59-A6C34878D82A}">
                    <a16:rowId xmlns:a16="http://schemas.microsoft.com/office/drawing/2014/main" val="4197582557"/>
                  </a:ext>
                </a:extLst>
              </a:tr>
              <a:tr h="438194">
                <a:tc>
                  <a:txBody>
                    <a:bodyPr/>
                    <a:lstStyle/>
                    <a:p>
                      <a:pPr marL="0" marR="0" algn="ctr">
                        <a:lnSpc>
                          <a:spcPct val="107000"/>
                        </a:lnSpc>
                        <a:spcBef>
                          <a:spcPts val="0"/>
                        </a:spcBef>
                        <a:spcAft>
                          <a:spcPts val="0"/>
                        </a:spcAft>
                      </a:pPr>
                      <a:r>
                        <a:rPr lang="en-US" sz="1700" b="0">
                          <a:effectLst/>
                        </a:rPr>
                        <a:t>77</a:t>
                      </a:r>
                      <a:endParaRPr lang="en-US" sz="1700" b="0">
                        <a:effectLst/>
                        <a:latin typeface="Trebuchet MS" panose="020B0603020202020204" pitchFamily="34" charset="0"/>
                        <a:ea typeface="Calibri" panose="020F0502020204030204" pitchFamily="34" charset="0"/>
                        <a:cs typeface="Times New Roman" panose="02020603050405020304" pitchFamily="18" charset="0"/>
                      </a:endParaRPr>
                    </a:p>
                  </a:txBody>
                  <a:tcPr marL="33364" marR="33364" marT="0" marB="0" anchor="ctr"/>
                </a:tc>
                <a:tc>
                  <a:txBody>
                    <a:bodyPr/>
                    <a:lstStyle/>
                    <a:p>
                      <a:pPr marL="0" marR="0">
                        <a:lnSpc>
                          <a:spcPct val="107000"/>
                        </a:lnSpc>
                        <a:spcBef>
                          <a:spcPts val="0"/>
                        </a:spcBef>
                        <a:spcAft>
                          <a:spcPts val="0"/>
                        </a:spcAft>
                      </a:pPr>
                      <a:r>
                        <a:rPr lang="en-US" sz="1700" b="1" dirty="0">
                          <a:effectLst/>
                        </a:rPr>
                        <a:t>Student received HSED from an educational program not administered by reporting district</a:t>
                      </a:r>
                      <a:endParaRPr lang="en-US" sz="1700" b="1" dirty="0">
                        <a:effectLst/>
                        <a:latin typeface="Trebuchet MS" panose="020B0603020202020204" pitchFamily="34" charset="0"/>
                      </a:endParaRPr>
                    </a:p>
                  </a:txBody>
                  <a:tcPr marL="33364" marR="33364" marT="0" marB="0" anchor="ctr"/>
                </a:tc>
                <a:tc>
                  <a:txBody>
                    <a:bodyPr/>
                    <a:lstStyle/>
                    <a:p>
                      <a:pPr marL="0" marR="0" algn="ctr">
                        <a:lnSpc>
                          <a:spcPct val="107000"/>
                        </a:lnSpc>
                        <a:spcBef>
                          <a:spcPts val="0"/>
                        </a:spcBef>
                        <a:spcAft>
                          <a:spcPts val="0"/>
                        </a:spcAft>
                      </a:pPr>
                      <a:r>
                        <a:rPr lang="en-US" sz="1700" b="0" dirty="0">
                          <a:effectLst/>
                        </a:rPr>
                        <a:t>70</a:t>
                      </a:r>
                      <a:endParaRPr lang="en-US" sz="1700" b="0" dirty="0">
                        <a:effectLst/>
                        <a:latin typeface="Trebuchet MS" panose="020B0603020202020204" pitchFamily="34" charset="0"/>
                        <a:ea typeface="Calibri" panose="020F0502020204030204" pitchFamily="34" charset="0"/>
                        <a:cs typeface="Times New Roman" panose="02020603050405020304" pitchFamily="18" charset="0"/>
                      </a:endParaRPr>
                    </a:p>
                  </a:txBody>
                  <a:tcPr marL="33364" marR="33364" marT="0" marB="0" anchor="ctr"/>
                </a:tc>
                <a:tc>
                  <a:txBody>
                    <a:bodyPr/>
                    <a:lstStyle/>
                    <a:p>
                      <a:pPr marL="0" marR="0" algn="ctr">
                        <a:lnSpc>
                          <a:spcPct val="107000"/>
                        </a:lnSpc>
                        <a:spcBef>
                          <a:spcPts val="0"/>
                        </a:spcBef>
                        <a:spcAft>
                          <a:spcPts val="0"/>
                        </a:spcAft>
                      </a:pPr>
                      <a:r>
                        <a:rPr lang="en-US" sz="1700" b="0" dirty="0">
                          <a:effectLst/>
                        </a:rPr>
                        <a:t>Counted as an HSED recipient (completer)</a:t>
                      </a:r>
                      <a:endParaRPr lang="en-US" sz="1700" b="0" dirty="0">
                        <a:effectLst/>
                        <a:latin typeface="Trebuchet MS" panose="020B0603020202020204" pitchFamily="34" charset="0"/>
                        <a:ea typeface="Calibri" panose="020F0502020204030204" pitchFamily="34" charset="0"/>
                        <a:cs typeface="Times New Roman" panose="02020603050405020304" pitchFamily="18" charset="0"/>
                      </a:endParaRPr>
                    </a:p>
                  </a:txBody>
                  <a:tcPr marL="33364" marR="33364" marT="0" marB="0" anchor="ctr"/>
                </a:tc>
                <a:extLst>
                  <a:ext uri="{0D108BD9-81ED-4DB2-BD59-A6C34878D82A}">
                    <a16:rowId xmlns:a16="http://schemas.microsoft.com/office/drawing/2014/main" val="2265258095"/>
                  </a:ext>
                </a:extLst>
              </a:tr>
              <a:tr h="815246">
                <a:tc>
                  <a:txBody>
                    <a:bodyPr/>
                    <a:lstStyle/>
                    <a:p>
                      <a:pPr marL="0" marR="0" algn="ctr">
                        <a:lnSpc>
                          <a:spcPct val="107000"/>
                        </a:lnSpc>
                        <a:spcBef>
                          <a:spcPts val="0"/>
                        </a:spcBef>
                        <a:spcAft>
                          <a:spcPts val="0"/>
                        </a:spcAft>
                      </a:pPr>
                      <a:r>
                        <a:rPr lang="en-US" sz="1700" b="0">
                          <a:effectLst/>
                        </a:rPr>
                        <a:t>90</a:t>
                      </a:r>
                      <a:endParaRPr lang="en-US" sz="1700" b="0">
                        <a:effectLst/>
                        <a:latin typeface="Trebuchet MS" panose="020B0603020202020204" pitchFamily="34" charset="0"/>
                        <a:ea typeface="Calibri" panose="020F0502020204030204" pitchFamily="34" charset="0"/>
                        <a:cs typeface="Times New Roman" panose="02020603050405020304" pitchFamily="18" charset="0"/>
                      </a:endParaRPr>
                    </a:p>
                  </a:txBody>
                  <a:tcPr marL="33364" marR="33364" marT="0" marB="0" anchor="ctr"/>
                </a:tc>
                <a:tc>
                  <a:txBody>
                    <a:bodyPr/>
                    <a:lstStyle/>
                    <a:p>
                      <a:pPr marL="0" marR="0">
                        <a:lnSpc>
                          <a:spcPct val="107000"/>
                        </a:lnSpc>
                        <a:spcBef>
                          <a:spcPts val="0"/>
                        </a:spcBef>
                        <a:spcAft>
                          <a:spcPts val="0"/>
                        </a:spcAft>
                      </a:pPr>
                      <a:r>
                        <a:rPr lang="en-US" sz="1700" b="1" dirty="0">
                          <a:effectLst/>
                        </a:rPr>
                        <a:t>Misreported Graduate</a:t>
                      </a:r>
                    </a:p>
                    <a:p>
                      <a:pPr marL="0" marR="0">
                        <a:lnSpc>
                          <a:spcPct val="107000"/>
                        </a:lnSpc>
                        <a:spcBef>
                          <a:spcPts val="0"/>
                        </a:spcBef>
                        <a:spcAft>
                          <a:spcPts val="0"/>
                        </a:spcAft>
                      </a:pPr>
                      <a:r>
                        <a:rPr lang="en-US" sz="1500" b="0" dirty="0">
                          <a:solidFill>
                            <a:schemeClr val="accent5"/>
                          </a:solidFill>
                          <a:effectLst/>
                        </a:rPr>
                        <a:t>Note: Do not use for SPED Transition or Postsecondary Program Participants. In most cases, it is better to include a one-day record to count the student as a graduate.</a:t>
                      </a:r>
                      <a:endParaRPr lang="en-US" sz="1500" b="0" i="1" dirty="0">
                        <a:solidFill>
                          <a:schemeClr val="accent5"/>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33364" marR="33364" marT="0" marB="0" anchor="ctr"/>
                </a:tc>
                <a:tc>
                  <a:txBody>
                    <a:bodyPr/>
                    <a:lstStyle/>
                    <a:p>
                      <a:pPr marL="0" marR="0" algn="ctr">
                        <a:lnSpc>
                          <a:spcPct val="107000"/>
                        </a:lnSpc>
                        <a:spcBef>
                          <a:spcPts val="0"/>
                        </a:spcBef>
                        <a:spcAft>
                          <a:spcPts val="0"/>
                        </a:spcAft>
                      </a:pPr>
                      <a:r>
                        <a:rPr lang="en-US" sz="1700" b="0" dirty="0">
                          <a:effectLst/>
                        </a:rPr>
                        <a:t>00</a:t>
                      </a:r>
                      <a:endParaRPr lang="en-US" sz="1700" b="0" dirty="0">
                        <a:effectLst/>
                        <a:latin typeface="Trebuchet MS" panose="020B0603020202020204" pitchFamily="34" charset="0"/>
                        <a:ea typeface="Calibri" panose="020F0502020204030204" pitchFamily="34" charset="0"/>
                        <a:cs typeface="Times New Roman" panose="02020603050405020304" pitchFamily="18" charset="0"/>
                      </a:endParaRPr>
                    </a:p>
                  </a:txBody>
                  <a:tcPr marL="33364" marR="33364" marT="0" marB="0" anchor="ctr"/>
                </a:tc>
                <a:tc>
                  <a:txBody>
                    <a:bodyPr/>
                    <a:lstStyle/>
                    <a:p>
                      <a:pPr marL="0" marR="0" algn="ctr">
                        <a:lnSpc>
                          <a:spcPct val="107000"/>
                        </a:lnSpc>
                        <a:spcBef>
                          <a:spcPts val="0"/>
                        </a:spcBef>
                        <a:spcAft>
                          <a:spcPts val="0"/>
                        </a:spcAft>
                      </a:pPr>
                      <a:r>
                        <a:rPr lang="en-US" sz="1700" b="0" dirty="0">
                          <a:effectLst/>
                        </a:rPr>
                        <a:t>Counted as a graduate</a:t>
                      </a:r>
                    </a:p>
                    <a:p>
                      <a:pPr marL="0" marR="0" algn="ctr">
                        <a:lnSpc>
                          <a:spcPct val="107000"/>
                        </a:lnSpc>
                        <a:spcBef>
                          <a:spcPts val="0"/>
                        </a:spcBef>
                        <a:spcAft>
                          <a:spcPts val="0"/>
                        </a:spcAft>
                      </a:pPr>
                      <a:r>
                        <a:rPr lang="en-US" sz="1400" b="0" dirty="0">
                          <a:effectLst/>
                        </a:rPr>
                        <a:t>AYG 2021 + requires graduation guidelines</a:t>
                      </a:r>
                      <a:endParaRPr lang="en-US" sz="1400" b="0" dirty="0">
                        <a:effectLst/>
                        <a:latin typeface="Trebuchet MS" panose="020B0603020202020204" pitchFamily="34" charset="0"/>
                        <a:ea typeface="Calibri" panose="020F0502020204030204" pitchFamily="34" charset="0"/>
                        <a:cs typeface="Times New Roman" panose="02020603050405020304" pitchFamily="18" charset="0"/>
                      </a:endParaRPr>
                    </a:p>
                  </a:txBody>
                  <a:tcPr marL="33364" marR="33364" marT="0" marB="0" anchor="ctr"/>
                </a:tc>
                <a:extLst>
                  <a:ext uri="{0D108BD9-81ED-4DB2-BD59-A6C34878D82A}">
                    <a16:rowId xmlns:a16="http://schemas.microsoft.com/office/drawing/2014/main" val="2064260209"/>
                  </a:ext>
                </a:extLst>
              </a:tr>
              <a:tr h="815246">
                <a:tc>
                  <a:txBody>
                    <a:bodyPr/>
                    <a:lstStyle/>
                    <a:p>
                      <a:pPr marL="0" marR="0" algn="ctr">
                        <a:lnSpc>
                          <a:spcPct val="107000"/>
                        </a:lnSpc>
                        <a:spcBef>
                          <a:spcPts val="0"/>
                        </a:spcBef>
                        <a:spcAft>
                          <a:spcPts val="0"/>
                        </a:spcAft>
                      </a:pPr>
                      <a:r>
                        <a:rPr lang="en-US" sz="1700" b="0" dirty="0">
                          <a:effectLst/>
                        </a:rPr>
                        <a:t>96</a:t>
                      </a:r>
                      <a:endParaRPr lang="en-US" sz="1700" b="0" dirty="0">
                        <a:effectLst/>
                        <a:latin typeface="Trebuchet MS" panose="020B0603020202020204" pitchFamily="34" charset="0"/>
                        <a:ea typeface="Calibri" panose="020F0502020204030204" pitchFamily="34" charset="0"/>
                        <a:cs typeface="Times New Roman" panose="02020603050405020304" pitchFamily="18" charset="0"/>
                      </a:endParaRPr>
                    </a:p>
                  </a:txBody>
                  <a:tcPr marL="33364" marR="33364" marT="0" marB="0" anchor="ctr"/>
                </a:tc>
                <a:tc>
                  <a:txBody>
                    <a:bodyPr/>
                    <a:lstStyle/>
                    <a:p>
                      <a:pPr marL="0" marR="0">
                        <a:lnSpc>
                          <a:spcPct val="107000"/>
                        </a:lnSpc>
                        <a:spcBef>
                          <a:spcPts val="0"/>
                        </a:spcBef>
                        <a:spcAft>
                          <a:spcPts val="0"/>
                        </a:spcAft>
                      </a:pPr>
                      <a:r>
                        <a:rPr lang="en-US" sz="1700" b="1" dirty="0">
                          <a:effectLst/>
                        </a:rPr>
                        <a:t>Misreported Graduate, Postsecondary Program </a:t>
                      </a:r>
                    </a:p>
                    <a:p>
                      <a:pPr marL="0" marR="0">
                        <a:lnSpc>
                          <a:spcPct val="107000"/>
                        </a:lnSpc>
                        <a:spcBef>
                          <a:spcPts val="0"/>
                        </a:spcBef>
                        <a:spcAft>
                          <a:spcPts val="0"/>
                        </a:spcAft>
                      </a:pPr>
                      <a:r>
                        <a:rPr lang="en-US" sz="1500" b="0" dirty="0">
                          <a:solidFill>
                            <a:schemeClr val="accent5"/>
                          </a:solidFill>
                          <a:effectLst/>
                        </a:rPr>
                        <a:t>Note: In most cases, it is better to include a one-day record to count the student as a graduate.</a:t>
                      </a:r>
                      <a:endParaRPr lang="en-US" sz="1500" b="0" i="1" dirty="0">
                        <a:solidFill>
                          <a:schemeClr val="accent5"/>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33364" marR="33364" marT="0" marB="0" anchor="ctr"/>
                </a:tc>
                <a:tc>
                  <a:txBody>
                    <a:bodyPr/>
                    <a:lstStyle/>
                    <a:p>
                      <a:pPr marL="0" marR="0" algn="ctr">
                        <a:lnSpc>
                          <a:spcPct val="107000"/>
                        </a:lnSpc>
                        <a:spcBef>
                          <a:spcPts val="0"/>
                        </a:spcBef>
                        <a:spcAft>
                          <a:spcPts val="0"/>
                        </a:spcAft>
                      </a:pPr>
                      <a:r>
                        <a:rPr lang="en-US" sz="1700" b="0" dirty="0">
                          <a:effectLst/>
                        </a:rPr>
                        <a:t>00 with retention 2</a:t>
                      </a:r>
                      <a:endParaRPr lang="en-US" sz="1700" b="0" dirty="0">
                        <a:effectLst/>
                        <a:latin typeface="Trebuchet MS" panose="020B0603020202020204" pitchFamily="34" charset="0"/>
                        <a:ea typeface="Calibri" panose="020F0502020204030204" pitchFamily="34" charset="0"/>
                        <a:cs typeface="Times New Roman" panose="02020603050405020304" pitchFamily="18" charset="0"/>
                      </a:endParaRPr>
                    </a:p>
                  </a:txBody>
                  <a:tcPr marL="33364" marR="33364" marT="0" marB="0" anchor="ctr"/>
                </a:tc>
                <a:tc>
                  <a:txBody>
                    <a:bodyPr/>
                    <a:lstStyle/>
                    <a:p>
                      <a:pPr marL="0" marR="0" algn="ctr">
                        <a:lnSpc>
                          <a:spcPct val="107000"/>
                        </a:lnSpc>
                        <a:spcBef>
                          <a:spcPts val="0"/>
                        </a:spcBef>
                        <a:spcAft>
                          <a:spcPts val="0"/>
                        </a:spcAft>
                      </a:pPr>
                      <a:r>
                        <a:rPr lang="en-US" sz="1700" b="0" dirty="0">
                          <a:effectLst/>
                        </a:rPr>
                        <a:t>Counted as a graduate</a:t>
                      </a:r>
                    </a:p>
                    <a:p>
                      <a:pPr marL="0" marR="0" algn="ctr">
                        <a:lnSpc>
                          <a:spcPct val="107000"/>
                        </a:lnSpc>
                        <a:spcBef>
                          <a:spcPts val="0"/>
                        </a:spcBef>
                        <a:spcAft>
                          <a:spcPts val="0"/>
                        </a:spcAft>
                      </a:pPr>
                      <a:r>
                        <a:rPr lang="en-US" sz="1400" b="0" dirty="0">
                          <a:effectLst/>
                        </a:rPr>
                        <a:t>AYG 2021 + requires graduation guidelines</a:t>
                      </a:r>
                      <a:endParaRPr lang="en-US" sz="1400" b="0" dirty="0">
                        <a:effectLst/>
                        <a:latin typeface="Trebuchet MS" panose="020B0603020202020204" pitchFamily="34" charset="0"/>
                        <a:ea typeface="Calibri" panose="020F0502020204030204" pitchFamily="34" charset="0"/>
                        <a:cs typeface="Times New Roman" panose="02020603050405020304" pitchFamily="18" charset="0"/>
                      </a:endParaRPr>
                    </a:p>
                  </a:txBody>
                  <a:tcPr marL="33364" marR="33364" marT="0" marB="0" anchor="ctr"/>
                </a:tc>
                <a:extLst>
                  <a:ext uri="{0D108BD9-81ED-4DB2-BD59-A6C34878D82A}">
                    <a16:rowId xmlns:a16="http://schemas.microsoft.com/office/drawing/2014/main" val="1470092212"/>
                  </a:ext>
                </a:extLst>
              </a:tr>
            </a:tbl>
          </a:graphicData>
        </a:graphic>
      </p:graphicFrame>
      <p:sp>
        <p:nvSpPr>
          <p:cNvPr id="4" name="Slide Number Placeholder 3">
            <a:extLst>
              <a:ext uri="{FF2B5EF4-FFF2-40B4-BE49-F238E27FC236}">
                <a16:creationId xmlns:a16="http://schemas.microsoft.com/office/drawing/2014/main" id="{3D04D06F-26F2-4285-84D8-0D7E94015E8B}"/>
              </a:ext>
            </a:extLst>
          </p:cNvPr>
          <p:cNvSpPr>
            <a:spLocks noGrp="1"/>
          </p:cNvSpPr>
          <p:nvPr>
            <p:ph type="sldNum" sz="quarter" idx="12"/>
          </p:nvPr>
        </p:nvSpPr>
        <p:spPr/>
        <p:txBody>
          <a:bodyPr/>
          <a:lstStyle/>
          <a:p>
            <a:fld id="{C479D5F6-EDCB-402A-AC08-4943A1820E8F}" type="slidenum">
              <a:rPr lang="en-US" smtClean="0"/>
              <a:pPr/>
              <a:t>18</a:t>
            </a:fld>
            <a:endParaRPr lang="en-US" dirty="0"/>
          </a:p>
        </p:txBody>
      </p:sp>
    </p:spTree>
    <p:extLst>
      <p:ext uri="{BB962C8B-B14F-4D97-AF65-F5344CB8AC3E}">
        <p14:creationId xmlns:p14="http://schemas.microsoft.com/office/powerpoint/2010/main" val="14927708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A7200D-2EB3-A681-8B0F-36CBB200180E}"/>
              </a:ext>
            </a:extLst>
          </p:cNvPr>
          <p:cNvSpPr>
            <a:spLocks noGrp="1"/>
          </p:cNvSpPr>
          <p:nvPr>
            <p:ph type="ctrTitle"/>
          </p:nvPr>
        </p:nvSpPr>
        <p:spPr/>
        <p:txBody>
          <a:bodyPr/>
          <a:lstStyle/>
          <a:p>
            <a:r>
              <a:rPr lang="en-US" dirty="0"/>
              <a:t>CEDAR/COGNOS: Cross LEA Reports</a:t>
            </a:r>
          </a:p>
        </p:txBody>
      </p:sp>
      <p:sp>
        <p:nvSpPr>
          <p:cNvPr id="4" name="Slide Number Placeholder 3">
            <a:extLst>
              <a:ext uri="{FF2B5EF4-FFF2-40B4-BE49-F238E27FC236}">
                <a16:creationId xmlns:a16="http://schemas.microsoft.com/office/drawing/2014/main" id="{57D6BB0A-7C0E-0C12-225C-623247F976F0}"/>
              </a:ext>
            </a:extLst>
          </p:cNvPr>
          <p:cNvSpPr>
            <a:spLocks noGrp="1"/>
          </p:cNvSpPr>
          <p:nvPr>
            <p:ph type="sldNum" sz="quarter" idx="12"/>
          </p:nvPr>
        </p:nvSpPr>
        <p:spPr/>
        <p:txBody>
          <a:bodyPr/>
          <a:lstStyle/>
          <a:p>
            <a:fld id="{C479D5F6-EDCB-402A-AC08-4943A1820E8F}" type="slidenum">
              <a:rPr lang="en-US" smtClean="0"/>
              <a:pPr/>
              <a:t>19</a:t>
            </a:fld>
            <a:endParaRPr lang="en-US" dirty="0"/>
          </a:p>
        </p:txBody>
      </p:sp>
    </p:spTree>
    <p:extLst>
      <p:ext uri="{BB962C8B-B14F-4D97-AF65-F5344CB8AC3E}">
        <p14:creationId xmlns:p14="http://schemas.microsoft.com/office/powerpoint/2010/main" val="1106302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7D3CCC-D98A-FD54-252D-67F04AF3500D}"/>
              </a:ext>
            </a:extLst>
          </p:cNvPr>
          <p:cNvSpPr>
            <a:spLocks noGrp="1"/>
          </p:cNvSpPr>
          <p:nvPr>
            <p:ph type="title"/>
          </p:nvPr>
        </p:nvSpPr>
        <p:spPr/>
        <p:txBody>
          <a:bodyPr/>
          <a:lstStyle/>
          <a:p>
            <a:r>
              <a:rPr lang="en-US" dirty="0"/>
              <a:t>Agenda</a:t>
            </a:r>
          </a:p>
        </p:txBody>
      </p:sp>
      <p:sp>
        <p:nvSpPr>
          <p:cNvPr id="2" name="Content Placeholder 1">
            <a:extLst>
              <a:ext uri="{FF2B5EF4-FFF2-40B4-BE49-F238E27FC236}">
                <a16:creationId xmlns:a16="http://schemas.microsoft.com/office/drawing/2014/main" id="{5EA4946B-CB18-9960-E4D7-FB18CA650AFE}"/>
              </a:ext>
            </a:extLst>
          </p:cNvPr>
          <p:cNvSpPr>
            <a:spLocks noGrp="1"/>
          </p:cNvSpPr>
          <p:nvPr>
            <p:ph sz="half" idx="1"/>
          </p:nvPr>
        </p:nvSpPr>
        <p:spPr/>
        <p:txBody>
          <a:bodyPr>
            <a:normAutofit/>
          </a:bodyPr>
          <a:lstStyle/>
          <a:p>
            <a:r>
              <a:rPr lang="en-US" dirty="0"/>
              <a:t>Timeline Review</a:t>
            </a:r>
          </a:p>
          <a:p>
            <a:r>
              <a:rPr lang="en-US" dirty="0"/>
              <a:t>Cross LEA Phase</a:t>
            </a:r>
          </a:p>
          <a:p>
            <a:pPr lvl="1"/>
            <a:r>
              <a:rPr lang="en-US" dirty="0"/>
              <a:t>Overview</a:t>
            </a:r>
          </a:p>
          <a:p>
            <a:pPr lvl="1"/>
            <a:r>
              <a:rPr lang="en-US" dirty="0"/>
              <a:t>Steps</a:t>
            </a:r>
          </a:p>
          <a:p>
            <a:pPr lvl="1"/>
            <a:r>
              <a:rPr lang="en-US" dirty="0"/>
              <a:t>Business Rules</a:t>
            </a:r>
          </a:p>
          <a:p>
            <a:pPr lvl="1"/>
            <a:r>
              <a:rPr lang="en-US" dirty="0"/>
              <a:t>Important Data to Review</a:t>
            </a:r>
          </a:p>
          <a:p>
            <a:pPr lvl="1"/>
            <a:r>
              <a:rPr lang="en-US" dirty="0"/>
              <a:t>Validating Data Checklist</a:t>
            </a:r>
          </a:p>
          <a:p>
            <a:pPr lvl="1"/>
            <a:r>
              <a:rPr lang="en-US" dirty="0"/>
              <a:t>Submit Snapshot Screen</a:t>
            </a:r>
          </a:p>
          <a:p>
            <a:pPr lvl="1"/>
            <a:r>
              <a:rPr lang="en-US" dirty="0"/>
              <a:t>Adequate Documentation of Transfer</a:t>
            </a:r>
          </a:p>
          <a:p>
            <a:pPr lvl="1"/>
            <a:r>
              <a:rPr lang="en-US" dirty="0"/>
              <a:t>Adjustment File</a:t>
            </a:r>
          </a:p>
          <a:p>
            <a:r>
              <a:rPr lang="en-US" dirty="0"/>
              <a:t>Cross LEA: CEDAR/COGNOS Reports</a:t>
            </a:r>
          </a:p>
          <a:p>
            <a:r>
              <a:rPr lang="en-US" dirty="0"/>
              <a:t>SE700 Rule List with Notes</a:t>
            </a:r>
          </a:p>
          <a:p>
            <a:r>
              <a:rPr lang="en-US" dirty="0"/>
              <a:t>Questions</a:t>
            </a:r>
          </a:p>
          <a:p>
            <a:pPr marL="457200" lvl="1" indent="0">
              <a:buNone/>
            </a:pPr>
            <a:endParaRPr lang="en-US" dirty="0"/>
          </a:p>
        </p:txBody>
      </p:sp>
      <p:sp>
        <p:nvSpPr>
          <p:cNvPr id="4" name="Slide Number Placeholder 3">
            <a:extLst>
              <a:ext uri="{FF2B5EF4-FFF2-40B4-BE49-F238E27FC236}">
                <a16:creationId xmlns:a16="http://schemas.microsoft.com/office/drawing/2014/main" id="{00646558-F26C-CA56-789B-E67219887BB5}"/>
              </a:ext>
            </a:extLst>
          </p:cNvPr>
          <p:cNvSpPr>
            <a:spLocks noGrp="1"/>
          </p:cNvSpPr>
          <p:nvPr>
            <p:ph type="sldNum" sz="quarter" idx="12"/>
          </p:nvPr>
        </p:nvSpPr>
        <p:spPr/>
        <p:txBody>
          <a:bodyPr/>
          <a:lstStyle/>
          <a:p>
            <a:fld id="{C479D5F6-EDCB-402A-AC08-4943A1820E8F}" type="slidenum">
              <a:rPr lang="en-US" smtClean="0"/>
              <a:pPr/>
              <a:t>2</a:t>
            </a:fld>
            <a:endParaRPr lang="en-US" dirty="0"/>
          </a:p>
        </p:txBody>
      </p:sp>
    </p:spTree>
    <p:extLst>
      <p:ext uri="{BB962C8B-B14F-4D97-AF65-F5344CB8AC3E}">
        <p14:creationId xmlns:p14="http://schemas.microsoft.com/office/powerpoint/2010/main" val="5275390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00AAEEC-4766-A9C7-D906-23CEFF316A6E}"/>
              </a:ext>
            </a:extLst>
          </p:cNvPr>
          <p:cNvSpPr>
            <a:spLocks noGrp="1"/>
          </p:cNvSpPr>
          <p:nvPr>
            <p:ph type="title"/>
          </p:nvPr>
        </p:nvSpPr>
        <p:spPr>
          <a:xfrm>
            <a:off x="1075766" y="5893622"/>
            <a:ext cx="9439832" cy="898524"/>
          </a:xfrm>
        </p:spPr>
        <p:txBody>
          <a:bodyPr>
            <a:normAutofit/>
          </a:bodyPr>
          <a:lstStyle/>
          <a:p>
            <a:r>
              <a:rPr lang="en-US" dirty="0"/>
              <a:t>Cross LEA List – Students Removed from AYG Cohort</a:t>
            </a:r>
          </a:p>
        </p:txBody>
      </p:sp>
      <p:pic>
        <p:nvPicPr>
          <p:cNvPr id="11" name="Content Placeholder 10" descr="sample CROSS LEA List - Student removed from AYG Cohort report. Report organizes student lists by School and AYG Cohort">
            <a:extLst>
              <a:ext uri="{FF2B5EF4-FFF2-40B4-BE49-F238E27FC236}">
                <a16:creationId xmlns:a16="http://schemas.microsoft.com/office/drawing/2014/main" id="{C30CF28F-2723-4279-BAC2-AD964B8FCD44}"/>
              </a:ext>
            </a:extLst>
          </p:cNvPr>
          <p:cNvPicPr>
            <a:picLocks noGrp="1" noChangeAspect="1"/>
          </p:cNvPicPr>
          <p:nvPr>
            <p:ph sz="quarter" idx="15"/>
          </p:nvPr>
        </p:nvPicPr>
        <p:blipFill>
          <a:blip r:embed="rId2"/>
          <a:stretch>
            <a:fillRect/>
          </a:stretch>
        </p:blipFill>
        <p:spPr>
          <a:xfrm>
            <a:off x="227916" y="174490"/>
            <a:ext cx="7741024" cy="4292587"/>
          </a:xfrm>
        </p:spPr>
      </p:pic>
      <p:sp>
        <p:nvSpPr>
          <p:cNvPr id="9" name="Content Placeholder 8">
            <a:extLst>
              <a:ext uri="{FF2B5EF4-FFF2-40B4-BE49-F238E27FC236}">
                <a16:creationId xmlns:a16="http://schemas.microsoft.com/office/drawing/2014/main" id="{9951CAAC-88C2-4C63-30C3-9F4A9674B650}"/>
              </a:ext>
            </a:extLst>
          </p:cNvPr>
          <p:cNvSpPr>
            <a:spLocks noGrp="1"/>
          </p:cNvSpPr>
          <p:nvPr>
            <p:ph sz="quarter" idx="17"/>
          </p:nvPr>
        </p:nvSpPr>
        <p:spPr>
          <a:xfrm>
            <a:off x="227916" y="4878496"/>
            <a:ext cx="7741024" cy="8079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a:normAutofit lnSpcReduction="10000"/>
          </a:bodyPr>
          <a:lstStyle/>
          <a:p>
            <a:pPr marL="0" indent="0" algn="ctr">
              <a:buNone/>
            </a:pPr>
            <a:r>
              <a:rPr lang="en-US" i="1" dirty="0"/>
              <a:t>Exit types that comprise the AYG Cohort: </a:t>
            </a:r>
            <a:br>
              <a:rPr lang="en-US" i="1" dirty="0"/>
            </a:br>
            <a:r>
              <a:rPr lang="en-US" i="1" dirty="0"/>
              <a:t>00, 90-96, 40, 50, 70, 18, 19, 21, 12, 26, or 30</a:t>
            </a:r>
          </a:p>
        </p:txBody>
      </p:sp>
      <p:sp>
        <p:nvSpPr>
          <p:cNvPr id="3" name="Slide Number Placeholder 2">
            <a:extLst>
              <a:ext uri="{FF2B5EF4-FFF2-40B4-BE49-F238E27FC236}">
                <a16:creationId xmlns:a16="http://schemas.microsoft.com/office/drawing/2014/main" id="{15F298AB-A6F1-27C1-36D9-43D5002F7F15}"/>
              </a:ext>
            </a:extLst>
          </p:cNvPr>
          <p:cNvSpPr>
            <a:spLocks noGrp="1"/>
          </p:cNvSpPr>
          <p:nvPr>
            <p:ph type="sldNum" sz="quarter" idx="12"/>
          </p:nvPr>
        </p:nvSpPr>
        <p:spPr/>
        <p:txBody>
          <a:bodyPr/>
          <a:lstStyle/>
          <a:p>
            <a:fld id="{C479D5F6-EDCB-402A-AC08-4943A1820E8F}" type="slidenum">
              <a:rPr lang="en-US" smtClean="0"/>
              <a:pPr/>
              <a:t>20</a:t>
            </a:fld>
            <a:endParaRPr lang="en-US" dirty="0"/>
          </a:p>
        </p:txBody>
      </p:sp>
      <p:sp>
        <p:nvSpPr>
          <p:cNvPr id="4" name="Content Placeholder 3">
            <a:extLst>
              <a:ext uri="{FF2B5EF4-FFF2-40B4-BE49-F238E27FC236}">
                <a16:creationId xmlns:a16="http://schemas.microsoft.com/office/drawing/2014/main" id="{AD1FAE4C-EBFF-B6AC-B75F-9B0E55040712}"/>
              </a:ext>
            </a:extLst>
          </p:cNvPr>
          <p:cNvSpPr>
            <a:spLocks noGrp="1"/>
          </p:cNvSpPr>
          <p:nvPr>
            <p:ph sz="quarter" idx="16"/>
          </p:nvPr>
        </p:nvSpPr>
        <p:spPr>
          <a:xfrm>
            <a:off x="8134350" y="237618"/>
            <a:ext cx="3676650" cy="5244585"/>
          </a:xfrm>
        </p:spPr>
        <p:txBody>
          <a:bodyPr>
            <a:normAutofit lnSpcReduction="10000"/>
          </a:bodyPr>
          <a:lstStyle/>
          <a:p>
            <a:r>
              <a:rPr lang="en-US" b="1" dirty="0"/>
              <a:t>Prior year: </a:t>
            </a:r>
            <a:br>
              <a:rPr lang="en-US" dirty="0"/>
            </a:br>
            <a:r>
              <a:rPr lang="en-US" dirty="0"/>
              <a:t>Exit type where student remained in the AYG Cohort for the School/LEA</a:t>
            </a:r>
          </a:p>
          <a:p>
            <a:r>
              <a:rPr lang="en-US" b="1" dirty="0"/>
              <a:t>Current Year:</a:t>
            </a:r>
            <a:br>
              <a:rPr lang="en-US" dirty="0"/>
            </a:br>
            <a:r>
              <a:rPr lang="en-US" dirty="0"/>
              <a:t>Student began attending another CO LEA</a:t>
            </a:r>
          </a:p>
          <a:p>
            <a:pPr lvl="1"/>
            <a:r>
              <a:rPr lang="en-US" dirty="0"/>
              <a:t>Added to AYG cohort of new LEA</a:t>
            </a:r>
          </a:p>
          <a:p>
            <a:pPr lvl="1"/>
            <a:r>
              <a:rPr lang="en-US" dirty="0"/>
              <a:t>Removed from AYG Cohort of prior LEA</a:t>
            </a:r>
          </a:p>
          <a:p>
            <a:r>
              <a:rPr lang="en-US" dirty="0"/>
              <a:t>Also reflects students with SE701, SE705, and SE709 warnings</a:t>
            </a:r>
          </a:p>
        </p:txBody>
      </p:sp>
    </p:spTree>
    <p:extLst>
      <p:ext uri="{BB962C8B-B14F-4D97-AF65-F5344CB8AC3E}">
        <p14:creationId xmlns:p14="http://schemas.microsoft.com/office/powerpoint/2010/main" val="2128297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87B4B-2D70-D231-6E86-187A68EF6857}"/>
              </a:ext>
            </a:extLst>
          </p:cNvPr>
          <p:cNvSpPr>
            <a:spLocks noGrp="1"/>
          </p:cNvSpPr>
          <p:nvPr>
            <p:ph type="title"/>
          </p:nvPr>
        </p:nvSpPr>
        <p:spPr>
          <a:xfrm>
            <a:off x="618565" y="5893622"/>
            <a:ext cx="9897033" cy="898524"/>
          </a:xfrm>
        </p:spPr>
        <p:txBody>
          <a:bodyPr>
            <a:normAutofit/>
          </a:bodyPr>
          <a:lstStyle/>
          <a:p>
            <a:r>
              <a:rPr lang="en-US" dirty="0"/>
              <a:t>Cross LEA List – Students with SE700 errors or warnings</a:t>
            </a:r>
          </a:p>
        </p:txBody>
      </p:sp>
      <p:pic>
        <p:nvPicPr>
          <p:cNvPr id="8" name="Content Placeholder 7" descr="Sample Cross LEA List - Students with SE700 errors or warnings report highlighting the Business Rule Code column on the far left that corresponds to codes on the error reports">
            <a:extLst>
              <a:ext uri="{FF2B5EF4-FFF2-40B4-BE49-F238E27FC236}">
                <a16:creationId xmlns:a16="http://schemas.microsoft.com/office/drawing/2014/main" id="{EFC9C137-8452-8E54-F278-393C1585B392}"/>
              </a:ext>
            </a:extLst>
          </p:cNvPr>
          <p:cNvPicPr>
            <a:picLocks noGrp="1" noChangeAspect="1"/>
          </p:cNvPicPr>
          <p:nvPr>
            <p:ph sz="quarter" idx="15"/>
          </p:nvPr>
        </p:nvPicPr>
        <p:blipFill>
          <a:blip r:embed="rId2"/>
          <a:stretch>
            <a:fillRect/>
          </a:stretch>
        </p:blipFill>
        <p:spPr>
          <a:xfrm>
            <a:off x="227915" y="295769"/>
            <a:ext cx="11638503" cy="2052983"/>
          </a:xfrm>
        </p:spPr>
      </p:pic>
      <p:sp>
        <p:nvSpPr>
          <p:cNvPr id="5" name="Content Placeholder 4">
            <a:extLst>
              <a:ext uri="{FF2B5EF4-FFF2-40B4-BE49-F238E27FC236}">
                <a16:creationId xmlns:a16="http://schemas.microsoft.com/office/drawing/2014/main" id="{E7C5FBFA-BCAA-74C0-561C-A10F5D67CCAB}"/>
              </a:ext>
            </a:extLst>
          </p:cNvPr>
          <p:cNvSpPr>
            <a:spLocks noGrp="1"/>
          </p:cNvSpPr>
          <p:nvPr>
            <p:ph sz="quarter" idx="16"/>
          </p:nvPr>
        </p:nvSpPr>
        <p:spPr>
          <a:xfrm>
            <a:off x="227916" y="2545976"/>
            <a:ext cx="11638502" cy="3254189"/>
          </a:xfrm>
        </p:spPr>
        <p:txBody>
          <a:bodyPr>
            <a:normAutofit/>
          </a:bodyPr>
          <a:lstStyle/>
          <a:p>
            <a:r>
              <a:rPr lang="en-US" dirty="0"/>
              <a:t>Shows both your LEA and the other reporting LEA for any student with a SE700 error or warning. </a:t>
            </a:r>
          </a:p>
          <a:p>
            <a:r>
              <a:rPr lang="en-US" dirty="0"/>
              <a:t>Second step to reviewing SE700 errors/warnings after using pipeline error report</a:t>
            </a:r>
          </a:p>
          <a:p>
            <a:pPr marL="0" indent="0">
              <a:buNone/>
            </a:pPr>
            <a:r>
              <a:rPr lang="en-US" b="1" dirty="0"/>
              <a:t>Reminders: </a:t>
            </a:r>
          </a:p>
          <a:p>
            <a:r>
              <a:rPr lang="en-US" dirty="0"/>
              <a:t>Not all SE700 series rules will have an ‘other reporting district’</a:t>
            </a:r>
          </a:p>
          <a:p>
            <a:r>
              <a:rPr lang="en-US" dirty="0"/>
              <a:t>Some SE700 rules require districts to collaborate to resolve the issue</a:t>
            </a:r>
          </a:p>
        </p:txBody>
      </p:sp>
      <p:sp>
        <p:nvSpPr>
          <p:cNvPr id="3" name="Slide Number Placeholder 2">
            <a:extLst>
              <a:ext uri="{FF2B5EF4-FFF2-40B4-BE49-F238E27FC236}">
                <a16:creationId xmlns:a16="http://schemas.microsoft.com/office/drawing/2014/main" id="{8480DC24-7BFB-A26C-4459-8310554973EF}"/>
              </a:ext>
            </a:extLst>
          </p:cNvPr>
          <p:cNvSpPr>
            <a:spLocks noGrp="1"/>
          </p:cNvSpPr>
          <p:nvPr>
            <p:ph type="sldNum" sz="quarter" idx="12"/>
          </p:nvPr>
        </p:nvSpPr>
        <p:spPr/>
        <p:txBody>
          <a:bodyPr/>
          <a:lstStyle/>
          <a:p>
            <a:fld id="{C479D5F6-EDCB-402A-AC08-4943A1820E8F}" type="slidenum">
              <a:rPr lang="en-US" smtClean="0"/>
              <a:pPr/>
              <a:t>21</a:t>
            </a:fld>
            <a:endParaRPr lang="en-US" dirty="0"/>
          </a:p>
        </p:txBody>
      </p:sp>
    </p:spTree>
    <p:extLst>
      <p:ext uri="{BB962C8B-B14F-4D97-AF65-F5344CB8AC3E}">
        <p14:creationId xmlns:p14="http://schemas.microsoft.com/office/powerpoint/2010/main" val="3426867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345FC-FF87-0908-A0C0-B8AB4A8BEDC8}"/>
              </a:ext>
            </a:extLst>
          </p:cNvPr>
          <p:cNvSpPr>
            <a:spLocks noGrp="1"/>
          </p:cNvSpPr>
          <p:nvPr>
            <p:ph type="title"/>
          </p:nvPr>
        </p:nvSpPr>
        <p:spPr/>
        <p:txBody>
          <a:bodyPr/>
          <a:lstStyle/>
          <a:p>
            <a:r>
              <a:rPr lang="en-US" dirty="0"/>
              <a:t>SEY Respondent Contact List</a:t>
            </a:r>
          </a:p>
        </p:txBody>
      </p:sp>
      <p:pic>
        <p:nvPicPr>
          <p:cNvPr id="9" name="Picture 8" descr="Sample SEY Respondent Contact List report highlighting the page up and page down buttons at the bottom of the screen">
            <a:extLst>
              <a:ext uri="{FF2B5EF4-FFF2-40B4-BE49-F238E27FC236}">
                <a16:creationId xmlns:a16="http://schemas.microsoft.com/office/drawing/2014/main" id="{3F9B6E17-121D-50E1-62E5-25945763D413}"/>
              </a:ext>
            </a:extLst>
          </p:cNvPr>
          <p:cNvPicPr>
            <a:picLocks noChangeAspect="1"/>
          </p:cNvPicPr>
          <p:nvPr/>
        </p:nvPicPr>
        <p:blipFill>
          <a:blip r:embed="rId2"/>
          <a:stretch>
            <a:fillRect/>
          </a:stretch>
        </p:blipFill>
        <p:spPr>
          <a:xfrm>
            <a:off x="227916" y="224404"/>
            <a:ext cx="5662151" cy="1806097"/>
          </a:xfrm>
          <a:prstGeom prst="rect">
            <a:avLst/>
          </a:prstGeom>
        </p:spPr>
      </p:pic>
      <p:sp>
        <p:nvSpPr>
          <p:cNvPr id="5" name="Content Placeholder 4">
            <a:extLst>
              <a:ext uri="{FF2B5EF4-FFF2-40B4-BE49-F238E27FC236}">
                <a16:creationId xmlns:a16="http://schemas.microsoft.com/office/drawing/2014/main" id="{1722C0F7-FDDB-4044-520D-0E5F8671ECF0}"/>
              </a:ext>
            </a:extLst>
          </p:cNvPr>
          <p:cNvSpPr>
            <a:spLocks noGrp="1"/>
          </p:cNvSpPr>
          <p:nvPr>
            <p:ph sz="quarter" idx="16"/>
          </p:nvPr>
        </p:nvSpPr>
        <p:spPr>
          <a:xfrm>
            <a:off x="227916" y="2311081"/>
            <a:ext cx="5715000" cy="2514600"/>
          </a:xfrm>
        </p:spPr>
        <p:txBody>
          <a:bodyPr>
            <a:normAutofit/>
          </a:bodyPr>
          <a:lstStyle/>
          <a:p>
            <a:pPr marL="0" indent="0">
              <a:buNone/>
            </a:pPr>
            <a:r>
              <a:rPr lang="en-US" b="1" dirty="0"/>
              <a:t>Use:</a:t>
            </a:r>
          </a:p>
          <a:p>
            <a:r>
              <a:rPr lang="en-US" dirty="0"/>
              <a:t>Find contact information for the ‘other district’s’ SEY respondent when resolving SE700 errors and warnings or investigating SE137 &amp; SE138 warnings</a:t>
            </a:r>
          </a:p>
        </p:txBody>
      </p:sp>
      <p:sp>
        <p:nvSpPr>
          <p:cNvPr id="4" name="Content Placeholder 3">
            <a:extLst>
              <a:ext uri="{FF2B5EF4-FFF2-40B4-BE49-F238E27FC236}">
                <a16:creationId xmlns:a16="http://schemas.microsoft.com/office/drawing/2014/main" id="{951588B8-89DC-D1B0-1181-BD620F10B7EE}"/>
              </a:ext>
            </a:extLst>
          </p:cNvPr>
          <p:cNvSpPr>
            <a:spLocks noGrp="1"/>
          </p:cNvSpPr>
          <p:nvPr>
            <p:ph sz="quarter" idx="15"/>
          </p:nvPr>
        </p:nvSpPr>
        <p:spPr>
          <a:xfrm>
            <a:off x="6096000" y="224404"/>
            <a:ext cx="5715000" cy="4069690"/>
          </a:xfrm>
        </p:spPr>
        <p:txBody>
          <a:bodyPr>
            <a:normAutofit/>
          </a:bodyPr>
          <a:lstStyle/>
          <a:p>
            <a:r>
              <a:rPr lang="en-US" dirty="0"/>
              <a:t>Lists all </a:t>
            </a:r>
            <a:r>
              <a:rPr lang="en-US" dirty="0" err="1"/>
              <a:t>IdM</a:t>
            </a:r>
            <a:r>
              <a:rPr lang="en-US" dirty="0"/>
              <a:t> users with SEY~LEA Approver or SEY~LEA User permissions</a:t>
            </a:r>
          </a:p>
          <a:p>
            <a:r>
              <a:rPr lang="en-US" dirty="0"/>
              <a:t>Email address reflects </a:t>
            </a:r>
            <a:r>
              <a:rPr lang="en-US" dirty="0" err="1"/>
              <a:t>IdM</a:t>
            </a:r>
            <a:r>
              <a:rPr lang="en-US" dirty="0"/>
              <a:t> account</a:t>
            </a:r>
          </a:p>
          <a:p>
            <a:r>
              <a:rPr lang="en-US" dirty="0"/>
              <a:t>Phone number reflects the number entered into pipeline through the on-screen prompt in pipeline</a:t>
            </a:r>
          </a:p>
          <a:p>
            <a:pPr lvl="1"/>
            <a:r>
              <a:rPr lang="en-US" dirty="0"/>
              <a:t>If you don’t have the on-screen prompt and your phone number is incorrect on this report, email </a:t>
            </a:r>
            <a:r>
              <a:rPr lang="en-US" dirty="0">
                <a:hlinkClick r:id="rId3"/>
              </a:rPr>
              <a:t>StudentEndOfYear@cde.state.co.us</a:t>
            </a:r>
            <a:r>
              <a:rPr lang="en-US" dirty="0"/>
              <a:t> to have it updated</a:t>
            </a:r>
          </a:p>
        </p:txBody>
      </p:sp>
      <p:pic>
        <p:nvPicPr>
          <p:cNvPr id="7" name="Content Placeholder 6" descr="Pipeline Screen: Phone Number Update&#10;To enhance communications during the cross LEA duplicate process for the collection(s) you are assigned, please verify, update, and add your phone number and click Save.">
            <a:extLst>
              <a:ext uri="{FF2B5EF4-FFF2-40B4-BE49-F238E27FC236}">
                <a16:creationId xmlns:a16="http://schemas.microsoft.com/office/drawing/2014/main" id="{716B7002-0138-A1E3-2342-D39F3E895026}"/>
              </a:ext>
            </a:extLst>
          </p:cNvPr>
          <p:cNvPicPr>
            <a:picLocks noGrp="1" noChangeAspect="1"/>
          </p:cNvPicPr>
          <p:nvPr>
            <p:ph sz="quarter" idx="17"/>
          </p:nvPr>
        </p:nvPicPr>
        <p:blipFill>
          <a:blip r:embed="rId4"/>
          <a:stretch>
            <a:fillRect/>
          </a:stretch>
        </p:blipFill>
        <p:spPr>
          <a:xfrm>
            <a:off x="6148849" y="4167645"/>
            <a:ext cx="5715000" cy="1316072"/>
          </a:xfrm>
          <a:prstGeom prst="rect">
            <a:avLst/>
          </a:prstGeom>
        </p:spPr>
      </p:pic>
      <p:sp>
        <p:nvSpPr>
          <p:cNvPr id="3" name="Slide Number Placeholder 2">
            <a:extLst>
              <a:ext uri="{FF2B5EF4-FFF2-40B4-BE49-F238E27FC236}">
                <a16:creationId xmlns:a16="http://schemas.microsoft.com/office/drawing/2014/main" id="{F1A1AD56-6202-FCAB-9E37-C2F31E4E6F78}"/>
              </a:ext>
            </a:extLst>
          </p:cNvPr>
          <p:cNvSpPr>
            <a:spLocks noGrp="1"/>
          </p:cNvSpPr>
          <p:nvPr>
            <p:ph type="sldNum" sz="quarter" idx="12"/>
          </p:nvPr>
        </p:nvSpPr>
        <p:spPr/>
        <p:txBody>
          <a:bodyPr/>
          <a:lstStyle/>
          <a:p>
            <a:fld id="{C479D5F6-EDCB-402A-AC08-4943A1820E8F}" type="slidenum">
              <a:rPr lang="en-US" smtClean="0"/>
              <a:pPr/>
              <a:t>22</a:t>
            </a:fld>
            <a:endParaRPr lang="en-US" dirty="0"/>
          </a:p>
        </p:txBody>
      </p:sp>
    </p:spTree>
    <p:extLst>
      <p:ext uri="{BB962C8B-B14F-4D97-AF65-F5344CB8AC3E}">
        <p14:creationId xmlns:p14="http://schemas.microsoft.com/office/powerpoint/2010/main" val="31936377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C6239-DA7D-A7BB-9C02-AA71E20DDFF0}"/>
              </a:ext>
            </a:extLst>
          </p:cNvPr>
          <p:cNvSpPr>
            <a:spLocks noGrp="1"/>
          </p:cNvSpPr>
          <p:nvPr>
            <p:ph type="title"/>
          </p:nvPr>
        </p:nvSpPr>
        <p:spPr/>
        <p:txBody>
          <a:bodyPr/>
          <a:lstStyle/>
          <a:p>
            <a:r>
              <a:rPr lang="en-US" dirty="0"/>
              <a:t>SASID Lookup: Cross LEA </a:t>
            </a:r>
          </a:p>
        </p:txBody>
      </p:sp>
      <p:sp>
        <p:nvSpPr>
          <p:cNvPr id="3" name="Slide Number Placeholder 2">
            <a:extLst>
              <a:ext uri="{FF2B5EF4-FFF2-40B4-BE49-F238E27FC236}">
                <a16:creationId xmlns:a16="http://schemas.microsoft.com/office/drawing/2014/main" id="{31C197EE-0D29-6853-882F-B6936DAC14C2}"/>
              </a:ext>
            </a:extLst>
          </p:cNvPr>
          <p:cNvSpPr>
            <a:spLocks noGrp="1"/>
          </p:cNvSpPr>
          <p:nvPr>
            <p:ph type="sldNum" sz="quarter" idx="12"/>
          </p:nvPr>
        </p:nvSpPr>
        <p:spPr/>
        <p:txBody>
          <a:bodyPr/>
          <a:lstStyle/>
          <a:p>
            <a:fld id="{C479D5F6-EDCB-402A-AC08-4943A1820E8F}" type="slidenum">
              <a:rPr lang="en-US" smtClean="0"/>
              <a:pPr/>
              <a:t>23</a:t>
            </a:fld>
            <a:endParaRPr lang="en-US" dirty="0"/>
          </a:p>
        </p:txBody>
      </p:sp>
      <p:sp>
        <p:nvSpPr>
          <p:cNvPr id="4" name="Content Placeholder 3">
            <a:extLst>
              <a:ext uri="{FF2B5EF4-FFF2-40B4-BE49-F238E27FC236}">
                <a16:creationId xmlns:a16="http://schemas.microsoft.com/office/drawing/2014/main" id="{DA0EFB1E-5D82-7FD8-BE69-06FFBEABBEBF}"/>
              </a:ext>
            </a:extLst>
          </p:cNvPr>
          <p:cNvSpPr>
            <a:spLocks noGrp="1"/>
          </p:cNvSpPr>
          <p:nvPr>
            <p:ph sz="quarter" idx="15"/>
          </p:nvPr>
        </p:nvSpPr>
        <p:spPr>
          <a:xfrm>
            <a:off x="227915" y="2224763"/>
            <a:ext cx="11728601" cy="3257442"/>
          </a:xfrm>
        </p:spPr>
        <p:txBody>
          <a:bodyPr>
            <a:normAutofit/>
          </a:bodyPr>
          <a:lstStyle/>
          <a:p>
            <a:r>
              <a:rPr lang="en-US" dirty="0"/>
              <a:t>Available throughout the entire collection</a:t>
            </a:r>
          </a:p>
          <a:p>
            <a:r>
              <a:rPr lang="en-US" dirty="0"/>
              <a:t>Designed to help research SE700 business rules, SE900 business rules, and some regular phase business rules (SE137, SE138, etc.)</a:t>
            </a:r>
          </a:p>
          <a:p>
            <a:r>
              <a:rPr lang="en-US" dirty="0"/>
              <a:t>In the example above, District A is the last district of attendance. We’d expect District B to update their exit type to show exit type 13.</a:t>
            </a:r>
          </a:p>
          <a:p>
            <a:r>
              <a:rPr lang="en-US" dirty="0"/>
              <a:t>Former Report Name </a:t>
            </a:r>
            <a:r>
              <a:rPr lang="en-US" i="1" dirty="0"/>
              <a:t>EOY Cross LEA Lookup by SASID</a:t>
            </a:r>
            <a:endParaRPr lang="en-US" dirty="0"/>
          </a:p>
          <a:p>
            <a:endParaRPr lang="en-US" dirty="0"/>
          </a:p>
          <a:p>
            <a:endParaRPr lang="en-US" dirty="0"/>
          </a:p>
        </p:txBody>
      </p:sp>
      <p:pic>
        <p:nvPicPr>
          <p:cNvPr id="8" name="Content Placeholder 7" descr="sample SASID Lookup Cross LEA report showing a scenario with conflicting exit types and dates that the two districts would need to work through to address.">
            <a:extLst>
              <a:ext uri="{FF2B5EF4-FFF2-40B4-BE49-F238E27FC236}">
                <a16:creationId xmlns:a16="http://schemas.microsoft.com/office/drawing/2014/main" id="{C48CAC44-DFAF-AB37-625B-E41FF8E8019D}"/>
              </a:ext>
            </a:extLst>
          </p:cNvPr>
          <p:cNvPicPr>
            <a:picLocks noGrp="1" noChangeAspect="1"/>
          </p:cNvPicPr>
          <p:nvPr>
            <p:ph sz="quarter" idx="16"/>
          </p:nvPr>
        </p:nvPicPr>
        <p:blipFill>
          <a:blip r:embed="rId2"/>
          <a:stretch>
            <a:fillRect/>
          </a:stretch>
        </p:blipFill>
        <p:spPr>
          <a:xfrm>
            <a:off x="209278" y="304977"/>
            <a:ext cx="11747238" cy="1508369"/>
          </a:xfrm>
        </p:spPr>
      </p:pic>
    </p:spTree>
    <p:extLst>
      <p:ext uri="{BB962C8B-B14F-4D97-AF65-F5344CB8AC3E}">
        <p14:creationId xmlns:p14="http://schemas.microsoft.com/office/powerpoint/2010/main" val="29136749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8D1F3-480A-39C2-B4C9-B50DD95B4167}"/>
              </a:ext>
            </a:extLst>
          </p:cNvPr>
          <p:cNvSpPr>
            <a:spLocks noGrp="1"/>
          </p:cNvSpPr>
          <p:nvPr>
            <p:ph type="title"/>
          </p:nvPr>
        </p:nvSpPr>
        <p:spPr>
          <a:xfrm>
            <a:off x="645459" y="5893622"/>
            <a:ext cx="9870139" cy="898524"/>
          </a:xfrm>
        </p:spPr>
        <p:txBody>
          <a:bodyPr>
            <a:normAutofit/>
          </a:bodyPr>
          <a:lstStyle/>
          <a:p>
            <a:r>
              <a:rPr lang="en-US" dirty="0"/>
              <a:t>Student List: AYG Cohort Adjustments</a:t>
            </a:r>
          </a:p>
        </p:txBody>
      </p:sp>
      <p:sp>
        <p:nvSpPr>
          <p:cNvPr id="3" name="Slide Number Placeholder 2">
            <a:extLst>
              <a:ext uri="{FF2B5EF4-FFF2-40B4-BE49-F238E27FC236}">
                <a16:creationId xmlns:a16="http://schemas.microsoft.com/office/drawing/2014/main" id="{B934A980-7045-4D0C-C254-6A2686460E86}"/>
              </a:ext>
            </a:extLst>
          </p:cNvPr>
          <p:cNvSpPr>
            <a:spLocks noGrp="1"/>
          </p:cNvSpPr>
          <p:nvPr>
            <p:ph type="sldNum" sz="quarter" idx="12"/>
          </p:nvPr>
        </p:nvSpPr>
        <p:spPr/>
        <p:txBody>
          <a:bodyPr/>
          <a:lstStyle/>
          <a:p>
            <a:fld id="{C479D5F6-EDCB-402A-AC08-4943A1820E8F}" type="slidenum">
              <a:rPr lang="en-US" smtClean="0"/>
              <a:pPr/>
              <a:t>24</a:t>
            </a:fld>
            <a:endParaRPr lang="en-US" dirty="0"/>
          </a:p>
        </p:txBody>
      </p:sp>
      <p:pic>
        <p:nvPicPr>
          <p:cNvPr id="8" name="Content Placeholder 7" descr="Sample Student List: AYG Cohort Adjustments report highlighting the adjustment school year, adjustment justification code, and year adjustment was made columns">
            <a:extLst>
              <a:ext uri="{FF2B5EF4-FFF2-40B4-BE49-F238E27FC236}">
                <a16:creationId xmlns:a16="http://schemas.microsoft.com/office/drawing/2014/main" id="{24239C78-CB9F-2C4F-07D8-4F9ECA80F8CF}"/>
              </a:ext>
            </a:extLst>
          </p:cNvPr>
          <p:cNvPicPr>
            <a:picLocks noGrp="1" noChangeAspect="1"/>
          </p:cNvPicPr>
          <p:nvPr>
            <p:ph sz="quarter" idx="15"/>
          </p:nvPr>
        </p:nvPicPr>
        <p:blipFill>
          <a:blip r:embed="rId2"/>
          <a:stretch>
            <a:fillRect/>
          </a:stretch>
        </p:blipFill>
        <p:spPr>
          <a:xfrm>
            <a:off x="1314544" y="291407"/>
            <a:ext cx="9256743" cy="2535394"/>
          </a:xfrm>
        </p:spPr>
      </p:pic>
      <p:sp>
        <p:nvSpPr>
          <p:cNvPr id="5" name="Content Placeholder 4">
            <a:extLst>
              <a:ext uri="{FF2B5EF4-FFF2-40B4-BE49-F238E27FC236}">
                <a16:creationId xmlns:a16="http://schemas.microsoft.com/office/drawing/2014/main" id="{79A66FCD-978E-8A5B-4233-C900C7EAAA6A}"/>
              </a:ext>
            </a:extLst>
          </p:cNvPr>
          <p:cNvSpPr>
            <a:spLocks noGrp="1"/>
          </p:cNvSpPr>
          <p:nvPr>
            <p:ph sz="quarter" idx="16"/>
          </p:nvPr>
        </p:nvSpPr>
        <p:spPr>
          <a:xfrm>
            <a:off x="227916" y="2967605"/>
            <a:ext cx="11605496" cy="2737870"/>
          </a:xfrm>
        </p:spPr>
        <p:txBody>
          <a:bodyPr>
            <a:normAutofit/>
          </a:bodyPr>
          <a:lstStyle/>
          <a:p>
            <a:r>
              <a:rPr lang="en-US" dirty="0"/>
              <a:t>Review impact of adjustment records uploaded in the current year</a:t>
            </a:r>
          </a:p>
          <a:p>
            <a:r>
              <a:rPr lang="en-US" dirty="0"/>
              <a:t>Organized by AYG cohort</a:t>
            </a:r>
          </a:p>
          <a:p>
            <a:r>
              <a:rPr lang="en-US" dirty="0"/>
              <a:t>Critical Fields</a:t>
            </a:r>
          </a:p>
          <a:p>
            <a:pPr lvl="1"/>
            <a:r>
              <a:rPr lang="en-US" dirty="0"/>
              <a:t>Adjustment School Year = prior year exit that the adjustment record applies to</a:t>
            </a:r>
          </a:p>
          <a:p>
            <a:pPr lvl="1"/>
            <a:r>
              <a:rPr lang="en-US" dirty="0"/>
              <a:t>Adjustment Justification Code = new exit status for the student</a:t>
            </a:r>
          </a:p>
          <a:p>
            <a:pPr lvl="1"/>
            <a:r>
              <a:rPr lang="en-US" dirty="0"/>
              <a:t>Year Adjustment Was Made = SEY reported collection when LEA received updated information regarding student’s educational status causing need for adjustment</a:t>
            </a:r>
          </a:p>
        </p:txBody>
      </p:sp>
    </p:spTree>
    <p:extLst>
      <p:ext uri="{BB962C8B-B14F-4D97-AF65-F5344CB8AC3E}">
        <p14:creationId xmlns:p14="http://schemas.microsoft.com/office/powerpoint/2010/main" val="4062667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974B37-EE04-ABA4-56B8-B5753CD205CC}"/>
              </a:ext>
            </a:extLst>
          </p:cNvPr>
          <p:cNvSpPr>
            <a:spLocks noGrp="1"/>
          </p:cNvSpPr>
          <p:nvPr>
            <p:ph type="ctrTitle"/>
          </p:nvPr>
        </p:nvSpPr>
        <p:spPr/>
        <p:txBody>
          <a:bodyPr/>
          <a:lstStyle/>
          <a:p>
            <a:r>
              <a:rPr lang="en-US" dirty="0"/>
              <a:t>SE700 Rule List with notes</a:t>
            </a:r>
          </a:p>
        </p:txBody>
      </p:sp>
      <p:sp>
        <p:nvSpPr>
          <p:cNvPr id="4" name="Slide Number Placeholder 3">
            <a:extLst>
              <a:ext uri="{FF2B5EF4-FFF2-40B4-BE49-F238E27FC236}">
                <a16:creationId xmlns:a16="http://schemas.microsoft.com/office/drawing/2014/main" id="{B9167D83-70EC-78C9-C728-19245B4C8CB4}"/>
              </a:ext>
            </a:extLst>
          </p:cNvPr>
          <p:cNvSpPr>
            <a:spLocks noGrp="1"/>
          </p:cNvSpPr>
          <p:nvPr>
            <p:ph type="sldNum" sz="quarter" idx="12"/>
          </p:nvPr>
        </p:nvSpPr>
        <p:spPr/>
        <p:txBody>
          <a:bodyPr/>
          <a:lstStyle/>
          <a:p>
            <a:fld id="{C479D5F6-EDCB-402A-AC08-4943A1820E8F}" type="slidenum">
              <a:rPr lang="en-US" smtClean="0"/>
              <a:pPr/>
              <a:t>25</a:t>
            </a:fld>
            <a:endParaRPr lang="en-US" dirty="0"/>
          </a:p>
        </p:txBody>
      </p:sp>
    </p:spTree>
    <p:extLst>
      <p:ext uri="{BB962C8B-B14F-4D97-AF65-F5344CB8AC3E}">
        <p14:creationId xmlns:p14="http://schemas.microsoft.com/office/powerpoint/2010/main" val="17126083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1878CBD-A29A-BDF4-01D1-712993394DB3}"/>
              </a:ext>
            </a:extLst>
          </p:cNvPr>
          <p:cNvSpPr>
            <a:spLocks noGrp="1"/>
          </p:cNvSpPr>
          <p:nvPr>
            <p:ph type="title"/>
          </p:nvPr>
        </p:nvSpPr>
        <p:spPr/>
        <p:txBody>
          <a:bodyPr/>
          <a:lstStyle/>
          <a:p>
            <a:r>
              <a:rPr lang="en-US" dirty="0"/>
              <a:t>SE700 Rules and Next Steps (1 of 3)</a:t>
            </a:r>
          </a:p>
        </p:txBody>
      </p:sp>
      <p:graphicFrame>
        <p:nvGraphicFramePr>
          <p:cNvPr id="10" name="Content Placeholder 9">
            <a:extLst>
              <a:ext uri="{FF2B5EF4-FFF2-40B4-BE49-F238E27FC236}">
                <a16:creationId xmlns:a16="http://schemas.microsoft.com/office/drawing/2014/main" id="{44809D63-2470-53B1-7C5B-1D398FA94563}"/>
              </a:ext>
            </a:extLst>
          </p:cNvPr>
          <p:cNvGraphicFramePr>
            <a:graphicFrameLocks noGrp="1"/>
          </p:cNvGraphicFramePr>
          <p:nvPr>
            <p:ph idx="1"/>
            <p:extLst>
              <p:ext uri="{D42A27DB-BD31-4B8C-83A1-F6EECF244321}">
                <p14:modId xmlns:p14="http://schemas.microsoft.com/office/powerpoint/2010/main" val="430510199"/>
              </p:ext>
            </p:extLst>
          </p:nvPr>
        </p:nvGraphicFramePr>
        <p:xfrm>
          <a:off x="228600" y="228600"/>
          <a:ext cx="11658601" cy="5400040"/>
        </p:xfrm>
        <a:graphic>
          <a:graphicData uri="http://schemas.openxmlformats.org/drawingml/2006/table">
            <a:tbl>
              <a:tblPr firstRow="1">
                <a:tableStyleId>{FABFCF23-3B69-468F-B69F-88F6DE6A72F2}</a:tableStyleId>
              </a:tblPr>
              <a:tblGrid>
                <a:gridCol w="981075">
                  <a:extLst>
                    <a:ext uri="{9D8B030D-6E8A-4147-A177-3AD203B41FA5}">
                      <a16:colId xmlns:a16="http://schemas.microsoft.com/office/drawing/2014/main" val="2612763081"/>
                    </a:ext>
                  </a:extLst>
                </a:gridCol>
                <a:gridCol w="685800">
                  <a:extLst>
                    <a:ext uri="{9D8B030D-6E8A-4147-A177-3AD203B41FA5}">
                      <a16:colId xmlns:a16="http://schemas.microsoft.com/office/drawing/2014/main" val="185980318"/>
                    </a:ext>
                  </a:extLst>
                </a:gridCol>
                <a:gridCol w="4152900">
                  <a:extLst>
                    <a:ext uri="{9D8B030D-6E8A-4147-A177-3AD203B41FA5}">
                      <a16:colId xmlns:a16="http://schemas.microsoft.com/office/drawing/2014/main" val="277758400"/>
                    </a:ext>
                  </a:extLst>
                </a:gridCol>
                <a:gridCol w="5838826">
                  <a:extLst>
                    <a:ext uri="{9D8B030D-6E8A-4147-A177-3AD203B41FA5}">
                      <a16:colId xmlns:a16="http://schemas.microsoft.com/office/drawing/2014/main" val="1054721419"/>
                    </a:ext>
                  </a:extLst>
                </a:gridCol>
              </a:tblGrid>
              <a:tr h="370840">
                <a:tc>
                  <a:txBody>
                    <a:bodyPr/>
                    <a:lstStyle/>
                    <a:p>
                      <a:r>
                        <a:rPr lang="en-US" sz="1600" dirty="0"/>
                        <a:t>Code(s)</a:t>
                      </a:r>
                    </a:p>
                  </a:txBody>
                  <a:tcPr/>
                </a:tc>
                <a:tc>
                  <a:txBody>
                    <a:bodyPr/>
                    <a:lstStyle/>
                    <a:p>
                      <a:r>
                        <a:rPr lang="en-US" sz="1600" dirty="0"/>
                        <a:t>Type</a:t>
                      </a:r>
                    </a:p>
                  </a:txBody>
                  <a:tcPr/>
                </a:tc>
                <a:tc>
                  <a:txBody>
                    <a:bodyPr/>
                    <a:lstStyle/>
                    <a:p>
                      <a:r>
                        <a:rPr lang="en-US" sz="1600" dirty="0"/>
                        <a:t>Scenario</a:t>
                      </a:r>
                    </a:p>
                  </a:txBody>
                  <a:tcPr/>
                </a:tc>
                <a:tc>
                  <a:txBody>
                    <a:bodyPr/>
                    <a:lstStyle/>
                    <a:p>
                      <a:r>
                        <a:rPr lang="en-US" sz="1600" dirty="0"/>
                        <a:t>Next Steps</a:t>
                      </a:r>
                    </a:p>
                  </a:txBody>
                  <a:tcPr/>
                </a:tc>
                <a:extLst>
                  <a:ext uri="{0D108BD9-81ED-4DB2-BD59-A6C34878D82A}">
                    <a16:rowId xmlns:a16="http://schemas.microsoft.com/office/drawing/2014/main" val="1368120388"/>
                  </a:ext>
                </a:extLst>
              </a:tr>
              <a:tr h="370840">
                <a:tc>
                  <a:txBody>
                    <a:bodyPr/>
                    <a:lstStyle/>
                    <a:p>
                      <a:r>
                        <a:rPr lang="en-US" sz="1600" dirty="0"/>
                        <a:t>SE701, SE705, SE709</a:t>
                      </a:r>
                    </a:p>
                  </a:txBody>
                  <a:tcPr/>
                </a:tc>
                <a:tc>
                  <a:txBody>
                    <a:bodyPr/>
                    <a:lstStyle/>
                    <a:p>
                      <a:r>
                        <a:rPr lang="en-US" sz="1600" dirty="0"/>
                        <a:t>W</a:t>
                      </a:r>
                    </a:p>
                  </a:txBody>
                  <a:tcPr/>
                </a:tc>
                <a:tc>
                  <a:txBody>
                    <a:bodyPr/>
                    <a:lstStyle/>
                    <a:p>
                      <a:r>
                        <a:rPr lang="en-US" sz="1600" dirty="0"/>
                        <a:t>Student removed from AYG cohort due to attending another CO LEA</a:t>
                      </a:r>
                    </a:p>
                  </a:txBody>
                  <a:tcPr/>
                </a:tc>
                <a:tc>
                  <a:txBody>
                    <a:bodyPr/>
                    <a:lstStyle/>
                    <a:p>
                      <a:r>
                        <a:rPr lang="en-US" sz="1600" dirty="0"/>
                        <a:t>No Action Required </a:t>
                      </a:r>
                    </a:p>
                    <a:p>
                      <a:r>
                        <a:rPr lang="en-US" sz="1600" dirty="0"/>
                        <a:t>Review with CEDAR report </a:t>
                      </a:r>
                      <a:r>
                        <a:rPr lang="en-US" sz="1600" i="1" dirty="0"/>
                        <a:t>Cross LEA List – Students Removed from AYG Cohort</a:t>
                      </a:r>
                    </a:p>
                  </a:txBody>
                  <a:tcPr/>
                </a:tc>
                <a:extLst>
                  <a:ext uri="{0D108BD9-81ED-4DB2-BD59-A6C34878D82A}">
                    <a16:rowId xmlns:a16="http://schemas.microsoft.com/office/drawing/2014/main" val="2659481682"/>
                  </a:ext>
                </a:extLst>
              </a:tr>
              <a:tr h="370840">
                <a:tc>
                  <a:txBody>
                    <a:bodyPr/>
                    <a:lstStyle/>
                    <a:p>
                      <a:r>
                        <a:rPr lang="en-US" sz="1600" dirty="0"/>
                        <a:t>SE702</a:t>
                      </a:r>
                    </a:p>
                  </a:txBody>
                  <a:tcPr/>
                </a:tc>
                <a:tc>
                  <a:txBody>
                    <a:bodyPr/>
                    <a:lstStyle/>
                    <a:p>
                      <a:r>
                        <a:rPr lang="en-US" sz="1600" dirty="0"/>
                        <a:t>E</a:t>
                      </a:r>
                    </a:p>
                  </a:txBody>
                  <a:tcPr/>
                </a:tc>
                <a:tc>
                  <a:txBody>
                    <a:bodyPr/>
                    <a:lstStyle/>
                    <a:p>
                      <a:r>
                        <a:rPr lang="en-US" sz="1600" dirty="0"/>
                        <a:t>Conflicting exits in two LEAs (90-96 in one LEA with 90-96, 00, or 01 in another)</a:t>
                      </a:r>
                    </a:p>
                  </a:txBody>
                  <a:tcPr/>
                </a:tc>
                <a:tc>
                  <a:txBody>
                    <a:bodyPr/>
                    <a:lstStyle/>
                    <a:p>
                      <a:pPr marL="285750" indent="-285750">
                        <a:buFont typeface="Arial" panose="020B0604020202020204" pitchFamily="34" charset="0"/>
                        <a:buChar char="•"/>
                      </a:pPr>
                      <a:r>
                        <a:rPr lang="en-US" sz="1600" dirty="0"/>
                        <a:t>Collaborate with other LEA to determine who is counting student as graduate/completer </a:t>
                      </a:r>
                    </a:p>
                    <a:p>
                      <a:pPr marL="285750" indent="-285750">
                        <a:buFont typeface="Arial" panose="020B0604020202020204" pitchFamily="34" charset="0"/>
                        <a:buChar char="•"/>
                      </a:pPr>
                      <a:r>
                        <a:rPr lang="en-US" sz="1600" dirty="0"/>
                        <a:t>One LEA uses exit type 13 while others use exit type 90-96</a:t>
                      </a:r>
                    </a:p>
                  </a:txBody>
                  <a:tcPr/>
                </a:tc>
                <a:extLst>
                  <a:ext uri="{0D108BD9-81ED-4DB2-BD59-A6C34878D82A}">
                    <a16:rowId xmlns:a16="http://schemas.microsoft.com/office/drawing/2014/main" val="432510787"/>
                  </a:ext>
                </a:extLst>
              </a:tr>
              <a:tr h="370840">
                <a:tc>
                  <a:txBody>
                    <a:bodyPr/>
                    <a:lstStyle/>
                    <a:p>
                      <a:r>
                        <a:rPr lang="en-US" sz="1600" dirty="0"/>
                        <a:t>SE703</a:t>
                      </a:r>
                    </a:p>
                  </a:txBody>
                  <a:tcPr/>
                </a:tc>
                <a:tc>
                  <a:txBody>
                    <a:bodyPr/>
                    <a:lstStyle/>
                    <a:p>
                      <a:r>
                        <a:rPr lang="en-US" sz="1600" dirty="0"/>
                        <a:t>E</a:t>
                      </a:r>
                    </a:p>
                  </a:txBody>
                  <a:tcPr/>
                </a:tc>
                <a:tc>
                  <a:txBody>
                    <a:bodyPr/>
                    <a:lstStyle/>
                    <a:p>
                      <a:r>
                        <a:rPr lang="en-US" sz="1600" dirty="0"/>
                        <a:t>Adjustment Justification Code conflict with current year record in another LEA</a:t>
                      </a:r>
                    </a:p>
                  </a:txBody>
                  <a:tcPr/>
                </a:tc>
                <a:tc>
                  <a:txBody>
                    <a:bodyPr/>
                    <a:lstStyle/>
                    <a:p>
                      <a:pPr marL="285750" indent="-285750">
                        <a:buFont typeface="Arial" panose="020B0604020202020204" pitchFamily="34" charset="0"/>
                        <a:buChar char="•"/>
                      </a:pPr>
                      <a:r>
                        <a:rPr lang="en-US" sz="1600" dirty="0"/>
                        <a:t>Update adjustment justification code</a:t>
                      </a:r>
                    </a:p>
                  </a:txBody>
                  <a:tcPr/>
                </a:tc>
                <a:extLst>
                  <a:ext uri="{0D108BD9-81ED-4DB2-BD59-A6C34878D82A}">
                    <a16:rowId xmlns:a16="http://schemas.microsoft.com/office/drawing/2014/main" val="3710561295"/>
                  </a:ext>
                </a:extLst>
              </a:tr>
              <a:tr h="370840">
                <a:tc>
                  <a:txBody>
                    <a:bodyPr/>
                    <a:lstStyle/>
                    <a:p>
                      <a:r>
                        <a:rPr lang="en-US" sz="1600" dirty="0"/>
                        <a:t>SE704 &amp; SE706</a:t>
                      </a:r>
                    </a:p>
                  </a:txBody>
                  <a:tcPr/>
                </a:tc>
                <a:tc>
                  <a:txBody>
                    <a:bodyPr/>
                    <a:lstStyle/>
                    <a:p>
                      <a:r>
                        <a:rPr lang="en-US" sz="1600" dirty="0"/>
                        <a:t>E</a:t>
                      </a:r>
                    </a:p>
                  </a:txBody>
                  <a:tcPr/>
                </a:tc>
                <a:tc>
                  <a:txBody>
                    <a:bodyPr/>
                    <a:lstStyle/>
                    <a:p>
                      <a:r>
                        <a:rPr lang="en-US" sz="1600" dirty="0"/>
                        <a:t>Exit Type in prior year remained in AYG Cohort but received HSED in current year</a:t>
                      </a:r>
                    </a:p>
                  </a:txBody>
                  <a:tcPr/>
                </a:tc>
                <a:tc>
                  <a:txBody>
                    <a:bodyPr/>
                    <a:lstStyle/>
                    <a:p>
                      <a:r>
                        <a:rPr lang="en-US" sz="1600" dirty="0"/>
                        <a:t>Adjustment record required</a:t>
                      </a:r>
                    </a:p>
                  </a:txBody>
                  <a:tcPr/>
                </a:tc>
                <a:extLst>
                  <a:ext uri="{0D108BD9-81ED-4DB2-BD59-A6C34878D82A}">
                    <a16:rowId xmlns:a16="http://schemas.microsoft.com/office/drawing/2014/main" val="3806572473"/>
                  </a:ext>
                </a:extLst>
              </a:tr>
              <a:tr h="370840">
                <a:tc>
                  <a:txBody>
                    <a:bodyPr/>
                    <a:lstStyle/>
                    <a:p>
                      <a:r>
                        <a:rPr lang="en-US" sz="1600" dirty="0"/>
                        <a:t>SE707</a:t>
                      </a:r>
                    </a:p>
                  </a:txBody>
                  <a:tcPr/>
                </a:tc>
                <a:tc>
                  <a:txBody>
                    <a:bodyPr/>
                    <a:lstStyle/>
                    <a:p>
                      <a:r>
                        <a:rPr lang="en-US" sz="1600" dirty="0"/>
                        <a:t>W</a:t>
                      </a:r>
                    </a:p>
                  </a:txBody>
                  <a:tcPr/>
                </a:tc>
                <a:tc>
                  <a:txBody>
                    <a:bodyPr/>
                    <a:lstStyle/>
                    <a:p>
                      <a:r>
                        <a:rPr lang="en-US" sz="1600" dirty="0"/>
                        <a:t>Entry Type 26 in current year, but no detention center record before attending your LEA</a:t>
                      </a:r>
                    </a:p>
                  </a:txBody>
                  <a:tcPr/>
                </a:tc>
                <a:tc>
                  <a:txBody>
                    <a:bodyPr/>
                    <a:lstStyle/>
                    <a:p>
                      <a:r>
                        <a:rPr lang="en-US" sz="1600" dirty="0"/>
                        <a:t>Check student’s prior educational history and update entry date accordingly</a:t>
                      </a:r>
                    </a:p>
                  </a:txBody>
                  <a:tcPr/>
                </a:tc>
                <a:extLst>
                  <a:ext uri="{0D108BD9-81ED-4DB2-BD59-A6C34878D82A}">
                    <a16:rowId xmlns:a16="http://schemas.microsoft.com/office/drawing/2014/main" val="1457146547"/>
                  </a:ext>
                </a:extLst>
              </a:tr>
              <a:tr h="370840">
                <a:tc>
                  <a:txBody>
                    <a:bodyPr/>
                    <a:lstStyle/>
                    <a:p>
                      <a:r>
                        <a:rPr lang="en-US" sz="1600" dirty="0"/>
                        <a:t>SE708</a:t>
                      </a:r>
                    </a:p>
                  </a:txBody>
                  <a:tcPr/>
                </a:tc>
                <a:tc>
                  <a:txBody>
                    <a:bodyPr/>
                    <a:lstStyle/>
                    <a:p>
                      <a:r>
                        <a:rPr lang="en-US" sz="1600" dirty="0"/>
                        <a:t>W</a:t>
                      </a:r>
                    </a:p>
                  </a:txBody>
                  <a:tcPr/>
                </a:tc>
                <a:tc>
                  <a:txBody>
                    <a:bodyPr/>
                    <a:lstStyle/>
                    <a:p>
                      <a:r>
                        <a:rPr lang="en-US" sz="1600" dirty="0"/>
                        <a:t>Exit Type 26 without a detention center record after leaving your LEA</a:t>
                      </a:r>
                    </a:p>
                  </a:txBody>
                  <a:tcPr/>
                </a:tc>
                <a:tc>
                  <a:txBody>
                    <a:bodyPr/>
                    <a:lstStyle/>
                    <a:p>
                      <a:r>
                        <a:rPr lang="en-US" sz="1600" dirty="0"/>
                        <a:t>Review adequate documentation, update exit type as needed</a:t>
                      </a:r>
                    </a:p>
                    <a:p>
                      <a:r>
                        <a:rPr lang="en-US" sz="1600" dirty="0"/>
                        <a:t>Becomes Post-Cross Error if not addressed</a:t>
                      </a:r>
                    </a:p>
                  </a:txBody>
                  <a:tcPr/>
                </a:tc>
                <a:extLst>
                  <a:ext uri="{0D108BD9-81ED-4DB2-BD59-A6C34878D82A}">
                    <a16:rowId xmlns:a16="http://schemas.microsoft.com/office/drawing/2014/main" val="3944876714"/>
                  </a:ext>
                </a:extLst>
              </a:tr>
              <a:tr h="370840">
                <a:tc>
                  <a:txBody>
                    <a:bodyPr/>
                    <a:lstStyle/>
                    <a:p>
                      <a:r>
                        <a:rPr lang="en-US" sz="1600" dirty="0"/>
                        <a:t>SE710</a:t>
                      </a:r>
                    </a:p>
                  </a:txBody>
                  <a:tcPr/>
                </a:tc>
                <a:tc>
                  <a:txBody>
                    <a:bodyPr/>
                    <a:lstStyle/>
                    <a:p>
                      <a:r>
                        <a:rPr lang="en-US" sz="1600" dirty="0"/>
                        <a:t>E</a:t>
                      </a:r>
                    </a:p>
                  </a:txBody>
                  <a:tcPr/>
                </a:tc>
                <a:tc>
                  <a:txBody>
                    <a:bodyPr/>
                    <a:lstStyle/>
                    <a:p>
                      <a:r>
                        <a:rPr lang="en-US" sz="1600" dirty="0"/>
                        <a:t>Exit Type 12 in current or prior year for student who received HSED in current year</a:t>
                      </a:r>
                    </a:p>
                  </a:txBody>
                  <a:tcPr/>
                </a:tc>
                <a:tc>
                  <a:txBody>
                    <a:bodyPr/>
                    <a:lstStyle/>
                    <a:p>
                      <a:r>
                        <a:rPr lang="en-US" sz="1600" dirty="0"/>
                        <a:t>If current year, exit type 93/94 (may require final one-day record)</a:t>
                      </a:r>
                    </a:p>
                    <a:p>
                      <a:r>
                        <a:rPr lang="en-US" sz="1600" dirty="0"/>
                        <a:t>If prior year, adjustment record</a:t>
                      </a:r>
                    </a:p>
                  </a:txBody>
                  <a:tcPr/>
                </a:tc>
                <a:extLst>
                  <a:ext uri="{0D108BD9-81ED-4DB2-BD59-A6C34878D82A}">
                    <a16:rowId xmlns:a16="http://schemas.microsoft.com/office/drawing/2014/main" val="3093486208"/>
                  </a:ext>
                </a:extLst>
              </a:tr>
            </a:tbl>
          </a:graphicData>
        </a:graphic>
      </p:graphicFrame>
      <p:sp>
        <p:nvSpPr>
          <p:cNvPr id="7" name="Slide Number Placeholder 6">
            <a:extLst>
              <a:ext uri="{FF2B5EF4-FFF2-40B4-BE49-F238E27FC236}">
                <a16:creationId xmlns:a16="http://schemas.microsoft.com/office/drawing/2014/main" id="{A8C86540-5279-ACD6-B0D1-91E95D685F88}"/>
              </a:ext>
            </a:extLst>
          </p:cNvPr>
          <p:cNvSpPr>
            <a:spLocks noGrp="1"/>
          </p:cNvSpPr>
          <p:nvPr>
            <p:ph type="sldNum" sz="quarter" idx="12"/>
          </p:nvPr>
        </p:nvSpPr>
        <p:spPr/>
        <p:txBody>
          <a:bodyPr/>
          <a:lstStyle/>
          <a:p>
            <a:fld id="{C479D5F6-EDCB-402A-AC08-4943A1820E8F}" type="slidenum">
              <a:rPr lang="en-US" smtClean="0"/>
              <a:pPr/>
              <a:t>26</a:t>
            </a:fld>
            <a:endParaRPr lang="en-US" dirty="0"/>
          </a:p>
        </p:txBody>
      </p:sp>
    </p:spTree>
    <p:extLst>
      <p:ext uri="{BB962C8B-B14F-4D97-AF65-F5344CB8AC3E}">
        <p14:creationId xmlns:p14="http://schemas.microsoft.com/office/powerpoint/2010/main" val="42923794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74EB0-1EFD-E3B5-D858-D270D4E24FBE}"/>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0E022715-D67D-BEB7-FF37-CD1ABA63FE1E}"/>
              </a:ext>
            </a:extLst>
          </p:cNvPr>
          <p:cNvSpPr>
            <a:spLocks noGrp="1"/>
          </p:cNvSpPr>
          <p:nvPr>
            <p:ph type="title"/>
          </p:nvPr>
        </p:nvSpPr>
        <p:spPr/>
        <p:txBody>
          <a:bodyPr/>
          <a:lstStyle/>
          <a:p>
            <a:r>
              <a:rPr lang="en-US" dirty="0"/>
              <a:t>SE700 Rules and Next Steps (2 of 3)</a:t>
            </a:r>
          </a:p>
        </p:txBody>
      </p:sp>
      <p:graphicFrame>
        <p:nvGraphicFramePr>
          <p:cNvPr id="10" name="Content Placeholder 9">
            <a:extLst>
              <a:ext uri="{FF2B5EF4-FFF2-40B4-BE49-F238E27FC236}">
                <a16:creationId xmlns:a16="http://schemas.microsoft.com/office/drawing/2014/main" id="{FEF1633E-73B9-A69A-3B42-664735D68F8B}"/>
              </a:ext>
            </a:extLst>
          </p:cNvPr>
          <p:cNvGraphicFramePr>
            <a:graphicFrameLocks noGrp="1"/>
          </p:cNvGraphicFramePr>
          <p:nvPr>
            <p:ph idx="1"/>
            <p:extLst>
              <p:ext uri="{D42A27DB-BD31-4B8C-83A1-F6EECF244321}">
                <p14:modId xmlns:p14="http://schemas.microsoft.com/office/powerpoint/2010/main" val="268543483"/>
              </p:ext>
            </p:extLst>
          </p:nvPr>
        </p:nvGraphicFramePr>
        <p:xfrm>
          <a:off x="228600" y="228600"/>
          <a:ext cx="11658601" cy="4973320"/>
        </p:xfrm>
        <a:graphic>
          <a:graphicData uri="http://schemas.openxmlformats.org/drawingml/2006/table">
            <a:tbl>
              <a:tblPr firstRow="1">
                <a:tableStyleId>{FABFCF23-3B69-468F-B69F-88F6DE6A72F2}</a:tableStyleId>
              </a:tblPr>
              <a:tblGrid>
                <a:gridCol w="942975">
                  <a:extLst>
                    <a:ext uri="{9D8B030D-6E8A-4147-A177-3AD203B41FA5}">
                      <a16:colId xmlns:a16="http://schemas.microsoft.com/office/drawing/2014/main" val="2612763081"/>
                    </a:ext>
                  </a:extLst>
                </a:gridCol>
                <a:gridCol w="657225">
                  <a:extLst>
                    <a:ext uri="{9D8B030D-6E8A-4147-A177-3AD203B41FA5}">
                      <a16:colId xmlns:a16="http://schemas.microsoft.com/office/drawing/2014/main" val="185980318"/>
                    </a:ext>
                  </a:extLst>
                </a:gridCol>
                <a:gridCol w="3810000">
                  <a:extLst>
                    <a:ext uri="{9D8B030D-6E8A-4147-A177-3AD203B41FA5}">
                      <a16:colId xmlns:a16="http://schemas.microsoft.com/office/drawing/2014/main" val="277758400"/>
                    </a:ext>
                  </a:extLst>
                </a:gridCol>
                <a:gridCol w="6248401">
                  <a:extLst>
                    <a:ext uri="{9D8B030D-6E8A-4147-A177-3AD203B41FA5}">
                      <a16:colId xmlns:a16="http://schemas.microsoft.com/office/drawing/2014/main" val="1054721419"/>
                    </a:ext>
                  </a:extLst>
                </a:gridCol>
              </a:tblGrid>
              <a:tr h="370840">
                <a:tc>
                  <a:txBody>
                    <a:bodyPr/>
                    <a:lstStyle/>
                    <a:p>
                      <a:r>
                        <a:rPr lang="en-US" sz="1600" dirty="0"/>
                        <a:t>Code(s)</a:t>
                      </a:r>
                    </a:p>
                  </a:txBody>
                  <a:tcPr/>
                </a:tc>
                <a:tc>
                  <a:txBody>
                    <a:bodyPr/>
                    <a:lstStyle/>
                    <a:p>
                      <a:r>
                        <a:rPr lang="en-US" sz="1600" dirty="0"/>
                        <a:t>Type</a:t>
                      </a:r>
                    </a:p>
                  </a:txBody>
                  <a:tcPr/>
                </a:tc>
                <a:tc>
                  <a:txBody>
                    <a:bodyPr/>
                    <a:lstStyle/>
                    <a:p>
                      <a:r>
                        <a:rPr lang="en-US" sz="1600" dirty="0"/>
                        <a:t>Scenario</a:t>
                      </a:r>
                    </a:p>
                  </a:txBody>
                  <a:tcPr/>
                </a:tc>
                <a:tc>
                  <a:txBody>
                    <a:bodyPr/>
                    <a:lstStyle/>
                    <a:p>
                      <a:r>
                        <a:rPr lang="en-US" sz="1600" dirty="0"/>
                        <a:t>Next Steps</a:t>
                      </a:r>
                    </a:p>
                  </a:txBody>
                  <a:tcPr/>
                </a:tc>
                <a:extLst>
                  <a:ext uri="{0D108BD9-81ED-4DB2-BD59-A6C34878D82A}">
                    <a16:rowId xmlns:a16="http://schemas.microsoft.com/office/drawing/2014/main" val="1368120388"/>
                  </a:ext>
                </a:extLst>
              </a:tr>
              <a:tr h="370840">
                <a:tc>
                  <a:txBody>
                    <a:bodyPr/>
                    <a:lstStyle/>
                    <a:p>
                      <a:r>
                        <a:rPr lang="en-US" sz="1600" dirty="0"/>
                        <a:t>SE711</a:t>
                      </a:r>
                    </a:p>
                  </a:txBody>
                  <a:tcPr/>
                </a:tc>
                <a:tc>
                  <a:txBody>
                    <a:bodyPr/>
                    <a:lstStyle/>
                    <a:p>
                      <a:r>
                        <a:rPr lang="en-US" sz="1600" dirty="0"/>
                        <a:t>E</a:t>
                      </a:r>
                    </a:p>
                  </a:txBody>
                  <a:tcPr/>
                </a:tc>
                <a:tc>
                  <a:txBody>
                    <a:bodyPr/>
                    <a:lstStyle/>
                    <a:p>
                      <a:r>
                        <a:rPr lang="en-US" sz="1600" dirty="0"/>
                        <a:t>Exit type 13 or 40 but student reporting attending a facility school (entry at facility after exit at your LEA)</a:t>
                      </a:r>
                    </a:p>
                  </a:txBody>
                  <a:tcPr/>
                </a:tc>
                <a:tc>
                  <a:txBody>
                    <a:bodyPr/>
                    <a:lstStyle/>
                    <a:p>
                      <a:pPr marL="285750" indent="-285750">
                        <a:buFont typeface="Arial" panose="020B0604020202020204" pitchFamily="34" charset="0"/>
                        <a:buChar char="•"/>
                      </a:pPr>
                      <a:r>
                        <a:rPr lang="en-US" sz="1600" dirty="0"/>
                        <a:t>Change to exit type 19</a:t>
                      </a:r>
                      <a:endParaRPr lang="en-US" sz="1600" i="0" dirty="0"/>
                    </a:p>
                    <a:p>
                      <a:pPr marL="285750" indent="-285750">
                        <a:buFont typeface="Arial" panose="020B0604020202020204" pitchFamily="34" charset="0"/>
                        <a:buChar char="•"/>
                      </a:pPr>
                      <a:r>
                        <a:rPr lang="en-US" sz="1600" i="0" dirty="0"/>
                        <a:t>Request exception if your adequate documentation shows another LEA after leaving your LEA to support exit 13</a:t>
                      </a:r>
                      <a:endParaRPr lang="en-US" sz="1600" dirty="0"/>
                    </a:p>
                  </a:txBody>
                  <a:tcPr/>
                </a:tc>
                <a:extLst>
                  <a:ext uri="{0D108BD9-81ED-4DB2-BD59-A6C34878D82A}">
                    <a16:rowId xmlns:a16="http://schemas.microsoft.com/office/drawing/2014/main" val="2659481682"/>
                  </a:ext>
                </a:extLst>
              </a:tr>
              <a:tr h="370840">
                <a:tc>
                  <a:txBody>
                    <a:bodyPr/>
                    <a:lstStyle/>
                    <a:p>
                      <a:r>
                        <a:rPr lang="en-US" sz="1600" dirty="0"/>
                        <a:t>SE712</a:t>
                      </a:r>
                    </a:p>
                  </a:txBody>
                  <a:tcPr/>
                </a:tc>
                <a:tc>
                  <a:txBody>
                    <a:bodyPr/>
                    <a:lstStyle/>
                    <a:p>
                      <a:r>
                        <a:rPr lang="en-US" sz="1600" dirty="0"/>
                        <a:t>W</a:t>
                      </a:r>
                    </a:p>
                  </a:txBody>
                  <a:tcPr/>
                </a:tc>
                <a:tc>
                  <a:txBody>
                    <a:bodyPr/>
                    <a:lstStyle/>
                    <a:p>
                      <a:r>
                        <a:rPr lang="en-US" sz="1600" dirty="0"/>
                        <a:t>Student with multiple records across CO with different grade levels for a student whose AYG will be assigned this year</a:t>
                      </a:r>
                    </a:p>
                  </a:txBody>
                  <a:tcPr/>
                </a:tc>
                <a:tc>
                  <a:txBody>
                    <a:bodyPr/>
                    <a:lstStyle/>
                    <a:p>
                      <a:pPr marL="285750" indent="-285750">
                        <a:buFont typeface="Arial" panose="020B0604020202020204" pitchFamily="34" charset="0"/>
                        <a:buChar char="•"/>
                      </a:pPr>
                      <a:r>
                        <a:rPr lang="en-US" sz="1600" dirty="0"/>
                        <a:t>Confirm grade level</a:t>
                      </a:r>
                    </a:p>
                    <a:p>
                      <a:pPr marL="285750" indent="-285750">
                        <a:buFont typeface="Arial" panose="020B0604020202020204" pitchFamily="34" charset="0"/>
                        <a:buChar char="•"/>
                      </a:pPr>
                      <a:r>
                        <a:rPr lang="en-US" sz="1600" dirty="0"/>
                        <a:t>Expect student’s AYG will be reconciled during Post-Cross Phase</a:t>
                      </a:r>
                    </a:p>
                  </a:txBody>
                  <a:tcPr/>
                </a:tc>
                <a:extLst>
                  <a:ext uri="{0D108BD9-81ED-4DB2-BD59-A6C34878D82A}">
                    <a16:rowId xmlns:a16="http://schemas.microsoft.com/office/drawing/2014/main" val="432510787"/>
                  </a:ext>
                </a:extLst>
              </a:tr>
              <a:tr h="370840">
                <a:tc>
                  <a:txBody>
                    <a:bodyPr/>
                    <a:lstStyle/>
                    <a:p>
                      <a:r>
                        <a:rPr lang="en-US" sz="1600" dirty="0"/>
                        <a:t>SE720 &amp; SE721</a:t>
                      </a:r>
                    </a:p>
                  </a:txBody>
                  <a:tcPr/>
                </a:tc>
                <a:tc>
                  <a:txBody>
                    <a:bodyPr/>
                    <a:lstStyle/>
                    <a:p>
                      <a:r>
                        <a:rPr lang="en-US" sz="1600" dirty="0"/>
                        <a:t>W</a:t>
                      </a:r>
                    </a:p>
                  </a:txBody>
                  <a:tcPr/>
                </a:tc>
                <a:tc>
                  <a:txBody>
                    <a:bodyPr/>
                    <a:lstStyle/>
                    <a:p>
                      <a:r>
                        <a:rPr lang="en-US" sz="1600" dirty="0"/>
                        <a:t>Exit Type where students remains in AYG cohort in current year but student attending another CO LEA in current year after leaving your LEA</a:t>
                      </a:r>
                    </a:p>
                  </a:txBody>
                  <a:tcPr/>
                </a:tc>
                <a:tc>
                  <a:txBody>
                    <a:bodyPr/>
                    <a:lstStyle/>
                    <a:p>
                      <a:pPr marL="285750" indent="-285750">
                        <a:buFont typeface="Arial" panose="020B0604020202020204" pitchFamily="34" charset="0"/>
                        <a:buChar char="•"/>
                      </a:pPr>
                      <a:r>
                        <a:rPr lang="en-US" sz="1600" dirty="0"/>
                        <a:t>Change to exit type 13 and request adequate documentation of transfer</a:t>
                      </a:r>
                    </a:p>
                    <a:p>
                      <a:pPr marL="285750" indent="-285750">
                        <a:buFont typeface="Arial" panose="020B0604020202020204" pitchFamily="34" charset="0"/>
                        <a:buChar char="•"/>
                      </a:pPr>
                      <a:r>
                        <a:rPr lang="en-US" sz="1600" dirty="0"/>
                        <a:t>Will become error in Post-Cross Phase if not addressed</a:t>
                      </a:r>
                    </a:p>
                  </a:txBody>
                  <a:tcPr/>
                </a:tc>
                <a:extLst>
                  <a:ext uri="{0D108BD9-81ED-4DB2-BD59-A6C34878D82A}">
                    <a16:rowId xmlns:a16="http://schemas.microsoft.com/office/drawing/2014/main" val="3710561295"/>
                  </a:ext>
                </a:extLst>
              </a:tr>
              <a:tr h="370840">
                <a:tc>
                  <a:txBody>
                    <a:bodyPr/>
                    <a:lstStyle/>
                    <a:p>
                      <a:r>
                        <a:rPr lang="en-US" sz="1600" dirty="0"/>
                        <a:t>SE725</a:t>
                      </a:r>
                    </a:p>
                  </a:txBody>
                  <a:tcPr/>
                </a:tc>
                <a:tc>
                  <a:txBody>
                    <a:bodyPr/>
                    <a:lstStyle/>
                    <a:p>
                      <a:r>
                        <a:rPr lang="en-US" sz="1600" dirty="0"/>
                        <a:t>W</a:t>
                      </a:r>
                    </a:p>
                  </a:txBody>
                  <a:tcPr/>
                </a:tc>
                <a:tc>
                  <a:txBody>
                    <a:bodyPr/>
                    <a:lstStyle/>
                    <a:p>
                      <a:r>
                        <a:rPr lang="en-US" sz="1600" dirty="0"/>
                        <a:t>Date First Enrolled in US in your LEA is more recent than another CO LEA reporting the student in the current year</a:t>
                      </a:r>
                    </a:p>
                  </a:txBody>
                  <a:tcPr/>
                </a:tc>
                <a:tc>
                  <a:txBody>
                    <a:bodyPr/>
                    <a:lstStyle/>
                    <a:p>
                      <a:pPr marL="285750" indent="-285750">
                        <a:buFont typeface="Arial" panose="020B0604020202020204" pitchFamily="34" charset="0"/>
                        <a:buChar char="•"/>
                      </a:pPr>
                      <a:r>
                        <a:rPr lang="en-US" sz="1600" dirty="0"/>
                        <a:t>These students may receive SSA errors in 2025-2026</a:t>
                      </a:r>
                    </a:p>
                    <a:p>
                      <a:pPr marL="285750" indent="-285750">
                        <a:buFont typeface="Arial" panose="020B0604020202020204" pitchFamily="34" charset="0"/>
                        <a:buChar char="•"/>
                      </a:pPr>
                      <a:r>
                        <a:rPr lang="en-US" sz="1600" dirty="0"/>
                        <a:t>If zero fill date first enrolled in US, will cause your file to use CDE’s auto calculated earliest date</a:t>
                      </a:r>
                    </a:p>
                    <a:p>
                      <a:pPr marL="285750" indent="-285750">
                        <a:buFont typeface="Arial" panose="020B0604020202020204" pitchFamily="34" charset="0"/>
                        <a:buChar char="•"/>
                      </a:pPr>
                      <a:r>
                        <a:rPr lang="en-US" sz="1600" dirty="0"/>
                        <a:t>Resource: </a:t>
                      </a:r>
                      <a:r>
                        <a:rPr lang="en-US" sz="1600" i="1" dirty="0">
                          <a:hlinkClick r:id="rId2"/>
                        </a:rPr>
                        <a:t>Date First Enrolled in US—SSA Data Field (PDF)</a:t>
                      </a:r>
                      <a:endParaRPr lang="en-US" sz="1600" dirty="0"/>
                    </a:p>
                  </a:txBody>
                  <a:tcPr/>
                </a:tc>
                <a:extLst>
                  <a:ext uri="{0D108BD9-81ED-4DB2-BD59-A6C34878D82A}">
                    <a16:rowId xmlns:a16="http://schemas.microsoft.com/office/drawing/2014/main" val="1457146547"/>
                  </a:ext>
                </a:extLst>
              </a:tr>
              <a:tr h="370840">
                <a:tc>
                  <a:txBody>
                    <a:bodyPr/>
                    <a:lstStyle/>
                    <a:p>
                      <a:r>
                        <a:rPr lang="en-US" sz="1600" dirty="0"/>
                        <a:t>SE726</a:t>
                      </a:r>
                    </a:p>
                  </a:txBody>
                  <a:tcPr/>
                </a:tc>
                <a:tc>
                  <a:txBody>
                    <a:bodyPr/>
                    <a:lstStyle/>
                    <a:p>
                      <a:r>
                        <a:rPr lang="en-US" sz="1600" dirty="0"/>
                        <a:t>W</a:t>
                      </a:r>
                    </a:p>
                  </a:txBody>
                  <a:tcPr/>
                </a:tc>
                <a:tc>
                  <a:txBody>
                    <a:bodyPr/>
                    <a:lstStyle/>
                    <a:p>
                      <a:r>
                        <a:rPr lang="en-US" sz="1600" dirty="0"/>
                        <a:t>School Exit Type 19 without a record at a facility school in the current year</a:t>
                      </a:r>
                    </a:p>
                  </a:txBody>
                  <a:tcPr/>
                </a:tc>
                <a:tc>
                  <a:txBody>
                    <a:bodyPr/>
                    <a:lstStyle/>
                    <a:p>
                      <a:r>
                        <a:rPr lang="en-US" sz="1600" dirty="0"/>
                        <a:t>Review adequate documentation of transfer and update exit type as applicable</a:t>
                      </a:r>
                    </a:p>
                  </a:txBody>
                  <a:tcPr/>
                </a:tc>
                <a:extLst>
                  <a:ext uri="{0D108BD9-81ED-4DB2-BD59-A6C34878D82A}">
                    <a16:rowId xmlns:a16="http://schemas.microsoft.com/office/drawing/2014/main" val="3944876714"/>
                  </a:ext>
                </a:extLst>
              </a:tr>
            </a:tbl>
          </a:graphicData>
        </a:graphic>
      </p:graphicFrame>
      <p:sp>
        <p:nvSpPr>
          <p:cNvPr id="7" name="Slide Number Placeholder 6">
            <a:extLst>
              <a:ext uri="{FF2B5EF4-FFF2-40B4-BE49-F238E27FC236}">
                <a16:creationId xmlns:a16="http://schemas.microsoft.com/office/drawing/2014/main" id="{426983A7-5C61-77F0-725F-5657D166FD07}"/>
              </a:ext>
            </a:extLst>
          </p:cNvPr>
          <p:cNvSpPr>
            <a:spLocks noGrp="1"/>
          </p:cNvSpPr>
          <p:nvPr>
            <p:ph type="sldNum" sz="quarter" idx="12"/>
          </p:nvPr>
        </p:nvSpPr>
        <p:spPr/>
        <p:txBody>
          <a:bodyPr/>
          <a:lstStyle/>
          <a:p>
            <a:fld id="{C479D5F6-EDCB-402A-AC08-4943A1820E8F}" type="slidenum">
              <a:rPr lang="en-US" smtClean="0"/>
              <a:pPr/>
              <a:t>27</a:t>
            </a:fld>
            <a:endParaRPr lang="en-US" dirty="0"/>
          </a:p>
        </p:txBody>
      </p:sp>
    </p:spTree>
    <p:extLst>
      <p:ext uri="{BB962C8B-B14F-4D97-AF65-F5344CB8AC3E}">
        <p14:creationId xmlns:p14="http://schemas.microsoft.com/office/powerpoint/2010/main" val="5301399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E6154-D7D3-A64A-238A-B1CEF0FE580A}"/>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B3826F00-4BAB-B290-2F54-49AAC3127A38}"/>
              </a:ext>
            </a:extLst>
          </p:cNvPr>
          <p:cNvSpPr>
            <a:spLocks noGrp="1"/>
          </p:cNvSpPr>
          <p:nvPr>
            <p:ph type="title"/>
          </p:nvPr>
        </p:nvSpPr>
        <p:spPr/>
        <p:txBody>
          <a:bodyPr/>
          <a:lstStyle/>
          <a:p>
            <a:r>
              <a:rPr lang="en-US" dirty="0"/>
              <a:t>SE700 Rules and Next Steps (3 of 3)</a:t>
            </a:r>
          </a:p>
        </p:txBody>
      </p:sp>
      <p:graphicFrame>
        <p:nvGraphicFramePr>
          <p:cNvPr id="10" name="Content Placeholder 9">
            <a:extLst>
              <a:ext uri="{FF2B5EF4-FFF2-40B4-BE49-F238E27FC236}">
                <a16:creationId xmlns:a16="http://schemas.microsoft.com/office/drawing/2014/main" id="{98A1C7CA-509B-D1DD-776A-94ADD1ADEA2D}"/>
              </a:ext>
            </a:extLst>
          </p:cNvPr>
          <p:cNvGraphicFramePr>
            <a:graphicFrameLocks noGrp="1"/>
          </p:cNvGraphicFramePr>
          <p:nvPr>
            <p:ph idx="1"/>
            <p:extLst>
              <p:ext uri="{D42A27DB-BD31-4B8C-83A1-F6EECF244321}">
                <p14:modId xmlns:p14="http://schemas.microsoft.com/office/powerpoint/2010/main" val="2528932767"/>
              </p:ext>
            </p:extLst>
          </p:nvPr>
        </p:nvGraphicFramePr>
        <p:xfrm>
          <a:off x="228600" y="228600"/>
          <a:ext cx="11658601" cy="3479800"/>
        </p:xfrm>
        <a:graphic>
          <a:graphicData uri="http://schemas.openxmlformats.org/drawingml/2006/table">
            <a:tbl>
              <a:tblPr firstRow="1">
                <a:tableStyleId>{FABFCF23-3B69-468F-B69F-88F6DE6A72F2}</a:tableStyleId>
              </a:tblPr>
              <a:tblGrid>
                <a:gridCol w="1066800">
                  <a:extLst>
                    <a:ext uri="{9D8B030D-6E8A-4147-A177-3AD203B41FA5}">
                      <a16:colId xmlns:a16="http://schemas.microsoft.com/office/drawing/2014/main" val="2612763081"/>
                    </a:ext>
                  </a:extLst>
                </a:gridCol>
                <a:gridCol w="933450">
                  <a:extLst>
                    <a:ext uri="{9D8B030D-6E8A-4147-A177-3AD203B41FA5}">
                      <a16:colId xmlns:a16="http://schemas.microsoft.com/office/drawing/2014/main" val="185980318"/>
                    </a:ext>
                  </a:extLst>
                </a:gridCol>
                <a:gridCol w="3409950">
                  <a:extLst>
                    <a:ext uri="{9D8B030D-6E8A-4147-A177-3AD203B41FA5}">
                      <a16:colId xmlns:a16="http://schemas.microsoft.com/office/drawing/2014/main" val="277758400"/>
                    </a:ext>
                  </a:extLst>
                </a:gridCol>
                <a:gridCol w="6248401">
                  <a:extLst>
                    <a:ext uri="{9D8B030D-6E8A-4147-A177-3AD203B41FA5}">
                      <a16:colId xmlns:a16="http://schemas.microsoft.com/office/drawing/2014/main" val="1054721419"/>
                    </a:ext>
                  </a:extLst>
                </a:gridCol>
              </a:tblGrid>
              <a:tr h="370840">
                <a:tc>
                  <a:txBody>
                    <a:bodyPr/>
                    <a:lstStyle/>
                    <a:p>
                      <a:r>
                        <a:rPr lang="en-US" sz="1800" dirty="0"/>
                        <a:t>Code(s)</a:t>
                      </a:r>
                    </a:p>
                  </a:txBody>
                  <a:tcPr/>
                </a:tc>
                <a:tc>
                  <a:txBody>
                    <a:bodyPr/>
                    <a:lstStyle/>
                    <a:p>
                      <a:r>
                        <a:rPr lang="en-US" sz="1800" dirty="0"/>
                        <a:t>Type</a:t>
                      </a:r>
                    </a:p>
                  </a:txBody>
                  <a:tcPr/>
                </a:tc>
                <a:tc>
                  <a:txBody>
                    <a:bodyPr/>
                    <a:lstStyle/>
                    <a:p>
                      <a:r>
                        <a:rPr lang="en-US" sz="1800" dirty="0"/>
                        <a:t>Scenario</a:t>
                      </a:r>
                    </a:p>
                  </a:txBody>
                  <a:tcPr/>
                </a:tc>
                <a:tc>
                  <a:txBody>
                    <a:bodyPr/>
                    <a:lstStyle/>
                    <a:p>
                      <a:r>
                        <a:rPr lang="en-US" sz="1800" dirty="0"/>
                        <a:t>Next Steps</a:t>
                      </a:r>
                    </a:p>
                  </a:txBody>
                  <a:tcPr/>
                </a:tc>
                <a:extLst>
                  <a:ext uri="{0D108BD9-81ED-4DB2-BD59-A6C34878D82A}">
                    <a16:rowId xmlns:a16="http://schemas.microsoft.com/office/drawing/2014/main" val="1368120388"/>
                  </a:ext>
                </a:extLst>
              </a:tr>
              <a:tr h="370840">
                <a:tc>
                  <a:txBody>
                    <a:bodyPr/>
                    <a:lstStyle/>
                    <a:p>
                      <a:r>
                        <a:rPr lang="en-US" sz="1800" dirty="0"/>
                        <a:t>SE722 &amp; SE727</a:t>
                      </a:r>
                    </a:p>
                  </a:txBody>
                  <a:tcPr/>
                </a:tc>
                <a:tc>
                  <a:txBody>
                    <a:bodyPr/>
                    <a:lstStyle/>
                    <a:p>
                      <a:r>
                        <a:rPr lang="en-US" sz="1800" dirty="0"/>
                        <a:t>W</a:t>
                      </a:r>
                    </a:p>
                  </a:txBody>
                  <a:tcPr/>
                </a:tc>
                <a:tc>
                  <a:txBody>
                    <a:bodyPr/>
                    <a:lstStyle/>
                    <a:p>
                      <a:r>
                        <a:rPr lang="en-US" sz="1800" dirty="0"/>
                        <a:t>Exit Type 13 but no record in another CO LEA after leaving your LEA</a:t>
                      </a:r>
                    </a:p>
                  </a:txBody>
                  <a:tcPr/>
                </a:tc>
                <a:tc>
                  <a:txBody>
                    <a:bodyPr/>
                    <a:lstStyle/>
                    <a:p>
                      <a:pPr marL="285750" indent="-285750">
                        <a:buFont typeface="Arial" panose="020B0604020202020204" pitchFamily="34" charset="0"/>
                        <a:buChar char="•"/>
                      </a:pPr>
                      <a:r>
                        <a:rPr lang="en-US" sz="1800" dirty="0"/>
                        <a:t>Review adequate documentation and update exit type as needed</a:t>
                      </a:r>
                    </a:p>
                    <a:p>
                      <a:pPr marL="742950" lvl="1" indent="-285750">
                        <a:buFont typeface="Arial" panose="020B0604020202020204" pitchFamily="34" charset="0"/>
                        <a:buChar char="•"/>
                      </a:pPr>
                      <a:r>
                        <a:rPr lang="en-US" sz="1800" dirty="0"/>
                        <a:t>K-6 no documentation use exit type 06</a:t>
                      </a:r>
                    </a:p>
                    <a:p>
                      <a:pPr marL="742950" lvl="1" indent="-285750">
                        <a:buFont typeface="Arial" panose="020B0604020202020204" pitchFamily="34" charset="0"/>
                        <a:buChar char="•"/>
                      </a:pPr>
                      <a:r>
                        <a:rPr lang="en-US" sz="1800" dirty="0"/>
                        <a:t>7-12 no documentation use exit type 40</a:t>
                      </a:r>
                    </a:p>
                    <a:p>
                      <a:pPr marL="285750" indent="-285750">
                        <a:buFont typeface="Arial" panose="020B0604020202020204" pitchFamily="34" charset="0"/>
                        <a:buChar char="•"/>
                      </a:pPr>
                      <a:r>
                        <a:rPr lang="en-US" sz="1800" dirty="0"/>
                        <a:t>Check SASID! If believe a merge is needed, follow RITS process and then update data as needed</a:t>
                      </a:r>
                    </a:p>
                    <a:p>
                      <a:pPr marL="742950" lvl="1" indent="-285750">
                        <a:buFont typeface="Arial" panose="020B0604020202020204" pitchFamily="34" charset="0"/>
                        <a:buChar char="•"/>
                      </a:pPr>
                      <a:r>
                        <a:rPr lang="en-US" sz="1800" i="0" dirty="0"/>
                        <a:t>Resource:</a:t>
                      </a:r>
                      <a:r>
                        <a:rPr lang="en-US" sz="1800" i="1" dirty="0"/>
                        <a:t> </a:t>
                      </a:r>
                      <a:r>
                        <a:rPr lang="en-US" sz="1800" i="1" dirty="0">
                          <a:hlinkClick r:id="rId2"/>
                        </a:rPr>
                        <a:t>Handling SASID Merges in the Regular and Cross LEA Phases (PDF)</a:t>
                      </a:r>
                      <a:endParaRPr lang="en-US" sz="1800" i="0" dirty="0"/>
                    </a:p>
                    <a:p>
                      <a:pPr marL="285750" indent="-285750">
                        <a:buFont typeface="Arial" panose="020B0604020202020204" pitchFamily="34" charset="0"/>
                        <a:buChar char="•"/>
                      </a:pPr>
                      <a:r>
                        <a:rPr lang="en-US" sz="1800" dirty="0"/>
                        <a:t>7-12 will become an error in post-cross if not addressed</a:t>
                      </a:r>
                    </a:p>
                    <a:p>
                      <a:pPr marL="285750" indent="-285750">
                        <a:buFont typeface="Arial" panose="020B0604020202020204" pitchFamily="34" charset="0"/>
                        <a:buChar char="•"/>
                      </a:pPr>
                      <a:r>
                        <a:rPr lang="en-US" sz="1800" dirty="0"/>
                        <a:t>Resource: </a:t>
                      </a:r>
                      <a:r>
                        <a:rPr lang="en-US" sz="1800" i="1" dirty="0">
                          <a:hlinkClick r:id="rId3"/>
                        </a:rPr>
                        <a:t>Data Pipeline Frequently Requested Codes </a:t>
                      </a:r>
                      <a:r>
                        <a:rPr lang="en-US" sz="1800" i="0" dirty="0"/>
                        <a:t>(School Code list)</a:t>
                      </a:r>
                      <a:endParaRPr lang="en-US" sz="1800" dirty="0"/>
                    </a:p>
                  </a:txBody>
                  <a:tcPr/>
                </a:tc>
                <a:extLst>
                  <a:ext uri="{0D108BD9-81ED-4DB2-BD59-A6C34878D82A}">
                    <a16:rowId xmlns:a16="http://schemas.microsoft.com/office/drawing/2014/main" val="3806572473"/>
                  </a:ext>
                </a:extLst>
              </a:tr>
            </a:tbl>
          </a:graphicData>
        </a:graphic>
      </p:graphicFrame>
      <p:sp>
        <p:nvSpPr>
          <p:cNvPr id="7" name="Slide Number Placeholder 6">
            <a:extLst>
              <a:ext uri="{FF2B5EF4-FFF2-40B4-BE49-F238E27FC236}">
                <a16:creationId xmlns:a16="http://schemas.microsoft.com/office/drawing/2014/main" id="{7A4E7588-A76C-6EB3-0640-2B40D46F5DB5}"/>
              </a:ext>
            </a:extLst>
          </p:cNvPr>
          <p:cNvSpPr>
            <a:spLocks noGrp="1"/>
          </p:cNvSpPr>
          <p:nvPr>
            <p:ph type="sldNum" sz="quarter" idx="12"/>
          </p:nvPr>
        </p:nvSpPr>
        <p:spPr/>
        <p:txBody>
          <a:bodyPr/>
          <a:lstStyle/>
          <a:p>
            <a:fld id="{C479D5F6-EDCB-402A-AC08-4943A1820E8F}" type="slidenum">
              <a:rPr lang="en-US" smtClean="0"/>
              <a:pPr/>
              <a:t>28</a:t>
            </a:fld>
            <a:endParaRPr lang="en-US" dirty="0"/>
          </a:p>
        </p:txBody>
      </p:sp>
      <p:sp>
        <p:nvSpPr>
          <p:cNvPr id="2" name="Content Placeholder 8">
            <a:extLst>
              <a:ext uri="{FF2B5EF4-FFF2-40B4-BE49-F238E27FC236}">
                <a16:creationId xmlns:a16="http://schemas.microsoft.com/office/drawing/2014/main" id="{813BA06B-F2FD-99AC-B8CF-A41F33BA9951}"/>
              </a:ext>
            </a:extLst>
          </p:cNvPr>
          <p:cNvSpPr txBox="1">
            <a:spLocks/>
          </p:cNvSpPr>
          <p:nvPr/>
        </p:nvSpPr>
        <p:spPr>
          <a:xfrm>
            <a:off x="1619250" y="4106478"/>
            <a:ext cx="9172575" cy="1094051"/>
          </a:xfrm>
          <a:prstGeom prst="roundRect">
            <a:avLst/>
          </a:prstGeom>
        </p:spPr>
        <p:style>
          <a:lnRef idx="1">
            <a:schemeClr val="accent4"/>
          </a:lnRef>
          <a:fillRef idx="2">
            <a:schemeClr val="accent4"/>
          </a:fillRef>
          <a:effectRef idx="1">
            <a:schemeClr val="accent4"/>
          </a:effectRef>
          <a:fontRef idx="minor">
            <a:schemeClr val="dk1"/>
          </a:fontRef>
        </p:style>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Font typeface="Arial" panose="020B0604020202020204" pitchFamily="34" charset="0"/>
              <a:buNone/>
            </a:pPr>
            <a:r>
              <a:rPr lang="en-US" i="1" dirty="0">
                <a:solidFill>
                  <a:schemeClr val="tx1"/>
                </a:solidFill>
              </a:rPr>
              <a:t>LEAs are encouraged to review and address SE722 and SE727 warnings during the Cross LEA phase as these updates become more complicated to address during Post-Cross Phase</a:t>
            </a:r>
          </a:p>
        </p:txBody>
      </p:sp>
    </p:spTree>
    <p:extLst>
      <p:ext uri="{BB962C8B-B14F-4D97-AF65-F5344CB8AC3E}">
        <p14:creationId xmlns:p14="http://schemas.microsoft.com/office/powerpoint/2010/main" val="7675867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72FFB85-6477-5206-803B-0B1C88F8EDD7}"/>
              </a:ext>
            </a:extLst>
          </p:cNvPr>
          <p:cNvSpPr>
            <a:spLocks noGrp="1"/>
          </p:cNvSpPr>
          <p:nvPr>
            <p:ph type="ctrTitle"/>
          </p:nvPr>
        </p:nvSpPr>
        <p:spPr/>
        <p:txBody>
          <a:bodyPr/>
          <a:lstStyle/>
          <a:p>
            <a:r>
              <a:rPr lang="en-US" dirty="0"/>
              <a:t>Questions?</a:t>
            </a:r>
          </a:p>
        </p:txBody>
      </p:sp>
      <p:sp>
        <p:nvSpPr>
          <p:cNvPr id="7" name="Slide Number Placeholder 6">
            <a:extLst>
              <a:ext uri="{FF2B5EF4-FFF2-40B4-BE49-F238E27FC236}">
                <a16:creationId xmlns:a16="http://schemas.microsoft.com/office/drawing/2014/main" id="{DCD8F237-6C2F-F6D1-D132-6F8B1158F68B}"/>
              </a:ext>
            </a:extLst>
          </p:cNvPr>
          <p:cNvSpPr>
            <a:spLocks noGrp="1"/>
          </p:cNvSpPr>
          <p:nvPr>
            <p:ph type="sldNum" sz="quarter" idx="12"/>
          </p:nvPr>
        </p:nvSpPr>
        <p:spPr/>
        <p:txBody>
          <a:bodyPr/>
          <a:lstStyle/>
          <a:p>
            <a:fld id="{C479D5F6-EDCB-402A-AC08-4943A1820E8F}" type="slidenum">
              <a:rPr lang="en-US" smtClean="0"/>
              <a:pPr/>
              <a:t>29</a:t>
            </a:fld>
            <a:endParaRPr lang="en-US" dirty="0"/>
          </a:p>
        </p:txBody>
      </p:sp>
    </p:spTree>
    <p:extLst>
      <p:ext uri="{BB962C8B-B14F-4D97-AF65-F5344CB8AC3E}">
        <p14:creationId xmlns:p14="http://schemas.microsoft.com/office/powerpoint/2010/main" val="3466871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21AF303-2E87-B09C-A1DD-535208CA91BB}"/>
              </a:ext>
            </a:extLst>
          </p:cNvPr>
          <p:cNvSpPr>
            <a:spLocks noGrp="1"/>
          </p:cNvSpPr>
          <p:nvPr>
            <p:ph type="title"/>
          </p:nvPr>
        </p:nvSpPr>
        <p:spPr/>
        <p:txBody>
          <a:bodyPr/>
          <a:lstStyle/>
          <a:p>
            <a:r>
              <a:rPr lang="en-US" dirty="0"/>
              <a:t>Regular Phase Timeline</a:t>
            </a:r>
          </a:p>
        </p:txBody>
      </p:sp>
      <p:graphicFrame>
        <p:nvGraphicFramePr>
          <p:cNvPr id="2" name="Content Placeholder 6">
            <a:extLst>
              <a:ext uri="{FF2B5EF4-FFF2-40B4-BE49-F238E27FC236}">
                <a16:creationId xmlns:a16="http://schemas.microsoft.com/office/drawing/2014/main" id="{AA6E3C4A-0722-DEF5-3494-8E7496F7434C}"/>
              </a:ext>
            </a:extLst>
          </p:cNvPr>
          <p:cNvGraphicFramePr>
            <a:graphicFrameLocks noGrp="1"/>
          </p:cNvGraphicFramePr>
          <p:nvPr>
            <p:ph idx="1"/>
            <p:extLst>
              <p:ext uri="{D42A27DB-BD31-4B8C-83A1-F6EECF244321}">
                <p14:modId xmlns:p14="http://schemas.microsoft.com/office/powerpoint/2010/main" val="2263767457"/>
              </p:ext>
            </p:extLst>
          </p:nvPr>
        </p:nvGraphicFramePr>
        <p:xfrm>
          <a:off x="228600" y="228600"/>
          <a:ext cx="11734800" cy="3273743"/>
        </p:xfrm>
        <a:graphic>
          <a:graphicData uri="http://schemas.openxmlformats.org/drawingml/2006/table">
            <a:tbl>
              <a:tblPr firstRow="1">
                <a:tableStyleId>{9DCAF9ED-07DC-4A11-8D7F-57B35C25682E}</a:tableStyleId>
              </a:tblPr>
              <a:tblGrid>
                <a:gridCol w="1152525">
                  <a:extLst>
                    <a:ext uri="{9D8B030D-6E8A-4147-A177-3AD203B41FA5}">
                      <a16:colId xmlns:a16="http://schemas.microsoft.com/office/drawing/2014/main" val="32043887"/>
                    </a:ext>
                  </a:extLst>
                </a:gridCol>
                <a:gridCol w="976593">
                  <a:extLst>
                    <a:ext uri="{9D8B030D-6E8A-4147-A177-3AD203B41FA5}">
                      <a16:colId xmlns:a16="http://schemas.microsoft.com/office/drawing/2014/main" val="3810390193"/>
                    </a:ext>
                  </a:extLst>
                </a:gridCol>
                <a:gridCol w="2519082">
                  <a:extLst>
                    <a:ext uri="{9D8B030D-6E8A-4147-A177-3AD203B41FA5}">
                      <a16:colId xmlns:a16="http://schemas.microsoft.com/office/drawing/2014/main" val="1401167356"/>
                    </a:ext>
                  </a:extLst>
                </a:gridCol>
                <a:gridCol w="7086600">
                  <a:extLst>
                    <a:ext uri="{9D8B030D-6E8A-4147-A177-3AD203B41FA5}">
                      <a16:colId xmlns:a16="http://schemas.microsoft.com/office/drawing/2014/main" val="888429140"/>
                    </a:ext>
                  </a:extLst>
                </a:gridCol>
              </a:tblGrid>
              <a:tr h="370840">
                <a:tc>
                  <a:txBody>
                    <a:bodyPr/>
                    <a:lstStyle/>
                    <a:p>
                      <a:r>
                        <a:rPr lang="en-US" dirty="0"/>
                        <a:t>Date</a:t>
                      </a:r>
                    </a:p>
                  </a:txBody>
                  <a:tcPr/>
                </a:tc>
                <a:tc>
                  <a:txBody>
                    <a:bodyPr/>
                    <a:lstStyle/>
                    <a:p>
                      <a:r>
                        <a:rPr lang="en-US" dirty="0"/>
                        <a:t>Event</a:t>
                      </a:r>
                    </a:p>
                  </a:txBody>
                  <a:tcPr/>
                </a:tc>
                <a:tc>
                  <a:txBody>
                    <a:bodyPr/>
                    <a:lstStyle/>
                    <a:p>
                      <a:r>
                        <a:rPr lang="en-US" dirty="0"/>
                        <a:t>Event Description</a:t>
                      </a:r>
                    </a:p>
                  </a:txBody>
                  <a:tcPr/>
                </a:tc>
                <a:tc>
                  <a:txBody>
                    <a:bodyPr/>
                    <a:lstStyle/>
                    <a:p>
                      <a:r>
                        <a:rPr lang="en-US" dirty="0"/>
                        <a:t>Notes</a:t>
                      </a:r>
                    </a:p>
                  </a:txBody>
                  <a:tcPr/>
                </a:tc>
                <a:extLst>
                  <a:ext uri="{0D108BD9-81ED-4DB2-BD59-A6C34878D82A}">
                    <a16:rowId xmlns:a16="http://schemas.microsoft.com/office/drawing/2014/main" val="3134616954"/>
                  </a:ext>
                </a:extLst>
              </a:tr>
              <a:tr h="0">
                <a:tc>
                  <a:txBody>
                    <a:bodyPr/>
                    <a:lstStyle/>
                    <a:p>
                      <a:pPr marL="0" marR="0">
                        <a:lnSpc>
                          <a:spcPct val="107000"/>
                        </a:lnSpc>
                        <a:spcBef>
                          <a:spcPts val="0"/>
                        </a:spcBef>
                        <a:spcAft>
                          <a:spcPts val="0"/>
                        </a:spcAft>
                        <a:tabLst>
                          <a:tab pos="2028825" algn="l"/>
                        </a:tabLst>
                      </a:pPr>
                      <a:r>
                        <a:rPr lang="en-US" sz="1400" b="0" dirty="0">
                          <a:solidFill>
                            <a:schemeClr val="tx1"/>
                          </a:solidFill>
                          <a:effectLst/>
                        </a:rPr>
                        <a:t>9/18/2025</a:t>
                      </a:r>
                      <a:endParaRPr lang="en-US" sz="1400" b="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tabLst>
                          <a:tab pos="2028825" algn="l"/>
                        </a:tabLst>
                      </a:pPr>
                      <a:r>
                        <a:rPr lang="en-US" sz="1400" b="1" dirty="0">
                          <a:solidFill>
                            <a:schemeClr val="tx1"/>
                          </a:solidFill>
                          <a:effectLst/>
                        </a:rPr>
                        <a:t>Open</a:t>
                      </a:r>
                      <a:endParaRPr lang="en-US" sz="1400" b="1"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a:lnSpc>
                          <a:spcPct val="107000"/>
                        </a:lnSpc>
                        <a:spcBef>
                          <a:spcPts val="0"/>
                        </a:spcBef>
                        <a:spcAft>
                          <a:spcPts val="0"/>
                        </a:spcAft>
                        <a:buFont typeface="Symbol" panose="05050102010706020507" pitchFamily="18" charset="2"/>
                        <a:buNone/>
                        <a:tabLst>
                          <a:tab pos="2028825" algn="l"/>
                        </a:tabLst>
                      </a:pPr>
                      <a:r>
                        <a:rPr lang="en-US" sz="1400" b="0" dirty="0">
                          <a:solidFill>
                            <a:schemeClr val="tx1"/>
                          </a:solidFill>
                          <a:effectLst/>
                        </a:rPr>
                        <a:t>Cross LEA Phase Opens</a:t>
                      </a:r>
                      <a:endParaRPr lang="en-US" sz="1400" b="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a:lnSpc>
                          <a:spcPct val="107000"/>
                        </a:lnSpc>
                        <a:spcBef>
                          <a:spcPts val="0"/>
                        </a:spcBef>
                        <a:spcAft>
                          <a:spcPts val="0"/>
                        </a:spcAft>
                        <a:buFont typeface="Symbol" panose="05050102010706020507" pitchFamily="18" charset="2"/>
                        <a:buNone/>
                        <a:tabLst>
                          <a:tab pos="2028825" algn="l"/>
                        </a:tabLst>
                      </a:pPr>
                      <a:r>
                        <a:rPr lang="en-US" sz="1400" b="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Snapshots unlocked mid-day, districts receive specific email regarding their data</a:t>
                      </a:r>
                    </a:p>
                  </a:txBody>
                  <a:tcPr marL="68580" marR="68580" marT="0" marB="0"/>
                </a:tc>
                <a:extLst>
                  <a:ext uri="{0D108BD9-81ED-4DB2-BD59-A6C34878D82A}">
                    <a16:rowId xmlns:a16="http://schemas.microsoft.com/office/drawing/2014/main" val="2756063847"/>
                  </a:ext>
                </a:extLst>
              </a:tr>
              <a:tr h="0">
                <a:tc>
                  <a:txBody>
                    <a:bodyPr/>
                    <a:lstStyle/>
                    <a:p>
                      <a:pPr marL="0" marR="0">
                        <a:lnSpc>
                          <a:spcPct val="107000"/>
                        </a:lnSpc>
                        <a:spcBef>
                          <a:spcPts val="0"/>
                        </a:spcBef>
                        <a:spcAft>
                          <a:spcPts val="0"/>
                        </a:spcAft>
                        <a:tabLst>
                          <a:tab pos="2028825" algn="l"/>
                        </a:tabLst>
                      </a:pPr>
                      <a:r>
                        <a:rPr lang="en-US" sz="1400" b="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10/6/2025</a:t>
                      </a:r>
                    </a:p>
                  </a:txBody>
                  <a:tcPr marL="68580" marR="68580" marT="0" marB="0"/>
                </a:tc>
                <a:tc>
                  <a:txBody>
                    <a:bodyPr/>
                    <a:lstStyle/>
                    <a:p>
                      <a:pPr marL="0" marR="0">
                        <a:lnSpc>
                          <a:spcPct val="107000"/>
                        </a:lnSpc>
                        <a:spcBef>
                          <a:spcPts val="0"/>
                        </a:spcBef>
                        <a:spcAft>
                          <a:spcPts val="0"/>
                        </a:spcAft>
                        <a:tabLst>
                          <a:tab pos="2028825" algn="l"/>
                        </a:tabLst>
                      </a:pPr>
                      <a:r>
                        <a:rPr lang="en-US" sz="1400" b="1"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Interim Deadline</a:t>
                      </a:r>
                    </a:p>
                  </a:txBody>
                  <a:tcPr marL="68580" marR="68580" marT="0" marB="0"/>
                </a:tc>
                <a:tc>
                  <a:txBody>
                    <a:bodyPr/>
                    <a:lstStyle/>
                    <a:p>
                      <a:pPr marL="0" marR="0" lvl="0" indent="0" algn="l">
                        <a:lnSpc>
                          <a:spcPct val="107000"/>
                        </a:lnSpc>
                        <a:spcBef>
                          <a:spcPts val="0"/>
                        </a:spcBef>
                        <a:spcAft>
                          <a:spcPts val="0"/>
                        </a:spcAft>
                        <a:buFont typeface="Symbol" panose="05050102010706020507" pitchFamily="18" charset="2"/>
                        <a:buNone/>
                        <a:tabLst>
                          <a:tab pos="2028825" algn="l"/>
                        </a:tabLst>
                      </a:pPr>
                      <a:r>
                        <a:rPr lang="en-US" sz="1400" b="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Error free SEY Snapshot</a:t>
                      </a:r>
                    </a:p>
                  </a:txBody>
                  <a:tcPr marL="68580" marR="68580" marT="0" marB="0"/>
                </a:tc>
                <a:tc>
                  <a:txBody>
                    <a:bodyPr/>
                    <a:lstStyle/>
                    <a:p>
                      <a:pPr marL="0" marR="0" lvl="0" indent="0" algn="l">
                        <a:lnSpc>
                          <a:spcPct val="107000"/>
                        </a:lnSpc>
                        <a:spcBef>
                          <a:spcPts val="0"/>
                        </a:spcBef>
                        <a:spcAft>
                          <a:spcPts val="0"/>
                        </a:spcAft>
                        <a:buFont typeface="Symbol" panose="05050102010706020507" pitchFamily="18" charset="2"/>
                        <a:buNone/>
                        <a:tabLst>
                          <a:tab pos="2028825" algn="l"/>
                        </a:tabLst>
                      </a:pPr>
                      <a:r>
                        <a:rPr lang="en-US" sz="1400" b="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Ensure errors are addressed</a:t>
                      </a:r>
                    </a:p>
                    <a:p>
                      <a:pPr marL="0" marR="0" lvl="0" indent="0" algn="l">
                        <a:lnSpc>
                          <a:spcPct val="107000"/>
                        </a:lnSpc>
                        <a:spcBef>
                          <a:spcPts val="0"/>
                        </a:spcBef>
                        <a:spcAft>
                          <a:spcPts val="0"/>
                        </a:spcAft>
                        <a:buFont typeface="Symbol" panose="05050102010706020507" pitchFamily="18" charset="2"/>
                        <a:buNone/>
                        <a:tabLst>
                          <a:tab pos="2028825" algn="l"/>
                        </a:tabLst>
                      </a:pPr>
                      <a:r>
                        <a:rPr lang="en-US" sz="1400" b="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Continue working through warnings, especially SE722 that requires collaboration with other LEAs and potentially requesting SASID merges from RITS</a:t>
                      </a:r>
                    </a:p>
                  </a:txBody>
                  <a:tcPr marL="68580" marR="68580" marT="0" marB="0"/>
                </a:tc>
                <a:extLst>
                  <a:ext uri="{0D108BD9-81ED-4DB2-BD59-A6C34878D82A}">
                    <a16:rowId xmlns:a16="http://schemas.microsoft.com/office/drawing/2014/main" val="1041439901"/>
                  </a:ext>
                </a:extLst>
              </a:tr>
              <a:tr h="370840">
                <a:tc>
                  <a:txBody>
                    <a:bodyPr/>
                    <a:lstStyle/>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10/6/2025 to 10/16/2025</a:t>
                      </a:r>
                    </a:p>
                  </a:txBody>
                  <a:tcPr marL="68580" marR="68580" marT="0" marB="0">
                    <a:solidFill>
                      <a:srgbClr val="FFFFCC"/>
                    </a:solidFill>
                  </a:tcPr>
                </a:tc>
                <a:tc>
                  <a:txBody>
                    <a:bodyPr/>
                    <a:lstStyle/>
                    <a:p>
                      <a:pPr marL="0" marR="0">
                        <a:lnSpc>
                          <a:spcPct val="107000"/>
                        </a:lnSpc>
                        <a:spcBef>
                          <a:spcPts val="0"/>
                        </a:spcBef>
                        <a:spcAft>
                          <a:spcPts val="0"/>
                        </a:spcAft>
                        <a:tabLst>
                          <a:tab pos="2028825" algn="l"/>
                        </a:tabLst>
                      </a:pPr>
                      <a:r>
                        <a:rPr lang="en-US" sz="1400" b="1" dirty="0">
                          <a:effectLst/>
                        </a:rPr>
                        <a:t>Report Review</a:t>
                      </a:r>
                      <a:endParaRPr lang="en-US" sz="1400" b="1"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rgbClr val="FFFFCC"/>
                    </a:solidFill>
                  </a:tcPr>
                </a:tc>
                <a:tc>
                  <a:txBody>
                    <a:bodyPr/>
                    <a:lstStyle/>
                    <a:p>
                      <a:pPr marL="0" marR="0">
                        <a:lnSpc>
                          <a:spcPct val="107000"/>
                        </a:lnSpc>
                        <a:spcBef>
                          <a:spcPts val="0"/>
                        </a:spcBef>
                        <a:spcAft>
                          <a:spcPts val="0"/>
                        </a:spcAft>
                        <a:tabLst>
                          <a:tab pos="2028825" algn="l"/>
                        </a:tabLst>
                      </a:pPr>
                      <a:r>
                        <a:rPr lang="en-US" sz="1400" dirty="0">
                          <a:effectLst/>
                        </a:rPr>
                        <a:t>• Validate Student End of Year data using CEDAR/COGNOS reports.</a:t>
                      </a:r>
                    </a:p>
                    <a:p>
                      <a:pPr marL="0" marR="0">
                        <a:lnSpc>
                          <a:spcPct val="107000"/>
                        </a:lnSpc>
                        <a:spcBef>
                          <a:spcPts val="0"/>
                        </a:spcBef>
                        <a:spcAft>
                          <a:spcPts val="0"/>
                        </a:spcAft>
                        <a:tabLst>
                          <a:tab pos="2028825" algn="l"/>
                        </a:tabLst>
                      </a:pPr>
                      <a:r>
                        <a:rPr lang="en-US" sz="1400" dirty="0">
                          <a:effectLst/>
                        </a:rPr>
                        <a:t>• Submit snapshot as soon as review is complete</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rgbClr val="FFFFCC"/>
                    </a:solidFill>
                  </a:tcPr>
                </a:tc>
                <a:tc>
                  <a:txBody>
                    <a:bodyPr/>
                    <a:lstStyle/>
                    <a:p>
                      <a:pPr marL="0" marR="0" indent="0">
                        <a:lnSpc>
                          <a:spcPct val="107000"/>
                        </a:lnSpc>
                        <a:spcBef>
                          <a:spcPts val="0"/>
                        </a:spcBef>
                        <a:spcAft>
                          <a:spcPts val="0"/>
                        </a:spcAft>
                        <a:buFont typeface="Arial" panose="020B0604020202020204" pitchFamily="34" charset="0"/>
                        <a:buNone/>
                        <a:tabLst>
                          <a:tab pos="2028825" algn="l"/>
                        </a:tabLst>
                      </a:pPr>
                      <a:r>
                        <a:rPr lang="en-US" sz="1400" i="0" dirty="0">
                          <a:effectLst/>
                          <a:latin typeface="Trebuchet MS" panose="020B0603020202020204" pitchFamily="34" charset="0"/>
                          <a:ea typeface="Calibri" panose="020F0502020204030204" pitchFamily="34" charset="0"/>
                          <a:cs typeface="Times New Roman" panose="02020603050405020304" pitchFamily="18" charset="0"/>
                        </a:rPr>
                        <a:t>Review Rates</a:t>
                      </a:r>
                    </a:p>
                    <a:p>
                      <a:pPr marL="285750" marR="0" indent="-285750">
                        <a:lnSpc>
                          <a:spcPct val="107000"/>
                        </a:lnSpc>
                        <a:spcBef>
                          <a:spcPts val="0"/>
                        </a:spcBef>
                        <a:spcAft>
                          <a:spcPts val="0"/>
                        </a:spcAft>
                        <a:buFont typeface="Arial" panose="020B0604020202020204" pitchFamily="34" charset="0"/>
                        <a:buChar char="•"/>
                        <a:tabLst>
                          <a:tab pos="2028825" algn="l"/>
                        </a:tabLst>
                      </a:pPr>
                      <a:r>
                        <a:rPr lang="en-US" sz="1400" i="1" dirty="0">
                          <a:effectLst/>
                          <a:latin typeface="Trebuchet MS" panose="020B0603020202020204" pitchFamily="34" charset="0"/>
                          <a:ea typeface="Calibri" panose="020F0502020204030204" pitchFamily="34" charset="0"/>
                          <a:cs typeface="Times New Roman" panose="02020603050405020304" pitchFamily="18" charset="0"/>
                        </a:rPr>
                        <a:t>School Summary of All Rates</a:t>
                      </a:r>
                    </a:p>
                    <a:p>
                      <a:pPr marL="285750" marR="0" indent="-285750">
                        <a:lnSpc>
                          <a:spcPct val="107000"/>
                        </a:lnSpc>
                        <a:spcBef>
                          <a:spcPts val="0"/>
                        </a:spcBef>
                        <a:spcAft>
                          <a:spcPts val="0"/>
                        </a:spcAft>
                        <a:buFont typeface="Arial" panose="020B0604020202020204" pitchFamily="34" charset="0"/>
                        <a:buChar char="•"/>
                        <a:tabLst>
                          <a:tab pos="2028825" algn="l"/>
                        </a:tabLst>
                      </a:pPr>
                      <a:r>
                        <a:rPr lang="en-US" sz="1400" i="1" dirty="0">
                          <a:effectLst/>
                          <a:latin typeface="Trebuchet MS" panose="020B0603020202020204" pitchFamily="34" charset="0"/>
                          <a:ea typeface="Calibri" panose="020F0502020204030204" pitchFamily="34" charset="0"/>
                          <a:cs typeface="Times New Roman" panose="02020603050405020304" pitchFamily="18" charset="0"/>
                        </a:rPr>
                        <a:t>Mobility: District and School Rates</a:t>
                      </a:r>
                    </a:p>
                    <a:p>
                      <a:pPr marL="285750" marR="0" indent="-285750">
                        <a:lnSpc>
                          <a:spcPct val="107000"/>
                        </a:lnSpc>
                        <a:spcBef>
                          <a:spcPts val="0"/>
                        </a:spcBef>
                        <a:spcAft>
                          <a:spcPts val="0"/>
                        </a:spcAft>
                        <a:buFont typeface="Arial" panose="020B0604020202020204" pitchFamily="34" charset="0"/>
                        <a:buChar char="•"/>
                        <a:tabLst>
                          <a:tab pos="2028825" algn="l"/>
                        </a:tabLst>
                      </a:pPr>
                      <a:r>
                        <a:rPr lang="en-US" sz="1400" i="1" dirty="0">
                          <a:effectLst/>
                          <a:latin typeface="Trebuchet MS" panose="020B0603020202020204" pitchFamily="34" charset="0"/>
                          <a:ea typeface="Calibri" panose="020F0502020204030204" pitchFamily="34" charset="0"/>
                          <a:cs typeface="Times New Roman" panose="02020603050405020304" pitchFamily="18" charset="0"/>
                        </a:rPr>
                        <a:t>Dropout: District and School Rates</a:t>
                      </a:r>
                    </a:p>
                    <a:p>
                      <a:pPr marL="285750" marR="0" indent="-285750">
                        <a:lnSpc>
                          <a:spcPct val="107000"/>
                        </a:lnSpc>
                        <a:spcBef>
                          <a:spcPts val="0"/>
                        </a:spcBef>
                        <a:spcAft>
                          <a:spcPts val="0"/>
                        </a:spcAft>
                        <a:buFont typeface="Arial" panose="020B0604020202020204" pitchFamily="34" charset="0"/>
                        <a:buChar char="•"/>
                        <a:tabLst>
                          <a:tab pos="2028825" algn="l"/>
                        </a:tabLst>
                      </a:pPr>
                      <a:r>
                        <a:rPr lang="en-US" sz="1400" i="1" dirty="0">
                          <a:effectLst/>
                          <a:latin typeface="Trebuchet MS" panose="020B0603020202020204" pitchFamily="34" charset="0"/>
                          <a:ea typeface="Calibri" panose="020F0502020204030204" pitchFamily="34" charset="0"/>
                          <a:cs typeface="Times New Roman" panose="02020603050405020304" pitchFamily="18" charset="0"/>
                        </a:rPr>
                        <a:t>Graduation: 3-,4-,5-,6-,7- year Rates by School Year</a:t>
                      </a:r>
                    </a:p>
                    <a:p>
                      <a:pPr marL="285750" marR="0" indent="-285750">
                        <a:lnSpc>
                          <a:spcPct val="107000"/>
                        </a:lnSpc>
                        <a:spcBef>
                          <a:spcPts val="0"/>
                        </a:spcBef>
                        <a:spcAft>
                          <a:spcPts val="0"/>
                        </a:spcAft>
                        <a:buFont typeface="Arial" panose="020B0604020202020204" pitchFamily="34" charset="0"/>
                        <a:buChar char="•"/>
                        <a:tabLst>
                          <a:tab pos="2028825" algn="l"/>
                        </a:tabLst>
                      </a:pPr>
                      <a:r>
                        <a:rPr lang="en-US" sz="1400" i="1" dirty="0">
                          <a:effectLst/>
                          <a:latin typeface="Trebuchet MS" panose="020B0603020202020204" pitchFamily="34" charset="0"/>
                          <a:ea typeface="Calibri" panose="020F0502020204030204" pitchFamily="34" charset="0"/>
                          <a:cs typeface="Times New Roman" panose="02020603050405020304" pitchFamily="18" charset="0"/>
                        </a:rPr>
                        <a:t>Still Enrolled Rates: District and School by AYG</a:t>
                      </a:r>
                    </a:p>
                  </a:txBody>
                  <a:tcPr marL="68580" marR="68580" marT="0" marB="0">
                    <a:solidFill>
                      <a:srgbClr val="FFFFCC"/>
                    </a:solidFill>
                  </a:tcPr>
                </a:tc>
                <a:extLst>
                  <a:ext uri="{0D108BD9-81ED-4DB2-BD59-A6C34878D82A}">
                    <a16:rowId xmlns:a16="http://schemas.microsoft.com/office/drawing/2014/main" val="4169829542"/>
                  </a:ext>
                </a:extLst>
              </a:tr>
              <a:tr h="370840">
                <a:tc>
                  <a:txBody>
                    <a:bodyPr/>
                    <a:lstStyle/>
                    <a:p>
                      <a:pPr marL="0" marR="0">
                        <a:lnSpc>
                          <a:spcPct val="107000"/>
                        </a:lnSpc>
                        <a:spcBef>
                          <a:spcPts val="0"/>
                        </a:spcBef>
                        <a:spcAft>
                          <a:spcPts val="0"/>
                        </a:spcAft>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10/16/2025</a:t>
                      </a:r>
                    </a:p>
                  </a:txBody>
                  <a:tcPr marL="68580" marR="68580" marT="0" marB="0">
                    <a:solidFill>
                      <a:srgbClr val="FFCCCC"/>
                    </a:solidFill>
                  </a:tcPr>
                </a:tc>
                <a:tc>
                  <a:txBody>
                    <a:bodyPr/>
                    <a:lstStyle/>
                    <a:p>
                      <a:pPr marL="0" marR="0">
                        <a:lnSpc>
                          <a:spcPct val="107000"/>
                        </a:lnSpc>
                        <a:spcBef>
                          <a:spcPts val="0"/>
                        </a:spcBef>
                        <a:spcAft>
                          <a:spcPts val="0"/>
                        </a:spcAft>
                        <a:tabLst>
                          <a:tab pos="2028825" algn="l"/>
                        </a:tabLst>
                      </a:pPr>
                      <a:r>
                        <a:rPr lang="en-US" sz="1400" b="1" dirty="0">
                          <a:effectLst/>
                        </a:rPr>
                        <a:t>Deadline</a:t>
                      </a:r>
                      <a:endParaRPr lang="en-US" sz="1400" b="1"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rgbClr val="FFCCCC"/>
                    </a:solidFill>
                  </a:tcPr>
                </a:tc>
                <a:tc>
                  <a:txBody>
                    <a:bodyPr/>
                    <a:lstStyle/>
                    <a:p>
                      <a:pPr marL="0" marR="0">
                        <a:lnSpc>
                          <a:spcPct val="107000"/>
                        </a:lnSpc>
                        <a:spcBef>
                          <a:spcPts val="0"/>
                        </a:spcBef>
                        <a:spcAft>
                          <a:spcPts val="0"/>
                        </a:spcAft>
                        <a:tabLst>
                          <a:tab pos="2028825" algn="l"/>
                        </a:tabLst>
                      </a:pPr>
                      <a:r>
                        <a:rPr lang="en-US" sz="1400" dirty="0">
                          <a:effectLst/>
                        </a:rPr>
                        <a:t>Resubmit error-free SEY Snapshot</a:t>
                      </a:r>
                      <a:endParaRPr lang="en-US" sz="1400" dirty="0">
                        <a:effectLst/>
                        <a:latin typeface="Trebuchet MS" panose="020B0603020202020204" pitchFamily="34" charset="0"/>
                        <a:ea typeface="Calibri" panose="020F0502020204030204" pitchFamily="34" charset="0"/>
                        <a:cs typeface="Times New Roman" panose="02020603050405020304" pitchFamily="18" charset="0"/>
                      </a:endParaRPr>
                    </a:p>
                  </a:txBody>
                  <a:tcPr marL="68580" marR="68580" marT="0" marB="0">
                    <a:solidFill>
                      <a:srgbClr val="FFCCCC"/>
                    </a:solidFill>
                  </a:tcPr>
                </a:tc>
                <a:tc>
                  <a:txBody>
                    <a:bodyPr/>
                    <a:lstStyle/>
                    <a:p>
                      <a:pPr marL="0" marR="0">
                        <a:lnSpc>
                          <a:spcPct val="107000"/>
                        </a:lnSpc>
                        <a:spcBef>
                          <a:spcPts val="0"/>
                        </a:spcBef>
                        <a:spcAft>
                          <a:spcPts val="0"/>
                        </a:spcAft>
                        <a:tabLst>
                          <a:tab pos="2028825" algn="l"/>
                        </a:tabLst>
                      </a:pPr>
                      <a:r>
                        <a:rPr lang="en-US" sz="1400" dirty="0">
                          <a:effectLst/>
                        </a:rPr>
                        <a:t>Only users with the LEA Approver role for the SEY collection can submit the snapshot. </a:t>
                      </a:r>
                    </a:p>
                    <a:p>
                      <a:pPr marL="285750" marR="0" indent="-285750">
                        <a:lnSpc>
                          <a:spcPct val="107000"/>
                        </a:lnSpc>
                        <a:spcBef>
                          <a:spcPts val="0"/>
                        </a:spcBef>
                        <a:spcAft>
                          <a:spcPts val="0"/>
                        </a:spcAft>
                        <a:buFont typeface="Arial" panose="020B0604020202020204" pitchFamily="34" charset="0"/>
                        <a:buChar char="•"/>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Title 1 Interchange Closes</a:t>
                      </a:r>
                    </a:p>
                    <a:p>
                      <a:pPr marL="285750" marR="0" indent="-285750">
                        <a:lnSpc>
                          <a:spcPct val="107000"/>
                        </a:lnSpc>
                        <a:spcBef>
                          <a:spcPts val="0"/>
                        </a:spcBef>
                        <a:spcAft>
                          <a:spcPts val="0"/>
                        </a:spcAft>
                        <a:buFont typeface="Arial" panose="020B0604020202020204" pitchFamily="34" charset="0"/>
                        <a:buChar char="•"/>
                        <a:tabLst>
                          <a:tab pos="2028825" algn="l"/>
                        </a:tabLst>
                      </a:pPr>
                      <a:r>
                        <a:rPr lang="en-US" sz="1400" dirty="0">
                          <a:effectLst/>
                          <a:latin typeface="Trebuchet MS" panose="020B0603020202020204" pitchFamily="34" charset="0"/>
                          <a:ea typeface="Calibri" panose="020F0502020204030204" pitchFamily="34" charset="0"/>
                          <a:cs typeface="Times New Roman" panose="02020603050405020304" pitchFamily="18" charset="0"/>
                        </a:rPr>
                        <a:t>Special Education IEP Interchange Closes upon completion of SPED EOY</a:t>
                      </a:r>
                    </a:p>
                  </a:txBody>
                  <a:tcPr marL="68580" marR="68580" marT="0" marB="0">
                    <a:solidFill>
                      <a:srgbClr val="FFCCCC"/>
                    </a:solidFill>
                  </a:tcPr>
                </a:tc>
                <a:extLst>
                  <a:ext uri="{0D108BD9-81ED-4DB2-BD59-A6C34878D82A}">
                    <a16:rowId xmlns:a16="http://schemas.microsoft.com/office/drawing/2014/main" val="4113553425"/>
                  </a:ext>
                </a:extLst>
              </a:tr>
            </a:tbl>
          </a:graphicData>
        </a:graphic>
      </p:graphicFrame>
      <p:sp>
        <p:nvSpPr>
          <p:cNvPr id="4" name="Flowchart: Process 3">
            <a:extLst>
              <a:ext uri="{FF2B5EF4-FFF2-40B4-BE49-F238E27FC236}">
                <a16:creationId xmlns:a16="http://schemas.microsoft.com/office/drawing/2014/main" id="{C15E191F-734D-9BCD-F57D-96E5F7D0E61D}"/>
              </a:ext>
            </a:extLst>
          </p:cNvPr>
          <p:cNvSpPr/>
          <p:nvPr/>
        </p:nvSpPr>
        <p:spPr>
          <a:xfrm>
            <a:off x="227916" y="4276725"/>
            <a:ext cx="11734800" cy="1344027"/>
          </a:xfrm>
          <a:prstGeom prst="flowChartProcess">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600" b="1" dirty="0">
                <a:solidFill>
                  <a:schemeClr val="tx1"/>
                </a:solidFill>
              </a:rPr>
              <a:t>Reminder: This collection has multiple phases requiring action by SEY Data Respondents</a:t>
            </a:r>
          </a:p>
          <a:p>
            <a:pPr marL="285750" indent="-285750">
              <a:buFont typeface="Arial" panose="020B0604020202020204" pitchFamily="34" charset="0"/>
              <a:buChar char="•"/>
            </a:pPr>
            <a:r>
              <a:rPr lang="en-US" sz="1600" dirty="0">
                <a:solidFill>
                  <a:schemeClr val="tx1"/>
                </a:solidFill>
              </a:rPr>
              <a:t>Cross LEA Phase: 9/18/2025 to 10/16/2025</a:t>
            </a:r>
          </a:p>
          <a:p>
            <a:pPr marL="285750" indent="-285750">
              <a:buFont typeface="Arial" panose="020B0604020202020204" pitchFamily="34" charset="0"/>
              <a:buChar char="•"/>
            </a:pPr>
            <a:r>
              <a:rPr lang="en-US" sz="1600" dirty="0">
                <a:solidFill>
                  <a:schemeClr val="tx1"/>
                </a:solidFill>
              </a:rPr>
              <a:t>Post-Cross LEA Phase: 10/23/2025 to 11/18/2025</a:t>
            </a:r>
          </a:p>
          <a:p>
            <a:pPr marL="285750" indent="-285750">
              <a:buFont typeface="Arial" panose="020B0604020202020204" pitchFamily="34" charset="0"/>
              <a:buChar char="•"/>
            </a:pPr>
            <a:r>
              <a:rPr lang="en-US" sz="1600" dirty="0">
                <a:solidFill>
                  <a:schemeClr val="tx1"/>
                </a:solidFill>
              </a:rPr>
              <a:t>Final Deadline (Superintendent Verification Form): 12/2/2025</a:t>
            </a:r>
          </a:p>
          <a:p>
            <a:pPr marL="285750" indent="-285750">
              <a:buFont typeface="Arial" panose="020B0604020202020204" pitchFamily="34" charset="0"/>
              <a:buChar char="•"/>
            </a:pPr>
            <a:r>
              <a:rPr lang="en-US" sz="1600" dirty="0">
                <a:solidFill>
                  <a:schemeClr val="tx1"/>
                </a:solidFill>
              </a:rPr>
              <a:t>Data Release: January 2026</a:t>
            </a:r>
          </a:p>
        </p:txBody>
      </p:sp>
      <p:sp>
        <p:nvSpPr>
          <p:cNvPr id="3" name="Slide Number Placeholder 2">
            <a:extLst>
              <a:ext uri="{FF2B5EF4-FFF2-40B4-BE49-F238E27FC236}">
                <a16:creationId xmlns:a16="http://schemas.microsoft.com/office/drawing/2014/main" id="{6023E168-998B-6FDD-D3AD-174904C7AB2A}"/>
              </a:ext>
            </a:extLst>
          </p:cNvPr>
          <p:cNvSpPr>
            <a:spLocks noGrp="1"/>
          </p:cNvSpPr>
          <p:nvPr>
            <p:ph type="sldNum" sz="quarter" idx="12"/>
          </p:nvPr>
        </p:nvSpPr>
        <p:spPr>
          <a:xfrm>
            <a:off x="227916" y="6489679"/>
            <a:ext cx="772748" cy="279444"/>
          </a:xfrm>
        </p:spPr>
        <p:txBody>
          <a:bodyPr/>
          <a:lstStyle/>
          <a:p>
            <a:fld id="{C479D5F6-EDCB-402A-AC08-4943A1820E8F}" type="slidenum">
              <a:rPr lang="en-US" smtClean="0"/>
              <a:pPr/>
              <a:t>3</a:t>
            </a:fld>
            <a:endParaRPr lang="en-US" dirty="0"/>
          </a:p>
        </p:txBody>
      </p:sp>
    </p:spTree>
    <p:extLst>
      <p:ext uri="{BB962C8B-B14F-4D97-AF65-F5344CB8AC3E}">
        <p14:creationId xmlns:p14="http://schemas.microsoft.com/office/powerpoint/2010/main" val="4093069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C194046-7FDF-C1EC-D81D-897E546A666F}"/>
              </a:ext>
            </a:extLst>
          </p:cNvPr>
          <p:cNvSpPr>
            <a:spLocks noGrp="1"/>
          </p:cNvSpPr>
          <p:nvPr>
            <p:ph type="ctrTitle"/>
          </p:nvPr>
        </p:nvSpPr>
        <p:spPr/>
        <p:txBody>
          <a:bodyPr/>
          <a:lstStyle/>
          <a:p>
            <a:r>
              <a:rPr lang="en-US" dirty="0"/>
              <a:t>Cross LEA Phase</a:t>
            </a:r>
          </a:p>
        </p:txBody>
      </p:sp>
      <p:sp>
        <p:nvSpPr>
          <p:cNvPr id="7" name="Slide Number Placeholder 6">
            <a:extLst>
              <a:ext uri="{FF2B5EF4-FFF2-40B4-BE49-F238E27FC236}">
                <a16:creationId xmlns:a16="http://schemas.microsoft.com/office/drawing/2014/main" id="{07620479-9AC8-9301-7D6E-80BCA9D06122}"/>
              </a:ext>
            </a:extLst>
          </p:cNvPr>
          <p:cNvSpPr>
            <a:spLocks noGrp="1"/>
          </p:cNvSpPr>
          <p:nvPr>
            <p:ph type="sldNum" sz="quarter" idx="12"/>
          </p:nvPr>
        </p:nvSpPr>
        <p:spPr/>
        <p:txBody>
          <a:bodyPr/>
          <a:lstStyle/>
          <a:p>
            <a:fld id="{C479D5F6-EDCB-402A-AC08-4943A1820E8F}" type="slidenum">
              <a:rPr lang="en-US" smtClean="0"/>
              <a:pPr/>
              <a:t>4</a:t>
            </a:fld>
            <a:endParaRPr lang="en-US" dirty="0"/>
          </a:p>
        </p:txBody>
      </p:sp>
    </p:spTree>
    <p:extLst>
      <p:ext uri="{BB962C8B-B14F-4D97-AF65-F5344CB8AC3E}">
        <p14:creationId xmlns:p14="http://schemas.microsoft.com/office/powerpoint/2010/main" val="1141852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0F859-82E2-3E76-24A3-40A7153DF151}"/>
              </a:ext>
            </a:extLst>
          </p:cNvPr>
          <p:cNvSpPr>
            <a:spLocks noGrp="1"/>
          </p:cNvSpPr>
          <p:nvPr>
            <p:ph type="title"/>
          </p:nvPr>
        </p:nvSpPr>
        <p:spPr/>
        <p:txBody>
          <a:bodyPr/>
          <a:lstStyle/>
          <a:p>
            <a:r>
              <a:rPr lang="en-US"/>
              <a:t>Overview</a:t>
            </a:r>
            <a:endParaRPr lang="en-US" dirty="0"/>
          </a:p>
        </p:txBody>
      </p:sp>
      <p:sp>
        <p:nvSpPr>
          <p:cNvPr id="4" name="Text Placeholder 3">
            <a:extLst>
              <a:ext uri="{FF2B5EF4-FFF2-40B4-BE49-F238E27FC236}">
                <a16:creationId xmlns:a16="http://schemas.microsoft.com/office/drawing/2014/main" id="{86132DD9-2DD8-4CD7-0496-D15CF298C304}"/>
              </a:ext>
            </a:extLst>
          </p:cNvPr>
          <p:cNvSpPr>
            <a:spLocks noGrp="1"/>
          </p:cNvSpPr>
          <p:nvPr>
            <p:ph type="body" sz="quarter" idx="13"/>
          </p:nvPr>
        </p:nvSpPr>
        <p:spPr/>
        <p:txBody>
          <a:bodyPr/>
          <a:lstStyle/>
          <a:p>
            <a:r>
              <a:rPr lang="en-US"/>
              <a:t>Purpose</a:t>
            </a:r>
            <a:endParaRPr lang="en-US" dirty="0"/>
          </a:p>
        </p:txBody>
      </p:sp>
      <p:sp>
        <p:nvSpPr>
          <p:cNvPr id="8" name="Content Placeholder 7">
            <a:extLst>
              <a:ext uri="{FF2B5EF4-FFF2-40B4-BE49-F238E27FC236}">
                <a16:creationId xmlns:a16="http://schemas.microsoft.com/office/drawing/2014/main" id="{2BFF0F41-07C1-D363-AAD9-42B6DAB15F5E}"/>
              </a:ext>
            </a:extLst>
          </p:cNvPr>
          <p:cNvSpPr>
            <a:spLocks noGrp="1"/>
          </p:cNvSpPr>
          <p:nvPr>
            <p:ph sz="half" idx="1"/>
          </p:nvPr>
        </p:nvSpPr>
        <p:spPr/>
        <p:txBody>
          <a:bodyPr>
            <a:normAutofit fontScale="92500" lnSpcReduction="10000"/>
          </a:bodyPr>
          <a:lstStyle/>
          <a:p>
            <a:r>
              <a:rPr lang="en-US"/>
              <a:t>Second phase of SEY collection</a:t>
            </a:r>
          </a:p>
          <a:p>
            <a:r>
              <a:rPr lang="en-US"/>
              <a:t>CDE runs a process to cross validate student educational history across all school districts/BOCES</a:t>
            </a:r>
          </a:p>
          <a:p>
            <a:pPr lvl="1"/>
            <a:r>
              <a:rPr lang="en-US" b="1">
                <a:solidFill>
                  <a:schemeClr val="accent5">
                    <a:lumMod val="75000"/>
                  </a:schemeClr>
                </a:solidFill>
              </a:rPr>
              <a:t>SE700 series errors/warnings are triggered</a:t>
            </a:r>
          </a:p>
          <a:p>
            <a:pPr lvl="2"/>
            <a:r>
              <a:rPr lang="en-US"/>
              <a:t>Not all LEAs will have SE700 errors or warnings, but all LEAs should review any SE001-SE500 errors and warnings as well</a:t>
            </a:r>
          </a:p>
          <a:p>
            <a:r>
              <a:rPr lang="en-US"/>
              <a:t>Ensures accuracy of education statistics</a:t>
            </a:r>
          </a:p>
          <a:p>
            <a:pPr lvl="1"/>
            <a:r>
              <a:rPr lang="en-US"/>
              <a:t>Graduate/completers</a:t>
            </a:r>
          </a:p>
          <a:p>
            <a:pPr lvl="1"/>
            <a:r>
              <a:rPr lang="en-US"/>
              <a:t>Dropouts</a:t>
            </a:r>
          </a:p>
          <a:p>
            <a:pPr lvl="1"/>
            <a:r>
              <a:rPr lang="en-US"/>
              <a:t>Exit one district and recovered by another</a:t>
            </a:r>
          </a:p>
          <a:p>
            <a:pPr lvl="1"/>
            <a:r>
              <a:rPr lang="en-US"/>
              <a:t>Completed HSED</a:t>
            </a:r>
          </a:p>
          <a:p>
            <a:r>
              <a:rPr lang="en-US"/>
              <a:t>Final opportunity to correct demographic data</a:t>
            </a:r>
            <a:endParaRPr lang="en-US" dirty="0"/>
          </a:p>
        </p:txBody>
      </p:sp>
      <p:sp>
        <p:nvSpPr>
          <p:cNvPr id="5" name="Text Placeholder 4">
            <a:extLst>
              <a:ext uri="{FF2B5EF4-FFF2-40B4-BE49-F238E27FC236}">
                <a16:creationId xmlns:a16="http://schemas.microsoft.com/office/drawing/2014/main" id="{3A4B3942-CB26-D856-5E96-3BADD69273D1}"/>
              </a:ext>
            </a:extLst>
          </p:cNvPr>
          <p:cNvSpPr>
            <a:spLocks noGrp="1"/>
          </p:cNvSpPr>
          <p:nvPr>
            <p:ph type="body" sz="quarter" idx="14"/>
          </p:nvPr>
        </p:nvSpPr>
        <p:spPr/>
        <p:txBody>
          <a:bodyPr/>
          <a:lstStyle/>
          <a:p>
            <a:r>
              <a:rPr lang="en-US"/>
              <a:t>Required LEA Tasks</a:t>
            </a:r>
            <a:endParaRPr lang="en-US" dirty="0"/>
          </a:p>
        </p:txBody>
      </p:sp>
      <p:sp>
        <p:nvSpPr>
          <p:cNvPr id="9" name="Content Placeholder 8">
            <a:extLst>
              <a:ext uri="{FF2B5EF4-FFF2-40B4-BE49-F238E27FC236}">
                <a16:creationId xmlns:a16="http://schemas.microsoft.com/office/drawing/2014/main" id="{284FE954-5020-3BF6-18AE-42A8EA435AFB}"/>
              </a:ext>
            </a:extLst>
          </p:cNvPr>
          <p:cNvSpPr>
            <a:spLocks noGrp="1"/>
          </p:cNvSpPr>
          <p:nvPr>
            <p:ph sz="half" idx="2"/>
          </p:nvPr>
        </p:nvSpPr>
        <p:spPr/>
        <p:txBody>
          <a:bodyPr>
            <a:normAutofit/>
          </a:bodyPr>
          <a:lstStyle/>
          <a:p>
            <a:pPr>
              <a:buFont typeface="Wingdings" panose="05000000000000000000" pitchFamily="2" charset="2"/>
              <a:buChar char="q"/>
            </a:pPr>
            <a:r>
              <a:rPr lang="en-US"/>
              <a:t>Review errors/warnings</a:t>
            </a:r>
          </a:p>
          <a:p>
            <a:pPr>
              <a:buFont typeface="Wingdings" panose="05000000000000000000" pitchFamily="2" charset="2"/>
              <a:buChar char="q"/>
            </a:pPr>
            <a:r>
              <a:rPr lang="en-US"/>
              <a:t>Create at least one SEY snapshot</a:t>
            </a:r>
          </a:p>
          <a:p>
            <a:pPr marL="457200" lvl="1">
              <a:buFont typeface="Wingdings" panose="05000000000000000000" pitchFamily="2" charset="2"/>
              <a:buChar char="§"/>
            </a:pPr>
            <a:r>
              <a:rPr lang="en-US"/>
              <a:t>Even if the LEA’s snapshot was error free on 9/18 when the phase began</a:t>
            </a:r>
          </a:p>
          <a:p>
            <a:pPr>
              <a:buFont typeface="Wingdings" panose="05000000000000000000" pitchFamily="2" charset="2"/>
              <a:buChar char="q"/>
            </a:pPr>
            <a:r>
              <a:rPr lang="en-US"/>
              <a:t>Review data, making updates as needed</a:t>
            </a:r>
          </a:p>
          <a:p>
            <a:pPr marL="457200" lvl="1">
              <a:buFont typeface="Wingdings" panose="05000000000000000000" pitchFamily="2" charset="2"/>
              <a:buChar char="§"/>
            </a:pPr>
            <a:r>
              <a:rPr lang="en-US"/>
              <a:t>All data fields may be corrected during this phase</a:t>
            </a:r>
          </a:p>
          <a:p>
            <a:pPr marL="457200" lvl="1">
              <a:buFont typeface="Wingdings" panose="05000000000000000000" pitchFamily="2" charset="2"/>
              <a:buChar char="§"/>
            </a:pPr>
            <a:r>
              <a:rPr lang="en-US"/>
              <a:t>Last chance to correct any miscoded student demographic information</a:t>
            </a:r>
          </a:p>
          <a:p>
            <a:pPr>
              <a:buFont typeface="Wingdings" panose="05000000000000000000" pitchFamily="2" charset="2"/>
              <a:buChar char="q"/>
            </a:pPr>
            <a:r>
              <a:rPr lang="en-US" b="1">
                <a:solidFill>
                  <a:srgbClr val="C00000"/>
                </a:solidFill>
              </a:rPr>
              <a:t>Resubmit by October 16, 2025</a:t>
            </a:r>
          </a:p>
          <a:p>
            <a:endParaRPr lang="en-US" dirty="0"/>
          </a:p>
        </p:txBody>
      </p:sp>
      <p:sp>
        <p:nvSpPr>
          <p:cNvPr id="3" name="Slide Number Placeholder 2">
            <a:extLst>
              <a:ext uri="{FF2B5EF4-FFF2-40B4-BE49-F238E27FC236}">
                <a16:creationId xmlns:a16="http://schemas.microsoft.com/office/drawing/2014/main" id="{13678744-27C8-913F-1D48-09C0974B802A}"/>
              </a:ext>
            </a:extLst>
          </p:cNvPr>
          <p:cNvSpPr>
            <a:spLocks noGrp="1"/>
          </p:cNvSpPr>
          <p:nvPr>
            <p:ph type="sldNum" sz="quarter" idx="12"/>
          </p:nvPr>
        </p:nvSpPr>
        <p:spPr/>
        <p:txBody>
          <a:bodyPr/>
          <a:lstStyle/>
          <a:p>
            <a:fld id="{C479D5F6-EDCB-402A-AC08-4943A1820E8F}" type="slidenum">
              <a:rPr lang="en-US" smtClean="0"/>
              <a:pPr/>
              <a:t>5</a:t>
            </a:fld>
            <a:endParaRPr lang="en-US" dirty="0"/>
          </a:p>
        </p:txBody>
      </p:sp>
    </p:spTree>
    <p:extLst>
      <p:ext uri="{BB962C8B-B14F-4D97-AF65-F5344CB8AC3E}">
        <p14:creationId xmlns:p14="http://schemas.microsoft.com/office/powerpoint/2010/main" val="550158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268A9-478E-49A9-8C8D-AA695693521A}"/>
              </a:ext>
            </a:extLst>
          </p:cNvPr>
          <p:cNvSpPr>
            <a:spLocks noGrp="1"/>
          </p:cNvSpPr>
          <p:nvPr>
            <p:ph type="title"/>
          </p:nvPr>
        </p:nvSpPr>
        <p:spPr>
          <a:xfrm>
            <a:off x="443564" y="218142"/>
            <a:ext cx="9321873" cy="713172"/>
          </a:xfrm>
        </p:spPr>
        <p:txBody>
          <a:bodyPr>
            <a:normAutofit/>
          </a:bodyPr>
          <a:lstStyle/>
          <a:p>
            <a:r>
              <a:rPr lang="en-US" dirty="0"/>
              <a:t>Cross LEA Phase Steps</a:t>
            </a:r>
          </a:p>
        </p:txBody>
      </p:sp>
      <p:sp>
        <p:nvSpPr>
          <p:cNvPr id="7" name="Content Placeholder 6">
            <a:extLst>
              <a:ext uri="{FF2B5EF4-FFF2-40B4-BE49-F238E27FC236}">
                <a16:creationId xmlns:a16="http://schemas.microsoft.com/office/drawing/2014/main" id="{88C523AC-8778-663E-D0EA-47FC96329211}"/>
              </a:ext>
            </a:extLst>
          </p:cNvPr>
          <p:cNvSpPr>
            <a:spLocks noGrp="1"/>
          </p:cNvSpPr>
          <p:nvPr>
            <p:ph idx="1"/>
          </p:nvPr>
        </p:nvSpPr>
        <p:spPr>
          <a:xfrm>
            <a:off x="442913" y="1260476"/>
            <a:ext cx="11133137" cy="3987800"/>
          </a:xfrm>
        </p:spPr>
        <p:txBody>
          <a:bodyPr>
            <a:normAutofit fontScale="92500" lnSpcReduction="10000"/>
          </a:bodyPr>
          <a:lstStyle/>
          <a:p>
            <a:pPr marL="457200" indent="-457200">
              <a:buFont typeface="+mj-lt"/>
              <a:buAutoNum type="arabicPeriod"/>
            </a:pPr>
            <a:r>
              <a:rPr lang="en-US" b="1" dirty="0">
                <a:solidFill>
                  <a:schemeClr val="accent5"/>
                </a:solidFill>
              </a:rPr>
              <a:t>Review errors and warnings</a:t>
            </a:r>
          </a:p>
          <a:p>
            <a:pPr lvl="1"/>
            <a:r>
              <a:rPr lang="en-US" dirty="0"/>
              <a:t>SE700 series and any remaining SE001-SE500 series</a:t>
            </a:r>
          </a:p>
          <a:p>
            <a:pPr marL="457200" indent="-457200">
              <a:buFont typeface="+mj-lt"/>
              <a:buAutoNum type="arabicPeriod"/>
            </a:pPr>
            <a:r>
              <a:rPr lang="en-US" dirty="0"/>
              <a:t>Resolve SEY Errors</a:t>
            </a:r>
          </a:p>
          <a:p>
            <a:pPr lvl="1"/>
            <a:r>
              <a:rPr lang="en-US" dirty="0"/>
              <a:t>Update </a:t>
            </a:r>
            <a:r>
              <a:rPr lang="en-US"/>
              <a:t>interchange files (DEM &amp; SSA) </a:t>
            </a:r>
            <a:r>
              <a:rPr lang="en-US" dirty="0"/>
              <a:t>as needed to resolve errors/warnings</a:t>
            </a:r>
          </a:p>
          <a:p>
            <a:pPr lvl="2"/>
            <a:r>
              <a:rPr lang="en-US" dirty="0"/>
              <a:t>Any data field may be changed during this phase</a:t>
            </a:r>
          </a:p>
          <a:p>
            <a:pPr lvl="2"/>
            <a:r>
              <a:rPr lang="en-US" dirty="0"/>
              <a:t>Final opportunity to address demographic updates</a:t>
            </a:r>
          </a:p>
          <a:p>
            <a:pPr lvl="1"/>
            <a:r>
              <a:rPr lang="en-US" dirty="0"/>
              <a:t>Upload Adjustment file</a:t>
            </a:r>
          </a:p>
          <a:p>
            <a:pPr lvl="2"/>
            <a:r>
              <a:rPr lang="en-US" dirty="0"/>
              <a:t>If needed to address SE700 errors</a:t>
            </a:r>
          </a:p>
          <a:p>
            <a:pPr marL="457200" indent="-457200">
              <a:buFont typeface="+mj-lt"/>
              <a:buAutoNum type="arabicPeriod"/>
            </a:pPr>
            <a:r>
              <a:rPr lang="en-US" b="1" dirty="0">
                <a:solidFill>
                  <a:schemeClr val="accent5"/>
                </a:solidFill>
              </a:rPr>
              <a:t>Create SEY snapshot</a:t>
            </a:r>
            <a:r>
              <a:rPr lang="en-US" dirty="0"/>
              <a:t>, repeating steps 1 through 3 as needed</a:t>
            </a:r>
          </a:p>
          <a:p>
            <a:pPr marL="457200" indent="-457200">
              <a:buFont typeface="+mj-lt"/>
              <a:buAutoNum type="arabicPeriod"/>
            </a:pPr>
            <a:r>
              <a:rPr lang="en-US" b="1" dirty="0">
                <a:solidFill>
                  <a:schemeClr val="accent5"/>
                </a:solidFill>
              </a:rPr>
              <a:t>Review SEY Data using CEDAR/COGNOS reports</a:t>
            </a:r>
          </a:p>
          <a:p>
            <a:pPr marL="457200" indent="-457200">
              <a:buFont typeface="+mj-lt"/>
              <a:buAutoNum type="arabicPeriod"/>
            </a:pPr>
            <a:r>
              <a:rPr lang="en-US" b="1" dirty="0">
                <a:solidFill>
                  <a:schemeClr val="accent5"/>
                </a:solidFill>
              </a:rPr>
              <a:t>Submit error-free SEY snapshot</a:t>
            </a:r>
          </a:p>
          <a:p>
            <a:pPr lvl="1"/>
            <a:r>
              <a:rPr lang="en-US" dirty="0"/>
              <a:t>LEA Approver role required</a:t>
            </a:r>
          </a:p>
          <a:p>
            <a:endParaRPr lang="en-US" dirty="0"/>
          </a:p>
        </p:txBody>
      </p:sp>
      <p:sp>
        <p:nvSpPr>
          <p:cNvPr id="8" name="Rectangle: Rounded Corners 7">
            <a:extLst>
              <a:ext uri="{FF2B5EF4-FFF2-40B4-BE49-F238E27FC236}">
                <a16:creationId xmlns:a16="http://schemas.microsoft.com/office/drawing/2014/main" id="{72CB517A-59E7-2070-10D2-5B3551BCB3F2}"/>
              </a:ext>
            </a:extLst>
          </p:cNvPr>
          <p:cNvSpPr/>
          <p:nvPr/>
        </p:nvSpPr>
        <p:spPr>
          <a:xfrm>
            <a:off x="442913" y="5437187"/>
            <a:ext cx="11482387" cy="365125"/>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dirty="0"/>
              <a:t>Note: Steps 1, 4, 5, and 6 are required for all LEAs, even if they are error free at the beginning of this phase</a:t>
            </a:r>
          </a:p>
        </p:txBody>
      </p:sp>
      <p:sp>
        <p:nvSpPr>
          <p:cNvPr id="4" name="Slide Number Placeholder 3">
            <a:extLst>
              <a:ext uri="{FF2B5EF4-FFF2-40B4-BE49-F238E27FC236}">
                <a16:creationId xmlns:a16="http://schemas.microsoft.com/office/drawing/2014/main" id="{4C1878C0-3664-4C44-8D76-5A9A2CB984F6}"/>
              </a:ext>
            </a:extLst>
          </p:cNvPr>
          <p:cNvSpPr>
            <a:spLocks noGrp="1"/>
          </p:cNvSpPr>
          <p:nvPr>
            <p:ph type="sldNum" sz="quarter" idx="12"/>
          </p:nvPr>
        </p:nvSpPr>
        <p:spPr>
          <a:xfrm>
            <a:off x="332873" y="6356350"/>
            <a:ext cx="2743200" cy="365125"/>
          </a:xfrm>
        </p:spPr>
        <p:txBody>
          <a:bodyPr/>
          <a:lstStyle/>
          <a:p>
            <a:fld id="{C479D5F6-EDCB-402A-AC08-4943A1820E8F}" type="slidenum">
              <a:rPr lang="en-US" smtClean="0"/>
              <a:pPr/>
              <a:t>6</a:t>
            </a:fld>
            <a:endParaRPr lang="en-US" dirty="0"/>
          </a:p>
        </p:txBody>
      </p:sp>
    </p:spTree>
    <p:extLst>
      <p:ext uri="{BB962C8B-B14F-4D97-AF65-F5344CB8AC3E}">
        <p14:creationId xmlns:p14="http://schemas.microsoft.com/office/powerpoint/2010/main" val="309814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FA227-2128-DFD5-2C91-D87CAA91CEDD}"/>
              </a:ext>
            </a:extLst>
          </p:cNvPr>
          <p:cNvSpPr>
            <a:spLocks noGrp="1"/>
          </p:cNvSpPr>
          <p:nvPr>
            <p:ph type="title"/>
          </p:nvPr>
        </p:nvSpPr>
        <p:spPr/>
        <p:txBody>
          <a:bodyPr/>
          <a:lstStyle/>
          <a:p>
            <a:r>
              <a:rPr lang="en-US" dirty="0"/>
              <a:t>Reviewing Errors/Warnings Steps</a:t>
            </a:r>
          </a:p>
        </p:txBody>
      </p:sp>
      <p:sp>
        <p:nvSpPr>
          <p:cNvPr id="10" name="Text Placeholder 9">
            <a:extLst>
              <a:ext uri="{FF2B5EF4-FFF2-40B4-BE49-F238E27FC236}">
                <a16:creationId xmlns:a16="http://schemas.microsoft.com/office/drawing/2014/main" id="{9D133E26-2DAD-D7F1-F4A0-4DD8F0488A49}"/>
              </a:ext>
            </a:extLst>
          </p:cNvPr>
          <p:cNvSpPr>
            <a:spLocks noGrp="1"/>
          </p:cNvSpPr>
          <p:nvPr>
            <p:ph sz="quarter" idx="15"/>
          </p:nvPr>
        </p:nvSpPr>
        <p:spPr>
          <a:xfrm>
            <a:off x="227916" y="224405"/>
            <a:ext cx="5715000" cy="4342442"/>
          </a:xfrm>
        </p:spPr>
        <p:txBody>
          <a:bodyPr>
            <a:normAutofit/>
          </a:bodyPr>
          <a:lstStyle/>
          <a:p>
            <a:pPr marL="0" indent="0">
              <a:buNone/>
            </a:pPr>
            <a:r>
              <a:rPr lang="en-US" b="1" dirty="0"/>
              <a:t>Step 1 Preferred Method: </a:t>
            </a:r>
            <a:br>
              <a:rPr lang="en-US" dirty="0"/>
            </a:br>
            <a:r>
              <a:rPr lang="en-US" dirty="0"/>
              <a:t>Data Pipeline Error Report</a:t>
            </a:r>
          </a:p>
          <a:p>
            <a:r>
              <a:rPr lang="en-US" dirty="0"/>
              <a:t>Select ‘errors and warnings’</a:t>
            </a:r>
          </a:p>
          <a:p>
            <a:r>
              <a:rPr lang="en-US" dirty="0"/>
              <a:t>Reflects all SEY business rules</a:t>
            </a:r>
          </a:p>
          <a:p>
            <a:r>
              <a:rPr lang="en-US" dirty="0"/>
              <a:t>Can check/uncheck specific business rules before choosing to ‘View More Details’</a:t>
            </a:r>
          </a:p>
          <a:p>
            <a:pPr lvl="1"/>
            <a:r>
              <a:rPr lang="en-US" dirty="0"/>
              <a:t>Does not display more than 1000 student records when viewing more details</a:t>
            </a:r>
          </a:p>
          <a:p>
            <a:r>
              <a:rPr lang="en-US" dirty="0"/>
              <a:t>Note: For this collection, leave the Tag dropdown set to ‘All’</a:t>
            </a:r>
          </a:p>
        </p:txBody>
      </p:sp>
      <p:sp>
        <p:nvSpPr>
          <p:cNvPr id="11" name="Content Placeholder 10">
            <a:extLst>
              <a:ext uri="{FF2B5EF4-FFF2-40B4-BE49-F238E27FC236}">
                <a16:creationId xmlns:a16="http://schemas.microsoft.com/office/drawing/2014/main" id="{1E7846E4-655C-920C-F1EB-8711048E2040}"/>
              </a:ext>
            </a:extLst>
          </p:cNvPr>
          <p:cNvSpPr>
            <a:spLocks noGrp="1"/>
          </p:cNvSpPr>
          <p:nvPr>
            <p:ph sz="quarter" idx="16"/>
          </p:nvPr>
        </p:nvSpPr>
        <p:spPr>
          <a:xfrm>
            <a:off x="6014975" y="237852"/>
            <a:ext cx="5715000" cy="4342442"/>
          </a:xfrm>
        </p:spPr>
        <p:txBody>
          <a:bodyPr>
            <a:normAutofit fontScale="92500" lnSpcReduction="20000"/>
          </a:bodyPr>
          <a:lstStyle/>
          <a:p>
            <a:pPr marL="0" indent="0">
              <a:buNone/>
            </a:pPr>
            <a:r>
              <a:rPr lang="en-US" b="1" dirty="0"/>
              <a:t>Step 1 Alternate Method: </a:t>
            </a:r>
            <a:br>
              <a:rPr lang="en-US" b="1" dirty="0"/>
            </a:br>
            <a:r>
              <a:rPr lang="en-US" dirty="0"/>
              <a:t>CEDAR Report </a:t>
            </a:r>
            <a:r>
              <a:rPr lang="en-US" i="1" dirty="0"/>
              <a:t>SEY Error Summary and Detail</a:t>
            </a:r>
          </a:p>
          <a:p>
            <a:r>
              <a:rPr lang="en-US" dirty="0"/>
              <a:t>Use when more than 1000 student records in error/warning</a:t>
            </a:r>
          </a:p>
          <a:p>
            <a:r>
              <a:rPr lang="en-US" dirty="0"/>
              <a:t>Select ‘errors and warnings’</a:t>
            </a:r>
          </a:p>
          <a:p>
            <a:r>
              <a:rPr lang="en-US" dirty="0"/>
              <a:t>Will likely need to ‘page down’ many times since this report has multiple sections </a:t>
            </a:r>
            <a:r>
              <a:rPr lang="en-US" b="1" dirty="0"/>
              <a:t>OR</a:t>
            </a:r>
            <a:r>
              <a:rPr lang="en-US" dirty="0"/>
              <a:t> extract the data as an excel file</a:t>
            </a:r>
          </a:p>
          <a:p>
            <a:pPr lvl="1"/>
            <a:r>
              <a:rPr lang="en-US" dirty="0"/>
              <a:t>SASID level rules</a:t>
            </a:r>
          </a:p>
          <a:p>
            <a:pPr lvl="1"/>
            <a:r>
              <a:rPr lang="en-US" dirty="0"/>
              <a:t>Missing Record (Might be seeing ‘No Data Available’ instead of this section right now)</a:t>
            </a:r>
          </a:p>
          <a:p>
            <a:pPr lvl="1"/>
            <a:r>
              <a:rPr lang="en-US" dirty="0"/>
              <a:t>School/Collection Level</a:t>
            </a:r>
          </a:p>
          <a:p>
            <a:pPr lvl="1"/>
            <a:r>
              <a:rPr lang="en-US" dirty="0"/>
              <a:t>Summary</a:t>
            </a:r>
          </a:p>
        </p:txBody>
      </p:sp>
      <p:sp>
        <p:nvSpPr>
          <p:cNvPr id="9" name="Text Placeholder 8">
            <a:extLst>
              <a:ext uri="{FF2B5EF4-FFF2-40B4-BE49-F238E27FC236}">
                <a16:creationId xmlns:a16="http://schemas.microsoft.com/office/drawing/2014/main" id="{35B27613-7002-3C7F-EDAD-590A6423CA13}"/>
              </a:ext>
            </a:extLst>
          </p:cNvPr>
          <p:cNvSpPr>
            <a:spLocks noGrp="1"/>
          </p:cNvSpPr>
          <p:nvPr>
            <p:ph sz="quarter" idx="17"/>
          </p:nvPr>
        </p:nvSpPr>
        <p:spPr>
          <a:xfrm>
            <a:off x="227916" y="4580294"/>
            <a:ext cx="11583084" cy="1315681"/>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a:normAutofit lnSpcReduction="10000"/>
          </a:bodyPr>
          <a:lstStyle/>
          <a:p>
            <a:pPr marL="0" indent="0">
              <a:buNone/>
            </a:pPr>
            <a:r>
              <a:rPr lang="en-US" dirty="0"/>
              <a:t>Step 2 (both methods):</a:t>
            </a:r>
          </a:p>
          <a:p>
            <a:pPr marL="0" indent="0">
              <a:buNone/>
            </a:pPr>
            <a:r>
              <a:rPr lang="en-US" dirty="0"/>
              <a:t>CEDAR report </a:t>
            </a:r>
            <a:r>
              <a:rPr lang="en-US" i="1" dirty="0"/>
              <a:t>Cross LEA List – Students with SE700 Errors or Warnings</a:t>
            </a:r>
          </a:p>
          <a:p>
            <a:pPr lvl="1"/>
            <a:r>
              <a:rPr lang="en-US" dirty="0"/>
              <a:t>Shows the ‘other’ district reporting the student related to the SE700 error or warning</a:t>
            </a:r>
          </a:p>
        </p:txBody>
      </p:sp>
      <p:sp>
        <p:nvSpPr>
          <p:cNvPr id="3" name="Slide Number Placeholder 2">
            <a:extLst>
              <a:ext uri="{FF2B5EF4-FFF2-40B4-BE49-F238E27FC236}">
                <a16:creationId xmlns:a16="http://schemas.microsoft.com/office/drawing/2014/main" id="{A2B537DB-76EA-986A-BB01-69289AF839D7}"/>
              </a:ext>
            </a:extLst>
          </p:cNvPr>
          <p:cNvSpPr>
            <a:spLocks noGrp="1"/>
          </p:cNvSpPr>
          <p:nvPr>
            <p:ph type="sldNum" sz="quarter" idx="12"/>
          </p:nvPr>
        </p:nvSpPr>
        <p:spPr/>
        <p:txBody>
          <a:bodyPr/>
          <a:lstStyle/>
          <a:p>
            <a:fld id="{C479D5F6-EDCB-402A-AC08-4943A1820E8F}" type="slidenum">
              <a:rPr lang="en-US" smtClean="0"/>
              <a:pPr/>
              <a:t>7</a:t>
            </a:fld>
            <a:endParaRPr lang="en-US" dirty="0"/>
          </a:p>
        </p:txBody>
      </p:sp>
    </p:spTree>
    <p:extLst>
      <p:ext uri="{BB962C8B-B14F-4D97-AF65-F5344CB8AC3E}">
        <p14:creationId xmlns:p14="http://schemas.microsoft.com/office/powerpoint/2010/main" val="2040898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78E-B71C-B354-0F72-80FE6DB3AE44}"/>
              </a:ext>
            </a:extLst>
          </p:cNvPr>
          <p:cNvSpPr>
            <a:spLocks noGrp="1"/>
          </p:cNvSpPr>
          <p:nvPr>
            <p:ph type="title"/>
          </p:nvPr>
        </p:nvSpPr>
        <p:spPr>
          <a:xfrm>
            <a:off x="443564" y="218142"/>
            <a:ext cx="9321873" cy="713172"/>
          </a:xfrm>
        </p:spPr>
        <p:txBody>
          <a:bodyPr/>
          <a:lstStyle/>
          <a:p>
            <a:r>
              <a:rPr lang="en-US" dirty="0"/>
              <a:t>Business Rules</a:t>
            </a:r>
          </a:p>
        </p:txBody>
      </p:sp>
      <p:sp>
        <p:nvSpPr>
          <p:cNvPr id="8" name="Text Placeholder 7">
            <a:extLst>
              <a:ext uri="{FF2B5EF4-FFF2-40B4-BE49-F238E27FC236}">
                <a16:creationId xmlns:a16="http://schemas.microsoft.com/office/drawing/2014/main" id="{324441F8-78ED-95DD-A874-E63D68A5B419}"/>
              </a:ext>
            </a:extLst>
          </p:cNvPr>
          <p:cNvSpPr>
            <a:spLocks noGrp="1"/>
          </p:cNvSpPr>
          <p:nvPr>
            <p:ph type="body" sz="quarter" idx="13"/>
          </p:nvPr>
        </p:nvSpPr>
        <p:spPr>
          <a:xfrm>
            <a:off x="443564" y="1156859"/>
            <a:ext cx="5486400" cy="685800"/>
          </a:xfrm>
        </p:spPr>
        <p:txBody>
          <a:bodyPr/>
          <a:lstStyle/>
          <a:p>
            <a:r>
              <a:rPr lang="en-US" dirty="0"/>
              <a:t>Current Year</a:t>
            </a:r>
          </a:p>
        </p:txBody>
      </p:sp>
      <p:sp>
        <p:nvSpPr>
          <p:cNvPr id="6" name="Content Placeholder 5">
            <a:extLst>
              <a:ext uri="{FF2B5EF4-FFF2-40B4-BE49-F238E27FC236}">
                <a16:creationId xmlns:a16="http://schemas.microsoft.com/office/drawing/2014/main" id="{0E7003D1-CC73-A972-F573-3E9B6CF58B00}"/>
              </a:ext>
            </a:extLst>
          </p:cNvPr>
          <p:cNvSpPr>
            <a:spLocks noGrp="1"/>
          </p:cNvSpPr>
          <p:nvPr>
            <p:ph sz="half" idx="1"/>
          </p:nvPr>
        </p:nvSpPr>
        <p:spPr>
          <a:xfrm>
            <a:off x="442913" y="1724025"/>
            <a:ext cx="5486400" cy="4121150"/>
          </a:xfrm>
        </p:spPr>
        <p:txBody>
          <a:bodyPr>
            <a:normAutofit lnSpcReduction="10000"/>
          </a:bodyPr>
          <a:lstStyle/>
          <a:p>
            <a:r>
              <a:rPr lang="en-US" dirty="0"/>
              <a:t>Based on the interplay between current year student records across CO districts</a:t>
            </a:r>
          </a:p>
          <a:p>
            <a:r>
              <a:rPr lang="en-US" dirty="0"/>
              <a:t>Updates take place on current year SSA and DEM files</a:t>
            </a:r>
          </a:p>
          <a:p>
            <a:r>
              <a:rPr lang="en-US" dirty="0"/>
              <a:t>Any SE001 through SE500 series business rule</a:t>
            </a:r>
          </a:p>
          <a:p>
            <a:r>
              <a:rPr lang="en-US" dirty="0"/>
              <a:t>Some SE700 series rules</a:t>
            </a:r>
          </a:p>
          <a:p>
            <a:pPr lvl="1"/>
            <a:r>
              <a:rPr lang="en-US" dirty="0"/>
              <a:t>SE702, SE703, SE707, SE708, SE710, SE711, SE712, SE720, SE721, SE722, SE724, SE725, SE726, SE727</a:t>
            </a:r>
          </a:p>
          <a:p>
            <a:r>
              <a:rPr lang="en-US" dirty="0"/>
              <a:t>Some warnings become errors in post-cross phase if not addressed</a:t>
            </a:r>
          </a:p>
          <a:p>
            <a:pPr lvl="1"/>
            <a:r>
              <a:rPr lang="en-US" dirty="0"/>
              <a:t>SE720, SE721, SE722, SE724</a:t>
            </a:r>
          </a:p>
        </p:txBody>
      </p:sp>
      <p:sp>
        <p:nvSpPr>
          <p:cNvPr id="9" name="Text Placeholder 8">
            <a:extLst>
              <a:ext uri="{FF2B5EF4-FFF2-40B4-BE49-F238E27FC236}">
                <a16:creationId xmlns:a16="http://schemas.microsoft.com/office/drawing/2014/main" id="{6E6814BF-8579-CD9E-E3C7-E2E1BEE60D16}"/>
              </a:ext>
            </a:extLst>
          </p:cNvPr>
          <p:cNvSpPr>
            <a:spLocks noGrp="1"/>
          </p:cNvSpPr>
          <p:nvPr>
            <p:ph type="body" sz="quarter" idx="14"/>
          </p:nvPr>
        </p:nvSpPr>
        <p:spPr>
          <a:xfrm>
            <a:off x="6172200" y="1138962"/>
            <a:ext cx="5486400" cy="685800"/>
          </a:xfrm>
        </p:spPr>
        <p:txBody>
          <a:bodyPr/>
          <a:lstStyle/>
          <a:p>
            <a:r>
              <a:rPr lang="en-US" dirty="0"/>
              <a:t>Prior Year</a:t>
            </a:r>
          </a:p>
        </p:txBody>
      </p:sp>
      <p:sp>
        <p:nvSpPr>
          <p:cNvPr id="7" name="Content Placeholder 6">
            <a:extLst>
              <a:ext uri="{FF2B5EF4-FFF2-40B4-BE49-F238E27FC236}">
                <a16:creationId xmlns:a16="http://schemas.microsoft.com/office/drawing/2014/main" id="{11AB3D66-9D3D-C264-A071-F5145C517158}"/>
              </a:ext>
            </a:extLst>
          </p:cNvPr>
          <p:cNvSpPr>
            <a:spLocks noGrp="1"/>
          </p:cNvSpPr>
          <p:nvPr>
            <p:ph sz="half" idx="2"/>
          </p:nvPr>
        </p:nvSpPr>
        <p:spPr>
          <a:xfrm>
            <a:off x="6172200" y="1724025"/>
            <a:ext cx="5486400" cy="4121150"/>
          </a:xfrm>
        </p:spPr>
        <p:txBody>
          <a:bodyPr>
            <a:normAutofit/>
          </a:bodyPr>
          <a:lstStyle/>
          <a:p>
            <a:r>
              <a:rPr lang="en-US" dirty="0"/>
              <a:t>Based on information related to a student’s final reported status in a previous SEY collections</a:t>
            </a:r>
          </a:p>
          <a:p>
            <a:pPr lvl="1"/>
            <a:r>
              <a:rPr lang="en-US" dirty="0"/>
              <a:t>These students are not included in the 2024-2025 SEY collection or related interchange files</a:t>
            </a:r>
          </a:p>
          <a:p>
            <a:r>
              <a:rPr lang="en-US" dirty="0"/>
              <a:t>Most of these errors are cleared using an adjustment record</a:t>
            </a:r>
          </a:p>
          <a:p>
            <a:r>
              <a:rPr lang="en-US" dirty="0"/>
              <a:t>Some may be cleared using a one-day record in the current year</a:t>
            </a:r>
          </a:p>
          <a:p>
            <a:r>
              <a:rPr lang="en-US" dirty="0"/>
              <a:t>Only SE700 series rules</a:t>
            </a:r>
          </a:p>
          <a:p>
            <a:pPr lvl="1"/>
            <a:r>
              <a:rPr lang="en-US" dirty="0"/>
              <a:t>SE704, SE706, SE710</a:t>
            </a:r>
          </a:p>
          <a:p>
            <a:endParaRPr lang="en-US" dirty="0"/>
          </a:p>
        </p:txBody>
      </p:sp>
      <p:sp>
        <p:nvSpPr>
          <p:cNvPr id="4" name="Slide Number Placeholder 3">
            <a:extLst>
              <a:ext uri="{FF2B5EF4-FFF2-40B4-BE49-F238E27FC236}">
                <a16:creationId xmlns:a16="http://schemas.microsoft.com/office/drawing/2014/main" id="{D570DFB3-FF00-65F0-4E37-6C42443CFB1E}"/>
              </a:ext>
            </a:extLst>
          </p:cNvPr>
          <p:cNvSpPr>
            <a:spLocks noGrp="1"/>
          </p:cNvSpPr>
          <p:nvPr>
            <p:ph type="sldNum" sz="quarter" idx="12"/>
          </p:nvPr>
        </p:nvSpPr>
        <p:spPr>
          <a:xfrm>
            <a:off x="332873" y="6356350"/>
            <a:ext cx="2743200" cy="365125"/>
          </a:xfrm>
        </p:spPr>
        <p:txBody>
          <a:bodyPr/>
          <a:lstStyle/>
          <a:p>
            <a:fld id="{C479D5F6-EDCB-402A-AC08-4943A1820E8F}" type="slidenum">
              <a:rPr lang="en-US" smtClean="0"/>
              <a:pPr/>
              <a:t>8</a:t>
            </a:fld>
            <a:endParaRPr lang="en-US" dirty="0"/>
          </a:p>
        </p:txBody>
      </p:sp>
    </p:spTree>
    <p:extLst>
      <p:ext uri="{BB962C8B-B14F-4D97-AF65-F5344CB8AC3E}">
        <p14:creationId xmlns:p14="http://schemas.microsoft.com/office/powerpoint/2010/main" val="2066960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97E74-6657-301E-D1F7-461B14AEB3C8}"/>
              </a:ext>
            </a:extLst>
          </p:cNvPr>
          <p:cNvSpPr>
            <a:spLocks noGrp="1"/>
          </p:cNvSpPr>
          <p:nvPr>
            <p:ph type="title"/>
          </p:nvPr>
        </p:nvSpPr>
        <p:spPr/>
        <p:txBody>
          <a:bodyPr/>
          <a:lstStyle/>
          <a:p>
            <a:r>
              <a:rPr lang="en-US" dirty="0"/>
              <a:t>Important Data to Review</a:t>
            </a:r>
          </a:p>
        </p:txBody>
      </p:sp>
      <p:sp>
        <p:nvSpPr>
          <p:cNvPr id="3" name="Content Placeholder 2">
            <a:extLst>
              <a:ext uri="{FF2B5EF4-FFF2-40B4-BE49-F238E27FC236}">
                <a16:creationId xmlns:a16="http://schemas.microsoft.com/office/drawing/2014/main" id="{28866D28-D77E-B093-6AEA-315D35E74155}"/>
              </a:ext>
            </a:extLst>
          </p:cNvPr>
          <p:cNvSpPr>
            <a:spLocks noGrp="1"/>
          </p:cNvSpPr>
          <p:nvPr>
            <p:ph sz="half" idx="1"/>
          </p:nvPr>
        </p:nvSpPr>
        <p:spPr/>
        <p:txBody>
          <a:bodyPr>
            <a:normAutofit fontScale="92500" lnSpcReduction="20000"/>
          </a:bodyPr>
          <a:lstStyle/>
          <a:p>
            <a:r>
              <a:rPr lang="en-US" dirty="0"/>
              <a:t>Summer Graduate/Completers</a:t>
            </a:r>
          </a:p>
          <a:p>
            <a:pPr lvl="1"/>
            <a:r>
              <a:rPr lang="en-US" dirty="0"/>
              <a:t>School exit types 90-96 may be used with school exit dates up through 08/31/2025</a:t>
            </a:r>
          </a:p>
          <a:p>
            <a:r>
              <a:rPr lang="en-US" dirty="0"/>
              <a:t>Retention Codes</a:t>
            </a:r>
          </a:p>
          <a:p>
            <a:pPr lvl="1"/>
            <a:r>
              <a:rPr lang="en-US" dirty="0"/>
              <a:t>Retained K-11 students should have retention code 1 in 2025 and begin the 2026 school year in the same grade they ended in 2025</a:t>
            </a:r>
          </a:p>
          <a:p>
            <a:pPr lvl="1"/>
            <a:r>
              <a:rPr lang="en-US" dirty="0"/>
              <a:t>ASCENT/PTECH years 5-6/TREP</a:t>
            </a:r>
          </a:p>
          <a:p>
            <a:pPr lvl="2"/>
            <a:r>
              <a:rPr lang="en-US" dirty="0"/>
              <a:t>SE233 &amp; SE239 warnings</a:t>
            </a:r>
          </a:p>
          <a:p>
            <a:pPr lvl="1"/>
            <a:r>
              <a:rPr lang="en-US" dirty="0"/>
              <a:t>SPED Transition</a:t>
            </a:r>
          </a:p>
          <a:p>
            <a:pPr lvl="2"/>
            <a:r>
              <a:rPr lang="en-US" dirty="0"/>
              <a:t>SPED EOY basis of exit compared to SEY school exit type 2025</a:t>
            </a:r>
          </a:p>
          <a:p>
            <a:r>
              <a:rPr lang="en-US" dirty="0"/>
              <a:t>SPED Students</a:t>
            </a:r>
          </a:p>
          <a:p>
            <a:pPr lvl="1"/>
            <a:r>
              <a:rPr lang="en-US" dirty="0"/>
              <a:t>Collaborate with SPED EOY reporting team, resolving any errors in SPED EOY related to SEY exit coding</a:t>
            </a:r>
          </a:p>
          <a:p>
            <a:pPr lvl="1"/>
            <a:r>
              <a:rPr lang="en-US" dirty="0"/>
              <a:t>Ensure all attending SPED Students included in SEY</a:t>
            </a:r>
          </a:p>
          <a:p>
            <a:pPr lvl="2"/>
            <a:r>
              <a:rPr lang="en-US" dirty="0"/>
              <a:t>SE414 and SE415 warnings</a:t>
            </a:r>
          </a:p>
          <a:p>
            <a:endParaRPr lang="en-US" dirty="0"/>
          </a:p>
        </p:txBody>
      </p:sp>
      <p:sp>
        <p:nvSpPr>
          <p:cNvPr id="5" name="Content Placeholder 4">
            <a:extLst>
              <a:ext uri="{FF2B5EF4-FFF2-40B4-BE49-F238E27FC236}">
                <a16:creationId xmlns:a16="http://schemas.microsoft.com/office/drawing/2014/main" id="{535ADD20-9277-4EE1-1A6E-6839C4F4B6EC}"/>
              </a:ext>
            </a:extLst>
          </p:cNvPr>
          <p:cNvSpPr>
            <a:spLocks noGrp="1"/>
          </p:cNvSpPr>
          <p:nvPr>
            <p:ph sz="half" idx="2"/>
          </p:nvPr>
        </p:nvSpPr>
        <p:spPr>
          <a:xfrm>
            <a:off x="6174800" y="1609725"/>
            <a:ext cx="5486400" cy="4222400"/>
          </a:xfrm>
        </p:spPr>
        <p:txBody>
          <a:bodyPr>
            <a:normAutofit lnSpcReduction="10000"/>
          </a:bodyPr>
          <a:lstStyle/>
          <a:p>
            <a:r>
              <a:rPr lang="en-US" dirty="0"/>
              <a:t>Dual Enrolled or Late Exits</a:t>
            </a:r>
          </a:p>
          <a:p>
            <a:pPr lvl="1"/>
            <a:r>
              <a:rPr lang="en-US" dirty="0"/>
              <a:t>SE137 Warning (exit 13 after May 1)</a:t>
            </a:r>
          </a:p>
          <a:p>
            <a:pPr lvl="1"/>
            <a:r>
              <a:rPr lang="en-US" dirty="0"/>
              <a:t>SE138 Warning (exit 00 in multiple LEAs)</a:t>
            </a:r>
          </a:p>
          <a:p>
            <a:r>
              <a:rPr lang="en-US" dirty="0"/>
              <a:t>Exit 13 without another LEA claiming student</a:t>
            </a:r>
          </a:p>
          <a:p>
            <a:pPr lvl="1"/>
            <a:r>
              <a:rPr lang="en-US" dirty="0"/>
              <a:t>SE722 grades 7-12</a:t>
            </a:r>
          </a:p>
          <a:p>
            <a:pPr lvl="1"/>
            <a:r>
              <a:rPr lang="en-US" dirty="0"/>
              <a:t>SE727 grades K-6</a:t>
            </a:r>
          </a:p>
          <a:p>
            <a:r>
              <a:rPr lang="en-US" dirty="0"/>
              <a:t>Address SASID merges</a:t>
            </a:r>
          </a:p>
          <a:p>
            <a:pPr lvl="1"/>
            <a:r>
              <a:rPr lang="en-US" dirty="0"/>
              <a:t>SE722 and SE727 often uncover the need for SASID merges when COA shows student is attending another CO district</a:t>
            </a:r>
          </a:p>
          <a:p>
            <a:r>
              <a:rPr lang="en-US" dirty="0"/>
              <a:t>Student Demographic Information</a:t>
            </a:r>
          </a:p>
          <a:p>
            <a:pPr lvl="1"/>
            <a:r>
              <a:rPr lang="en-US" dirty="0"/>
              <a:t>Homeless, English Learner, Immigrant, Military Enlisted, Military Connected, etc.</a:t>
            </a:r>
          </a:p>
          <a:p>
            <a:endParaRPr lang="en-US" dirty="0"/>
          </a:p>
        </p:txBody>
      </p:sp>
      <p:sp>
        <p:nvSpPr>
          <p:cNvPr id="4" name="Slide Number Placeholder 3">
            <a:extLst>
              <a:ext uri="{FF2B5EF4-FFF2-40B4-BE49-F238E27FC236}">
                <a16:creationId xmlns:a16="http://schemas.microsoft.com/office/drawing/2014/main" id="{43ACF71C-F11C-4952-BBB6-58E21D0A7B69}"/>
              </a:ext>
            </a:extLst>
          </p:cNvPr>
          <p:cNvSpPr>
            <a:spLocks noGrp="1"/>
          </p:cNvSpPr>
          <p:nvPr>
            <p:ph type="sldNum" sz="quarter" idx="12"/>
          </p:nvPr>
        </p:nvSpPr>
        <p:spPr/>
        <p:txBody>
          <a:bodyPr/>
          <a:lstStyle/>
          <a:p>
            <a:fld id="{C479D5F6-EDCB-402A-AC08-4943A1820E8F}" type="slidenum">
              <a:rPr lang="en-US" smtClean="0"/>
              <a:pPr/>
              <a:t>9</a:t>
            </a:fld>
            <a:endParaRPr lang="en-US" dirty="0"/>
          </a:p>
        </p:txBody>
      </p:sp>
      <p:sp>
        <p:nvSpPr>
          <p:cNvPr id="6" name="Rectangle: Rounded Corners 5">
            <a:extLst>
              <a:ext uri="{FF2B5EF4-FFF2-40B4-BE49-F238E27FC236}">
                <a16:creationId xmlns:a16="http://schemas.microsoft.com/office/drawing/2014/main" id="{D6B46CBA-2988-B94F-4D1C-78BA5232BDCF}"/>
              </a:ext>
            </a:extLst>
          </p:cNvPr>
          <p:cNvSpPr/>
          <p:nvPr/>
        </p:nvSpPr>
        <p:spPr>
          <a:xfrm>
            <a:off x="5925094" y="180042"/>
            <a:ext cx="5985811" cy="1333500"/>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dirty="0"/>
              <a:t>Critical Resources:</a:t>
            </a:r>
          </a:p>
          <a:p>
            <a:pPr algn="ctr"/>
            <a:r>
              <a:rPr lang="en-US" dirty="0"/>
              <a:t>CEDAR/COGNOS Cross LEA Reports</a:t>
            </a:r>
          </a:p>
          <a:p>
            <a:pPr algn="ctr"/>
            <a:r>
              <a:rPr lang="en-US" dirty="0"/>
              <a:t>CEDAR/COGNOS Report—SEY Snapshot Records</a:t>
            </a:r>
          </a:p>
          <a:p>
            <a:pPr algn="ctr"/>
            <a:r>
              <a:rPr lang="en-US" dirty="0"/>
              <a:t>CEDAR/COGNOS Report—Student List: AYG Cohort</a:t>
            </a:r>
          </a:p>
        </p:txBody>
      </p:sp>
    </p:spTree>
    <p:extLst>
      <p:ext uri="{BB962C8B-B14F-4D97-AF65-F5344CB8AC3E}">
        <p14:creationId xmlns:p14="http://schemas.microsoft.com/office/powerpoint/2010/main" val="3462613028"/>
      </p:ext>
    </p:extLst>
  </p:cSld>
  <p:clrMapOvr>
    <a:masterClrMapping/>
  </p:clrMapOvr>
</p:sld>
</file>

<file path=ppt/theme/theme1.xml><?xml version="1.0" encoding="utf-8"?>
<a:theme xmlns:a="http://schemas.openxmlformats.org/drawingml/2006/main" name="Office Theme">
  <a:themeElements>
    <a:clrScheme name="CDE Blue">
      <a:dk1>
        <a:sysClr val="windowText" lastClr="000000"/>
      </a:dk1>
      <a:lt1>
        <a:sysClr val="window" lastClr="FFFFFF"/>
      </a:lt1>
      <a:dk2>
        <a:srgbClr val="232C67"/>
      </a:dk2>
      <a:lt2>
        <a:srgbClr val="90C8E7"/>
      </a:lt2>
      <a:accent1>
        <a:srgbClr val="7C98AC"/>
      </a:accent1>
      <a:accent2>
        <a:srgbClr val="5D6770"/>
      </a:accent2>
      <a:accent3>
        <a:srgbClr val="488BC9"/>
      </a:accent3>
      <a:accent4>
        <a:srgbClr val="3CC1CC"/>
      </a:accent4>
      <a:accent5>
        <a:srgbClr val="077682"/>
      </a:accent5>
      <a:accent6>
        <a:srgbClr val="D2D3D3"/>
      </a:accent6>
      <a:hlink>
        <a:srgbClr val="2C3384"/>
      </a:hlink>
      <a:folHlink>
        <a:srgbClr val="EC6752"/>
      </a:folHlink>
    </a:clrScheme>
    <a:fontScheme name="CDE Trebuchet">
      <a:majorFont>
        <a:latin typeface="Trebuchet MS"/>
        <a:ea typeface=""/>
        <a:cs typeface=""/>
      </a:majorFont>
      <a:minorFont>
        <a:latin typeface="Trebuchet M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29B7027DE1D1C4E977647345B5DE593" ma:contentTypeVersion="17" ma:contentTypeDescription="Create a new document." ma:contentTypeScope="" ma:versionID="f42e4636b8d0e23f691f9abd54cc9c43">
  <xsd:schema xmlns:xsd="http://www.w3.org/2001/XMLSchema" xmlns:xs="http://www.w3.org/2001/XMLSchema" xmlns:p="http://schemas.microsoft.com/office/2006/metadata/properties" xmlns:ns2="c21e8cdb-1625-4fb9-abda-5a8e0a245cd4" xmlns:ns3="f2d644fe-f34c-46d7-b237-4b16324a78fb" targetNamespace="http://schemas.microsoft.com/office/2006/metadata/properties" ma:root="true" ma:fieldsID="25cfe85102d867910bd70caa318e39ee" ns2:_="" ns3:_="">
    <xsd:import namespace="c21e8cdb-1625-4fb9-abda-5a8e0a245cd4"/>
    <xsd:import namespace="f2d644fe-f34c-46d7-b237-4b16324a78f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LengthInSecond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1e8cdb-1625-4fb9-abda-5a8e0a245c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3d99294-4495-451a-babc-f01b43cdf90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2d644fe-f34c-46d7-b237-4b16324a78f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ff242ec-c9a4-4c7d-a564-b6ace1d258b5}" ma:internalName="TaxCatchAll" ma:showField="CatchAllData" ma:web="f2d644fe-f34c-46d7-b237-4b16324a78f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f2d644fe-f34c-46d7-b237-4b16324a78fb" xsi:nil="true"/>
    <lcf76f155ced4ddcb4097134ff3c332f xmlns="c21e8cdb-1625-4fb9-abda-5a8e0a245cd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080972E-D571-4992-96C3-E5252958F700}">
  <ds:schemaRefs>
    <ds:schemaRef ds:uri="http://schemas.microsoft.com/sharepoint/v3/contenttype/forms"/>
  </ds:schemaRefs>
</ds:datastoreItem>
</file>

<file path=customXml/itemProps2.xml><?xml version="1.0" encoding="utf-8"?>
<ds:datastoreItem xmlns:ds="http://schemas.openxmlformats.org/officeDocument/2006/customXml" ds:itemID="{E2DE1D24-3680-4E0E-BA3F-0EAF4ED78D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1e8cdb-1625-4fb9-abda-5a8e0a245cd4"/>
    <ds:schemaRef ds:uri="f2d644fe-f34c-46d7-b237-4b16324a78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6B8D346-98B4-4A38-AC1D-9DECB7E942AC}">
  <ds:schemaRefs>
    <ds:schemaRef ds:uri="http://schemas.microsoft.com/office/2006/documentManagement/types"/>
    <ds:schemaRef ds:uri="http://www.w3.org/XML/1998/namespace"/>
    <ds:schemaRef ds:uri="http://schemas.microsoft.com/office/2006/metadata/properties"/>
    <ds:schemaRef ds:uri="http://purl.org/dc/terms/"/>
    <ds:schemaRef ds:uri="http://purl.org/dc/elements/1.1/"/>
    <ds:schemaRef ds:uri="http://schemas.microsoft.com/office/infopath/2007/PartnerControls"/>
    <ds:schemaRef ds:uri="http://purl.org/dc/dcmitype/"/>
    <ds:schemaRef ds:uri="http://schemas.openxmlformats.org/package/2006/metadata/core-properties"/>
    <ds:schemaRef ds:uri="4c96849b-d583-4314-bdb6-16a0c6e34719"/>
    <ds:schemaRef ds:uri="658e932f-8c42-4f93-8fc3-67d3de176e61"/>
    <ds:schemaRef ds:uri="ca9d521c-8764-4bcd-84f1-6f7ce6ca6a96"/>
    <ds:schemaRef ds:uri="9b639f00-c663-4db8-9f2d-5e59e4353b4b"/>
    <ds:schemaRef ds:uri="f2d644fe-f34c-46d7-b237-4b16324a78fb"/>
    <ds:schemaRef ds:uri="c21e8cdb-1625-4fb9-abda-5a8e0a245cd4"/>
  </ds:schemaRefs>
</ds:datastoreItem>
</file>

<file path=docProps/app.xml><?xml version="1.0" encoding="utf-8"?>
<Properties xmlns="http://schemas.openxmlformats.org/officeDocument/2006/extended-properties" xmlns:vt="http://schemas.openxmlformats.org/officeDocument/2006/docPropsVTypes">
  <Template>Office Theme</Template>
  <TotalTime>1143</TotalTime>
  <Words>3281</Words>
  <Application>Microsoft Office PowerPoint</Application>
  <PresentationFormat>Widescreen</PresentationFormat>
  <Paragraphs>483</Paragraphs>
  <Slides>29</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Arial</vt:lpstr>
      <vt:lpstr>Calibri</vt:lpstr>
      <vt:lpstr>Museo Slab 500</vt:lpstr>
      <vt:lpstr>Roboto Medium</vt:lpstr>
      <vt:lpstr>Rockwell</vt:lpstr>
      <vt:lpstr>Symbol</vt:lpstr>
      <vt:lpstr>Trebuchet MS</vt:lpstr>
      <vt:lpstr>Wingdings</vt:lpstr>
      <vt:lpstr>Office Theme</vt:lpstr>
      <vt:lpstr>SEY Office Hours</vt:lpstr>
      <vt:lpstr>Agenda</vt:lpstr>
      <vt:lpstr>Regular Phase Timeline</vt:lpstr>
      <vt:lpstr>Cross LEA Phase</vt:lpstr>
      <vt:lpstr>Overview</vt:lpstr>
      <vt:lpstr>Cross LEA Phase Steps</vt:lpstr>
      <vt:lpstr>Reviewing Errors/Warnings Steps</vt:lpstr>
      <vt:lpstr>Business Rules</vt:lpstr>
      <vt:lpstr>Important Data to Review</vt:lpstr>
      <vt:lpstr>Validating Data: Report Checklist</vt:lpstr>
      <vt:lpstr>Completing the Regular Phase: Submitting Snapshot</vt:lpstr>
      <vt:lpstr>Adequate Documentation of Transfer</vt:lpstr>
      <vt:lpstr>Adequate Documentation Overview </vt:lpstr>
      <vt:lpstr>Adequate Documentation Expectations</vt:lpstr>
      <vt:lpstr>Student Interchange:  Adjustment File</vt:lpstr>
      <vt:lpstr>Adjustment File Overview</vt:lpstr>
      <vt:lpstr>Adjustment File Layout</vt:lpstr>
      <vt:lpstr>Adjustment Justification Codes</vt:lpstr>
      <vt:lpstr>CEDAR/COGNOS: Cross LEA Reports</vt:lpstr>
      <vt:lpstr>Cross LEA List – Students Removed from AYG Cohort</vt:lpstr>
      <vt:lpstr>Cross LEA List – Students with SE700 errors or warnings</vt:lpstr>
      <vt:lpstr>SEY Respondent Contact List</vt:lpstr>
      <vt:lpstr>SASID Lookup: Cross LEA </vt:lpstr>
      <vt:lpstr>Student List: AYG Cohort Adjustments</vt:lpstr>
      <vt:lpstr>SE700 Rule List with notes</vt:lpstr>
      <vt:lpstr>SE700 Rules and Next Steps (1 of 3)</vt:lpstr>
      <vt:lpstr>SE700 Rules and Next Steps (2 of 3)</vt:lpstr>
      <vt:lpstr>SE700 Rules and Next Steps (3 of 3)</vt:lpstr>
      <vt:lpstr>Questions?</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Madorin, Acacia</dc:creator>
  <cp:lastModifiedBy>Ward, Reagan</cp:lastModifiedBy>
  <cp:revision>21</cp:revision>
  <dcterms:created xsi:type="dcterms:W3CDTF">2019-06-25T17:30:52Z</dcterms:created>
  <dcterms:modified xsi:type="dcterms:W3CDTF">2025-09-16T16:29:28Z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0x010100C29B7027DE1D1C4E977647345B5DE593</vt:lpwstr>
  </property>
</Properties>
</file>