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40"/>
  </p:notesMasterIdLst>
  <p:sldIdLst>
    <p:sldId id="256" r:id="rId5"/>
    <p:sldId id="303" r:id="rId6"/>
    <p:sldId id="311" r:id="rId7"/>
    <p:sldId id="6008" r:id="rId8"/>
    <p:sldId id="5994" r:id="rId9"/>
    <p:sldId id="265" r:id="rId10"/>
    <p:sldId id="280" r:id="rId11"/>
    <p:sldId id="277" r:id="rId12"/>
    <p:sldId id="292" r:id="rId13"/>
    <p:sldId id="5128" r:id="rId14"/>
    <p:sldId id="5136" r:id="rId15"/>
    <p:sldId id="5137" r:id="rId16"/>
    <p:sldId id="5138" r:id="rId17"/>
    <p:sldId id="5141" r:id="rId18"/>
    <p:sldId id="6009" r:id="rId19"/>
    <p:sldId id="5131" r:id="rId20"/>
    <p:sldId id="282" r:id="rId21"/>
    <p:sldId id="283" r:id="rId22"/>
    <p:sldId id="286" r:id="rId23"/>
    <p:sldId id="5139" r:id="rId24"/>
    <p:sldId id="288" r:id="rId25"/>
    <p:sldId id="289" r:id="rId26"/>
    <p:sldId id="291" r:id="rId27"/>
    <p:sldId id="6010" r:id="rId28"/>
    <p:sldId id="290" r:id="rId29"/>
    <p:sldId id="6011" r:id="rId30"/>
    <p:sldId id="5140" r:id="rId31"/>
    <p:sldId id="6000" r:id="rId32"/>
    <p:sldId id="6014" r:id="rId33"/>
    <p:sldId id="278" r:id="rId34"/>
    <p:sldId id="6012" r:id="rId35"/>
    <p:sldId id="285" r:id="rId36"/>
    <p:sldId id="6013" r:id="rId37"/>
    <p:sldId id="5150" r:id="rId38"/>
    <p:sldId id="534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C7A"/>
    <a:srgbClr val="A4F2FA"/>
    <a:srgbClr val="BFE1B6"/>
    <a:srgbClr val="FFFFCC"/>
    <a:srgbClr val="008000"/>
    <a:srgbClr val="FFCCCC"/>
    <a:srgbClr val="077682"/>
    <a:srgbClr val="A3D283"/>
    <a:srgbClr val="85D9E8"/>
    <a:srgbClr val="488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77CB00-55DB-4A8C-8D61-9B3E9719ED0E}" v="142" dt="2025-10-21T15:18:11.180"/>
  </p1510:revLst>
</p1510:revInfo>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53" autoAdjust="0"/>
    <p:restoredTop sz="94673" autoAdjust="0"/>
  </p:normalViewPr>
  <p:slideViewPr>
    <p:cSldViewPr snapToGrid="0">
      <p:cViewPr varScale="1">
        <p:scale>
          <a:sx n="100" d="100"/>
          <a:sy n="100" d="100"/>
        </p:scale>
        <p:origin x="90" y="10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d, Reagan" userId="27291eb4-8241-4961-9e69-8c66e34cc5b0" providerId="ADAL" clId="{E4BD8C9E-3BA6-4E04-BAF1-0BDD0B9DE234}"/>
    <pc:docChg chg="undo custSel addSld delSld modSld sldOrd modMainMaster">
      <pc:chgData name="Ward, Reagan" userId="27291eb4-8241-4961-9e69-8c66e34cc5b0" providerId="ADAL" clId="{E4BD8C9E-3BA6-4E04-BAF1-0BDD0B9DE234}" dt="2025-10-21T15:20:54.391" v="14018" actId="20577"/>
      <pc:docMkLst>
        <pc:docMk/>
      </pc:docMkLst>
      <pc:sldChg chg="modSp mod">
        <pc:chgData name="Ward, Reagan" userId="27291eb4-8241-4961-9e69-8c66e34cc5b0" providerId="ADAL" clId="{E4BD8C9E-3BA6-4E04-BAF1-0BDD0B9DE234}" dt="2025-10-21T13:09:01.206" v="8345" actId="20577"/>
        <pc:sldMkLst>
          <pc:docMk/>
          <pc:sldMk cId="3044915438" sldId="256"/>
        </pc:sldMkLst>
        <pc:spChg chg="mod">
          <ac:chgData name="Ward, Reagan" userId="27291eb4-8241-4961-9e69-8c66e34cc5b0" providerId="ADAL" clId="{E4BD8C9E-3BA6-4E04-BAF1-0BDD0B9DE234}" dt="2025-10-21T13:09:01.206" v="8345" actId="20577"/>
          <ac:spMkLst>
            <pc:docMk/>
            <pc:sldMk cId="3044915438" sldId="256"/>
            <ac:spMk id="3" creationId="{00000000-0000-0000-0000-000000000000}"/>
          </ac:spMkLst>
        </pc:spChg>
      </pc:sldChg>
      <pc:sldChg chg="addSp delSp modSp add del mod chgLayout">
        <pc:chgData name="Ward, Reagan" userId="27291eb4-8241-4961-9e69-8c66e34cc5b0" providerId="ADAL" clId="{E4BD8C9E-3BA6-4E04-BAF1-0BDD0B9DE234}" dt="2025-10-21T15:14:46.338" v="13608" actId="20577"/>
        <pc:sldMkLst>
          <pc:docMk/>
          <pc:sldMk cId="299803553" sldId="265"/>
        </pc:sldMkLst>
        <pc:spChg chg="add del mod">
          <ac:chgData name="Ward, Reagan" userId="27291eb4-8241-4961-9e69-8c66e34cc5b0" providerId="ADAL" clId="{E4BD8C9E-3BA6-4E04-BAF1-0BDD0B9DE234}" dt="2025-10-21T13:56:28.533" v="10199" actId="6264"/>
          <ac:spMkLst>
            <pc:docMk/>
            <pc:sldMk cId="299803553" sldId="265"/>
            <ac:spMk id="2" creationId="{9EDEB207-E987-1BD0-DBFC-A30F6E25B428}"/>
          </ac:spMkLst>
        </pc:spChg>
        <pc:spChg chg="add del mod">
          <ac:chgData name="Ward, Reagan" userId="27291eb4-8241-4961-9e69-8c66e34cc5b0" providerId="ADAL" clId="{E4BD8C9E-3BA6-4E04-BAF1-0BDD0B9DE234}" dt="2025-10-21T13:56:28.533" v="10199" actId="6264"/>
          <ac:spMkLst>
            <pc:docMk/>
            <pc:sldMk cId="299803553" sldId="265"/>
            <ac:spMk id="3" creationId="{CB9777C0-B9A1-C531-2D44-0D3B776A7132}"/>
          </ac:spMkLst>
        </pc:spChg>
        <pc:spChg chg="mod ord">
          <ac:chgData name="Ward, Reagan" userId="27291eb4-8241-4961-9e69-8c66e34cc5b0" providerId="ADAL" clId="{E4BD8C9E-3BA6-4E04-BAF1-0BDD0B9DE234}" dt="2025-10-21T13:56:28.533" v="10199" actId="6264"/>
          <ac:spMkLst>
            <pc:docMk/>
            <pc:sldMk cId="299803553" sldId="265"/>
            <ac:spMk id="4" creationId="{00000000-0000-0000-0000-000000000000}"/>
          </ac:spMkLst>
        </pc:spChg>
        <pc:spChg chg="mod ord">
          <ac:chgData name="Ward, Reagan" userId="27291eb4-8241-4961-9e69-8c66e34cc5b0" providerId="ADAL" clId="{E4BD8C9E-3BA6-4E04-BAF1-0BDD0B9DE234}" dt="2025-10-21T13:56:28.533" v="10199" actId="6264"/>
          <ac:spMkLst>
            <pc:docMk/>
            <pc:sldMk cId="299803553" sldId="265"/>
            <ac:spMk id="5" creationId="{6E3DD9D7-A70C-EE3D-43B8-EEB6508AAD6C}"/>
          </ac:spMkLst>
        </pc:spChg>
        <pc:spChg chg="mod ord">
          <ac:chgData name="Ward, Reagan" userId="27291eb4-8241-4961-9e69-8c66e34cc5b0" providerId="ADAL" clId="{E4BD8C9E-3BA6-4E04-BAF1-0BDD0B9DE234}" dt="2025-10-21T15:14:46.338" v="13608" actId="20577"/>
          <ac:spMkLst>
            <pc:docMk/>
            <pc:sldMk cId="299803553" sldId="265"/>
            <ac:spMk id="6" creationId="{A193413E-94CB-1172-1B0E-417CE30F1C9C}"/>
          </ac:spMkLst>
        </pc:spChg>
        <pc:spChg chg="add del mod">
          <ac:chgData name="Ward, Reagan" userId="27291eb4-8241-4961-9e69-8c66e34cc5b0" providerId="ADAL" clId="{E4BD8C9E-3BA6-4E04-BAF1-0BDD0B9DE234}" dt="2025-10-21T13:56:28.533" v="10199" actId="6264"/>
          <ac:spMkLst>
            <pc:docMk/>
            <pc:sldMk cId="299803553" sldId="265"/>
            <ac:spMk id="7" creationId="{7B826E67-8C74-79FE-35C1-8EDD363FC859}"/>
          </ac:spMkLst>
        </pc:spChg>
      </pc:sldChg>
      <pc:sldChg chg="modSp del mod ord">
        <pc:chgData name="Ward, Reagan" userId="27291eb4-8241-4961-9e69-8c66e34cc5b0" providerId="ADAL" clId="{E4BD8C9E-3BA6-4E04-BAF1-0BDD0B9DE234}" dt="2025-10-21T13:53:29.414" v="10193" actId="47"/>
        <pc:sldMkLst>
          <pc:docMk/>
          <pc:sldMk cId="1153159124" sldId="272"/>
        </pc:sldMkLst>
      </pc:sldChg>
      <pc:sldChg chg="addSp delSp modSp del mod ord chgLayout">
        <pc:chgData name="Ward, Reagan" userId="27291eb4-8241-4961-9e69-8c66e34cc5b0" providerId="ADAL" clId="{E4BD8C9E-3BA6-4E04-BAF1-0BDD0B9DE234}" dt="2025-10-21T13:53:29.414" v="10193" actId="47"/>
        <pc:sldMkLst>
          <pc:docMk/>
          <pc:sldMk cId="550158751" sldId="273"/>
        </pc:sldMkLst>
      </pc:sldChg>
      <pc:sldChg chg="modSp add mod">
        <pc:chgData name="Ward, Reagan" userId="27291eb4-8241-4961-9e69-8c66e34cc5b0" providerId="ADAL" clId="{E4BD8C9E-3BA6-4E04-BAF1-0BDD0B9DE234}" dt="2025-10-21T15:19:11.591" v="13864" actId="13244"/>
        <pc:sldMkLst>
          <pc:docMk/>
          <pc:sldMk cId="3246356696" sldId="277"/>
        </pc:sldMkLst>
        <pc:spChg chg="mod">
          <ac:chgData name="Ward, Reagan" userId="27291eb4-8241-4961-9e69-8c66e34cc5b0" providerId="ADAL" clId="{E4BD8C9E-3BA6-4E04-BAF1-0BDD0B9DE234}" dt="2025-10-21T15:16:55.426" v="13845" actId="27636"/>
          <ac:spMkLst>
            <pc:docMk/>
            <pc:sldMk cId="3246356696" sldId="277"/>
            <ac:spMk id="5" creationId="{46B7B901-BBBD-B136-99B7-CE5A7D67D696}"/>
          </ac:spMkLst>
        </pc:spChg>
        <pc:spChg chg="mod">
          <ac:chgData name="Ward, Reagan" userId="27291eb4-8241-4961-9e69-8c66e34cc5b0" providerId="ADAL" clId="{E4BD8C9E-3BA6-4E04-BAF1-0BDD0B9DE234}" dt="2025-10-21T15:16:43.286" v="13840" actId="27636"/>
          <ac:spMkLst>
            <pc:docMk/>
            <pc:sldMk cId="3246356696" sldId="277"/>
            <ac:spMk id="10" creationId="{710E0221-2A3B-E2CC-91B6-0285ABEE69ED}"/>
          </ac:spMkLst>
        </pc:spChg>
        <pc:picChg chg="mod ord">
          <ac:chgData name="Ward, Reagan" userId="27291eb4-8241-4961-9e69-8c66e34cc5b0" providerId="ADAL" clId="{E4BD8C9E-3BA6-4E04-BAF1-0BDD0B9DE234}" dt="2025-10-21T15:19:11.591" v="13864" actId="13244"/>
          <ac:picMkLst>
            <pc:docMk/>
            <pc:sldMk cId="3246356696" sldId="277"/>
            <ac:picMk id="12" creationId="{9863E991-E251-9C07-BCEC-41D15CFB73E6}"/>
          </ac:picMkLst>
        </pc:picChg>
      </pc:sldChg>
      <pc:sldChg chg="del">
        <pc:chgData name="Ward, Reagan" userId="27291eb4-8241-4961-9e69-8c66e34cc5b0" providerId="ADAL" clId="{E4BD8C9E-3BA6-4E04-BAF1-0BDD0B9DE234}" dt="2025-09-16T13:01:27.718" v="769" actId="47"/>
        <pc:sldMkLst>
          <pc:docMk/>
          <pc:sldMk cId="945519077" sldId="278"/>
        </pc:sldMkLst>
      </pc:sldChg>
      <pc:sldChg chg="modSp add mod ord">
        <pc:chgData name="Ward, Reagan" userId="27291eb4-8241-4961-9e69-8c66e34cc5b0" providerId="ADAL" clId="{E4BD8C9E-3BA6-4E04-BAF1-0BDD0B9DE234}" dt="2025-10-21T15:05:05.250" v="13020" actId="20577"/>
        <pc:sldMkLst>
          <pc:docMk/>
          <pc:sldMk cId="3377156980" sldId="278"/>
        </pc:sldMkLst>
        <pc:spChg chg="mod">
          <ac:chgData name="Ward, Reagan" userId="27291eb4-8241-4961-9e69-8c66e34cc5b0" providerId="ADAL" clId="{E4BD8C9E-3BA6-4E04-BAF1-0BDD0B9DE234}" dt="2025-10-21T15:05:05.250" v="13020" actId="20577"/>
          <ac:spMkLst>
            <pc:docMk/>
            <pc:sldMk cId="3377156980" sldId="278"/>
            <ac:spMk id="5" creationId="{BE6E229D-87B7-C7CF-7A63-5DF1FE156318}"/>
          </ac:spMkLst>
        </pc:spChg>
        <pc:spChg chg="mod">
          <ac:chgData name="Ward, Reagan" userId="27291eb4-8241-4961-9e69-8c66e34cc5b0" providerId="ADAL" clId="{E4BD8C9E-3BA6-4E04-BAF1-0BDD0B9DE234}" dt="2025-10-21T15:04:26.535" v="12981" actId="20577"/>
          <ac:spMkLst>
            <pc:docMk/>
            <pc:sldMk cId="3377156980" sldId="278"/>
            <ac:spMk id="7" creationId="{18733F94-31C0-BD6E-9C51-2D6E50599F0F}"/>
          </ac:spMkLst>
        </pc:spChg>
        <pc:picChg chg="mod">
          <ac:chgData name="Ward, Reagan" userId="27291eb4-8241-4961-9e69-8c66e34cc5b0" providerId="ADAL" clId="{E4BD8C9E-3BA6-4E04-BAF1-0BDD0B9DE234}" dt="2025-10-21T15:04:44.407" v="12986" actId="1076"/>
          <ac:picMkLst>
            <pc:docMk/>
            <pc:sldMk cId="3377156980" sldId="278"/>
            <ac:picMk id="6" creationId="{42238944-13B9-46BB-5861-89057C1F0B16}"/>
          </ac:picMkLst>
        </pc:picChg>
      </pc:sldChg>
      <pc:sldChg chg="del">
        <pc:chgData name="Ward, Reagan" userId="27291eb4-8241-4961-9e69-8c66e34cc5b0" providerId="ADAL" clId="{E4BD8C9E-3BA6-4E04-BAF1-0BDD0B9DE234}" dt="2025-09-16T13:01:27.718" v="769" actId="47"/>
        <pc:sldMkLst>
          <pc:docMk/>
          <pc:sldMk cId="4173467125" sldId="279"/>
        </pc:sldMkLst>
      </pc:sldChg>
      <pc:sldChg chg="addSp delSp modSp add mod chgLayout">
        <pc:chgData name="Ward, Reagan" userId="27291eb4-8241-4961-9e69-8c66e34cc5b0" providerId="ADAL" clId="{E4BD8C9E-3BA6-4E04-BAF1-0BDD0B9DE234}" dt="2025-10-21T15:19:00.135" v="13863" actId="13244"/>
        <pc:sldMkLst>
          <pc:docMk/>
          <pc:sldMk cId="2690716505" sldId="280"/>
        </pc:sldMkLst>
        <pc:spChg chg="mod ord">
          <ac:chgData name="Ward, Reagan" userId="27291eb4-8241-4961-9e69-8c66e34cc5b0" providerId="ADAL" clId="{E4BD8C9E-3BA6-4E04-BAF1-0BDD0B9DE234}" dt="2025-10-21T14:03:23.871" v="10271" actId="6264"/>
          <ac:spMkLst>
            <pc:docMk/>
            <pc:sldMk cId="2690716505" sldId="280"/>
            <ac:spMk id="2" creationId="{2651A78A-03B4-7881-8110-6BB7476978CF}"/>
          </ac:spMkLst>
        </pc:spChg>
        <pc:spChg chg="mod ord">
          <ac:chgData name="Ward, Reagan" userId="27291eb4-8241-4961-9e69-8c66e34cc5b0" providerId="ADAL" clId="{E4BD8C9E-3BA6-4E04-BAF1-0BDD0B9DE234}" dt="2025-10-21T14:06:02.045" v="10434" actId="13926"/>
          <ac:spMkLst>
            <pc:docMk/>
            <pc:sldMk cId="2690716505" sldId="280"/>
            <ac:spMk id="3" creationId="{54D60AB6-16B6-22D1-D5E5-9D4721C210A0}"/>
          </ac:spMkLst>
        </pc:spChg>
        <pc:spChg chg="mod ord">
          <ac:chgData name="Ward, Reagan" userId="27291eb4-8241-4961-9e69-8c66e34cc5b0" providerId="ADAL" clId="{E4BD8C9E-3BA6-4E04-BAF1-0BDD0B9DE234}" dt="2025-10-21T14:03:23.871" v="10271" actId="6264"/>
          <ac:spMkLst>
            <pc:docMk/>
            <pc:sldMk cId="2690716505" sldId="280"/>
            <ac:spMk id="4" creationId="{5874F2BC-7071-C6C9-A292-7B90E89B69F1}"/>
          </ac:spMkLst>
        </pc:spChg>
        <pc:spChg chg="add del mod">
          <ac:chgData name="Ward, Reagan" userId="27291eb4-8241-4961-9e69-8c66e34cc5b0" providerId="ADAL" clId="{E4BD8C9E-3BA6-4E04-BAF1-0BDD0B9DE234}" dt="2025-10-21T14:03:23.871" v="10271" actId="6264"/>
          <ac:spMkLst>
            <pc:docMk/>
            <pc:sldMk cId="2690716505" sldId="280"/>
            <ac:spMk id="5" creationId="{54B8E30B-FDC2-DE5E-DB93-9095292C5C66}"/>
          </ac:spMkLst>
        </pc:spChg>
        <pc:spChg chg="add del mod">
          <ac:chgData name="Ward, Reagan" userId="27291eb4-8241-4961-9e69-8c66e34cc5b0" providerId="ADAL" clId="{E4BD8C9E-3BA6-4E04-BAF1-0BDD0B9DE234}" dt="2025-10-21T14:03:23.871" v="10271" actId="6264"/>
          <ac:spMkLst>
            <pc:docMk/>
            <pc:sldMk cId="2690716505" sldId="280"/>
            <ac:spMk id="6" creationId="{3CC2261B-8B7F-5922-0B2C-8F81F837C4D7}"/>
          </ac:spMkLst>
        </pc:spChg>
        <pc:spChg chg="add del mod">
          <ac:chgData name="Ward, Reagan" userId="27291eb4-8241-4961-9e69-8c66e34cc5b0" providerId="ADAL" clId="{E4BD8C9E-3BA6-4E04-BAF1-0BDD0B9DE234}" dt="2025-10-21T14:03:23.871" v="10271" actId="6264"/>
          <ac:spMkLst>
            <pc:docMk/>
            <pc:sldMk cId="2690716505" sldId="280"/>
            <ac:spMk id="7" creationId="{957A9BFA-2DE2-BF1B-3C4F-4619F6B6B19E}"/>
          </ac:spMkLst>
        </pc:spChg>
        <pc:spChg chg="mod ord">
          <ac:chgData name="Ward, Reagan" userId="27291eb4-8241-4961-9e69-8c66e34cc5b0" providerId="ADAL" clId="{E4BD8C9E-3BA6-4E04-BAF1-0BDD0B9DE234}" dt="2025-10-21T15:19:00.135" v="13863" actId="13244"/>
          <ac:spMkLst>
            <pc:docMk/>
            <pc:sldMk cId="2690716505" sldId="280"/>
            <ac:spMk id="9" creationId="{7F09F6AA-07E4-A3F0-EDDB-63215892A5A9}"/>
          </ac:spMkLst>
        </pc:spChg>
      </pc:sldChg>
      <pc:sldChg chg="del">
        <pc:chgData name="Ward, Reagan" userId="27291eb4-8241-4961-9e69-8c66e34cc5b0" providerId="ADAL" clId="{E4BD8C9E-3BA6-4E04-BAF1-0BDD0B9DE234}" dt="2025-09-16T13:01:27.718" v="769" actId="47"/>
        <pc:sldMkLst>
          <pc:docMk/>
          <pc:sldMk cId="1936798655" sldId="281"/>
        </pc:sldMkLst>
      </pc:sldChg>
      <pc:sldChg chg="modSp add mod">
        <pc:chgData name="Ward, Reagan" userId="27291eb4-8241-4961-9e69-8c66e34cc5b0" providerId="ADAL" clId="{E4BD8C9E-3BA6-4E04-BAF1-0BDD0B9DE234}" dt="2025-10-21T14:36:42.085" v="11380" actId="20577"/>
        <pc:sldMkLst>
          <pc:docMk/>
          <pc:sldMk cId="741481400" sldId="282"/>
        </pc:sldMkLst>
        <pc:spChg chg="mod">
          <ac:chgData name="Ward, Reagan" userId="27291eb4-8241-4961-9e69-8c66e34cc5b0" providerId="ADAL" clId="{E4BD8C9E-3BA6-4E04-BAF1-0BDD0B9DE234}" dt="2025-10-21T14:36:42.085" v="11380" actId="20577"/>
          <ac:spMkLst>
            <pc:docMk/>
            <pc:sldMk cId="741481400" sldId="282"/>
            <ac:spMk id="5" creationId="{0A4BDAA4-818F-7C37-1B44-C56B73C6440C}"/>
          </ac:spMkLst>
        </pc:spChg>
      </pc:sldChg>
      <pc:sldChg chg="modSp add mod">
        <pc:chgData name="Ward, Reagan" userId="27291eb4-8241-4961-9e69-8c66e34cc5b0" providerId="ADAL" clId="{E4BD8C9E-3BA6-4E04-BAF1-0BDD0B9DE234}" dt="2025-10-21T14:36:46.061" v="11386" actId="27636"/>
        <pc:sldMkLst>
          <pc:docMk/>
          <pc:sldMk cId="2549952524" sldId="283"/>
        </pc:sldMkLst>
        <pc:spChg chg="mod">
          <ac:chgData name="Ward, Reagan" userId="27291eb4-8241-4961-9e69-8c66e34cc5b0" providerId="ADAL" clId="{E4BD8C9E-3BA6-4E04-BAF1-0BDD0B9DE234}" dt="2025-10-21T14:36:46.061" v="11386" actId="27636"/>
          <ac:spMkLst>
            <pc:docMk/>
            <pc:sldMk cId="2549952524" sldId="283"/>
            <ac:spMk id="3" creationId="{BAA13963-20DD-1AB5-32CE-009E70E26372}"/>
          </ac:spMkLst>
        </pc:spChg>
      </pc:sldChg>
      <pc:sldChg chg="del">
        <pc:chgData name="Ward, Reagan" userId="27291eb4-8241-4961-9e69-8c66e34cc5b0" providerId="ADAL" clId="{E4BD8C9E-3BA6-4E04-BAF1-0BDD0B9DE234}" dt="2025-09-16T13:01:27.718" v="769" actId="47"/>
        <pc:sldMkLst>
          <pc:docMk/>
          <pc:sldMk cId="3575554659" sldId="283"/>
        </pc:sldMkLst>
      </pc:sldChg>
      <pc:sldChg chg="del">
        <pc:chgData name="Ward, Reagan" userId="27291eb4-8241-4961-9e69-8c66e34cc5b0" providerId="ADAL" clId="{E4BD8C9E-3BA6-4E04-BAF1-0BDD0B9DE234}" dt="2025-09-16T13:01:27.718" v="769" actId="47"/>
        <pc:sldMkLst>
          <pc:docMk/>
          <pc:sldMk cId="1580630947" sldId="284"/>
        </pc:sldMkLst>
      </pc:sldChg>
      <pc:sldChg chg="modSp add mod">
        <pc:chgData name="Ward, Reagan" userId="27291eb4-8241-4961-9e69-8c66e34cc5b0" providerId="ADAL" clId="{E4BD8C9E-3BA6-4E04-BAF1-0BDD0B9DE234}" dt="2025-10-21T15:03:56.383" v="12963" actId="27636"/>
        <pc:sldMkLst>
          <pc:docMk/>
          <pc:sldMk cId="1872422787" sldId="285"/>
        </pc:sldMkLst>
        <pc:spChg chg="mod">
          <ac:chgData name="Ward, Reagan" userId="27291eb4-8241-4961-9e69-8c66e34cc5b0" providerId="ADAL" clId="{E4BD8C9E-3BA6-4E04-BAF1-0BDD0B9DE234}" dt="2025-10-21T15:03:48.574" v="12959" actId="20577"/>
          <ac:spMkLst>
            <pc:docMk/>
            <pc:sldMk cId="1872422787" sldId="285"/>
            <ac:spMk id="4" creationId="{9B8F0835-41BF-A72A-119B-5C7EDF35BFE4}"/>
          </ac:spMkLst>
        </pc:spChg>
        <pc:spChg chg="mod">
          <ac:chgData name="Ward, Reagan" userId="27291eb4-8241-4961-9e69-8c66e34cc5b0" providerId="ADAL" clId="{E4BD8C9E-3BA6-4E04-BAF1-0BDD0B9DE234}" dt="2025-10-21T15:03:56.383" v="12963" actId="27636"/>
          <ac:spMkLst>
            <pc:docMk/>
            <pc:sldMk cId="1872422787" sldId="285"/>
            <ac:spMk id="6" creationId="{5EFBEE06-0E17-C92B-D1AA-E0A3439C3233}"/>
          </ac:spMkLst>
        </pc:spChg>
        <pc:picChg chg="mod">
          <ac:chgData name="Ward, Reagan" userId="27291eb4-8241-4961-9e69-8c66e34cc5b0" providerId="ADAL" clId="{E4BD8C9E-3BA6-4E04-BAF1-0BDD0B9DE234}" dt="2025-10-21T15:03:53.568" v="12961" actId="1076"/>
          <ac:picMkLst>
            <pc:docMk/>
            <pc:sldMk cId="1872422787" sldId="285"/>
            <ac:picMk id="9" creationId="{785DF13C-A01A-327A-9AFB-E4DA55BF0AD2}"/>
          </ac:picMkLst>
        </pc:picChg>
      </pc:sldChg>
      <pc:sldChg chg="del">
        <pc:chgData name="Ward, Reagan" userId="27291eb4-8241-4961-9e69-8c66e34cc5b0" providerId="ADAL" clId="{E4BD8C9E-3BA6-4E04-BAF1-0BDD0B9DE234}" dt="2025-09-16T13:01:27.718" v="769" actId="47"/>
        <pc:sldMkLst>
          <pc:docMk/>
          <pc:sldMk cId="3105839186" sldId="285"/>
        </pc:sldMkLst>
      </pc:sldChg>
      <pc:sldChg chg="addSp delSp modSp add mod chgLayout">
        <pc:chgData name="Ward, Reagan" userId="27291eb4-8241-4961-9e69-8c66e34cc5b0" providerId="ADAL" clId="{E4BD8C9E-3BA6-4E04-BAF1-0BDD0B9DE234}" dt="2025-10-21T14:40:21.730" v="11605" actId="13926"/>
        <pc:sldMkLst>
          <pc:docMk/>
          <pc:sldMk cId="2703310157" sldId="286"/>
        </pc:sldMkLst>
        <pc:spChg chg="mod ord">
          <ac:chgData name="Ward, Reagan" userId="27291eb4-8241-4961-9e69-8c66e34cc5b0" providerId="ADAL" clId="{E4BD8C9E-3BA6-4E04-BAF1-0BDD0B9DE234}" dt="2025-10-21T14:31:30.273" v="11164" actId="6264"/>
          <ac:spMkLst>
            <pc:docMk/>
            <pc:sldMk cId="2703310157" sldId="286"/>
            <ac:spMk id="2" creationId="{ED4952CF-A1DA-D77F-FA24-56EE260FD279}"/>
          </ac:spMkLst>
        </pc:spChg>
        <pc:spChg chg="mod ord">
          <ac:chgData name="Ward, Reagan" userId="27291eb4-8241-4961-9e69-8c66e34cc5b0" providerId="ADAL" clId="{E4BD8C9E-3BA6-4E04-BAF1-0BDD0B9DE234}" dt="2025-10-21T14:40:21.730" v="11605" actId="13926"/>
          <ac:spMkLst>
            <pc:docMk/>
            <pc:sldMk cId="2703310157" sldId="286"/>
            <ac:spMk id="3" creationId="{B140043E-AFF7-5EE2-0E2F-B14421BB77E4}"/>
          </ac:spMkLst>
        </pc:spChg>
        <pc:spChg chg="mod ord">
          <ac:chgData name="Ward, Reagan" userId="27291eb4-8241-4961-9e69-8c66e34cc5b0" providerId="ADAL" clId="{E4BD8C9E-3BA6-4E04-BAF1-0BDD0B9DE234}" dt="2025-10-21T14:31:30.273" v="11164" actId="6264"/>
          <ac:spMkLst>
            <pc:docMk/>
            <pc:sldMk cId="2703310157" sldId="286"/>
            <ac:spMk id="4" creationId="{6DF93C88-D961-20AC-38C2-2961BD568C44}"/>
          </ac:spMkLst>
        </pc:spChg>
        <pc:spChg chg="mod">
          <ac:chgData name="Ward, Reagan" userId="27291eb4-8241-4961-9e69-8c66e34cc5b0" providerId="ADAL" clId="{E4BD8C9E-3BA6-4E04-BAF1-0BDD0B9DE234}" dt="2025-10-21T14:36:09.618" v="11374" actId="1076"/>
          <ac:spMkLst>
            <pc:docMk/>
            <pc:sldMk cId="2703310157" sldId="286"/>
            <ac:spMk id="5" creationId="{9E0EB6B9-6D05-1314-73E6-896F51724829}"/>
          </ac:spMkLst>
        </pc:spChg>
        <pc:spChg chg="add del mod">
          <ac:chgData name="Ward, Reagan" userId="27291eb4-8241-4961-9e69-8c66e34cc5b0" providerId="ADAL" clId="{E4BD8C9E-3BA6-4E04-BAF1-0BDD0B9DE234}" dt="2025-10-21T14:31:30.273" v="11164" actId="6264"/>
          <ac:spMkLst>
            <pc:docMk/>
            <pc:sldMk cId="2703310157" sldId="286"/>
            <ac:spMk id="6" creationId="{926D0DAC-7C65-FA9B-DBC4-ECD748D2C8B3}"/>
          </ac:spMkLst>
        </pc:spChg>
        <pc:spChg chg="add del mod">
          <ac:chgData name="Ward, Reagan" userId="27291eb4-8241-4961-9e69-8c66e34cc5b0" providerId="ADAL" clId="{E4BD8C9E-3BA6-4E04-BAF1-0BDD0B9DE234}" dt="2025-10-21T14:31:30.273" v="11164" actId="6264"/>
          <ac:spMkLst>
            <pc:docMk/>
            <pc:sldMk cId="2703310157" sldId="286"/>
            <ac:spMk id="7" creationId="{67C522DE-9213-8978-3EF3-EC1F9B73880C}"/>
          </ac:spMkLst>
        </pc:spChg>
        <pc:spChg chg="add del mod">
          <ac:chgData name="Ward, Reagan" userId="27291eb4-8241-4961-9e69-8c66e34cc5b0" providerId="ADAL" clId="{E4BD8C9E-3BA6-4E04-BAF1-0BDD0B9DE234}" dt="2025-10-21T14:31:30.273" v="11164" actId="6264"/>
          <ac:spMkLst>
            <pc:docMk/>
            <pc:sldMk cId="2703310157" sldId="286"/>
            <ac:spMk id="8" creationId="{E61F4840-46F9-E0CF-9471-CAB370208169}"/>
          </ac:spMkLst>
        </pc:spChg>
      </pc:sldChg>
      <pc:sldChg chg="del">
        <pc:chgData name="Ward, Reagan" userId="27291eb4-8241-4961-9e69-8c66e34cc5b0" providerId="ADAL" clId="{E4BD8C9E-3BA6-4E04-BAF1-0BDD0B9DE234}" dt="2025-09-16T13:01:27.718" v="769" actId="47"/>
        <pc:sldMkLst>
          <pc:docMk/>
          <pc:sldMk cId="4073798703" sldId="286"/>
        </pc:sldMkLst>
      </pc:sldChg>
      <pc:sldChg chg="del">
        <pc:chgData name="Ward, Reagan" userId="27291eb4-8241-4961-9e69-8c66e34cc5b0" providerId="ADAL" clId="{E4BD8C9E-3BA6-4E04-BAF1-0BDD0B9DE234}" dt="2025-09-16T13:01:27.718" v="769" actId="47"/>
        <pc:sldMkLst>
          <pc:docMk/>
          <pc:sldMk cId="2027520170" sldId="287"/>
        </pc:sldMkLst>
      </pc:sldChg>
      <pc:sldChg chg="del">
        <pc:chgData name="Ward, Reagan" userId="27291eb4-8241-4961-9e69-8c66e34cc5b0" providerId="ADAL" clId="{E4BD8C9E-3BA6-4E04-BAF1-0BDD0B9DE234}" dt="2025-09-16T13:01:27.718" v="769" actId="47"/>
        <pc:sldMkLst>
          <pc:docMk/>
          <pc:sldMk cId="1660130186" sldId="288"/>
        </pc:sldMkLst>
      </pc:sldChg>
      <pc:sldChg chg="addSp delSp modSp add mod chgLayout">
        <pc:chgData name="Ward, Reagan" userId="27291eb4-8241-4961-9e69-8c66e34cc5b0" providerId="ADAL" clId="{E4BD8C9E-3BA6-4E04-BAF1-0BDD0B9DE234}" dt="2025-10-21T14:40:31.517" v="11606" actId="113"/>
        <pc:sldMkLst>
          <pc:docMk/>
          <pc:sldMk cId="2832698402" sldId="288"/>
        </pc:sldMkLst>
        <pc:spChg chg="mod ord">
          <ac:chgData name="Ward, Reagan" userId="27291eb4-8241-4961-9e69-8c66e34cc5b0" providerId="ADAL" clId="{E4BD8C9E-3BA6-4E04-BAF1-0BDD0B9DE234}" dt="2025-10-21T14:39:56.768" v="11597" actId="6264"/>
          <ac:spMkLst>
            <pc:docMk/>
            <pc:sldMk cId="2832698402" sldId="288"/>
            <ac:spMk id="2" creationId="{5C5B8AA9-C741-5CBE-3085-CC68AC74A0CD}"/>
          </ac:spMkLst>
        </pc:spChg>
        <pc:spChg chg="add del mod">
          <ac:chgData name="Ward, Reagan" userId="27291eb4-8241-4961-9e69-8c66e34cc5b0" providerId="ADAL" clId="{E4BD8C9E-3BA6-4E04-BAF1-0BDD0B9DE234}" dt="2025-10-21T14:39:56.768" v="11597" actId="6264"/>
          <ac:spMkLst>
            <pc:docMk/>
            <pc:sldMk cId="2832698402" sldId="288"/>
            <ac:spMk id="3" creationId="{A9F91FE3-255E-9AFC-0628-B2755D00B4CB}"/>
          </ac:spMkLst>
        </pc:spChg>
        <pc:spChg chg="mod ord">
          <ac:chgData name="Ward, Reagan" userId="27291eb4-8241-4961-9e69-8c66e34cc5b0" providerId="ADAL" clId="{E4BD8C9E-3BA6-4E04-BAF1-0BDD0B9DE234}" dt="2025-10-21T14:39:56.768" v="11597" actId="6264"/>
          <ac:spMkLst>
            <pc:docMk/>
            <pc:sldMk cId="2832698402" sldId="288"/>
            <ac:spMk id="4" creationId="{415B5ECC-54F0-4CC0-D046-DF396BC8BF62}"/>
          </ac:spMkLst>
        </pc:spChg>
        <pc:spChg chg="mod ord">
          <ac:chgData name="Ward, Reagan" userId="27291eb4-8241-4961-9e69-8c66e34cc5b0" providerId="ADAL" clId="{E4BD8C9E-3BA6-4E04-BAF1-0BDD0B9DE234}" dt="2025-10-21T14:40:31.517" v="11606" actId="113"/>
          <ac:spMkLst>
            <pc:docMk/>
            <pc:sldMk cId="2832698402" sldId="288"/>
            <ac:spMk id="5" creationId="{D47E45E9-6ECB-ED46-8BCC-C7ED370FDCDA}"/>
          </ac:spMkLst>
        </pc:spChg>
        <pc:spChg chg="add del mod">
          <ac:chgData name="Ward, Reagan" userId="27291eb4-8241-4961-9e69-8c66e34cc5b0" providerId="ADAL" clId="{E4BD8C9E-3BA6-4E04-BAF1-0BDD0B9DE234}" dt="2025-10-21T14:39:56.768" v="11597" actId="6264"/>
          <ac:spMkLst>
            <pc:docMk/>
            <pc:sldMk cId="2832698402" sldId="288"/>
            <ac:spMk id="6" creationId="{B31210C4-8550-4B60-F2CC-D284179AA08E}"/>
          </ac:spMkLst>
        </pc:spChg>
        <pc:spChg chg="add del mod">
          <ac:chgData name="Ward, Reagan" userId="27291eb4-8241-4961-9e69-8c66e34cc5b0" providerId="ADAL" clId="{E4BD8C9E-3BA6-4E04-BAF1-0BDD0B9DE234}" dt="2025-10-21T14:39:56.768" v="11597" actId="6264"/>
          <ac:spMkLst>
            <pc:docMk/>
            <pc:sldMk cId="2832698402" sldId="288"/>
            <ac:spMk id="7" creationId="{CE3F1FBE-9622-03DD-5D5A-FE5439B8D6B8}"/>
          </ac:spMkLst>
        </pc:spChg>
      </pc:sldChg>
      <pc:sldChg chg="addSp delSp modSp add mod chgLayout">
        <pc:chgData name="Ward, Reagan" userId="27291eb4-8241-4961-9e69-8c66e34cc5b0" providerId="ADAL" clId="{E4BD8C9E-3BA6-4E04-BAF1-0BDD0B9DE234}" dt="2025-10-21T15:18:11.179" v="13852"/>
        <pc:sldMkLst>
          <pc:docMk/>
          <pc:sldMk cId="2967699290" sldId="289"/>
        </pc:sldMkLst>
        <pc:spChg chg="mod ord">
          <ac:chgData name="Ward, Reagan" userId="27291eb4-8241-4961-9e69-8c66e34cc5b0" providerId="ADAL" clId="{E4BD8C9E-3BA6-4E04-BAF1-0BDD0B9DE234}" dt="2025-10-21T14:40:35.899" v="11607" actId="6264"/>
          <ac:spMkLst>
            <pc:docMk/>
            <pc:sldMk cId="2967699290" sldId="289"/>
            <ac:spMk id="2" creationId="{D0539BA2-0FEF-E792-880A-C3C78D874DD1}"/>
          </ac:spMkLst>
        </pc:spChg>
        <pc:spChg chg="add del mod">
          <ac:chgData name="Ward, Reagan" userId="27291eb4-8241-4961-9e69-8c66e34cc5b0" providerId="ADAL" clId="{E4BD8C9E-3BA6-4E04-BAF1-0BDD0B9DE234}" dt="2025-10-21T14:40:35.899" v="11607" actId="6264"/>
          <ac:spMkLst>
            <pc:docMk/>
            <pc:sldMk cId="2967699290" sldId="289"/>
            <ac:spMk id="3" creationId="{AE619125-C3AC-AF9B-4621-2EE45EB1A143}"/>
          </ac:spMkLst>
        </pc:spChg>
        <pc:spChg chg="mod ord">
          <ac:chgData name="Ward, Reagan" userId="27291eb4-8241-4961-9e69-8c66e34cc5b0" providerId="ADAL" clId="{E4BD8C9E-3BA6-4E04-BAF1-0BDD0B9DE234}" dt="2025-10-21T14:40:35.899" v="11607" actId="6264"/>
          <ac:spMkLst>
            <pc:docMk/>
            <pc:sldMk cId="2967699290" sldId="289"/>
            <ac:spMk id="4" creationId="{DB8AB06C-516A-784D-F232-57D0C2748BDB}"/>
          </ac:spMkLst>
        </pc:spChg>
        <pc:spChg chg="mod ord">
          <ac:chgData name="Ward, Reagan" userId="27291eb4-8241-4961-9e69-8c66e34cc5b0" providerId="ADAL" clId="{E4BD8C9E-3BA6-4E04-BAF1-0BDD0B9DE234}" dt="2025-10-21T14:41:01.598" v="11616" actId="207"/>
          <ac:spMkLst>
            <pc:docMk/>
            <pc:sldMk cId="2967699290" sldId="289"/>
            <ac:spMk id="5" creationId="{55A1C9B4-D159-D66A-7183-6B8121EF0E03}"/>
          </ac:spMkLst>
        </pc:spChg>
        <pc:spChg chg="add del mod">
          <ac:chgData name="Ward, Reagan" userId="27291eb4-8241-4961-9e69-8c66e34cc5b0" providerId="ADAL" clId="{E4BD8C9E-3BA6-4E04-BAF1-0BDD0B9DE234}" dt="2025-10-21T14:40:35.899" v="11607" actId="6264"/>
          <ac:spMkLst>
            <pc:docMk/>
            <pc:sldMk cId="2967699290" sldId="289"/>
            <ac:spMk id="6" creationId="{B0A05E0B-1F87-91C6-A956-1BC9BF644368}"/>
          </ac:spMkLst>
        </pc:spChg>
        <pc:spChg chg="add del mod">
          <ac:chgData name="Ward, Reagan" userId="27291eb4-8241-4961-9e69-8c66e34cc5b0" providerId="ADAL" clId="{E4BD8C9E-3BA6-4E04-BAF1-0BDD0B9DE234}" dt="2025-10-21T14:40:35.899" v="11607" actId="6264"/>
          <ac:spMkLst>
            <pc:docMk/>
            <pc:sldMk cId="2967699290" sldId="289"/>
            <ac:spMk id="7" creationId="{109F2C0F-95BC-5266-296A-843842F32A5C}"/>
          </ac:spMkLst>
        </pc:spChg>
        <pc:spChg chg="add mod">
          <ac:chgData name="Ward, Reagan" userId="27291eb4-8241-4961-9e69-8c66e34cc5b0" providerId="ADAL" clId="{E4BD8C9E-3BA6-4E04-BAF1-0BDD0B9DE234}" dt="2025-10-21T15:18:11.179" v="13852"/>
          <ac:spMkLst>
            <pc:docMk/>
            <pc:sldMk cId="2967699290" sldId="289"/>
            <ac:spMk id="8" creationId="{571E10AE-E00A-30D4-5D3C-5EEB304D0C60}"/>
          </ac:spMkLst>
        </pc:spChg>
      </pc:sldChg>
      <pc:sldChg chg="del">
        <pc:chgData name="Ward, Reagan" userId="27291eb4-8241-4961-9e69-8c66e34cc5b0" providerId="ADAL" clId="{E4BD8C9E-3BA6-4E04-BAF1-0BDD0B9DE234}" dt="2025-09-16T13:01:27.718" v="769" actId="47"/>
        <pc:sldMkLst>
          <pc:docMk/>
          <pc:sldMk cId="2979308571" sldId="289"/>
        </pc:sldMkLst>
      </pc:sldChg>
      <pc:sldChg chg="addSp delSp modSp add mod chgLayout">
        <pc:chgData name="Ward, Reagan" userId="27291eb4-8241-4961-9e69-8c66e34cc5b0" providerId="ADAL" clId="{E4BD8C9E-3BA6-4E04-BAF1-0BDD0B9DE234}" dt="2025-10-21T14:58:12.193" v="12899" actId="114"/>
        <pc:sldMkLst>
          <pc:docMk/>
          <pc:sldMk cId="2929942175" sldId="290"/>
        </pc:sldMkLst>
        <pc:spChg chg="mod ord">
          <ac:chgData name="Ward, Reagan" userId="27291eb4-8241-4961-9e69-8c66e34cc5b0" providerId="ADAL" clId="{E4BD8C9E-3BA6-4E04-BAF1-0BDD0B9DE234}" dt="2025-10-21T14:48:06.699" v="11933" actId="20577"/>
          <ac:spMkLst>
            <pc:docMk/>
            <pc:sldMk cId="2929942175" sldId="290"/>
            <ac:spMk id="2" creationId="{4F749BAF-010B-B172-C097-6328E6F8EE88}"/>
          </ac:spMkLst>
        </pc:spChg>
        <pc:spChg chg="mod ord">
          <ac:chgData name="Ward, Reagan" userId="27291eb4-8241-4961-9e69-8c66e34cc5b0" providerId="ADAL" clId="{E4BD8C9E-3BA6-4E04-BAF1-0BDD0B9DE234}" dt="2025-10-21T14:58:12.193" v="12899" actId="114"/>
          <ac:spMkLst>
            <pc:docMk/>
            <pc:sldMk cId="2929942175" sldId="290"/>
            <ac:spMk id="3" creationId="{13EC8087-068B-8975-B0B5-B98A92D26729}"/>
          </ac:spMkLst>
        </pc:spChg>
        <pc:spChg chg="mod ord">
          <ac:chgData name="Ward, Reagan" userId="27291eb4-8241-4961-9e69-8c66e34cc5b0" providerId="ADAL" clId="{E4BD8C9E-3BA6-4E04-BAF1-0BDD0B9DE234}" dt="2025-10-21T14:41:17.452" v="11617" actId="6264"/>
          <ac:spMkLst>
            <pc:docMk/>
            <pc:sldMk cId="2929942175" sldId="290"/>
            <ac:spMk id="4" creationId="{B9096400-A6E6-2214-BCA3-294C17209134}"/>
          </ac:spMkLst>
        </pc:spChg>
        <pc:spChg chg="del">
          <ac:chgData name="Ward, Reagan" userId="27291eb4-8241-4961-9e69-8c66e34cc5b0" providerId="ADAL" clId="{E4BD8C9E-3BA6-4E04-BAF1-0BDD0B9DE234}" dt="2025-10-21T14:41:36.523" v="11620" actId="478"/>
          <ac:spMkLst>
            <pc:docMk/>
            <pc:sldMk cId="2929942175" sldId="290"/>
            <ac:spMk id="5" creationId="{779EDA68-4B88-ADE7-2F53-6BD6E19025C8}"/>
          </ac:spMkLst>
        </pc:spChg>
        <pc:spChg chg="add del mod">
          <ac:chgData name="Ward, Reagan" userId="27291eb4-8241-4961-9e69-8c66e34cc5b0" providerId="ADAL" clId="{E4BD8C9E-3BA6-4E04-BAF1-0BDD0B9DE234}" dt="2025-10-21T14:41:17.452" v="11617" actId="6264"/>
          <ac:spMkLst>
            <pc:docMk/>
            <pc:sldMk cId="2929942175" sldId="290"/>
            <ac:spMk id="6" creationId="{423931FA-E587-4101-7BEE-4EB978081470}"/>
          </ac:spMkLst>
        </pc:spChg>
        <pc:spChg chg="add del mod">
          <ac:chgData name="Ward, Reagan" userId="27291eb4-8241-4961-9e69-8c66e34cc5b0" providerId="ADAL" clId="{E4BD8C9E-3BA6-4E04-BAF1-0BDD0B9DE234}" dt="2025-10-21T14:41:17.452" v="11617" actId="6264"/>
          <ac:spMkLst>
            <pc:docMk/>
            <pc:sldMk cId="2929942175" sldId="290"/>
            <ac:spMk id="7" creationId="{566BE6ED-53FA-3224-C426-12D1DC0D25FD}"/>
          </ac:spMkLst>
        </pc:spChg>
        <pc:spChg chg="add del mod">
          <ac:chgData name="Ward, Reagan" userId="27291eb4-8241-4961-9e69-8c66e34cc5b0" providerId="ADAL" clId="{E4BD8C9E-3BA6-4E04-BAF1-0BDD0B9DE234}" dt="2025-10-21T14:41:17.452" v="11617" actId="6264"/>
          <ac:spMkLst>
            <pc:docMk/>
            <pc:sldMk cId="2929942175" sldId="290"/>
            <ac:spMk id="8" creationId="{40345B66-6CA1-C8E3-0A34-944ECE6BF502}"/>
          </ac:spMkLst>
        </pc:spChg>
      </pc:sldChg>
      <pc:sldChg chg="addSp delSp modSp add mod ord chgLayout">
        <pc:chgData name="Ward, Reagan" userId="27291eb4-8241-4961-9e69-8c66e34cc5b0" providerId="ADAL" clId="{E4BD8C9E-3BA6-4E04-BAF1-0BDD0B9DE234}" dt="2025-10-21T15:18:20.532" v="13854"/>
        <pc:sldMkLst>
          <pc:docMk/>
          <pc:sldMk cId="511447991" sldId="291"/>
        </pc:sldMkLst>
        <pc:spChg chg="mod ord">
          <ac:chgData name="Ward, Reagan" userId="27291eb4-8241-4961-9e69-8c66e34cc5b0" providerId="ADAL" clId="{E4BD8C9E-3BA6-4E04-BAF1-0BDD0B9DE234}" dt="2025-10-21T14:59:06.255" v="12903" actId="6264"/>
          <ac:spMkLst>
            <pc:docMk/>
            <pc:sldMk cId="511447991" sldId="291"/>
            <ac:spMk id="2" creationId="{DFE44F47-2DAE-558C-7077-EAAECA89C9F0}"/>
          </ac:spMkLst>
        </pc:spChg>
        <pc:spChg chg="mod ord">
          <ac:chgData name="Ward, Reagan" userId="27291eb4-8241-4961-9e69-8c66e34cc5b0" providerId="ADAL" clId="{E4BD8C9E-3BA6-4E04-BAF1-0BDD0B9DE234}" dt="2025-10-21T14:59:51.537" v="12911" actId="113"/>
          <ac:spMkLst>
            <pc:docMk/>
            <pc:sldMk cId="511447991" sldId="291"/>
            <ac:spMk id="3" creationId="{5BDA9D70-F00B-8C6B-6CFC-B9E292509198}"/>
          </ac:spMkLst>
        </pc:spChg>
        <pc:spChg chg="mod ord">
          <ac:chgData name="Ward, Reagan" userId="27291eb4-8241-4961-9e69-8c66e34cc5b0" providerId="ADAL" clId="{E4BD8C9E-3BA6-4E04-BAF1-0BDD0B9DE234}" dt="2025-10-21T14:59:06.255" v="12903" actId="6264"/>
          <ac:spMkLst>
            <pc:docMk/>
            <pc:sldMk cId="511447991" sldId="291"/>
            <ac:spMk id="4" creationId="{AA70CD57-5B43-C9A7-9507-A1D28A9C84D7}"/>
          </ac:spMkLst>
        </pc:spChg>
        <pc:spChg chg="del">
          <ac:chgData name="Ward, Reagan" userId="27291eb4-8241-4961-9e69-8c66e34cc5b0" providerId="ADAL" clId="{E4BD8C9E-3BA6-4E04-BAF1-0BDD0B9DE234}" dt="2025-10-21T14:50:30.311" v="12226" actId="478"/>
          <ac:spMkLst>
            <pc:docMk/>
            <pc:sldMk cId="511447991" sldId="291"/>
            <ac:spMk id="5" creationId="{7CD65920-E96D-03BE-0541-2D7AACA0AC68}"/>
          </ac:spMkLst>
        </pc:spChg>
        <pc:spChg chg="add del mod">
          <ac:chgData name="Ward, Reagan" userId="27291eb4-8241-4961-9e69-8c66e34cc5b0" providerId="ADAL" clId="{E4BD8C9E-3BA6-4E04-BAF1-0BDD0B9DE234}" dt="2025-10-21T14:59:06.255" v="12903" actId="6264"/>
          <ac:spMkLst>
            <pc:docMk/>
            <pc:sldMk cId="511447991" sldId="291"/>
            <ac:spMk id="6" creationId="{CD49751E-4EBB-F8AC-AF9A-64F1508C1EE2}"/>
          </ac:spMkLst>
        </pc:spChg>
        <pc:spChg chg="add del mod">
          <ac:chgData name="Ward, Reagan" userId="27291eb4-8241-4961-9e69-8c66e34cc5b0" providerId="ADAL" clId="{E4BD8C9E-3BA6-4E04-BAF1-0BDD0B9DE234}" dt="2025-10-21T14:59:06.255" v="12903" actId="6264"/>
          <ac:spMkLst>
            <pc:docMk/>
            <pc:sldMk cId="511447991" sldId="291"/>
            <ac:spMk id="7" creationId="{8CB9D87E-AE70-AB13-4EDC-506161067075}"/>
          </ac:spMkLst>
        </pc:spChg>
        <pc:spChg chg="add del mod">
          <ac:chgData name="Ward, Reagan" userId="27291eb4-8241-4961-9e69-8c66e34cc5b0" providerId="ADAL" clId="{E4BD8C9E-3BA6-4E04-BAF1-0BDD0B9DE234}" dt="2025-10-21T14:59:06.255" v="12903" actId="6264"/>
          <ac:spMkLst>
            <pc:docMk/>
            <pc:sldMk cId="511447991" sldId="291"/>
            <ac:spMk id="8" creationId="{97E79B84-7766-79A0-B626-99E78A4D0E16}"/>
          </ac:spMkLst>
        </pc:spChg>
      </pc:sldChg>
      <pc:sldChg chg="modSp add mod">
        <pc:chgData name="Ward, Reagan" userId="27291eb4-8241-4961-9e69-8c66e34cc5b0" providerId="ADAL" clId="{E4BD8C9E-3BA6-4E04-BAF1-0BDD0B9DE234}" dt="2025-10-21T15:17:12.974" v="13850" actId="1076"/>
        <pc:sldMkLst>
          <pc:docMk/>
          <pc:sldMk cId="2773683171" sldId="292"/>
        </pc:sldMkLst>
        <pc:spChg chg="mod">
          <ac:chgData name="Ward, Reagan" userId="27291eb4-8241-4961-9e69-8c66e34cc5b0" providerId="ADAL" clId="{E4BD8C9E-3BA6-4E04-BAF1-0BDD0B9DE234}" dt="2025-10-21T14:07:53.013" v="10510" actId="113"/>
          <ac:spMkLst>
            <pc:docMk/>
            <pc:sldMk cId="2773683171" sldId="292"/>
            <ac:spMk id="9" creationId="{D2307E97-C38C-8674-B015-69200C183CA8}"/>
          </ac:spMkLst>
        </pc:spChg>
        <pc:spChg chg="mod">
          <ac:chgData name="Ward, Reagan" userId="27291eb4-8241-4961-9e69-8c66e34cc5b0" providerId="ADAL" clId="{E4BD8C9E-3BA6-4E04-BAF1-0BDD0B9DE234}" dt="2025-10-21T14:07:55.771" v="10512" actId="27636"/>
          <ac:spMkLst>
            <pc:docMk/>
            <pc:sldMk cId="2773683171" sldId="292"/>
            <ac:spMk id="10" creationId="{C9A4238E-2208-C641-5E43-96EA339555C4}"/>
          </ac:spMkLst>
        </pc:spChg>
        <pc:picChg chg="mod">
          <ac:chgData name="Ward, Reagan" userId="27291eb4-8241-4961-9e69-8c66e34cc5b0" providerId="ADAL" clId="{E4BD8C9E-3BA6-4E04-BAF1-0BDD0B9DE234}" dt="2025-10-21T15:17:10.574" v="13849" actId="1076"/>
          <ac:picMkLst>
            <pc:docMk/>
            <pc:sldMk cId="2773683171" sldId="292"/>
            <ac:picMk id="20" creationId="{691DE576-3170-D82F-BB86-3B08F8841274}"/>
          </ac:picMkLst>
        </pc:picChg>
        <pc:picChg chg="mod">
          <ac:chgData name="Ward, Reagan" userId="27291eb4-8241-4961-9e69-8c66e34cc5b0" providerId="ADAL" clId="{E4BD8C9E-3BA6-4E04-BAF1-0BDD0B9DE234}" dt="2025-10-21T15:17:12.974" v="13850" actId="1076"/>
          <ac:picMkLst>
            <pc:docMk/>
            <pc:sldMk cId="2773683171" sldId="292"/>
            <ac:picMk id="22" creationId="{8FC0603D-0F6B-1EF1-EEDD-154BA8E43F3C}"/>
          </ac:picMkLst>
        </pc:picChg>
      </pc:sldChg>
      <pc:sldChg chg="modSp mod">
        <pc:chgData name="Ward, Reagan" userId="27291eb4-8241-4961-9e69-8c66e34cc5b0" providerId="ADAL" clId="{E4BD8C9E-3BA6-4E04-BAF1-0BDD0B9DE234}" dt="2025-10-21T15:19:43.148" v="13871" actId="20577"/>
        <pc:sldMkLst>
          <pc:docMk/>
          <pc:sldMk cId="527539020" sldId="303"/>
        </pc:sldMkLst>
        <pc:spChg chg="mod">
          <ac:chgData name="Ward, Reagan" userId="27291eb4-8241-4961-9e69-8c66e34cc5b0" providerId="ADAL" clId="{E4BD8C9E-3BA6-4E04-BAF1-0BDD0B9DE234}" dt="2025-10-21T15:19:43.148" v="13871" actId="20577"/>
          <ac:spMkLst>
            <pc:docMk/>
            <pc:sldMk cId="527539020" sldId="303"/>
            <ac:spMk id="2" creationId="{5EA4946B-CB18-9960-E4D7-FB18CA650AFE}"/>
          </ac:spMkLst>
        </pc:spChg>
      </pc:sldChg>
      <pc:sldChg chg="addSp delSp modSp mod">
        <pc:chgData name="Ward, Reagan" userId="27291eb4-8241-4961-9e69-8c66e34cc5b0" providerId="ADAL" clId="{E4BD8C9E-3BA6-4E04-BAF1-0BDD0B9DE234}" dt="2025-10-21T13:53:09.134" v="10176" actId="478"/>
        <pc:sldMkLst>
          <pc:docMk/>
          <pc:sldMk cId="4093069776" sldId="311"/>
        </pc:sldMkLst>
        <pc:spChg chg="add del">
          <ac:chgData name="Ward, Reagan" userId="27291eb4-8241-4961-9e69-8c66e34cc5b0" providerId="ADAL" clId="{E4BD8C9E-3BA6-4E04-BAF1-0BDD0B9DE234}" dt="2025-10-21T13:46:57.595" v="9338" actId="478"/>
          <ac:spMkLst>
            <pc:docMk/>
            <pc:sldMk cId="4093069776" sldId="311"/>
            <ac:spMk id="4" creationId="{C15E191F-734D-9BCD-F57D-96E5F7D0E61D}"/>
          </ac:spMkLst>
        </pc:spChg>
        <pc:spChg chg="mod">
          <ac:chgData name="Ward, Reagan" userId="27291eb4-8241-4961-9e69-8c66e34cc5b0" providerId="ADAL" clId="{E4BD8C9E-3BA6-4E04-BAF1-0BDD0B9DE234}" dt="2025-10-21T13:46:54.433" v="9337" actId="20577"/>
          <ac:spMkLst>
            <pc:docMk/>
            <pc:sldMk cId="4093069776" sldId="311"/>
            <ac:spMk id="6" creationId="{721AF303-2E87-B09C-A1DD-535208CA91BB}"/>
          </ac:spMkLst>
        </pc:spChg>
        <pc:graphicFrameChg chg="mod modGraphic">
          <ac:chgData name="Ward, Reagan" userId="27291eb4-8241-4961-9e69-8c66e34cc5b0" providerId="ADAL" clId="{E4BD8C9E-3BA6-4E04-BAF1-0BDD0B9DE234}" dt="2025-10-21T13:52:44.072" v="10168" actId="14734"/>
          <ac:graphicFrameMkLst>
            <pc:docMk/>
            <pc:sldMk cId="4093069776" sldId="311"/>
            <ac:graphicFrameMk id="2" creationId="{AA6E3C4A-0722-DEF5-3494-8E7496F7434C}"/>
          </ac:graphicFrameMkLst>
        </pc:graphicFrameChg>
        <pc:graphicFrameChg chg="add del mod">
          <ac:chgData name="Ward, Reagan" userId="27291eb4-8241-4961-9e69-8c66e34cc5b0" providerId="ADAL" clId="{E4BD8C9E-3BA6-4E04-BAF1-0BDD0B9DE234}" dt="2025-10-21T13:53:09.134" v="10176" actId="478"/>
          <ac:graphicFrameMkLst>
            <pc:docMk/>
            <pc:sldMk cId="4093069776" sldId="311"/>
            <ac:graphicFrameMk id="5" creationId="{99D58E5F-8A12-B4A9-653C-BA4AD6021A46}"/>
          </ac:graphicFrameMkLst>
        </pc:graphicFrameChg>
      </pc:sldChg>
      <pc:sldChg chg="addSp modSp add del mod modClrScheme chgLayout">
        <pc:chgData name="Ward, Reagan" userId="27291eb4-8241-4961-9e69-8c66e34cc5b0" providerId="ADAL" clId="{E4BD8C9E-3BA6-4E04-BAF1-0BDD0B9DE234}" dt="2025-09-16T14:20:06.701" v="3287" actId="47"/>
        <pc:sldMkLst>
          <pc:docMk/>
          <pc:sldMk cId="2374688467" sldId="3096"/>
        </pc:sldMkLst>
      </pc:sldChg>
      <pc:sldChg chg="add del">
        <pc:chgData name="Ward, Reagan" userId="27291eb4-8241-4961-9e69-8c66e34cc5b0" providerId="ADAL" clId="{E4BD8C9E-3BA6-4E04-BAF1-0BDD0B9DE234}" dt="2025-09-16T14:06:00.492" v="2700" actId="47"/>
        <pc:sldMkLst>
          <pc:docMk/>
          <pc:sldMk cId="3397147066" sldId="3100"/>
        </pc:sldMkLst>
      </pc:sldChg>
      <pc:sldChg chg="addSp modSp add del mod modClrScheme chgLayout">
        <pc:chgData name="Ward, Reagan" userId="27291eb4-8241-4961-9e69-8c66e34cc5b0" providerId="ADAL" clId="{E4BD8C9E-3BA6-4E04-BAF1-0BDD0B9DE234}" dt="2025-10-21T13:53:29.414" v="10193" actId="47"/>
        <pc:sldMkLst>
          <pc:docMk/>
          <pc:sldMk cId="185979731" sldId="3307"/>
        </pc:sldMkLst>
      </pc:sldChg>
      <pc:sldChg chg="addSp delSp modSp add del mod chgLayout">
        <pc:chgData name="Ward, Reagan" userId="27291eb4-8241-4961-9e69-8c66e34cc5b0" providerId="ADAL" clId="{E4BD8C9E-3BA6-4E04-BAF1-0BDD0B9DE234}" dt="2025-10-21T13:53:29.414" v="10193" actId="47"/>
        <pc:sldMkLst>
          <pc:docMk/>
          <pc:sldMk cId="2654336434" sldId="3319"/>
        </pc:sldMkLst>
      </pc:sldChg>
      <pc:sldChg chg="modSp add del mod">
        <pc:chgData name="Ward, Reagan" userId="27291eb4-8241-4961-9e69-8c66e34cc5b0" providerId="ADAL" clId="{E4BD8C9E-3BA6-4E04-BAF1-0BDD0B9DE234}" dt="2025-09-16T13:02:49.409" v="835" actId="47"/>
        <pc:sldMkLst>
          <pc:docMk/>
          <pc:sldMk cId="301478900" sldId="5057"/>
        </pc:sldMkLst>
      </pc:sldChg>
      <pc:sldChg chg="addSp delSp modSp add del mod chgLayout">
        <pc:chgData name="Ward, Reagan" userId="27291eb4-8241-4961-9e69-8c66e34cc5b0" providerId="ADAL" clId="{E4BD8C9E-3BA6-4E04-BAF1-0BDD0B9DE234}" dt="2025-10-21T13:53:29.414" v="10193" actId="47"/>
        <pc:sldMkLst>
          <pc:docMk/>
          <pc:sldMk cId="309814756" sldId="5058"/>
        </pc:sldMkLst>
      </pc:sldChg>
      <pc:sldChg chg="modSp add del mod">
        <pc:chgData name="Ward, Reagan" userId="27291eb4-8241-4961-9e69-8c66e34cc5b0" providerId="ADAL" clId="{E4BD8C9E-3BA6-4E04-BAF1-0BDD0B9DE234}" dt="2025-09-16T13:03:05.260" v="836" actId="47"/>
        <pc:sldMkLst>
          <pc:docMk/>
          <pc:sldMk cId="1584971143" sldId="5059"/>
        </pc:sldMkLst>
      </pc:sldChg>
      <pc:sldChg chg="addSp modSp add del mod">
        <pc:chgData name="Ward, Reagan" userId="27291eb4-8241-4961-9e69-8c66e34cc5b0" providerId="ADAL" clId="{E4BD8C9E-3BA6-4E04-BAF1-0BDD0B9DE234}" dt="2025-10-21T13:53:29.414" v="10193" actId="47"/>
        <pc:sldMkLst>
          <pc:docMk/>
          <pc:sldMk cId="3462613028" sldId="5060"/>
        </pc:sldMkLst>
      </pc:sldChg>
      <pc:sldChg chg="addSp delSp modSp add del mod ord chgLayout">
        <pc:chgData name="Ward, Reagan" userId="27291eb4-8241-4961-9e69-8c66e34cc5b0" providerId="ADAL" clId="{E4BD8C9E-3BA6-4E04-BAF1-0BDD0B9DE234}" dt="2025-10-21T13:53:29.414" v="10193" actId="47"/>
        <pc:sldMkLst>
          <pc:docMk/>
          <pc:sldMk cId="2066960843" sldId="5061"/>
        </pc:sldMkLst>
      </pc:sldChg>
      <pc:sldChg chg="modSp add del mod">
        <pc:chgData name="Ward, Reagan" userId="27291eb4-8241-4961-9e69-8c66e34cc5b0" providerId="ADAL" clId="{E4BD8C9E-3BA6-4E04-BAF1-0BDD0B9DE234}" dt="2025-10-21T13:53:29.414" v="10193" actId="47"/>
        <pc:sldMkLst>
          <pc:docMk/>
          <pc:sldMk cId="1492770888" sldId="5063"/>
        </pc:sldMkLst>
      </pc:sldChg>
      <pc:sldChg chg="modSp add del mod">
        <pc:chgData name="Ward, Reagan" userId="27291eb4-8241-4961-9e69-8c66e34cc5b0" providerId="ADAL" clId="{E4BD8C9E-3BA6-4E04-BAF1-0BDD0B9DE234}" dt="2025-10-21T13:53:29.414" v="10193" actId="47"/>
        <pc:sldMkLst>
          <pc:docMk/>
          <pc:sldMk cId="961050894" sldId="5064"/>
        </pc:sldMkLst>
      </pc:sldChg>
      <pc:sldChg chg="addSp delSp modSp add del mod">
        <pc:chgData name="Ward, Reagan" userId="27291eb4-8241-4961-9e69-8c66e34cc5b0" providerId="ADAL" clId="{E4BD8C9E-3BA6-4E04-BAF1-0BDD0B9DE234}" dt="2025-10-21T13:53:35.624" v="10194" actId="47"/>
        <pc:sldMkLst>
          <pc:docMk/>
          <pc:sldMk cId="2128297566" sldId="5065"/>
        </pc:sldMkLst>
      </pc:sldChg>
      <pc:sldChg chg="modSp add del mod">
        <pc:chgData name="Ward, Reagan" userId="27291eb4-8241-4961-9e69-8c66e34cc5b0" providerId="ADAL" clId="{E4BD8C9E-3BA6-4E04-BAF1-0BDD0B9DE234}" dt="2025-10-21T13:53:35.624" v="10194" actId="47"/>
        <pc:sldMkLst>
          <pc:docMk/>
          <pc:sldMk cId="406266720" sldId="5068"/>
        </pc:sldMkLst>
      </pc:sldChg>
      <pc:sldChg chg="modSp add del mod ord">
        <pc:chgData name="Ward, Reagan" userId="27291eb4-8241-4961-9e69-8c66e34cc5b0" providerId="ADAL" clId="{E4BD8C9E-3BA6-4E04-BAF1-0BDD0B9DE234}" dt="2025-10-21T13:53:29.414" v="10193" actId="47"/>
        <pc:sldMkLst>
          <pc:docMk/>
          <pc:sldMk cId="2040898295" sldId="5070"/>
        </pc:sldMkLst>
      </pc:sldChg>
      <pc:sldChg chg="modSp add del mod">
        <pc:chgData name="Ward, Reagan" userId="27291eb4-8241-4961-9e69-8c66e34cc5b0" providerId="ADAL" clId="{E4BD8C9E-3BA6-4E04-BAF1-0BDD0B9DE234}" dt="2025-10-21T13:53:35.624" v="10194" actId="47"/>
        <pc:sldMkLst>
          <pc:docMk/>
          <pc:sldMk cId="3193637754" sldId="5071"/>
        </pc:sldMkLst>
      </pc:sldChg>
      <pc:sldChg chg="add del">
        <pc:chgData name="Ward, Reagan" userId="27291eb4-8241-4961-9e69-8c66e34cc5b0" providerId="ADAL" clId="{E4BD8C9E-3BA6-4E04-BAF1-0BDD0B9DE234}" dt="2025-10-21T13:53:35.624" v="10194" actId="47"/>
        <pc:sldMkLst>
          <pc:docMk/>
          <pc:sldMk cId="2913674922" sldId="5072"/>
        </pc:sldMkLst>
      </pc:sldChg>
      <pc:sldChg chg="modSp add del mod">
        <pc:chgData name="Ward, Reagan" userId="27291eb4-8241-4961-9e69-8c66e34cc5b0" providerId="ADAL" clId="{E4BD8C9E-3BA6-4E04-BAF1-0BDD0B9DE234}" dt="2025-10-21T13:53:35.624" v="10194" actId="47"/>
        <pc:sldMkLst>
          <pc:docMk/>
          <pc:sldMk cId="3426867582" sldId="5073"/>
        </pc:sldMkLst>
      </pc:sldChg>
      <pc:sldChg chg="delSp modSp add mod">
        <pc:chgData name="Ward, Reagan" userId="27291eb4-8241-4961-9e69-8c66e34cc5b0" providerId="ADAL" clId="{E4BD8C9E-3BA6-4E04-BAF1-0BDD0B9DE234}" dt="2025-10-21T15:18:53.025" v="13862" actId="962"/>
        <pc:sldMkLst>
          <pc:docMk/>
          <pc:sldMk cId="3817902052" sldId="5128"/>
        </pc:sldMkLst>
        <pc:spChg chg="mod topLvl">
          <ac:chgData name="Ward, Reagan" userId="27291eb4-8241-4961-9e69-8c66e34cc5b0" providerId="ADAL" clId="{E4BD8C9E-3BA6-4E04-BAF1-0BDD0B9DE234}" dt="2025-10-21T15:18:47.835" v="13855" actId="962"/>
          <ac:spMkLst>
            <pc:docMk/>
            <pc:sldMk cId="3817902052" sldId="5128"/>
            <ac:spMk id="5" creationId="{BC07E0D6-44CD-682E-9916-7924974A6256}"/>
          </ac:spMkLst>
        </pc:spChg>
        <pc:spChg chg="mod topLvl">
          <ac:chgData name="Ward, Reagan" userId="27291eb4-8241-4961-9e69-8c66e34cc5b0" providerId="ADAL" clId="{E4BD8C9E-3BA6-4E04-BAF1-0BDD0B9DE234}" dt="2025-10-21T15:18:48.563" v="13856" actId="962"/>
          <ac:spMkLst>
            <pc:docMk/>
            <pc:sldMk cId="3817902052" sldId="5128"/>
            <ac:spMk id="7" creationId="{2CCF4259-B574-A7B1-C651-C2073D6DFF4E}"/>
          </ac:spMkLst>
        </pc:spChg>
        <pc:spChg chg="mod">
          <ac:chgData name="Ward, Reagan" userId="27291eb4-8241-4961-9e69-8c66e34cc5b0" providerId="ADAL" clId="{E4BD8C9E-3BA6-4E04-BAF1-0BDD0B9DE234}" dt="2025-10-21T15:18:49.873" v="13857" actId="962"/>
          <ac:spMkLst>
            <pc:docMk/>
            <pc:sldMk cId="3817902052" sldId="5128"/>
            <ac:spMk id="8" creationId="{0C7146B8-49FE-3127-6EA7-599895F64523}"/>
          </ac:spMkLst>
        </pc:spChg>
        <pc:spChg chg="mod topLvl">
          <ac:chgData name="Ward, Reagan" userId="27291eb4-8241-4961-9e69-8c66e34cc5b0" providerId="ADAL" clId="{E4BD8C9E-3BA6-4E04-BAF1-0BDD0B9DE234}" dt="2025-10-21T15:18:50.630" v="13858" actId="962"/>
          <ac:spMkLst>
            <pc:docMk/>
            <pc:sldMk cId="3817902052" sldId="5128"/>
            <ac:spMk id="9" creationId="{73EA6D00-D1C8-41B6-3D52-9E0CC4431A9C}"/>
          </ac:spMkLst>
        </pc:spChg>
        <pc:spChg chg="mod">
          <ac:chgData name="Ward, Reagan" userId="27291eb4-8241-4961-9e69-8c66e34cc5b0" providerId="ADAL" clId="{E4BD8C9E-3BA6-4E04-BAF1-0BDD0B9DE234}" dt="2025-10-21T15:18:51.270" v="13859" actId="962"/>
          <ac:spMkLst>
            <pc:docMk/>
            <pc:sldMk cId="3817902052" sldId="5128"/>
            <ac:spMk id="10" creationId="{8097EF9B-9DB2-41E9-AFA9-18C260C98A54}"/>
          </ac:spMkLst>
        </pc:spChg>
        <pc:spChg chg="mod">
          <ac:chgData name="Ward, Reagan" userId="27291eb4-8241-4961-9e69-8c66e34cc5b0" providerId="ADAL" clId="{E4BD8C9E-3BA6-4E04-BAF1-0BDD0B9DE234}" dt="2025-10-21T15:18:51.891" v="13860" actId="962"/>
          <ac:spMkLst>
            <pc:docMk/>
            <pc:sldMk cId="3817902052" sldId="5128"/>
            <ac:spMk id="11" creationId="{DB44AA6F-77D3-6895-D429-243E94380841}"/>
          </ac:spMkLst>
        </pc:spChg>
        <pc:spChg chg="mod">
          <ac:chgData name="Ward, Reagan" userId="27291eb4-8241-4961-9e69-8c66e34cc5b0" providerId="ADAL" clId="{E4BD8C9E-3BA6-4E04-BAF1-0BDD0B9DE234}" dt="2025-10-21T15:18:52.459" v="13861" actId="962"/>
          <ac:spMkLst>
            <pc:docMk/>
            <pc:sldMk cId="3817902052" sldId="5128"/>
            <ac:spMk id="12" creationId="{CD227173-FBD1-7574-9A1F-45A29E3A9831}"/>
          </ac:spMkLst>
        </pc:spChg>
        <pc:spChg chg="mod topLvl">
          <ac:chgData name="Ward, Reagan" userId="27291eb4-8241-4961-9e69-8c66e34cc5b0" providerId="ADAL" clId="{E4BD8C9E-3BA6-4E04-BAF1-0BDD0B9DE234}" dt="2025-10-21T15:18:53.025" v="13862" actId="962"/>
          <ac:spMkLst>
            <pc:docMk/>
            <pc:sldMk cId="3817902052" sldId="5128"/>
            <ac:spMk id="13" creationId="{37FF5BFC-2535-47D1-53C4-F2416D616114}"/>
          </ac:spMkLst>
        </pc:spChg>
        <pc:spChg chg="mod topLvl">
          <ac:chgData name="Ward, Reagan" userId="27291eb4-8241-4961-9e69-8c66e34cc5b0" providerId="ADAL" clId="{E4BD8C9E-3BA6-4E04-BAF1-0BDD0B9DE234}" dt="2025-10-21T14:19:24.917" v="10826" actId="165"/>
          <ac:spMkLst>
            <pc:docMk/>
            <pc:sldMk cId="3817902052" sldId="5128"/>
            <ac:spMk id="15" creationId="{4EDE6642-F90E-400E-CE8D-FB169B6667FF}"/>
          </ac:spMkLst>
        </pc:spChg>
        <pc:spChg chg="mod topLvl">
          <ac:chgData name="Ward, Reagan" userId="27291eb4-8241-4961-9e69-8c66e34cc5b0" providerId="ADAL" clId="{E4BD8C9E-3BA6-4E04-BAF1-0BDD0B9DE234}" dt="2025-10-21T14:19:24.917" v="10826" actId="165"/>
          <ac:spMkLst>
            <pc:docMk/>
            <pc:sldMk cId="3817902052" sldId="5128"/>
            <ac:spMk id="16" creationId="{EA920DA2-1E32-D80F-80A6-BA970C9182E9}"/>
          </ac:spMkLst>
        </pc:spChg>
        <pc:spChg chg="mod topLvl">
          <ac:chgData name="Ward, Reagan" userId="27291eb4-8241-4961-9e69-8c66e34cc5b0" providerId="ADAL" clId="{E4BD8C9E-3BA6-4E04-BAF1-0BDD0B9DE234}" dt="2025-10-21T14:19:24.917" v="10826" actId="165"/>
          <ac:spMkLst>
            <pc:docMk/>
            <pc:sldMk cId="3817902052" sldId="5128"/>
            <ac:spMk id="24" creationId="{B62EA8F8-2A87-E602-5877-6D62990E4CDA}"/>
          </ac:spMkLst>
        </pc:spChg>
        <pc:spChg chg="mod topLvl">
          <ac:chgData name="Ward, Reagan" userId="27291eb4-8241-4961-9e69-8c66e34cc5b0" providerId="ADAL" clId="{E4BD8C9E-3BA6-4E04-BAF1-0BDD0B9DE234}" dt="2025-10-21T14:19:24.917" v="10826" actId="165"/>
          <ac:spMkLst>
            <pc:docMk/>
            <pc:sldMk cId="3817902052" sldId="5128"/>
            <ac:spMk id="26" creationId="{3CC38D27-B57C-2B8D-83F3-4AA5C33735A0}"/>
          </ac:spMkLst>
        </pc:spChg>
        <pc:spChg chg="mod topLvl">
          <ac:chgData name="Ward, Reagan" userId="27291eb4-8241-4961-9e69-8c66e34cc5b0" providerId="ADAL" clId="{E4BD8C9E-3BA6-4E04-BAF1-0BDD0B9DE234}" dt="2025-10-21T14:19:24.917" v="10826" actId="165"/>
          <ac:spMkLst>
            <pc:docMk/>
            <pc:sldMk cId="3817902052" sldId="5128"/>
            <ac:spMk id="29" creationId="{B766DA4F-F898-47D9-75B1-B9EC6585E3AD}"/>
          </ac:spMkLst>
        </pc:spChg>
        <pc:spChg chg="mod topLvl">
          <ac:chgData name="Ward, Reagan" userId="27291eb4-8241-4961-9e69-8c66e34cc5b0" providerId="ADAL" clId="{E4BD8C9E-3BA6-4E04-BAF1-0BDD0B9DE234}" dt="2025-10-21T14:19:24.917" v="10826" actId="165"/>
          <ac:spMkLst>
            <pc:docMk/>
            <pc:sldMk cId="3817902052" sldId="5128"/>
            <ac:spMk id="31" creationId="{A3A87836-9D7E-6B9D-C66B-F9F990B4A751}"/>
          </ac:spMkLst>
        </pc:spChg>
        <pc:graphicFrameChg chg="mod modGraphic">
          <ac:chgData name="Ward, Reagan" userId="27291eb4-8241-4961-9e69-8c66e34cc5b0" providerId="ADAL" clId="{E4BD8C9E-3BA6-4E04-BAF1-0BDD0B9DE234}" dt="2025-10-21T14:19:08.866" v="10824"/>
          <ac:graphicFrameMkLst>
            <pc:docMk/>
            <pc:sldMk cId="3817902052" sldId="5128"/>
            <ac:graphicFrameMk id="6" creationId="{E5F5D315-2A1C-78B9-73AC-7EA939120D29}"/>
          </ac:graphicFrameMkLst>
        </pc:graphicFrameChg>
      </pc:sldChg>
      <pc:sldChg chg="modSp add mod">
        <pc:chgData name="Ward, Reagan" userId="27291eb4-8241-4961-9e69-8c66e34cc5b0" providerId="ADAL" clId="{E4BD8C9E-3BA6-4E04-BAF1-0BDD0B9DE234}" dt="2025-10-21T15:20:54.391" v="14018" actId="20577"/>
        <pc:sldMkLst>
          <pc:docMk/>
          <pc:sldMk cId="3427125851" sldId="5131"/>
        </pc:sldMkLst>
        <pc:spChg chg="mod">
          <ac:chgData name="Ward, Reagan" userId="27291eb4-8241-4961-9e69-8c66e34cc5b0" providerId="ADAL" clId="{E4BD8C9E-3BA6-4E04-BAF1-0BDD0B9DE234}" dt="2025-10-21T15:20:54.391" v="14018" actId="20577"/>
          <ac:spMkLst>
            <pc:docMk/>
            <pc:sldMk cId="3427125851" sldId="5131"/>
            <ac:spMk id="5" creationId="{AE321ED2-5EB3-8F9B-CD15-4486D2FD04E6}"/>
          </ac:spMkLst>
        </pc:spChg>
      </pc:sldChg>
      <pc:sldChg chg="modSp add mod">
        <pc:chgData name="Ward, Reagan" userId="27291eb4-8241-4961-9e69-8c66e34cc5b0" providerId="ADAL" clId="{E4BD8C9E-3BA6-4E04-BAF1-0BDD0B9DE234}" dt="2025-10-21T14:19:43.295" v="10827" actId="404"/>
        <pc:sldMkLst>
          <pc:docMk/>
          <pc:sldMk cId="4185970133" sldId="5136"/>
        </pc:sldMkLst>
        <pc:spChg chg="mod">
          <ac:chgData name="Ward, Reagan" userId="27291eb4-8241-4961-9e69-8c66e34cc5b0" providerId="ADAL" clId="{E4BD8C9E-3BA6-4E04-BAF1-0BDD0B9DE234}" dt="2025-10-21T14:19:43.295" v="10827" actId="404"/>
          <ac:spMkLst>
            <pc:docMk/>
            <pc:sldMk cId="4185970133" sldId="5136"/>
            <ac:spMk id="6" creationId="{2E012735-D876-C004-C169-90284BB85BC8}"/>
          </ac:spMkLst>
        </pc:spChg>
      </pc:sldChg>
      <pc:sldChg chg="modSp add mod">
        <pc:chgData name="Ward, Reagan" userId="27291eb4-8241-4961-9e69-8c66e34cc5b0" providerId="ADAL" clId="{E4BD8C9E-3BA6-4E04-BAF1-0BDD0B9DE234}" dt="2025-10-21T14:19:51.354" v="10828" actId="404"/>
        <pc:sldMkLst>
          <pc:docMk/>
          <pc:sldMk cId="431045008" sldId="5137"/>
        </pc:sldMkLst>
        <pc:spChg chg="mod">
          <ac:chgData name="Ward, Reagan" userId="27291eb4-8241-4961-9e69-8c66e34cc5b0" providerId="ADAL" clId="{E4BD8C9E-3BA6-4E04-BAF1-0BDD0B9DE234}" dt="2025-10-21T14:19:51.354" v="10828" actId="404"/>
          <ac:spMkLst>
            <pc:docMk/>
            <pc:sldMk cId="431045008" sldId="5137"/>
            <ac:spMk id="6" creationId="{2E012735-D876-C004-C169-90284BB85BC8}"/>
          </ac:spMkLst>
        </pc:spChg>
      </pc:sldChg>
      <pc:sldChg chg="addSp delSp modSp add mod chgLayout">
        <pc:chgData name="Ward, Reagan" userId="27291eb4-8241-4961-9e69-8c66e34cc5b0" providerId="ADAL" clId="{E4BD8C9E-3BA6-4E04-BAF1-0BDD0B9DE234}" dt="2025-10-21T14:20:51.528" v="10837" actId="113"/>
        <pc:sldMkLst>
          <pc:docMk/>
          <pc:sldMk cId="4080373588" sldId="5138"/>
        </pc:sldMkLst>
        <pc:spChg chg="add del mod">
          <ac:chgData name="Ward, Reagan" userId="27291eb4-8241-4961-9e69-8c66e34cc5b0" providerId="ADAL" clId="{E4BD8C9E-3BA6-4E04-BAF1-0BDD0B9DE234}" dt="2025-10-21T14:20:06.124" v="10829" actId="6264"/>
          <ac:spMkLst>
            <pc:docMk/>
            <pc:sldMk cId="4080373588" sldId="5138"/>
            <ac:spMk id="2" creationId="{20B68CFC-88A5-77E0-284D-B2D49F3D1A84}"/>
          </ac:spMkLst>
        </pc:spChg>
        <pc:spChg chg="add del mod">
          <ac:chgData name="Ward, Reagan" userId="27291eb4-8241-4961-9e69-8c66e34cc5b0" providerId="ADAL" clId="{E4BD8C9E-3BA6-4E04-BAF1-0BDD0B9DE234}" dt="2025-10-21T14:20:06.124" v="10829" actId="6264"/>
          <ac:spMkLst>
            <pc:docMk/>
            <pc:sldMk cId="4080373588" sldId="5138"/>
            <ac:spMk id="3" creationId="{C1EE50A3-5540-754E-60A9-C8FA519F2546}"/>
          </ac:spMkLst>
        </pc:spChg>
        <pc:spChg chg="mod ord">
          <ac:chgData name="Ward, Reagan" userId="27291eb4-8241-4961-9e69-8c66e34cc5b0" providerId="ADAL" clId="{E4BD8C9E-3BA6-4E04-BAF1-0BDD0B9DE234}" dt="2025-10-21T14:20:06.124" v="10829" actId="6264"/>
          <ac:spMkLst>
            <pc:docMk/>
            <pc:sldMk cId="4080373588" sldId="5138"/>
            <ac:spMk id="4" creationId="{FDFCBB24-CEA6-3366-0F6E-FE84F7B253F4}"/>
          </ac:spMkLst>
        </pc:spChg>
        <pc:spChg chg="mod ord">
          <ac:chgData name="Ward, Reagan" userId="27291eb4-8241-4961-9e69-8c66e34cc5b0" providerId="ADAL" clId="{E4BD8C9E-3BA6-4E04-BAF1-0BDD0B9DE234}" dt="2025-10-21T14:20:06.124" v="10829" actId="6264"/>
          <ac:spMkLst>
            <pc:docMk/>
            <pc:sldMk cId="4080373588" sldId="5138"/>
            <ac:spMk id="5" creationId="{AE4F3D23-9220-B564-27CE-38901A21F077}"/>
          </ac:spMkLst>
        </pc:spChg>
        <pc:spChg chg="mod ord">
          <ac:chgData name="Ward, Reagan" userId="27291eb4-8241-4961-9e69-8c66e34cc5b0" providerId="ADAL" clId="{E4BD8C9E-3BA6-4E04-BAF1-0BDD0B9DE234}" dt="2025-10-21T14:20:51.528" v="10837" actId="113"/>
          <ac:spMkLst>
            <pc:docMk/>
            <pc:sldMk cId="4080373588" sldId="5138"/>
            <ac:spMk id="6" creationId="{1F89B61A-F7DF-9E48-87FE-DE55F3A13979}"/>
          </ac:spMkLst>
        </pc:spChg>
        <pc:spChg chg="add del mod">
          <ac:chgData name="Ward, Reagan" userId="27291eb4-8241-4961-9e69-8c66e34cc5b0" providerId="ADAL" clId="{E4BD8C9E-3BA6-4E04-BAF1-0BDD0B9DE234}" dt="2025-10-21T14:20:06.124" v="10829" actId="6264"/>
          <ac:spMkLst>
            <pc:docMk/>
            <pc:sldMk cId="4080373588" sldId="5138"/>
            <ac:spMk id="7" creationId="{E56ADF07-6A88-E158-D53F-D81CAAA75771}"/>
          </ac:spMkLst>
        </pc:spChg>
      </pc:sldChg>
      <pc:sldChg chg="addSp delSp modSp add mod chgLayout">
        <pc:chgData name="Ward, Reagan" userId="27291eb4-8241-4961-9e69-8c66e34cc5b0" providerId="ADAL" clId="{E4BD8C9E-3BA6-4E04-BAF1-0BDD0B9DE234}" dt="2025-10-21T14:40:16.763" v="11604" actId="13926"/>
        <pc:sldMkLst>
          <pc:docMk/>
          <pc:sldMk cId="1875280967" sldId="5139"/>
        </pc:sldMkLst>
        <pc:spChg chg="mod ord">
          <ac:chgData name="Ward, Reagan" userId="27291eb4-8241-4961-9e69-8c66e34cc5b0" providerId="ADAL" clId="{E4BD8C9E-3BA6-4E04-BAF1-0BDD0B9DE234}" dt="2025-10-21T14:36:33.428" v="11375" actId="6264"/>
          <ac:spMkLst>
            <pc:docMk/>
            <pc:sldMk cId="1875280967" sldId="5139"/>
            <ac:spMk id="2" creationId="{ED4952CF-A1DA-D77F-FA24-56EE260FD279}"/>
          </ac:spMkLst>
        </pc:spChg>
        <pc:spChg chg="mod ord">
          <ac:chgData name="Ward, Reagan" userId="27291eb4-8241-4961-9e69-8c66e34cc5b0" providerId="ADAL" clId="{E4BD8C9E-3BA6-4E04-BAF1-0BDD0B9DE234}" dt="2025-10-21T14:40:16.763" v="11604" actId="13926"/>
          <ac:spMkLst>
            <pc:docMk/>
            <pc:sldMk cId="1875280967" sldId="5139"/>
            <ac:spMk id="3" creationId="{B140043E-AFF7-5EE2-0E2F-B14421BB77E4}"/>
          </ac:spMkLst>
        </pc:spChg>
        <pc:spChg chg="mod ord">
          <ac:chgData name="Ward, Reagan" userId="27291eb4-8241-4961-9e69-8c66e34cc5b0" providerId="ADAL" clId="{E4BD8C9E-3BA6-4E04-BAF1-0BDD0B9DE234}" dt="2025-10-21T14:36:33.428" v="11375" actId="6264"/>
          <ac:spMkLst>
            <pc:docMk/>
            <pc:sldMk cId="1875280967" sldId="5139"/>
            <ac:spMk id="4" creationId="{6DF93C88-D961-20AC-38C2-2961BD568C44}"/>
          </ac:spMkLst>
        </pc:spChg>
        <pc:spChg chg="del">
          <ac:chgData name="Ward, Reagan" userId="27291eb4-8241-4961-9e69-8c66e34cc5b0" providerId="ADAL" clId="{E4BD8C9E-3BA6-4E04-BAF1-0BDD0B9DE234}" dt="2025-10-21T14:38:52.501" v="11576" actId="478"/>
          <ac:spMkLst>
            <pc:docMk/>
            <pc:sldMk cId="1875280967" sldId="5139"/>
            <ac:spMk id="5" creationId="{9E0EB6B9-6D05-1314-73E6-896F51724829}"/>
          </ac:spMkLst>
        </pc:spChg>
        <pc:spChg chg="add del mod">
          <ac:chgData name="Ward, Reagan" userId="27291eb4-8241-4961-9e69-8c66e34cc5b0" providerId="ADAL" clId="{E4BD8C9E-3BA6-4E04-BAF1-0BDD0B9DE234}" dt="2025-10-21T14:36:33.428" v="11375" actId="6264"/>
          <ac:spMkLst>
            <pc:docMk/>
            <pc:sldMk cId="1875280967" sldId="5139"/>
            <ac:spMk id="6" creationId="{A8DDC5EE-1781-3967-4D22-5431FF37E91F}"/>
          </ac:spMkLst>
        </pc:spChg>
        <pc:spChg chg="add del mod">
          <ac:chgData name="Ward, Reagan" userId="27291eb4-8241-4961-9e69-8c66e34cc5b0" providerId="ADAL" clId="{E4BD8C9E-3BA6-4E04-BAF1-0BDD0B9DE234}" dt="2025-10-21T14:36:33.428" v="11375" actId="6264"/>
          <ac:spMkLst>
            <pc:docMk/>
            <pc:sldMk cId="1875280967" sldId="5139"/>
            <ac:spMk id="7" creationId="{B9D8AB68-5137-9289-15E4-6B7AD933649D}"/>
          </ac:spMkLst>
        </pc:spChg>
        <pc:spChg chg="add del mod">
          <ac:chgData name="Ward, Reagan" userId="27291eb4-8241-4961-9e69-8c66e34cc5b0" providerId="ADAL" clId="{E4BD8C9E-3BA6-4E04-BAF1-0BDD0B9DE234}" dt="2025-10-21T14:36:33.428" v="11375" actId="6264"/>
          <ac:spMkLst>
            <pc:docMk/>
            <pc:sldMk cId="1875280967" sldId="5139"/>
            <ac:spMk id="8" creationId="{3ED1BB41-B168-155A-5F2B-B11F237B0F2F}"/>
          </ac:spMkLst>
        </pc:spChg>
        <pc:spChg chg="add mod">
          <ac:chgData name="Ward, Reagan" userId="27291eb4-8241-4961-9e69-8c66e34cc5b0" providerId="ADAL" clId="{E4BD8C9E-3BA6-4E04-BAF1-0BDD0B9DE234}" dt="2025-10-21T14:39:22.727" v="11585" actId="1076"/>
          <ac:spMkLst>
            <pc:docMk/>
            <pc:sldMk cId="1875280967" sldId="5139"/>
            <ac:spMk id="9" creationId="{4E882C78-DC08-8933-B77D-BEA553BE3464}"/>
          </ac:spMkLst>
        </pc:spChg>
      </pc:sldChg>
      <pc:sldChg chg="add">
        <pc:chgData name="Ward, Reagan" userId="27291eb4-8241-4961-9e69-8c66e34cc5b0" providerId="ADAL" clId="{E4BD8C9E-3BA6-4E04-BAF1-0BDD0B9DE234}" dt="2025-10-21T14:23:19.665" v="10927"/>
        <pc:sldMkLst>
          <pc:docMk/>
          <pc:sldMk cId="3240480465" sldId="5140"/>
        </pc:sldMkLst>
      </pc:sldChg>
      <pc:sldChg chg="addSp delSp modSp add mod chgLayout">
        <pc:chgData name="Ward, Reagan" userId="27291eb4-8241-4961-9e69-8c66e34cc5b0" providerId="ADAL" clId="{E4BD8C9E-3BA6-4E04-BAF1-0BDD0B9DE234}" dt="2025-10-21T14:22:40.685" v="10910" actId="20577"/>
        <pc:sldMkLst>
          <pc:docMk/>
          <pc:sldMk cId="796407817" sldId="5141"/>
        </pc:sldMkLst>
        <pc:spChg chg="add del mod">
          <ac:chgData name="Ward, Reagan" userId="27291eb4-8241-4961-9e69-8c66e34cc5b0" providerId="ADAL" clId="{E4BD8C9E-3BA6-4E04-BAF1-0BDD0B9DE234}" dt="2025-10-21T14:21:33.739" v="10890" actId="6264"/>
          <ac:spMkLst>
            <pc:docMk/>
            <pc:sldMk cId="796407817" sldId="5141"/>
            <ac:spMk id="2" creationId="{8C6D5E6E-2878-FE3D-0C69-09798C0D777F}"/>
          </ac:spMkLst>
        </pc:spChg>
        <pc:spChg chg="add del mod">
          <ac:chgData name="Ward, Reagan" userId="27291eb4-8241-4961-9e69-8c66e34cc5b0" providerId="ADAL" clId="{E4BD8C9E-3BA6-4E04-BAF1-0BDD0B9DE234}" dt="2025-10-21T14:21:33.739" v="10890" actId="6264"/>
          <ac:spMkLst>
            <pc:docMk/>
            <pc:sldMk cId="796407817" sldId="5141"/>
            <ac:spMk id="3" creationId="{8C92BC45-2DE8-BA4C-2F61-91F31733CB9A}"/>
          </ac:spMkLst>
        </pc:spChg>
        <pc:spChg chg="mod ord">
          <ac:chgData name="Ward, Reagan" userId="27291eb4-8241-4961-9e69-8c66e34cc5b0" providerId="ADAL" clId="{E4BD8C9E-3BA6-4E04-BAF1-0BDD0B9DE234}" dt="2025-10-21T14:21:33.739" v="10890" actId="6264"/>
          <ac:spMkLst>
            <pc:docMk/>
            <pc:sldMk cId="796407817" sldId="5141"/>
            <ac:spMk id="4" creationId="{FDFCBB24-CEA6-3366-0F6E-FE84F7B253F4}"/>
          </ac:spMkLst>
        </pc:spChg>
        <pc:spChg chg="mod ord">
          <ac:chgData name="Ward, Reagan" userId="27291eb4-8241-4961-9e69-8c66e34cc5b0" providerId="ADAL" clId="{E4BD8C9E-3BA6-4E04-BAF1-0BDD0B9DE234}" dt="2025-10-21T14:21:33.739" v="10890" actId="6264"/>
          <ac:spMkLst>
            <pc:docMk/>
            <pc:sldMk cId="796407817" sldId="5141"/>
            <ac:spMk id="5" creationId="{AE4F3D23-9220-B564-27CE-38901A21F077}"/>
          </ac:spMkLst>
        </pc:spChg>
        <pc:spChg chg="mod ord">
          <ac:chgData name="Ward, Reagan" userId="27291eb4-8241-4961-9e69-8c66e34cc5b0" providerId="ADAL" clId="{E4BD8C9E-3BA6-4E04-BAF1-0BDD0B9DE234}" dt="2025-10-21T14:22:40.685" v="10910" actId="20577"/>
          <ac:spMkLst>
            <pc:docMk/>
            <pc:sldMk cId="796407817" sldId="5141"/>
            <ac:spMk id="6" creationId="{1F89B61A-F7DF-9E48-87FE-DE55F3A13979}"/>
          </ac:spMkLst>
        </pc:spChg>
        <pc:spChg chg="add del mod">
          <ac:chgData name="Ward, Reagan" userId="27291eb4-8241-4961-9e69-8c66e34cc5b0" providerId="ADAL" clId="{E4BD8C9E-3BA6-4E04-BAF1-0BDD0B9DE234}" dt="2025-10-21T14:21:33.739" v="10890" actId="6264"/>
          <ac:spMkLst>
            <pc:docMk/>
            <pc:sldMk cId="796407817" sldId="5141"/>
            <ac:spMk id="7" creationId="{70C13725-3FCF-EE33-3F21-979C53E32A6C}"/>
          </ac:spMkLst>
        </pc:spChg>
      </pc:sldChg>
      <pc:sldChg chg="modSp add mod">
        <pc:chgData name="Ward, Reagan" userId="27291eb4-8241-4961-9e69-8c66e34cc5b0" providerId="ADAL" clId="{E4BD8C9E-3BA6-4E04-BAF1-0BDD0B9DE234}" dt="2025-10-21T15:09:33.139" v="13067" actId="1076"/>
        <pc:sldMkLst>
          <pc:docMk/>
          <pc:sldMk cId="808748673" sldId="5150"/>
        </pc:sldMkLst>
        <pc:spChg chg="mod">
          <ac:chgData name="Ward, Reagan" userId="27291eb4-8241-4961-9e69-8c66e34cc5b0" providerId="ADAL" clId="{E4BD8C9E-3BA6-4E04-BAF1-0BDD0B9DE234}" dt="2025-10-21T15:09:28.526" v="13066" actId="27636"/>
          <ac:spMkLst>
            <pc:docMk/>
            <pc:sldMk cId="808748673" sldId="5150"/>
            <ac:spMk id="6" creationId="{35DF12E2-785F-ED9D-D88C-2C16C1CA915C}"/>
          </ac:spMkLst>
        </pc:spChg>
        <pc:graphicFrameChg chg="mod">
          <ac:chgData name="Ward, Reagan" userId="27291eb4-8241-4961-9e69-8c66e34cc5b0" providerId="ADAL" clId="{E4BD8C9E-3BA6-4E04-BAF1-0BDD0B9DE234}" dt="2025-10-21T15:09:33.139" v="13067" actId="1076"/>
          <ac:graphicFrameMkLst>
            <pc:docMk/>
            <pc:sldMk cId="808748673" sldId="5150"/>
            <ac:graphicFrameMk id="7" creationId="{291F14CB-9326-FAB1-52F1-EB85327E2FC4}"/>
          </ac:graphicFrameMkLst>
        </pc:graphicFrameChg>
      </pc:sldChg>
      <pc:sldChg chg="modSp del mod modShow">
        <pc:chgData name="Ward, Reagan" userId="27291eb4-8241-4961-9e69-8c66e34cc5b0" providerId="ADAL" clId="{E4BD8C9E-3BA6-4E04-BAF1-0BDD0B9DE234}" dt="2025-09-16T13:43:39.497" v="1214" actId="47"/>
        <pc:sldMkLst>
          <pc:docMk/>
          <pc:sldMk cId="574166686" sldId="5344"/>
        </pc:sldMkLst>
      </pc:sldChg>
      <pc:sldChg chg="del">
        <pc:chgData name="Ward, Reagan" userId="27291eb4-8241-4961-9e69-8c66e34cc5b0" providerId="ADAL" clId="{E4BD8C9E-3BA6-4E04-BAF1-0BDD0B9DE234}" dt="2025-09-16T13:01:27.718" v="769" actId="47"/>
        <pc:sldMkLst>
          <pc:docMk/>
          <pc:sldMk cId="1210554912" sldId="5478"/>
        </pc:sldMkLst>
      </pc:sldChg>
      <pc:sldChg chg="del">
        <pc:chgData name="Ward, Reagan" userId="27291eb4-8241-4961-9e69-8c66e34cc5b0" providerId="ADAL" clId="{E4BD8C9E-3BA6-4E04-BAF1-0BDD0B9DE234}" dt="2025-09-16T13:01:27.718" v="769" actId="47"/>
        <pc:sldMkLst>
          <pc:docMk/>
          <pc:sldMk cId="4005613435" sldId="5992"/>
        </pc:sldMkLst>
      </pc:sldChg>
      <pc:sldChg chg="modSp mod modClrScheme chgLayout">
        <pc:chgData name="Ward, Reagan" userId="27291eb4-8241-4961-9e69-8c66e34cc5b0" providerId="ADAL" clId="{E4BD8C9E-3BA6-4E04-BAF1-0BDD0B9DE234}" dt="2025-10-21T13:53:13.661" v="10181" actId="20577"/>
        <pc:sldMkLst>
          <pc:docMk/>
          <pc:sldMk cId="1141852052" sldId="5994"/>
        </pc:sldMkLst>
        <pc:spChg chg="mod">
          <ac:chgData name="Ward, Reagan" userId="27291eb4-8241-4961-9e69-8c66e34cc5b0" providerId="ADAL" clId="{E4BD8C9E-3BA6-4E04-BAF1-0BDD0B9DE234}" dt="2025-10-21T13:53:13.661" v="10181" actId="20577"/>
          <ac:spMkLst>
            <pc:docMk/>
            <pc:sldMk cId="1141852052" sldId="5994"/>
            <ac:spMk id="8" creationId="{4C194046-7FDF-C1EC-D81D-897E546A666F}"/>
          </ac:spMkLst>
        </pc:spChg>
      </pc:sldChg>
      <pc:sldChg chg="del">
        <pc:chgData name="Ward, Reagan" userId="27291eb4-8241-4961-9e69-8c66e34cc5b0" providerId="ADAL" clId="{E4BD8C9E-3BA6-4E04-BAF1-0BDD0B9DE234}" dt="2025-09-16T13:01:27.718" v="769" actId="47"/>
        <pc:sldMkLst>
          <pc:docMk/>
          <pc:sldMk cId="3343258183" sldId="5995"/>
        </pc:sldMkLst>
      </pc:sldChg>
      <pc:sldChg chg="del">
        <pc:chgData name="Ward, Reagan" userId="27291eb4-8241-4961-9e69-8c66e34cc5b0" providerId="ADAL" clId="{E4BD8C9E-3BA6-4E04-BAF1-0BDD0B9DE234}" dt="2025-09-16T13:01:27.718" v="769" actId="47"/>
        <pc:sldMkLst>
          <pc:docMk/>
          <pc:sldMk cId="2036653939" sldId="5996"/>
        </pc:sldMkLst>
      </pc:sldChg>
      <pc:sldChg chg="del">
        <pc:chgData name="Ward, Reagan" userId="27291eb4-8241-4961-9e69-8c66e34cc5b0" providerId="ADAL" clId="{E4BD8C9E-3BA6-4E04-BAF1-0BDD0B9DE234}" dt="2025-09-16T13:01:27.718" v="769" actId="47"/>
        <pc:sldMkLst>
          <pc:docMk/>
          <pc:sldMk cId="615860324" sldId="5997"/>
        </pc:sldMkLst>
      </pc:sldChg>
      <pc:sldChg chg="del">
        <pc:chgData name="Ward, Reagan" userId="27291eb4-8241-4961-9e69-8c66e34cc5b0" providerId="ADAL" clId="{E4BD8C9E-3BA6-4E04-BAF1-0BDD0B9DE234}" dt="2025-09-16T13:01:27.718" v="769" actId="47"/>
        <pc:sldMkLst>
          <pc:docMk/>
          <pc:sldMk cId="776623170" sldId="5998"/>
        </pc:sldMkLst>
      </pc:sldChg>
      <pc:sldChg chg="del ord">
        <pc:chgData name="Ward, Reagan" userId="27291eb4-8241-4961-9e69-8c66e34cc5b0" providerId="ADAL" clId="{E4BD8C9E-3BA6-4E04-BAF1-0BDD0B9DE234}" dt="2025-10-21T13:53:29.414" v="10193" actId="47"/>
        <pc:sldMkLst>
          <pc:docMk/>
          <pc:sldMk cId="2373922288" sldId="5999"/>
        </pc:sldMkLst>
      </pc:sldChg>
      <pc:sldChg chg="modSp mod modClrScheme chgLayout">
        <pc:chgData name="Ward, Reagan" userId="27291eb4-8241-4961-9e69-8c66e34cc5b0" providerId="ADAL" clId="{E4BD8C9E-3BA6-4E04-BAF1-0BDD0B9DE234}" dt="2025-10-21T13:53:19.663" v="10192" actId="20577"/>
        <pc:sldMkLst>
          <pc:docMk/>
          <pc:sldMk cId="1106302971" sldId="6000"/>
        </pc:sldMkLst>
        <pc:spChg chg="mod">
          <ac:chgData name="Ward, Reagan" userId="27291eb4-8241-4961-9e69-8c66e34cc5b0" providerId="ADAL" clId="{E4BD8C9E-3BA6-4E04-BAF1-0BDD0B9DE234}" dt="2025-10-21T13:53:19.663" v="10192" actId="20577"/>
          <ac:spMkLst>
            <pc:docMk/>
            <pc:sldMk cId="1106302971" sldId="6000"/>
            <ac:spMk id="5" creationId="{88A7200D-2EB3-A681-8B0F-36CBB200180E}"/>
          </ac:spMkLst>
        </pc:spChg>
      </pc:sldChg>
      <pc:sldChg chg="addSp delSp modSp new del mod">
        <pc:chgData name="Ward, Reagan" userId="27291eb4-8241-4961-9e69-8c66e34cc5b0" providerId="ADAL" clId="{E4BD8C9E-3BA6-4E04-BAF1-0BDD0B9DE234}" dt="2025-10-21T13:53:29.414" v="10193" actId="47"/>
        <pc:sldMkLst>
          <pc:docMk/>
          <pc:sldMk cId="1349318457" sldId="6001"/>
        </pc:sldMkLst>
      </pc:sldChg>
      <pc:sldChg chg="addSp delSp modSp new del mod modClrScheme chgLayout">
        <pc:chgData name="Ward, Reagan" userId="27291eb4-8241-4961-9e69-8c66e34cc5b0" providerId="ADAL" clId="{E4BD8C9E-3BA6-4E04-BAF1-0BDD0B9DE234}" dt="2025-10-21T13:53:29.414" v="10193" actId="47"/>
        <pc:sldMkLst>
          <pc:docMk/>
          <pc:sldMk cId="1509621197" sldId="6002"/>
        </pc:sldMkLst>
      </pc:sldChg>
      <pc:sldChg chg="addSp delSp modSp new del mod modClrScheme chgLayout">
        <pc:chgData name="Ward, Reagan" userId="27291eb4-8241-4961-9e69-8c66e34cc5b0" providerId="ADAL" clId="{E4BD8C9E-3BA6-4E04-BAF1-0BDD0B9DE234}" dt="2025-10-21T13:53:29.414" v="10193" actId="47"/>
        <pc:sldMkLst>
          <pc:docMk/>
          <pc:sldMk cId="4099890240" sldId="6003"/>
        </pc:sldMkLst>
      </pc:sldChg>
      <pc:sldChg chg="addSp delSp modSp new del mod ord modClrScheme chgLayout">
        <pc:chgData name="Ward, Reagan" userId="27291eb4-8241-4961-9e69-8c66e34cc5b0" providerId="ADAL" clId="{E4BD8C9E-3BA6-4E04-BAF1-0BDD0B9DE234}" dt="2025-10-21T15:00:18.484" v="12912" actId="47"/>
        <pc:sldMkLst>
          <pc:docMk/>
          <pc:sldMk cId="4292379440" sldId="6004"/>
        </pc:sldMkLst>
      </pc:sldChg>
      <pc:sldChg chg="addSp delSp modSp new del mod modClrScheme chgLayout">
        <pc:chgData name="Ward, Reagan" userId="27291eb4-8241-4961-9e69-8c66e34cc5b0" providerId="ADAL" clId="{E4BD8C9E-3BA6-4E04-BAF1-0BDD0B9DE234}" dt="2025-10-21T15:00:19.819" v="12913" actId="47"/>
        <pc:sldMkLst>
          <pc:docMk/>
          <pc:sldMk cId="1712608330" sldId="6005"/>
        </pc:sldMkLst>
      </pc:sldChg>
      <pc:sldChg chg="modSp add del mod">
        <pc:chgData name="Ward, Reagan" userId="27291eb4-8241-4961-9e69-8c66e34cc5b0" providerId="ADAL" clId="{E4BD8C9E-3BA6-4E04-BAF1-0BDD0B9DE234}" dt="2025-10-21T15:00:18.484" v="12912" actId="47"/>
        <pc:sldMkLst>
          <pc:docMk/>
          <pc:sldMk cId="530139997" sldId="6006"/>
        </pc:sldMkLst>
      </pc:sldChg>
      <pc:sldChg chg="addSp delSp modSp new del mod modClrScheme chgLayout">
        <pc:chgData name="Ward, Reagan" userId="27291eb4-8241-4961-9e69-8c66e34cc5b0" providerId="ADAL" clId="{E4BD8C9E-3BA6-4E04-BAF1-0BDD0B9DE234}" dt="2025-09-16T14:47:25.818" v="5000" actId="680"/>
        <pc:sldMkLst>
          <pc:docMk/>
          <pc:sldMk cId="1280628283" sldId="6006"/>
        </pc:sldMkLst>
      </pc:sldChg>
      <pc:sldChg chg="addSp modSp add del mod">
        <pc:chgData name="Ward, Reagan" userId="27291eb4-8241-4961-9e69-8c66e34cc5b0" providerId="ADAL" clId="{E4BD8C9E-3BA6-4E04-BAF1-0BDD0B9DE234}" dt="2025-10-21T15:00:18.484" v="12912" actId="47"/>
        <pc:sldMkLst>
          <pc:docMk/>
          <pc:sldMk cId="767586720" sldId="6007"/>
        </pc:sldMkLst>
        <pc:spChg chg="mod">
          <ac:chgData name="Ward, Reagan" userId="27291eb4-8241-4961-9e69-8c66e34cc5b0" providerId="ADAL" clId="{E4BD8C9E-3BA6-4E04-BAF1-0BDD0B9DE234}" dt="2025-10-21T13:59:01.114" v="10235" actId="27636"/>
          <ac:spMkLst>
            <pc:docMk/>
            <pc:sldMk cId="767586720" sldId="6007"/>
            <ac:spMk id="2" creationId="{813BA06B-F2FD-99AC-B8CF-A41F33BA9951}"/>
          </ac:spMkLst>
        </pc:spChg>
      </pc:sldChg>
      <pc:sldChg chg="modSp add mod">
        <pc:chgData name="Ward, Reagan" userId="27291eb4-8241-4961-9e69-8c66e34cc5b0" providerId="ADAL" clId="{E4BD8C9E-3BA6-4E04-BAF1-0BDD0B9DE234}" dt="2025-10-21T15:10:24.361" v="13073" actId="20577"/>
        <pc:sldMkLst>
          <pc:docMk/>
          <pc:sldMk cId="1197851570" sldId="6008"/>
        </pc:sldMkLst>
        <pc:spChg chg="mod">
          <ac:chgData name="Ward, Reagan" userId="27291eb4-8241-4961-9e69-8c66e34cc5b0" providerId="ADAL" clId="{E4BD8C9E-3BA6-4E04-BAF1-0BDD0B9DE234}" dt="2025-10-21T13:47:49.535" v="9508" actId="20577"/>
          <ac:spMkLst>
            <pc:docMk/>
            <pc:sldMk cId="1197851570" sldId="6008"/>
            <ac:spMk id="6" creationId="{24454125-BA2E-65BB-9971-938D24681A81}"/>
          </ac:spMkLst>
        </pc:spChg>
        <pc:graphicFrameChg chg="mod modGraphic">
          <ac:chgData name="Ward, Reagan" userId="27291eb4-8241-4961-9e69-8c66e34cc5b0" providerId="ADAL" clId="{E4BD8C9E-3BA6-4E04-BAF1-0BDD0B9DE234}" dt="2025-10-21T15:10:24.361" v="13073" actId="20577"/>
          <ac:graphicFrameMkLst>
            <pc:docMk/>
            <pc:sldMk cId="1197851570" sldId="6008"/>
            <ac:graphicFrameMk id="2" creationId="{068F57DF-A2DF-193D-05AD-A1EDC485B8DB}"/>
          </ac:graphicFrameMkLst>
        </pc:graphicFrameChg>
      </pc:sldChg>
      <pc:sldChg chg="addSp delSp modSp new mod modClrScheme chgLayout">
        <pc:chgData name="Ward, Reagan" userId="27291eb4-8241-4961-9e69-8c66e34cc5b0" providerId="ADAL" clId="{E4BD8C9E-3BA6-4E04-BAF1-0BDD0B9DE234}" dt="2025-10-21T15:19:51.505" v="13883" actId="20577"/>
        <pc:sldMkLst>
          <pc:docMk/>
          <pc:sldMk cId="2876239143" sldId="6009"/>
        </pc:sldMkLst>
        <pc:spChg chg="del mod ord">
          <ac:chgData name="Ward, Reagan" userId="27291eb4-8241-4961-9e69-8c66e34cc5b0" providerId="ADAL" clId="{E4BD8C9E-3BA6-4E04-BAF1-0BDD0B9DE234}" dt="2025-10-21T14:23:02.306" v="10912" actId="700"/>
          <ac:spMkLst>
            <pc:docMk/>
            <pc:sldMk cId="2876239143" sldId="6009"/>
            <ac:spMk id="2" creationId="{C4BF1953-A8FF-D905-4CD6-3F12608C541D}"/>
          </ac:spMkLst>
        </pc:spChg>
        <pc:spChg chg="del">
          <ac:chgData name="Ward, Reagan" userId="27291eb4-8241-4961-9e69-8c66e34cc5b0" providerId="ADAL" clId="{E4BD8C9E-3BA6-4E04-BAF1-0BDD0B9DE234}" dt="2025-10-21T14:23:02.306" v="10912" actId="700"/>
          <ac:spMkLst>
            <pc:docMk/>
            <pc:sldMk cId="2876239143" sldId="6009"/>
            <ac:spMk id="3" creationId="{41C13267-A8F9-66CB-1943-2F79CCF79D3E}"/>
          </ac:spMkLst>
        </pc:spChg>
        <pc:spChg chg="mod ord">
          <ac:chgData name="Ward, Reagan" userId="27291eb4-8241-4961-9e69-8c66e34cc5b0" providerId="ADAL" clId="{E4BD8C9E-3BA6-4E04-BAF1-0BDD0B9DE234}" dt="2025-10-21T14:23:02.306" v="10912" actId="700"/>
          <ac:spMkLst>
            <pc:docMk/>
            <pc:sldMk cId="2876239143" sldId="6009"/>
            <ac:spMk id="4" creationId="{3D591BB2-574B-24E0-0816-EDFF96E304D2}"/>
          </ac:spMkLst>
        </pc:spChg>
        <pc:spChg chg="add mod ord">
          <ac:chgData name="Ward, Reagan" userId="27291eb4-8241-4961-9e69-8c66e34cc5b0" providerId="ADAL" clId="{E4BD8C9E-3BA6-4E04-BAF1-0BDD0B9DE234}" dt="2025-10-21T15:19:51.505" v="13883" actId="20577"/>
          <ac:spMkLst>
            <pc:docMk/>
            <pc:sldMk cId="2876239143" sldId="6009"/>
            <ac:spMk id="5" creationId="{B21C5DF2-B6F6-A013-1819-49807DC6867B}"/>
          </ac:spMkLst>
        </pc:spChg>
      </pc:sldChg>
      <pc:sldChg chg="modSp add mod ord">
        <pc:chgData name="Ward, Reagan" userId="27291eb4-8241-4961-9e69-8c66e34cc5b0" providerId="ADAL" clId="{E4BD8C9E-3BA6-4E04-BAF1-0BDD0B9DE234}" dt="2025-10-21T14:47:55.918" v="11927" actId="20577"/>
        <pc:sldMkLst>
          <pc:docMk/>
          <pc:sldMk cId="1755089736" sldId="6010"/>
        </pc:sldMkLst>
        <pc:spChg chg="mod">
          <ac:chgData name="Ward, Reagan" userId="27291eb4-8241-4961-9e69-8c66e34cc5b0" providerId="ADAL" clId="{E4BD8C9E-3BA6-4E04-BAF1-0BDD0B9DE234}" dt="2025-10-21T14:45:54.813" v="11826" actId="20577"/>
          <ac:spMkLst>
            <pc:docMk/>
            <pc:sldMk cId="1755089736" sldId="6010"/>
            <ac:spMk id="2" creationId="{A74C36E7-2236-6417-979E-4026573C25EF}"/>
          </ac:spMkLst>
        </pc:spChg>
        <pc:spChg chg="mod">
          <ac:chgData name="Ward, Reagan" userId="27291eb4-8241-4961-9e69-8c66e34cc5b0" providerId="ADAL" clId="{E4BD8C9E-3BA6-4E04-BAF1-0BDD0B9DE234}" dt="2025-10-21T14:47:55.918" v="11927" actId="20577"/>
          <ac:spMkLst>
            <pc:docMk/>
            <pc:sldMk cId="1755089736" sldId="6010"/>
            <ac:spMk id="3" creationId="{648E16C2-1B87-E0C4-4EDF-3BDF103ABD4E}"/>
          </ac:spMkLst>
        </pc:spChg>
      </pc:sldChg>
      <pc:sldChg chg="modSp new mod">
        <pc:chgData name="Ward, Reagan" userId="27291eb4-8241-4961-9e69-8c66e34cc5b0" providerId="ADAL" clId="{E4BD8C9E-3BA6-4E04-BAF1-0BDD0B9DE234}" dt="2025-10-21T14:55:41.142" v="12831" actId="20577"/>
        <pc:sldMkLst>
          <pc:docMk/>
          <pc:sldMk cId="4087719154" sldId="6011"/>
        </pc:sldMkLst>
        <pc:spChg chg="mod">
          <ac:chgData name="Ward, Reagan" userId="27291eb4-8241-4961-9e69-8c66e34cc5b0" providerId="ADAL" clId="{E4BD8C9E-3BA6-4E04-BAF1-0BDD0B9DE234}" dt="2025-10-21T14:50:53.751" v="12248" actId="20577"/>
          <ac:spMkLst>
            <pc:docMk/>
            <pc:sldMk cId="4087719154" sldId="6011"/>
            <ac:spMk id="2" creationId="{DC18191C-2B1D-46B3-0296-A831D5097EC6}"/>
          </ac:spMkLst>
        </pc:spChg>
        <pc:spChg chg="mod">
          <ac:chgData name="Ward, Reagan" userId="27291eb4-8241-4961-9e69-8c66e34cc5b0" providerId="ADAL" clId="{E4BD8C9E-3BA6-4E04-BAF1-0BDD0B9DE234}" dt="2025-10-21T14:55:41.142" v="12831" actId="20577"/>
          <ac:spMkLst>
            <pc:docMk/>
            <pc:sldMk cId="4087719154" sldId="6011"/>
            <ac:spMk id="3" creationId="{661159BB-EFBE-B9B0-72A2-9CE7DD97C4AB}"/>
          </ac:spMkLst>
        </pc:spChg>
      </pc:sldChg>
      <pc:sldChg chg="addSp delSp modSp add mod">
        <pc:chgData name="Ward, Reagan" userId="27291eb4-8241-4961-9e69-8c66e34cc5b0" providerId="ADAL" clId="{E4BD8C9E-3BA6-4E04-BAF1-0BDD0B9DE234}" dt="2025-10-21T15:13:41.250" v="13463" actId="20577"/>
        <pc:sldMkLst>
          <pc:docMk/>
          <pc:sldMk cId="4176766676" sldId="6012"/>
        </pc:sldMkLst>
        <pc:spChg chg="mod">
          <ac:chgData name="Ward, Reagan" userId="27291eb4-8241-4961-9e69-8c66e34cc5b0" providerId="ADAL" clId="{E4BD8C9E-3BA6-4E04-BAF1-0BDD0B9DE234}" dt="2025-10-21T15:05:29.759" v="13061" actId="14100"/>
          <ac:spMkLst>
            <pc:docMk/>
            <pc:sldMk cId="4176766676" sldId="6012"/>
            <ac:spMk id="3" creationId="{0926D834-DDE1-9994-583F-7D678500EE10}"/>
          </ac:spMkLst>
        </pc:spChg>
        <pc:spChg chg="add del mod">
          <ac:chgData name="Ward, Reagan" userId="27291eb4-8241-4961-9e69-8c66e34cc5b0" providerId="ADAL" clId="{E4BD8C9E-3BA6-4E04-BAF1-0BDD0B9DE234}" dt="2025-10-21T15:02:29.199" v="12917" actId="22"/>
          <ac:spMkLst>
            <pc:docMk/>
            <pc:sldMk cId="4176766676" sldId="6012"/>
            <ac:spMk id="6" creationId="{7BF688AF-9CE2-B5F1-9F4E-7DF9682A6E2F}"/>
          </ac:spMkLst>
        </pc:spChg>
        <pc:spChg chg="mod">
          <ac:chgData name="Ward, Reagan" userId="27291eb4-8241-4961-9e69-8c66e34cc5b0" providerId="ADAL" clId="{E4BD8C9E-3BA6-4E04-BAF1-0BDD0B9DE234}" dt="2025-10-21T15:13:41.250" v="13463" actId="20577"/>
          <ac:spMkLst>
            <pc:docMk/>
            <pc:sldMk cId="4176766676" sldId="6012"/>
            <ac:spMk id="11" creationId="{0E0BAC54-386B-D6E0-622F-4FBFFD3106FB}"/>
          </ac:spMkLst>
        </pc:spChg>
        <pc:picChg chg="mod">
          <ac:chgData name="Ward, Reagan" userId="27291eb4-8241-4961-9e69-8c66e34cc5b0" providerId="ADAL" clId="{E4BD8C9E-3BA6-4E04-BAF1-0BDD0B9DE234}" dt="2025-10-21T15:02:57.395" v="12923" actId="1076"/>
          <ac:picMkLst>
            <pc:docMk/>
            <pc:sldMk cId="4176766676" sldId="6012"/>
            <ac:picMk id="4" creationId="{E784EFB6-A581-63D2-6B5D-8AAC66021BE5}"/>
          </ac:picMkLst>
        </pc:picChg>
        <pc:picChg chg="del">
          <ac:chgData name="Ward, Reagan" userId="27291eb4-8241-4961-9e69-8c66e34cc5b0" providerId="ADAL" clId="{E4BD8C9E-3BA6-4E04-BAF1-0BDD0B9DE234}" dt="2025-10-21T15:02:26.675" v="12916" actId="478"/>
          <ac:picMkLst>
            <pc:docMk/>
            <pc:sldMk cId="4176766676" sldId="6012"/>
            <ac:picMk id="8" creationId="{7AF9C2B2-DF69-A12B-0A03-12DED5AFD648}"/>
          </ac:picMkLst>
        </pc:picChg>
        <pc:picChg chg="add mod ord">
          <ac:chgData name="Ward, Reagan" userId="27291eb4-8241-4961-9e69-8c66e34cc5b0" providerId="ADAL" clId="{E4BD8C9E-3BA6-4E04-BAF1-0BDD0B9DE234}" dt="2025-10-21T15:03:01.609" v="12924" actId="962"/>
          <ac:picMkLst>
            <pc:docMk/>
            <pc:sldMk cId="4176766676" sldId="6012"/>
            <ac:picMk id="9" creationId="{422B703B-79A8-9AFB-2708-D1E7D3C610C5}"/>
          </ac:picMkLst>
        </pc:picChg>
      </pc:sldChg>
      <pc:sldChg chg="modSp add mod">
        <pc:chgData name="Ward, Reagan" userId="27291eb4-8241-4961-9e69-8c66e34cc5b0" providerId="ADAL" clId="{E4BD8C9E-3BA6-4E04-BAF1-0BDD0B9DE234}" dt="2025-10-21T15:10:14.036" v="13072" actId="6549"/>
        <pc:sldMkLst>
          <pc:docMk/>
          <pc:sldMk cId="557701228" sldId="6013"/>
        </pc:sldMkLst>
        <pc:spChg chg="mod">
          <ac:chgData name="Ward, Reagan" userId="27291eb4-8241-4961-9e69-8c66e34cc5b0" providerId="ADAL" clId="{E4BD8C9E-3BA6-4E04-BAF1-0BDD0B9DE234}" dt="2025-10-21T15:10:02.385" v="13068" actId="20577"/>
          <ac:spMkLst>
            <pc:docMk/>
            <pc:sldMk cId="557701228" sldId="6013"/>
            <ac:spMk id="2" creationId="{95E843D4-7C9D-E6E3-A00E-FDBAD7EBCB07}"/>
          </ac:spMkLst>
        </pc:spChg>
        <pc:spChg chg="mod">
          <ac:chgData name="Ward, Reagan" userId="27291eb4-8241-4961-9e69-8c66e34cc5b0" providerId="ADAL" clId="{E4BD8C9E-3BA6-4E04-BAF1-0BDD0B9DE234}" dt="2025-10-21T15:10:14.036" v="13072" actId="6549"/>
          <ac:spMkLst>
            <pc:docMk/>
            <pc:sldMk cId="557701228" sldId="6013"/>
            <ac:spMk id="5" creationId="{D64655E6-9207-5B95-236B-E19FB5A4B3DA}"/>
          </ac:spMkLst>
        </pc:spChg>
        <pc:spChg chg="mod">
          <ac:chgData name="Ward, Reagan" userId="27291eb4-8241-4961-9e69-8c66e34cc5b0" providerId="ADAL" clId="{E4BD8C9E-3BA6-4E04-BAF1-0BDD0B9DE234}" dt="2025-10-21T15:04:04.970" v="12965" actId="27636"/>
          <ac:spMkLst>
            <pc:docMk/>
            <pc:sldMk cId="557701228" sldId="6013"/>
            <ac:spMk id="6" creationId="{EA8E7BD2-93B9-DA5B-F1CC-641056CE11F9}"/>
          </ac:spMkLst>
        </pc:spChg>
      </pc:sldChg>
      <pc:sldChg chg="addSp delSp modSp new mod modClrScheme chgLayout">
        <pc:chgData name="Ward, Reagan" userId="27291eb4-8241-4961-9e69-8c66e34cc5b0" providerId="ADAL" clId="{E4BD8C9E-3BA6-4E04-BAF1-0BDD0B9DE234}" dt="2025-10-21T15:13:02.773" v="13461" actId="20577"/>
        <pc:sldMkLst>
          <pc:docMk/>
          <pc:sldMk cId="3185098494" sldId="6014"/>
        </pc:sldMkLst>
        <pc:spChg chg="del mod ord">
          <ac:chgData name="Ward, Reagan" userId="27291eb4-8241-4961-9e69-8c66e34cc5b0" providerId="ADAL" clId="{E4BD8C9E-3BA6-4E04-BAF1-0BDD0B9DE234}" dt="2025-10-21T15:10:34.619" v="13075" actId="700"/>
          <ac:spMkLst>
            <pc:docMk/>
            <pc:sldMk cId="3185098494" sldId="6014"/>
            <ac:spMk id="2" creationId="{1A9CFD0E-05D7-858B-0F20-B59A3954441A}"/>
          </ac:spMkLst>
        </pc:spChg>
        <pc:spChg chg="mod ord">
          <ac:chgData name="Ward, Reagan" userId="27291eb4-8241-4961-9e69-8c66e34cc5b0" providerId="ADAL" clId="{E4BD8C9E-3BA6-4E04-BAF1-0BDD0B9DE234}" dt="2025-10-21T15:10:34.619" v="13075" actId="700"/>
          <ac:spMkLst>
            <pc:docMk/>
            <pc:sldMk cId="3185098494" sldId="6014"/>
            <ac:spMk id="3" creationId="{E93A879A-0514-EC0A-4901-E7DE9A5DD074}"/>
          </ac:spMkLst>
        </pc:spChg>
        <pc:spChg chg="add mod ord">
          <ac:chgData name="Ward, Reagan" userId="27291eb4-8241-4961-9e69-8c66e34cc5b0" providerId="ADAL" clId="{E4BD8C9E-3BA6-4E04-BAF1-0BDD0B9DE234}" dt="2025-10-21T15:11:21.022" v="13175" actId="20577"/>
          <ac:spMkLst>
            <pc:docMk/>
            <pc:sldMk cId="3185098494" sldId="6014"/>
            <ac:spMk id="4" creationId="{4B2E09E4-8EC8-E052-5656-0301B2691E25}"/>
          </ac:spMkLst>
        </pc:spChg>
        <pc:spChg chg="add mod ord">
          <ac:chgData name="Ward, Reagan" userId="27291eb4-8241-4961-9e69-8c66e34cc5b0" providerId="ADAL" clId="{E4BD8C9E-3BA6-4E04-BAF1-0BDD0B9DE234}" dt="2025-10-21T15:13:02.773" v="13461" actId="20577"/>
          <ac:spMkLst>
            <pc:docMk/>
            <pc:sldMk cId="3185098494" sldId="6014"/>
            <ac:spMk id="5" creationId="{B9A83095-2799-D456-3208-0825678B520C}"/>
          </ac:spMkLst>
        </pc:spChg>
      </pc:sldChg>
      <pc:sldMasterChg chg="modSp modSldLayout">
        <pc:chgData name="Ward, Reagan" userId="27291eb4-8241-4961-9e69-8c66e34cc5b0" providerId="ADAL" clId="{E4BD8C9E-3BA6-4E04-BAF1-0BDD0B9DE234}" dt="2025-10-21T14:02:12.089" v="10259" actId="2711"/>
        <pc:sldMasterMkLst>
          <pc:docMk/>
          <pc:sldMasterMk cId="2150711039" sldId="2147483676"/>
        </pc:sldMasterMkLst>
        <pc:spChg chg="mod">
          <ac:chgData name="Ward, Reagan" userId="27291eb4-8241-4961-9e69-8c66e34cc5b0" providerId="ADAL" clId="{E4BD8C9E-3BA6-4E04-BAF1-0BDD0B9DE234}" dt="2025-10-21T13:59:54.043" v="10241" actId="2711"/>
          <ac:spMkLst>
            <pc:docMk/>
            <pc:sldMasterMk cId="2150711039" sldId="2147483676"/>
            <ac:spMk id="2" creationId="{00000000-0000-0000-0000-000000000000}"/>
          </ac:spMkLst>
        </pc:spChg>
        <pc:spChg chg="mod">
          <ac:chgData name="Ward, Reagan" userId="27291eb4-8241-4961-9e69-8c66e34cc5b0" providerId="ADAL" clId="{E4BD8C9E-3BA6-4E04-BAF1-0BDD0B9DE234}" dt="2025-10-21T14:00:00.266" v="10242" actId="2711"/>
          <ac:spMkLst>
            <pc:docMk/>
            <pc:sldMasterMk cId="2150711039" sldId="2147483676"/>
            <ac:spMk id="3" creationId="{00000000-0000-0000-0000-000000000000}"/>
          </ac:spMkLst>
        </pc:spChg>
        <pc:spChg chg="mod">
          <ac:chgData name="Ward, Reagan" userId="27291eb4-8241-4961-9e69-8c66e34cc5b0" providerId="ADAL" clId="{E4BD8C9E-3BA6-4E04-BAF1-0BDD0B9DE234}" dt="2025-10-21T14:00:05.711" v="10244" actId="2711"/>
          <ac:spMkLst>
            <pc:docMk/>
            <pc:sldMasterMk cId="2150711039" sldId="2147483676"/>
            <ac:spMk id="4" creationId="{00000000-0000-0000-0000-000000000000}"/>
          </ac:spMkLst>
        </pc:spChg>
        <pc:spChg chg="mod">
          <ac:chgData name="Ward, Reagan" userId="27291eb4-8241-4961-9e69-8c66e34cc5b0" providerId="ADAL" clId="{E4BD8C9E-3BA6-4E04-BAF1-0BDD0B9DE234}" dt="2025-10-21T14:00:12.369" v="10245" actId="2711"/>
          <ac:spMkLst>
            <pc:docMk/>
            <pc:sldMasterMk cId="2150711039" sldId="2147483676"/>
            <ac:spMk id="5" creationId="{00000000-0000-0000-0000-000000000000}"/>
          </ac:spMkLst>
        </pc:spChg>
        <pc:spChg chg="mod">
          <ac:chgData name="Ward, Reagan" userId="27291eb4-8241-4961-9e69-8c66e34cc5b0" providerId="ADAL" clId="{E4BD8C9E-3BA6-4E04-BAF1-0BDD0B9DE234}" dt="2025-10-21T14:00:18.181" v="10246" actId="2711"/>
          <ac:spMkLst>
            <pc:docMk/>
            <pc:sldMasterMk cId="2150711039" sldId="2147483676"/>
            <ac:spMk id="6" creationId="{00000000-0000-0000-0000-000000000000}"/>
          </ac:spMkLst>
        </pc:spChg>
        <pc:sldLayoutChg chg="modSp">
          <pc:chgData name="Ward, Reagan" userId="27291eb4-8241-4961-9e69-8c66e34cc5b0" providerId="ADAL" clId="{E4BD8C9E-3BA6-4E04-BAF1-0BDD0B9DE234}" dt="2025-10-21T14:01:46.902" v="10256" actId="2711"/>
          <pc:sldLayoutMkLst>
            <pc:docMk/>
            <pc:sldMasterMk cId="2150711039" sldId="2147483676"/>
            <pc:sldLayoutMk cId="109088332" sldId="2147483668"/>
          </pc:sldLayoutMkLst>
          <pc:spChg chg="mod">
            <ac:chgData name="Ward, Reagan" userId="27291eb4-8241-4961-9e69-8c66e34cc5b0" providerId="ADAL" clId="{E4BD8C9E-3BA6-4E04-BAF1-0BDD0B9DE234}" dt="2025-10-21T14:01:46.902" v="10256" actId="2711"/>
            <ac:spMkLst>
              <pc:docMk/>
              <pc:sldMasterMk cId="2150711039" sldId="2147483676"/>
              <pc:sldLayoutMk cId="109088332" sldId="2147483668"/>
              <ac:spMk id="3" creationId="{00000000-0000-0000-0000-000000000000}"/>
            </ac:spMkLst>
          </pc:spChg>
        </pc:sldLayoutChg>
        <pc:sldLayoutChg chg="modSp">
          <pc:chgData name="Ward, Reagan" userId="27291eb4-8241-4961-9e69-8c66e34cc5b0" providerId="ADAL" clId="{E4BD8C9E-3BA6-4E04-BAF1-0BDD0B9DE234}" dt="2025-10-21T14:00:28.504" v="10247" actId="2711"/>
          <pc:sldLayoutMkLst>
            <pc:docMk/>
            <pc:sldMasterMk cId="2150711039" sldId="2147483676"/>
            <pc:sldLayoutMk cId="1669288552" sldId="2147483677"/>
          </pc:sldLayoutMkLst>
          <pc:spChg chg="mod">
            <ac:chgData name="Ward, Reagan" userId="27291eb4-8241-4961-9e69-8c66e34cc5b0" providerId="ADAL" clId="{E4BD8C9E-3BA6-4E04-BAF1-0BDD0B9DE234}" dt="2025-10-21T14:00:28.504" v="10247" actId="2711"/>
            <ac:spMkLst>
              <pc:docMk/>
              <pc:sldMasterMk cId="2150711039" sldId="2147483676"/>
              <pc:sldLayoutMk cId="1669288552" sldId="2147483677"/>
              <ac:spMk id="2" creationId="{00000000-0000-0000-0000-000000000000}"/>
            </ac:spMkLst>
          </pc:spChg>
        </pc:sldLayoutChg>
        <pc:sldLayoutChg chg="modSp">
          <pc:chgData name="Ward, Reagan" userId="27291eb4-8241-4961-9e69-8c66e34cc5b0" providerId="ADAL" clId="{E4BD8C9E-3BA6-4E04-BAF1-0BDD0B9DE234}" dt="2025-10-21T13:59:30.596" v="10237" actId="2711"/>
          <pc:sldLayoutMkLst>
            <pc:docMk/>
            <pc:sldMasterMk cId="2150711039" sldId="2147483676"/>
            <pc:sldLayoutMk cId="3175066017" sldId="2147483678"/>
          </pc:sldLayoutMkLst>
          <pc:spChg chg="mod">
            <ac:chgData name="Ward, Reagan" userId="27291eb4-8241-4961-9e69-8c66e34cc5b0" providerId="ADAL" clId="{E4BD8C9E-3BA6-4E04-BAF1-0BDD0B9DE234}" dt="2025-10-21T13:59:24.684" v="10236" actId="2711"/>
            <ac:spMkLst>
              <pc:docMk/>
              <pc:sldMasterMk cId="2150711039" sldId="2147483676"/>
              <pc:sldLayoutMk cId="3175066017" sldId="2147483678"/>
              <ac:spMk id="2" creationId="{00000000-0000-0000-0000-000000000000}"/>
            </ac:spMkLst>
          </pc:spChg>
          <pc:spChg chg="mod">
            <ac:chgData name="Ward, Reagan" userId="27291eb4-8241-4961-9e69-8c66e34cc5b0" providerId="ADAL" clId="{E4BD8C9E-3BA6-4E04-BAF1-0BDD0B9DE234}" dt="2025-10-21T13:59:30.596" v="10237" actId="2711"/>
            <ac:spMkLst>
              <pc:docMk/>
              <pc:sldMasterMk cId="2150711039" sldId="2147483676"/>
              <pc:sldLayoutMk cId="3175066017" sldId="2147483678"/>
              <ac:spMk id="3" creationId="{00000000-0000-0000-0000-000000000000}"/>
            </ac:spMkLst>
          </pc:spChg>
        </pc:sldLayoutChg>
        <pc:sldLayoutChg chg="modSp">
          <pc:chgData name="Ward, Reagan" userId="27291eb4-8241-4961-9e69-8c66e34cc5b0" providerId="ADAL" clId="{E4BD8C9E-3BA6-4E04-BAF1-0BDD0B9DE234}" dt="2025-10-21T14:00:41.231" v="10248" actId="2711"/>
          <pc:sldLayoutMkLst>
            <pc:docMk/>
            <pc:sldMasterMk cId="2150711039" sldId="2147483676"/>
            <pc:sldLayoutMk cId="2675640113" sldId="2147483680"/>
          </pc:sldLayoutMkLst>
          <pc:spChg chg="mod">
            <ac:chgData name="Ward, Reagan" userId="27291eb4-8241-4961-9e69-8c66e34cc5b0" providerId="ADAL" clId="{E4BD8C9E-3BA6-4E04-BAF1-0BDD0B9DE234}" dt="2025-10-21T14:00:41.231" v="10248" actId="2711"/>
            <ac:spMkLst>
              <pc:docMk/>
              <pc:sldMasterMk cId="2150711039" sldId="2147483676"/>
              <pc:sldLayoutMk cId="2675640113" sldId="2147483680"/>
              <ac:spMk id="2" creationId="{3CB0EDD7-2251-2869-9938-F8E70618A82C}"/>
            </ac:spMkLst>
          </pc:spChg>
        </pc:sldLayoutChg>
        <pc:sldLayoutChg chg="modSp">
          <pc:chgData name="Ward, Reagan" userId="27291eb4-8241-4961-9e69-8c66e34cc5b0" providerId="ADAL" clId="{E4BD8C9E-3BA6-4E04-BAF1-0BDD0B9DE234}" dt="2025-10-21T14:01:39.953" v="10255" actId="2711"/>
          <pc:sldLayoutMkLst>
            <pc:docMk/>
            <pc:sldMasterMk cId="2150711039" sldId="2147483676"/>
            <pc:sldLayoutMk cId="2183644682" sldId="2147483682"/>
          </pc:sldLayoutMkLst>
          <pc:spChg chg="mod">
            <ac:chgData name="Ward, Reagan" userId="27291eb4-8241-4961-9e69-8c66e34cc5b0" providerId="ADAL" clId="{E4BD8C9E-3BA6-4E04-BAF1-0BDD0B9DE234}" dt="2025-10-21T14:01:39.953" v="10255" actId="2711"/>
            <ac:spMkLst>
              <pc:docMk/>
              <pc:sldMasterMk cId="2150711039" sldId="2147483676"/>
              <pc:sldLayoutMk cId="2183644682" sldId="2147483682"/>
              <ac:spMk id="4" creationId="{4814724F-659F-6896-D3B8-6A1E41C4FFF5}"/>
            </ac:spMkLst>
          </pc:spChg>
        </pc:sldLayoutChg>
        <pc:sldLayoutChg chg="modSp">
          <pc:chgData name="Ward, Reagan" userId="27291eb4-8241-4961-9e69-8c66e34cc5b0" providerId="ADAL" clId="{E4BD8C9E-3BA6-4E04-BAF1-0BDD0B9DE234}" dt="2025-10-21T14:01:53.056" v="10257" actId="2711"/>
          <pc:sldLayoutMkLst>
            <pc:docMk/>
            <pc:sldMasterMk cId="2150711039" sldId="2147483676"/>
            <pc:sldLayoutMk cId="3427922814" sldId="2147483696"/>
          </pc:sldLayoutMkLst>
          <pc:spChg chg="mod">
            <ac:chgData name="Ward, Reagan" userId="27291eb4-8241-4961-9e69-8c66e34cc5b0" providerId="ADAL" clId="{E4BD8C9E-3BA6-4E04-BAF1-0BDD0B9DE234}" dt="2025-10-21T14:01:53.056" v="10257" actId="2711"/>
            <ac:spMkLst>
              <pc:docMk/>
              <pc:sldMasterMk cId="2150711039" sldId="2147483676"/>
              <pc:sldLayoutMk cId="3427922814" sldId="2147483696"/>
              <ac:spMk id="3" creationId="{00000000-0000-0000-0000-000000000000}"/>
            </ac:spMkLst>
          </pc:spChg>
        </pc:sldLayoutChg>
        <pc:sldLayoutChg chg="modSp">
          <pc:chgData name="Ward, Reagan" userId="27291eb4-8241-4961-9e69-8c66e34cc5b0" providerId="ADAL" clId="{E4BD8C9E-3BA6-4E04-BAF1-0BDD0B9DE234}" dt="2025-10-21T14:00:58.775" v="10250" actId="2711"/>
          <pc:sldLayoutMkLst>
            <pc:docMk/>
            <pc:sldMasterMk cId="2150711039" sldId="2147483676"/>
            <pc:sldLayoutMk cId="2455326165" sldId="2147483697"/>
          </pc:sldLayoutMkLst>
          <pc:spChg chg="mod">
            <ac:chgData name="Ward, Reagan" userId="27291eb4-8241-4961-9e69-8c66e34cc5b0" providerId="ADAL" clId="{E4BD8C9E-3BA6-4E04-BAF1-0BDD0B9DE234}" dt="2025-10-21T14:00:58.775" v="10250" actId="2711"/>
            <ac:spMkLst>
              <pc:docMk/>
              <pc:sldMasterMk cId="2150711039" sldId="2147483676"/>
              <pc:sldLayoutMk cId="2455326165" sldId="2147483697"/>
              <ac:spMk id="3" creationId="{85D3FB91-9878-D307-2CD4-5B9E881DC6EE}"/>
            </ac:spMkLst>
          </pc:spChg>
          <pc:spChg chg="mod">
            <ac:chgData name="Ward, Reagan" userId="27291eb4-8241-4961-9e69-8c66e34cc5b0" providerId="ADAL" clId="{E4BD8C9E-3BA6-4E04-BAF1-0BDD0B9DE234}" dt="2025-10-21T14:00:58.775" v="10250" actId="2711"/>
            <ac:spMkLst>
              <pc:docMk/>
              <pc:sldMasterMk cId="2150711039" sldId="2147483676"/>
              <pc:sldLayoutMk cId="2455326165" sldId="2147483697"/>
              <ac:spMk id="6" creationId="{EABCCBFA-C414-9C3D-FBCB-E7D52F525363}"/>
            </ac:spMkLst>
          </pc:spChg>
          <pc:spChg chg="mod">
            <ac:chgData name="Ward, Reagan" userId="27291eb4-8241-4961-9e69-8c66e34cc5b0" providerId="ADAL" clId="{E4BD8C9E-3BA6-4E04-BAF1-0BDD0B9DE234}" dt="2025-10-21T14:00:58.775" v="10250" actId="2711"/>
            <ac:spMkLst>
              <pc:docMk/>
              <pc:sldMasterMk cId="2150711039" sldId="2147483676"/>
              <pc:sldLayoutMk cId="2455326165" sldId="2147483697"/>
              <ac:spMk id="7" creationId="{D3F63C22-697A-4052-588F-4FE7FB02AB5A}"/>
            </ac:spMkLst>
          </pc:spChg>
        </pc:sldLayoutChg>
        <pc:sldLayoutChg chg="modSp">
          <pc:chgData name="Ward, Reagan" userId="27291eb4-8241-4961-9e69-8c66e34cc5b0" providerId="ADAL" clId="{E4BD8C9E-3BA6-4E04-BAF1-0BDD0B9DE234}" dt="2025-10-21T14:00:48.868" v="10249" actId="2711"/>
          <pc:sldLayoutMkLst>
            <pc:docMk/>
            <pc:sldMasterMk cId="2150711039" sldId="2147483676"/>
            <pc:sldLayoutMk cId="2487678730" sldId="2147483699"/>
          </pc:sldLayoutMkLst>
          <pc:spChg chg="mod">
            <ac:chgData name="Ward, Reagan" userId="27291eb4-8241-4961-9e69-8c66e34cc5b0" providerId="ADAL" clId="{E4BD8C9E-3BA6-4E04-BAF1-0BDD0B9DE234}" dt="2025-10-21T14:00:48.868" v="10249" actId="2711"/>
            <ac:spMkLst>
              <pc:docMk/>
              <pc:sldMasterMk cId="2150711039" sldId="2147483676"/>
              <pc:sldLayoutMk cId="2487678730" sldId="2147483699"/>
              <ac:spMk id="6" creationId="{D70F7359-55BE-FC40-5F28-B1ED6020D983}"/>
            </ac:spMkLst>
          </pc:spChg>
        </pc:sldLayoutChg>
        <pc:sldLayoutChg chg="modSp">
          <pc:chgData name="Ward, Reagan" userId="27291eb4-8241-4961-9e69-8c66e34cc5b0" providerId="ADAL" clId="{E4BD8C9E-3BA6-4E04-BAF1-0BDD0B9DE234}" dt="2025-10-21T13:59:46.332" v="10240" actId="2711"/>
          <pc:sldLayoutMkLst>
            <pc:docMk/>
            <pc:sldMasterMk cId="2150711039" sldId="2147483676"/>
            <pc:sldLayoutMk cId="3925754880" sldId="2147483700"/>
          </pc:sldLayoutMkLst>
          <pc:spChg chg="mod">
            <ac:chgData name="Ward, Reagan" userId="27291eb4-8241-4961-9e69-8c66e34cc5b0" providerId="ADAL" clId="{E4BD8C9E-3BA6-4E04-BAF1-0BDD0B9DE234}" dt="2025-10-21T13:59:40.049" v="10239" actId="2711"/>
            <ac:spMkLst>
              <pc:docMk/>
              <pc:sldMasterMk cId="2150711039" sldId="2147483676"/>
              <pc:sldLayoutMk cId="3925754880" sldId="2147483700"/>
              <ac:spMk id="4" creationId="{9E9498A2-0359-E912-13BB-57F236A92EBE}"/>
            </ac:spMkLst>
          </pc:spChg>
          <pc:spChg chg="mod">
            <ac:chgData name="Ward, Reagan" userId="27291eb4-8241-4961-9e69-8c66e34cc5b0" providerId="ADAL" clId="{E4BD8C9E-3BA6-4E04-BAF1-0BDD0B9DE234}" dt="2025-10-21T13:59:46.332" v="10240" actId="2711"/>
            <ac:spMkLst>
              <pc:docMk/>
              <pc:sldMasterMk cId="2150711039" sldId="2147483676"/>
              <pc:sldLayoutMk cId="3925754880" sldId="2147483700"/>
              <ac:spMk id="5" creationId="{09F1CAE9-4692-3FA7-D90D-F566F9267B76}"/>
            </ac:spMkLst>
          </pc:spChg>
        </pc:sldLayoutChg>
        <pc:sldLayoutChg chg="modSp">
          <pc:chgData name="Ward, Reagan" userId="27291eb4-8241-4961-9e69-8c66e34cc5b0" providerId="ADAL" clId="{E4BD8C9E-3BA6-4E04-BAF1-0BDD0B9DE234}" dt="2025-10-21T14:01:34.299" v="10254" actId="2711"/>
          <pc:sldLayoutMkLst>
            <pc:docMk/>
            <pc:sldMasterMk cId="2150711039" sldId="2147483676"/>
            <pc:sldLayoutMk cId="1206386110" sldId="2147483701"/>
          </pc:sldLayoutMkLst>
          <pc:spChg chg="mod">
            <ac:chgData name="Ward, Reagan" userId="27291eb4-8241-4961-9e69-8c66e34cc5b0" providerId="ADAL" clId="{E4BD8C9E-3BA6-4E04-BAF1-0BDD0B9DE234}" dt="2025-10-21T14:01:34.299" v="10254" actId="2711"/>
            <ac:spMkLst>
              <pc:docMk/>
              <pc:sldMasterMk cId="2150711039" sldId="2147483676"/>
              <pc:sldLayoutMk cId="1206386110" sldId="2147483701"/>
              <ac:spMk id="12" creationId="{B81F5D0B-9DBA-027F-76F2-1F6B5E3413F8}"/>
            </ac:spMkLst>
          </pc:spChg>
        </pc:sldLayoutChg>
        <pc:sldLayoutChg chg="modSp">
          <pc:chgData name="Ward, Reagan" userId="27291eb4-8241-4961-9e69-8c66e34cc5b0" providerId="ADAL" clId="{E4BD8C9E-3BA6-4E04-BAF1-0BDD0B9DE234}" dt="2025-10-21T14:01:08.559" v="10251" actId="2711"/>
          <pc:sldLayoutMkLst>
            <pc:docMk/>
            <pc:sldMasterMk cId="2150711039" sldId="2147483676"/>
            <pc:sldLayoutMk cId="3000857396" sldId="2147483702"/>
          </pc:sldLayoutMkLst>
          <pc:spChg chg="mod">
            <ac:chgData name="Ward, Reagan" userId="27291eb4-8241-4961-9e69-8c66e34cc5b0" providerId="ADAL" clId="{E4BD8C9E-3BA6-4E04-BAF1-0BDD0B9DE234}" dt="2025-10-21T14:01:08.559" v="10251" actId="2711"/>
            <ac:spMkLst>
              <pc:docMk/>
              <pc:sldMasterMk cId="2150711039" sldId="2147483676"/>
              <pc:sldLayoutMk cId="3000857396" sldId="2147483702"/>
              <ac:spMk id="7" creationId="{1D7AC24C-F024-5A10-5DE9-E7A022665288}"/>
            </ac:spMkLst>
          </pc:spChg>
        </pc:sldLayoutChg>
        <pc:sldLayoutChg chg="modSp">
          <pc:chgData name="Ward, Reagan" userId="27291eb4-8241-4961-9e69-8c66e34cc5b0" providerId="ADAL" clId="{E4BD8C9E-3BA6-4E04-BAF1-0BDD0B9DE234}" dt="2025-10-21T14:01:19.771" v="10252" actId="2711"/>
          <pc:sldLayoutMkLst>
            <pc:docMk/>
            <pc:sldMasterMk cId="2150711039" sldId="2147483676"/>
            <pc:sldLayoutMk cId="494447140" sldId="2147483703"/>
          </pc:sldLayoutMkLst>
          <pc:spChg chg="mod">
            <ac:chgData name="Ward, Reagan" userId="27291eb4-8241-4961-9e69-8c66e34cc5b0" providerId="ADAL" clId="{E4BD8C9E-3BA6-4E04-BAF1-0BDD0B9DE234}" dt="2025-10-21T14:01:19.771" v="10252" actId="2711"/>
            <ac:spMkLst>
              <pc:docMk/>
              <pc:sldMasterMk cId="2150711039" sldId="2147483676"/>
              <pc:sldLayoutMk cId="494447140" sldId="2147483703"/>
              <ac:spMk id="7" creationId="{1D7AC24C-F024-5A10-5DE9-E7A022665288}"/>
            </ac:spMkLst>
          </pc:spChg>
        </pc:sldLayoutChg>
        <pc:sldLayoutChg chg="modSp">
          <pc:chgData name="Ward, Reagan" userId="27291eb4-8241-4961-9e69-8c66e34cc5b0" providerId="ADAL" clId="{E4BD8C9E-3BA6-4E04-BAF1-0BDD0B9DE234}" dt="2025-10-21T14:01:26.444" v="10253" actId="2711"/>
          <pc:sldLayoutMkLst>
            <pc:docMk/>
            <pc:sldMasterMk cId="2150711039" sldId="2147483676"/>
            <pc:sldLayoutMk cId="3297499850" sldId="2147483704"/>
          </pc:sldLayoutMkLst>
          <pc:spChg chg="mod">
            <ac:chgData name="Ward, Reagan" userId="27291eb4-8241-4961-9e69-8c66e34cc5b0" providerId="ADAL" clId="{E4BD8C9E-3BA6-4E04-BAF1-0BDD0B9DE234}" dt="2025-10-21T14:01:26.444" v="10253" actId="2711"/>
            <ac:spMkLst>
              <pc:docMk/>
              <pc:sldMasterMk cId="2150711039" sldId="2147483676"/>
              <pc:sldLayoutMk cId="3297499850" sldId="2147483704"/>
              <ac:spMk id="12" creationId="{B81F5D0B-9DBA-027F-76F2-1F6B5E3413F8}"/>
            </ac:spMkLst>
          </pc:spChg>
        </pc:sldLayoutChg>
        <pc:sldLayoutChg chg="modSp">
          <pc:chgData name="Ward, Reagan" userId="27291eb4-8241-4961-9e69-8c66e34cc5b0" providerId="ADAL" clId="{E4BD8C9E-3BA6-4E04-BAF1-0BDD0B9DE234}" dt="2025-10-21T14:02:00.131" v="10258" actId="2711"/>
          <pc:sldLayoutMkLst>
            <pc:docMk/>
            <pc:sldMasterMk cId="2150711039" sldId="2147483676"/>
            <pc:sldLayoutMk cId="1096334670" sldId="2147483713"/>
          </pc:sldLayoutMkLst>
          <pc:spChg chg="mod">
            <ac:chgData name="Ward, Reagan" userId="27291eb4-8241-4961-9e69-8c66e34cc5b0" providerId="ADAL" clId="{E4BD8C9E-3BA6-4E04-BAF1-0BDD0B9DE234}" dt="2025-10-21T14:02:00.131" v="10258" actId="2711"/>
            <ac:spMkLst>
              <pc:docMk/>
              <pc:sldMasterMk cId="2150711039" sldId="2147483676"/>
              <pc:sldLayoutMk cId="1096334670" sldId="2147483713"/>
              <ac:spMk id="8" creationId="{14AFD056-C688-C151-7171-5175419B6173}"/>
            </ac:spMkLst>
          </pc:spChg>
        </pc:sldLayoutChg>
        <pc:sldLayoutChg chg="modSp">
          <pc:chgData name="Ward, Reagan" userId="27291eb4-8241-4961-9e69-8c66e34cc5b0" providerId="ADAL" clId="{E4BD8C9E-3BA6-4E04-BAF1-0BDD0B9DE234}" dt="2025-10-21T14:02:12.089" v="10259" actId="2711"/>
          <pc:sldLayoutMkLst>
            <pc:docMk/>
            <pc:sldMasterMk cId="2150711039" sldId="2147483676"/>
            <pc:sldLayoutMk cId="3392689049" sldId="2147483714"/>
          </pc:sldLayoutMkLst>
          <pc:spChg chg="mod">
            <ac:chgData name="Ward, Reagan" userId="27291eb4-8241-4961-9e69-8c66e34cc5b0" providerId="ADAL" clId="{E4BD8C9E-3BA6-4E04-BAF1-0BDD0B9DE234}" dt="2025-10-21T14:02:12.089" v="10259" actId="2711"/>
            <ac:spMkLst>
              <pc:docMk/>
              <pc:sldMasterMk cId="2150711039" sldId="2147483676"/>
              <pc:sldLayoutMk cId="3392689049" sldId="2147483714"/>
              <ac:spMk id="4" creationId="{5ABCA13A-BFBD-CE21-F101-EF33928F18FE}"/>
            </ac:spMkLst>
          </pc:spChg>
        </pc:sldLayoutChg>
      </pc:sldMasterChg>
    </pc:docChg>
  </pc:docChgLst>
  <pc:docChgLst>
    <pc:chgData name="Ward, Reagan" userId="27291eb4-8241-4961-9e69-8c66e34cc5b0" providerId="ADAL" clId="{F1EC09F2-C9E0-4B65-8146-5D5721B8219D}"/>
    <pc:docChg chg="undo custSel addSld delSld modSld sldOrd">
      <pc:chgData name="Ward, Reagan" userId="27291eb4-8241-4961-9e69-8c66e34cc5b0" providerId="ADAL" clId="{F1EC09F2-C9E0-4B65-8146-5D5721B8219D}" dt="2025-08-12T15:26:14.025" v="4304" actId="27636"/>
      <pc:docMkLst>
        <pc:docMk/>
      </pc:docMkLst>
      <pc:sldChg chg="modSp mod">
        <pc:chgData name="Ward, Reagan" userId="27291eb4-8241-4961-9e69-8c66e34cc5b0" providerId="ADAL" clId="{F1EC09F2-C9E0-4B65-8146-5D5721B8219D}" dt="2025-08-12T12:35:19.131" v="5" actId="20577"/>
        <pc:sldMkLst>
          <pc:docMk/>
          <pc:sldMk cId="3044915438" sldId="256"/>
        </pc:sldMkLst>
      </pc:sldChg>
      <pc:sldChg chg="modSp add mod">
        <pc:chgData name="Ward, Reagan" userId="27291eb4-8241-4961-9e69-8c66e34cc5b0" providerId="ADAL" clId="{F1EC09F2-C9E0-4B65-8146-5D5721B8219D}" dt="2025-08-12T14:26:38.247" v="3003" actId="1076"/>
        <pc:sldMkLst>
          <pc:docMk/>
          <pc:sldMk cId="299803553" sldId="265"/>
        </pc:sldMkLst>
      </pc:sldChg>
      <pc:sldChg chg="addSp delSp modSp add mod modClrScheme chgLayout">
        <pc:chgData name="Ward, Reagan" userId="27291eb4-8241-4961-9e69-8c66e34cc5b0" providerId="ADAL" clId="{F1EC09F2-C9E0-4B65-8146-5D5721B8219D}" dt="2025-08-12T15:11:21.171" v="3954" actId="20577"/>
        <pc:sldMkLst>
          <pc:docMk/>
          <pc:sldMk cId="1153159124" sldId="272"/>
        </pc:sldMkLst>
      </pc:sldChg>
      <pc:sldChg chg="modSp add mod">
        <pc:chgData name="Ward, Reagan" userId="27291eb4-8241-4961-9e69-8c66e34cc5b0" providerId="ADAL" clId="{F1EC09F2-C9E0-4B65-8146-5D5721B8219D}" dt="2025-08-12T15:17:36.972" v="4287" actId="20577"/>
        <pc:sldMkLst>
          <pc:docMk/>
          <pc:sldMk cId="550158751" sldId="273"/>
        </pc:sldMkLst>
      </pc:sldChg>
      <pc:sldChg chg="mod ord modShow">
        <pc:chgData name="Ward, Reagan" userId="27291eb4-8241-4961-9e69-8c66e34cc5b0" providerId="ADAL" clId="{F1EC09F2-C9E0-4B65-8146-5D5721B8219D}" dt="2025-08-12T14:23:55.011" v="2868"/>
        <pc:sldMkLst>
          <pc:docMk/>
          <pc:sldMk cId="945519077" sldId="278"/>
        </pc:sldMkLst>
      </pc:sldChg>
      <pc:sldChg chg="modSp mod ord modShow">
        <pc:chgData name="Ward, Reagan" userId="27291eb4-8241-4961-9e69-8c66e34cc5b0" providerId="ADAL" clId="{F1EC09F2-C9E0-4B65-8146-5D5721B8219D}" dt="2025-08-12T14:24:03.587" v="2870"/>
        <pc:sldMkLst>
          <pc:docMk/>
          <pc:sldMk cId="4173467125" sldId="279"/>
        </pc:sldMkLst>
      </pc:sldChg>
      <pc:sldChg chg="del">
        <pc:chgData name="Ward, Reagan" userId="27291eb4-8241-4961-9e69-8c66e34cc5b0" providerId="ADAL" clId="{F1EC09F2-C9E0-4B65-8146-5D5721B8219D}" dt="2025-08-12T12:49:18.556" v="497" actId="47"/>
        <pc:sldMkLst>
          <pc:docMk/>
          <pc:sldMk cId="3735677644" sldId="280"/>
        </pc:sldMkLst>
      </pc:sldChg>
      <pc:sldChg chg="mod ord modShow">
        <pc:chgData name="Ward, Reagan" userId="27291eb4-8241-4961-9e69-8c66e34cc5b0" providerId="ADAL" clId="{F1EC09F2-C9E0-4B65-8146-5D5721B8219D}" dt="2025-08-12T13:07:19.911" v="667" actId="729"/>
        <pc:sldMkLst>
          <pc:docMk/>
          <pc:sldMk cId="1936798655" sldId="281"/>
        </pc:sldMkLst>
      </pc:sldChg>
      <pc:sldChg chg="modSp add mod ord">
        <pc:chgData name="Ward, Reagan" userId="27291eb4-8241-4961-9e69-8c66e34cc5b0" providerId="ADAL" clId="{F1EC09F2-C9E0-4B65-8146-5D5721B8219D}" dt="2025-08-12T15:26:14.025" v="4304" actId="27636"/>
        <pc:sldMkLst>
          <pc:docMk/>
          <pc:sldMk cId="3575554659" sldId="283"/>
        </pc:sldMkLst>
      </pc:sldChg>
      <pc:sldChg chg="del">
        <pc:chgData name="Ward, Reagan" userId="27291eb4-8241-4961-9e69-8c66e34cc5b0" providerId="ADAL" clId="{F1EC09F2-C9E0-4B65-8146-5D5721B8219D}" dt="2025-08-12T12:49:18.556" v="497" actId="47"/>
        <pc:sldMkLst>
          <pc:docMk/>
          <pc:sldMk cId="4091437849" sldId="283"/>
        </pc:sldMkLst>
      </pc:sldChg>
      <pc:sldChg chg="addSp delSp modSp add mod ord chgLayout">
        <pc:chgData name="Ward, Reagan" userId="27291eb4-8241-4961-9e69-8c66e34cc5b0" providerId="ADAL" clId="{F1EC09F2-C9E0-4B65-8146-5D5721B8219D}" dt="2025-08-12T15:25:50.497" v="4295" actId="20577"/>
        <pc:sldMkLst>
          <pc:docMk/>
          <pc:sldMk cId="1580630947" sldId="284"/>
        </pc:sldMkLst>
      </pc:sldChg>
      <pc:sldChg chg="addSp delSp modSp add mod ord chgLayout">
        <pc:chgData name="Ward, Reagan" userId="27291eb4-8241-4961-9e69-8c66e34cc5b0" providerId="ADAL" clId="{F1EC09F2-C9E0-4B65-8146-5D5721B8219D}" dt="2025-08-12T14:24:19.817" v="2876"/>
        <pc:sldMkLst>
          <pc:docMk/>
          <pc:sldMk cId="3105839186" sldId="285"/>
        </pc:sldMkLst>
      </pc:sldChg>
      <pc:sldChg chg="modSp add mod ord">
        <pc:chgData name="Ward, Reagan" userId="27291eb4-8241-4961-9e69-8c66e34cc5b0" providerId="ADAL" clId="{F1EC09F2-C9E0-4B65-8146-5D5721B8219D}" dt="2025-08-12T14:24:19.817" v="2876"/>
        <pc:sldMkLst>
          <pc:docMk/>
          <pc:sldMk cId="4073798703" sldId="286"/>
        </pc:sldMkLst>
      </pc:sldChg>
      <pc:sldChg chg="modSp mod ord modShow">
        <pc:chgData name="Ward, Reagan" userId="27291eb4-8241-4961-9e69-8c66e34cc5b0" providerId="ADAL" clId="{F1EC09F2-C9E0-4B65-8146-5D5721B8219D}" dt="2025-08-12T13:04:57.252" v="605" actId="729"/>
        <pc:sldMkLst>
          <pc:docMk/>
          <pc:sldMk cId="2027520170" sldId="287"/>
        </pc:sldMkLst>
      </pc:sldChg>
      <pc:sldChg chg="modSp mod ord modShow">
        <pc:chgData name="Ward, Reagan" userId="27291eb4-8241-4961-9e69-8c66e34cc5b0" providerId="ADAL" clId="{F1EC09F2-C9E0-4B65-8146-5D5721B8219D}" dt="2025-08-12T14:17:24.697" v="2318" actId="13244"/>
        <pc:sldMkLst>
          <pc:docMk/>
          <pc:sldMk cId="1660130186" sldId="288"/>
        </pc:sldMkLst>
      </pc:sldChg>
      <pc:sldChg chg="modSp add mod ord">
        <pc:chgData name="Ward, Reagan" userId="27291eb4-8241-4961-9e69-8c66e34cc5b0" providerId="ADAL" clId="{F1EC09F2-C9E0-4B65-8146-5D5721B8219D}" dt="2025-08-12T14:24:19.817" v="2876"/>
        <pc:sldMkLst>
          <pc:docMk/>
          <pc:sldMk cId="2979308571" sldId="289"/>
        </pc:sldMkLst>
      </pc:sldChg>
      <pc:sldChg chg="modSp mod">
        <pc:chgData name="Ward, Reagan" userId="27291eb4-8241-4961-9e69-8c66e34cc5b0" providerId="ADAL" clId="{F1EC09F2-C9E0-4B65-8146-5D5721B8219D}" dt="2025-08-12T14:32:06.298" v="3088" actId="20577"/>
        <pc:sldMkLst>
          <pc:docMk/>
          <pc:sldMk cId="527539020" sldId="303"/>
        </pc:sldMkLst>
      </pc:sldChg>
      <pc:sldChg chg="modSp mod">
        <pc:chgData name="Ward, Reagan" userId="27291eb4-8241-4961-9e69-8c66e34cc5b0" providerId="ADAL" clId="{F1EC09F2-C9E0-4B65-8146-5D5721B8219D}" dt="2025-08-12T14:15:49.386" v="2299" actId="113"/>
        <pc:sldMkLst>
          <pc:docMk/>
          <pc:sldMk cId="4093069776" sldId="311"/>
        </pc:sldMkLst>
      </pc:sldChg>
      <pc:sldChg chg="del">
        <pc:chgData name="Ward, Reagan" userId="27291eb4-8241-4961-9e69-8c66e34cc5b0" providerId="ADAL" clId="{F1EC09F2-C9E0-4B65-8146-5D5721B8219D}" dt="2025-08-12T12:49:31.584" v="524" actId="47"/>
        <pc:sldMkLst>
          <pc:docMk/>
          <pc:sldMk cId="2374688467" sldId="3096"/>
        </pc:sldMkLst>
      </pc:sldChg>
      <pc:sldChg chg="del">
        <pc:chgData name="Ward, Reagan" userId="27291eb4-8241-4961-9e69-8c66e34cc5b0" providerId="ADAL" clId="{F1EC09F2-C9E0-4B65-8146-5D5721B8219D}" dt="2025-08-12T12:49:06.312" v="478" actId="47"/>
        <pc:sldMkLst>
          <pc:docMk/>
          <pc:sldMk cId="4277272733" sldId="3116"/>
        </pc:sldMkLst>
      </pc:sldChg>
      <pc:sldChg chg="del">
        <pc:chgData name="Ward, Reagan" userId="27291eb4-8241-4961-9e69-8c66e34cc5b0" providerId="ADAL" clId="{F1EC09F2-C9E0-4B65-8146-5D5721B8219D}" dt="2025-08-12T12:49:31.584" v="524" actId="47"/>
        <pc:sldMkLst>
          <pc:docMk/>
          <pc:sldMk cId="3238706149" sldId="3351"/>
        </pc:sldMkLst>
      </pc:sldChg>
      <pc:sldChg chg="del">
        <pc:chgData name="Ward, Reagan" userId="27291eb4-8241-4961-9e69-8c66e34cc5b0" providerId="ADAL" clId="{F1EC09F2-C9E0-4B65-8146-5D5721B8219D}" dt="2025-08-12T12:49:31.584" v="524" actId="47"/>
        <pc:sldMkLst>
          <pc:docMk/>
          <pc:sldMk cId="247328585" sldId="3370"/>
        </pc:sldMkLst>
      </pc:sldChg>
      <pc:sldChg chg="del">
        <pc:chgData name="Ward, Reagan" userId="27291eb4-8241-4961-9e69-8c66e34cc5b0" providerId="ADAL" clId="{F1EC09F2-C9E0-4B65-8146-5D5721B8219D}" dt="2025-08-12T12:50:22.575" v="555" actId="47"/>
        <pc:sldMkLst>
          <pc:docMk/>
          <pc:sldMk cId="4126184294" sldId="5337"/>
        </pc:sldMkLst>
      </pc:sldChg>
      <pc:sldChg chg="modSp mod">
        <pc:chgData name="Ward, Reagan" userId="27291eb4-8241-4961-9e69-8c66e34cc5b0" providerId="ADAL" clId="{F1EC09F2-C9E0-4B65-8146-5D5721B8219D}" dt="2025-08-12T12:41:43.605" v="281" actId="20577"/>
        <pc:sldMkLst>
          <pc:docMk/>
          <pc:sldMk cId="574166686" sldId="5344"/>
        </pc:sldMkLst>
      </pc:sldChg>
      <pc:sldChg chg="del">
        <pc:chgData name="Ward, Reagan" userId="27291eb4-8241-4961-9e69-8c66e34cc5b0" providerId="ADAL" clId="{F1EC09F2-C9E0-4B65-8146-5D5721B8219D}" dt="2025-08-12T12:50:49.903" v="568" actId="47"/>
        <pc:sldMkLst>
          <pc:docMk/>
          <pc:sldMk cId="1271500227" sldId="5474"/>
        </pc:sldMkLst>
      </pc:sldChg>
      <pc:sldChg chg="del">
        <pc:chgData name="Ward, Reagan" userId="27291eb4-8241-4961-9e69-8c66e34cc5b0" providerId="ADAL" clId="{F1EC09F2-C9E0-4B65-8146-5D5721B8219D}" dt="2025-08-12T12:50:20.378" v="554" actId="47"/>
        <pc:sldMkLst>
          <pc:docMk/>
          <pc:sldMk cId="2070281458" sldId="5475"/>
        </pc:sldMkLst>
      </pc:sldChg>
      <pc:sldChg chg="modSp mod ord">
        <pc:chgData name="Ward, Reagan" userId="27291eb4-8241-4961-9e69-8c66e34cc5b0" providerId="ADAL" clId="{F1EC09F2-C9E0-4B65-8146-5D5721B8219D}" dt="2025-08-12T14:24:03.587" v="2870"/>
        <pc:sldMkLst>
          <pc:docMk/>
          <pc:sldMk cId="1210554912" sldId="5478"/>
        </pc:sldMkLst>
      </pc:sldChg>
      <pc:sldChg chg="del">
        <pc:chgData name="Ward, Reagan" userId="27291eb4-8241-4961-9e69-8c66e34cc5b0" providerId="ADAL" clId="{F1EC09F2-C9E0-4B65-8146-5D5721B8219D}" dt="2025-08-12T12:49:31.584" v="524" actId="47"/>
        <pc:sldMkLst>
          <pc:docMk/>
          <pc:sldMk cId="196752974" sldId="5479"/>
        </pc:sldMkLst>
      </pc:sldChg>
      <pc:sldChg chg="del">
        <pc:chgData name="Ward, Reagan" userId="27291eb4-8241-4961-9e69-8c66e34cc5b0" providerId="ADAL" clId="{F1EC09F2-C9E0-4B65-8146-5D5721B8219D}" dt="2025-08-12T12:49:43.969" v="551" actId="47"/>
        <pc:sldMkLst>
          <pc:docMk/>
          <pc:sldMk cId="3777476972" sldId="5977"/>
        </pc:sldMkLst>
      </pc:sldChg>
      <pc:sldChg chg="del">
        <pc:chgData name="Ward, Reagan" userId="27291eb4-8241-4961-9e69-8c66e34cc5b0" providerId="ADAL" clId="{F1EC09F2-C9E0-4B65-8146-5D5721B8219D}" dt="2025-08-12T12:49:43.969" v="551" actId="47"/>
        <pc:sldMkLst>
          <pc:docMk/>
          <pc:sldMk cId="3303942044" sldId="5991"/>
        </pc:sldMkLst>
      </pc:sldChg>
      <pc:sldChg chg="modSp mod ord">
        <pc:chgData name="Ward, Reagan" userId="27291eb4-8241-4961-9e69-8c66e34cc5b0" providerId="ADAL" clId="{F1EC09F2-C9E0-4B65-8146-5D5721B8219D}" dt="2025-08-12T14:23:55.011" v="2868"/>
        <pc:sldMkLst>
          <pc:docMk/>
          <pc:sldMk cId="4005613435" sldId="5992"/>
        </pc:sldMkLst>
      </pc:sldChg>
      <pc:sldChg chg="del">
        <pc:chgData name="Ward, Reagan" userId="27291eb4-8241-4961-9e69-8c66e34cc5b0" providerId="ADAL" clId="{F1EC09F2-C9E0-4B65-8146-5D5721B8219D}" dt="2025-08-12T12:49:06.312" v="478" actId="47"/>
        <pc:sldMkLst>
          <pc:docMk/>
          <pc:sldMk cId="1363064805" sldId="5993"/>
        </pc:sldMkLst>
      </pc:sldChg>
      <pc:sldChg chg="modSp mod">
        <pc:chgData name="Ward, Reagan" userId="27291eb4-8241-4961-9e69-8c66e34cc5b0" providerId="ADAL" clId="{F1EC09F2-C9E0-4B65-8146-5D5721B8219D}" dt="2025-08-12T12:49:03.890" v="477" actId="20577"/>
        <pc:sldMkLst>
          <pc:docMk/>
          <pc:sldMk cId="1141852052" sldId="5994"/>
        </pc:sldMkLst>
      </pc:sldChg>
      <pc:sldChg chg="modSp mod">
        <pc:chgData name="Ward, Reagan" userId="27291eb4-8241-4961-9e69-8c66e34cc5b0" providerId="ADAL" clId="{F1EC09F2-C9E0-4B65-8146-5D5721B8219D}" dt="2025-08-12T12:49:27.633" v="523" actId="20577"/>
        <pc:sldMkLst>
          <pc:docMk/>
          <pc:sldMk cId="3343258183" sldId="5995"/>
        </pc:sldMkLst>
      </pc:sldChg>
      <pc:sldChg chg="mod ord modShow">
        <pc:chgData name="Ward, Reagan" userId="27291eb4-8241-4961-9e69-8c66e34cc5b0" providerId="ADAL" clId="{F1EC09F2-C9E0-4B65-8146-5D5721B8219D}" dt="2025-08-12T12:58:46.911" v="598" actId="729"/>
        <pc:sldMkLst>
          <pc:docMk/>
          <pc:sldMk cId="2036653939" sldId="5996"/>
        </pc:sldMkLst>
      </pc:sldChg>
      <pc:sldChg chg="addSp delSp modSp new mod ord modClrScheme chgLayout">
        <pc:chgData name="Ward, Reagan" userId="27291eb4-8241-4961-9e69-8c66e34cc5b0" providerId="ADAL" clId="{F1EC09F2-C9E0-4B65-8146-5D5721B8219D}" dt="2025-08-12T14:23:11.320" v="2848"/>
        <pc:sldMkLst>
          <pc:docMk/>
          <pc:sldMk cId="615860324" sldId="5997"/>
        </pc:sldMkLst>
      </pc:sldChg>
      <pc:sldChg chg="del">
        <pc:chgData name="Ward, Reagan" userId="27291eb4-8241-4961-9e69-8c66e34cc5b0" providerId="ADAL" clId="{F1EC09F2-C9E0-4B65-8146-5D5721B8219D}" dt="2025-08-12T12:50:17.482" v="553" actId="47"/>
        <pc:sldMkLst>
          <pc:docMk/>
          <pc:sldMk cId="3684428304" sldId="5997"/>
        </pc:sldMkLst>
      </pc:sldChg>
      <pc:sldChg chg="del">
        <pc:chgData name="Ward, Reagan" userId="27291eb4-8241-4961-9e69-8c66e34cc5b0" providerId="ADAL" clId="{F1EC09F2-C9E0-4B65-8146-5D5721B8219D}" dt="2025-08-12T12:50:17.482" v="553" actId="47"/>
        <pc:sldMkLst>
          <pc:docMk/>
          <pc:sldMk cId="252830700" sldId="5998"/>
        </pc:sldMkLst>
      </pc:sldChg>
      <pc:sldChg chg="addSp delSp modSp new mod ord modClrScheme chgLayout">
        <pc:chgData name="Ward, Reagan" userId="27291eb4-8241-4961-9e69-8c66e34cc5b0" providerId="ADAL" clId="{F1EC09F2-C9E0-4B65-8146-5D5721B8219D}" dt="2025-08-12T15:25:37.334" v="4288" actId="113"/>
        <pc:sldMkLst>
          <pc:docMk/>
          <pc:sldMk cId="776623170" sldId="5998"/>
        </pc:sldMkLst>
      </pc:sldChg>
      <pc:sldChg chg="del">
        <pc:chgData name="Ward, Reagan" userId="27291eb4-8241-4961-9e69-8c66e34cc5b0" providerId="ADAL" clId="{F1EC09F2-C9E0-4B65-8146-5D5721B8219D}" dt="2025-08-12T12:50:10.592" v="552" actId="47"/>
        <pc:sldMkLst>
          <pc:docMk/>
          <pc:sldMk cId="659400452" sldId="5999"/>
        </pc:sldMkLst>
      </pc:sldChg>
      <pc:sldChg chg="addSp delSp modSp new mod modClrScheme chgLayout">
        <pc:chgData name="Ward, Reagan" userId="27291eb4-8241-4961-9e69-8c66e34cc5b0" providerId="ADAL" clId="{F1EC09F2-C9E0-4B65-8146-5D5721B8219D}" dt="2025-08-12T14:22:47.474" v="2846" actId="207"/>
        <pc:sldMkLst>
          <pc:docMk/>
          <pc:sldMk cId="2373922288" sldId="5999"/>
        </pc:sldMkLst>
      </pc:sldChg>
      <pc:sldChg chg="addSp delSp modSp new mod modClrScheme chgLayout">
        <pc:chgData name="Ward, Reagan" userId="27291eb4-8241-4961-9e69-8c66e34cc5b0" providerId="ADAL" clId="{F1EC09F2-C9E0-4B65-8146-5D5721B8219D}" dt="2025-08-12T14:28:52.602" v="3064" actId="20577"/>
        <pc:sldMkLst>
          <pc:docMk/>
          <pc:sldMk cId="1106302971" sldId="6000"/>
        </pc:sldMkLst>
      </pc:sldChg>
      <pc:sldChg chg="del">
        <pc:chgData name="Ward, Reagan" userId="27291eb4-8241-4961-9e69-8c66e34cc5b0" providerId="ADAL" clId="{F1EC09F2-C9E0-4B65-8146-5D5721B8219D}" dt="2025-08-12T12:50:10.592" v="552" actId="47"/>
        <pc:sldMkLst>
          <pc:docMk/>
          <pc:sldMk cId="3949083753" sldId="6000"/>
        </pc:sldMkLst>
      </pc:sldChg>
      <pc:sldChg chg="del">
        <pc:chgData name="Ward, Reagan" userId="27291eb4-8241-4961-9e69-8c66e34cc5b0" providerId="ADAL" clId="{F1EC09F2-C9E0-4B65-8146-5D5721B8219D}" dt="2025-08-12T12:50:10.592" v="552" actId="47"/>
        <pc:sldMkLst>
          <pc:docMk/>
          <pc:sldMk cId="1909159011" sldId="6001"/>
        </pc:sldMkLst>
      </pc:sldChg>
      <pc:sldChg chg="del">
        <pc:chgData name="Ward, Reagan" userId="27291eb4-8241-4961-9e69-8c66e34cc5b0" providerId="ADAL" clId="{F1EC09F2-C9E0-4B65-8146-5D5721B8219D}" dt="2025-08-12T12:50:49.903" v="568" actId="47"/>
        <pc:sldMkLst>
          <pc:docMk/>
          <pc:sldMk cId="2300579354" sldId="600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a:t>
            </a:fld>
            <a:endParaRPr lang="en-US"/>
          </a:p>
        </p:txBody>
      </p:sp>
    </p:spTree>
    <p:extLst>
      <p:ext uri="{BB962C8B-B14F-4D97-AF65-F5344CB8AC3E}">
        <p14:creationId xmlns:p14="http://schemas.microsoft.com/office/powerpoint/2010/main" val="4233661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 student withdraws, districts are authorized to request information from the parent or guardian about the specific type of educational </a:t>
            </a:r>
            <a:r>
              <a:rPr lang="en-US" dirty="0" err="1"/>
              <a:t>enviornment</a:t>
            </a:r>
            <a:r>
              <a:rPr lang="en-US" dirty="0"/>
              <a:t> that a student is transferring to in order to monitor compliance with the School Attendance Law. [section 22-33-104 (1), C.R.S.]</a:t>
            </a: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27</a:t>
            </a:fld>
            <a:endParaRPr lang="en-US"/>
          </a:p>
        </p:txBody>
      </p:sp>
    </p:spTree>
    <p:extLst>
      <p:ext uri="{BB962C8B-B14F-4D97-AF65-F5344CB8AC3E}">
        <p14:creationId xmlns:p14="http://schemas.microsoft.com/office/powerpoint/2010/main" val="2838548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31</a:t>
            </a:fld>
            <a:endParaRPr lang="en-US"/>
          </a:p>
        </p:txBody>
      </p:sp>
    </p:spTree>
    <p:extLst>
      <p:ext uri="{BB962C8B-B14F-4D97-AF65-F5344CB8AC3E}">
        <p14:creationId xmlns:p14="http://schemas.microsoft.com/office/powerpoint/2010/main" val="19915787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Google Shape;121;p44">
            <a:extLst>
              <a:ext uri="{FF2B5EF4-FFF2-40B4-BE49-F238E27FC236}">
                <a16:creationId xmlns:a16="http://schemas.microsoft.com/office/drawing/2014/main" id="{D2E9531C-229F-170D-4B71-A83C33E5E1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24" y="-1"/>
            <a:ext cx="12190875" cy="3888419"/>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0" name="Google Shape;123;p44">
            <a:extLst>
              <a:ext uri="{FF2B5EF4-FFF2-40B4-BE49-F238E27FC236}">
                <a16:creationId xmlns:a16="http://schemas.microsoft.com/office/drawing/2014/main" id="{4BF638EB-EB60-44DD-46DC-0FD3CC8BA2B0}"/>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5" name="Google Shape;124;p44" descr="Colorado Department of Education Logo">
            <a:extLst>
              <a:ext uri="{FF2B5EF4-FFF2-40B4-BE49-F238E27FC236}">
                <a16:creationId xmlns:a16="http://schemas.microsoft.com/office/drawing/2014/main" id="{1D993326-E45B-24B9-D0C1-7296D8A2A68A}"/>
              </a:ext>
            </a:extLst>
          </p:cNvPr>
          <p:cNvPicPr preferRelativeResize="0">
            <a:picLocks noGrp="1" noRot="1" noMove="1" noResize="1" noEditPoints="1" noAdjustHandles="1" noChangeArrowheads="1" noChangeShapeType="1" noCrop="1"/>
          </p:cNvPicPr>
          <p:nvPr userDrawn="1"/>
        </p:nvPicPr>
        <p:blipFill rotWithShape="1">
          <a:blip r:embed="rId3">
            <a:alphaModFix/>
          </a:blip>
          <a:srcRect/>
          <a:stretch/>
        </p:blipFill>
        <p:spPr>
          <a:xfrm>
            <a:off x="4068016" y="605837"/>
            <a:ext cx="2224209" cy="1470474"/>
          </a:xfrm>
          <a:prstGeom prst="rect">
            <a:avLst/>
          </a:prstGeom>
          <a:noFill/>
          <a:ln>
            <a:noFill/>
          </a:ln>
        </p:spPr>
      </p:pic>
      <p:sp>
        <p:nvSpPr>
          <p:cNvPr id="2" name="Title 1"/>
          <p:cNvSpPr>
            <a:spLocks noGrp="1"/>
          </p:cNvSpPr>
          <p:nvPr>
            <p:ph type="ctrTitle"/>
          </p:nvPr>
        </p:nvSpPr>
        <p:spPr>
          <a:xfrm>
            <a:off x="603683" y="2682148"/>
            <a:ext cx="9152877" cy="973464"/>
          </a:xfrm>
        </p:spPr>
        <p:txBody>
          <a:bodyPr lIns="0" tIns="0" rIns="0" bIns="0" anchor="b" anchorCtr="0">
            <a:normAutofit/>
          </a:bodyPr>
          <a:lstStyle>
            <a:lvl1pPr algn="ctr">
              <a:defRPr sz="4400">
                <a:solidFill>
                  <a:schemeClr val="bg1"/>
                </a:solidFill>
                <a:latin typeface="+mj-lt"/>
              </a:defRPr>
            </a:lvl1pPr>
          </a:lstStyle>
          <a:p>
            <a:r>
              <a:rPr lang="en-US" dirty="0"/>
              <a:t>Click to edit Master title style</a:t>
            </a:r>
          </a:p>
        </p:txBody>
      </p:sp>
      <p:sp>
        <p:nvSpPr>
          <p:cNvPr id="3" name="Subtitle 2"/>
          <p:cNvSpPr>
            <a:spLocks noGrp="1"/>
          </p:cNvSpPr>
          <p:nvPr>
            <p:ph type="subTitle" idx="1"/>
          </p:nvPr>
        </p:nvSpPr>
        <p:spPr>
          <a:xfrm>
            <a:off x="603683" y="4150704"/>
            <a:ext cx="9152876" cy="1569826"/>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66928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_w-Not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j-lt"/>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029200"/>
          </a:xfrm>
        </p:spPr>
        <p:txBody>
          <a:bodyPr lIns="0" tIns="0" rIns="0" bIns="0">
            <a:normAutofit/>
          </a:bodyPr>
          <a:lstStyle>
            <a:lvl1pPr marL="0" indent="0">
              <a:buNone/>
              <a:defRPr sz="2000"/>
            </a:lvl1pPr>
            <a:lvl2pPr>
              <a:defRPr sz="2000"/>
            </a:lvl2pPr>
            <a:lvl3pPr>
              <a:defRPr sz="1800"/>
            </a:lvl3pPr>
          </a:lstStyle>
          <a:p>
            <a:pPr lvl="0"/>
            <a:r>
              <a:rPr lang="en-US" dirty="0"/>
              <a:t>Insert Image or Smart Art</a:t>
            </a:r>
          </a:p>
        </p:txBody>
      </p:sp>
      <p:sp>
        <p:nvSpPr>
          <p:cNvPr id="8" name="Content Placeholder 7">
            <a:extLst>
              <a:ext uri="{FF2B5EF4-FFF2-40B4-BE49-F238E27FC236}">
                <a16:creationId xmlns:a16="http://schemas.microsoft.com/office/drawing/2014/main" id="{275A5140-A1CA-DD0D-FC9D-FBE3C7033010}"/>
              </a:ext>
            </a:extLst>
          </p:cNvPr>
          <p:cNvSpPr>
            <a:spLocks noGrp="1"/>
          </p:cNvSpPr>
          <p:nvPr>
            <p:ph sz="quarter" idx="13" hasCustomPrompt="1"/>
          </p:nvPr>
        </p:nvSpPr>
        <p:spPr>
          <a:xfrm>
            <a:off x="227916" y="5264976"/>
            <a:ext cx="11658600" cy="685800"/>
          </a:xfrm>
        </p:spPr>
        <p:txBody>
          <a:bodyPr>
            <a:normAutofit/>
          </a:bodyPr>
          <a:lstStyle>
            <a:lvl1pPr marL="0" indent="0">
              <a:buNone/>
              <a:defRPr sz="1050" i="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note</a:t>
            </a:r>
          </a:p>
        </p:txBody>
      </p: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1206386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14724F-659F-6896-D3B8-6A1E41C4FFF5}"/>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j-lt"/>
              </a:defRPr>
            </a:lvl1pPr>
          </a:lstStyle>
          <a:p>
            <a:r>
              <a:rPr lang="en-US" dirty="0"/>
              <a:t>Click to edit Master title style</a:t>
            </a:r>
          </a:p>
        </p:txBody>
      </p:sp>
      <p:sp>
        <p:nvSpPr>
          <p:cNvPr id="7"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3" name="Picture 2">
            <a:extLst>
              <a:ext uri="{FF2B5EF4-FFF2-40B4-BE49-F238E27FC236}">
                <a16:creationId xmlns:a16="http://schemas.microsoft.com/office/drawing/2014/main" id="{49BED633-71DA-7A28-29F6-99EA784F71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5" name="Google Shape;190;p48">
            <a:extLst>
              <a:ext uri="{FF2B5EF4-FFF2-40B4-BE49-F238E27FC236}">
                <a16:creationId xmlns:a16="http://schemas.microsoft.com/office/drawing/2014/main" id="{E1AA45C2-5A63-8109-9B51-979DD0637BB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2183644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85D9E8">
            <a:alpha val="25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3" name="Picture 2">
            <a:extLst>
              <a:ext uri="{FF2B5EF4-FFF2-40B4-BE49-F238E27FC236}">
                <a16:creationId xmlns:a16="http://schemas.microsoft.com/office/drawing/2014/main" id="{08D4CC56-C9B2-712F-C880-A2B08DE907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783952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rgbClr val="488BC9"/>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4326903"/>
            <a:ext cx="12192000" cy="1371600"/>
          </a:xfrm>
        </p:spPr>
        <p:txBody>
          <a:bodyPr anchor="ctr" anchorCtr="0">
            <a:normAutofit/>
          </a:bodyPr>
          <a:lstStyle>
            <a:lvl1pPr algn="ctr">
              <a:defRPr sz="4000">
                <a:solidFill>
                  <a:schemeClr val="bg1"/>
                </a:solidFill>
                <a:latin typeface="+mj-lt"/>
              </a:defRPr>
            </a:lvl1pPr>
          </a:lstStyle>
          <a:p>
            <a:r>
              <a:rPr lang="en-US" dirty="0"/>
              <a:t>Click to insert Section Title</a:t>
            </a:r>
          </a:p>
        </p:txBody>
      </p:sp>
      <p:pic>
        <p:nvPicPr>
          <p:cNvPr id="6" name="Google Shape;123;p44">
            <a:extLst>
              <a:ext uri="{FF2B5EF4-FFF2-40B4-BE49-F238E27FC236}">
                <a16:creationId xmlns:a16="http://schemas.microsoft.com/office/drawing/2014/main" id="{DF826F26-5F3D-5177-7E50-A91F707D72D7}"/>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a:off x="0" y="6427020"/>
            <a:ext cx="12192000" cy="4572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27916" y="6427021"/>
            <a:ext cx="2743200" cy="365125"/>
          </a:xfrm>
          <a:prstGeom prst="rect">
            <a:avLst/>
          </a:prstGeo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7" name="Google Shape;123;p44">
            <a:extLst>
              <a:ext uri="{FF2B5EF4-FFF2-40B4-BE49-F238E27FC236}">
                <a16:creationId xmlns:a16="http://schemas.microsoft.com/office/drawing/2014/main" id="{2D7A9498-5D2B-1C93-2E0E-1801311B7A9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flipV="1">
            <a:off x="0" y="-2"/>
            <a:ext cx="12192000" cy="2971800"/>
          </a:xfrm>
          <a:prstGeom prst="rect">
            <a:avLst/>
          </a:prstGeom>
          <a:noFill/>
          <a:ln>
            <a:noFill/>
          </a:ln>
        </p:spPr>
      </p:pic>
      <p:pic>
        <p:nvPicPr>
          <p:cNvPr id="10" name="Picture 9">
            <a:extLst>
              <a:ext uri="{FF2B5EF4-FFF2-40B4-BE49-F238E27FC236}">
                <a16:creationId xmlns:a16="http://schemas.microsoft.com/office/drawing/2014/main" id="{CB605580-14F4-CEAB-E593-DBA7371A2F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850766" y="5900139"/>
            <a:ext cx="1128796" cy="480700"/>
          </a:xfrm>
          <a:prstGeom prst="rect">
            <a:avLst/>
          </a:prstGeom>
        </p:spPr>
      </p:pic>
    </p:spTree>
    <p:extLst>
      <p:ext uri="{BB962C8B-B14F-4D97-AF65-F5344CB8AC3E}">
        <p14:creationId xmlns:p14="http://schemas.microsoft.com/office/powerpoint/2010/main" val="109088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
    <p:bg>
      <p:bgPr>
        <a:solidFill>
          <a:srgbClr val="07768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808D28-DD34-AD62-EC9D-C14DBCA4E7A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64470"/>
            <a:ext cx="12192000" cy="2743200"/>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hasCustomPrompt="1"/>
          </p:nvPr>
        </p:nvSpPr>
        <p:spPr>
          <a:xfrm>
            <a:off x="0" y="2293070"/>
            <a:ext cx="12192627" cy="2286000"/>
          </a:xfrm>
        </p:spPr>
        <p:txBody>
          <a:bodyPr anchor="ctr" anchorCtr="0">
            <a:normAutofit/>
          </a:bodyPr>
          <a:lstStyle>
            <a:lvl1pPr algn="ctr">
              <a:defRPr sz="3600" b="1">
                <a:solidFill>
                  <a:schemeClr val="tx1"/>
                </a:solidFill>
                <a:latin typeface="+mj-lt"/>
              </a:defRPr>
            </a:lvl1pPr>
          </a:lstStyle>
          <a:p>
            <a:r>
              <a:rPr lang="en-US" dirty="0"/>
              <a:t>Click to insert sub-section title</a:t>
            </a:r>
          </a:p>
        </p:txBody>
      </p:sp>
      <p:pic>
        <p:nvPicPr>
          <p:cNvPr id="5" name="Google Shape;123;p44">
            <a:extLst>
              <a:ext uri="{FF2B5EF4-FFF2-40B4-BE49-F238E27FC236}">
                <a16:creationId xmlns:a16="http://schemas.microsoft.com/office/drawing/2014/main" id="{2396A22A-7D5B-9B28-22CA-F015D21EDC8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50000"/>
          </a:blip>
          <a:srcRect/>
          <a:stretch/>
        </p:blipFill>
        <p:spPr>
          <a:xfrm>
            <a:off x="0" y="5943600"/>
            <a:ext cx="12192000" cy="914400"/>
          </a:xfrm>
          <a:prstGeom prst="rect">
            <a:avLst/>
          </a:prstGeom>
          <a:noFill/>
          <a:ln>
            <a:noFill/>
          </a:ln>
        </p:spPr>
      </p:pic>
      <p:pic>
        <p:nvPicPr>
          <p:cNvPr id="7" name="Google Shape;123;p44">
            <a:extLst>
              <a:ext uri="{FF2B5EF4-FFF2-40B4-BE49-F238E27FC236}">
                <a16:creationId xmlns:a16="http://schemas.microsoft.com/office/drawing/2014/main" id="{1032BE35-75FA-6F18-7A64-30B8BA0F4B12}"/>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50000"/>
          </a:blip>
          <a:srcRect/>
          <a:stretch/>
        </p:blipFill>
        <p:spPr>
          <a:xfrm flipV="1">
            <a:off x="0" y="-1"/>
            <a:ext cx="12192000" cy="9144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33420" y="6427021"/>
            <a:ext cx="2743200" cy="365125"/>
          </a:xfrm>
          <a:prstGeom prst="rect">
            <a:avLst/>
          </a:prstGeom>
        </p:spPr>
        <p:txBody>
          <a:bodyPr/>
          <a:lstStyle>
            <a:lvl1pPr algn="l">
              <a:defRPr sz="1600" b="1">
                <a:solidFill>
                  <a:schemeClr val="bg1"/>
                </a:solidFill>
              </a:defRPr>
            </a:lvl1pPr>
          </a:lstStyle>
          <a:p>
            <a:fld id="{C479D5F6-EDCB-402A-AC08-4943A1820E8F}" type="slidenum">
              <a:rPr lang="en-US" smtClean="0"/>
              <a:pPr/>
              <a:t>‹#›</a:t>
            </a:fld>
            <a:endParaRPr lang="en-US" dirty="0"/>
          </a:p>
        </p:txBody>
      </p:sp>
      <p:pic>
        <p:nvPicPr>
          <p:cNvPr id="9" name="Picture 8">
            <a:extLst>
              <a:ext uri="{FF2B5EF4-FFF2-40B4-BE49-F238E27FC236}">
                <a16:creationId xmlns:a16="http://schemas.microsoft.com/office/drawing/2014/main" id="{C83BB4F5-3915-4CD9-BE34-879C862C0F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96531" y="6160450"/>
            <a:ext cx="1128796" cy="480700"/>
          </a:xfrm>
          <a:prstGeom prst="rect">
            <a:avLst/>
          </a:prstGeom>
        </p:spPr>
      </p:pic>
    </p:spTree>
    <p:extLst>
      <p:ext uri="{BB962C8B-B14F-4D97-AF65-F5344CB8AC3E}">
        <p14:creationId xmlns:p14="http://schemas.microsoft.com/office/powerpoint/2010/main" val="3427922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Picture w-Content">
    <p:spTree>
      <p:nvGrpSpPr>
        <p:cNvPr id="1" name="Shape 320"/>
        <p:cNvGrpSpPr/>
        <p:nvPr/>
      </p:nvGrpSpPr>
      <p:grpSpPr>
        <a:xfrm>
          <a:off x="0" y="0"/>
          <a:ext cx="0" cy="0"/>
          <a:chOff x="0" y="0"/>
          <a:chExt cx="0" cy="0"/>
        </a:xfrm>
      </p:grpSpPr>
      <p:cxnSp>
        <p:nvCxnSpPr>
          <p:cNvPr id="9" name="Google Shape;190;p48">
            <a:extLst>
              <a:ext uri="{FF2B5EF4-FFF2-40B4-BE49-F238E27FC236}">
                <a16:creationId xmlns:a16="http://schemas.microsoft.com/office/drawing/2014/main" id="{8E74E4FC-4564-F02F-BB2E-24A43AD9C9C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5943600" cy="2"/>
          </a:xfrm>
          <a:prstGeom prst="straightConnector1">
            <a:avLst/>
          </a:prstGeom>
          <a:noFill/>
          <a:ln w="19050" cap="flat" cmpd="sng">
            <a:solidFill>
              <a:srgbClr val="077682"/>
            </a:solidFill>
            <a:prstDash val="solid"/>
            <a:round/>
            <a:headEnd type="none" w="sm" len="sm"/>
            <a:tailEnd type="none" w="sm" len="sm"/>
          </a:ln>
        </p:spPr>
      </p:cxnSp>
      <p:sp>
        <p:nvSpPr>
          <p:cNvPr id="321" name="Google Shape;321;p6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096000" y="-167"/>
            <a:ext cx="6096000" cy="6949440"/>
          </a:xfrm>
          <a:prstGeom prst="rect">
            <a:avLst/>
          </a:prstGeom>
          <a:solidFill>
            <a:srgbClr val="07768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 name="Title 1">
            <a:extLst>
              <a:ext uri="{FF2B5EF4-FFF2-40B4-BE49-F238E27FC236}">
                <a16:creationId xmlns:a16="http://schemas.microsoft.com/office/drawing/2014/main" id="{14AFD056-C688-C151-7171-5175419B6173}"/>
              </a:ext>
            </a:extLst>
          </p:cNvPr>
          <p:cNvSpPr>
            <a:spLocks noGrp="1"/>
          </p:cNvSpPr>
          <p:nvPr>
            <p:ph type="title"/>
          </p:nvPr>
        </p:nvSpPr>
        <p:spPr>
          <a:xfrm>
            <a:off x="311700" y="218142"/>
            <a:ext cx="5486400" cy="713172"/>
          </a:xfrm>
        </p:spPr>
        <p:txBody>
          <a:bodyPr lIns="0" tIns="0" rIns="0" bIns="0" anchor="ctr" anchorCtr="0">
            <a:normAutofit/>
          </a:bodyPr>
          <a:lstStyle>
            <a:lvl1pPr>
              <a:defRPr sz="2400">
                <a:solidFill>
                  <a:schemeClr val="tx1"/>
                </a:solidFill>
                <a:latin typeface="+mj-lt"/>
              </a:defRPr>
            </a:lvl1pPr>
          </a:lstStyle>
          <a:p>
            <a:r>
              <a:rPr lang="en-US" dirty="0"/>
              <a:t>Click to edit Master title style</a:t>
            </a:r>
          </a:p>
        </p:txBody>
      </p:sp>
      <p:sp>
        <p:nvSpPr>
          <p:cNvPr id="2" name="Content Placeholder 2">
            <a:extLst>
              <a:ext uri="{FF2B5EF4-FFF2-40B4-BE49-F238E27FC236}">
                <a16:creationId xmlns:a16="http://schemas.microsoft.com/office/drawing/2014/main" id="{B83B59E8-5A7B-BAE1-19E3-A4A472862412}"/>
              </a:ext>
            </a:extLst>
          </p:cNvPr>
          <p:cNvSpPr>
            <a:spLocks noGrp="1"/>
          </p:cNvSpPr>
          <p:nvPr>
            <p:ph sz="half" idx="1"/>
          </p:nvPr>
        </p:nvSpPr>
        <p:spPr>
          <a:xfrm>
            <a:off x="311700" y="1250863"/>
            <a:ext cx="5486400" cy="5029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11" name="Picture Placeholder 10">
            <a:extLst>
              <a:ext uri="{FF2B5EF4-FFF2-40B4-BE49-F238E27FC236}">
                <a16:creationId xmlns:a16="http://schemas.microsoft.com/office/drawing/2014/main" id="{66A0C5E4-028D-EBC8-7D6C-D0BB8F96BED5}"/>
              </a:ext>
            </a:extLst>
          </p:cNvPr>
          <p:cNvSpPr>
            <a:spLocks noGrp="1"/>
          </p:cNvSpPr>
          <p:nvPr>
            <p:ph type="pic" sz="quarter" idx="10"/>
          </p:nvPr>
        </p:nvSpPr>
        <p:spPr>
          <a:xfrm>
            <a:off x="6569075" y="1136342"/>
            <a:ext cx="5257800" cy="4572000"/>
          </a:xfrm>
        </p:spPr>
        <p:txBody>
          <a:bodyPr/>
          <a:lstStyle>
            <a:lvl1pPr>
              <a:defRPr>
                <a:solidFill>
                  <a:schemeClr val="bg1"/>
                </a:solidFill>
              </a:defRPr>
            </a:lvl1pPr>
          </a:lstStyle>
          <a:p>
            <a:endParaRPr lang="en-US"/>
          </a:p>
        </p:txBody>
      </p:sp>
      <p:pic>
        <p:nvPicPr>
          <p:cNvPr id="12" name="Picture 11">
            <a:extLst>
              <a:ext uri="{FF2B5EF4-FFF2-40B4-BE49-F238E27FC236}">
                <a16:creationId xmlns:a16="http://schemas.microsoft.com/office/drawing/2014/main" id="{4CFF281C-CFDD-5AEF-FB2B-9DB7236446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96531" y="6160450"/>
            <a:ext cx="1128796" cy="480700"/>
          </a:xfrm>
          <a:prstGeom prst="rect">
            <a:avLst/>
          </a:prstGeom>
        </p:spPr>
      </p:pic>
      <p:sp>
        <p:nvSpPr>
          <p:cNvPr id="6" name="Slide Number Placeholder 5">
            <a:extLst>
              <a:ext uri="{FF2B5EF4-FFF2-40B4-BE49-F238E27FC236}">
                <a16:creationId xmlns:a16="http://schemas.microsoft.com/office/drawing/2014/main" id="{733FB434-57B8-1D27-15F7-757391E4035A}"/>
              </a:ext>
            </a:extLst>
          </p:cNvPr>
          <p:cNvSpPr txBox="1">
            <a:spLocks noGrp="1" noRot="1" noMove="1" noResize="1" noEditPoints="1" noAdjustHandles="1" noChangeArrowheads="1" noChangeShapeType="1"/>
          </p:cNvSpPr>
          <p:nvPr userDrawn="1"/>
        </p:nvSpPr>
        <p:spPr>
          <a:xfrm>
            <a:off x="233420" y="642702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6334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 Blue - 01" preserve="1">
  <p:cSld name="Section_Image1">
    <p:spTree>
      <p:nvGrpSpPr>
        <p:cNvPr id="1" name="Shape 197"/>
        <p:cNvGrpSpPr/>
        <p:nvPr/>
      </p:nvGrpSpPr>
      <p:grpSpPr>
        <a:xfrm>
          <a:off x="0" y="0"/>
          <a:ext cx="0" cy="0"/>
          <a:chOff x="0" y="0"/>
          <a:chExt cx="0" cy="0"/>
        </a:xfrm>
      </p:grpSpPr>
      <p:pic>
        <p:nvPicPr>
          <p:cNvPr id="198" name="Google Shape;198;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199" name="Google Shape;199;p49"/>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01" name="Google Shape;201;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A7B097C3-CE89-227D-F047-5FDE153C57B4}"/>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93905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 Blue - 02" preserve="1">
  <p:cSld name="Section_Image2">
    <p:spTree>
      <p:nvGrpSpPr>
        <p:cNvPr id="1" name="Shape 203"/>
        <p:cNvGrpSpPr/>
        <p:nvPr/>
      </p:nvGrpSpPr>
      <p:grpSpPr>
        <a:xfrm>
          <a:off x="0" y="0"/>
          <a:ext cx="0" cy="0"/>
          <a:chOff x="0" y="0"/>
          <a:chExt cx="0" cy="0"/>
        </a:xfrm>
      </p:grpSpPr>
      <p:pic>
        <p:nvPicPr>
          <p:cNvPr id="204" name="Google Shape;204;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05" name="Google Shape;205;p50"/>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07" name="Google Shape;207;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6EBDF2-D719-BDA2-93B2-05D861B8586B}"/>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981452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Blue - 03" preserve="1">
  <p:cSld name="Section_Image3">
    <p:spTree>
      <p:nvGrpSpPr>
        <p:cNvPr id="1" name="Shape 209"/>
        <p:cNvGrpSpPr/>
        <p:nvPr/>
      </p:nvGrpSpPr>
      <p:grpSpPr>
        <a:xfrm>
          <a:off x="0" y="0"/>
          <a:ext cx="0" cy="0"/>
          <a:chOff x="0" y="0"/>
          <a:chExt cx="0" cy="0"/>
        </a:xfrm>
      </p:grpSpPr>
      <p:pic>
        <p:nvPicPr>
          <p:cNvPr id="210" name="Google Shape;210;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1" name="Google Shape;211;p51"/>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13" name="Google Shape;213;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8B79D7A5-244F-AEDC-79A0-744FEB471528}"/>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316671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Blue - 04" preserve="1">
  <p:cSld name="Section_Image4">
    <p:spTree>
      <p:nvGrpSpPr>
        <p:cNvPr id="1" name="Shape 215"/>
        <p:cNvGrpSpPr/>
        <p:nvPr/>
      </p:nvGrpSpPr>
      <p:grpSpPr>
        <a:xfrm>
          <a:off x="0" y="0"/>
          <a:ext cx="0" cy="0"/>
          <a:chOff x="0" y="0"/>
          <a:chExt cx="0" cy="0"/>
        </a:xfrm>
      </p:grpSpPr>
      <p:pic>
        <p:nvPicPr>
          <p:cNvPr id="216" name="Google Shape;216;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7" name="Google Shape;217;p52"/>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19" name="Google Shape;219;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B185C93-E38D-1C1F-DBBA-12DFC60682A5}"/>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585000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Google Shape;123;p44">
            <a:extLst>
              <a:ext uri="{FF2B5EF4-FFF2-40B4-BE49-F238E27FC236}">
                <a16:creationId xmlns:a16="http://schemas.microsoft.com/office/drawing/2014/main" id="{753BECAA-7588-D446-F0B8-F9AE1F83D1A1}"/>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sp>
        <p:nvSpPr>
          <p:cNvPr id="2" name="Title 1"/>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j-lt"/>
              </a:defRPr>
            </a:lvl1pPr>
          </a:lstStyle>
          <a:p>
            <a:r>
              <a:rPr lang="en-US" dirty="0"/>
              <a:t>Click to edit Master title style</a:t>
            </a:r>
          </a:p>
        </p:txBody>
      </p:sp>
      <p:sp>
        <p:nvSpPr>
          <p:cNvPr id="3" name="Content Placeholder 2"/>
          <p:cNvSpPr>
            <a:spLocks noGrp="1"/>
          </p:cNvSpPr>
          <p:nvPr>
            <p:ph idx="1"/>
          </p:nvPr>
        </p:nvSpPr>
        <p:spPr>
          <a:xfrm>
            <a:off x="443565" y="1260125"/>
            <a:ext cx="11132917" cy="4645693"/>
          </a:xfrm>
        </p:spPr>
        <p:txBody>
          <a:bodyPr lIns="0" tIns="0" rIns="0" bIns="0"/>
          <a:lstStyle>
            <a:lvl1pPr>
              <a:defRPr sz="2400">
                <a:latin typeface="+mn-lt"/>
              </a:defRPr>
            </a:lvl1pPr>
            <a:lvl2pPr>
              <a:defRPr sz="2000">
                <a:latin typeface="+mn-lt"/>
              </a:defRPr>
            </a:lvl2pPr>
            <a:lvl3pPr>
              <a:defRPr sz="1800">
                <a:latin typeface="+mn-lt"/>
              </a:defRPr>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cxnSp>
        <p:nvCxnSpPr>
          <p:cNvPr id="5" name="Google Shape;190;p48">
            <a:extLst>
              <a:ext uri="{FF2B5EF4-FFF2-40B4-BE49-F238E27FC236}">
                <a16:creationId xmlns:a16="http://schemas.microsoft.com/office/drawing/2014/main" id="{625970BA-824C-B5D7-569F-9C5302105F5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188952"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3175066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8" preserve="1">
  <p:cSld name="Section_Image5">
    <p:spTree>
      <p:nvGrpSpPr>
        <p:cNvPr id="1" name="Shape 221"/>
        <p:cNvGrpSpPr/>
        <p:nvPr/>
      </p:nvGrpSpPr>
      <p:grpSpPr>
        <a:xfrm>
          <a:off x="0" y="0"/>
          <a:ext cx="0" cy="0"/>
          <a:chOff x="0" y="0"/>
          <a:chExt cx="0" cy="0"/>
        </a:xfrm>
      </p:grpSpPr>
      <p:pic>
        <p:nvPicPr>
          <p:cNvPr id="222" name="Google Shape;222;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3" name="Google Shape;223;p53"/>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25" name="Google Shape;225;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1C798B-732A-A744-1F2D-4B91A5F81837}"/>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985410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7" preserve="1">
  <p:cSld name="Section_Image6">
    <p:spTree>
      <p:nvGrpSpPr>
        <p:cNvPr id="1" name="Shape 227"/>
        <p:cNvGrpSpPr/>
        <p:nvPr/>
      </p:nvGrpSpPr>
      <p:grpSpPr>
        <a:xfrm>
          <a:off x="0" y="0"/>
          <a:ext cx="0" cy="0"/>
          <a:chOff x="0" y="0"/>
          <a:chExt cx="0" cy="0"/>
        </a:xfrm>
      </p:grpSpPr>
      <p:pic>
        <p:nvPicPr>
          <p:cNvPr id="228" name="Google Shape;228;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9" name="Google Shape;229;p54"/>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31" name="Google Shape;231;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5C09213-6D27-B551-9C6A-DE6DF14E9456}"/>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659486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6" preserve="1">
  <p:cSld name="Section_Image7">
    <p:spTree>
      <p:nvGrpSpPr>
        <p:cNvPr id="1" name="Shape 233"/>
        <p:cNvGrpSpPr/>
        <p:nvPr/>
      </p:nvGrpSpPr>
      <p:grpSpPr>
        <a:xfrm>
          <a:off x="0" y="0"/>
          <a:ext cx="0" cy="0"/>
          <a:chOff x="0" y="0"/>
          <a:chExt cx="0" cy="0"/>
        </a:xfrm>
      </p:grpSpPr>
      <p:pic>
        <p:nvPicPr>
          <p:cNvPr id="234" name="Google Shape;234;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35" name="Google Shape;235;p55"/>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Trebuchet MS" panose="020B0603020202020204" pitchFamily="34" charset="0"/>
                <a:ea typeface="Trebuchet MS" panose="020B0603020202020204" pitchFamily="34" charset="0"/>
                <a:cs typeface="Trebuchet MS" panose="020B0603020202020204" pitchFamily="34" charset="0"/>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37" name="Google Shape;237;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256844E2-6364-41AA-1F86-AB920A7035E2}"/>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171216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5" preserve="1">
  <p:cSld name="Section_Image8">
    <p:spTree>
      <p:nvGrpSpPr>
        <p:cNvPr id="1" name="Shape 239"/>
        <p:cNvGrpSpPr/>
        <p:nvPr/>
      </p:nvGrpSpPr>
      <p:grpSpPr>
        <a:xfrm>
          <a:off x="0" y="0"/>
          <a:ext cx="0" cy="0"/>
          <a:chOff x="0" y="0"/>
          <a:chExt cx="0" cy="0"/>
        </a:xfrm>
      </p:grpSpPr>
      <p:pic>
        <p:nvPicPr>
          <p:cNvPr id="240" name="Google Shape;240;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41" name="Google Shape;241;p56"/>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43" name="Google Shape;243;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D15C1D20-06C2-5FB9-58FE-5BB25E59A43E}"/>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514703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1">
            <a:extLst>
              <a:ext uri="{FF2B5EF4-FFF2-40B4-BE49-F238E27FC236}">
                <a16:creationId xmlns:a16="http://schemas.microsoft.com/office/drawing/2014/main" id="{5ABCA13A-BFBD-CE21-F101-EF33928F18FE}"/>
              </a:ext>
            </a:extLst>
          </p:cNvPr>
          <p:cNvSpPr>
            <a:spLocks noGrp="1"/>
          </p:cNvSpPr>
          <p:nvPr>
            <p:ph type="title"/>
          </p:nvPr>
        </p:nvSpPr>
        <p:spPr>
          <a:xfrm>
            <a:off x="3898916" y="5893622"/>
            <a:ext cx="6616681" cy="898524"/>
          </a:xfrm>
        </p:spPr>
        <p:txBody>
          <a:bodyPr lIns="0" tIns="0" rIns="0" bIns="0" anchor="b" anchorCtr="0">
            <a:normAutofit/>
          </a:bodyPr>
          <a:lstStyle>
            <a:lvl1pPr algn="r">
              <a:defRPr sz="2800">
                <a:latin typeface="+mj-lt"/>
              </a:defRPr>
            </a:lvl1pPr>
          </a:lstStyle>
          <a:p>
            <a:r>
              <a:rPr lang="en-US"/>
              <a:t>Click to edit Master title style</a:t>
            </a:r>
          </a:p>
        </p:txBody>
      </p: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Content Placeholder 4">
            <a:extLst>
              <a:ext uri="{FF2B5EF4-FFF2-40B4-BE49-F238E27FC236}">
                <a16:creationId xmlns:a16="http://schemas.microsoft.com/office/drawing/2014/main" id="{CFE5AAC4-D503-DE2F-957E-CD76F95873A4}"/>
              </a:ext>
            </a:extLst>
          </p:cNvPr>
          <p:cNvSpPr>
            <a:spLocks noGrp="1" noRot="1" noMove="1" noResize="1" noEditPoints="1" noAdjustHandles="1" noChangeArrowheads="1" noChangeShapeType="1"/>
          </p:cNvSpPr>
          <p:nvPr>
            <p:ph sz="quarter" idx="13" hasCustomPrompt="1"/>
          </p:nvPr>
        </p:nvSpPr>
        <p:spPr>
          <a:xfrm>
            <a:off x="227916" y="5917147"/>
            <a:ext cx="3559079"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8" name="Content Placeholder 4">
            <a:extLst>
              <a:ext uri="{FF2B5EF4-FFF2-40B4-BE49-F238E27FC236}">
                <a16:creationId xmlns:a16="http://schemas.microsoft.com/office/drawing/2014/main" id="{6B6D9F0B-816F-6497-C8C6-0A9E11D6900F}"/>
              </a:ext>
            </a:extLst>
          </p:cNvPr>
          <p:cNvSpPr>
            <a:spLocks noGrp="1" noRot="1" noMove="1" noResize="1" noEditPoints="1" noAdjustHandles="1" noChangeArrowheads="1" noChangeShapeType="1"/>
          </p:cNvSpPr>
          <p:nvPr>
            <p:ph sz="quarter" idx="14" hasCustomPrompt="1"/>
          </p:nvPr>
        </p:nvSpPr>
        <p:spPr>
          <a:xfrm>
            <a:off x="227916" y="6210235"/>
            <a:ext cx="3559080"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227916" y="224405"/>
            <a:ext cx="5715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6096000" y="237619"/>
            <a:ext cx="5715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6096000" y="2967605"/>
            <a:ext cx="5715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689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2" name="Slide Number Placeholder 5">
            <a:extLst>
              <a:ext uri="{FF2B5EF4-FFF2-40B4-BE49-F238E27FC236}">
                <a16:creationId xmlns:a16="http://schemas.microsoft.com/office/drawing/2014/main" id="{7D086918-AB89-4A91-BCB1-D1AA0521D94F}"/>
              </a:ext>
            </a:extLst>
          </p:cNvPr>
          <p:cNvSpPr>
            <a:spLocks noGrp="1" noRot="1" noMove="1" noResize="1" noEditPoints="1" noAdjustHandles="1" noChangeArrowheads="1" noChangeShapeType="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
        <p:nvSpPr>
          <p:cNvPr id="4" name="Content Placeholder 4">
            <a:extLst>
              <a:ext uri="{FF2B5EF4-FFF2-40B4-BE49-F238E27FC236}">
                <a16:creationId xmlns:a16="http://schemas.microsoft.com/office/drawing/2014/main" id="{D0C7EAE6-38B5-2B76-AD27-6BF3B6FD83A0}"/>
              </a:ext>
            </a:extLst>
          </p:cNvPr>
          <p:cNvSpPr>
            <a:spLocks noGrp="1" noRot="1" noMove="1" noResize="1" noEditPoints="1" noAdjustHandles="1" noChangeArrowheads="1" noChangeShapeType="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5" name="Content Placeholder 4">
            <a:extLst>
              <a:ext uri="{FF2B5EF4-FFF2-40B4-BE49-F238E27FC236}">
                <a16:creationId xmlns:a16="http://schemas.microsoft.com/office/drawing/2014/main" id="{25B481D9-802F-6702-BF1A-C9C575E21551}"/>
              </a:ext>
            </a:extLst>
          </p:cNvPr>
          <p:cNvSpPr>
            <a:spLocks noGrp="1" noRot="1" noMove="1" noResize="1" noEditPoints="1" noAdjustHandles="1" noChangeArrowheads="1" noChangeShapeType="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1431727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BOLD">
    <p:bg>
      <p:bgPr>
        <a:solidFill>
          <a:srgbClr val="85D9E8">
            <a:alpha val="25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9498A2-0359-E912-13BB-57F236A92EBE}"/>
              </a:ext>
            </a:extLst>
          </p:cNvPr>
          <p:cNvSpPr>
            <a:spLocks noGrp="1"/>
          </p:cNvSpPr>
          <p:nvPr>
            <p:ph type="title"/>
          </p:nvPr>
        </p:nvSpPr>
        <p:spPr>
          <a:xfrm>
            <a:off x="843379" y="0"/>
            <a:ext cx="3435658" cy="6035040"/>
          </a:xfrm>
          <a:solidFill>
            <a:srgbClr val="488BC9"/>
          </a:solidFill>
          <a:ln>
            <a:solidFill>
              <a:srgbClr val="488BC9"/>
            </a:solidFill>
          </a:ln>
        </p:spPr>
        <p:txBody>
          <a:bodyPr lIns="0" tIns="0" rIns="0" bIns="0" anchor="ctr" anchorCtr="0">
            <a:normAutofit/>
          </a:bodyPr>
          <a:lstStyle>
            <a:lvl1pPr marL="230188" indent="0" algn="ctr">
              <a:defRPr sz="3200">
                <a:solidFill>
                  <a:schemeClr val="bg1"/>
                </a:solidFill>
                <a:latin typeface="+mj-lt"/>
              </a:defRPr>
            </a:lvl1pPr>
          </a:lstStyle>
          <a:p>
            <a:r>
              <a:rPr lang="en-US" dirty="0"/>
              <a:t>Click to edit Master title style</a:t>
            </a:r>
          </a:p>
        </p:txBody>
      </p:sp>
      <p:pic>
        <p:nvPicPr>
          <p:cNvPr id="2" name="Google Shape;123;p44">
            <a:extLst>
              <a:ext uri="{FF2B5EF4-FFF2-40B4-BE49-F238E27FC236}">
                <a16:creationId xmlns:a16="http://schemas.microsoft.com/office/drawing/2014/main" id="{7CFCD449-C75F-47D4-AFD8-EFA0C66BDEBE}"/>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5" name="Content Placeholder 2">
            <a:extLst>
              <a:ext uri="{FF2B5EF4-FFF2-40B4-BE49-F238E27FC236}">
                <a16:creationId xmlns:a16="http://schemas.microsoft.com/office/drawing/2014/main" id="{09F1CAE9-4692-3FA7-D90D-F566F9267B76}"/>
              </a:ext>
            </a:extLst>
          </p:cNvPr>
          <p:cNvSpPr>
            <a:spLocks noGrp="1"/>
          </p:cNvSpPr>
          <p:nvPr>
            <p:ph sz="half" idx="1"/>
          </p:nvPr>
        </p:nvSpPr>
        <p:spPr>
          <a:xfrm>
            <a:off x="4500980" y="674703"/>
            <a:ext cx="7066624" cy="5051394"/>
          </a:xfrm>
        </p:spPr>
        <p:txBody>
          <a:bodyPr/>
          <a:lstStyle>
            <a:lvl1pPr>
              <a:defRPr sz="2400">
                <a:latin typeface="+mn-lt"/>
              </a:defRPr>
            </a:lvl1pPr>
            <a:lvl2pPr>
              <a:defRPr sz="2000">
                <a:latin typeface="+mn-lt"/>
              </a:defRPr>
            </a:lvl2pPr>
            <a:lvl3pPr>
              <a:defRPr sz="1800">
                <a:latin typeface="+mn-lt"/>
              </a:defRPr>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92575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Google Shape;123;p44">
            <a:extLst>
              <a:ext uri="{FF2B5EF4-FFF2-40B4-BE49-F238E27FC236}">
                <a16:creationId xmlns:a16="http://schemas.microsoft.com/office/drawing/2014/main" id="{456EA663-E95E-2514-CB7F-32E66446709D}"/>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sp>
        <p:nvSpPr>
          <p:cNvPr id="2" name="Title 1">
            <a:extLst>
              <a:ext uri="{FF2B5EF4-FFF2-40B4-BE49-F238E27FC236}">
                <a16:creationId xmlns:a16="http://schemas.microsoft.com/office/drawing/2014/main" id="{3CB0EDD7-2251-2869-9938-F8E70618A82C}"/>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j-lt"/>
              </a:defRPr>
            </a:lvl1pPr>
          </a:lstStyle>
          <a:p>
            <a:r>
              <a:rPr lang="en-US" dirty="0"/>
              <a:t>Click to edit Master title style</a:t>
            </a:r>
          </a:p>
        </p:txBody>
      </p:sp>
      <p:sp>
        <p:nvSpPr>
          <p:cNvPr id="3" name="Content Placeholder 2"/>
          <p:cNvSpPr>
            <a:spLocks noGrp="1"/>
          </p:cNvSpPr>
          <p:nvPr>
            <p:ph sz="half" idx="1"/>
          </p:nvPr>
        </p:nvSpPr>
        <p:spPr>
          <a:xfrm>
            <a:off x="443564" y="1260125"/>
            <a:ext cx="5486400" cy="4572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4800" y="1260125"/>
            <a:ext cx="5486400" cy="4572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pic>
        <p:nvPicPr>
          <p:cNvPr id="12" name="Picture 11">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7" name="Google Shape;190;p48">
            <a:extLst>
              <a:ext uri="{FF2B5EF4-FFF2-40B4-BE49-F238E27FC236}">
                <a16:creationId xmlns:a16="http://schemas.microsoft.com/office/drawing/2014/main" id="{6A39F52A-DC1A-FC42-A444-C88E1083A79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5427E4D8-A6F9-BEDF-92BF-55ED256DEB3D}"/>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67564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Horizont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0F7359-55BE-FC40-5F28-B1ED6020D983}"/>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j-lt"/>
              </a:defRPr>
            </a:lvl1pPr>
          </a:lstStyle>
          <a:p>
            <a:r>
              <a:rPr lang="en-US" dirty="0"/>
              <a:t>Click to edit Master title style</a:t>
            </a:r>
          </a:p>
        </p:txBody>
      </p:sp>
      <p:sp>
        <p:nvSpPr>
          <p:cNvPr id="2" name="Content Placeholder 2">
            <a:extLst>
              <a:ext uri="{FF2B5EF4-FFF2-40B4-BE49-F238E27FC236}">
                <a16:creationId xmlns:a16="http://schemas.microsoft.com/office/drawing/2014/main" id="{C16E57BF-FBD9-BF44-FF8C-BAB1508DF784}"/>
              </a:ext>
            </a:extLst>
          </p:cNvPr>
          <p:cNvSpPr>
            <a:spLocks noGrp="1"/>
          </p:cNvSpPr>
          <p:nvPr>
            <p:ph sz="half" idx="1"/>
          </p:nvPr>
        </p:nvSpPr>
        <p:spPr>
          <a:xfrm>
            <a:off x="443564" y="1179802"/>
            <a:ext cx="11430000" cy="2286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5" name="Content Placeholder 3">
            <a:extLst>
              <a:ext uri="{FF2B5EF4-FFF2-40B4-BE49-F238E27FC236}">
                <a16:creationId xmlns:a16="http://schemas.microsoft.com/office/drawing/2014/main" id="{C2E57FBF-6B51-1D66-7A47-824EBABAFBFE}"/>
              </a:ext>
            </a:extLst>
          </p:cNvPr>
          <p:cNvSpPr>
            <a:spLocks noGrp="1"/>
          </p:cNvSpPr>
          <p:nvPr>
            <p:ph sz="half" idx="2"/>
          </p:nvPr>
        </p:nvSpPr>
        <p:spPr>
          <a:xfrm>
            <a:off x="443564" y="3637714"/>
            <a:ext cx="11430000" cy="2286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cxnSp>
        <p:nvCxnSpPr>
          <p:cNvPr id="7" name="Google Shape;190;p48">
            <a:extLst>
              <a:ext uri="{FF2B5EF4-FFF2-40B4-BE49-F238E27FC236}">
                <a16:creationId xmlns:a16="http://schemas.microsoft.com/office/drawing/2014/main" id="{6884650E-45DC-B430-FE36-12AE369ED57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pic>
        <p:nvPicPr>
          <p:cNvPr id="8" name="Google Shape;123;p44">
            <a:extLst>
              <a:ext uri="{FF2B5EF4-FFF2-40B4-BE49-F238E27FC236}">
                <a16:creationId xmlns:a16="http://schemas.microsoft.com/office/drawing/2014/main" id="{DFB2039C-F093-7092-FC56-26313AFDA0CC}"/>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9" name="Picture 8">
            <a:extLst>
              <a:ext uri="{FF2B5EF4-FFF2-40B4-BE49-F238E27FC236}">
                <a16:creationId xmlns:a16="http://schemas.microsoft.com/office/drawing/2014/main" id="{21F8AF7A-6248-782A-6CFC-5AB08330E8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3C33CCA7-32EF-3E22-7C21-DAB49E09FD10}"/>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48767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Heade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5D3FB91-9878-D307-2CD4-5B9E881DC6EE}"/>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j-lt"/>
              </a:defRPr>
            </a:lvl1pPr>
          </a:lstStyle>
          <a:p>
            <a:r>
              <a:rPr lang="en-US" dirty="0"/>
              <a:t>Click to edit Master title style</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443564" y="1156859"/>
            <a:ext cx="5486400" cy="685800"/>
          </a:xfrm>
        </p:spPr>
        <p:txBody>
          <a:bodyPr anchor="ctr">
            <a:noAutofit/>
          </a:bodyPr>
          <a:lstStyle>
            <a:lvl1pPr marL="0" indent="0">
              <a:buNone/>
              <a:defRPr sz="2000" b="1">
                <a:latin typeface="+mj-lt"/>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443564" y="1958277"/>
            <a:ext cx="5486400" cy="3886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138962"/>
            <a:ext cx="5486400" cy="685800"/>
          </a:xfrm>
        </p:spPr>
        <p:txBody>
          <a:bodyPr anchor="ctr">
            <a:noAutofit/>
          </a:bodyPr>
          <a:lstStyle>
            <a:lvl1pPr marL="0" indent="0">
              <a:buNone/>
              <a:defRPr sz="2000" b="1">
                <a:latin typeface="+mj-lt"/>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1958277"/>
            <a:ext cx="5486400" cy="3886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cxnSp>
        <p:nvCxnSpPr>
          <p:cNvPr id="4" name="Google Shape;190;p48">
            <a:extLst>
              <a:ext uri="{FF2B5EF4-FFF2-40B4-BE49-F238E27FC236}">
                <a16:creationId xmlns:a16="http://schemas.microsoft.com/office/drawing/2014/main" id="{3EED1FCA-DAEF-1E75-A7DB-DBDC7E57BFE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pic>
        <p:nvPicPr>
          <p:cNvPr id="8" name="Google Shape;123;p44">
            <a:extLst>
              <a:ext uri="{FF2B5EF4-FFF2-40B4-BE49-F238E27FC236}">
                <a16:creationId xmlns:a16="http://schemas.microsoft.com/office/drawing/2014/main" id="{EEDBFA16-B85E-305A-C9C2-84943A3EEEF4}"/>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9" name="Picture 8">
            <a:extLst>
              <a:ext uri="{FF2B5EF4-FFF2-40B4-BE49-F238E27FC236}">
                <a16:creationId xmlns:a16="http://schemas.microsoft.com/office/drawing/2014/main" id="{A494F273-1FF3-6E75-5186-375537D785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9C367ECA-8856-4715-DCA6-6CE077FF07C2}"/>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45532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j-lt"/>
              </a:defRPr>
            </a:lvl1pPr>
          </a:lstStyle>
          <a:p>
            <a:r>
              <a:rPr lang="en-US" dirty="0"/>
              <a:t>Click to edit Master title style</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227916" y="224405"/>
            <a:ext cx="5715000" cy="546518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6096000" y="23761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6096000" y="3174987"/>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000857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_Content_Alterna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j-lt"/>
              </a:defRPr>
            </a:lvl1pPr>
          </a:lstStyle>
          <a:p>
            <a:r>
              <a:rPr lang="en-US" dirty="0"/>
              <a:t>Click to edit Master title style</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272959" y="32279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272959" y="3199642"/>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6204041" y="322799"/>
            <a:ext cx="5715000" cy="5391441"/>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94447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520542" cy="713172"/>
          </a:xfrm>
        </p:spPr>
        <p:txBody>
          <a:bodyPr lIns="0" tIns="0" rIns="0" bIns="0" anchor="ctr" anchorCtr="0">
            <a:normAutofit/>
          </a:bodyPr>
          <a:lstStyle>
            <a:lvl1pPr algn="r">
              <a:defRPr sz="2400">
                <a:solidFill>
                  <a:schemeClr val="tx1"/>
                </a:solidFill>
                <a:latin typeface="+mj-lt"/>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486400"/>
          </a:xfrm>
        </p:spPr>
        <p:txBody>
          <a:bodyPr lIns="0" tIns="0" rIns="0" bIns="0">
            <a:normAutofit/>
          </a:bodyPr>
          <a:lstStyle>
            <a:lvl1pPr marL="0" indent="0">
              <a:buNone/>
              <a:defRPr sz="2000"/>
            </a:lvl1pPr>
            <a:lvl2pPr>
              <a:defRPr sz="2000"/>
            </a:lvl2pPr>
            <a:lvl3pPr>
              <a:defRPr sz="1800"/>
            </a:lvl3pPr>
          </a:lstStyle>
          <a:p>
            <a:pPr lvl="0"/>
            <a:r>
              <a:rPr lang="en-US" dirty="0"/>
              <a:t>Insert Image or Smart Art</a:t>
            </a:r>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297499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fld id="{BDADCBF6-49E3-4515-B284-83B33249404E}" type="datetime1">
              <a:rPr lang="en-US" smtClean="0"/>
              <a:pPr/>
              <a:t>10/21/2025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00" r:id="rId3"/>
    <p:sldLayoutId id="2147483680" r:id="rId4"/>
    <p:sldLayoutId id="2147483699" r:id="rId5"/>
    <p:sldLayoutId id="2147483697" r:id="rId6"/>
    <p:sldLayoutId id="2147483702" r:id="rId7"/>
    <p:sldLayoutId id="2147483703" r:id="rId8"/>
    <p:sldLayoutId id="2147483704" r:id="rId9"/>
    <p:sldLayoutId id="2147483701" r:id="rId10"/>
    <p:sldLayoutId id="2147483682" r:id="rId11"/>
    <p:sldLayoutId id="2147483698" r:id="rId12"/>
    <p:sldLayoutId id="2147483668" r:id="rId13"/>
    <p:sldLayoutId id="2147483696" r:id="rId14"/>
    <p:sldLayoutId id="2147483713"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4" r:id="rId24"/>
    <p:sldLayoutId id="2147483715" r:id="rId25"/>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Layout" Target="../slideLayouts/slideLayout9.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hyperlink" Target="https://www.cde.state.co.us/datapipeline/snap_eoy" TargetMode="External"/><Relationship Id="rId2" Type="http://schemas.openxmlformats.org/officeDocument/2006/relationships/hyperlink" Target="mailto:StudentEndOfYear@cde.state.co.u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de.state.co.us/datapipeline/snap_eoy" TargetMode="External"/><Relationship Id="rId2" Type="http://schemas.openxmlformats.org/officeDocument/2006/relationships/hyperlink" Target="mailto:StudentEndOfYear@cde.state.co.u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cde.state.co.us/datapipeline/snap_eo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cde.state.co.us/datapipeline/snap_eoy"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cde.state.co.us/datapipeline/resources" TargetMode="External"/><Relationship Id="rId2" Type="http://schemas.openxmlformats.org/officeDocument/2006/relationships/hyperlink" Target="https://www.cde.state.co.us/idm/rits" TargetMode="External"/><Relationship Id="rId1" Type="http://schemas.openxmlformats.org/officeDocument/2006/relationships/slideLayout" Target="../slideLayouts/slideLayout2.xml"/><Relationship Id="rId5" Type="http://schemas.openxmlformats.org/officeDocument/2006/relationships/hyperlink" Target="https://nces.ed.gov/surveys/pss/privateschoolsearch/" TargetMode="External"/><Relationship Id="rId4" Type="http://schemas.openxmlformats.org/officeDocument/2006/relationships/hyperlink" Target="https://nces.ed.gov/ccd/schoolsearch/"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cde.state.co.us/datapipeline/resources" TargetMode="External"/><Relationship Id="rId2" Type="http://schemas.openxmlformats.org/officeDocument/2006/relationships/hyperlink" Target="https://www.cde.state.co.us/idm/rit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cde.state.co.us/datapipeline/resource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mailto:StudentEndOfYear@cde.state.co.u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cde.state.co.us/datapipeline/sey_collectionmanua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cde.state.co.us/accountability/1-ccr-301-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cde.state.co.us/datapipeline/seyadequatedoc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mailto:StudentEndOfYear@cde.state.co.us" TargetMode="Externa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hyperlink" Target="mailto:StudentEndOfYear@cde.state.co.us" TargetMode="Externa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cde.state.co.us/cdereval/dropoutcurrent" TargetMode="External"/><Relationship Id="rId2" Type="http://schemas.openxmlformats.org/officeDocument/2006/relationships/hyperlink" Target="https://www.cde.state.co.us/cdereval/mobility-stabilitycurrent" TargetMode="External"/><Relationship Id="rId1" Type="http://schemas.openxmlformats.org/officeDocument/2006/relationships/slideLayout" Target="../slideLayouts/slideLayout4.xml"/><Relationship Id="rId4" Type="http://schemas.openxmlformats.org/officeDocument/2006/relationships/hyperlink" Target="https://www.cde.state.co.us/cdereval/gradratecurrent" TargetMode="External"/></Relationships>
</file>

<file path=ppt/slides/_rels/slide34.xml.rels><?xml version="1.0" encoding="UTF-8" standalone="yes"?>
<Relationships xmlns="http://schemas.openxmlformats.org/package/2006/relationships"><Relationship Id="rId2" Type="http://schemas.openxmlformats.org/officeDocument/2006/relationships/hyperlink" Target="https://www.cde.state.co.us/cdereval/grad-drop-mobility_data-privacy-guidelines"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mailto:StudentEndOfYear@cde.state.co.u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SEY Office Hours</a:t>
            </a:r>
          </a:p>
        </p:txBody>
      </p:sp>
      <p:sp>
        <p:nvSpPr>
          <p:cNvPr id="3" name="Subtitle 2"/>
          <p:cNvSpPr>
            <a:spLocks noGrp="1"/>
          </p:cNvSpPr>
          <p:nvPr>
            <p:ph type="subTitle" idx="1"/>
          </p:nvPr>
        </p:nvSpPr>
        <p:spPr/>
        <p:txBody>
          <a:bodyPr/>
          <a:lstStyle/>
          <a:p>
            <a:r>
              <a:rPr lang="en-US" dirty="0"/>
              <a:t>October 2025</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dirty="0"/>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E84B7-B9C7-ABE0-8F9A-29DE99953B0A}"/>
              </a:ext>
            </a:extLst>
          </p:cNvPr>
          <p:cNvSpPr>
            <a:spLocks noGrp="1"/>
          </p:cNvSpPr>
          <p:nvPr>
            <p:ph type="title"/>
          </p:nvPr>
        </p:nvSpPr>
        <p:spPr>
          <a:xfrm>
            <a:off x="2725272" y="5893622"/>
            <a:ext cx="7790326" cy="898524"/>
          </a:xfrm>
        </p:spPr>
        <p:txBody>
          <a:bodyPr/>
          <a:lstStyle/>
          <a:p>
            <a:r>
              <a:rPr lang="en-US" dirty="0"/>
              <a:t>Exception Requests &amp; Data Change Requests</a:t>
            </a:r>
          </a:p>
        </p:txBody>
      </p:sp>
      <p:sp>
        <p:nvSpPr>
          <p:cNvPr id="4" name="Slide Number Placeholder 3">
            <a:extLst>
              <a:ext uri="{FF2B5EF4-FFF2-40B4-BE49-F238E27FC236}">
                <a16:creationId xmlns:a16="http://schemas.microsoft.com/office/drawing/2014/main" id="{FE6F56BF-1E4E-D2DD-7511-7CE3F8412034}"/>
              </a:ext>
            </a:extLst>
          </p:cNvPr>
          <p:cNvSpPr>
            <a:spLocks noGrp="1"/>
          </p:cNvSpPr>
          <p:nvPr>
            <p:ph type="sldNum" sz="quarter" idx="12"/>
          </p:nvPr>
        </p:nvSpPr>
        <p:spPr/>
        <p:txBody>
          <a:bodyPr/>
          <a:lstStyle/>
          <a:p>
            <a:fld id="{C479D5F6-EDCB-402A-AC08-4943A1820E8F}" type="slidenum">
              <a:rPr lang="en-US" smtClean="0"/>
              <a:pPr/>
              <a:t>10</a:t>
            </a:fld>
            <a:endParaRPr lang="en-US" dirty="0"/>
          </a:p>
        </p:txBody>
      </p:sp>
      <p:sp>
        <p:nvSpPr>
          <p:cNvPr id="5" name="Freeform: Shape 4">
            <a:extLst>
              <a:ext uri="{FF2B5EF4-FFF2-40B4-BE49-F238E27FC236}">
                <a16:creationId xmlns:a16="http://schemas.microsoft.com/office/drawing/2014/main" id="{BC07E0D6-44CD-682E-9916-7924974A6256}"/>
              </a:ext>
              <a:ext uri="{C183D7F6-B498-43B3-948B-1728B52AA6E4}">
                <adec:decorative xmlns:adec="http://schemas.microsoft.com/office/drawing/2017/decorative" val="1"/>
              </a:ext>
            </a:extLst>
          </p:cNvPr>
          <p:cNvSpPr/>
          <p:nvPr/>
        </p:nvSpPr>
        <p:spPr>
          <a:xfrm>
            <a:off x="8516353" y="4259529"/>
            <a:ext cx="91440" cy="345099"/>
          </a:xfrm>
          <a:custGeom>
            <a:avLst/>
            <a:gdLst/>
            <a:ahLst/>
            <a:cxnLst/>
            <a:rect l="0" t="0" r="0" b="0"/>
            <a:pathLst>
              <a:path>
                <a:moveTo>
                  <a:pt x="45720" y="0"/>
                </a:moveTo>
                <a:lnTo>
                  <a:pt x="45720" y="345099"/>
                </a:lnTo>
              </a:path>
            </a:pathLst>
          </a:custGeom>
          <a:noFill/>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2CCF4259-B574-A7B1-C651-C2073D6DFF4E}"/>
              </a:ext>
              <a:ext uri="{C183D7F6-B498-43B3-948B-1728B52AA6E4}">
                <adec:decorative xmlns:adec="http://schemas.microsoft.com/office/drawing/2017/decorative" val="1"/>
              </a:ext>
            </a:extLst>
          </p:cNvPr>
          <p:cNvSpPr/>
          <p:nvPr/>
        </p:nvSpPr>
        <p:spPr>
          <a:xfrm>
            <a:off x="8516353" y="2818876"/>
            <a:ext cx="91440" cy="345099"/>
          </a:xfrm>
          <a:custGeom>
            <a:avLst/>
            <a:gdLst/>
            <a:ahLst/>
            <a:cxnLst/>
            <a:rect l="0" t="0" r="0" b="0"/>
            <a:pathLst>
              <a:path>
                <a:moveTo>
                  <a:pt x="45720" y="0"/>
                </a:moveTo>
                <a:lnTo>
                  <a:pt x="45720" y="345099"/>
                </a:lnTo>
              </a:path>
            </a:pathLst>
          </a:custGeom>
          <a:noFill/>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0C7146B8-49FE-3127-6EA7-599895F64523}"/>
              </a:ext>
              <a:ext uri="{C183D7F6-B498-43B3-948B-1728B52AA6E4}">
                <adec:decorative xmlns:adec="http://schemas.microsoft.com/office/drawing/2017/decorative" val="1"/>
              </a:ext>
            </a:extLst>
          </p:cNvPr>
          <p:cNvSpPr/>
          <p:nvPr/>
        </p:nvSpPr>
        <p:spPr>
          <a:xfrm>
            <a:off x="4618366" y="1397274"/>
            <a:ext cx="3943706" cy="326047"/>
          </a:xfrm>
          <a:custGeom>
            <a:avLst/>
            <a:gdLst/>
            <a:ahLst/>
            <a:cxnLst/>
            <a:rect l="0" t="0" r="0" b="0"/>
            <a:pathLst>
              <a:path>
                <a:moveTo>
                  <a:pt x="0" y="0"/>
                </a:moveTo>
                <a:lnTo>
                  <a:pt x="0" y="154867"/>
                </a:lnTo>
                <a:lnTo>
                  <a:pt x="3943706" y="154867"/>
                </a:lnTo>
                <a:lnTo>
                  <a:pt x="3943706" y="326047"/>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73EA6D00-D1C8-41B6-3D52-9E0CC4431A9C}"/>
              </a:ext>
              <a:ext uri="{C183D7F6-B498-43B3-948B-1728B52AA6E4}">
                <adec:decorative xmlns:adec="http://schemas.microsoft.com/office/drawing/2017/decorative" val="1"/>
              </a:ext>
            </a:extLst>
          </p:cNvPr>
          <p:cNvSpPr/>
          <p:nvPr/>
        </p:nvSpPr>
        <p:spPr>
          <a:xfrm>
            <a:off x="4572647" y="2885551"/>
            <a:ext cx="91440" cy="911319"/>
          </a:xfrm>
          <a:custGeom>
            <a:avLst/>
            <a:gdLst/>
            <a:ahLst/>
            <a:cxnLst/>
            <a:rect l="0" t="0" r="0" b="0"/>
            <a:pathLst>
              <a:path>
                <a:moveTo>
                  <a:pt x="45720" y="0"/>
                </a:moveTo>
                <a:lnTo>
                  <a:pt x="45720" y="911319"/>
                </a:lnTo>
              </a:path>
            </a:pathLst>
          </a:custGeom>
          <a:noFill/>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8097EF9B-9DB2-41E9-AFA9-18C260C98A54}"/>
              </a:ext>
              <a:ext uri="{C183D7F6-B498-43B3-948B-1728B52AA6E4}">
                <adec:decorative xmlns:adec="http://schemas.microsoft.com/office/drawing/2017/decorative" val="1"/>
              </a:ext>
            </a:extLst>
          </p:cNvPr>
          <p:cNvSpPr/>
          <p:nvPr/>
        </p:nvSpPr>
        <p:spPr>
          <a:xfrm>
            <a:off x="4572646" y="1397274"/>
            <a:ext cx="91440" cy="392723"/>
          </a:xfrm>
          <a:custGeom>
            <a:avLst/>
            <a:gdLst/>
            <a:ahLst/>
            <a:cxnLst/>
            <a:rect l="0" t="0" r="0" b="0"/>
            <a:pathLst>
              <a:path>
                <a:moveTo>
                  <a:pt x="45720" y="0"/>
                </a:moveTo>
                <a:lnTo>
                  <a:pt x="45720" y="221542"/>
                </a:lnTo>
                <a:lnTo>
                  <a:pt x="45721" y="221542"/>
                </a:lnTo>
                <a:lnTo>
                  <a:pt x="45721" y="392723"/>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DB44AA6F-77D3-6895-D429-243E94380841}"/>
              </a:ext>
              <a:ext uri="{C183D7F6-B498-43B3-948B-1728B52AA6E4}">
                <adec:decorative xmlns:adec="http://schemas.microsoft.com/office/drawing/2017/decorative" val="1"/>
              </a:ext>
            </a:extLst>
          </p:cNvPr>
          <p:cNvSpPr/>
          <p:nvPr/>
        </p:nvSpPr>
        <p:spPr>
          <a:xfrm>
            <a:off x="1038515" y="4259529"/>
            <a:ext cx="91440" cy="345099"/>
          </a:xfrm>
          <a:custGeom>
            <a:avLst/>
            <a:gdLst/>
            <a:ahLst/>
            <a:cxnLst/>
            <a:rect l="0" t="0" r="0" b="0"/>
            <a:pathLst>
              <a:path>
                <a:moveTo>
                  <a:pt x="45720" y="0"/>
                </a:moveTo>
                <a:lnTo>
                  <a:pt x="45720" y="345099"/>
                </a:lnTo>
              </a:path>
            </a:pathLst>
          </a:custGeom>
          <a:noFill/>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CD227173-FBD1-7574-9A1F-45A29E3A9831}"/>
              </a:ext>
              <a:ext uri="{C183D7F6-B498-43B3-948B-1728B52AA6E4}">
                <adec:decorative xmlns:adec="http://schemas.microsoft.com/office/drawing/2017/decorative" val="1"/>
              </a:ext>
            </a:extLst>
          </p:cNvPr>
          <p:cNvSpPr/>
          <p:nvPr/>
        </p:nvSpPr>
        <p:spPr>
          <a:xfrm>
            <a:off x="1038515" y="2818876"/>
            <a:ext cx="91440" cy="345099"/>
          </a:xfrm>
          <a:custGeom>
            <a:avLst/>
            <a:gdLst/>
            <a:ahLst/>
            <a:cxnLst/>
            <a:rect l="0" t="0" r="0" b="0"/>
            <a:pathLst>
              <a:path>
                <a:moveTo>
                  <a:pt x="45720" y="0"/>
                </a:moveTo>
                <a:lnTo>
                  <a:pt x="45720" y="345099"/>
                </a:lnTo>
              </a:path>
            </a:pathLst>
          </a:custGeom>
          <a:noFill/>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37FF5BFC-2535-47D1-53C4-F2416D616114}"/>
              </a:ext>
              <a:ext uri="{C183D7F6-B498-43B3-948B-1728B52AA6E4}">
                <adec:decorative xmlns:adec="http://schemas.microsoft.com/office/drawing/2017/decorative" val="1"/>
              </a:ext>
            </a:extLst>
          </p:cNvPr>
          <p:cNvSpPr/>
          <p:nvPr/>
        </p:nvSpPr>
        <p:spPr>
          <a:xfrm>
            <a:off x="1084235" y="1397274"/>
            <a:ext cx="3534131" cy="326047"/>
          </a:xfrm>
          <a:custGeom>
            <a:avLst/>
            <a:gdLst/>
            <a:ahLst/>
            <a:cxnLst/>
            <a:rect l="0" t="0" r="0" b="0"/>
            <a:pathLst>
              <a:path>
                <a:moveTo>
                  <a:pt x="3534131" y="0"/>
                </a:moveTo>
                <a:lnTo>
                  <a:pt x="3534131" y="154867"/>
                </a:lnTo>
                <a:lnTo>
                  <a:pt x="0" y="154867"/>
                </a:lnTo>
                <a:lnTo>
                  <a:pt x="0" y="326047"/>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Oval 13" descr="Warning with solid fill">
            <a:extLst>
              <a:ext uri="{FF2B5EF4-FFF2-40B4-BE49-F238E27FC236}">
                <a16:creationId xmlns:a16="http://schemas.microsoft.com/office/drawing/2014/main" id="{C9311506-5247-F099-2B11-EAC41117D500}"/>
              </a:ext>
            </a:extLst>
          </p:cNvPr>
          <p:cNvSpPr/>
          <p:nvPr/>
        </p:nvSpPr>
        <p:spPr>
          <a:xfrm>
            <a:off x="4070589" y="301721"/>
            <a:ext cx="1095553" cy="1095553"/>
          </a:xfrm>
          <a:prstGeom prst="ellipse">
            <a:avLst/>
          </a:prstGeom>
          <a:blipFill>
            <a:blip r:embed="rId2">
              <a:extLst>
                <a:ext uri="{96DAC541-7B7A-43D3-8B79-37D633B846F1}">
                  <asvg:svgBlip xmlns:asvg="http://schemas.microsoft.com/office/drawing/2016/SVG/main" r:embed="rId3"/>
                </a:ext>
              </a:extLst>
            </a:blip>
            <a:srcRect/>
            <a:stretch>
              <a:fillRect/>
            </a:stretch>
          </a:bli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4EDE6642-F90E-400E-CE8D-FB169B6667FF}"/>
              </a:ext>
            </a:extLst>
          </p:cNvPr>
          <p:cNvSpPr/>
          <p:nvPr/>
        </p:nvSpPr>
        <p:spPr>
          <a:xfrm>
            <a:off x="5225812" y="318056"/>
            <a:ext cx="2286004" cy="1095553"/>
          </a:xfrm>
          <a:custGeom>
            <a:avLst/>
            <a:gdLst>
              <a:gd name="connsiteX0" fmla="*/ 0 w 2286004"/>
              <a:gd name="connsiteY0" fmla="*/ 0 h 1095553"/>
              <a:gd name="connsiteX1" fmla="*/ 2286004 w 2286004"/>
              <a:gd name="connsiteY1" fmla="*/ 0 h 1095553"/>
              <a:gd name="connsiteX2" fmla="*/ 2286004 w 2286004"/>
              <a:gd name="connsiteY2" fmla="*/ 1095553 h 1095553"/>
              <a:gd name="connsiteX3" fmla="*/ 0 w 2286004"/>
              <a:gd name="connsiteY3" fmla="*/ 1095553 h 1095553"/>
              <a:gd name="connsiteX4" fmla="*/ 0 w 2286004"/>
              <a:gd name="connsiteY4" fmla="*/ 0 h 1095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4" h="1095553">
                <a:moveTo>
                  <a:pt x="0" y="0"/>
                </a:moveTo>
                <a:lnTo>
                  <a:pt x="2286004" y="0"/>
                </a:lnTo>
                <a:lnTo>
                  <a:pt x="2286004" y="1095553"/>
                </a:lnTo>
                <a:lnTo>
                  <a:pt x="0" y="1095553"/>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Data Issue</a:t>
            </a:r>
          </a:p>
        </p:txBody>
      </p:sp>
      <p:sp>
        <p:nvSpPr>
          <p:cNvPr id="16" name="Oval 15" descr="Close with solid fill">
            <a:extLst>
              <a:ext uri="{FF2B5EF4-FFF2-40B4-BE49-F238E27FC236}">
                <a16:creationId xmlns:a16="http://schemas.microsoft.com/office/drawing/2014/main" id="{EA920DA2-1E32-D80F-80A6-BA970C9182E9}"/>
              </a:ext>
            </a:extLst>
          </p:cNvPr>
          <p:cNvSpPr/>
          <p:nvPr/>
        </p:nvSpPr>
        <p:spPr>
          <a:xfrm>
            <a:off x="536458" y="1723322"/>
            <a:ext cx="1095553" cy="1095553"/>
          </a:xfrm>
          <a:prstGeom prst="ellipse">
            <a:avLst/>
          </a:prstGeom>
          <a:blipFill>
            <a:blip r:embed="rId4">
              <a:extLst>
                <a:ext uri="{96DAC541-7B7A-43D3-8B79-37D633B846F1}">
                  <asvg:svgBlip xmlns:asvg="http://schemas.microsoft.com/office/drawing/2016/SVG/main" r:embed="rId5"/>
                </a:ext>
              </a:extLst>
            </a:blip>
            <a:srcRect/>
            <a:stretch>
              <a:fillRect/>
            </a:stretch>
          </a:bli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17" name="Freeform: Shape 16">
            <a:extLst>
              <a:ext uri="{FF2B5EF4-FFF2-40B4-BE49-F238E27FC236}">
                <a16:creationId xmlns:a16="http://schemas.microsoft.com/office/drawing/2014/main" id="{BCD05BDF-0FDC-9203-531C-68AAB0EB1339}"/>
              </a:ext>
            </a:extLst>
          </p:cNvPr>
          <p:cNvSpPr/>
          <p:nvPr/>
        </p:nvSpPr>
        <p:spPr>
          <a:xfrm>
            <a:off x="1658001" y="1739624"/>
            <a:ext cx="2743194" cy="1095553"/>
          </a:xfrm>
          <a:custGeom>
            <a:avLst/>
            <a:gdLst>
              <a:gd name="connsiteX0" fmla="*/ 0 w 2743194"/>
              <a:gd name="connsiteY0" fmla="*/ 0 h 1095553"/>
              <a:gd name="connsiteX1" fmla="*/ 2743194 w 2743194"/>
              <a:gd name="connsiteY1" fmla="*/ 0 h 1095553"/>
              <a:gd name="connsiteX2" fmla="*/ 2743194 w 2743194"/>
              <a:gd name="connsiteY2" fmla="*/ 1095553 h 1095553"/>
              <a:gd name="connsiteX3" fmla="*/ 0 w 2743194"/>
              <a:gd name="connsiteY3" fmla="*/ 1095553 h 1095553"/>
              <a:gd name="connsiteX4" fmla="*/ 0 w 2743194"/>
              <a:gd name="connsiteY4" fmla="*/ 0 h 1095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4" h="1095553">
                <a:moveTo>
                  <a:pt x="0" y="0"/>
                </a:moveTo>
                <a:lnTo>
                  <a:pt x="2743194" y="0"/>
                </a:lnTo>
                <a:lnTo>
                  <a:pt x="2743194" y="1095553"/>
                </a:lnTo>
                <a:lnTo>
                  <a:pt x="0" y="1095553"/>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SE900 error</a:t>
            </a:r>
          </a:p>
        </p:txBody>
      </p:sp>
      <p:sp>
        <p:nvSpPr>
          <p:cNvPr id="18" name="Oval 17" descr="Pencil with solid fill">
            <a:extLst>
              <a:ext uri="{FF2B5EF4-FFF2-40B4-BE49-F238E27FC236}">
                <a16:creationId xmlns:a16="http://schemas.microsoft.com/office/drawing/2014/main" id="{1AFB7BE9-C05F-425A-5C9A-EFF5A2F45411}"/>
              </a:ext>
            </a:extLst>
          </p:cNvPr>
          <p:cNvSpPr/>
          <p:nvPr/>
        </p:nvSpPr>
        <p:spPr>
          <a:xfrm>
            <a:off x="536458" y="3163975"/>
            <a:ext cx="1095553" cy="1095553"/>
          </a:xfrm>
          <a:prstGeom prst="ellipse">
            <a:avLst/>
          </a:prstGeom>
          <a:blipFill>
            <a:blip r:embed="rId6">
              <a:extLst>
                <a:ext uri="{96DAC541-7B7A-43D3-8B79-37D633B846F1}">
                  <asvg:svgBlip xmlns:asvg="http://schemas.microsoft.com/office/drawing/2016/SVG/main" r:embed="rId7"/>
                </a:ext>
              </a:extLst>
            </a:blip>
            <a:srcRect/>
            <a:stretch>
              <a:fillRect/>
            </a:stretch>
          </a:bli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19" name="Freeform: Shape 18">
            <a:extLst>
              <a:ext uri="{FF2B5EF4-FFF2-40B4-BE49-F238E27FC236}">
                <a16:creationId xmlns:a16="http://schemas.microsoft.com/office/drawing/2014/main" id="{5088F5B4-708E-4426-1034-8D5F9520C686}"/>
              </a:ext>
            </a:extLst>
          </p:cNvPr>
          <p:cNvSpPr/>
          <p:nvPr/>
        </p:nvSpPr>
        <p:spPr>
          <a:xfrm>
            <a:off x="1658001" y="3180277"/>
            <a:ext cx="2743194" cy="1095553"/>
          </a:xfrm>
          <a:custGeom>
            <a:avLst/>
            <a:gdLst>
              <a:gd name="connsiteX0" fmla="*/ 0 w 2743194"/>
              <a:gd name="connsiteY0" fmla="*/ 0 h 1095553"/>
              <a:gd name="connsiteX1" fmla="*/ 2743194 w 2743194"/>
              <a:gd name="connsiteY1" fmla="*/ 0 h 1095553"/>
              <a:gd name="connsiteX2" fmla="*/ 2743194 w 2743194"/>
              <a:gd name="connsiteY2" fmla="*/ 1095553 h 1095553"/>
              <a:gd name="connsiteX3" fmla="*/ 0 w 2743194"/>
              <a:gd name="connsiteY3" fmla="*/ 1095553 h 1095553"/>
              <a:gd name="connsiteX4" fmla="*/ 0 w 2743194"/>
              <a:gd name="connsiteY4" fmla="*/ 0 h 1095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4" h="1095553">
                <a:moveTo>
                  <a:pt x="0" y="0"/>
                </a:moveTo>
                <a:lnTo>
                  <a:pt x="2743194" y="0"/>
                </a:lnTo>
                <a:lnTo>
                  <a:pt x="2743194" y="1095553"/>
                </a:lnTo>
                <a:lnTo>
                  <a:pt x="0" y="1095553"/>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kern="1200" dirty="0"/>
              <a:t>Manually edit </a:t>
            </a:r>
            <a:r>
              <a:rPr lang="en-US" sz="1400" b="1" kern="1200" dirty="0"/>
              <a:t>school exit type </a:t>
            </a:r>
            <a:r>
              <a:rPr lang="en-US" sz="1400" kern="1200" dirty="0"/>
              <a:t>on SSA file</a:t>
            </a:r>
          </a:p>
        </p:txBody>
      </p:sp>
      <p:sp>
        <p:nvSpPr>
          <p:cNvPr id="20" name="Oval 19" descr="Refresh with solid fill">
            <a:extLst>
              <a:ext uri="{FF2B5EF4-FFF2-40B4-BE49-F238E27FC236}">
                <a16:creationId xmlns:a16="http://schemas.microsoft.com/office/drawing/2014/main" id="{096825AB-6088-95C5-9E21-E90F6203EB24}"/>
              </a:ext>
            </a:extLst>
          </p:cNvPr>
          <p:cNvSpPr/>
          <p:nvPr/>
        </p:nvSpPr>
        <p:spPr>
          <a:xfrm>
            <a:off x="536458" y="4604628"/>
            <a:ext cx="1095553" cy="1095553"/>
          </a:xfrm>
          <a:prstGeom prst="ellipse">
            <a:avLst/>
          </a:prstGeom>
          <a:blipFill>
            <a:blip r:embed="rId8">
              <a:extLst>
                <a:ext uri="{96DAC541-7B7A-43D3-8B79-37D633B846F1}">
                  <asvg:svgBlip xmlns:asvg="http://schemas.microsoft.com/office/drawing/2016/SVG/main" r:embed="rId9"/>
                </a:ext>
              </a:extLst>
            </a:blip>
            <a:srcRect/>
            <a:stretch>
              <a:fillRect/>
            </a:stretch>
          </a:bli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21" name="Freeform: Shape 20">
            <a:extLst>
              <a:ext uri="{FF2B5EF4-FFF2-40B4-BE49-F238E27FC236}">
                <a16:creationId xmlns:a16="http://schemas.microsoft.com/office/drawing/2014/main" id="{FAE70AB0-E60C-B35F-B27D-CB6F01FF2543}"/>
              </a:ext>
            </a:extLst>
          </p:cNvPr>
          <p:cNvSpPr/>
          <p:nvPr/>
        </p:nvSpPr>
        <p:spPr>
          <a:xfrm>
            <a:off x="1658001" y="4620930"/>
            <a:ext cx="2743194" cy="1095553"/>
          </a:xfrm>
          <a:custGeom>
            <a:avLst/>
            <a:gdLst>
              <a:gd name="connsiteX0" fmla="*/ 0 w 2743194"/>
              <a:gd name="connsiteY0" fmla="*/ 0 h 1095553"/>
              <a:gd name="connsiteX1" fmla="*/ 2743194 w 2743194"/>
              <a:gd name="connsiteY1" fmla="*/ 0 h 1095553"/>
              <a:gd name="connsiteX2" fmla="*/ 2743194 w 2743194"/>
              <a:gd name="connsiteY2" fmla="*/ 1095553 h 1095553"/>
              <a:gd name="connsiteX3" fmla="*/ 0 w 2743194"/>
              <a:gd name="connsiteY3" fmla="*/ 1095553 h 1095553"/>
              <a:gd name="connsiteX4" fmla="*/ 0 w 2743194"/>
              <a:gd name="connsiteY4" fmla="*/ 0 h 1095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4" h="1095553">
                <a:moveTo>
                  <a:pt x="0" y="0"/>
                </a:moveTo>
                <a:lnTo>
                  <a:pt x="2743194" y="0"/>
                </a:lnTo>
                <a:lnTo>
                  <a:pt x="2743194" y="1095553"/>
                </a:lnTo>
                <a:lnTo>
                  <a:pt x="0" y="1095553"/>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Update SEY Snapshot</a:t>
            </a:r>
          </a:p>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b="1" i="1" kern="1200" dirty="0">
                <a:solidFill>
                  <a:schemeClr val="accent1"/>
                </a:solidFill>
              </a:rPr>
              <a:t>Independent Change</a:t>
            </a:r>
          </a:p>
        </p:txBody>
      </p:sp>
      <p:sp>
        <p:nvSpPr>
          <p:cNvPr id="22" name="Oval 21" descr="Checkbox Checked with solid fill">
            <a:extLst>
              <a:ext uri="{FF2B5EF4-FFF2-40B4-BE49-F238E27FC236}">
                <a16:creationId xmlns:a16="http://schemas.microsoft.com/office/drawing/2014/main" id="{CCAC94B3-87B2-8F9D-FA0B-76DB30DD4602}"/>
              </a:ext>
            </a:extLst>
          </p:cNvPr>
          <p:cNvSpPr/>
          <p:nvPr/>
        </p:nvSpPr>
        <p:spPr>
          <a:xfrm>
            <a:off x="4070591" y="1789998"/>
            <a:ext cx="1095553" cy="1095553"/>
          </a:xfrm>
          <a:prstGeom prst="ellipse">
            <a:avLst/>
          </a:prstGeom>
          <a:blipFill>
            <a:blip r:embed="rId10">
              <a:extLst>
                <a:ext uri="{96DAC541-7B7A-43D3-8B79-37D633B846F1}">
                  <asvg:svgBlip xmlns:asvg="http://schemas.microsoft.com/office/drawing/2016/SVG/main" r:embed="rId11"/>
                </a:ext>
              </a:extLst>
            </a:blip>
            <a:srcRect/>
            <a:stretch>
              <a:fillRect/>
            </a:stretch>
          </a:bli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23" name="Freeform: Shape 22">
            <a:extLst>
              <a:ext uri="{FF2B5EF4-FFF2-40B4-BE49-F238E27FC236}">
                <a16:creationId xmlns:a16="http://schemas.microsoft.com/office/drawing/2014/main" id="{9D822728-489B-83A2-DF45-1611C69664D0}"/>
              </a:ext>
            </a:extLst>
          </p:cNvPr>
          <p:cNvSpPr/>
          <p:nvPr/>
        </p:nvSpPr>
        <p:spPr>
          <a:xfrm>
            <a:off x="5178193" y="1787259"/>
            <a:ext cx="2743194" cy="1095553"/>
          </a:xfrm>
          <a:custGeom>
            <a:avLst/>
            <a:gdLst>
              <a:gd name="connsiteX0" fmla="*/ 0 w 2743194"/>
              <a:gd name="connsiteY0" fmla="*/ 0 h 1095553"/>
              <a:gd name="connsiteX1" fmla="*/ 2743194 w 2743194"/>
              <a:gd name="connsiteY1" fmla="*/ 0 h 1095553"/>
              <a:gd name="connsiteX2" fmla="*/ 2743194 w 2743194"/>
              <a:gd name="connsiteY2" fmla="*/ 1095553 h 1095553"/>
              <a:gd name="connsiteX3" fmla="*/ 0 w 2743194"/>
              <a:gd name="connsiteY3" fmla="*/ 1095553 h 1095553"/>
              <a:gd name="connsiteX4" fmla="*/ 0 w 2743194"/>
              <a:gd name="connsiteY4" fmla="*/ 0 h 1095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4" h="1095553">
                <a:moveTo>
                  <a:pt x="0" y="0"/>
                </a:moveTo>
                <a:lnTo>
                  <a:pt x="2743194" y="0"/>
                </a:lnTo>
                <a:lnTo>
                  <a:pt x="2743194" y="1095553"/>
                </a:lnTo>
                <a:lnTo>
                  <a:pt x="0" y="1095553"/>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Data is accurate as reported</a:t>
            </a:r>
          </a:p>
        </p:txBody>
      </p:sp>
      <p:sp>
        <p:nvSpPr>
          <p:cNvPr id="24" name="Oval 23" descr="Paper with solid fill">
            <a:extLst>
              <a:ext uri="{FF2B5EF4-FFF2-40B4-BE49-F238E27FC236}">
                <a16:creationId xmlns:a16="http://schemas.microsoft.com/office/drawing/2014/main" id="{B62EA8F8-2A87-E602-5877-6D62990E4CDA}"/>
              </a:ext>
            </a:extLst>
          </p:cNvPr>
          <p:cNvSpPr/>
          <p:nvPr/>
        </p:nvSpPr>
        <p:spPr>
          <a:xfrm>
            <a:off x="4070591" y="3796871"/>
            <a:ext cx="1095553" cy="1095553"/>
          </a:xfrm>
          <a:prstGeom prst="ellipse">
            <a:avLst/>
          </a:prstGeom>
          <a:blipFill>
            <a:blip r:embed="rId12">
              <a:extLst>
                <a:ext uri="{96DAC541-7B7A-43D3-8B79-37D633B846F1}">
                  <asvg:svgBlip xmlns:asvg="http://schemas.microsoft.com/office/drawing/2016/SVG/main" r:embed="rId13"/>
                </a:ext>
              </a:extLst>
            </a:blip>
            <a:srcRect/>
            <a:stretch>
              <a:fillRect/>
            </a:stretch>
          </a:bli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25" name="Freeform: Shape 24">
            <a:extLst>
              <a:ext uri="{FF2B5EF4-FFF2-40B4-BE49-F238E27FC236}">
                <a16:creationId xmlns:a16="http://schemas.microsoft.com/office/drawing/2014/main" id="{4784B27F-1A08-FA4E-BC67-6FD1188AFBA5}"/>
              </a:ext>
            </a:extLst>
          </p:cNvPr>
          <p:cNvSpPr/>
          <p:nvPr/>
        </p:nvSpPr>
        <p:spPr>
          <a:xfrm>
            <a:off x="5168661" y="3343273"/>
            <a:ext cx="2743194" cy="2227994"/>
          </a:xfrm>
          <a:custGeom>
            <a:avLst/>
            <a:gdLst>
              <a:gd name="connsiteX0" fmla="*/ 0 w 2743194"/>
              <a:gd name="connsiteY0" fmla="*/ 0 h 2227994"/>
              <a:gd name="connsiteX1" fmla="*/ 2743194 w 2743194"/>
              <a:gd name="connsiteY1" fmla="*/ 0 h 2227994"/>
              <a:gd name="connsiteX2" fmla="*/ 2743194 w 2743194"/>
              <a:gd name="connsiteY2" fmla="*/ 2227994 h 2227994"/>
              <a:gd name="connsiteX3" fmla="*/ 0 w 2743194"/>
              <a:gd name="connsiteY3" fmla="*/ 2227994 h 2227994"/>
              <a:gd name="connsiteX4" fmla="*/ 0 w 2743194"/>
              <a:gd name="connsiteY4" fmla="*/ 0 h 2227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4" h="2227994">
                <a:moveTo>
                  <a:pt x="0" y="0"/>
                </a:moveTo>
                <a:lnTo>
                  <a:pt x="2743194" y="0"/>
                </a:lnTo>
                <a:lnTo>
                  <a:pt x="2743194" y="2227994"/>
                </a:lnTo>
                <a:lnTo>
                  <a:pt x="0" y="2227994"/>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Submit </a:t>
            </a:r>
            <a:r>
              <a:rPr lang="en-US" sz="1400" b="1" i="1" kern="1200" dirty="0"/>
              <a:t>Exception Request</a:t>
            </a:r>
            <a:br>
              <a:rPr lang="en-US" sz="1400" i="1" kern="1200" dirty="0"/>
            </a:br>
            <a:br>
              <a:rPr lang="en-US" sz="1400" i="1" kern="1200" dirty="0"/>
            </a:br>
            <a:r>
              <a:rPr lang="en-US" sz="1200" i="0" kern="1200" dirty="0"/>
              <a:t>Note: SE900 errors require a copy of the student’s adequate documentation to be included as supporting evidence</a:t>
            </a:r>
            <a:br>
              <a:rPr lang="en-US" sz="1200" i="0" kern="1200" dirty="0"/>
            </a:br>
            <a:endParaRPr lang="en-US" sz="1400" i="0" kern="1200" dirty="0"/>
          </a:p>
          <a:p>
            <a:pPr marL="0" lvl="0" indent="0" algn="l" defTabSz="622300">
              <a:lnSpc>
                <a:spcPct val="90000"/>
              </a:lnSpc>
              <a:spcBef>
                <a:spcPct val="0"/>
              </a:spcBef>
              <a:spcAft>
                <a:spcPct val="35000"/>
              </a:spcAft>
              <a:buNone/>
            </a:pPr>
            <a:r>
              <a:rPr lang="en-US" sz="1400" b="1" i="1" kern="1200" dirty="0">
                <a:solidFill>
                  <a:schemeClr val="accent1"/>
                </a:solidFill>
              </a:rPr>
              <a:t>Supported Correction</a:t>
            </a:r>
          </a:p>
        </p:txBody>
      </p:sp>
      <p:sp>
        <p:nvSpPr>
          <p:cNvPr id="26" name="Oval 25" descr="Transfer with solid fill">
            <a:extLst>
              <a:ext uri="{FF2B5EF4-FFF2-40B4-BE49-F238E27FC236}">
                <a16:creationId xmlns:a16="http://schemas.microsoft.com/office/drawing/2014/main" id="{3CC38D27-B57C-2B8D-83F3-4AA5C33735A0}"/>
              </a:ext>
            </a:extLst>
          </p:cNvPr>
          <p:cNvSpPr/>
          <p:nvPr/>
        </p:nvSpPr>
        <p:spPr>
          <a:xfrm>
            <a:off x="8014296" y="1723322"/>
            <a:ext cx="1095553" cy="1095553"/>
          </a:xfrm>
          <a:prstGeom prst="ellipse">
            <a:avLst/>
          </a:prstGeom>
          <a:blipFill>
            <a:blip r:embed="rId14">
              <a:extLst>
                <a:ext uri="{96DAC541-7B7A-43D3-8B79-37D633B846F1}">
                  <asvg:svgBlip xmlns:asvg="http://schemas.microsoft.com/office/drawing/2016/SVG/main" r:embed="rId15"/>
                </a:ext>
              </a:extLst>
            </a:blip>
            <a:srcRect/>
            <a:stretch>
              <a:fillRect/>
            </a:stretch>
          </a:bli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27" name="Freeform: Shape 26">
            <a:extLst>
              <a:ext uri="{FF2B5EF4-FFF2-40B4-BE49-F238E27FC236}">
                <a16:creationId xmlns:a16="http://schemas.microsoft.com/office/drawing/2014/main" id="{C6BC4450-67F5-A436-51A9-A6211C90C3FF}"/>
              </a:ext>
            </a:extLst>
          </p:cNvPr>
          <p:cNvSpPr/>
          <p:nvPr/>
        </p:nvSpPr>
        <p:spPr>
          <a:xfrm>
            <a:off x="9144006" y="1711052"/>
            <a:ext cx="2743194" cy="1095553"/>
          </a:xfrm>
          <a:custGeom>
            <a:avLst/>
            <a:gdLst>
              <a:gd name="connsiteX0" fmla="*/ 0 w 2743194"/>
              <a:gd name="connsiteY0" fmla="*/ 0 h 1095553"/>
              <a:gd name="connsiteX1" fmla="*/ 2743194 w 2743194"/>
              <a:gd name="connsiteY1" fmla="*/ 0 h 1095553"/>
              <a:gd name="connsiteX2" fmla="*/ 2743194 w 2743194"/>
              <a:gd name="connsiteY2" fmla="*/ 1095553 h 1095553"/>
              <a:gd name="connsiteX3" fmla="*/ 0 w 2743194"/>
              <a:gd name="connsiteY3" fmla="*/ 1095553 h 1095553"/>
              <a:gd name="connsiteX4" fmla="*/ 0 w 2743194"/>
              <a:gd name="connsiteY4" fmla="*/ 0 h 1095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4" h="1095553">
                <a:moveTo>
                  <a:pt x="0" y="0"/>
                </a:moveTo>
                <a:lnTo>
                  <a:pt x="2743194" y="0"/>
                </a:lnTo>
                <a:lnTo>
                  <a:pt x="2743194" y="1095553"/>
                </a:lnTo>
                <a:lnTo>
                  <a:pt x="0" y="1095553"/>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Data is incorrect and must be updated</a:t>
            </a:r>
          </a:p>
        </p:txBody>
      </p:sp>
      <p:sp>
        <p:nvSpPr>
          <p:cNvPr id="28" name="Oval 27" descr="Pencil with solid fill">
            <a:extLst>
              <a:ext uri="{FF2B5EF4-FFF2-40B4-BE49-F238E27FC236}">
                <a16:creationId xmlns:a16="http://schemas.microsoft.com/office/drawing/2014/main" id="{A4F2A795-7499-1299-4A2A-9649F26A7602}"/>
              </a:ext>
            </a:extLst>
          </p:cNvPr>
          <p:cNvSpPr/>
          <p:nvPr/>
        </p:nvSpPr>
        <p:spPr>
          <a:xfrm>
            <a:off x="8014296" y="3163975"/>
            <a:ext cx="1095553" cy="1095553"/>
          </a:xfrm>
          <a:prstGeom prst="ellipse">
            <a:avLst/>
          </a:prstGeom>
          <a:blipFill>
            <a:blip r:embed="rId16">
              <a:extLst>
                <a:ext uri="{96DAC541-7B7A-43D3-8B79-37D633B846F1}">
                  <asvg:svgBlip xmlns:asvg="http://schemas.microsoft.com/office/drawing/2016/SVG/main" r:embed="rId17"/>
                </a:ext>
              </a:extLst>
            </a:blip>
            <a:srcRect/>
            <a:stretch>
              <a:fillRect/>
            </a:stretch>
          </a:bli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29" name="Freeform: Shape 28">
            <a:extLst>
              <a:ext uri="{FF2B5EF4-FFF2-40B4-BE49-F238E27FC236}">
                <a16:creationId xmlns:a16="http://schemas.microsoft.com/office/drawing/2014/main" id="{B766DA4F-F898-47D9-75B1-B9EC6585E3AD}"/>
              </a:ext>
            </a:extLst>
          </p:cNvPr>
          <p:cNvSpPr/>
          <p:nvPr/>
        </p:nvSpPr>
        <p:spPr>
          <a:xfrm>
            <a:off x="9150465" y="3142174"/>
            <a:ext cx="2743194" cy="1095553"/>
          </a:xfrm>
          <a:custGeom>
            <a:avLst/>
            <a:gdLst>
              <a:gd name="connsiteX0" fmla="*/ 0 w 2743194"/>
              <a:gd name="connsiteY0" fmla="*/ 0 h 1095553"/>
              <a:gd name="connsiteX1" fmla="*/ 2743194 w 2743194"/>
              <a:gd name="connsiteY1" fmla="*/ 0 h 1095553"/>
              <a:gd name="connsiteX2" fmla="*/ 2743194 w 2743194"/>
              <a:gd name="connsiteY2" fmla="*/ 1095553 h 1095553"/>
              <a:gd name="connsiteX3" fmla="*/ 0 w 2743194"/>
              <a:gd name="connsiteY3" fmla="*/ 1095553 h 1095553"/>
              <a:gd name="connsiteX4" fmla="*/ 0 w 2743194"/>
              <a:gd name="connsiteY4" fmla="*/ 0 h 1095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4" h="1095553">
                <a:moveTo>
                  <a:pt x="0" y="0"/>
                </a:moveTo>
                <a:lnTo>
                  <a:pt x="2743194" y="0"/>
                </a:lnTo>
                <a:lnTo>
                  <a:pt x="2743194" y="1095553"/>
                </a:lnTo>
                <a:lnTo>
                  <a:pt x="0" y="1095553"/>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Manually edit SSA data field</a:t>
            </a:r>
            <a:br>
              <a:rPr lang="en-US" sz="1400" kern="1200" dirty="0"/>
            </a:br>
            <a:r>
              <a:rPr lang="en-US" sz="1200" i="1" kern="1200" dirty="0"/>
              <a:t>If need to make DEM updates, contact SEY first</a:t>
            </a:r>
            <a:endParaRPr lang="en-US" sz="1400" i="1" kern="1200" dirty="0"/>
          </a:p>
        </p:txBody>
      </p:sp>
      <p:sp>
        <p:nvSpPr>
          <p:cNvPr id="30" name="Oval 29" descr="Document with solid fill">
            <a:extLst>
              <a:ext uri="{FF2B5EF4-FFF2-40B4-BE49-F238E27FC236}">
                <a16:creationId xmlns:a16="http://schemas.microsoft.com/office/drawing/2014/main" id="{770963D0-F1F2-C898-6216-9D544A310224}"/>
              </a:ext>
            </a:extLst>
          </p:cNvPr>
          <p:cNvSpPr/>
          <p:nvPr/>
        </p:nvSpPr>
        <p:spPr>
          <a:xfrm>
            <a:off x="8014296" y="4604628"/>
            <a:ext cx="1095553" cy="1095553"/>
          </a:xfrm>
          <a:prstGeom prst="ellipse">
            <a:avLst/>
          </a:prstGeom>
          <a:blipFill>
            <a:blip r:embed="rId18">
              <a:extLst>
                <a:ext uri="{96DAC541-7B7A-43D3-8B79-37D633B846F1}">
                  <asvg:svgBlip xmlns:asvg="http://schemas.microsoft.com/office/drawing/2016/SVG/main" r:embed="rId19"/>
                </a:ext>
              </a:extLst>
            </a:blip>
            <a:srcRect/>
            <a:stretch>
              <a:fillRect/>
            </a:stretch>
          </a:bli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31" name="Freeform: Shape 30">
            <a:extLst>
              <a:ext uri="{FF2B5EF4-FFF2-40B4-BE49-F238E27FC236}">
                <a16:creationId xmlns:a16="http://schemas.microsoft.com/office/drawing/2014/main" id="{A3A87836-9D7E-6B9D-C66B-F9F990B4A751}"/>
              </a:ext>
            </a:extLst>
          </p:cNvPr>
          <p:cNvSpPr/>
          <p:nvPr/>
        </p:nvSpPr>
        <p:spPr>
          <a:xfrm>
            <a:off x="9144006" y="4563786"/>
            <a:ext cx="2743194" cy="1095553"/>
          </a:xfrm>
          <a:custGeom>
            <a:avLst/>
            <a:gdLst>
              <a:gd name="connsiteX0" fmla="*/ 0 w 2743194"/>
              <a:gd name="connsiteY0" fmla="*/ 0 h 1095553"/>
              <a:gd name="connsiteX1" fmla="*/ 2743194 w 2743194"/>
              <a:gd name="connsiteY1" fmla="*/ 0 h 1095553"/>
              <a:gd name="connsiteX2" fmla="*/ 2743194 w 2743194"/>
              <a:gd name="connsiteY2" fmla="*/ 1095553 h 1095553"/>
              <a:gd name="connsiteX3" fmla="*/ 0 w 2743194"/>
              <a:gd name="connsiteY3" fmla="*/ 1095553 h 1095553"/>
              <a:gd name="connsiteX4" fmla="*/ 0 w 2743194"/>
              <a:gd name="connsiteY4" fmla="*/ 0 h 1095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4" h="1095553">
                <a:moveTo>
                  <a:pt x="0" y="0"/>
                </a:moveTo>
                <a:lnTo>
                  <a:pt x="2743194" y="0"/>
                </a:lnTo>
                <a:lnTo>
                  <a:pt x="2743194" y="1095553"/>
                </a:lnTo>
                <a:lnTo>
                  <a:pt x="0" y="1095553"/>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Submit </a:t>
            </a:r>
            <a:r>
              <a:rPr lang="en-US" sz="1400" b="1" i="1" kern="1200" dirty="0"/>
              <a:t>Post-Cross LEA Data Change Request</a:t>
            </a:r>
          </a:p>
          <a:p>
            <a:pPr marL="0" lvl="0" indent="0" algn="l" defTabSz="622300">
              <a:lnSpc>
                <a:spcPct val="90000"/>
              </a:lnSpc>
              <a:spcBef>
                <a:spcPct val="0"/>
              </a:spcBef>
              <a:spcAft>
                <a:spcPct val="35000"/>
              </a:spcAft>
              <a:buNone/>
            </a:pPr>
            <a:endParaRPr lang="en-US" sz="1400" b="1" i="1" kern="1200" dirty="0"/>
          </a:p>
          <a:p>
            <a:pPr marL="0" lvl="0" indent="0" algn="l" defTabSz="622300">
              <a:lnSpc>
                <a:spcPct val="90000"/>
              </a:lnSpc>
              <a:spcBef>
                <a:spcPct val="0"/>
              </a:spcBef>
              <a:spcAft>
                <a:spcPct val="35000"/>
              </a:spcAft>
              <a:buNone/>
            </a:pPr>
            <a:r>
              <a:rPr lang="en-US" sz="1400" b="1" i="1" kern="1200" dirty="0">
                <a:solidFill>
                  <a:schemeClr val="accent1"/>
                </a:solidFill>
              </a:rPr>
              <a:t>Supported Change</a:t>
            </a:r>
          </a:p>
        </p:txBody>
      </p:sp>
    </p:spTree>
    <p:extLst>
      <p:ext uri="{BB962C8B-B14F-4D97-AF65-F5344CB8AC3E}">
        <p14:creationId xmlns:p14="http://schemas.microsoft.com/office/powerpoint/2010/main" val="3817902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1E53C3-E9A8-C3B0-A84A-ED070D2DF64D}"/>
              </a:ext>
            </a:extLst>
          </p:cNvPr>
          <p:cNvSpPr>
            <a:spLocks noGrp="1"/>
          </p:cNvSpPr>
          <p:nvPr>
            <p:ph type="title"/>
          </p:nvPr>
        </p:nvSpPr>
        <p:spPr/>
        <p:txBody>
          <a:bodyPr/>
          <a:lstStyle/>
          <a:p>
            <a:r>
              <a:rPr lang="en-US" dirty="0"/>
              <a:t>Exception Request</a:t>
            </a:r>
          </a:p>
        </p:txBody>
      </p:sp>
      <p:sp>
        <p:nvSpPr>
          <p:cNvPr id="6" name="Content Placeholder 5">
            <a:extLst>
              <a:ext uri="{FF2B5EF4-FFF2-40B4-BE49-F238E27FC236}">
                <a16:creationId xmlns:a16="http://schemas.microsoft.com/office/drawing/2014/main" id="{2E012735-D876-C004-C169-90284BB85BC8}"/>
              </a:ext>
            </a:extLst>
          </p:cNvPr>
          <p:cNvSpPr>
            <a:spLocks noGrp="1"/>
          </p:cNvSpPr>
          <p:nvPr>
            <p:ph idx="1"/>
          </p:nvPr>
        </p:nvSpPr>
        <p:spPr/>
        <p:txBody>
          <a:bodyPr>
            <a:normAutofit/>
          </a:bodyPr>
          <a:lstStyle/>
          <a:p>
            <a:r>
              <a:rPr lang="en-US" sz="2000" dirty="0"/>
              <a:t>Data does not change</a:t>
            </a:r>
          </a:p>
          <a:p>
            <a:r>
              <a:rPr lang="en-US" sz="2000" dirty="0"/>
              <a:t>Error/warning clears because the business rule has been overridden</a:t>
            </a:r>
          </a:p>
          <a:p>
            <a:r>
              <a:rPr lang="en-US" sz="2000" dirty="0"/>
              <a:t>Submit completed exception request template to Syncplicity</a:t>
            </a:r>
          </a:p>
          <a:p>
            <a:r>
              <a:rPr lang="en-US" sz="2000" dirty="0"/>
              <a:t>SE900 exceptions require LEAs to upload a copy of the adequate documentation (confirmation of enrollment &amp; attendance) </a:t>
            </a:r>
            <a:r>
              <a:rPr lang="en-US" sz="2000" b="1" dirty="0"/>
              <a:t>in addition to the exception request template</a:t>
            </a:r>
          </a:p>
          <a:p>
            <a:r>
              <a:rPr lang="en-US" sz="2000" dirty="0"/>
              <a:t>Email </a:t>
            </a:r>
            <a:r>
              <a:rPr lang="en-US" sz="2000" dirty="0">
                <a:hlinkClick r:id="rId2"/>
              </a:rPr>
              <a:t>StudentEndOfYear@cde.state.co.us</a:t>
            </a:r>
            <a:r>
              <a:rPr lang="en-US" sz="2000" dirty="0"/>
              <a:t> to notify request has been placed in Syncplicity for review</a:t>
            </a:r>
          </a:p>
          <a:p>
            <a:r>
              <a:rPr lang="en-US" sz="2000" i="1" dirty="0"/>
              <a:t>Exception Request Template </a:t>
            </a:r>
            <a:r>
              <a:rPr lang="en-US" sz="2000" dirty="0"/>
              <a:t>and </a:t>
            </a:r>
            <a:r>
              <a:rPr lang="en-US" sz="2000" i="1" dirty="0"/>
              <a:t>Exception Request Directions </a:t>
            </a:r>
            <a:r>
              <a:rPr lang="en-US" sz="2000" dirty="0"/>
              <a:t>are available on the </a:t>
            </a:r>
            <a:r>
              <a:rPr lang="en-US" sz="2000" dirty="0">
                <a:hlinkClick r:id="rId3"/>
              </a:rPr>
              <a:t>SEY Website</a:t>
            </a:r>
            <a:endParaRPr lang="en-US" sz="2000" dirty="0"/>
          </a:p>
          <a:p>
            <a:endParaRPr lang="en-US" sz="2000" dirty="0"/>
          </a:p>
        </p:txBody>
      </p:sp>
      <p:sp>
        <p:nvSpPr>
          <p:cNvPr id="2" name="Slide Number Placeholder 1">
            <a:extLst>
              <a:ext uri="{FF2B5EF4-FFF2-40B4-BE49-F238E27FC236}">
                <a16:creationId xmlns:a16="http://schemas.microsoft.com/office/drawing/2014/main" id="{48972121-C069-7E27-155C-BF30032D37DF}"/>
              </a:ext>
            </a:extLst>
          </p:cNvPr>
          <p:cNvSpPr>
            <a:spLocks noGrp="1"/>
          </p:cNvSpPr>
          <p:nvPr>
            <p:ph type="sldNum" sz="quarter" idx="12"/>
          </p:nvPr>
        </p:nvSpPr>
        <p:spPr/>
        <p:txBody>
          <a:bodyPr/>
          <a:lstStyle/>
          <a:p>
            <a:fld id="{C479D5F6-EDCB-402A-AC08-4943A1820E8F}" type="slidenum">
              <a:rPr lang="en-US" smtClean="0"/>
              <a:pPr/>
              <a:t>11</a:t>
            </a:fld>
            <a:endParaRPr lang="en-US" dirty="0"/>
          </a:p>
        </p:txBody>
      </p:sp>
    </p:spTree>
    <p:extLst>
      <p:ext uri="{BB962C8B-B14F-4D97-AF65-F5344CB8AC3E}">
        <p14:creationId xmlns:p14="http://schemas.microsoft.com/office/powerpoint/2010/main" val="4185970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1E53C3-E9A8-C3B0-A84A-ED070D2DF64D}"/>
              </a:ext>
            </a:extLst>
          </p:cNvPr>
          <p:cNvSpPr>
            <a:spLocks noGrp="1"/>
          </p:cNvSpPr>
          <p:nvPr>
            <p:ph type="title"/>
          </p:nvPr>
        </p:nvSpPr>
        <p:spPr/>
        <p:txBody>
          <a:bodyPr/>
          <a:lstStyle/>
          <a:p>
            <a:r>
              <a:rPr lang="en-US" dirty="0"/>
              <a:t>Post-Cross LEA Data Change Request</a:t>
            </a:r>
          </a:p>
        </p:txBody>
      </p:sp>
      <p:sp>
        <p:nvSpPr>
          <p:cNvPr id="6" name="Content Placeholder 5">
            <a:extLst>
              <a:ext uri="{FF2B5EF4-FFF2-40B4-BE49-F238E27FC236}">
                <a16:creationId xmlns:a16="http://schemas.microsoft.com/office/drawing/2014/main" id="{2E012735-D876-C004-C169-90284BB85BC8}"/>
              </a:ext>
            </a:extLst>
          </p:cNvPr>
          <p:cNvSpPr>
            <a:spLocks noGrp="1"/>
          </p:cNvSpPr>
          <p:nvPr>
            <p:ph idx="1"/>
          </p:nvPr>
        </p:nvSpPr>
        <p:spPr/>
        <p:txBody>
          <a:bodyPr>
            <a:normAutofit/>
          </a:bodyPr>
          <a:lstStyle/>
          <a:p>
            <a:r>
              <a:rPr lang="en-US" sz="2000" dirty="0"/>
              <a:t>Unique to Post-Cross LEA phase of SEY Collection</a:t>
            </a:r>
          </a:p>
          <a:p>
            <a:r>
              <a:rPr lang="en-US" sz="2000" dirty="0"/>
              <a:t>Data is changed, manually edited in pipeline using the edit record tool</a:t>
            </a:r>
          </a:p>
          <a:p>
            <a:pPr lvl="1"/>
            <a:r>
              <a:rPr lang="en-US" sz="1800" dirty="0"/>
              <a:t>School Exit Type</a:t>
            </a:r>
          </a:p>
          <a:p>
            <a:pPr lvl="1"/>
            <a:r>
              <a:rPr lang="en-US" sz="1800" dirty="0"/>
              <a:t>School Exit Date</a:t>
            </a:r>
          </a:p>
          <a:p>
            <a:pPr lvl="1"/>
            <a:r>
              <a:rPr lang="en-US" sz="1800" dirty="0"/>
              <a:t>Retention Code</a:t>
            </a:r>
          </a:p>
          <a:p>
            <a:pPr lvl="1"/>
            <a:r>
              <a:rPr lang="en-US" sz="1800" dirty="0"/>
              <a:t>Other data fields in rare circumstances</a:t>
            </a:r>
          </a:p>
          <a:p>
            <a:r>
              <a:rPr lang="en-US" sz="2000" dirty="0"/>
              <a:t>Error/warning clears due to corrected data</a:t>
            </a:r>
          </a:p>
          <a:p>
            <a:r>
              <a:rPr lang="en-US" sz="2000" dirty="0"/>
              <a:t>Email </a:t>
            </a:r>
            <a:r>
              <a:rPr lang="en-US" sz="2000" dirty="0">
                <a:hlinkClick r:id="rId2"/>
              </a:rPr>
              <a:t>StudentEndOfYear@cde.state.co.us</a:t>
            </a:r>
            <a:r>
              <a:rPr lang="en-US" sz="2000" dirty="0"/>
              <a:t> to notify request has been placed in Syncplicity for review</a:t>
            </a:r>
          </a:p>
          <a:p>
            <a:r>
              <a:rPr lang="en-US" sz="2000" i="1" dirty="0"/>
              <a:t>Post-Cross LEA Data Change Request Template </a:t>
            </a:r>
            <a:r>
              <a:rPr lang="en-US" sz="2000" dirty="0"/>
              <a:t>and </a:t>
            </a:r>
            <a:r>
              <a:rPr lang="en-US" sz="2000" i="1" dirty="0"/>
              <a:t>Post-Cross LEA Data Change Request Directions </a:t>
            </a:r>
            <a:r>
              <a:rPr lang="en-US" sz="2000" dirty="0"/>
              <a:t>are available on the </a:t>
            </a:r>
            <a:r>
              <a:rPr lang="en-US" sz="2000" dirty="0">
                <a:hlinkClick r:id="rId3"/>
              </a:rPr>
              <a:t>SEY Website</a:t>
            </a:r>
            <a:endParaRPr lang="en-US" sz="2000" dirty="0"/>
          </a:p>
          <a:p>
            <a:endParaRPr lang="en-US" sz="2000" dirty="0"/>
          </a:p>
          <a:p>
            <a:endParaRPr lang="en-US" sz="2000" dirty="0"/>
          </a:p>
        </p:txBody>
      </p:sp>
      <p:sp>
        <p:nvSpPr>
          <p:cNvPr id="2" name="Slide Number Placeholder 1">
            <a:extLst>
              <a:ext uri="{FF2B5EF4-FFF2-40B4-BE49-F238E27FC236}">
                <a16:creationId xmlns:a16="http://schemas.microsoft.com/office/drawing/2014/main" id="{48972121-C069-7E27-155C-BF30032D37DF}"/>
              </a:ext>
            </a:extLst>
          </p:cNvPr>
          <p:cNvSpPr>
            <a:spLocks noGrp="1"/>
          </p:cNvSpPr>
          <p:nvPr>
            <p:ph type="sldNum" sz="quarter" idx="12"/>
          </p:nvPr>
        </p:nvSpPr>
        <p:spPr/>
        <p:txBody>
          <a:bodyPr/>
          <a:lstStyle/>
          <a:p>
            <a:fld id="{C479D5F6-EDCB-402A-AC08-4943A1820E8F}" type="slidenum">
              <a:rPr lang="en-US" smtClean="0"/>
              <a:pPr/>
              <a:t>12</a:t>
            </a:fld>
            <a:endParaRPr lang="en-US" dirty="0"/>
          </a:p>
        </p:txBody>
      </p:sp>
    </p:spTree>
    <p:extLst>
      <p:ext uri="{BB962C8B-B14F-4D97-AF65-F5344CB8AC3E}">
        <p14:creationId xmlns:p14="http://schemas.microsoft.com/office/powerpoint/2010/main" val="431045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4F3D23-9220-B564-27CE-38901A21F077}"/>
              </a:ext>
            </a:extLst>
          </p:cNvPr>
          <p:cNvSpPr>
            <a:spLocks noGrp="1"/>
          </p:cNvSpPr>
          <p:nvPr>
            <p:ph type="title"/>
          </p:nvPr>
        </p:nvSpPr>
        <p:spPr>
          <a:xfrm>
            <a:off x="443564" y="218142"/>
            <a:ext cx="9321873" cy="713172"/>
          </a:xfrm>
        </p:spPr>
        <p:txBody>
          <a:bodyPr/>
          <a:lstStyle/>
          <a:p>
            <a:r>
              <a:rPr lang="en-US" dirty="0"/>
              <a:t>SASID Merges in Post-Cross Phase</a:t>
            </a:r>
          </a:p>
        </p:txBody>
      </p:sp>
      <p:sp>
        <p:nvSpPr>
          <p:cNvPr id="6" name="Content Placeholder 5">
            <a:extLst>
              <a:ext uri="{FF2B5EF4-FFF2-40B4-BE49-F238E27FC236}">
                <a16:creationId xmlns:a16="http://schemas.microsoft.com/office/drawing/2014/main" id="{1F89B61A-F7DF-9E48-87FE-DE55F3A13979}"/>
              </a:ext>
            </a:extLst>
          </p:cNvPr>
          <p:cNvSpPr>
            <a:spLocks noGrp="1"/>
          </p:cNvSpPr>
          <p:nvPr>
            <p:ph idx="1"/>
          </p:nvPr>
        </p:nvSpPr>
        <p:spPr>
          <a:xfrm>
            <a:off x="443565" y="1260125"/>
            <a:ext cx="11132917" cy="4645693"/>
          </a:xfrm>
        </p:spPr>
        <p:txBody>
          <a:bodyPr>
            <a:normAutofit fontScale="92500" lnSpcReduction="20000"/>
          </a:bodyPr>
          <a:lstStyle/>
          <a:p>
            <a:r>
              <a:rPr lang="en-US" dirty="0"/>
              <a:t>LEA will receive a SE500 error indicating the old and new SASIDs when a SASID merge is required</a:t>
            </a:r>
          </a:p>
          <a:p>
            <a:pPr lvl="1"/>
            <a:r>
              <a:rPr lang="en-US" dirty="0"/>
              <a:t>Rare situations, typically found when researching SE903 errors</a:t>
            </a:r>
          </a:p>
          <a:p>
            <a:r>
              <a:rPr lang="en-US" dirty="0"/>
              <a:t>Must be handled precisely as directions provided by SEY collection lead dictate due to unique nature of this phase</a:t>
            </a:r>
          </a:p>
          <a:p>
            <a:pPr lvl="1"/>
            <a:r>
              <a:rPr lang="en-US" dirty="0"/>
              <a:t>Post-Cross SASID merge directions posted on </a:t>
            </a:r>
            <a:r>
              <a:rPr lang="en-US" dirty="0">
                <a:hlinkClick r:id="rId2"/>
              </a:rPr>
              <a:t>SEY Website </a:t>
            </a:r>
            <a:r>
              <a:rPr lang="en-US" dirty="0"/>
              <a:t>in the Post-Cross LEA Phase section</a:t>
            </a:r>
          </a:p>
          <a:p>
            <a:r>
              <a:rPr lang="en-US" dirty="0"/>
              <a:t>General Steps:</a:t>
            </a:r>
          </a:p>
          <a:p>
            <a:pPr marL="914400" lvl="1" indent="-457200">
              <a:buFont typeface="+mj-lt"/>
              <a:buAutoNum type="arabicPeriod"/>
            </a:pPr>
            <a:r>
              <a:rPr lang="en-US" dirty="0">
                <a:highlight>
                  <a:srgbClr val="FACC7A"/>
                </a:highlight>
              </a:rPr>
              <a:t>Upload a single ‘append’ record to the DEM file for the single impacted SASID</a:t>
            </a:r>
          </a:p>
          <a:p>
            <a:pPr lvl="2"/>
            <a:r>
              <a:rPr lang="en-US" b="1" dirty="0">
                <a:highlight>
                  <a:srgbClr val="FACC7A"/>
                </a:highlight>
              </a:rPr>
              <a:t>DO NOT </a:t>
            </a:r>
            <a:r>
              <a:rPr lang="en-US" dirty="0">
                <a:highlight>
                  <a:srgbClr val="FACC7A"/>
                </a:highlight>
              </a:rPr>
              <a:t>delete or alter the original ‘old’ SASID record for this student</a:t>
            </a:r>
          </a:p>
          <a:p>
            <a:pPr lvl="2"/>
            <a:r>
              <a:rPr lang="en-US" b="1" dirty="0">
                <a:highlight>
                  <a:srgbClr val="FACC7A"/>
                </a:highlight>
              </a:rPr>
              <a:t>DO NOT </a:t>
            </a:r>
            <a:r>
              <a:rPr lang="en-US" dirty="0">
                <a:highlight>
                  <a:srgbClr val="FACC7A"/>
                </a:highlight>
              </a:rPr>
              <a:t>use the ‘replace’ function, this overwrites your entire DEM file</a:t>
            </a:r>
          </a:p>
          <a:p>
            <a:pPr marL="914400" lvl="1" indent="-457200">
              <a:buFont typeface="+mj-lt"/>
              <a:buAutoNum type="arabicPeriod"/>
            </a:pPr>
            <a:r>
              <a:rPr lang="en-US" dirty="0"/>
              <a:t>Manually edit the SSA file to reflect the updated SASID</a:t>
            </a:r>
          </a:p>
          <a:p>
            <a:pPr marL="914400" lvl="1" indent="-457200">
              <a:buFont typeface="+mj-lt"/>
              <a:buAutoNum type="arabicPeriod"/>
            </a:pPr>
            <a:r>
              <a:rPr lang="en-US" dirty="0"/>
              <a:t>Correct GG records</a:t>
            </a:r>
          </a:p>
          <a:p>
            <a:pPr lvl="2"/>
            <a:r>
              <a:rPr lang="en-US" dirty="0"/>
              <a:t>Correct source GG file and upload, replace, GG file containing all student records </a:t>
            </a:r>
          </a:p>
          <a:p>
            <a:pPr marL="914400" lvl="1" indent="-457200">
              <a:buFont typeface="+mj-lt"/>
              <a:buAutoNum type="arabicPeriod"/>
            </a:pPr>
            <a:r>
              <a:rPr lang="en-US" dirty="0"/>
              <a:t>Submit Post Cross Data Change Request</a:t>
            </a:r>
          </a:p>
          <a:p>
            <a:pPr marL="914400" lvl="1" indent="-457200">
              <a:buFont typeface="+mj-lt"/>
              <a:buAutoNum type="arabicPeriod"/>
            </a:pPr>
            <a:r>
              <a:rPr lang="en-US" dirty="0"/>
              <a:t>After receive notification from SEY Collection Lead, update snapshot and use CEDAR/COGNOS report SASID Lookup: SEY and OCT record (prior, current, subsequent year) to verify new SASID has pulled into snapshot</a:t>
            </a:r>
          </a:p>
        </p:txBody>
      </p:sp>
      <p:sp>
        <p:nvSpPr>
          <p:cNvPr id="4" name="Slide Number Placeholder 3">
            <a:extLst>
              <a:ext uri="{FF2B5EF4-FFF2-40B4-BE49-F238E27FC236}">
                <a16:creationId xmlns:a16="http://schemas.microsoft.com/office/drawing/2014/main" id="{FDFCBB24-CEA6-3366-0F6E-FE84F7B253F4}"/>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13</a:t>
            </a:fld>
            <a:endParaRPr lang="en-US" dirty="0"/>
          </a:p>
        </p:txBody>
      </p:sp>
    </p:spTree>
    <p:extLst>
      <p:ext uri="{BB962C8B-B14F-4D97-AF65-F5344CB8AC3E}">
        <p14:creationId xmlns:p14="http://schemas.microsoft.com/office/powerpoint/2010/main" val="4080373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4F3D23-9220-B564-27CE-38901A21F077}"/>
              </a:ext>
            </a:extLst>
          </p:cNvPr>
          <p:cNvSpPr>
            <a:spLocks noGrp="1"/>
          </p:cNvSpPr>
          <p:nvPr>
            <p:ph type="title"/>
          </p:nvPr>
        </p:nvSpPr>
        <p:spPr>
          <a:xfrm>
            <a:off x="443564" y="218142"/>
            <a:ext cx="9321873" cy="713172"/>
          </a:xfrm>
        </p:spPr>
        <p:txBody>
          <a:bodyPr/>
          <a:lstStyle/>
          <a:p>
            <a:r>
              <a:rPr lang="en-US" dirty="0"/>
              <a:t>Adding Records in Post-Cross Phase</a:t>
            </a:r>
          </a:p>
        </p:txBody>
      </p:sp>
      <p:sp>
        <p:nvSpPr>
          <p:cNvPr id="6" name="Content Placeholder 5">
            <a:extLst>
              <a:ext uri="{FF2B5EF4-FFF2-40B4-BE49-F238E27FC236}">
                <a16:creationId xmlns:a16="http://schemas.microsoft.com/office/drawing/2014/main" id="{1F89B61A-F7DF-9E48-87FE-DE55F3A13979}"/>
              </a:ext>
            </a:extLst>
          </p:cNvPr>
          <p:cNvSpPr>
            <a:spLocks noGrp="1"/>
          </p:cNvSpPr>
          <p:nvPr>
            <p:ph idx="1"/>
          </p:nvPr>
        </p:nvSpPr>
        <p:spPr>
          <a:xfrm>
            <a:off x="443565" y="1260125"/>
            <a:ext cx="11132917" cy="4645693"/>
          </a:xfrm>
        </p:spPr>
        <p:txBody>
          <a:bodyPr>
            <a:normAutofit fontScale="92500" lnSpcReduction="10000"/>
          </a:bodyPr>
          <a:lstStyle/>
          <a:p>
            <a:r>
              <a:rPr lang="en-US" dirty="0"/>
              <a:t>LEA will receive a SE500 error indicating they may need to add a record for a missing student, or they may determine this through their own data review</a:t>
            </a:r>
          </a:p>
          <a:p>
            <a:pPr lvl="1"/>
            <a:r>
              <a:rPr lang="en-US" dirty="0"/>
              <a:t>Rare situations, typically found when researching SE903 errors</a:t>
            </a:r>
          </a:p>
          <a:p>
            <a:r>
              <a:rPr lang="en-US" dirty="0"/>
              <a:t>Must be handled precisely as directions provided by SEY collection lead dictate due to unique nature of this phase</a:t>
            </a:r>
          </a:p>
          <a:p>
            <a:pPr lvl="1"/>
            <a:r>
              <a:rPr lang="en-US" dirty="0"/>
              <a:t>Post-Cross adding records directions posted on </a:t>
            </a:r>
            <a:r>
              <a:rPr lang="en-US" dirty="0">
                <a:hlinkClick r:id="rId2"/>
              </a:rPr>
              <a:t>SEY Website </a:t>
            </a:r>
            <a:r>
              <a:rPr lang="en-US" dirty="0"/>
              <a:t>in the Post-Cross LEA Phase section</a:t>
            </a:r>
          </a:p>
          <a:p>
            <a:r>
              <a:rPr lang="en-US" dirty="0"/>
              <a:t>General Steps:</a:t>
            </a:r>
          </a:p>
          <a:p>
            <a:pPr marL="914400" lvl="1" indent="-457200">
              <a:buFont typeface="+mj-lt"/>
              <a:buAutoNum type="arabicPeriod"/>
            </a:pPr>
            <a:r>
              <a:rPr lang="en-US" dirty="0"/>
              <a:t>Upload a single </a:t>
            </a:r>
            <a:r>
              <a:rPr lang="en-US" dirty="0">
                <a:highlight>
                  <a:srgbClr val="FACC7A"/>
                </a:highlight>
              </a:rPr>
              <a:t>‘append’</a:t>
            </a:r>
            <a:r>
              <a:rPr lang="en-US" dirty="0"/>
              <a:t> record to the DEM file for the single impacted student</a:t>
            </a:r>
          </a:p>
          <a:p>
            <a:pPr marL="914400" lvl="1" indent="-457200">
              <a:buFont typeface="+mj-lt"/>
              <a:buAutoNum type="arabicPeriod"/>
            </a:pPr>
            <a:r>
              <a:rPr lang="en-US" dirty="0"/>
              <a:t>Upload a single </a:t>
            </a:r>
            <a:r>
              <a:rPr lang="en-US" dirty="0">
                <a:highlight>
                  <a:srgbClr val="FACC7A"/>
                </a:highlight>
              </a:rPr>
              <a:t>‘append’</a:t>
            </a:r>
            <a:r>
              <a:rPr lang="en-US" dirty="0"/>
              <a:t> record to the SSA file for the single impacted student</a:t>
            </a:r>
          </a:p>
          <a:p>
            <a:pPr marL="914400" lvl="1" indent="-457200">
              <a:buFont typeface="+mj-lt"/>
              <a:buAutoNum type="arabicPeriod"/>
            </a:pPr>
            <a:r>
              <a:rPr lang="en-US" dirty="0"/>
              <a:t>Correct GG records</a:t>
            </a:r>
          </a:p>
          <a:p>
            <a:pPr lvl="2"/>
            <a:r>
              <a:rPr lang="en-US" dirty="0"/>
              <a:t>Correct source GG file and upload, replace, GG file containing all student records </a:t>
            </a:r>
          </a:p>
          <a:p>
            <a:pPr marL="914400" lvl="1" indent="-457200">
              <a:buFont typeface="+mj-lt"/>
              <a:buAutoNum type="arabicPeriod"/>
            </a:pPr>
            <a:r>
              <a:rPr lang="en-US" dirty="0"/>
              <a:t>Submit Post Cross Data Change Request</a:t>
            </a:r>
          </a:p>
          <a:p>
            <a:pPr marL="914400" lvl="1" indent="-457200">
              <a:buFont typeface="+mj-lt"/>
              <a:buAutoNum type="arabicPeriod"/>
            </a:pPr>
            <a:r>
              <a:rPr lang="en-US" dirty="0"/>
              <a:t>After receive notification from SEY Collection Lead, update snapshot and use CEDAR/COGNOS report SASID Lookup: SEY and OCT record (prior, current, subsequent year) to verify new SASID has pulled into snapshot</a:t>
            </a:r>
          </a:p>
        </p:txBody>
      </p:sp>
      <p:sp>
        <p:nvSpPr>
          <p:cNvPr id="4" name="Slide Number Placeholder 3">
            <a:extLst>
              <a:ext uri="{FF2B5EF4-FFF2-40B4-BE49-F238E27FC236}">
                <a16:creationId xmlns:a16="http://schemas.microsoft.com/office/drawing/2014/main" id="{FDFCBB24-CEA6-3366-0F6E-FE84F7B253F4}"/>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14</a:t>
            </a:fld>
            <a:endParaRPr lang="en-US" dirty="0"/>
          </a:p>
        </p:txBody>
      </p:sp>
    </p:spTree>
    <p:extLst>
      <p:ext uri="{BB962C8B-B14F-4D97-AF65-F5344CB8AC3E}">
        <p14:creationId xmlns:p14="http://schemas.microsoft.com/office/powerpoint/2010/main" val="796407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1C5DF2-B6F6-A013-1819-49807DC6867B}"/>
              </a:ext>
            </a:extLst>
          </p:cNvPr>
          <p:cNvSpPr>
            <a:spLocks noGrp="1"/>
          </p:cNvSpPr>
          <p:nvPr>
            <p:ph type="ctrTitle"/>
          </p:nvPr>
        </p:nvSpPr>
        <p:spPr/>
        <p:txBody>
          <a:bodyPr/>
          <a:lstStyle/>
          <a:p>
            <a:r>
              <a:rPr lang="en-US" dirty="0"/>
              <a:t>SE900 Business Rules</a:t>
            </a:r>
          </a:p>
        </p:txBody>
      </p:sp>
      <p:sp>
        <p:nvSpPr>
          <p:cNvPr id="4" name="Slide Number Placeholder 3">
            <a:extLst>
              <a:ext uri="{FF2B5EF4-FFF2-40B4-BE49-F238E27FC236}">
                <a16:creationId xmlns:a16="http://schemas.microsoft.com/office/drawing/2014/main" id="{3D591BB2-574B-24E0-0816-EDFF96E304D2}"/>
              </a:ext>
            </a:extLst>
          </p:cNvPr>
          <p:cNvSpPr>
            <a:spLocks noGrp="1"/>
          </p:cNvSpPr>
          <p:nvPr>
            <p:ph type="sldNum" sz="quarter" idx="12"/>
          </p:nvPr>
        </p:nvSpPr>
        <p:spPr/>
        <p:txBody>
          <a:bodyPr/>
          <a:lstStyle/>
          <a:p>
            <a:fld id="{C479D5F6-EDCB-402A-AC08-4943A1820E8F}" type="slidenum">
              <a:rPr lang="en-US" smtClean="0"/>
              <a:pPr/>
              <a:t>15</a:t>
            </a:fld>
            <a:endParaRPr lang="en-US" dirty="0"/>
          </a:p>
        </p:txBody>
      </p:sp>
    </p:spTree>
    <p:extLst>
      <p:ext uri="{BB962C8B-B14F-4D97-AF65-F5344CB8AC3E}">
        <p14:creationId xmlns:p14="http://schemas.microsoft.com/office/powerpoint/2010/main" val="2876239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630D62-BE4C-6EF1-3ACF-2173C6694522}"/>
              </a:ext>
            </a:extLst>
          </p:cNvPr>
          <p:cNvSpPr>
            <a:spLocks noGrp="1"/>
          </p:cNvSpPr>
          <p:nvPr>
            <p:ph type="title"/>
          </p:nvPr>
        </p:nvSpPr>
        <p:spPr/>
        <p:txBody>
          <a:bodyPr/>
          <a:lstStyle/>
          <a:p>
            <a:r>
              <a:rPr lang="en-US" dirty="0"/>
              <a:t>General Information</a:t>
            </a:r>
          </a:p>
        </p:txBody>
      </p:sp>
      <p:sp>
        <p:nvSpPr>
          <p:cNvPr id="5" name="Content Placeholder 4">
            <a:extLst>
              <a:ext uri="{FF2B5EF4-FFF2-40B4-BE49-F238E27FC236}">
                <a16:creationId xmlns:a16="http://schemas.microsoft.com/office/drawing/2014/main" id="{AE321ED2-5EB3-8F9B-CD15-4486D2FD04E6}"/>
              </a:ext>
            </a:extLst>
          </p:cNvPr>
          <p:cNvSpPr>
            <a:spLocks noGrp="1"/>
          </p:cNvSpPr>
          <p:nvPr>
            <p:ph idx="1"/>
          </p:nvPr>
        </p:nvSpPr>
        <p:spPr/>
        <p:txBody>
          <a:bodyPr>
            <a:normAutofit fontScale="85000" lnSpcReduction="10000"/>
          </a:bodyPr>
          <a:lstStyle/>
          <a:p>
            <a:r>
              <a:rPr lang="en-US" dirty="0"/>
              <a:t>SE900 errors</a:t>
            </a:r>
          </a:p>
          <a:p>
            <a:pPr lvl="1"/>
            <a:r>
              <a:rPr lang="en-US" dirty="0"/>
              <a:t>LEAs can clear these by manually updating the school exit type on their SSA file then updating their snapshot.</a:t>
            </a:r>
          </a:p>
          <a:p>
            <a:pPr lvl="1"/>
            <a:r>
              <a:rPr lang="en-US" dirty="0">
                <a:highlight>
                  <a:srgbClr val="FACC7A"/>
                </a:highlight>
              </a:rPr>
              <a:t>These are the only errors that can be addressed independently by LEAs during this phase.</a:t>
            </a:r>
          </a:p>
          <a:p>
            <a:r>
              <a:rPr lang="en-US" dirty="0"/>
              <a:t>SE900 warnings</a:t>
            </a:r>
          </a:p>
          <a:p>
            <a:pPr lvl="1"/>
            <a:r>
              <a:rPr lang="en-US" dirty="0"/>
              <a:t>Some will clear when subsequent OCT snapshot is created and then SEY snapshot is updated</a:t>
            </a:r>
          </a:p>
          <a:p>
            <a:pPr lvl="1"/>
            <a:r>
              <a:rPr lang="en-US" b="1" dirty="0">
                <a:solidFill>
                  <a:schemeClr val="accent3"/>
                </a:solidFill>
              </a:rPr>
              <a:t>*New* Independent Change—correct retention codes in response to SE906, SE908, SE912, and SE913 warnings without a post-cross data change request</a:t>
            </a:r>
          </a:p>
          <a:p>
            <a:pPr lvl="1"/>
            <a:r>
              <a:rPr lang="en-US" dirty="0"/>
              <a:t>Any other change to the SEY data is needed, LEAs must request a </a:t>
            </a:r>
            <a:r>
              <a:rPr lang="en-US" i="1" dirty="0"/>
              <a:t>Post-Cross LEA Data Change</a:t>
            </a:r>
          </a:p>
          <a:p>
            <a:r>
              <a:rPr lang="en-US" dirty="0"/>
              <a:t>Any SE001-SE700 series errors </a:t>
            </a:r>
          </a:p>
          <a:p>
            <a:pPr lvl="1"/>
            <a:r>
              <a:rPr lang="en-US" dirty="0"/>
              <a:t>LEAs may request a </a:t>
            </a:r>
            <a:r>
              <a:rPr lang="en-US" i="1" dirty="0"/>
              <a:t>Post-Cross LEA Data Change</a:t>
            </a:r>
            <a:r>
              <a:rPr lang="en-US" dirty="0"/>
              <a:t> if they need to update student data to clear this rule.</a:t>
            </a:r>
          </a:p>
          <a:p>
            <a:pPr lvl="1"/>
            <a:r>
              <a:rPr lang="en-US" dirty="0"/>
              <a:t>LEAs may request an exception if the student is accurately coded, and the business rule needs to be ignored for this situation.</a:t>
            </a:r>
          </a:p>
          <a:p>
            <a:r>
              <a:rPr lang="en-US" dirty="0"/>
              <a:t>October 2025-2026 errors, OC173 or OC185</a:t>
            </a:r>
          </a:p>
          <a:p>
            <a:pPr lvl="1"/>
            <a:r>
              <a:rPr lang="en-US" dirty="0"/>
              <a:t>LEAs should request a </a:t>
            </a:r>
            <a:r>
              <a:rPr lang="en-US" i="1" dirty="0"/>
              <a:t>Post-Cross LEA Data Change</a:t>
            </a:r>
            <a:r>
              <a:rPr lang="en-US" dirty="0"/>
              <a:t> to correct the retention code in 2024-2025 SEY if the student is not receiving a SE908 or SE912 warning</a:t>
            </a:r>
          </a:p>
          <a:p>
            <a:pPr marL="457200" lvl="1" indent="0">
              <a:buNone/>
            </a:pPr>
            <a:endParaRPr lang="en-US" dirty="0"/>
          </a:p>
        </p:txBody>
      </p:sp>
      <p:sp>
        <p:nvSpPr>
          <p:cNvPr id="3" name="Slide Number Placeholder 2">
            <a:extLst>
              <a:ext uri="{FF2B5EF4-FFF2-40B4-BE49-F238E27FC236}">
                <a16:creationId xmlns:a16="http://schemas.microsoft.com/office/drawing/2014/main" id="{A4C6EFE8-EF8E-F866-6F5A-FB5C304BFEE4}"/>
              </a:ext>
            </a:extLst>
          </p:cNvPr>
          <p:cNvSpPr>
            <a:spLocks noGrp="1"/>
          </p:cNvSpPr>
          <p:nvPr>
            <p:ph type="sldNum" sz="quarter" idx="12"/>
          </p:nvPr>
        </p:nvSpPr>
        <p:spPr/>
        <p:txBody>
          <a:bodyPr/>
          <a:lstStyle/>
          <a:p>
            <a:fld id="{C479D5F6-EDCB-402A-AC08-4943A1820E8F}" type="slidenum">
              <a:rPr lang="en-US" smtClean="0"/>
              <a:pPr/>
              <a:t>16</a:t>
            </a:fld>
            <a:endParaRPr lang="en-US" dirty="0"/>
          </a:p>
        </p:txBody>
      </p:sp>
    </p:spTree>
    <p:extLst>
      <p:ext uri="{BB962C8B-B14F-4D97-AF65-F5344CB8AC3E}">
        <p14:creationId xmlns:p14="http://schemas.microsoft.com/office/powerpoint/2010/main" val="3427125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CA18C-72B8-6B81-7724-AB3FE899182E}"/>
              </a:ext>
            </a:extLst>
          </p:cNvPr>
          <p:cNvSpPr>
            <a:spLocks noGrp="1"/>
          </p:cNvSpPr>
          <p:nvPr>
            <p:ph type="title"/>
          </p:nvPr>
        </p:nvSpPr>
        <p:spPr/>
        <p:txBody>
          <a:bodyPr/>
          <a:lstStyle/>
          <a:p>
            <a:r>
              <a:rPr lang="en-US" dirty="0"/>
              <a:t>SE901 Error</a:t>
            </a:r>
          </a:p>
        </p:txBody>
      </p:sp>
      <p:sp>
        <p:nvSpPr>
          <p:cNvPr id="5" name="Content Placeholder 4">
            <a:extLst>
              <a:ext uri="{FF2B5EF4-FFF2-40B4-BE49-F238E27FC236}">
                <a16:creationId xmlns:a16="http://schemas.microsoft.com/office/drawing/2014/main" id="{0A4BDAA4-818F-7C37-1B44-C56B73C6440C}"/>
              </a:ext>
            </a:extLst>
          </p:cNvPr>
          <p:cNvSpPr>
            <a:spLocks noGrp="1"/>
          </p:cNvSpPr>
          <p:nvPr>
            <p:ph idx="1"/>
          </p:nvPr>
        </p:nvSpPr>
        <p:spPr/>
        <p:txBody>
          <a:bodyPr/>
          <a:lstStyle/>
          <a:p>
            <a:r>
              <a:rPr lang="en-US" b="1" dirty="0">
                <a:solidFill>
                  <a:schemeClr val="tx2"/>
                </a:solidFill>
              </a:rPr>
              <a:t>Sending LEA: </a:t>
            </a:r>
            <a:r>
              <a:rPr lang="en-US" dirty="0"/>
              <a:t>Student has school exit type </a:t>
            </a:r>
          </a:p>
          <a:p>
            <a:pPr lvl="1"/>
            <a:r>
              <a:rPr lang="en-US" dirty="0"/>
              <a:t>40 dropped out</a:t>
            </a:r>
          </a:p>
          <a:p>
            <a:pPr lvl="1"/>
            <a:r>
              <a:rPr lang="en-US" dirty="0"/>
              <a:t>50 expelled </a:t>
            </a:r>
          </a:p>
          <a:p>
            <a:pPr lvl="1"/>
            <a:r>
              <a:rPr lang="en-US" dirty="0"/>
              <a:t>70 transfer to HSED prep program</a:t>
            </a:r>
          </a:p>
          <a:p>
            <a:r>
              <a:rPr lang="en-US" dirty="0"/>
              <a:t>Student reported attending a CO public LEA after leaving sending district </a:t>
            </a:r>
            <a:r>
              <a:rPr lang="en-US" b="1" dirty="0">
                <a:solidFill>
                  <a:schemeClr val="accent2"/>
                </a:solidFill>
              </a:rPr>
              <a:t>(receiving LEA)</a:t>
            </a:r>
          </a:p>
          <a:p>
            <a:r>
              <a:rPr lang="en-US" b="1" dirty="0">
                <a:solidFill>
                  <a:schemeClr val="tx2"/>
                </a:solidFill>
                <a:highlight>
                  <a:srgbClr val="A4F2FA"/>
                </a:highlight>
              </a:rPr>
              <a:t>Sending LEA: </a:t>
            </a:r>
            <a:r>
              <a:rPr lang="en-US" dirty="0">
                <a:highlight>
                  <a:srgbClr val="A4F2FA"/>
                </a:highlight>
              </a:rPr>
              <a:t>Change to school exit type 13</a:t>
            </a:r>
            <a:endParaRPr lang="en-US" dirty="0"/>
          </a:p>
          <a:p>
            <a:r>
              <a:rPr lang="en-US" b="1" dirty="0"/>
              <a:t>Impact: </a:t>
            </a:r>
            <a:r>
              <a:rPr lang="en-US" dirty="0"/>
              <a:t>If 9</a:t>
            </a:r>
            <a:r>
              <a:rPr lang="en-US" baseline="30000" dirty="0"/>
              <a:t>th</a:t>
            </a:r>
            <a:r>
              <a:rPr lang="en-US" dirty="0"/>
              <a:t>-12</a:t>
            </a:r>
            <a:r>
              <a:rPr lang="en-US" baseline="30000" dirty="0"/>
              <a:t>th</a:t>
            </a:r>
            <a:r>
              <a:rPr lang="en-US" dirty="0"/>
              <a:t> grade, student now belongs to AYG cohort of </a:t>
            </a:r>
            <a:r>
              <a:rPr lang="en-US" b="1" dirty="0">
                <a:solidFill>
                  <a:schemeClr val="accent2"/>
                </a:solidFill>
              </a:rPr>
              <a:t>receiving LEA </a:t>
            </a:r>
            <a:r>
              <a:rPr lang="en-US" dirty="0"/>
              <a:t>for graduation/completion rates.</a:t>
            </a:r>
            <a:endParaRPr lang="en-US" b="1" dirty="0"/>
          </a:p>
        </p:txBody>
      </p:sp>
      <p:sp>
        <p:nvSpPr>
          <p:cNvPr id="3" name="Slide Number Placeholder 2">
            <a:extLst>
              <a:ext uri="{FF2B5EF4-FFF2-40B4-BE49-F238E27FC236}">
                <a16:creationId xmlns:a16="http://schemas.microsoft.com/office/drawing/2014/main" id="{FF8A3B4C-69B4-F0BC-D94C-B5FB21171CEE}"/>
              </a:ext>
            </a:extLst>
          </p:cNvPr>
          <p:cNvSpPr>
            <a:spLocks noGrp="1"/>
          </p:cNvSpPr>
          <p:nvPr>
            <p:ph type="sldNum" sz="quarter" idx="12"/>
          </p:nvPr>
        </p:nvSpPr>
        <p:spPr/>
        <p:txBody>
          <a:bodyPr/>
          <a:lstStyle/>
          <a:p>
            <a:fld id="{C479D5F6-EDCB-402A-AC08-4943A1820E8F}" type="slidenum">
              <a:rPr lang="en-US" smtClean="0"/>
              <a:pPr/>
              <a:t>17</a:t>
            </a:fld>
            <a:endParaRPr lang="en-US" dirty="0"/>
          </a:p>
        </p:txBody>
      </p:sp>
    </p:spTree>
    <p:extLst>
      <p:ext uri="{BB962C8B-B14F-4D97-AF65-F5344CB8AC3E}">
        <p14:creationId xmlns:p14="http://schemas.microsoft.com/office/powerpoint/2010/main" val="741481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06FA5-F684-F32E-94A7-29E753749A75}"/>
              </a:ext>
            </a:extLst>
          </p:cNvPr>
          <p:cNvSpPr>
            <a:spLocks noGrp="1"/>
          </p:cNvSpPr>
          <p:nvPr>
            <p:ph type="title"/>
          </p:nvPr>
        </p:nvSpPr>
        <p:spPr/>
        <p:txBody>
          <a:bodyPr/>
          <a:lstStyle/>
          <a:p>
            <a:r>
              <a:rPr lang="en-US" dirty="0"/>
              <a:t>SE902 Error</a:t>
            </a:r>
          </a:p>
        </p:txBody>
      </p:sp>
      <p:sp>
        <p:nvSpPr>
          <p:cNvPr id="3" name="Content Placeholder 2">
            <a:extLst>
              <a:ext uri="{FF2B5EF4-FFF2-40B4-BE49-F238E27FC236}">
                <a16:creationId xmlns:a16="http://schemas.microsoft.com/office/drawing/2014/main" id="{BAA13963-20DD-1AB5-32CE-009E70E26372}"/>
              </a:ext>
            </a:extLst>
          </p:cNvPr>
          <p:cNvSpPr>
            <a:spLocks noGrp="1"/>
          </p:cNvSpPr>
          <p:nvPr>
            <p:ph idx="1"/>
          </p:nvPr>
        </p:nvSpPr>
        <p:spPr/>
        <p:txBody>
          <a:bodyPr>
            <a:normAutofit/>
          </a:bodyPr>
          <a:lstStyle/>
          <a:p>
            <a:r>
              <a:rPr lang="en-US" b="1" dirty="0">
                <a:solidFill>
                  <a:schemeClr val="tx2"/>
                </a:solidFill>
              </a:rPr>
              <a:t>Sending LEA: </a:t>
            </a:r>
            <a:r>
              <a:rPr lang="en-US" dirty="0"/>
              <a:t>Student has school exit type </a:t>
            </a:r>
          </a:p>
          <a:p>
            <a:pPr lvl="1"/>
            <a:r>
              <a:rPr lang="en-US" dirty="0"/>
              <a:t>18 transfer to CTE/Vocational program not run by a CO public school district</a:t>
            </a:r>
          </a:p>
          <a:p>
            <a:pPr lvl="1"/>
            <a:r>
              <a:rPr lang="en-US" dirty="0"/>
              <a:t>19 transfer to facility school/state operated program</a:t>
            </a:r>
          </a:p>
          <a:p>
            <a:pPr lvl="1"/>
            <a:r>
              <a:rPr lang="en-US" dirty="0"/>
              <a:t>21 transfer to CO department of corrections or Division of youth corrections</a:t>
            </a:r>
          </a:p>
          <a:p>
            <a:pPr lvl="1"/>
            <a:r>
              <a:rPr lang="en-US" dirty="0"/>
              <a:t>30 illness/injury</a:t>
            </a:r>
          </a:p>
          <a:p>
            <a:r>
              <a:rPr lang="en-US" dirty="0"/>
              <a:t>Student reported attending a CO public school district after leaving sending district </a:t>
            </a:r>
            <a:r>
              <a:rPr lang="en-US" b="1" dirty="0">
                <a:solidFill>
                  <a:schemeClr val="accent2"/>
                </a:solidFill>
              </a:rPr>
              <a:t>(receiving LEA)</a:t>
            </a:r>
            <a:endParaRPr lang="en-US" b="1" dirty="0">
              <a:solidFill>
                <a:schemeClr val="accent4"/>
              </a:solidFill>
            </a:endParaRPr>
          </a:p>
          <a:p>
            <a:r>
              <a:rPr lang="en-US" b="1" dirty="0">
                <a:solidFill>
                  <a:schemeClr val="tx2"/>
                </a:solidFill>
                <a:highlight>
                  <a:srgbClr val="A4F2FA"/>
                </a:highlight>
              </a:rPr>
              <a:t>Sending LEA: </a:t>
            </a:r>
            <a:r>
              <a:rPr lang="en-US" dirty="0">
                <a:highlight>
                  <a:srgbClr val="A4F2FA"/>
                </a:highlight>
              </a:rPr>
              <a:t>Change to school exit type 13</a:t>
            </a:r>
          </a:p>
          <a:p>
            <a:pPr lvl="1"/>
            <a:r>
              <a:rPr lang="en-US" i="1" dirty="0"/>
              <a:t>Note: If changing to exit type 13 causes a SE711 error, request an exception to clear the SE711 error.</a:t>
            </a:r>
            <a:endParaRPr lang="en-US" b="1" dirty="0"/>
          </a:p>
          <a:p>
            <a:r>
              <a:rPr lang="en-US" b="1" dirty="0"/>
              <a:t>Impact: </a:t>
            </a:r>
            <a:r>
              <a:rPr lang="en-US" dirty="0"/>
              <a:t>If 9</a:t>
            </a:r>
            <a:r>
              <a:rPr lang="en-US" baseline="30000" dirty="0"/>
              <a:t>th</a:t>
            </a:r>
            <a:r>
              <a:rPr lang="en-US" dirty="0"/>
              <a:t>-12</a:t>
            </a:r>
            <a:r>
              <a:rPr lang="en-US" baseline="30000" dirty="0"/>
              <a:t>th</a:t>
            </a:r>
            <a:r>
              <a:rPr lang="en-US" dirty="0"/>
              <a:t> grade, student now belongs to AYG cohort of </a:t>
            </a:r>
            <a:r>
              <a:rPr lang="en-US" b="1" dirty="0">
                <a:solidFill>
                  <a:schemeClr val="accent2"/>
                </a:solidFill>
              </a:rPr>
              <a:t>receiving LEA </a:t>
            </a:r>
            <a:r>
              <a:rPr lang="en-US" dirty="0"/>
              <a:t>for graduation/completion rates.</a:t>
            </a:r>
            <a:endParaRPr lang="en-US" b="1" dirty="0"/>
          </a:p>
        </p:txBody>
      </p:sp>
      <p:sp>
        <p:nvSpPr>
          <p:cNvPr id="4" name="Slide Number Placeholder 3">
            <a:extLst>
              <a:ext uri="{FF2B5EF4-FFF2-40B4-BE49-F238E27FC236}">
                <a16:creationId xmlns:a16="http://schemas.microsoft.com/office/drawing/2014/main" id="{F000B52D-2777-9BE7-23F0-910741DD7BDA}"/>
              </a:ext>
            </a:extLst>
          </p:cNvPr>
          <p:cNvSpPr>
            <a:spLocks noGrp="1"/>
          </p:cNvSpPr>
          <p:nvPr>
            <p:ph type="sldNum" sz="quarter" idx="12"/>
          </p:nvPr>
        </p:nvSpPr>
        <p:spPr/>
        <p:txBody>
          <a:bodyPr/>
          <a:lstStyle/>
          <a:p>
            <a:fld id="{C479D5F6-EDCB-402A-AC08-4943A1820E8F}" type="slidenum">
              <a:rPr lang="en-US" smtClean="0"/>
              <a:pPr/>
              <a:t>18</a:t>
            </a:fld>
            <a:endParaRPr lang="en-US" dirty="0"/>
          </a:p>
        </p:txBody>
      </p:sp>
    </p:spTree>
    <p:extLst>
      <p:ext uri="{BB962C8B-B14F-4D97-AF65-F5344CB8AC3E}">
        <p14:creationId xmlns:p14="http://schemas.microsoft.com/office/powerpoint/2010/main" val="2549952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952CF-A1DA-D77F-FA24-56EE260FD279}"/>
              </a:ext>
            </a:extLst>
          </p:cNvPr>
          <p:cNvSpPr>
            <a:spLocks noGrp="1"/>
          </p:cNvSpPr>
          <p:nvPr>
            <p:ph type="title"/>
          </p:nvPr>
        </p:nvSpPr>
        <p:spPr>
          <a:xfrm>
            <a:off x="443564" y="218142"/>
            <a:ext cx="9321873" cy="713172"/>
          </a:xfrm>
        </p:spPr>
        <p:txBody>
          <a:bodyPr/>
          <a:lstStyle/>
          <a:p>
            <a:r>
              <a:rPr lang="en-US" dirty="0"/>
              <a:t>SE903 Error</a:t>
            </a:r>
          </a:p>
        </p:txBody>
      </p:sp>
      <p:sp>
        <p:nvSpPr>
          <p:cNvPr id="3" name="Content Placeholder 2">
            <a:extLst>
              <a:ext uri="{FF2B5EF4-FFF2-40B4-BE49-F238E27FC236}">
                <a16:creationId xmlns:a16="http://schemas.microsoft.com/office/drawing/2014/main" id="{B140043E-AFF7-5EE2-0E2F-B14421BB77E4}"/>
              </a:ext>
            </a:extLst>
          </p:cNvPr>
          <p:cNvSpPr>
            <a:spLocks noGrp="1"/>
          </p:cNvSpPr>
          <p:nvPr>
            <p:ph idx="1"/>
          </p:nvPr>
        </p:nvSpPr>
        <p:spPr>
          <a:xfrm>
            <a:off x="442913" y="1260476"/>
            <a:ext cx="11387137" cy="4027672"/>
          </a:xfrm>
        </p:spPr>
        <p:txBody>
          <a:bodyPr>
            <a:normAutofit fontScale="85000" lnSpcReduction="20000"/>
          </a:bodyPr>
          <a:lstStyle/>
          <a:p>
            <a:r>
              <a:rPr lang="en-US" b="1" dirty="0">
                <a:solidFill>
                  <a:schemeClr val="tx2"/>
                </a:solidFill>
              </a:rPr>
              <a:t>Sending District: </a:t>
            </a:r>
            <a:r>
              <a:rPr lang="en-US" dirty="0"/>
              <a:t>Student has school exit type 13, transfer to CO public school</a:t>
            </a:r>
          </a:p>
          <a:p>
            <a:r>
              <a:rPr lang="en-US" dirty="0"/>
              <a:t>No other district has claimed the student after they left the sending district</a:t>
            </a:r>
          </a:p>
          <a:p>
            <a:r>
              <a:rPr lang="en-US" b="1" dirty="0">
                <a:solidFill>
                  <a:schemeClr val="tx2"/>
                </a:solidFill>
                <a:highlight>
                  <a:srgbClr val="A4F2FA"/>
                </a:highlight>
              </a:rPr>
              <a:t>Sending District: </a:t>
            </a:r>
            <a:r>
              <a:rPr lang="en-US" dirty="0">
                <a:highlight>
                  <a:srgbClr val="A4F2FA"/>
                </a:highlight>
              </a:rPr>
              <a:t>Determine which outcome below is true of the student</a:t>
            </a:r>
          </a:p>
          <a:p>
            <a:pPr lvl="1"/>
            <a:r>
              <a:rPr lang="en-US" dirty="0"/>
              <a:t>Outcome 1—Student transferred to a different educational setting. </a:t>
            </a:r>
          </a:p>
          <a:p>
            <a:pPr lvl="2"/>
            <a:r>
              <a:rPr lang="en-US" dirty="0"/>
              <a:t>Update their school exit type accordingly.</a:t>
            </a:r>
          </a:p>
          <a:p>
            <a:pPr lvl="1"/>
            <a:r>
              <a:rPr lang="en-US" dirty="0"/>
              <a:t>Outcome 2—No adequate documentation. </a:t>
            </a:r>
          </a:p>
          <a:p>
            <a:pPr lvl="2"/>
            <a:r>
              <a:rPr lang="en-US" dirty="0"/>
              <a:t>Change to school exit type 40, dropped out.</a:t>
            </a:r>
          </a:p>
          <a:p>
            <a:pPr lvl="1"/>
            <a:r>
              <a:rPr lang="en-US" dirty="0"/>
              <a:t>Outcome 3—Adequate documentation proves student attended another CO public school and student was reported by the receiving district with a different SASID. </a:t>
            </a:r>
          </a:p>
          <a:p>
            <a:pPr lvl="2"/>
            <a:r>
              <a:rPr lang="en-US" dirty="0"/>
              <a:t>Complete SASID Merge request in </a:t>
            </a:r>
            <a:r>
              <a:rPr lang="en-US" dirty="0">
                <a:hlinkClick r:id="rId2"/>
              </a:rPr>
              <a:t>RITS web system</a:t>
            </a:r>
            <a:r>
              <a:rPr lang="en-US" dirty="0"/>
              <a:t>.</a:t>
            </a:r>
          </a:p>
          <a:p>
            <a:pPr lvl="1"/>
            <a:r>
              <a:rPr lang="en-US" dirty="0"/>
              <a:t>Outcome 4—Adequate documentation shows student attended another CO school in 2024-2025 school year, but a SASID merge is not suspected. </a:t>
            </a:r>
          </a:p>
          <a:p>
            <a:pPr lvl="2"/>
            <a:r>
              <a:rPr lang="en-US" dirty="0"/>
              <a:t>Upload copy of adequate documentation to Syncplicity and request an exception to keep student coded with exit type 13</a:t>
            </a:r>
          </a:p>
          <a:p>
            <a:r>
              <a:rPr lang="en-US" b="1" dirty="0"/>
              <a:t>Impact: </a:t>
            </a:r>
            <a:r>
              <a:rPr lang="en-US" dirty="0"/>
              <a:t>School exit type will determine if student remains in AYG cohort, is counted as a dropout, or transfers out of AYG cohort for the sending district.</a:t>
            </a:r>
          </a:p>
        </p:txBody>
      </p:sp>
      <p:sp>
        <p:nvSpPr>
          <p:cNvPr id="4" name="Slide Number Placeholder 3">
            <a:extLst>
              <a:ext uri="{FF2B5EF4-FFF2-40B4-BE49-F238E27FC236}">
                <a16:creationId xmlns:a16="http://schemas.microsoft.com/office/drawing/2014/main" id="{6DF93C88-D961-20AC-38C2-2961BD568C44}"/>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19</a:t>
            </a:fld>
            <a:endParaRPr lang="en-US" dirty="0"/>
          </a:p>
        </p:txBody>
      </p:sp>
      <p:sp>
        <p:nvSpPr>
          <p:cNvPr id="5" name="Rectangle: Rounded Corners 4">
            <a:extLst>
              <a:ext uri="{FF2B5EF4-FFF2-40B4-BE49-F238E27FC236}">
                <a16:creationId xmlns:a16="http://schemas.microsoft.com/office/drawing/2014/main" id="{9E0EB6B9-6D05-1314-73E6-896F51724829}"/>
              </a:ext>
            </a:extLst>
          </p:cNvPr>
          <p:cNvSpPr/>
          <p:nvPr/>
        </p:nvSpPr>
        <p:spPr>
          <a:xfrm>
            <a:off x="1960959" y="5377842"/>
            <a:ext cx="8270081" cy="888814"/>
          </a:xfrm>
          <a:prstGeom prst="roundRect">
            <a:avLst/>
          </a:prstGeom>
          <a:solidFill>
            <a:schemeClr val="accent6">
              <a:lumMod val="20000"/>
              <a:lumOff val="80000"/>
            </a:schemeClr>
          </a:solidFill>
          <a:ln w="38100">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r>
              <a:rPr lang="en-US" sz="1400" dirty="0"/>
              <a:t>Resources: </a:t>
            </a:r>
          </a:p>
          <a:p>
            <a:pPr marL="285750" indent="-285750">
              <a:buFont typeface="Arial" panose="020B0604020202020204" pitchFamily="34" charset="0"/>
              <a:buChar char="•"/>
            </a:pPr>
            <a:r>
              <a:rPr lang="en-US" sz="1400" dirty="0">
                <a:hlinkClick r:id="rId3"/>
              </a:rPr>
              <a:t>2024-2025 List of Colorado School Codes </a:t>
            </a:r>
            <a:r>
              <a:rPr lang="en-US" sz="1400" i="1" dirty="0"/>
              <a:t>public, non-public, detention, DYS, facility</a:t>
            </a:r>
            <a:endParaRPr lang="en-US" sz="1400" dirty="0"/>
          </a:p>
          <a:p>
            <a:pPr marL="285750" indent="-285750">
              <a:buFont typeface="Arial" panose="020B0604020202020204" pitchFamily="34" charset="0"/>
              <a:buChar char="•"/>
            </a:pPr>
            <a:r>
              <a:rPr lang="en-US" sz="1400" dirty="0">
                <a:hlinkClick r:id="rId4"/>
              </a:rPr>
              <a:t>National – Public School Lookup (out of state)</a:t>
            </a:r>
            <a:endParaRPr lang="en-US" sz="1400" dirty="0"/>
          </a:p>
          <a:p>
            <a:pPr marL="285750" indent="-285750">
              <a:buFont typeface="Arial" panose="020B0604020202020204" pitchFamily="34" charset="0"/>
              <a:buChar char="•"/>
            </a:pPr>
            <a:r>
              <a:rPr lang="en-US" sz="1400" dirty="0">
                <a:hlinkClick r:id="rId5"/>
              </a:rPr>
              <a:t>National – Private School Lookup (out of state)</a:t>
            </a:r>
            <a:endParaRPr lang="en-US" sz="1400" dirty="0"/>
          </a:p>
        </p:txBody>
      </p:sp>
    </p:spTree>
    <p:extLst>
      <p:ext uri="{BB962C8B-B14F-4D97-AF65-F5344CB8AC3E}">
        <p14:creationId xmlns:p14="http://schemas.microsoft.com/office/powerpoint/2010/main" val="2703310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7D3CCC-D98A-FD54-252D-67F04AF3500D}"/>
              </a:ext>
            </a:extLst>
          </p:cNvPr>
          <p:cNvSpPr>
            <a:spLocks noGrp="1"/>
          </p:cNvSpPr>
          <p:nvPr>
            <p:ph type="title"/>
          </p:nvPr>
        </p:nvSpPr>
        <p:spPr/>
        <p:txBody>
          <a:bodyPr/>
          <a:lstStyle/>
          <a:p>
            <a:r>
              <a:rPr lang="en-US" dirty="0"/>
              <a:t>Agenda</a:t>
            </a:r>
          </a:p>
        </p:txBody>
      </p:sp>
      <p:sp>
        <p:nvSpPr>
          <p:cNvPr id="2" name="Content Placeholder 1">
            <a:extLst>
              <a:ext uri="{FF2B5EF4-FFF2-40B4-BE49-F238E27FC236}">
                <a16:creationId xmlns:a16="http://schemas.microsoft.com/office/drawing/2014/main" id="{5EA4946B-CB18-9960-E4D7-FB18CA650AFE}"/>
              </a:ext>
            </a:extLst>
          </p:cNvPr>
          <p:cNvSpPr>
            <a:spLocks noGrp="1"/>
          </p:cNvSpPr>
          <p:nvPr>
            <p:ph sz="half" idx="1"/>
          </p:nvPr>
        </p:nvSpPr>
        <p:spPr/>
        <p:txBody>
          <a:bodyPr>
            <a:normAutofit fontScale="92500" lnSpcReduction="20000"/>
          </a:bodyPr>
          <a:lstStyle/>
          <a:p>
            <a:r>
              <a:rPr lang="en-US" dirty="0"/>
              <a:t>Timeline Review</a:t>
            </a:r>
          </a:p>
          <a:p>
            <a:r>
              <a:rPr lang="en-US" dirty="0"/>
              <a:t>Post-Cross LEA Phase</a:t>
            </a:r>
          </a:p>
          <a:p>
            <a:pPr lvl="1"/>
            <a:r>
              <a:rPr lang="en-US" dirty="0"/>
              <a:t>Overview</a:t>
            </a:r>
          </a:p>
          <a:p>
            <a:pPr lvl="1"/>
            <a:r>
              <a:rPr lang="en-US" dirty="0"/>
              <a:t>Steps</a:t>
            </a:r>
          </a:p>
          <a:p>
            <a:pPr lvl="1"/>
            <a:r>
              <a:rPr lang="en-US" dirty="0"/>
              <a:t>Phase Mechanics</a:t>
            </a:r>
          </a:p>
          <a:p>
            <a:pPr lvl="2"/>
            <a:r>
              <a:rPr lang="en-US" dirty="0"/>
              <a:t>Update Snapshot</a:t>
            </a:r>
          </a:p>
          <a:p>
            <a:pPr lvl="2"/>
            <a:r>
              <a:rPr lang="en-US" dirty="0"/>
              <a:t>Edit Record Screen (SSA file)</a:t>
            </a:r>
          </a:p>
          <a:p>
            <a:pPr lvl="1"/>
            <a:r>
              <a:rPr lang="en-US" dirty="0"/>
              <a:t>Exceptions</a:t>
            </a:r>
          </a:p>
          <a:p>
            <a:pPr lvl="1"/>
            <a:r>
              <a:rPr lang="en-US" dirty="0"/>
              <a:t>Post-Cross Change Requests</a:t>
            </a:r>
          </a:p>
          <a:p>
            <a:pPr lvl="1"/>
            <a:r>
              <a:rPr lang="en-US" dirty="0"/>
              <a:t>SASID Merges in Post-Cross</a:t>
            </a:r>
          </a:p>
          <a:p>
            <a:pPr lvl="1"/>
            <a:r>
              <a:rPr lang="en-US" dirty="0"/>
              <a:t>Adding Records in Post-Cross (response to SE500)</a:t>
            </a:r>
          </a:p>
          <a:p>
            <a:r>
              <a:rPr lang="en-US" dirty="0"/>
              <a:t>SE900 Business Rules</a:t>
            </a:r>
          </a:p>
          <a:p>
            <a:r>
              <a:rPr lang="en-US" dirty="0"/>
              <a:t>Final Dates</a:t>
            </a:r>
          </a:p>
          <a:p>
            <a:pPr lvl="1"/>
            <a:r>
              <a:rPr lang="en-US" dirty="0"/>
              <a:t>CDE Final Report Review</a:t>
            </a:r>
          </a:p>
          <a:p>
            <a:pPr lvl="1"/>
            <a:r>
              <a:rPr lang="en-US" dirty="0"/>
              <a:t>Superintendent Verification Form</a:t>
            </a:r>
          </a:p>
          <a:p>
            <a:pPr lvl="1"/>
            <a:r>
              <a:rPr lang="en-US" dirty="0"/>
              <a:t>January Data Release</a:t>
            </a:r>
          </a:p>
          <a:p>
            <a:r>
              <a:rPr lang="en-US" dirty="0"/>
              <a:t>Questions</a:t>
            </a:r>
          </a:p>
          <a:p>
            <a:pPr marL="457200" lvl="1" indent="0">
              <a:buNone/>
            </a:pPr>
            <a:endParaRPr lang="en-US" dirty="0"/>
          </a:p>
        </p:txBody>
      </p:sp>
      <p:sp>
        <p:nvSpPr>
          <p:cNvPr id="4" name="Slide Number Placeholder 3">
            <a:extLst>
              <a:ext uri="{FF2B5EF4-FFF2-40B4-BE49-F238E27FC236}">
                <a16:creationId xmlns:a16="http://schemas.microsoft.com/office/drawing/2014/main" id="{00646558-F26C-CA56-789B-E67219887BB5}"/>
              </a:ext>
            </a:extLst>
          </p:cNvPr>
          <p:cNvSpPr>
            <a:spLocks noGrp="1"/>
          </p:cNvSpPr>
          <p:nvPr>
            <p:ph type="sldNum" sz="quarter" idx="12"/>
          </p:nvPr>
        </p:nvSpPr>
        <p:spPr/>
        <p:txBody>
          <a:bodyPr/>
          <a:lstStyle/>
          <a:p>
            <a:fld id="{C479D5F6-EDCB-402A-AC08-4943A1820E8F}" type="slidenum">
              <a:rPr lang="en-US" smtClean="0"/>
              <a:pPr/>
              <a:t>2</a:t>
            </a:fld>
            <a:endParaRPr lang="en-US" dirty="0"/>
          </a:p>
        </p:txBody>
      </p:sp>
    </p:spTree>
    <p:extLst>
      <p:ext uri="{BB962C8B-B14F-4D97-AF65-F5344CB8AC3E}">
        <p14:creationId xmlns:p14="http://schemas.microsoft.com/office/powerpoint/2010/main" val="527539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952CF-A1DA-D77F-FA24-56EE260FD279}"/>
              </a:ext>
            </a:extLst>
          </p:cNvPr>
          <p:cNvSpPr>
            <a:spLocks noGrp="1"/>
          </p:cNvSpPr>
          <p:nvPr>
            <p:ph type="title"/>
          </p:nvPr>
        </p:nvSpPr>
        <p:spPr>
          <a:xfrm>
            <a:off x="443564" y="218142"/>
            <a:ext cx="9321873" cy="713172"/>
          </a:xfrm>
        </p:spPr>
        <p:txBody>
          <a:bodyPr/>
          <a:lstStyle/>
          <a:p>
            <a:r>
              <a:rPr lang="en-US" dirty="0"/>
              <a:t>SE904 Error</a:t>
            </a:r>
          </a:p>
        </p:txBody>
      </p:sp>
      <p:sp>
        <p:nvSpPr>
          <p:cNvPr id="3" name="Content Placeholder 2">
            <a:extLst>
              <a:ext uri="{FF2B5EF4-FFF2-40B4-BE49-F238E27FC236}">
                <a16:creationId xmlns:a16="http://schemas.microsoft.com/office/drawing/2014/main" id="{B140043E-AFF7-5EE2-0E2F-B14421BB77E4}"/>
              </a:ext>
            </a:extLst>
          </p:cNvPr>
          <p:cNvSpPr>
            <a:spLocks noGrp="1"/>
          </p:cNvSpPr>
          <p:nvPr>
            <p:ph idx="1"/>
          </p:nvPr>
        </p:nvSpPr>
        <p:spPr>
          <a:xfrm>
            <a:off x="442913" y="1260476"/>
            <a:ext cx="11133137" cy="3959412"/>
          </a:xfrm>
        </p:spPr>
        <p:txBody>
          <a:bodyPr>
            <a:normAutofit fontScale="77500" lnSpcReduction="20000"/>
          </a:bodyPr>
          <a:lstStyle/>
          <a:p>
            <a:r>
              <a:rPr lang="en-US" b="1" dirty="0">
                <a:solidFill>
                  <a:schemeClr val="tx2"/>
                </a:solidFill>
              </a:rPr>
              <a:t>Sending LEA: </a:t>
            </a:r>
            <a:r>
              <a:rPr lang="en-US" dirty="0"/>
              <a:t>Student has school exit type 26, transfer to CO detention center</a:t>
            </a:r>
          </a:p>
          <a:p>
            <a:r>
              <a:rPr lang="en-US" dirty="0"/>
              <a:t>No detention center reported the student after they left the sending LEA</a:t>
            </a:r>
          </a:p>
          <a:p>
            <a:r>
              <a:rPr lang="en-US" b="1" dirty="0">
                <a:solidFill>
                  <a:schemeClr val="tx2"/>
                </a:solidFill>
                <a:highlight>
                  <a:srgbClr val="A4F2FA"/>
                </a:highlight>
              </a:rPr>
              <a:t>Sending LEA: </a:t>
            </a:r>
            <a:r>
              <a:rPr lang="en-US" dirty="0">
                <a:highlight>
                  <a:srgbClr val="A4F2FA"/>
                </a:highlight>
              </a:rPr>
              <a:t>Determine which outcome below is true of the student</a:t>
            </a:r>
          </a:p>
          <a:p>
            <a:pPr lvl="1"/>
            <a:r>
              <a:rPr lang="en-US" dirty="0"/>
              <a:t>Outcome 1—Adequate documentation shows student transferred to a different educational setting. </a:t>
            </a:r>
          </a:p>
          <a:p>
            <a:pPr lvl="2"/>
            <a:r>
              <a:rPr lang="en-US" dirty="0"/>
              <a:t>Update their school exit type accordingly.</a:t>
            </a:r>
          </a:p>
          <a:p>
            <a:pPr lvl="2"/>
            <a:r>
              <a:rPr lang="en-US" dirty="0"/>
              <a:t>Often, student transferred to DYS or facility school instead</a:t>
            </a:r>
          </a:p>
          <a:p>
            <a:pPr lvl="1"/>
            <a:r>
              <a:rPr lang="en-US" dirty="0"/>
              <a:t>Outcome 2—No adequate documentation. Change to school exit type 40, dropped out.</a:t>
            </a:r>
          </a:p>
          <a:p>
            <a:pPr lvl="1"/>
            <a:r>
              <a:rPr lang="en-US" dirty="0"/>
              <a:t>Outcome 3—Adequate documentation proves student attended CO detention center and student was reported by the receiving detention center with a different SASID. </a:t>
            </a:r>
          </a:p>
          <a:p>
            <a:pPr lvl="2"/>
            <a:r>
              <a:rPr lang="en-US" dirty="0"/>
              <a:t>Complete SASID Merge request in </a:t>
            </a:r>
            <a:r>
              <a:rPr lang="en-US" dirty="0">
                <a:hlinkClick r:id="rId2"/>
              </a:rPr>
              <a:t>RITS web system</a:t>
            </a:r>
            <a:r>
              <a:rPr lang="en-US" dirty="0"/>
              <a:t>.</a:t>
            </a:r>
          </a:p>
          <a:p>
            <a:pPr lvl="1"/>
            <a:r>
              <a:rPr lang="en-US" dirty="0"/>
              <a:t>Outcome 4—Adequate documentation shows student attended CO detention center in 2024-2025 school year, but a SASID merge is not suspected. </a:t>
            </a:r>
          </a:p>
          <a:p>
            <a:pPr lvl="2"/>
            <a:r>
              <a:rPr lang="en-US" dirty="0"/>
              <a:t>Upload copy of adequate documentation to Syncplicity and request an exception to keep student coded with exit type 26</a:t>
            </a:r>
          </a:p>
          <a:p>
            <a:r>
              <a:rPr lang="en-US" b="1" dirty="0"/>
              <a:t>Impact: </a:t>
            </a:r>
            <a:r>
              <a:rPr lang="en-US" dirty="0"/>
              <a:t>School exit type will determine if student remains in AYG cohort, is counted as a dropout, or transfers out of AYG cohort for the sending LEA.</a:t>
            </a:r>
          </a:p>
        </p:txBody>
      </p:sp>
      <p:sp>
        <p:nvSpPr>
          <p:cNvPr id="4" name="Slide Number Placeholder 3">
            <a:extLst>
              <a:ext uri="{FF2B5EF4-FFF2-40B4-BE49-F238E27FC236}">
                <a16:creationId xmlns:a16="http://schemas.microsoft.com/office/drawing/2014/main" id="{6DF93C88-D961-20AC-38C2-2961BD568C44}"/>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20</a:t>
            </a:fld>
            <a:endParaRPr lang="en-US" dirty="0"/>
          </a:p>
        </p:txBody>
      </p:sp>
      <p:sp>
        <p:nvSpPr>
          <p:cNvPr id="9" name="Rectangle: Rounded Corners 8">
            <a:extLst>
              <a:ext uri="{FF2B5EF4-FFF2-40B4-BE49-F238E27FC236}">
                <a16:creationId xmlns:a16="http://schemas.microsoft.com/office/drawing/2014/main" id="{4E882C78-DC08-8933-B77D-BEA553BE3464}"/>
              </a:ext>
            </a:extLst>
          </p:cNvPr>
          <p:cNvSpPr/>
          <p:nvPr/>
        </p:nvSpPr>
        <p:spPr>
          <a:xfrm>
            <a:off x="1752004" y="5347982"/>
            <a:ext cx="8687991" cy="499083"/>
          </a:xfrm>
          <a:prstGeom prst="roundRect">
            <a:avLst/>
          </a:prstGeom>
          <a:solidFill>
            <a:schemeClr val="accent6">
              <a:lumMod val="20000"/>
              <a:lumOff val="80000"/>
            </a:schemeClr>
          </a:solidFill>
          <a:ln w="38100">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r>
              <a:rPr lang="en-US" sz="1400" dirty="0"/>
              <a:t>Resource: </a:t>
            </a:r>
            <a:r>
              <a:rPr lang="en-US" sz="1400" dirty="0">
                <a:hlinkClick r:id="rId3"/>
              </a:rPr>
              <a:t>2024-2025 List of Colorado School Codes </a:t>
            </a:r>
            <a:r>
              <a:rPr lang="en-US" sz="1400" i="1" dirty="0"/>
              <a:t>public, non-public, detention, DYS, facility</a:t>
            </a:r>
            <a:endParaRPr lang="en-US" sz="1400" dirty="0"/>
          </a:p>
        </p:txBody>
      </p:sp>
    </p:spTree>
    <p:extLst>
      <p:ext uri="{BB962C8B-B14F-4D97-AF65-F5344CB8AC3E}">
        <p14:creationId xmlns:p14="http://schemas.microsoft.com/office/powerpoint/2010/main" val="1875280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B8AA9-C741-5CBE-3085-CC68AC74A0CD}"/>
              </a:ext>
            </a:extLst>
          </p:cNvPr>
          <p:cNvSpPr>
            <a:spLocks noGrp="1"/>
          </p:cNvSpPr>
          <p:nvPr>
            <p:ph type="title"/>
          </p:nvPr>
        </p:nvSpPr>
        <p:spPr>
          <a:xfrm>
            <a:off x="443564" y="218142"/>
            <a:ext cx="9321873" cy="713172"/>
          </a:xfrm>
        </p:spPr>
        <p:txBody>
          <a:bodyPr/>
          <a:lstStyle/>
          <a:p>
            <a:r>
              <a:rPr lang="en-US" dirty="0"/>
              <a:t>SE905 Error</a:t>
            </a:r>
          </a:p>
        </p:txBody>
      </p:sp>
      <p:sp>
        <p:nvSpPr>
          <p:cNvPr id="5" name="Content Placeholder 2">
            <a:extLst>
              <a:ext uri="{FF2B5EF4-FFF2-40B4-BE49-F238E27FC236}">
                <a16:creationId xmlns:a16="http://schemas.microsoft.com/office/drawing/2014/main" id="{D47E45E9-6ECB-ED46-8BCC-C7ED370FDCDA}"/>
              </a:ext>
            </a:extLst>
          </p:cNvPr>
          <p:cNvSpPr>
            <a:spLocks noGrp="1"/>
          </p:cNvSpPr>
          <p:nvPr>
            <p:ph idx="1"/>
          </p:nvPr>
        </p:nvSpPr>
        <p:spPr>
          <a:xfrm>
            <a:off x="443565" y="1260125"/>
            <a:ext cx="11132917" cy="4645693"/>
          </a:xfrm>
        </p:spPr>
        <p:txBody>
          <a:bodyPr>
            <a:normAutofit/>
          </a:bodyPr>
          <a:lstStyle/>
          <a:p>
            <a:r>
              <a:rPr lang="en-US" b="1" dirty="0">
                <a:solidFill>
                  <a:schemeClr val="tx2"/>
                </a:solidFill>
              </a:rPr>
              <a:t>Sending LEA: </a:t>
            </a:r>
            <a:r>
              <a:rPr lang="en-US" dirty="0"/>
              <a:t>Student has school exit type 13, transfer to CO public school</a:t>
            </a:r>
          </a:p>
          <a:p>
            <a:r>
              <a:rPr lang="en-US" dirty="0"/>
              <a:t>No other LEA has claimed the student after they left the sending LEA</a:t>
            </a:r>
          </a:p>
          <a:p>
            <a:r>
              <a:rPr lang="en-US" dirty="0"/>
              <a:t>Student is on HSED list, indicating they received their HSED in 2024-2025</a:t>
            </a:r>
          </a:p>
          <a:p>
            <a:r>
              <a:rPr lang="en-US" b="1" dirty="0">
                <a:solidFill>
                  <a:schemeClr val="tx2"/>
                </a:solidFill>
                <a:highlight>
                  <a:srgbClr val="A4F2FA"/>
                </a:highlight>
              </a:rPr>
              <a:t>Sending LEA: </a:t>
            </a:r>
            <a:r>
              <a:rPr lang="en-US" dirty="0">
                <a:highlight>
                  <a:srgbClr val="A4F2FA"/>
                </a:highlight>
              </a:rPr>
              <a:t>Change school exit type to one of the following</a:t>
            </a:r>
          </a:p>
          <a:p>
            <a:pPr lvl="1"/>
            <a:r>
              <a:rPr lang="en-US" dirty="0"/>
              <a:t>93 HSED recipient, program administered by reporting LEA</a:t>
            </a:r>
          </a:p>
          <a:p>
            <a:pPr lvl="1"/>
            <a:r>
              <a:rPr lang="en-US" dirty="0"/>
              <a:t>94 transferred to program not run by the LEA and received HSED</a:t>
            </a:r>
          </a:p>
          <a:p>
            <a:r>
              <a:rPr lang="en-US" b="1" dirty="0"/>
              <a:t>Impact: </a:t>
            </a:r>
            <a:r>
              <a:rPr lang="en-US" dirty="0"/>
              <a:t>Student remains in the AYG cohort for sending LEA and is counted as a completer for completion rates.</a:t>
            </a:r>
          </a:p>
        </p:txBody>
      </p:sp>
      <p:sp>
        <p:nvSpPr>
          <p:cNvPr id="4" name="Slide Number Placeholder 3">
            <a:extLst>
              <a:ext uri="{FF2B5EF4-FFF2-40B4-BE49-F238E27FC236}">
                <a16:creationId xmlns:a16="http://schemas.microsoft.com/office/drawing/2014/main" id="{415B5ECC-54F0-4CC0-D046-DF396BC8BF62}"/>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21</a:t>
            </a:fld>
            <a:endParaRPr lang="en-US" dirty="0"/>
          </a:p>
        </p:txBody>
      </p:sp>
    </p:spTree>
    <p:extLst>
      <p:ext uri="{BB962C8B-B14F-4D97-AF65-F5344CB8AC3E}">
        <p14:creationId xmlns:p14="http://schemas.microsoft.com/office/powerpoint/2010/main" val="2832698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39BA2-0FEF-E792-880A-C3C78D874DD1}"/>
              </a:ext>
            </a:extLst>
          </p:cNvPr>
          <p:cNvSpPr>
            <a:spLocks noGrp="1"/>
          </p:cNvSpPr>
          <p:nvPr>
            <p:ph type="title"/>
          </p:nvPr>
        </p:nvSpPr>
        <p:spPr>
          <a:xfrm>
            <a:off x="443564" y="218142"/>
            <a:ext cx="9321873" cy="713172"/>
          </a:xfrm>
        </p:spPr>
        <p:txBody>
          <a:bodyPr/>
          <a:lstStyle/>
          <a:p>
            <a:r>
              <a:rPr lang="en-US" dirty="0"/>
              <a:t>SE907 Error</a:t>
            </a:r>
          </a:p>
        </p:txBody>
      </p:sp>
      <p:sp>
        <p:nvSpPr>
          <p:cNvPr id="5" name="Content Placeholder 4">
            <a:extLst>
              <a:ext uri="{FF2B5EF4-FFF2-40B4-BE49-F238E27FC236}">
                <a16:creationId xmlns:a16="http://schemas.microsoft.com/office/drawing/2014/main" id="{55A1C9B4-D159-D66A-7183-6B8121EF0E03}"/>
              </a:ext>
            </a:extLst>
          </p:cNvPr>
          <p:cNvSpPr>
            <a:spLocks noGrp="1"/>
          </p:cNvSpPr>
          <p:nvPr>
            <p:ph idx="1"/>
          </p:nvPr>
        </p:nvSpPr>
        <p:spPr>
          <a:xfrm>
            <a:off x="443565" y="1260125"/>
            <a:ext cx="11132917" cy="4645693"/>
          </a:xfrm>
        </p:spPr>
        <p:txBody>
          <a:bodyPr/>
          <a:lstStyle/>
          <a:p>
            <a:r>
              <a:rPr lang="en-US" b="1" dirty="0">
                <a:solidFill>
                  <a:schemeClr val="tx2"/>
                </a:solidFill>
              </a:rPr>
              <a:t>Sending LEA: </a:t>
            </a:r>
            <a:r>
              <a:rPr lang="en-US" dirty="0"/>
              <a:t>Student has school exit type </a:t>
            </a:r>
          </a:p>
          <a:p>
            <a:pPr lvl="1"/>
            <a:r>
              <a:rPr lang="en-US" dirty="0"/>
              <a:t>40 dropped out</a:t>
            </a:r>
          </a:p>
          <a:p>
            <a:pPr lvl="1"/>
            <a:r>
              <a:rPr lang="en-US" dirty="0"/>
              <a:t>50 expelled </a:t>
            </a:r>
          </a:p>
          <a:p>
            <a:pPr lvl="1"/>
            <a:r>
              <a:rPr lang="en-US" dirty="0"/>
              <a:t>70 transfer to HSED prep program</a:t>
            </a:r>
          </a:p>
          <a:p>
            <a:r>
              <a:rPr lang="en-US" dirty="0"/>
              <a:t>Student reported attending a CO detention center after leaving sending LEA </a:t>
            </a:r>
            <a:r>
              <a:rPr lang="en-US" b="1" dirty="0">
                <a:solidFill>
                  <a:schemeClr val="accent2"/>
                </a:solidFill>
              </a:rPr>
              <a:t>(receiving LEA/detention center)</a:t>
            </a:r>
          </a:p>
          <a:p>
            <a:r>
              <a:rPr lang="en-US" b="1" dirty="0">
                <a:solidFill>
                  <a:schemeClr val="tx2"/>
                </a:solidFill>
              </a:rPr>
              <a:t>Sending LEA: </a:t>
            </a:r>
            <a:r>
              <a:rPr lang="en-US" dirty="0"/>
              <a:t>Change to school exit type 26</a:t>
            </a:r>
          </a:p>
          <a:p>
            <a:r>
              <a:rPr lang="en-US" b="1" dirty="0"/>
              <a:t>Impact: </a:t>
            </a:r>
            <a:r>
              <a:rPr lang="en-US" dirty="0"/>
              <a:t>If 9th-12th grade, student remains in AYG cohort sending LEA for graduation/completion rates. Student is not counted as a dropout if changing from school exit type 40 to 26.</a:t>
            </a:r>
          </a:p>
        </p:txBody>
      </p:sp>
      <p:sp>
        <p:nvSpPr>
          <p:cNvPr id="4" name="Slide Number Placeholder 3">
            <a:extLst>
              <a:ext uri="{FF2B5EF4-FFF2-40B4-BE49-F238E27FC236}">
                <a16:creationId xmlns:a16="http://schemas.microsoft.com/office/drawing/2014/main" id="{DB8AB06C-516A-784D-F232-57D0C2748BDB}"/>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22</a:t>
            </a:fld>
            <a:endParaRPr lang="en-US" dirty="0"/>
          </a:p>
        </p:txBody>
      </p:sp>
      <p:sp>
        <p:nvSpPr>
          <p:cNvPr id="8" name="Rectangle: Rounded Corners 7">
            <a:extLst>
              <a:ext uri="{FF2B5EF4-FFF2-40B4-BE49-F238E27FC236}">
                <a16:creationId xmlns:a16="http://schemas.microsoft.com/office/drawing/2014/main" id="{571E10AE-E00A-30D4-5D3C-5EEB304D0C60}"/>
              </a:ext>
            </a:extLst>
          </p:cNvPr>
          <p:cNvSpPr/>
          <p:nvPr/>
        </p:nvSpPr>
        <p:spPr>
          <a:xfrm>
            <a:off x="1752004" y="5347982"/>
            <a:ext cx="8687991" cy="499083"/>
          </a:xfrm>
          <a:prstGeom prst="roundRect">
            <a:avLst/>
          </a:prstGeom>
          <a:solidFill>
            <a:schemeClr val="accent6">
              <a:lumMod val="20000"/>
              <a:lumOff val="80000"/>
            </a:schemeClr>
          </a:solidFill>
          <a:ln w="38100">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r>
              <a:rPr lang="en-US" sz="1400" dirty="0"/>
              <a:t>Resource: </a:t>
            </a:r>
            <a:r>
              <a:rPr lang="en-US" sz="1400" dirty="0">
                <a:hlinkClick r:id="rId2"/>
              </a:rPr>
              <a:t>2024-2025 List of Colorado School Codes </a:t>
            </a:r>
            <a:r>
              <a:rPr lang="en-US" sz="1400" i="1" dirty="0"/>
              <a:t>public, non-public, detention, DYS, facility</a:t>
            </a:r>
            <a:endParaRPr lang="en-US" sz="1400" dirty="0"/>
          </a:p>
        </p:txBody>
      </p:sp>
    </p:spTree>
    <p:extLst>
      <p:ext uri="{BB962C8B-B14F-4D97-AF65-F5344CB8AC3E}">
        <p14:creationId xmlns:p14="http://schemas.microsoft.com/office/powerpoint/2010/main" val="2967699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44F47-2DAE-558C-7077-EAAECA89C9F0}"/>
              </a:ext>
            </a:extLst>
          </p:cNvPr>
          <p:cNvSpPr>
            <a:spLocks noGrp="1"/>
          </p:cNvSpPr>
          <p:nvPr>
            <p:ph type="title"/>
          </p:nvPr>
        </p:nvSpPr>
        <p:spPr>
          <a:xfrm>
            <a:off x="443564" y="218142"/>
            <a:ext cx="9321873" cy="713172"/>
          </a:xfrm>
        </p:spPr>
        <p:txBody>
          <a:bodyPr/>
          <a:lstStyle/>
          <a:p>
            <a:r>
              <a:rPr lang="en-US" dirty="0"/>
              <a:t>SE909, SE910, SE911 Warnings</a:t>
            </a:r>
          </a:p>
        </p:txBody>
      </p:sp>
      <p:sp>
        <p:nvSpPr>
          <p:cNvPr id="3" name="Content Placeholder 2">
            <a:extLst>
              <a:ext uri="{FF2B5EF4-FFF2-40B4-BE49-F238E27FC236}">
                <a16:creationId xmlns:a16="http://schemas.microsoft.com/office/drawing/2014/main" id="{5BDA9D70-F00B-8C6B-6CFC-B9E292509198}"/>
              </a:ext>
            </a:extLst>
          </p:cNvPr>
          <p:cNvSpPr>
            <a:spLocks noGrp="1"/>
          </p:cNvSpPr>
          <p:nvPr>
            <p:ph idx="1"/>
          </p:nvPr>
        </p:nvSpPr>
        <p:spPr>
          <a:xfrm>
            <a:off x="443565" y="1260125"/>
            <a:ext cx="11132917" cy="4645693"/>
          </a:xfrm>
        </p:spPr>
        <p:txBody>
          <a:bodyPr>
            <a:normAutofit fontScale="85000" lnSpcReduction="20000"/>
          </a:bodyPr>
          <a:lstStyle/>
          <a:p>
            <a:r>
              <a:rPr lang="en-US" dirty="0"/>
              <a:t>Designed to highlight specific anticipated year of graduation (AYG) circumstances.</a:t>
            </a:r>
          </a:p>
          <a:p>
            <a:pPr lvl="1"/>
            <a:r>
              <a:rPr lang="en-US" dirty="0"/>
              <a:t>AYG is set as part of the SEY collection</a:t>
            </a:r>
          </a:p>
          <a:p>
            <a:pPr lvl="1"/>
            <a:r>
              <a:rPr lang="en-US" dirty="0"/>
              <a:t>Once set, AYG does not change</a:t>
            </a:r>
          </a:p>
          <a:p>
            <a:pPr lvl="1"/>
            <a:r>
              <a:rPr lang="en-US" dirty="0"/>
              <a:t>AYG has implications for students who wish to participate in postsecondary programs in a future year as it determines if a student is eligible (5th or 6th year students depending on program)</a:t>
            </a:r>
          </a:p>
          <a:p>
            <a:r>
              <a:rPr lang="en-US" dirty="0"/>
              <a:t>Scenarios:</a:t>
            </a:r>
          </a:p>
          <a:p>
            <a:pPr lvl="1"/>
            <a:r>
              <a:rPr lang="en-US" dirty="0"/>
              <a:t>SE909 – Student’s AYG was reconciled across two or more enrollment records, set based upon the highest reported grade level on or after 10/1 this year.</a:t>
            </a:r>
          </a:p>
          <a:p>
            <a:pPr lvl="1"/>
            <a:r>
              <a:rPr lang="en-US" dirty="0"/>
              <a:t>SE910 – Student in grade K-8 reported as receiving an AYG. </a:t>
            </a:r>
          </a:p>
          <a:p>
            <a:pPr lvl="2"/>
            <a:r>
              <a:rPr lang="en-US" i="1" dirty="0"/>
              <a:t>Note: This is only expected in rare circumstances where a grade reassignment has occurred.</a:t>
            </a:r>
          </a:p>
          <a:p>
            <a:pPr lvl="1"/>
            <a:r>
              <a:rPr lang="en-US" dirty="0"/>
              <a:t>SE911 – Grade 10, 11, 12 student with entry type 05 or 14. AYG is set based upon current school year.</a:t>
            </a:r>
          </a:p>
          <a:p>
            <a:r>
              <a:rPr lang="en-US" b="1" dirty="0"/>
              <a:t>Action:</a:t>
            </a:r>
          </a:p>
          <a:p>
            <a:pPr lvl="1"/>
            <a:r>
              <a:rPr lang="en-US" dirty="0"/>
              <a:t>Review student’s enrollment records in CEDAR/COGNOS</a:t>
            </a:r>
          </a:p>
          <a:p>
            <a:pPr lvl="2"/>
            <a:r>
              <a:rPr lang="en-US" dirty="0"/>
              <a:t>SASID Lookup: SEY and OCT record (prior, current, subsequent year) to review grade level within the LEA</a:t>
            </a:r>
          </a:p>
          <a:p>
            <a:pPr lvl="2"/>
            <a:r>
              <a:rPr lang="en-US" dirty="0"/>
              <a:t>SASID Lookup: Cross-LEA to review grade level in another LEA</a:t>
            </a:r>
          </a:p>
          <a:p>
            <a:pPr lvl="1"/>
            <a:r>
              <a:rPr lang="en-US" dirty="0">
                <a:hlinkClick r:id="rId2"/>
              </a:rPr>
              <a:t>Contact SEY </a:t>
            </a:r>
            <a:r>
              <a:rPr lang="en-US" dirty="0"/>
              <a:t>if you believe reported grade level in your LEA is incorrect, or if you have questions/concerns.</a:t>
            </a:r>
          </a:p>
        </p:txBody>
      </p:sp>
      <p:sp>
        <p:nvSpPr>
          <p:cNvPr id="4" name="Slide Number Placeholder 3">
            <a:extLst>
              <a:ext uri="{FF2B5EF4-FFF2-40B4-BE49-F238E27FC236}">
                <a16:creationId xmlns:a16="http://schemas.microsoft.com/office/drawing/2014/main" id="{AA70CD57-5B43-C9A7-9507-A1D28A9C84D7}"/>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23</a:t>
            </a:fld>
            <a:endParaRPr lang="en-US" dirty="0"/>
          </a:p>
        </p:txBody>
      </p:sp>
    </p:spTree>
    <p:extLst>
      <p:ext uri="{BB962C8B-B14F-4D97-AF65-F5344CB8AC3E}">
        <p14:creationId xmlns:p14="http://schemas.microsoft.com/office/powerpoint/2010/main" val="511447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2E614-0838-C651-5A97-C2D6F82EC0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4C36E7-2236-6417-979E-4026573C25EF}"/>
              </a:ext>
            </a:extLst>
          </p:cNvPr>
          <p:cNvSpPr>
            <a:spLocks noGrp="1"/>
          </p:cNvSpPr>
          <p:nvPr>
            <p:ph type="title"/>
          </p:nvPr>
        </p:nvSpPr>
        <p:spPr>
          <a:xfrm>
            <a:off x="443564" y="218142"/>
            <a:ext cx="9321873" cy="713172"/>
          </a:xfrm>
        </p:spPr>
        <p:txBody>
          <a:bodyPr/>
          <a:lstStyle/>
          <a:p>
            <a:r>
              <a:rPr lang="en-US" dirty="0"/>
              <a:t>SE906 Warning</a:t>
            </a:r>
          </a:p>
        </p:txBody>
      </p:sp>
      <p:sp>
        <p:nvSpPr>
          <p:cNvPr id="3" name="Content Placeholder 2">
            <a:extLst>
              <a:ext uri="{FF2B5EF4-FFF2-40B4-BE49-F238E27FC236}">
                <a16:creationId xmlns:a16="http://schemas.microsoft.com/office/drawing/2014/main" id="{648E16C2-1B87-E0C4-4EDF-3BDF103ABD4E}"/>
              </a:ext>
            </a:extLst>
          </p:cNvPr>
          <p:cNvSpPr>
            <a:spLocks noGrp="1"/>
          </p:cNvSpPr>
          <p:nvPr>
            <p:ph idx="1"/>
          </p:nvPr>
        </p:nvSpPr>
        <p:spPr>
          <a:xfrm>
            <a:off x="443565" y="1260125"/>
            <a:ext cx="11132917" cy="4645693"/>
          </a:xfrm>
        </p:spPr>
        <p:txBody>
          <a:bodyPr>
            <a:normAutofit fontScale="85000" lnSpcReduction="10000"/>
          </a:bodyPr>
          <a:lstStyle/>
          <a:p>
            <a:r>
              <a:rPr lang="en-US" dirty="0"/>
              <a:t>12th grade student has retention code in SEY 2024-2025 but does not have a record in the same LEA for October 2025-2026.</a:t>
            </a:r>
          </a:p>
          <a:p>
            <a:pPr lvl="1"/>
            <a:r>
              <a:rPr lang="en-US" dirty="0"/>
              <a:t>SE906 = any retention (grade 12 only)</a:t>
            </a:r>
          </a:p>
          <a:p>
            <a:r>
              <a:rPr lang="en-US" dirty="0"/>
              <a:t>Possible outcomes and actions:</a:t>
            </a:r>
          </a:p>
          <a:p>
            <a:pPr lvl="1"/>
            <a:r>
              <a:rPr lang="en-US" dirty="0"/>
              <a:t>Outcome 1—Student should not have been marked retained because they completed their education in 2024-2025 and are not returning in 2025-2026. </a:t>
            </a:r>
          </a:p>
          <a:p>
            <a:pPr lvl="2"/>
            <a:r>
              <a:rPr lang="en-US" dirty="0"/>
              <a:t>Scenarios: </a:t>
            </a:r>
          </a:p>
          <a:p>
            <a:pPr lvl="3"/>
            <a:r>
              <a:rPr lang="en-US" dirty="0"/>
              <a:t>Summer graduates/completers </a:t>
            </a:r>
          </a:p>
          <a:p>
            <a:pPr lvl="3"/>
            <a:r>
              <a:rPr lang="en-US" dirty="0"/>
              <a:t>Students who planned to participate in a postsecondary program or SPED transition, then changed plan over the summer and accepted diploma instead.</a:t>
            </a:r>
          </a:p>
          <a:p>
            <a:pPr lvl="2"/>
            <a:r>
              <a:rPr lang="en-US" dirty="0"/>
              <a:t>Action: Remove retention code in SEY 2024-2025 and ensure correct school exit type/date.</a:t>
            </a:r>
          </a:p>
          <a:p>
            <a:pPr lvl="3"/>
            <a:r>
              <a:rPr lang="en-US" dirty="0"/>
              <a:t>Update SEY snapshot for change to take effect</a:t>
            </a:r>
          </a:p>
          <a:p>
            <a:pPr lvl="4"/>
            <a:r>
              <a:rPr lang="en-US" dirty="0"/>
              <a:t>Request post-cross change if it doesn’t go through.</a:t>
            </a:r>
          </a:p>
          <a:p>
            <a:pPr lvl="1"/>
            <a:r>
              <a:rPr lang="en-US" dirty="0"/>
              <a:t>Outcome 2—Student was retained and met requirements to be included in OCT 2025-2026 </a:t>
            </a:r>
          </a:p>
          <a:p>
            <a:pPr lvl="2"/>
            <a:r>
              <a:rPr lang="en-US" dirty="0"/>
              <a:t>Action: Update OCT snapshot to include the student, then update SEY to clear warning</a:t>
            </a:r>
          </a:p>
          <a:p>
            <a:pPr lvl="1"/>
            <a:r>
              <a:rPr lang="en-US" dirty="0"/>
              <a:t>Outcome 3—Student was retained but did not meet requirements to be included in OCT 2025-2026 (enrollment record with school exit date prior to 10/01/2025) </a:t>
            </a:r>
          </a:p>
          <a:p>
            <a:pPr lvl="2"/>
            <a:r>
              <a:rPr lang="en-US" dirty="0"/>
              <a:t>Action: Ignore warning. </a:t>
            </a:r>
          </a:p>
        </p:txBody>
      </p:sp>
      <p:sp>
        <p:nvSpPr>
          <p:cNvPr id="4" name="Slide Number Placeholder 3">
            <a:extLst>
              <a:ext uri="{FF2B5EF4-FFF2-40B4-BE49-F238E27FC236}">
                <a16:creationId xmlns:a16="http://schemas.microsoft.com/office/drawing/2014/main" id="{32BAEFF1-EC38-D697-661D-77EF06FE1933}"/>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24</a:t>
            </a:fld>
            <a:endParaRPr lang="en-US" dirty="0"/>
          </a:p>
        </p:txBody>
      </p:sp>
    </p:spTree>
    <p:extLst>
      <p:ext uri="{BB962C8B-B14F-4D97-AF65-F5344CB8AC3E}">
        <p14:creationId xmlns:p14="http://schemas.microsoft.com/office/powerpoint/2010/main" val="1755089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49BAF-010B-B172-C097-6328E6F8EE88}"/>
              </a:ext>
            </a:extLst>
          </p:cNvPr>
          <p:cNvSpPr>
            <a:spLocks noGrp="1"/>
          </p:cNvSpPr>
          <p:nvPr>
            <p:ph type="title"/>
          </p:nvPr>
        </p:nvSpPr>
        <p:spPr>
          <a:xfrm>
            <a:off x="443564" y="218142"/>
            <a:ext cx="9321873" cy="713172"/>
          </a:xfrm>
        </p:spPr>
        <p:txBody>
          <a:bodyPr/>
          <a:lstStyle/>
          <a:p>
            <a:r>
              <a:rPr lang="en-US" dirty="0"/>
              <a:t>SE908 and SE912 Warnings</a:t>
            </a:r>
          </a:p>
        </p:txBody>
      </p:sp>
      <p:sp>
        <p:nvSpPr>
          <p:cNvPr id="3" name="Content Placeholder 2">
            <a:extLst>
              <a:ext uri="{FF2B5EF4-FFF2-40B4-BE49-F238E27FC236}">
                <a16:creationId xmlns:a16="http://schemas.microsoft.com/office/drawing/2014/main" id="{13EC8087-068B-8975-B0B5-B98A92D26729}"/>
              </a:ext>
            </a:extLst>
          </p:cNvPr>
          <p:cNvSpPr>
            <a:spLocks noGrp="1"/>
          </p:cNvSpPr>
          <p:nvPr>
            <p:ph idx="1"/>
          </p:nvPr>
        </p:nvSpPr>
        <p:spPr>
          <a:xfrm>
            <a:off x="443565" y="1260125"/>
            <a:ext cx="11132917" cy="4645693"/>
          </a:xfrm>
        </p:spPr>
        <p:txBody>
          <a:bodyPr>
            <a:normAutofit fontScale="77500" lnSpcReduction="20000"/>
          </a:bodyPr>
          <a:lstStyle/>
          <a:p>
            <a:r>
              <a:rPr lang="en-US" dirty="0"/>
              <a:t>12th grade student has retention code in SEY 2024-2025 but does not have a record in the same LEA for October 2025-2026.</a:t>
            </a:r>
          </a:p>
          <a:p>
            <a:pPr lvl="1"/>
            <a:r>
              <a:rPr lang="en-US" dirty="0"/>
              <a:t>SE908 = retention 2, postsecondary</a:t>
            </a:r>
          </a:p>
          <a:p>
            <a:pPr lvl="1"/>
            <a:r>
              <a:rPr lang="en-US" dirty="0"/>
              <a:t>SE912 = retention 3, SPED transition</a:t>
            </a:r>
          </a:p>
          <a:p>
            <a:r>
              <a:rPr lang="en-US" dirty="0"/>
              <a:t>Possible outcomes and actions:</a:t>
            </a:r>
          </a:p>
          <a:p>
            <a:pPr lvl="1"/>
            <a:r>
              <a:rPr lang="en-US" dirty="0"/>
              <a:t>Outcome 1—Student should not have been marked retained because they completed their education in 2024-2025 and are not returning in 2025-2026. </a:t>
            </a:r>
          </a:p>
          <a:p>
            <a:pPr lvl="2"/>
            <a:r>
              <a:rPr lang="en-US" dirty="0"/>
              <a:t>Scenario: Students who planned to participate in a postsecondary program or SPED transition, then changed plan over the summer and accepted diploma instead.</a:t>
            </a:r>
          </a:p>
          <a:p>
            <a:pPr lvl="2"/>
            <a:r>
              <a:rPr lang="en-US" dirty="0"/>
              <a:t>Action: Remove retention code in SEY 2024-2025 and ensure correct school exit type/date.</a:t>
            </a:r>
          </a:p>
          <a:p>
            <a:pPr lvl="3"/>
            <a:r>
              <a:rPr lang="en-US" dirty="0"/>
              <a:t>Update SEY snapshot for change to take effect. Request post-cross change if it doesn’t go through.</a:t>
            </a:r>
          </a:p>
          <a:p>
            <a:pPr lvl="3"/>
            <a:r>
              <a:rPr lang="en-US" dirty="0"/>
              <a:t>School exit type + retention code pattern must align with Postsecondary Coding or SPED Transition Coding in </a:t>
            </a:r>
            <a:r>
              <a:rPr lang="en-US" dirty="0">
                <a:hlinkClick r:id="rId2"/>
              </a:rPr>
              <a:t>SEY Collection Manual</a:t>
            </a:r>
            <a:endParaRPr lang="en-US" dirty="0"/>
          </a:p>
          <a:p>
            <a:pPr lvl="1"/>
            <a:r>
              <a:rPr lang="en-US" dirty="0"/>
              <a:t>Outcome 2—Student was retained and met requirements to be included in OCT 2025-2026. </a:t>
            </a:r>
          </a:p>
          <a:p>
            <a:pPr lvl="2"/>
            <a:r>
              <a:rPr lang="en-US" dirty="0"/>
              <a:t>Action: Update OCT 2025-2026 snapshot to include the student, then update SEY 2024-2025 to clear warning.</a:t>
            </a:r>
          </a:p>
          <a:p>
            <a:pPr lvl="1"/>
            <a:r>
              <a:rPr lang="en-US" dirty="0"/>
              <a:t>Outcome 3—Student was retained but did not meet requirements to be included in OCT 2025-2026 (enrollment record with school exit date prior to 10/01/2025). </a:t>
            </a:r>
          </a:p>
          <a:p>
            <a:pPr lvl="2"/>
            <a:r>
              <a:rPr lang="en-US" dirty="0"/>
              <a:t>Action: Ignore warning. </a:t>
            </a:r>
          </a:p>
          <a:p>
            <a:pPr lvl="2"/>
            <a:endParaRPr lang="en-US" dirty="0"/>
          </a:p>
          <a:p>
            <a:r>
              <a:rPr lang="en-US" i="1" dirty="0"/>
              <a:t>SE908 Note: If student is SPED Transition + Postsecondary, follow SPED Transition coding and using retention 3 and ignore SE908 warning</a:t>
            </a:r>
          </a:p>
          <a:p>
            <a:pPr lvl="2"/>
            <a:endParaRPr lang="en-US" dirty="0"/>
          </a:p>
        </p:txBody>
      </p:sp>
      <p:sp>
        <p:nvSpPr>
          <p:cNvPr id="4" name="Slide Number Placeholder 3">
            <a:extLst>
              <a:ext uri="{FF2B5EF4-FFF2-40B4-BE49-F238E27FC236}">
                <a16:creationId xmlns:a16="http://schemas.microsoft.com/office/drawing/2014/main" id="{B9096400-A6E6-2214-BCA3-294C17209134}"/>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25</a:t>
            </a:fld>
            <a:endParaRPr lang="en-US" dirty="0"/>
          </a:p>
        </p:txBody>
      </p:sp>
    </p:spTree>
    <p:extLst>
      <p:ext uri="{BB962C8B-B14F-4D97-AF65-F5344CB8AC3E}">
        <p14:creationId xmlns:p14="http://schemas.microsoft.com/office/powerpoint/2010/main" val="2929942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8191C-2B1D-46B3-0296-A831D5097EC6}"/>
              </a:ext>
            </a:extLst>
          </p:cNvPr>
          <p:cNvSpPr>
            <a:spLocks noGrp="1"/>
          </p:cNvSpPr>
          <p:nvPr>
            <p:ph type="title"/>
          </p:nvPr>
        </p:nvSpPr>
        <p:spPr/>
        <p:txBody>
          <a:bodyPr/>
          <a:lstStyle/>
          <a:p>
            <a:r>
              <a:rPr lang="en-US" dirty="0"/>
              <a:t>SE913 Warning (NEW)</a:t>
            </a:r>
          </a:p>
        </p:txBody>
      </p:sp>
      <p:sp>
        <p:nvSpPr>
          <p:cNvPr id="3" name="Content Placeholder 2">
            <a:extLst>
              <a:ext uri="{FF2B5EF4-FFF2-40B4-BE49-F238E27FC236}">
                <a16:creationId xmlns:a16="http://schemas.microsoft.com/office/drawing/2014/main" id="{661159BB-EFBE-B9B0-72A2-9CE7DD97C4AB}"/>
              </a:ext>
            </a:extLst>
          </p:cNvPr>
          <p:cNvSpPr>
            <a:spLocks noGrp="1"/>
          </p:cNvSpPr>
          <p:nvPr>
            <p:ph idx="1"/>
          </p:nvPr>
        </p:nvSpPr>
        <p:spPr/>
        <p:txBody>
          <a:bodyPr/>
          <a:lstStyle/>
          <a:p>
            <a:r>
              <a:rPr lang="en-US" dirty="0"/>
              <a:t>SEY Grades K-11</a:t>
            </a:r>
          </a:p>
          <a:p>
            <a:r>
              <a:rPr lang="en-US" dirty="0"/>
              <a:t>Scenario: SEY 2024-2025 grade level and October 2025-2026 are the same </a:t>
            </a:r>
            <a:r>
              <a:rPr lang="en-US" b="1" dirty="0"/>
              <a:t>but</a:t>
            </a:r>
            <a:r>
              <a:rPr lang="en-US" dirty="0"/>
              <a:t> there is no retention code in SEY 2024-2025</a:t>
            </a:r>
          </a:p>
          <a:p>
            <a:r>
              <a:rPr lang="en-US" dirty="0"/>
              <a:t>Action: Determine appropriate outcome</a:t>
            </a:r>
          </a:p>
          <a:p>
            <a:pPr lvl="1"/>
            <a:r>
              <a:rPr lang="en-US" dirty="0"/>
              <a:t>Outcome 1—Student was retained</a:t>
            </a:r>
          </a:p>
          <a:p>
            <a:pPr lvl="2"/>
            <a:r>
              <a:rPr lang="en-US" dirty="0"/>
              <a:t>Update retention code in SEY 2024-2025 to show Retention Code = 1, then update snapshot</a:t>
            </a:r>
          </a:p>
          <a:p>
            <a:pPr lvl="1"/>
            <a:r>
              <a:rPr lang="en-US" dirty="0"/>
              <a:t>Outcome 2—Student was not retained, OCT 2025-2026 grade level is incorrect</a:t>
            </a:r>
          </a:p>
          <a:p>
            <a:pPr lvl="2"/>
            <a:r>
              <a:rPr lang="en-US" dirty="0"/>
              <a:t>Update grade level in OCT 2025-2026 data, then create SEY 2024-2025 snapshot to clear the warning</a:t>
            </a:r>
          </a:p>
        </p:txBody>
      </p:sp>
      <p:sp>
        <p:nvSpPr>
          <p:cNvPr id="4" name="Slide Number Placeholder 3">
            <a:extLst>
              <a:ext uri="{FF2B5EF4-FFF2-40B4-BE49-F238E27FC236}">
                <a16:creationId xmlns:a16="http://schemas.microsoft.com/office/drawing/2014/main" id="{08DD61B3-C728-0161-6E84-8808733B69F1}"/>
              </a:ext>
            </a:extLst>
          </p:cNvPr>
          <p:cNvSpPr>
            <a:spLocks noGrp="1"/>
          </p:cNvSpPr>
          <p:nvPr>
            <p:ph type="sldNum" sz="quarter" idx="12"/>
          </p:nvPr>
        </p:nvSpPr>
        <p:spPr/>
        <p:txBody>
          <a:bodyPr/>
          <a:lstStyle/>
          <a:p>
            <a:fld id="{C479D5F6-EDCB-402A-AC08-4943A1820E8F}" type="slidenum">
              <a:rPr lang="en-US" smtClean="0"/>
              <a:pPr/>
              <a:t>26</a:t>
            </a:fld>
            <a:endParaRPr lang="en-US" dirty="0"/>
          </a:p>
        </p:txBody>
      </p:sp>
    </p:spTree>
    <p:extLst>
      <p:ext uri="{BB962C8B-B14F-4D97-AF65-F5344CB8AC3E}">
        <p14:creationId xmlns:p14="http://schemas.microsoft.com/office/powerpoint/2010/main" val="4087719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5FF76-9EA4-F904-91D5-13D75CF2DE75}"/>
              </a:ext>
            </a:extLst>
          </p:cNvPr>
          <p:cNvSpPr>
            <a:spLocks noGrp="1"/>
          </p:cNvSpPr>
          <p:nvPr>
            <p:ph type="title"/>
          </p:nvPr>
        </p:nvSpPr>
        <p:spPr/>
        <p:txBody>
          <a:bodyPr/>
          <a:lstStyle/>
          <a:p>
            <a:r>
              <a:rPr lang="en-US" dirty="0"/>
              <a:t>Adequate Documentation Reminders</a:t>
            </a:r>
          </a:p>
        </p:txBody>
      </p:sp>
      <p:sp>
        <p:nvSpPr>
          <p:cNvPr id="3" name="Content Placeholder 2">
            <a:extLst>
              <a:ext uri="{FF2B5EF4-FFF2-40B4-BE49-F238E27FC236}">
                <a16:creationId xmlns:a16="http://schemas.microsoft.com/office/drawing/2014/main" id="{828C611E-B3F0-ACC8-58E0-9D6F9790DE9C}"/>
              </a:ext>
            </a:extLst>
          </p:cNvPr>
          <p:cNvSpPr>
            <a:spLocks noGrp="1"/>
          </p:cNvSpPr>
          <p:nvPr>
            <p:ph idx="1"/>
          </p:nvPr>
        </p:nvSpPr>
        <p:spPr/>
        <p:txBody>
          <a:bodyPr>
            <a:normAutofit/>
          </a:bodyPr>
          <a:lstStyle/>
          <a:p>
            <a:r>
              <a:rPr lang="en-US" sz="2000" dirty="0"/>
              <a:t>Adequate documentation is the documentation maintained by districts/schools when students transfer out of their district</a:t>
            </a:r>
          </a:p>
          <a:p>
            <a:pPr lvl="1"/>
            <a:r>
              <a:rPr lang="en-US" sz="1800" dirty="0"/>
              <a:t>Documentation necessary to avoid incorrectly coding students as dropouts.</a:t>
            </a:r>
          </a:p>
          <a:p>
            <a:pPr lvl="1"/>
            <a:r>
              <a:rPr lang="en-US" sz="1800" dirty="0"/>
              <a:t>Documentation supports selecting the appropriate exit type for ‘verified transfers out’ of your AYG graduation cohort</a:t>
            </a:r>
          </a:p>
          <a:p>
            <a:r>
              <a:rPr lang="en-US" sz="2000" dirty="0"/>
              <a:t>Requirements are further outlined in state rule, as seen here:  </a:t>
            </a:r>
            <a:br>
              <a:rPr lang="en-US" sz="2000" dirty="0"/>
            </a:br>
            <a:r>
              <a:rPr lang="en-US" sz="1800" dirty="0">
                <a:hlinkClick r:id="rId3"/>
              </a:rPr>
              <a:t>1 CCR 301-1 Rules for the Administration of the Accreditation of School Districts</a:t>
            </a:r>
            <a:endParaRPr lang="en-US" sz="1800" dirty="0"/>
          </a:p>
          <a:p>
            <a:r>
              <a:rPr lang="en-US" sz="2000" dirty="0"/>
              <a:t>Colorado Public Schools and local education agencies are required to send transcripts or to confirm attendance when requested from another Colorado Public School or local education agency </a:t>
            </a:r>
            <a:r>
              <a:rPr lang="en-US" sz="2000" b="1" dirty="0"/>
              <a:t>within two weeks </a:t>
            </a:r>
            <a:r>
              <a:rPr lang="en-US" sz="2000" dirty="0"/>
              <a:t>of receiving the request with the exception of </a:t>
            </a:r>
            <a:r>
              <a:rPr lang="en-US" sz="2000" b="1" dirty="0"/>
              <a:t>students in out of-home placements</a:t>
            </a:r>
            <a:r>
              <a:rPr lang="en-US" sz="2000" dirty="0"/>
              <a:t> whose records must be transferred </a:t>
            </a:r>
            <a:r>
              <a:rPr lang="en-US" sz="2000" b="1" dirty="0"/>
              <a:t>within five (5) days </a:t>
            </a:r>
            <a:r>
              <a:rPr lang="en-US" sz="2000" dirty="0"/>
              <a:t>pursuant to sections 22-32-138(2)(a)(II) and (3)(a), C.R.S</a:t>
            </a:r>
          </a:p>
          <a:p>
            <a:r>
              <a:rPr lang="en-US" sz="2000" dirty="0">
                <a:hlinkClick r:id="rId4"/>
              </a:rPr>
              <a:t>More information and sample forms available on SEY Adequate Documentation site</a:t>
            </a:r>
            <a:endParaRPr lang="en-US" sz="2000" dirty="0"/>
          </a:p>
        </p:txBody>
      </p:sp>
      <p:sp>
        <p:nvSpPr>
          <p:cNvPr id="4" name="Slide Number Placeholder 3">
            <a:extLst>
              <a:ext uri="{FF2B5EF4-FFF2-40B4-BE49-F238E27FC236}">
                <a16:creationId xmlns:a16="http://schemas.microsoft.com/office/drawing/2014/main" id="{11B6C199-2A05-4ED3-E757-89A40F320D96}"/>
              </a:ext>
            </a:extLst>
          </p:cNvPr>
          <p:cNvSpPr>
            <a:spLocks noGrp="1"/>
          </p:cNvSpPr>
          <p:nvPr>
            <p:ph type="sldNum" sz="quarter" idx="12"/>
          </p:nvPr>
        </p:nvSpPr>
        <p:spPr/>
        <p:txBody>
          <a:bodyPr/>
          <a:lstStyle/>
          <a:p>
            <a:fld id="{C479D5F6-EDCB-402A-AC08-4943A1820E8F}" type="slidenum">
              <a:rPr lang="en-US" smtClean="0"/>
              <a:pPr/>
              <a:t>27</a:t>
            </a:fld>
            <a:endParaRPr lang="en-US" dirty="0"/>
          </a:p>
        </p:txBody>
      </p:sp>
    </p:spTree>
    <p:extLst>
      <p:ext uri="{BB962C8B-B14F-4D97-AF65-F5344CB8AC3E}">
        <p14:creationId xmlns:p14="http://schemas.microsoft.com/office/powerpoint/2010/main" val="3240480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A7200D-2EB3-A681-8B0F-36CBB200180E}"/>
              </a:ext>
            </a:extLst>
          </p:cNvPr>
          <p:cNvSpPr>
            <a:spLocks noGrp="1"/>
          </p:cNvSpPr>
          <p:nvPr>
            <p:ph type="ctrTitle"/>
          </p:nvPr>
        </p:nvSpPr>
        <p:spPr/>
        <p:txBody>
          <a:bodyPr/>
          <a:lstStyle/>
          <a:p>
            <a:r>
              <a:rPr lang="en-US" dirty="0"/>
              <a:t>Final Dates</a:t>
            </a:r>
          </a:p>
        </p:txBody>
      </p:sp>
      <p:sp>
        <p:nvSpPr>
          <p:cNvPr id="4" name="Slide Number Placeholder 3">
            <a:extLst>
              <a:ext uri="{FF2B5EF4-FFF2-40B4-BE49-F238E27FC236}">
                <a16:creationId xmlns:a16="http://schemas.microsoft.com/office/drawing/2014/main" id="{57D6BB0A-7C0E-0C12-225C-623247F976F0}"/>
              </a:ext>
            </a:extLst>
          </p:cNvPr>
          <p:cNvSpPr>
            <a:spLocks noGrp="1"/>
          </p:cNvSpPr>
          <p:nvPr>
            <p:ph type="sldNum" sz="quarter" idx="12"/>
          </p:nvPr>
        </p:nvSpPr>
        <p:spPr/>
        <p:txBody>
          <a:bodyPr/>
          <a:lstStyle/>
          <a:p>
            <a:fld id="{C479D5F6-EDCB-402A-AC08-4943A1820E8F}" type="slidenum">
              <a:rPr lang="en-US" smtClean="0"/>
              <a:pPr/>
              <a:t>28</a:t>
            </a:fld>
            <a:endParaRPr lang="en-US" dirty="0"/>
          </a:p>
        </p:txBody>
      </p:sp>
    </p:spTree>
    <p:extLst>
      <p:ext uri="{BB962C8B-B14F-4D97-AF65-F5344CB8AC3E}">
        <p14:creationId xmlns:p14="http://schemas.microsoft.com/office/powerpoint/2010/main" val="1106302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2E09E4-8EC8-E052-5656-0301B2691E25}"/>
              </a:ext>
            </a:extLst>
          </p:cNvPr>
          <p:cNvSpPr>
            <a:spLocks noGrp="1"/>
          </p:cNvSpPr>
          <p:nvPr>
            <p:ph type="title"/>
          </p:nvPr>
        </p:nvSpPr>
        <p:spPr/>
        <p:txBody>
          <a:bodyPr>
            <a:normAutofit/>
          </a:bodyPr>
          <a:lstStyle/>
          <a:p>
            <a:r>
              <a:rPr lang="en-US" dirty="0"/>
              <a:t>Final Report Review 11/21/2025 to 11/25/2025 (noon)</a:t>
            </a:r>
            <a:br>
              <a:rPr lang="en-US" dirty="0">
                <a:latin typeface="Trebuchet MS" panose="020B0603020202020204" pitchFamily="34" charset="0"/>
                <a:ea typeface="Calibri" panose="020F0502020204030204" pitchFamily="34" charset="0"/>
                <a:cs typeface="Times New Roman" panose="02020603050405020304" pitchFamily="18" charset="0"/>
              </a:rPr>
            </a:br>
            <a:endParaRPr lang="en-US" dirty="0"/>
          </a:p>
        </p:txBody>
      </p:sp>
      <p:sp>
        <p:nvSpPr>
          <p:cNvPr id="5" name="Content Placeholder 4">
            <a:extLst>
              <a:ext uri="{FF2B5EF4-FFF2-40B4-BE49-F238E27FC236}">
                <a16:creationId xmlns:a16="http://schemas.microsoft.com/office/drawing/2014/main" id="{B9A83095-2799-D456-3208-0825678B520C}"/>
              </a:ext>
            </a:extLst>
          </p:cNvPr>
          <p:cNvSpPr>
            <a:spLocks noGrp="1"/>
          </p:cNvSpPr>
          <p:nvPr>
            <p:ph idx="1"/>
          </p:nvPr>
        </p:nvSpPr>
        <p:spPr/>
        <p:txBody>
          <a:bodyPr/>
          <a:lstStyle/>
          <a:p>
            <a:r>
              <a:rPr lang="en-US" dirty="0"/>
              <a:t>CDE</a:t>
            </a:r>
          </a:p>
          <a:p>
            <a:pPr lvl="1"/>
            <a:r>
              <a:rPr lang="en-US" dirty="0"/>
              <a:t>Completes a final review of rates</a:t>
            </a:r>
          </a:p>
          <a:p>
            <a:pPr lvl="1"/>
            <a:r>
              <a:rPr lang="en-US" dirty="0"/>
              <a:t>Will reach out to a LEA if a change is needed for a specific student</a:t>
            </a:r>
          </a:p>
          <a:p>
            <a:r>
              <a:rPr lang="en-US" dirty="0"/>
              <a:t>LEAs</a:t>
            </a:r>
          </a:p>
          <a:p>
            <a:pPr lvl="1"/>
            <a:r>
              <a:rPr lang="en-US" dirty="0"/>
              <a:t>Contact SEY if have any questions regarding your data</a:t>
            </a:r>
          </a:p>
          <a:p>
            <a:pPr lvl="1"/>
            <a:r>
              <a:rPr lang="en-US" dirty="0"/>
              <a:t>If receive from SEY Lead notification a change is required, respond promptly</a:t>
            </a:r>
          </a:p>
        </p:txBody>
      </p:sp>
      <p:sp>
        <p:nvSpPr>
          <p:cNvPr id="3" name="Slide Number Placeholder 2">
            <a:extLst>
              <a:ext uri="{FF2B5EF4-FFF2-40B4-BE49-F238E27FC236}">
                <a16:creationId xmlns:a16="http://schemas.microsoft.com/office/drawing/2014/main" id="{E93A879A-0514-EC0A-4901-E7DE9A5DD074}"/>
              </a:ext>
            </a:extLst>
          </p:cNvPr>
          <p:cNvSpPr>
            <a:spLocks noGrp="1"/>
          </p:cNvSpPr>
          <p:nvPr>
            <p:ph type="sldNum" sz="quarter" idx="12"/>
          </p:nvPr>
        </p:nvSpPr>
        <p:spPr/>
        <p:txBody>
          <a:bodyPr/>
          <a:lstStyle/>
          <a:p>
            <a:fld id="{C479D5F6-EDCB-402A-AC08-4943A1820E8F}" type="slidenum">
              <a:rPr lang="en-US" smtClean="0"/>
              <a:pPr/>
              <a:t>29</a:t>
            </a:fld>
            <a:endParaRPr lang="en-US" dirty="0"/>
          </a:p>
        </p:txBody>
      </p:sp>
    </p:spTree>
    <p:extLst>
      <p:ext uri="{BB962C8B-B14F-4D97-AF65-F5344CB8AC3E}">
        <p14:creationId xmlns:p14="http://schemas.microsoft.com/office/powerpoint/2010/main" val="3185098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1AF303-2E87-B09C-A1DD-535208CA91BB}"/>
              </a:ext>
            </a:extLst>
          </p:cNvPr>
          <p:cNvSpPr>
            <a:spLocks noGrp="1"/>
          </p:cNvSpPr>
          <p:nvPr>
            <p:ph type="title"/>
          </p:nvPr>
        </p:nvSpPr>
        <p:spPr/>
        <p:txBody>
          <a:bodyPr/>
          <a:lstStyle/>
          <a:p>
            <a:r>
              <a:rPr lang="en-US" dirty="0"/>
              <a:t>Post-Cross LEA Phase Timeline</a:t>
            </a:r>
          </a:p>
        </p:txBody>
      </p:sp>
      <p:graphicFrame>
        <p:nvGraphicFramePr>
          <p:cNvPr id="2" name="Content Placeholder 6">
            <a:extLst>
              <a:ext uri="{FF2B5EF4-FFF2-40B4-BE49-F238E27FC236}">
                <a16:creationId xmlns:a16="http://schemas.microsoft.com/office/drawing/2014/main" id="{AA6E3C4A-0722-DEF5-3494-8E7496F7434C}"/>
              </a:ext>
            </a:extLst>
          </p:cNvPr>
          <p:cNvGraphicFramePr>
            <a:graphicFrameLocks noGrp="1"/>
          </p:cNvGraphicFramePr>
          <p:nvPr>
            <p:ph idx="1"/>
            <p:extLst>
              <p:ext uri="{D42A27DB-BD31-4B8C-83A1-F6EECF244321}">
                <p14:modId xmlns:p14="http://schemas.microsoft.com/office/powerpoint/2010/main" val="1367819783"/>
              </p:ext>
            </p:extLst>
          </p:nvPr>
        </p:nvGraphicFramePr>
        <p:xfrm>
          <a:off x="228600" y="228600"/>
          <a:ext cx="11734800" cy="3875661"/>
        </p:xfrm>
        <a:graphic>
          <a:graphicData uri="http://schemas.openxmlformats.org/drawingml/2006/table">
            <a:tbl>
              <a:tblPr firstRow="1">
                <a:tableStyleId>{793D81CF-94F2-401A-BA57-92F5A7B2D0C5}</a:tableStyleId>
              </a:tblPr>
              <a:tblGrid>
                <a:gridCol w="1362075">
                  <a:extLst>
                    <a:ext uri="{9D8B030D-6E8A-4147-A177-3AD203B41FA5}">
                      <a16:colId xmlns:a16="http://schemas.microsoft.com/office/drawing/2014/main" val="32043887"/>
                    </a:ext>
                  </a:extLst>
                </a:gridCol>
                <a:gridCol w="1285875">
                  <a:extLst>
                    <a:ext uri="{9D8B030D-6E8A-4147-A177-3AD203B41FA5}">
                      <a16:colId xmlns:a16="http://schemas.microsoft.com/office/drawing/2014/main" val="3810390193"/>
                    </a:ext>
                  </a:extLst>
                </a:gridCol>
                <a:gridCol w="2466975">
                  <a:extLst>
                    <a:ext uri="{9D8B030D-6E8A-4147-A177-3AD203B41FA5}">
                      <a16:colId xmlns:a16="http://schemas.microsoft.com/office/drawing/2014/main" val="1401167356"/>
                    </a:ext>
                  </a:extLst>
                </a:gridCol>
                <a:gridCol w="6619875">
                  <a:extLst>
                    <a:ext uri="{9D8B030D-6E8A-4147-A177-3AD203B41FA5}">
                      <a16:colId xmlns:a16="http://schemas.microsoft.com/office/drawing/2014/main" val="888429140"/>
                    </a:ext>
                  </a:extLst>
                </a:gridCol>
              </a:tblGrid>
              <a:tr h="276225">
                <a:tc>
                  <a:txBody>
                    <a:bodyPr/>
                    <a:lstStyle/>
                    <a:p>
                      <a:r>
                        <a:rPr lang="en-US" sz="1400" dirty="0"/>
                        <a:t>Date</a:t>
                      </a:r>
                    </a:p>
                  </a:txBody>
                  <a:tcPr/>
                </a:tc>
                <a:tc>
                  <a:txBody>
                    <a:bodyPr/>
                    <a:lstStyle/>
                    <a:p>
                      <a:r>
                        <a:rPr lang="en-US" sz="1400" dirty="0"/>
                        <a:t>Event</a:t>
                      </a:r>
                    </a:p>
                  </a:txBody>
                  <a:tcPr/>
                </a:tc>
                <a:tc>
                  <a:txBody>
                    <a:bodyPr/>
                    <a:lstStyle/>
                    <a:p>
                      <a:r>
                        <a:rPr lang="en-US" sz="1400" dirty="0"/>
                        <a:t>Event Description</a:t>
                      </a:r>
                    </a:p>
                  </a:txBody>
                  <a:tcPr/>
                </a:tc>
                <a:tc>
                  <a:txBody>
                    <a:bodyPr/>
                    <a:lstStyle/>
                    <a:p>
                      <a:r>
                        <a:rPr lang="en-US" sz="1400" dirty="0"/>
                        <a:t>Notes</a:t>
                      </a:r>
                    </a:p>
                  </a:txBody>
                  <a:tcPr/>
                </a:tc>
                <a:extLst>
                  <a:ext uri="{0D108BD9-81ED-4DB2-BD59-A6C34878D82A}">
                    <a16:rowId xmlns:a16="http://schemas.microsoft.com/office/drawing/2014/main" val="3134616954"/>
                  </a:ext>
                </a:extLst>
              </a:tr>
              <a:tr h="0">
                <a:tc>
                  <a:txBody>
                    <a:bodyPr/>
                    <a:lstStyle/>
                    <a:p>
                      <a:pPr marL="0" marR="0">
                        <a:lnSpc>
                          <a:spcPct val="107000"/>
                        </a:lnSpc>
                        <a:spcBef>
                          <a:spcPts val="0"/>
                        </a:spcBef>
                        <a:spcAft>
                          <a:spcPts val="0"/>
                        </a:spcAft>
                        <a:tabLst>
                          <a:tab pos="2028825" algn="l"/>
                        </a:tabLst>
                      </a:pPr>
                      <a:r>
                        <a:rPr lang="en-US" sz="1400" b="0" dirty="0">
                          <a:solidFill>
                            <a:schemeClr val="tx1"/>
                          </a:solidFill>
                          <a:effectLst/>
                        </a:rPr>
                        <a:t>10/23/2025</a:t>
                      </a:r>
                      <a:endPar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chemeClr val="tx1"/>
                          </a:solidFill>
                          <a:effectLst/>
                        </a:rPr>
                        <a:t>Open</a:t>
                      </a:r>
                      <a:endParaRPr lang="en-US" sz="14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a:lnSpc>
                          <a:spcPct val="107000"/>
                        </a:lnSpc>
                        <a:spcBef>
                          <a:spcPts val="0"/>
                        </a:spcBef>
                        <a:spcAft>
                          <a:spcPts val="0"/>
                        </a:spcAft>
                        <a:buFont typeface="Symbol" panose="05050102010706020507" pitchFamily="18" charset="2"/>
                        <a:buNone/>
                        <a:tabLst>
                          <a:tab pos="2028825" algn="l"/>
                        </a:tabLst>
                      </a:pPr>
                      <a:r>
                        <a:rPr lang="en-US" sz="1400" b="0" dirty="0">
                          <a:solidFill>
                            <a:schemeClr val="tx1"/>
                          </a:solidFill>
                          <a:effectLst/>
                        </a:rPr>
                        <a:t>Post-Cross LEA Phase Opens</a:t>
                      </a:r>
                      <a:endPar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a:lnSpc>
                          <a:spcPct val="107000"/>
                        </a:lnSpc>
                        <a:spcBef>
                          <a:spcPts val="0"/>
                        </a:spcBef>
                        <a:spcAft>
                          <a:spcPts val="0"/>
                        </a:spcAft>
                        <a:buFont typeface="Symbol" panose="05050102010706020507" pitchFamily="18" charset="2"/>
                        <a:buNone/>
                        <a:tabLst>
                          <a:tab pos="2028825" algn="l"/>
                        </a:tabLst>
                      </a:pPr>
                      <a:r>
                        <a:rPr lang="en-US" sz="1400" b="0" dirty="0">
                          <a:solidFill>
                            <a:schemeClr val="tx1"/>
                          </a:solidFill>
                          <a:effectLst/>
                        </a:rPr>
                        <a:t>Snapshots are not unlocked</a:t>
                      </a:r>
                    </a:p>
                    <a:p>
                      <a:pPr marL="0" marR="0" lvl="0" indent="0" algn="l">
                        <a:lnSpc>
                          <a:spcPct val="107000"/>
                        </a:lnSpc>
                        <a:spcBef>
                          <a:spcPts val="0"/>
                        </a:spcBef>
                        <a:spcAft>
                          <a:spcPts val="0"/>
                        </a:spcAft>
                        <a:buFont typeface="Symbol" panose="05050102010706020507" pitchFamily="18" charset="2"/>
                        <a:buNone/>
                        <a:tabLst>
                          <a:tab pos="2028825" algn="l"/>
                        </a:tabLst>
                      </a:pPr>
                      <a:r>
                        <a:rPr lang="en-US" sz="1400" b="0" dirty="0">
                          <a:solidFill>
                            <a:schemeClr val="tx1"/>
                          </a:solidFill>
                          <a:effectLst/>
                        </a:rPr>
                        <a:t>Districts may begin using the ‘update snapshot’ button to address SE900 errors</a:t>
                      </a:r>
                      <a:endPar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6063847"/>
                  </a:ext>
                </a:extLst>
              </a:tr>
              <a:tr h="0">
                <a:tc>
                  <a:txBody>
                    <a:bodyPr/>
                    <a:lstStyle/>
                    <a:p>
                      <a:pPr marL="0" marR="0">
                        <a:lnSpc>
                          <a:spcPct val="107000"/>
                        </a:lnSpc>
                        <a:spcBef>
                          <a:spcPts val="0"/>
                        </a:spcBef>
                        <a:spcAft>
                          <a:spcPts val="0"/>
                        </a:spcAft>
                        <a:tabLst>
                          <a:tab pos="2028825" algn="l"/>
                        </a:tabLst>
                      </a:pPr>
                      <a:r>
                        <a:rPr lang="en-US" sz="1400" b="0" dirty="0">
                          <a:solidFill>
                            <a:schemeClr val="tx1"/>
                          </a:solidFill>
                          <a:effectLst/>
                        </a:rPr>
                        <a:t>11/10/2025</a:t>
                      </a:r>
                      <a:endPar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chemeClr val="tx1"/>
                          </a:solidFill>
                          <a:effectLst/>
                        </a:rPr>
                        <a:t>Interim Deadline</a:t>
                      </a:r>
                      <a:endParaRPr lang="en-US" sz="14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a:lnSpc>
                          <a:spcPct val="107000"/>
                        </a:lnSpc>
                        <a:spcBef>
                          <a:spcPts val="0"/>
                        </a:spcBef>
                        <a:spcAft>
                          <a:spcPts val="0"/>
                        </a:spcAft>
                        <a:buFont typeface="Symbol" panose="05050102010706020507" pitchFamily="18" charset="2"/>
                        <a:buNone/>
                        <a:tabLst>
                          <a:tab pos="2028825" algn="l"/>
                        </a:tabLst>
                      </a:pPr>
                      <a:r>
                        <a:rPr lang="en-US" sz="1400" b="0" dirty="0">
                          <a:solidFill>
                            <a:schemeClr val="tx1"/>
                          </a:solidFill>
                          <a:effectLst/>
                        </a:rPr>
                        <a:t>Error free SEY Snapshot</a:t>
                      </a:r>
                      <a:endPar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a:lnSpc>
                          <a:spcPct val="107000"/>
                        </a:lnSpc>
                        <a:spcBef>
                          <a:spcPts val="0"/>
                        </a:spcBef>
                        <a:spcAft>
                          <a:spcPts val="0"/>
                        </a:spcAft>
                        <a:buFont typeface="Symbol" panose="05050102010706020507" pitchFamily="18" charset="2"/>
                        <a:buNone/>
                        <a:tabLst>
                          <a:tab pos="2028825" algn="l"/>
                        </a:tabLst>
                      </a:pPr>
                      <a:r>
                        <a:rPr lang="en-US" sz="1400" b="0" dirty="0">
                          <a:solidFill>
                            <a:schemeClr val="tx1"/>
                          </a:solidFill>
                          <a:effectLst/>
                        </a:rPr>
                        <a:t>Error free SEY snapshot and responses provided to any requests for adequate documentation by another district/BOCES.</a:t>
                      </a:r>
                      <a:endPar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1439901"/>
                  </a:ext>
                </a:extLst>
              </a:tr>
              <a:tr h="0">
                <a:tc>
                  <a:txBody>
                    <a:bodyPr/>
                    <a:lstStyle/>
                    <a:p>
                      <a:pPr marL="0" marR="0">
                        <a:lnSpc>
                          <a:spcPct val="107000"/>
                        </a:lnSpc>
                        <a:spcBef>
                          <a:spcPts val="0"/>
                        </a:spcBef>
                        <a:spcAft>
                          <a:spcPts val="0"/>
                        </a:spcAft>
                        <a:tabLst>
                          <a:tab pos="2028825" algn="l"/>
                        </a:tabLst>
                      </a:pPr>
                      <a:r>
                        <a:rPr lang="en-US" sz="1400" b="0" dirty="0">
                          <a:solidFill>
                            <a:schemeClr val="tx1"/>
                          </a:solidFill>
                          <a:effectLst/>
                        </a:rPr>
                        <a:t>11/12/2025</a:t>
                      </a:r>
                      <a:endPar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chemeClr val="tx1"/>
                          </a:solidFill>
                          <a:effectLst/>
                        </a:rPr>
                        <a:t>Other Date</a:t>
                      </a:r>
                      <a:endParaRPr lang="en-US" sz="14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a:lnSpc>
                          <a:spcPct val="107000"/>
                        </a:lnSpc>
                        <a:spcBef>
                          <a:spcPts val="0"/>
                        </a:spcBef>
                        <a:spcAft>
                          <a:spcPts val="0"/>
                        </a:spcAft>
                        <a:buFont typeface="Symbol" panose="05050102010706020507" pitchFamily="18" charset="2"/>
                        <a:buNone/>
                        <a:tabLst>
                          <a:tab pos="2028825" algn="l"/>
                        </a:tabLst>
                      </a:pPr>
                      <a:r>
                        <a:rPr lang="en-US" sz="1400" b="0" dirty="0">
                          <a:solidFill>
                            <a:schemeClr val="tx1"/>
                          </a:solidFill>
                          <a:effectLst/>
                        </a:rPr>
                        <a:t>LEAs may begin submitting Sign-Off Forms</a:t>
                      </a:r>
                      <a:endPar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a:lnSpc>
                          <a:spcPct val="107000"/>
                        </a:lnSpc>
                        <a:spcBef>
                          <a:spcPts val="0"/>
                        </a:spcBef>
                        <a:spcAft>
                          <a:spcPts val="0"/>
                        </a:spcAft>
                        <a:buFont typeface="Symbol" panose="05050102010706020507" pitchFamily="18" charset="2"/>
                        <a:buNone/>
                        <a:tabLst>
                          <a:tab pos="2028825" algn="l"/>
                        </a:tabLst>
                      </a:pPr>
                      <a:r>
                        <a:rPr lang="en-US" sz="1400" b="0" dirty="0">
                          <a:solidFill>
                            <a:schemeClr val="tx1"/>
                          </a:solidFill>
                          <a:effectLst/>
                        </a:rPr>
                        <a:t>Forms will not be accepted prior to this date.</a:t>
                      </a:r>
                    </a:p>
                    <a:p>
                      <a:pPr marL="0" marR="0" lvl="0" indent="0" algn="l">
                        <a:lnSpc>
                          <a:spcPct val="107000"/>
                        </a:lnSpc>
                        <a:spcBef>
                          <a:spcPts val="0"/>
                        </a:spcBef>
                        <a:spcAft>
                          <a:spcPts val="0"/>
                        </a:spcAft>
                        <a:buFont typeface="Symbol" panose="05050102010706020507" pitchFamily="18" charset="2"/>
                        <a:buNone/>
                        <a:tabLst>
                          <a:tab pos="2028825" algn="l"/>
                        </a:tabLst>
                      </a:pPr>
                      <a:r>
                        <a:rPr lang="en-US" sz="1400" b="0" dirty="0">
                          <a:solidFill>
                            <a:schemeClr val="tx1"/>
                          </a:solidFill>
                          <a:effectLst/>
                        </a:rPr>
                        <a:t>Forms must include last updated date 10/24 or later and a signature of 11/12 or later</a:t>
                      </a:r>
                      <a:endPar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0295585"/>
                  </a:ext>
                </a:extLst>
              </a:tr>
              <a:tr h="370840">
                <a:tc>
                  <a:txBody>
                    <a:bodyPr/>
                    <a:lstStyle/>
                    <a:p>
                      <a:pPr marL="0" marR="0">
                        <a:lnSpc>
                          <a:spcPct val="107000"/>
                        </a:lnSpc>
                        <a:spcBef>
                          <a:spcPts val="0"/>
                        </a:spcBef>
                        <a:spcAft>
                          <a:spcPts val="0"/>
                        </a:spcAft>
                        <a:tabLst>
                          <a:tab pos="2028825" algn="l"/>
                        </a:tabLst>
                      </a:pPr>
                      <a:r>
                        <a:rPr lang="en-US" sz="1400" dirty="0">
                          <a:effectLst/>
                        </a:rPr>
                        <a:t>11/12/2025 to 11/18/2025</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nSpc>
                          <a:spcPct val="107000"/>
                        </a:lnSpc>
                        <a:spcBef>
                          <a:spcPts val="0"/>
                        </a:spcBef>
                        <a:spcAft>
                          <a:spcPts val="0"/>
                        </a:spcAft>
                        <a:tabLst>
                          <a:tab pos="2028825" algn="l"/>
                        </a:tabLst>
                      </a:pPr>
                      <a:r>
                        <a:rPr lang="en-US" sz="1400" b="1" dirty="0">
                          <a:effectLst/>
                        </a:rPr>
                        <a:t>Report Review</a:t>
                      </a:r>
                      <a:endParaRPr lang="en-US" sz="1400" b="1"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nSpc>
                          <a:spcPct val="107000"/>
                        </a:lnSpc>
                        <a:spcBef>
                          <a:spcPts val="0"/>
                        </a:spcBef>
                        <a:spcAft>
                          <a:spcPts val="0"/>
                        </a:spcAft>
                        <a:tabLst>
                          <a:tab pos="2028825" algn="l"/>
                        </a:tabLst>
                      </a:pPr>
                      <a:r>
                        <a:rPr lang="en-US" sz="1400" dirty="0">
                          <a:effectLst/>
                        </a:rPr>
                        <a:t>Validate Student End of Year data using CEDAR/COGNOS reports</a:t>
                      </a:r>
                    </a:p>
                  </a:txBody>
                  <a:tcPr marL="68580" marR="68580" marT="0" marB="0">
                    <a:solidFill>
                      <a:schemeClr val="accent6">
                        <a:lumMod val="20000"/>
                        <a:lumOff val="80000"/>
                      </a:schemeClr>
                    </a:solidFill>
                  </a:tcPr>
                </a:tc>
                <a:tc>
                  <a:txBody>
                    <a:bodyPr/>
                    <a:lstStyle/>
                    <a:p>
                      <a:pPr marL="0" marR="0" indent="0">
                        <a:lnSpc>
                          <a:spcPct val="107000"/>
                        </a:lnSpc>
                        <a:spcBef>
                          <a:spcPts val="0"/>
                        </a:spcBef>
                        <a:spcAft>
                          <a:spcPts val="0"/>
                        </a:spcAft>
                        <a:buFont typeface="Arial" panose="020B0604020202020204" pitchFamily="34" charset="0"/>
                        <a:buNone/>
                        <a:tabLst>
                          <a:tab pos="2028825" algn="l"/>
                        </a:tabLst>
                      </a:pPr>
                      <a:r>
                        <a:rPr lang="en-US" sz="1400" dirty="0">
                          <a:effectLst/>
                        </a:rPr>
                        <a:t>Reminder: There is no submit button at the end of this phase</a:t>
                      </a:r>
                      <a:endParaRPr lang="en-US" sz="1400" i="1"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4169829542"/>
                  </a:ext>
                </a:extLst>
              </a:tr>
              <a:tr h="370840">
                <a:tc>
                  <a:txBody>
                    <a:bodyPr/>
                    <a:lstStyle/>
                    <a:p>
                      <a:pPr marL="0" marR="0">
                        <a:lnSpc>
                          <a:spcPct val="107000"/>
                        </a:lnSpc>
                        <a:spcBef>
                          <a:spcPts val="0"/>
                        </a:spcBef>
                        <a:spcAft>
                          <a:spcPts val="0"/>
                        </a:spcAft>
                        <a:tabLst>
                          <a:tab pos="2028825" algn="l"/>
                        </a:tabLst>
                      </a:pPr>
                      <a:r>
                        <a:rPr lang="en-US" sz="1400" dirty="0">
                          <a:effectLst/>
                        </a:rPr>
                        <a:t>11/18/2025</a:t>
                      </a:r>
                      <a:br>
                        <a:rPr lang="en-US" sz="1400" dirty="0">
                          <a:effectLst/>
                        </a:rPr>
                      </a:br>
                      <a:r>
                        <a:rPr lang="en-US" sz="1400" dirty="0">
                          <a:effectLst/>
                        </a:rPr>
                        <a:t>(noon)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a:lnSpc>
                          <a:spcPct val="107000"/>
                        </a:lnSpc>
                        <a:spcBef>
                          <a:spcPts val="0"/>
                        </a:spcBef>
                        <a:spcAft>
                          <a:spcPts val="0"/>
                        </a:spcAft>
                        <a:tabLst>
                          <a:tab pos="2028825" algn="l"/>
                        </a:tabLst>
                      </a:pPr>
                      <a:r>
                        <a:rPr lang="en-US" sz="1400" b="1" dirty="0">
                          <a:effectLst/>
                        </a:rPr>
                        <a:t>Deadline</a:t>
                      </a:r>
                      <a:endParaRPr lang="en-US" sz="1400" b="1"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a:lnSpc>
                          <a:spcPct val="107000"/>
                        </a:lnSpc>
                        <a:spcBef>
                          <a:spcPts val="0"/>
                        </a:spcBef>
                        <a:spcAft>
                          <a:spcPts val="0"/>
                        </a:spcAft>
                        <a:tabLst>
                          <a:tab pos="2028825" algn="l"/>
                        </a:tabLst>
                      </a:pPr>
                      <a:r>
                        <a:rPr lang="en-US" sz="1400" dirty="0">
                          <a:effectLst/>
                        </a:rPr>
                        <a:t>Post-Cross Phase ends.</a:t>
                      </a:r>
                      <a:br>
                        <a:rPr lang="en-US" sz="1400" dirty="0">
                          <a:effectLst/>
                        </a:rPr>
                      </a:br>
                      <a:r>
                        <a:rPr lang="en-US" sz="1400" dirty="0">
                          <a:effectLst/>
                        </a:rPr>
                        <a:t>Error-free SEY snapshot required</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a:lnSpc>
                          <a:spcPct val="107000"/>
                        </a:lnSpc>
                        <a:spcBef>
                          <a:spcPts val="0"/>
                        </a:spcBef>
                        <a:spcAft>
                          <a:spcPts val="0"/>
                        </a:spcAft>
                        <a:tabLst>
                          <a:tab pos="2028825" algn="l"/>
                        </a:tabLst>
                      </a:pPr>
                      <a:r>
                        <a:rPr lang="en-US" sz="1400" dirty="0">
                          <a:effectLst/>
                        </a:rPr>
                        <a:t>Districts should have addressed any necessary post-cross changes as well.</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4113553425"/>
                  </a:ext>
                </a:extLst>
              </a:tr>
              <a:tr h="370840">
                <a:tc>
                  <a:txBody>
                    <a:bodyPr/>
                    <a:lstStyle/>
                    <a:p>
                      <a:pPr marL="0" marR="0">
                        <a:lnSpc>
                          <a:spcPct val="107000"/>
                        </a:lnSpc>
                        <a:spcBef>
                          <a:spcPts val="0"/>
                        </a:spcBef>
                        <a:spcAft>
                          <a:spcPts val="0"/>
                        </a:spcAft>
                        <a:tabLst>
                          <a:tab pos="2028825" algn="l"/>
                        </a:tabLst>
                      </a:pPr>
                      <a:r>
                        <a:rPr lang="en-US" sz="1400" dirty="0">
                          <a:effectLst/>
                        </a:rPr>
                        <a:t>11/19/2025</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tabLst>
                          <a:tab pos="2028825" algn="l"/>
                        </a:tabLst>
                      </a:pPr>
                      <a:r>
                        <a:rPr lang="en-US" sz="1400" b="1" dirty="0">
                          <a:effectLst/>
                        </a:rPr>
                        <a:t>Closed</a:t>
                      </a:r>
                      <a:endParaRPr lang="en-US" sz="1400" b="1"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tabLst>
                          <a:tab pos="2028825" algn="l"/>
                        </a:tabLst>
                      </a:pPr>
                      <a:r>
                        <a:rPr lang="en-US" sz="1400" dirty="0">
                          <a:effectLst/>
                        </a:rPr>
                        <a:t>SEY snapshot closed</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tabLst>
                          <a:tab pos="2028825" algn="l"/>
                        </a:tabLst>
                      </a:pPr>
                      <a:r>
                        <a:rPr lang="en-US" sz="1400" dirty="0">
                          <a:effectLst/>
                        </a:rPr>
                        <a:t>Only LEAs with approved changes during the final report review window will be able to make any additional updates.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3049917954"/>
                  </a:ext>
                </a:extLst>
              </a:tr>
            </a:tbl>
          </a:graphicData>
        </a:graphic>
      </p:graphicFrame>
      <p:sp>
        <p:nvSpPr>
          <p:cNvPr id="3" name="Slide Number Placeholder 2">
            <a:extLst>
              <a:ext uri="{FF2B5EF4-FFF2-40B4-BE49-F238E27FC236}">
                <a16:creationId xmlns:a16="http://schemas.microsoft.com/office/drawing/2014/main" id="{6023E168-998B-6FDD-D3AD-174904C7AB2A}"/>
              </a:ext>
            </a:extLst>
          </p:cNvPr>
          <p:cNvSpPr>
            <a:spLocks noGrp="1"/>
          </p:cNvSpPr>
          <p:nvPr>
            <p:ph type="sldNum" sz="quarter" idx="12"/>
          </p:nvPr>
        </p:nvSpPr>
        <p:spPr>
          <a:xfrm>
            <a:off x="227916" y="6489679"/>
            <a:ext cx="772748" cy="279444"/>
          </a:xfrm>
        </p:spPr>
        <p:txBody>
          <a:bodyPr/>
          <a:lstStyle/>
          <a:p>
            <a:fld id="{C479D5F6-EDCB-402A-AC08-4943A1820E8F}" type="slidenum">
              <a:rPr lang="en-US" smtClean="0"/>
              <a:pPr/>
              <a:t>3</a:t>
            </a:fld>
            <a:endParaRPr lang="en-US" dirty="0"/>
          </a:p>
        </p:txBody>
      </p:sp>
    </p:spTree>
    <p:extLst>
      <p:ext uri="{BB962C8B-B14F-4D97-AF65-F5344CB8AC3E}">
        <p14:creationId xmlns:p14="http://schemas.microsoft.com/office/powerpoint/2010/main" val="4093069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D1A50-ECB2-82E1-A150-9ACD8570AD70}"/>
              </a:ext>
            </a:extLst>
          </p:cNvPr>
          <p:cNvSpPr>
            <a:spLocks noGrp="1"/>
          </p:cNvSpPr>
          <p:nvPr>
            <p:ph type="title"/>
          </p:nvPr>
        </p:nvSpPr>
        <p:spPr>
          <a:xfrm>
            <a:off x="3318236" y="5893622"/>
            <a:ext cx="7197362" cy="898524"/>
          </a:xfrm>
        </p:spPr>
        <p:txBody>
          <a:bodyPr/>
          <a:lstStyle/>
          <a:p>
            <a:r>
              <a:rPr lang="en-US" dirty="0"/>
              <a:t>Superintendent Verification (Sign-Off)</a:t>
            </a:r>
          </a:p>
        </p:txBody>
      </p:sp>
      <p:sp>
        <p:nvSpPr>
          <p:cNvPr id="5" name="Content Placeholder 4">
            <a:extLst>
              <a:ext uri="{FF2B5EF4-FFF2-40B4-BE49-F238E27FC236}">
                <a16:creationId xmlns:a16="http://schemas.microsoft.com/office/drawing/2014/main" id="{BE6E229D-87B7-C7CF-7A63-5DF1FE156318}"/>
              </a:ext>
            </a:extLst>
          </p:cNvPr>
          <p:cNvSpPr>
            <a:spLocks noGrp="1"/>
          </p:cNvSpPr>
          <p:nvPr>
            <p:ph idx="1"/>
          </p:nvPr>
        </p:nvSpPr>
        <p:spPr>
          <a:xfrm>
            <a:off x="227916" y="228600"/>
            <a:ext cx="11736168" cy="3200400"/>
          </a:xfrm>
        </p:spPr>
        <p:txBody>
          <a:bodyPr>
            <a:normAutofit fontScale="92500" lnSpcReduction="20000"/>
          </a:bodyPr>
          <a:lstStyle/>
          <a:p>
            <a:pPr marL="342900" indent="-342900">
              <a:buFont typeface="Arial" panose="020B0604020202020204" pitchFamily="34" charset="0"/>
              <a:buChar char="•"/>
            </a:pPr>
            <a:r>
              <a:rPr lang="en-US" dirty="0"/>
              <a:t>Downloaded from data pipeline ‘Status Dashboard’ screen by LEA Approver</a:t>
            </a:r>
          </a:p>
          <a:p>
            <a:pPr marL="1028700" lvl="1" indent="-342900"/>
            <a:r>
              <a:rPr lang="en-US" dirty="0"/>
              <a:t>Must be error free</a:t>
            </a:r>
          </a:p>
          <a:p>
            <a:pPr marL="1028700" lvl="1" indent="-342900"/>
            <a:r>
              <a:rPr lang="en-US" dirty="0"/>
              <a:t>Must have updated snapshot at least once during Post-Cross Phase</a:t>
            </a:r>
          </a:p>
          <a:p>
            <a:pPr marL="1028700" lvl="1" indent="-342900"/>
            <a:r>
              <a:rPr lang="en-US" dirty="0"/>
              <a:t>Cannot have a snapshot update in process</a:t>
            </a:r>
          </a:p>
          <a:p>
            <a:pPr marL="342900" indent="-342900">
              <a:buFont typeface="Arial" panose="020B0604020202020204" pitchFamily="34" charset="0"/>
              <a:buChar char="•"/>
            </a:pPr>
            <a:r>
              <a:rPr lang="en-US" dirty="0"/>
              <a:t>Signed by Superintendent</a:t>
            </a:r>
          </a:p>
          <a:p>
            <a:pPr lvl="1"/>
            <a:r>
              <a:rPr lang="en-US" dirty="0"/>
              <a:t>Certifies SEY and Graduation Guidelines data is accurate and complete</a:t>
            </a:r>
          </a:p>
          <a:p>
            <a:pPr lvl="1"/>
            <a:r>
              <a:rPr lang="en-US" dirty="0"/>
              <a:t>Acknowledgment that this data is used in district/school accountability frameworks</a:t>
            </a:r>
          </a:p>
          <a:p>
            <a:pPr lvl="1"/>
            <a:r>
              <a:rPr lang="en-US" dirty="0"/>
              <a:t>Dated after the last updated date of your SEY snapshot as shown on the SEY status dashboard</a:t>
            </a:r>
          </a:p>
          <a:p>
            <a:pPr lvl="2"/>
            <a:r>
              <a:rPr lang="en-US" dirty="0"/>
              <a:t>New sign-off form required if snapshot updated after it has been signed</a:t>
            </a:r>
          </a:p>
          <a:p>
            <a:pPr marL="342900" indent="-342900">
              <a:buFont typeface="Arial" panose="020B0604020202020204" pitchFamily="34" charset="0"/>
              <a:buChar char="•"/>
            </a:pPr>
            <a:r>
              <a:rPr lang="en-US" dirty="0"/>
              <a:t>Scan and email to SEY Collection lead, </a:t>
            </a:r>
            <a:r>
              <a:rPr lang="en-US" dirty="0">
                <a:hlinkClick r:id="rId2"/>
              </a:rPr>
              <a:t>StudentEndOfYear@cde.state.co.us</a:t>
            </a:r>
            <a:r>
              <a:rPr lang="en-US" dirty="0"/>
              <a:t> </a:t>
            </a:r>
            <a:r>
              <a:rPr lang="en-US" b="1" dirty="0"/>
              <a:t>OR</a:t>
            </a:r>
            <a:r>
              <a:rPr lang="en-US" dirty="0"/>
              <a:t> upload to your LEA’s student Syncplicity folder and notify SEY Collection inbox</a:t>
            </a:r>
          </a:p>
          <a:p>
            <a:pPr marL="1028700" lvl="1" indent="-342900"/>
            <a:endParaRPr lang="en-US" dirty="0"/>
          </a:p>
        </p:txBody>
      </p:sp>
      <p:pic>
        <p:nvPicPr>
          <p:cNvPr id="6" name="Picture 5" descr="SEY Status Dashboard, highlighting last updated date and download sign-off form button">
            <a:extLst>
              <a:ext uri="{FF2B5EF4-FFF2-40B4-BE49-F238E27FC236}">
                <a16:creationId xmlns:a16="http://schemas.microsoft.com/office/drawing/2014/main" id="{42238944-13B9-46BB-5861-89057C1F0B16}"/>
              </a:ext>
            </a:extLst>
          </p:cNvPr>
          <p:cNvPicPr>
            <a:picLocks noChangeAspect="1"/>
          </p:cNvPicPr>
          <p:nvPr/>
        </p:nvPicPr>
        <p:blipFill>
          <a:blip r:embed="rId3"/>
          <a:stretch>
            <a:fillRect/>
          </a:stretch>
        </p:blipFill>
        <p:spPr>
          <a:xfrm>
            <a:off x="597956" y="3471412"/>
            <a:ext cx="6006158" cy="2379798"/>
          </a:xfrm>
          <a:prstGeom prst="rect">
            <a:avLst/>
          </a:prstGeom>
          <a:ln>
            <a:solidFill>
              <a:schemeClr val="tx1"/>
            </a:solidFill>
          </a:ln>
        </p:spPr>
      </p:pic>
      <p:sp>
        <p:nvSpPr>
          <p:cNvPr id="7" name="Rectangle: Rounded Corners 6">
            <a:extLst>
              <a:ext uri="{FF2B5EF4-FFF2-40B4-BE49-F238E27FC236}">
                <a16:creationId xmlns:a16="http://schemas.microsoft.com/office/drawing/2014/main" id="{18733F94-31C0-BD6E-9C51-2D6E50599F0F}"/>
              </a:ext>
            </a:extLst>
          </p:cNvPr>
          <p:cNvSpPr/>
          <p:nvPr/>
        </p:nvSpPr>
        <p:spPr>
          <a:xfrm>
            <a:off x="7810500" y="4051244"/>
            <a:ext cx="3783544" cy="15410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Begin submitting 11/12/2025</a:t>
            </a:r>
          </a:p>
          <a:p>
            <a:pPr algn="ctr"/>
            <a:r>
              <a:rPr lang="en-US" dirty="0"/>
              <a:t>*will not be accepted early*</a:t>
            </a:r>
          </a:p>
          <a:p>
            <a:pPr algn="ctr"/>
            <a:endParaRPr lang="en-US" dirty="0"/>
          </a:p>
          <a:p>
            <a:pPr algn="ctr"/>
            <a:r>
              <a:rPr lang="en-US" dirty="0"/>
              <a:t>Due 12/2/2025</a:t>
            </a:r>
          </a:p>
        </p:txBody>
      </p:sp>
      <p:sp>
        <p:nvSpPr>
          <p:cNvPr id="4" name="Slide Number Placeholder 3">
            <a:extLst>
              <a:ext uri="{FF2B5EF4-FFF2-40B4-BE49-F238E27FC236}">
                <a16:creationId xmlns:a16="http://schemas.microsoft.com/office/drawing/2014/main" id="{21714A7C-2088-5F15-140C-447F0E05228A}"/>
              </a:ext>
            </a:extLst>
          </p:cNvPr>
          <p:cNvSpPr>
            <a:spLocks noGrp="1"/>
          </p:cNvSpPr>
          <p:nvPr>
            <p:ph type="sldNum" sz="quarter" idx="12"/>
          </p:nvPr>
        </p:nvSpPr>
        <p:spPr/>
        <p:txBody>
          <a:bodyPr/>
          <a:lstStyle/>
          <a:p>
            <a:fld id="{C479D5F6-EDCB-402A-AC08-4943A1820E8F}" type="slidenum">
              <a:rPr lang="en-US" smtClean="0"/>
              <a:pPr/>
              <a:t>30</a:t>
            </a:fld>
            <a:endParaRPr lang="en-US" dirty="0"/>
          </a:p>
        </p:txBody>
      </p:sp>
    </p:spTree>
    <p:extLst>
      <p:ext uri="{BB962C8B-B14F-4D97-AF65-F5344CB8AC3E}">
        <p14:creationId xmlns:p14="http://schemas.microsoft.com/office/powerpoint/2010/main" val="3377156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22B703B-79A8-9AFB-2708-D1E7D3C610C5}"/>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227916" y="208723"/>
            <a:ext cx="6969221" cy="4883943"/>
          </a:xfrm>
          <a:prstGeom prst="rect">
            <a:avLst/>
          </a:prstGeom>
        </p:spPr>
      </p:pic>
      <p:sp>
        <p:nvSpPr>
          <p:cNvPr id="3" name="Title 2">
            <a:extLst>
              <a:ext uri="{FF2B5EF4-FFF2-40B4-BE49-F238E27FC236}">
                <a16:creationId xmlns:a16="http://schemas.microsoft.com/office/drawing/2014/main" id="{0926D834-DDE1-9994-583F-7D678500EE10}"/>
              </a:ext>
            </a:extLst>
          </p:cNvPr>
          <p:cNvSpPr>
            <a:spLocks noGrp="1"/>
          </p:cNvSpPr>
          <p:nvPr>
            <p:ph type="title"/>
          </p:nvPr>
        </p:nvSpPr>
        <p:spPr>
          <a:xfrm>
            <a:off x="1190625" y="6094193"/>
            <a:ext cx="9324971" cy="713172"/>
          </a:xfrm>
        </p:spPr>
        <p:txBody>
          <a:bodyPr/>
          <a:lstStyle/>
          <a:p>
            <a:r>
              <a:rPr lang="en-US" dirty="0"/>
              <a:t>Checklist before submitting Superintendent Verification</a:t>
            </a:r>
          </a:p>
        </p:txBody>
      </p:sp>
      <p:pic>
        <p:nvPicPr>
          <p:cNvPr id="4" name="Picture 3" descr="Sample status dashboard screen showing the download sign-off form available to LEA Approvers. Highlights that the last updated date on this screen must be before the signature date on the sign-off form.">
            <a:extLst>
              <a:ext uri="{FF2B5EF4-FFF2-40B4-BE49-F238E27FC236}">
                <a16:creationId xmlns:a16="http://schemas.microsoft.com/office/drawing/2014/main" id="{E784EFB6-A581-63D2-6B5D-8AAC66021BE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65755" y="3407793"/>
            <a:ext cx="4812049" cy="238338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1" name="Rectangle: Rounded Corners 10">
            <a:extLst>
              <a:ext uri="{FF2B5EF4-FFF2-40B4-BE49-F238E27FC236}">
                <a16:creationId xmlns:a16="http://schemas.microsoft.com/office/drawing/2014/main" id="{0E0BAC54-386B-D6E0-622F-4FBFFD3106FB}"/>
              </a:ext>
            </a:extLst>
          </p:cNvPr>
          <p:cNvSpPr/>
          <p:nvPr/>
        </p:nvSpPr>
        <p:spPr>
          <a:xfrm>
            <a:off x="7479793" y="208723"/>
            <a:ext cx="4434510" cy="5788665"/>
          </a:xfrm>
          <a:prstGeom prst="roundRect">
            <a:avLst/>
          </a:prstGeom>
          <a:solidFill>
            <a:srgbClr val="2C3384">
              <a:alpha val="65098"/>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1600" b="1" dirty="0"/>
              <a:t>Checklist before submitting form:</a:t>
            </a:r>
            <a:br>
              <a:rPr lang="en-US" sz="1600" b="1" dirty="0"/>
            </a:br>
            <a:endParaRPr lang="en-US" sz="1600" b="1" dirty="0"/>
          </a:p>
          <a:p>
            <a:pPr marL="285750" indent="-285750">
              <a:buFont typeface="Wingdings" panose="05000000000000000000" pitchFamily="2" charset="2"/>
              <a:buChar char="q"/>
            </a:pPr>
            <a:r>
              <a:rPr lang="en-US" sz="1600" dirty="0"/>
              <a:t>Snapshot Updated at least once (10/24/25 date or later)</a:t>
            </a:r>
          </a:p>
          <a:p>
            <a:pPr marL="285750" indent="-285750">
              <a:buFont typeface="Wingdings" panose="05000000000000000000" pitchFamily="2" charset="2"/>
              <a:buChar char="q"/>
            </a:pPr>
            <a:r>
              <a:rPr lang="en-US" sz="1600" dirty="0"/>
              <a:t>Error Free</a:t>
            </a:r>
          </a:p>
          <a:p>
            <a:pPr marL="285750" indent="-285750">
              <a:buFont typeface="Wingdings" panose="05000000000000000000" pitchFamily="2" charset="2"/>
              <a:buChar char="q"/>
            </a:pPr>
            <a:r>
              <a:rPr lang="en-US" sz="1600" dirty="0"/>
              <a:t>All additional changes addressed</a:t>
            </a:r>
          </a:p>
          <a:p>
            <a:pPr marL="285750" indent="-285750">
              <a:buFont typeface="Wingdings" panose="05000000000000000000" pitchFamily="2" charset="2"/>
              <a:buChar char="q"/>
            </a:pPr>
            <a:r>
              <a:rPr lang="en-US" sz="1600" dirty="0"/>
              <a:t>Data Validated</a:t>
            </a:r>
          </a:p>
          <a:p>
            <a:pPr marL="285750" indent="-285750">
              <a:buFont typeface="Wingdings" panose="05000000000000000000" pitchFamily="2" charset="2"/>
              <a:buChar char="q"/>
            </a:pPr>
            <a:r>
              <a:rPr lang="en-US" sz="1600" dirty="0"/>
              <a:t>Form contains rates for all categories</a:t>
            </a:r>
          </a:p>
          <a:p>
            <a:pPr marL="285750" indent="-285750">
              <a:buFont typeface="Wingdings" panose="05000000000000000000" pitchFamily="2" charset="2"/>
              <a:buChar char="q"/>
            </a:pPr>
            <a:r>
              <a:rPr lang="en-US" sz="1600" dirty="0"/>
              <a:t>Signature date after the ‘last updated date’ on your status dashboard</a:t>
            </a:r>
          </a:p>
          <a:p>
            <a:pPr marL="285750" indent="-285750">
              <a:buFont typeface="Wingdings" panose="05000000000000000000" pitchFamily="2" charset="2"/>
              <a:buChar char="q"/>
            </a:pPr>
            <a:r>
              <a:rPr lang="en-US" sz="1600" dirty="0"/>
              <a:t>Snapshot created date on top of form matches last updated date on status dashboard</a:t>
            </a:r>
          </a:p>
          <a:p>
            <a:pPr marL="285750" indent="-285750">
              <a:buFont typeface="Wingdings" panose="05000000000000000000" pitchFamily="2" charset="2"/>
              <a:buChar char="q"/>
            </a:pPr>
            <a:r>
              <a:rPr lang="en-US" sz="1600" dirty="0"/>
              <a:t>Signature Date 11/12/25 or later</a:t>
            </a:r>
          </a:p>
          <a:p>
            <a:pPr marL="285750" indent="-285750">
              <a:buFont typeface="Wingdings" panose="05000000000000000000" pitchFamily="2" charset="2"/>
              <a:buChar char="q"/>
            </a:pPr>
            <a:endParaRPr lang="en-US" sz="1600" dirty="0"/>
          </a:p>
          <a:p>
            <a:r>
              <a:rPr lang="en-US" sz="1600" dirty="0"/>
              <a:t>Email completed forms to </a:t>
            </a:r>
            <a:r>
              <a:rPr lang="en-US" sz="1600" dirty="0">
                <a:solidFill>
                  <a:schemeClr val="bg1"/>
                </a:solidFill>
                <a:hlinkClick r:id="rId5">
                  <a:extLst>
                    <a:ext uri="{A12FA001-AC4F-418D-AE19-62706E023703}">
                      <ahyp:hlinkClr xmlns:ahyp="http://schemas.microsoft.com/office/drawing/2018/hyperlinkcolor" val="tx"/>
                    </a:ext>
                  </a:extLst>
                </a:hlinkClick>
              </a:rPr>
              <a:t>StudentEndOfYear@cde.state.co.us</a:t>
            </a:r>
            <a:r>
              <a:rPr lang="en-US" sz="1600" dirty="0">
                <a:solidFill>
                  <a:schemeClr val="bg1"/>
                </a:solidFill>
              </a:rPr>
              <a:t> </a:t>
            </a:r>
          </a:p>
          <a:p>
            <a:r>
              <a:rPr lang="en-US" sz="1600" dirty="0">
                <a:solidFill>
                  <a:schemeClr val="bg1"/>
                </a:solidFill>
              </a:rPr>
              <a:t>Or upload to Syncplicity and notify </a:t>
            </a:r>
            <a:r>
              <a:rPr lang="en-US" sz="1600" dirty="0">
                <a:solidFill>
                  <a:schemeClr val="bg1"/>
                </a:solidFill>
                <a:hlinkClick r:id="rId5">
                  <a:extLst>
                    <a:ext uri="{A12FA001-AC4F-418D-AE19-62706E023703}">
                      <ahyp:hlinkClr xmlns:ahyp="http://schemas.microsoft.com/office/drawing/2018/hyperlinkcolor" val="tx"/>
                    </a:ext>
                  </a:extLst>
                </a:hlinkClick>
              </a:rPr>
              <a:t>StudentEndOfYear@cde.state.co.us</a:t>
            </a:r>
            <a:r>
              <a:rPr lang="en-US" sz="1600" dirty="0">
                <a:solidFill>
                  <a:schemeClr val="bg1"/>
                </a:solidFill>
              </a:rPr>
              <a:t> </a:t>
            </a:r>
          </a:p>
          <a:p>
            <a:endParaRPr lang="en-US" sz="1600" dirty="0">
              <a:solidFill>
                <a:schemeClr val="bg1"/>
              </a:solidFill>
            </a:endParaRPr>
          </a:p>
        </p:txBody>
      </p:sp>
      <p:sp>
        <p:nvSpPr>
          <p:cNvPr id="2" name="Slide Number Placeholder 1">
            <a:extLst>
              <a:ext uri="{FF2B5EF4-FFF2-40B4-BE49-F238E27FC236}">
                <a16:creationId xmlns:a16="http://schemas.microsoft.com/office/drawing/2014/main" id="{2581B2A1-E113-4B4E-7384-6D6ABD92B0EC}"/>
              </a:ext>
            </a:extLst>
          </p:cNvPr>
          <p:cNvSpPr>
            <a:spLocks noGrp="1"/>
          </p:cNvSpPr>
          <p:nvPr>
            <p:ph type="sldNum" sz="quarter" idx="12"/>
          </p:nvPr>
        </p:nvSpPr>
        <p:spPr/>
        <p:txBody>
          <a:bodyPr/>
          <a:lstStyle/>
          <a:p>
            <a:fld id="{C479D5F6-EDCB-402A-AC08-4943A1820E8F}" type="slidenum">
              <a:rPr lang="en-US" smtClean="0"/>
              <a:pPr/>
              <a:t>31</a:t>
            </a:fld>
            <a:endParaRPr lang="en-US" dirty="0"/>
          </a:p>
        </p:txBody>
      </p:sp>
    </p:spTree>
    <p:extLst>
      <p:ext uri="{BB962C8B-B14F-4D97-AF65-F5344CB8AC3E}">
        <p14:creationId xmlns:p14="http://schemas.microsoft.com/office/powerpoint/2010/main" val="4176766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8F0835-41BF-A72A-119B-5C7EDF35BFE4}"/>
              </a:ext>
            </a:extLst>
          </p:cNvPr>
          <p:cNvSpPr>
            <a:spLocks noGrp="1"/>
          </p:cNvSpPr>
          <p:nvPr>
            <p:ph type="title"/>
          </p:nvPr>
        </p:nvSpPr>
        <p:spPr/>
        <p:txBody>
          <a:bodyPr/>
          <a:lstStyle/>
          <a:p>
            <a:r>
              <a:rPr lang="en-US" dirty="0"/>
              <a:t>CEDAR/COGNOS Report Highlight:</a:t>
            </a:r>
            <a:br>
              <a:rPr lang="en-US" dirty="0"/>
            </a:br>
            <a:r>
              <a:rPr lang="en-US" dirty="0"/>
              <a:t>School Summary of All Rates</a:t>
            </a:r>
          </a:p>
        </p:txBody>
      </p:sp>
      <p:sp>
        <p:nvSpPr>
          <p:cNvPr id="3" name="Slide Number Placeholder 2">
            <a:extLst>
              <a:ext uri="{FF2B5EF4-FFF2-40B4-BE49-F238E27FC236}">
                <a16:creationId xmlns:a16="http://schemas.microsoft.com/office/drawing/2014/main" id="{0F3BEF2E-35FA-AC1C-E9F1-B34769CDDA0C}"/>
              </a:ext>
            </a:extLst>
          </p:cNvPr>
          <p:cNvSpPr>
            <a:spLocks noGrp="1"/>
          </p:cNvSpPr>
          <p:nvPr>
            <p:ph type="sldNum" sz="quarter" idx="12"/>
          </p:nvPr>
        </p:nvSpPr>
        <p:spPr/>
        <p:txBody>
          <a:bodyPr/>
          <a:lstStyle/>
          <a:p>
            <a:fld id="{C479D5F6-EDCB-402A-AC08-4943A1820E8F}" type="slidenum">
              <a:rPr lang="en-US" smtClean="0"/>
              <a:pPr/>
              <a:t>32</a:t>
            </a:fld>
            <a:endParaRPr lang="en-US" dirty="0"/>
          </a:p>
        </p:txBody>
      </p:sp>
      <p:pic>
        <p:nvPicPr>
          <p:cNvPr id="9" name="Content Placeholder 8" descr="Sample image of report 'School Summary of All Rates' highlighting the last updated date at the top of the report and how rate categories show 'not applicable' if the school doesn't have the grade range needed for a given rate.">
            <a:extLst>
              <a:ext uri="{FF2B5EF4-FFF2-40B4-BE49-F238E27FC236}">
                <a16:creationId xmlns:a16="http://schemas.microsoft.com/office/drawing/2014/main" id="{785DF13C-A01A-327A-9AFB-E4DA55BF0AD2}"/>
              </a:ext>
            </a:extLst>
          </p:cNvPr>
          <p:cNvPicPr>
            <a:picLocks noGrp="1" noChangeAspect="1"/>
          </p:cNvPicPr>
          <p:nvPr>
            <p:ph sz="quarter" idx="15"/>
          </p:nvPr>
        </p:nvPicPr>
        <p:blipFill>
          <a:blip r:embed="rId2"/>
          <a:stretch>
            <a:fillRect/>
          </a:stretch>
        </p:blipFill>
        <p:spPr>
          <a:xfrm>
            <a:off x="381000" y="237618"/>
            <a:ext cx="6601509" cy="5231135"/>
          </a:xfrm>
        </p:spPr>
      </p:pic>
      <p:sp>
        <p:nvSpPr>
          <p:cNvPr id="6" name="Content Placeholder 5">
            <a:extLst>
              <a:ext uri="{FF2B5EF4-FFF2-40B4-BE49-F238E27FC236}">
                <a16:creationId xmlns:a16="http://schemas.microsoft.com/office/drawing/2014/main" id="{5EFBEE06-0E17-C92B-D1AA-E0A3439C3233}"/>
              </a:ext>
            </a:extLst>
          </p:cNvPr>
          <p:cNvSpPr>
            <a:spLocks noGrp="1"/>
          </p:cNvSpPr>
          <p:nvPr>
            <p:ph sz="quarter" idx="16"/>
          </p:nvPr>
        </p:nvSpPr>
        <p:spPr>
          <a:xfrm>
            <a:off x="7172325" y="237618"/>
            <a:ext cx="4638675" cy="5481864"/>
          </a:xfrm>
        </p:spPr>
        <p:txBody>
          <a:bodyPr>
            <a:normAutofit/>
          </a:bodyPr>
          <a:lstStyle/>
          <a:p>
            <a:r>
              <a:rPr lang="en-US" dirty="0"/>
              <a:t>District level and School Level</a:t>
            </a:r>
          </a:p>
          <a:p>
            <a:r>
              <a:rPr lang="en-US" dirty="0"/>
              <a:t>Mirrors sign-off form as a high-level overview of rates</a:t>
            </a:r>
          </a:p>
          <a:p>
            <a:pPr lvl="1"/>
            <a:r>
              <a:rPr lang="en-US" dirty="0"/>
              <a:t>Only includes ‘all students’, not student groups</a:t>
            </a:r>
          </a:p>
          <a:p>
            <a:r>
              <a:rPr lang="en-US" dirty="0"/>
              <a:t>Displays ‘not applicable’ message under that rate heading when a school does not include the grade range required for a specific type of rate</a:t>
            </a:r>
          </a:p>
          <a:p>
            <a:r>
              <a:rPr lang="en-US" dirty="0"/>
              <a:t>Shows the last updated date of the SEY snapshot</a:t>
            </a:r>
          </a:p>
          <a:p>
            <a:endParaRPr lang="en-US" dirty="0"/>
          </a:p>
        </p:txBody>
      </p:sp>
    </p:spTree>
    <p:extLst>
      <p:ext uri="{BB962C8B-B14F-4D97-AF65-F5344CB8AC3E}">
        <p14:creationId xmlns:p14="http://schemas.microsoft.com/office/powerpoint/2010/main" val="1872422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43D4-7C9D-E6E3-A00E-FDBAD7EBCB07}"/>
              </a:ext>
            </a:extLst>
          </p:cNvPr>
          <p:cNvSpPr>
            <a:spLocks noGrp="1"/>
          </p:cNvSpPr>
          <p:nvPr>
            <p:ph type="title"/>
          </p:nvPr>
        </p:nvSpPr>
        <p:spPr/>
        <p:txBody>
          <a:bodyPr/>
          <a:lstStyle/>
          <a:p>
            <a:r>
              <a:rPr lang="en-US" dirty="0"/>
              <a:t>SEY Public Data Release</a:t>
            </a:r>
            <a:br>
              <a:rPr lang="en-US" dirty="0"/>
            </a:br>
            <a:r>
              <a:rPr lang="en-US" dirty="0"/>
              <a:t>Scheduled Date – January 14, 2026</a:t>
            </a:r>
          </a:p>
        </p:txBody>
      </p:sp>
      <p:sp>
        <p:nvSpPr>
          <p:cNvPr id="5" name="Content Placeholder 4">
            <a:extLst>
              <a:ext uri="{FF2B5EF4-FFF2-40B4-BE49-F238E27FC236}">
                <a16:creationId xmlns:a16="http://schemas.microsoft.com/office/drawing/2014/main" id="{D64655E6-9207-5B95-236B-E19FB5A4B3DA}"/>
              </a:ext>
            </a:extLst>
          </p:cNvPr>
          <p:cNvSpPr>
            <a:spLocks noGrp="1"/>
          </p:cNvSpPr>
          <p:nvPr>
            <p:ph sz="half" idx="1"/>
          </p:nvPr>
        </p:nvSpPr>
        <p:spPr/>
        <p:txBody>
          <a:bodyPr>
            <a:normAutofit fontScale="85000" lnSpcReduction="10000"/>
          </a:bodyPr>
          <a:lstStyle/>
          <a:p>
            <a:r>
              <a:rPr lang="en-US" dirty="0">
                <a:highlight>
                  <a:srgbClr val="FACC7A"/>
                </a:highlight>
              </a:rPr>
              <a:t>Education statistics based upon the 2024-2025 SEY data are embargoed until the public data release in January 2026</a:t>
            </a:r>
          </a:p>
          <a:p>
            <a:pPr lvl="1"/>
            <a:r>
              <a:rPr lang="en-US" dirty="0"/>
              <a:t>District data available through COGNOS/CEDAR reports</a:t>
            </a:r>
          </a:p>
          <a:p>
            <a:r>
              <a:rPr lang="en-US" dirty="0"/>
              <a:t>Districts receive a preview of the state-wide data a few days prior to the public data release</a:t>
            </a:r>
          </a:p>
          <a:p>
            <a:pPr lvl="1"/>
            <a:r>
              <a:rPr lang="en-US" dirty="0"/>
              <a:t>Sent to SEY Data Respondents from the SEY Collection Lead</a:t>
            </a:r>
          </a:p>
          <a:p>
            <a:pPr lvl="1"/>
            <a:r>
              <a:rPr lang="en-US" dirty="0"/>
              <a:t>SEY Data Respondents should share with applicable administrative staff within their district (i.e. superintendent, accountability contact, etc.)</a:t>
            </a:r>
          </a:p>
          <a:p>
            <a:r>
              <a:rPr lang="en-US" dirty="0"/>
              <a:t>CDE sends out a press release and notifications through their communication department when this data is publicly released</a:t>
            </a:r>
          </a:p>
          <a:p>
            <a:pPr lvl="1"/>
            <a:r>
              <a:rPr lang="en-US" dirty="0"/>
              <a:t>SEY Data Collection lead will send an email to data respondents when the embargo has lifted and data has been publicly released as well</a:t>
            </a:r>
          </a:p>
          <a:p>
            <a:endParaRPr lang="en-US" dirty="0"/>
          </a:p>
        </p:txBody>
      </p:sp>
      <p:sp>
        <p:nvSpPr>
          <p:cNvPr id="6" name="Content Placeholder 5">
            <a:extLst>
              <a:ext uri="{FF2B5EF4-FFF2-40B4-BE49-F238E27FC236}">
                <a16:creationId xmlns:a16="http://schemas.microsoft.com/office/drawing/2014/main" id="{EA8E7BD2-93B9-DA5B-F1CC-641056CE11F9}"/>
              </a:ext>
            </a:extLst>
          </p:cNvPr>
          <p:cNvSpPr>
            <a:spLocks noGrp="1"/>
          </p:cNvSpPr>
          <p:nvPr>
            <p:ph sz="half" idx="2"/>
          </p:nvPr>
        </p:nvSpPr>
        <p:spPr/>
        <p:txBody>
          <a:bodyPr>
            <a:normAutofit lnSpcReduction="10000"/>
          </a:bodyPr>
          <a:lstStyle/>
          <a:p>
            <a:r>
              <a:rPr lang="en-US" dirty="0">
                <a:hlinkClick r:id="rId2"/>
              </a:rPr>
              <a:t>Mobility/Stability Rates &amp; Statistics</a:t>
            </a:r>
            <a:endParaRPr lang="en-US" dirty="0"/>
          </a:p>
          <a:p>
            <a:pPr lvl="1"/>
            <a:r>
              <a:rPr lang="en-US" dirty="0"/>
              <a:t>Annual calculation</a:t>
            </a:r>
          </a:p>
          <a:p>
            <a:pPr lvl="1"/>
            <a:r>
              <a:rPr lang="en-US" dirty="0"/>
              <a:t>Reflect students in grades K-12</a:t>
            </a:r>
          </a:p>
          <a:p>
            <a:r>
              <a:rPr lang="en-US" dirty="0">
                <a:hlinkClick r:id="rId3"/>
              </a:rPr>
              <a:t>Dropout Rates &amp; Statistics</a:t>
            </a:r>
            <a:endParaRPr lang="en-US" dirty="0"/>
          </a:p>
          <a:p>
            <a:pPr lvl="1"/>
            <a:r>
              <a:rPr lang="en-US" dirty="0"/>
              <a:t>Annual calculation</a:t>
            </a:r>
          </a:p>
          <a:p>
            <a:pPr lvl="1"/>
            <a:r>
              <a:rPr lang="en-US" dirty="0"/>
              <a:t>Reflect students in grades 7-12</a:t>
            </a:r>
          </a:p>
          <a:p>
            <a:pPr lvl="1"/>
            <a:r>
              <a:rPr lang="en-US" dirty="0"/>
              <a:t>Annual Instructional Program Service Type (IPST) status</a:t>
            </a:r>
          </a:p>
          <a:p>
            <a:r>
              <a:rPr lang="en-US" dirty="0">
                <a:hlinkClick r:id="rId4"/>
              </a:rPr>
              <a:t>Graduation/Completion Rates &amp; Statistics</a:t>
            </a:r>
            <a:endParaRPr lang="en-US" dirty="0"/>
          </a:p>
          <a:p>
            <a:pPr lvl="1"/>
            <a:r>
              <a:rPr lang="en-US" dirty="0"/>
              <a:t>Cohort based calculation</a:t>
            </a:r>
          </a:p>
          <a:p>
            <a:pPr lvl="1"/>
            <a:r>
              <a:rPr lang="en-US" dirty="0"/>
              <a:t>Reflect students in given Anticipated Year of Graduation (AYG) cohort</a:t>
            </a:r>
          </a:p>
          <a:p>
            <a:pPr lvl="1"/>
            <a:r>
              <a:rPr lang="en-US" dirty="0"/>
              <a:t>IPST cohort based upon qualifying IPST status at some point during </a:t>
            </a:r>
            <a:br>
              <a:rPr lang="en-US" dirty="0"/>
            </a:br>
            <a:r>
              <a:rPr lang="en-US" dirty="0"/>
              <a:t>9-12</a:t>
            </a:r>
            <a:r>
              <a:rPr lang="en-US" baseline="30000" dirty="0"/>
              <a:t>th</a:t>
            </a:r>
            <a:r>
              <a:rPr lang="en-US" dirty="0"/>
              <a:t> grade</a:t>
            </a:r>
          </a:p>
          <a:p>
            <a:endParaRPr lang="en-US" dirty="0"/>
          </a:p>
        </p:txBody>
      </p:sp>
      <p:sp>
        <p:nvSpPr>
          <p:cNvPr id="4" name="Slide Number Placeholder 3">
            <a:extLst>
              <a:ext uri="{FF2B5EF4-FFF2-40B4-BE49-F238E27FC236}">
                <a16:creationId xmlns:a16="http://schemas.microsoft.com/office/drawing/2014/main" id="{4D32EFD9-364B-E231-9FB4-97350034B394}"/>
              </a:ext>
            </a:extLst>
          </p:cNvPr>
          <p:cNvSpPr>
            <a:spLocks noGrp="1"/>
          </p:cNvSpPr>
          <p:nvPr>
            <p:ph type="sldNum" sz="quarter" idx="12"/>
          </p:nvPr>
        </p:nvSpPr>
        <p:spPr/>
        <p:txBody>
          <a:bodyPr/>
          <a:lstStyle/>
          <a:p>
            <a:fld id="{C479D5F6-EDCB-402A-AC08-4943A1820E8F}" type="slidenum">
              <a:rPr lang="en-US" smtClean="0"/>
              <a:pPr/>
              <a:t>33</a:t>
            </a:fld>
            <a:endParaRPr lang="en-US" dirty="0"/>
          </a:p>
        </p:txBody>
      </p:sp>
    </p:spTree>
    <p:extLst>
      <p:ext uri="{BB962C8B-B14F-4D97-AF65-F5344CB8AC3E}">
        <p14:creationId xmlns:p14="http://schemas.microsoft.com/office/powerpoint/2010/main" val="557701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1FD38-5D44-DAFD-C75A-16D51FBD0789}"/>
              </a:ext>
            </a:extLst>
          </p:cNvPr>
          <p:cNvSpPr>
            <a:spLocks noGrp="1"/>
          </p:cNvSpPr>
          <p:nvPr>
            <p:ph type="title"/>
          </p:nvPr>
        </p:nvSpPr>
        <p:spPr>
          <a:xfrm>
            <a:off x="1353672" y="5893622"/>
            <a:ext cx="9161926" cy="898524"/>
          </a:xfrm>
        </p:spPr>
        <p:txBody>
          <a:bodyPr/>
          <a:lstStyle/>
          <a:p>
            <a:r>
              <a:rPr lang="en-US" dirty="0"/>
              <a:t>SEY Privacy Guidelines: District &amp; School Level Data</a:t>
            </a:r>
          </a:p>
        </p:txBody>
      </p:sp>
      <p:sp>
        <p:nvSpPr>
          <p:cNvPr id="3" name="Slide Number Placeholder 2">
            <a:extLst>
              <a:ext uri="{FF2B5EF4-FFF2-40B4-BE49-F238E27FC236}">
                <a16:creationId xmlns:a16="http://schemas.microsoft.com/office/drawing/2014/main" id="{A5DDD86F-4BBA-03FB-DCB4-9B3B62F24FC9}"/>
              </a:ext>
            </a:extLst>
          </p:cNvPr>
          <p:cNvSpPr>
            <a:spLocks noGrp="1"/>
          </p:cNvSpPr>
          <p:nvPr>
            <p:ph type="sldNum" sz="quarter" idx="12"/>
          </p:nvPr>
        </p:nvSpPr>
        <p:spPr/>
        <p:txBody>
          <a:bodyPr/>
          <a:lstStyle/>
          <a:p>
            <a:fld id="{C479D5F6-EDCB-402A-AC08-4943A1820E8F}" type="slidenum">
              <a:rPr lang="en-US" smtClean="0"/>
              <a:pPr/>
              <a:t>34</a:t>
            </a:fld>
            <a:endParaRPr lang="en-US" dirty="0"/>
          </a:p>
        </p:txBody>
      </p:sp>
      <p:graphicFrame>
        <p:nvGraphicFramePr>
          <p:cNvPr id="7" name="Content Placeholder 6">
            <a:extLst>
              <a:ext uri="{FF2B5EF4-FFF2-40B4-BE49-F238E27FC236}">
                <a16:creationId xmlns:a16="http://schemas.microsoft.com/office/drawing/2014/main" id="{291F14CB-9326-FAB1-52F1-EB85327E2FC4}"/>
              </a:ext>
            </a:extLst>
          </p:cNvPr>
          <p:cNvGraphicFramePr>
            <a:graphicFrameLocks noGrp="1"/>
          </p:cNvGraphicFramePr>
          <p:nvPr>
            <p:ph sz="quarter" idx="15"/>
            <p:extLst>
              <p:ext uri="{D42A27DB-BD31-4B8C-83A1-F6EECF244321}">
                <p14:modId xmlns:p14="http://schemas.microsoft.com/office/powerpoint/2010/main" val="2098549745"/>
              </p:ext>
            </p:extLst>
          </p:nvPr>
        </p:nvGraphicFramePr>
        <p:xfrm>
          <a:off x="304800" y="2022662"/>
          <a:ext cx="11582400" cy="3870960"/>
        </p:xfrm>
        <a:graphic>
          <a:graphicData uri="http://schemas.openxmlformats.org/drawingml/2006/table">
            <a:tbl>
              <a:tblPr firstRow="1">
                <a:tableStyleId>{B301B821-A1FF-4177-AEE7-76D212191A09}</a:tableStyleId>
              </a:tblPr>
              <a:tblGrid>
                <a:gridCol w="2578037">
                  <a:extLst>
                    <a:ext uri="{9D8B030D-6E8A-4147-A177-3AD203B41FA5}">
                      <a16:colId xmlns:a16="http://schemas.microsoft.com/office/drawing/2014/main" val="2365431270"/>
                    </a:ext>
                  </a:extLst>
                </a:gridCol>
                <a:gridCol w="6463553">
                  <a:extLst>
                    <a:ext uri="{9D8B030D-6E8A-4147-A177-3AD203B41FA5}">
                      <a16:colId xmlns:a16="http://schemas.microsoft.com/office/drawing/2014/main" val="1989342840"/>
                    </a:ext>
                  </a:extLst>
                </a:gridCol>
                <a:gridCol w="2540810">
                  <a:extLst>
                    <a:ext uri="{9D8B030D-6E8A-4147-A177-3AD203B41FA5}">
                      <a16:colId xmlns:a16="http://schemas.microsoft.com/office/drawing/2014/main" val="3191414822"/>
                    </a:ext>
                  </a:extLst>
                </a:gridCol>
              </a:tblGrid>
              <a:tr h="345065">
                <a:tc>
                  <a:txBody>
                    <a:bodyPr/>
                    <a:lstStyle/>
                    <a:p>
                      <a:r>
                        <a:rPr lang="en-US" sz="1400" dirty="0">
                          <a:latin typeface="Trebuchet MS" panose="020B0603020202020204" pitchFamily="34" charset="0"/>
                        </a:rPr>
                        <a:t>AYG Cohort/ </a:t>
                      </a:r>
                      <a:br>
                        <a:rPr lang="en-US" sz="1400" dirty="0">
                          <a:latin typeface="Trebuchet MS" panose="020B0603020202020204" pitchFamily="34" charset="0"/>
                        </a:rPr>
                      </a:br>
                      <a:r>
                        <a:rPr lang="en-US" sz="1400" dirty="0">
                          <a:latin typeface="Trebuchet MS" panose="020B0603020202020204" pitchFamily="34" charset="0"/>
                        </a:rPr>
                        <a:t>Membership Base Size</a:t>
                      </a:r>
                    </a:p>
                  </a:txBody>
                  <a:tcPr/>
                </a:tc>
                <a:tc>
                  <a:txBody>
                    <a:bodyPr/>
                    <a:lstStyle/>
                    <a:p>
                      <a:r>
                        <a:rPr lang="en-US" sz="1400" dirty="0">
                          <a:latin typeface="Trebuchet MS" panose="020B0603020202020204" pitchFamily="34" charset="0"/>
                        </a:rPr>
                        <a:t>Student Group Notes</a:t>
                      </a:r>
                    </a:p>
                  </a:txBody>
                  <a:tcPr/>
                </a:tc>
                <a:tc>
                  <a:txBody>
                    <a:bodyPr/>
                    <a:lstStyle/>
                    <a:p>
                      <a:r>
                        <a:rPr lang="en-US" sz="1400" dirty="0">
                          <a:latin typeface="Trebuchet MS" panose="020B0603020202020204" pitchFamily="34" charset="0"/>
                        </a:rPr>
                        <a:t>Top/Bottom Masking</a:t>
                      </a:r>
                    </a:p>
                  </a:txBody>
                  <a:tcPr/>
                </a:tc>
                <a:extLst>
                  <a:ext uri="{0D108BD9-81ED-4DB2-BD59-A6C34878D82A}">
                    <a16:rowId xmlns:a16="http://schemas.microsoft.com/office/drawing/2014/main" val="3973900162"/>
                  </a:ext>
                </a:extLst>
              </a:tr>
              <a:tr h="1055493">
                <a:tc>
                  <a:txBody>
                    <a:bodyPr/>
                    <a:lstStyle/>
                    <a:p>
                      <a:r>
                        <a:rPr lang="en-US" sz="1400" b="1" dirty="0">
                          <a:latin typeface="Trebuchet MS" panose="020B0603020202020204" pitchFamily="34" charset="0"/>
                        </a:rPr>
                        <a:t>Graduation/Mobility:</a:t>
                      </a:r>
                    </a:p>
                    <a:p>
                      <a:r>
                        <a:rPr lang="en-US" sz="1400" dirty="0">
                          <a:latin typeface="Trebuchet MS" panose="020B0603020202020204" pitchFamily="34" charset="0"/>
                        </a:rPr>
                        <a:t>When 51 or greater, </a:t>
                      </a:r>
                      <a:br>
                        <a:rPr lang="en-US" sz="1400" dirty="0">
                          <a:latin typeface="Trebuchet MS" panose="020B0603020202020204" pitchFamily="34" charset="0"/>
                        </a:rPr>
                      </a:br>
                      <a:r>
                        <a:rPr lang="en-US" sz="1400" dirty="0">
                          <a:latin typeface="Trebuchet MS" panose="020B0603020202020204" pitchFamily="34" charset="0"/>
                        </a:rPr>
                        <a:t>reflect specific size</a:t>
                      </a:r>
                    </a:p>
                    <a:p>
                      <a:endParaRPr lang="en-US" sz="1400" dirty="0">
                        <a:latin typeface="Trebuchet MS" panose="020B0603020202020204" pitchFamily="34" charset="0"/>
                      </a:endParaRPr>
                    </a:p>
                    <a:p>
                      <a:r>
                        <a:rPr lang="en-US" sz="1400" b="1" dirty="0">
                          <a:highlight>
                            <a:srgbClr val="CCFFFF"/>
                          </a:highlight>
                          <a:latin typeface="Trebuchet MS" panose="020B0603020202020204" pitchFamily="34" charset="0"/>
                        </a:rPr>
                        <a:t>Dropout: </a:t>
                      </a:r>
                      <a:r>
                        <a:rPr lang="en-US" sz="1400" b="0" dirty="0">
                          <a:highlight>
                            <a:srgbClr val="CCFFFF"/>
                          </a:highlight>
                          <a:latin typeface="Trebuchet MS" panose="020B0603020202020204" pitchFamily="34" charset="0"/>
                        </a:rPr>
                        <a:t>201 or greater</a:t>
                      </a:r>
                    </a:p>
                  </a:txBody>
                  <a:tcPr/>
                </a:tc>
                <a:tc>
                  <a:txBody>
                    <a:bodyPr/>
                    <a:lstStyle/>
                    <a:p>
                      <a:pPr marL="171450" indent="-171450">
                        <a:buFont typeface="Arial" panose="020B0604020202020204" pitchFamily="34" charset="0"/>
                        <a:buChar char="•"/>
                      </a:pPr>
                      <a:r>
                        <a:rPr lang="en-US" sz="1400" dirty="0">
                          <a:latin typeface="Trebuchet MS" panose="020B0603020202020204" pitchFamily="34" charset="0"/>
                        </a:rPr>
                        <a:t>Subgroups with a size of 0-50 </a:t>
                      </a:r>
                      <a:r>
                        <a:rPr lang="en-US" sz="1400" dirty="0">
                          <a:highlight>
                            <a:srgbClr val="CCFFFF"/>
                          </a:highlight>
                          <a:latin typeface="Trebuchet MS" panose="020B0603020202020204" pitchFamily="34" charset="0"/>
                        </a:rPr>
                        <a:t>(0-200) </a:t>
                      </a:r>
                      <a:r>
                        <a:rPr lang="en-US" sz="1400" dirty="0">
                          <a:latin typeface="Trebuchet MS" panose="020B0603020202020204" pitchFamily="34" charset="0"/>
                        </a:rPr>
                        <a:t>students shown as “50 or less” </a:t>
                      </a:r>
                      <a:r>
                        <a:rPr lang="en-US" sz="1400" dirty="0">
                          <a:highlight>
                            <a:srgbClr val="CCFFFF"/>
                          </a:highlight>
                          <a:latin typeface="Trebuchet MS" panose="020B0603020202020204" pitchFamily="34" charset="0"/>
                        </a:rPr>
                        <a:t>(200 or less)</a:t>
                      </a:r>
                    </a:p>
                    <a:p>
                      <a:pPr marL="171450" indent="-171450">
                        <a:buFont typeface="Arial" panose="020B0604020202020204" pitchFamily="34" charset="0"/>
                        <a:buChar char="•"/>
                      </a:pPr>
                      <a:r>
                        <a:rPr lang="en-US" sz="1400" dirty="0">
                          <a:latin typeface="Trebuchet MS" panose="020B0603020202020204" pitchFamily="34" charset="0"/>
                        </a:rPr>
                        <a:t>Subgroups with a size of 51 </a:t>
                      </a:r>
                      <a:r>
                        <a:rPr lang="en-US" sz="1400" dirty="0">
                          <a:highlight>
                            <a:srgbClr val="CCFFFF"/>
                          </a:highlight>
                          <a:latin typeface="Trebuchet MS" panose="020B0603020202020204" pitchFamily="34" charset="0"/>
                        </a:rPr>
                        <a:t>(201)</a:t>
                      </a:r>
                      <a:r>
                        <a:rPr lang="en-US" sz="1400" dirty="0">
                          <a:latin typeface="Trebuchet MS" panose="020B0603020202020204" pitchFamily="34" charset="0"/>
                        </a:rPr>
                        <a:t> or greater are shown as the specific size when doing so does not directly disclose a complementary subgroup size of 50 or less. </a:t>
                      </a:r>
                      <a:r>
                        <a:rPr lang="en-US" sz="1400" dirty="0">
                          <a:highlight>
                            <a:srgbClr val="CCFFFF"/>
                          </a:highlight>
                          <a:latin typeface="Trebuchet MS" panose="020B0603020202020204" pitchFamily="34" charset="0"/>
                        </a:rPr>
                        <a:t>(200 or less)</a:t>
                      </a:r>
                      <a:r>
                        <a:rPr lang="en-US" sz="1400" dirty="0">
                          <a:latin typeface="Trebuchet MS" panose="020B0603020202020204" pitchFamily="34" charset="0"/>
                        </a:rPr>
                        <a:t> If a subgroup of 50 </a:t>
                      </a:r>
                      <a:r>
                        <a:rPr lang="en-US" sz="1400" dirty="0">
                          <a:highlight>
                            <a:srgbClr val="CCFFFF"/>
                          </a:highlight>
                          <a:latin typeface="Trebuchet MS" panose="020B0603020202020204" pitchFamily="34" charset="0"/>
                        </a:rPr>
                        <a:t>(200)</a:t>
                      </a:r>
                      <a:r>
                        <a:rPr lang="en-US" sz="1400" dirty="0">
                          <a:latin typeface="Trebuchet MS" panose="020B0603020202020204" pitchFamily="34" charset="0"/>
                        </a:rPr>
                        <a:t> or less would be disclosed, the complementary larger subgroup will be shown as “51 or greater” </a:t>
                      </a:r>
                      <a:r>
                        <a:rPr lang="en-US" sz="1400" dirty="0">
                          <a:highlight>
                            <a:srgbClr val="CCFFFF"/>
                          </a:highlight>
                          <a:latin typeface="Trebuchet MS" panose="020B0603020202020204" pitchFamily="34" charset="0"/>
                        </a:rPr>
                        <a:t>(201 or greater)</a:t>
                      </a:r>
                    </a:p>
                  </a:txBody>
                  <a:tcPr>
                    <a:noFill/>
                  </a:tcPr>
                </a:tc>
                <a:tc>
                  <a:txBody>
                    <a:bodyPr/>
                    <a:lstStyle/>
                    <a:p>
                      <a:pPr marL="0" indent="0">
                        <a:buFont typeface="Arial" panose="020B0604020202020204" pitchFamily="34" charset="0"/>
                        <a:buNone/>
                      </a:pPr>
                      <a:r>
                        <a:rPr lang="en-US" sz="1400" b="1" dirty="0">
                          <a:latin typeface="Trebuchet MS" panose="020B0603020202020204" pitchFamily="34" charset="0"/>
                        </a:rPr>
                        <a:t>Graduation/Mobility:</a:t>
                      </a:r>
                    </a:p>
                    <a:p>
                      <a:pPr marL="0" indent="0">
                        <a:buFont typeface="Arial" panose="020B0604020202020204" pitchFamily="34" charset="0"/>
                        <a:buNone/>
                      </a:pPr>
                      <a:r>
                        <a:rPr lang="en-US" sz="1400" dirty="0">
                          <a:latin typeface="Trebuchet MS" panose="020B0603020202020204" pitchFamily="34" charset="0"/>
                        </a:rPr>
                        <a:t>≥ 98% and </a:t>
                      </a:r>
                      <a:r>
                        <a:rPr lang="en-US" sz="1400" kern="1200" dirty="0">
                          <a:solidFill>
                            <a:schemeClr val="dk1"/>
                          </a:solidFill>
                          <a:latin typeface="Trebuchet MS" panose="020B0603020202020204" pitchFamily="34" charset="0"/>
                        </a:rPr>
                        <a:t>≤ 2%</a:t>
                      </a:r>
                      <a:endParaRPr lang="en-US" sz="1400" kern="1200" dirty="0">
                        <a:solidFill>
                          <a:schemeClr val="dk1"/>
                        </a:solidFill>
                        <a:latin typeface="Trebuchet MS" panose="020B0603020202020204" pitchFamily="34" charset="0"/>
                        <a:ea typeface="+mn-ea"/>
                        <a:cs typeface="+mn-cs"/>
                      </a:endParaRPr>
                    </a:p>
                    <a:p>
                      <a:pPr marL="0" indent="0" algn="l" defTabSz="914400" rtl="0" eaLnBrk="1" latinLnBrk="0" hangingPunct="1">
                        <a:buFont typeface="Arial" panose="020B0604020202020204" pitchFamily="34" charset="0"/>
                        <a:buNone/>
                      </a:pPr>
                      <a:endParaRPr lang="en-US" sz="1400" b="1" kern="1200" dirty="0">
                        <a:solidFill>
                          <a:schemeClr val="dk1"/>
                        </a:solidFill>
                        <a:highlight>
                          <a:srgbClr val="CCFFFF"/>
                        </a:highlight>
                        <a:latin typeface="Trebuchet MS" panose="020B0603020202020204" pitchFamily="34" charset="0"/>
                      </a:endParaRPr>
                    </a:p>
                    <a:p>
                      <a:pPr marL="0" indent="0" algn="l" defTabSz="914400" rtl="0" eaLnBrk="1" latinLnBrk="0" hangingPunct="1">
                        <a:buFont typeface="Arial" panose="020B0604020202020204" pitchFamily="34" charset="0"/>
                        <a:buNone/>
                      </a:pPr>
                      <a:r>
                        <a:rPr lang="en-US" sz="1400" b="1" kern="1200" dirty="0">
                          <a:solidFill>
                            <a:schemeClr val="dk1"/>
                          </a:solidFill>
                          <a:highlight>
                            <a:srgbClr val="CCFFFF"/>
                          </a:highlight>
                          <a:latin typeface="Trebuchet MS" panose="020B0603020202020204" pitchFamily="34" charset="0"/>
                        </a:rPr>
                        <a:t>Dropout:</a:t>
                      </a:r>
                    </a:p>
                    <a:p>
                      <a:pPr marL="0" indent="0">
                        <a:buFont typeface="Arial" panose="020B0604020202020204" pitchFamily="34" charset="0"/>
                        <a:buNone/>
                      </a:pPr>
                      <a:r>
                        <a:rPr lang="en-US" sz="1400" dirty="0">
                          <a:highlight>
                            <a:srgbClr val="CCFFFF"/>
                          </a:highlight>
                          <a:latin typeface="Trebuchet MS" panose="020B0603020202020204" pitchFamily="34" charset="0"/>
                        </a:rPr>
                        <a:t>≥ 99.5% and </a:t>
                      </a:r>
                      <a:r>
                        <a:rPr lang="en-US" sz="1400" kern="1200" dirty="0">
                          <a:solidFill>
                            <a:schemeClr val="dk1"/>
                          </a:solidFill>
                          <a:highlight>
                            <a:srgbClr val="CCFFFF"/>
                          </a:highlight>
                          <a:latin typeface="Trebuchet MS" panose="020B0603020202020204" pitchFamily="34" charset="0"/>
                        </a:rPr>
                        <a:t>≤ 0.5%</a:t>
                      </a:r>
                      <a:endParaRPr lang="en-US" sz="1400" kern="1200" dirty="0">
                        <a:solidFill>
                          <a:schemeClr val="dk1"/>
                        </a:solidFill>
                        <a:highlight>
                          <a:srgbClr val="CCFFFF"/>
                        </a:highlight>
                        <a:latin typeface="Trebuchet MS" panose="020B0603020202020204" pitchFamily="34" charset="0"/>
                        <a:ea typeface="+mn-ea"/>
                        <a:cs typeface="+mn-cs"/>
                      </a:endParaRPr>
                    </a:p>
                  </a:txBody>
                  <a:tcPr/>
                </a:tc>
                <a:extLst>
                  <a:ext uri="{0D108BD9-81ED-4DB2-BD59-A6C34878D82A}">
                    <a16:rowId xmlns:a16="http://schemas.microsoft.com/office/drawing/2014/main" val="1821627644"/>
                  </a:ext>
                </a:extLst>
              </a:tr>
              <a:tr h="7713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Trebuchet MS" panose="020B0603020202020204" pitchFamily="34" charset="0"/>
                        </a:rPr>
                        <a:t>Graduation/Mobility: </a:t>
                      </a:r>
                      <a:r>
                        <a:rPr lang="en-US" sz="1400" dirty="0">
                          <a:latin typeface="Trebuchet MS" panose="020B0603020202020204" pitchFamily="34" charset="0"/>
                        </a:rPr>
                        <a:t>16-50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Trebuchet MS" panose="020B0603020202020204" pitchFamily="34" charset="0"/>
                      </a:endParaRPr>
                    </a:p>
                    <a:p>
                      <a:r>
                        <a:rPr lang="en-US" sz="1400" b="1" dirty="0">
                          <a:highlight>
                            <a:srgbClr val="CCFFFF"/>
                          </a:highlight>
                          <a:latin typeface="Trebuchet MS" panose="020B0603020202020204" pitchFamily="34" charset="0"/>
                        </a:rPr>
                        <a:t>Dropout: </a:t>
                      </a:r>
                      <a:r>
                        <a:rPr lang="en-US" sz="1400" b="0" dirty="0">
                          <a:highlight>
                            <a:srgbClr val="CCFFFF"/>
                          </a:highlight>
                          <a:latin typeface="Trebuchet MS" panose="020B0603020202020204" pitchFamily="34" charset="0"/>
                        </a:rPr>
                        <a:t>16-200</a:t>
                      </a:r>
                    </a:p>
                  </a:txBody>
                  <a:tcPr/>
                </a:tc>
                <a:tc>
                  <a:txBody>
                    <a:bodyPr/>
                    <a:lstStyle/>
                    <a:p>
                      <a:pPr marL="171450" indent="-171450">
                        <a:buFont typeface="Arial" panose="020B0604020202020204" pitchFamily="34" charset="0"/>
                        <a:buChar char="•"/>
                      </a:pPr>
                      <a:r>
                        <a:rPr lang="en-US" sz="1400" dirty="0">
                          <a:latin typeface="Trebuchet MS" panose="020B0603020202020204" pitchFamily="34" charset="0"/>
                        </a:rPr>
                        <a:t>All subgroup cohorts shown as “50 or less” </a:t>
                      </a:r>
                      <a:r>
                        <a:rPr lang="en-US" sz="1400" dirty="0">
                          <a:highlight>
                            <a:srgbClr val="CCFFFF"/>
                          </a:highlight>
                          <a:latin typeface="Trebuchet MS" panose="020B0603020202020204" pitchFamily="34" charset="0"/>
                        </a:rPr>
                        <a:t>(200 or less)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latin typeface="Trebuchet MS" panose="020B0603020202020204" pitchFamily="34" charset="0"/>
                        </a:rPr>
                        <a:t>Graduation/Mobility: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chemeClr val="dk1"/>
                          </a:solidFill>
                          <a:latin typeface="Trebuchet MS" panose="020B0603020202020204" pitchFamily="34" charset="0"/>
                        </a:rPr>
                        <a:t>≥ 98% and ≤ 2%</a:t>
                      </a:r>
                    </a:p>
                    <a:p>
                      <a:pPr marL="0" indent="0" algn="l" defTabSz="914400" rtl="0" eaLnBrk="1" latinLnBrk="0" hangingPunct="1">
                        <a:buFont typeface="Arial" panose="020B0604020202020204" pitchFamily="34" charset="0"/>
                        <a:buNone/>
                      </a:pPr>
                      <a:endParaRPr lang="en-US" sz="1400" b="1" kern="1200" dirty="0">
                        <a:solidFill>
                          <a:schemeClr val="dk1"/>
                        </a:solidFill>
                        <a:highlight>
                          <a:srgbClr val="CCFFFF"/>
                        </a:highlight>
                        <a:latin typeface="Trebuchet MS" panose="020B0603020202020204" pitchFamily="34" charset="0"/>
                      </a:endParaRPr>
                    </a:p>
                    <a:p>
                      <a:pPr marL="0" indent="0" algn="l" defTabSz="914400" rtl="0" eaLnBrk="1" latinLnBrk="0" hangingPunct="1">
                        <a:buFont typeface="Arial" panose="020B0604020202020204" pitchFamily="34" charset="0"/>
                        <a:buNone/>
                      </a:pPr>
                      <a:r>
                        <a:rPr lang="en-US" sz="1400" b="1" kern="1200" dirty="0">
                          <a:solidFill>
                            <a:schemeClr val="dk1"/>
                          </a:solidFill>
                          <a:highlight>
                            <a:srgbClr val="CCFFFF"/>
                          </a:highlight>
                          <a:latin typeface="Trebuchet MS" panose="020B0603020202020204" pitchFamily="34" charset="0"/>
                        </a:rPr>
                        <a:t>Dropout:</a:t>
                      </a:r>
                    </a:p>
                    <a:p>
                      <a:pPr marL="0" indent="0">
                        <a:buFont typeface="Arial" panose="020B0604020202020204" pitchFamily="34" charset="0"/>
                        <a:buNone/>
                      </a:pPr>
                      <a:r>
                        <a:rPr lang="en-US" sz="1400" dirty="0">
                          <a:highlight>
                            <a:srgbClr val="CCFFFF"/>
                          </a:highlight>
                          <a:latin typeface="Trebuchet MS" panose="020B0603020202020204" pitchFamily="34" charset="0"/>
                        </a:rPr>
                        <a:t>≥ 99.5% and </a:t>
                      </a:r>
                      <a:r>
                        <a:rPr lang="en-US" sz="1400" kern="1200" dirty="0">
                          <a:solidFill>
                            <a:schemeClr val="dk1"/>
                          </a:solidFill>
                          <a:highlight>
                            <a:srgbClr val="CCFFFF"/>
                          </a:highlight>
                          <a:latin typeface="Trebuchet MS" panose="020B0603020202020204" pitchFamily="34" charset="0"/>
                        </a:rPr>
                        <a:t>≤ 0.5%</a:t>
                      </a:r>
                      <a:endParaRPr lang="en-US" sz="1400" kern="1200" dirty="0">
                        <a:solidFill>
                          <a:schemeClr val="dk1"/>
                        </a:solidFill>
                        <a:highlight>
                          <a:srgbClr val="CCFFFF"/>
                        </a:highlight>
                        <a:latin typeface="Trebuchet MS" panose="020B0603020202020204" pitchFamily="34" charset="0"/>
                        <a:ea typeface="+mn-ea"/>
                        <a:cs typeface="+mn-cs"/>
                      </a:endParaRPr>
                    </a:p>
                  </a:txBody>
                  <a:tcPr/>
                </a:tc>
                <a:extLst>
                  <a:ext uri="{0D108BD9-81ED-4DB2-BD59-A6C34878D82A}">
                    <a16:rowId xmlns:a16="http://schemas.microsoft.com/office/drawing/2014/main" val="2224773308"/>
                  </a:ext>
                </a:extLst>
              </a:tr>
              <a:tr h="202979">
                <a:tc>
                  <a:txBody>
                    <a:bodyPr/>
                    <a:lstStyle/>
                    <a:p>
                      <a:r>
                        <a:rPr lang="en-US" sz="1400" dirty="0">
                          <a:latin typeface="Trebuchet MS" panose="020B0603020202020204" pitchFamily="34" charset="0"/>
                        </a:rPr>
                        <a:t>15 or less</a:t>
                      </a:r>
                    </a:p>
                  </a:txBody>
                  <a:tcPr/>
                </a:tc>
                <a:tc>
                  <a:txBody>
                    <a:bodyPr/>
                    <a:lstStyle/>
                    <a:p>
                      <a:pPr marL="171450" indent="-171450">
                        <a:buFont typeface="Arial" panose="020B0604020202020204" pitchFamily="34" charset="0"/>
                        <a:buChar char="•"/>
                      </a:pPr>
                      <a:r>
                        <a:rPr lang="en-US" sz="1400" dirty="0">
                          <a:latin typeface="Trebuchet MS" panose="020B0603020202020204" pitchFamily="34" charset="0"/>
                        </a:rPr>
                        <a:t>All subgroup cohorts shown as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chemeClr val="dk1"/>
                          </a:solidFill>
                          <a:latin typeface="Trebuchet MS" panose="020B0603020202020204" pitchFamily="34" charset="0"/>
                        </a:rPr>
                        <a:t>≥ 90% and ≤ 10%</a:t>
                      </a:r>
                      <a:endParaRPr lang="en-US" sz="1400" kern="1200" dirty="0">
                        <a:solidFill>
                          <a:schemeClr val="dk1"/>
                        </a:solidFill>
                        <a:latin typeface="Trebuchet MS" panose="020B0603020202020204" pitchFamily="34" charset="0"/>
                        <a:ea typeface="+mn-ea"/>
                        <a:cs typeface="+mn-cs"/>
                      </a:endParaRPr>
                    </a:p>
                  </a:txBody>
                  <a:tcPr/>
                </a:tc>
                <a:extLst>
                  <a:ext uri="{0D108BD9-81ED-4DB2-BD59-A6C34878D82A}">
                    <a16:rowId xmlns:a16="http://schemas.microsoft.com/office/drawing/2014/main" val="2170753092"/>
                  </a:ext>
                </a:extLst>
              </a:tr>
              <a:tr h="202979">
                <a:tc>
                  <a:txBody>
                    <a:bodyPr/>
                    <a:lstStyle/>
                    <a:p>
                      <a:r>
                        <a:rPr lang="en-US" sz="1400" dirty="0">
                          <a:latin typeface="Trebuchet MS" panose="020B0603020202020204" pitchFamily="34" charset="0"/>
                        </a:rPr>
                        <a:t>N/A (0 students)</a:t>
                      </a:r>
                    </a:p>
                  </a:txBody>
                  <a:tcPr/>
                </a:tc>
                <a:tc>
                  <a:txBody>
                    <a:bodyPr/>
                    <a:lstStyle/>
                    <a:p>
                      <a:pPr marL="171450" indent="-171450">
                        <a:buFont typeface="Arial" panose="020B0604020202020204" pitchFamily="34" charset="0"/>
                        <a:buChar char="•"/>
                      </a:pPr>
                      <a:r>
                        <a:rPr lang="en-US" sz="1400" dirty="0">
                          <a:latin typeface="Trebuchet MS" panose="020B0603020202020204" pitchFamily="34" charset="0"/>
                        </a:rPr>
                        <a:t>All subgroups shown as “N/A”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chemeClr val="dk1"/>
                          </a:solidFill>
                          <a:latin typeface="Trebuchet MS" panose="020B0603020202020204" pitchFamily="34" charset="0"/>
                        </a:rPr>
                        <a:t>All rates shown as “N/A”</a:t>
                      </a:r>
                      <a:endParaRPr lang="en-US" sz="1400" kern="1200" dirty="0">
                        <a:solidFill>
                          <a:schemeClr val="dk1"/>
                        </a:solidFill>
                        <a:latin typeface="Trebuchet MS" panose="020B0603020202020204" pitchFamily="34" charset="0"/>
                        <a:ea typeface="+mn-ea"/>
                        <a:cs typeface="+mn-cs"/>
                      </a:endParaRPr>
                    </a:p>
                  </a:txBody>
                  <a:tcPr/>
                </a:tc>
                <a:extLst>
                  <a:ext uri="{0D108BD9-81ED-4DB2-BD59-A6C34878D82A}">
                    <a16:rowId xmlns:a16="http://schemas.microsoft.com/office/drawing/2014/main" val="2133363018"/>
                  </a:ext>
                </a:extLst>
              </a:tr>
            </a:tbl>
          </a:graphicData>
        </a:graphic>
      </p:graphicFrame>
      <p:sp>
        <p:nvSpPr>
          <p:cNvPr id="6" name="Content Placeholder 5">
            <a:extLst>
              <a:ext uri="{FF2B5EF4-FFF2-40B4-BE49-F238E27FC236}">
                <a16:creationId xmlns:a16="http://schemas.microsoft.com/office/drawing/2014/main" id="{35DF12E2-785F-ED9D-D88C-2C16C1CA915C}"/>
              </a:ext>
            </a:extLst>
          </p:cNvPr>
          <p:cNvSpPr>
            <a:spLocks noGrp="1"/>
          </p:cNvSpPr>
          <p:nvPr>
            <p:ph sz="quarter" idx="17"/>
          </p:nvPr>
        </p:nvSpPr>
        <p:spPr>
          <a:xfrm>
            <a:off x="227916" y="223838"/>
            <a:ext cx="11583084" cy="1999409"/>
          </a:xfrm>
        </p:spPr>
        <p:txBody>
          <a:bodyPr>
            <a:normAutofit fontScale="70000" lnSpcReduction="20000"/>
          </a:bodyPr>
          <a:lstStyle/>
          <a:p>
            <a:r>
              <a:rPr lang="en-US" b="1" dirty="0"/>
              <a:t>Privacy Methods: </a:t>
            </a:r>
            <a:r>
              <a:rPr lang="en-US" dirty="0"/>
              <a:t>blurring of cohort/membership base sizes with small populations (all students &amp; subgroups), top &amp; bottom masking of rates, and limited suppression</a:t>
            </a:r>
          </a:p>
          <a:p>
            <a:pPr lvl="1"/>
            <a:r>
              <a:rPr lang="en-US" dirty="0"/>
              <a:t>Using a mix of methods ensures student data is protected while providing transparent information regarding rates</a:t>
            </a:r>
          </a:p>
          <a:p>
            <a:r>
              <a:rPr lang="en-US" dirty="0"/>
              <a:t>Graduation/Completion and Mobility/Stability use the same rules</a:t>
            </a:r>
          </a:p>
          <a:p>
            <a:r>
              <a:rPr lang="en-US" dirty="0"/>
              <a:t>Dropout has the same methods, but different membership base size groups and top/bottom masking</a:t>
            </a:r>
          </a:p>
          <a:p>
            <a:r>
              <a:rPr lang="en-US" dirty="0"/>
              <a:t>More Information: </a:t>
            </a:r>
            <a:r>
              <a:rPr lang="en-US" dirty="0">
                <a:hlinkClick r:id="rId2"/>
              </a:rPr>
              <a:t>Graduation, Dropout Mobility Rates – Aggregate Data Privacy Guidelines Site</a:t>
            </a:r>
            <a:endParaRPr lang="en-US" dirty="0"/>
          </a:p>
          <a:p>
            <a:endParaRPr lang="en-US" dirty="0"/>
          </a:p>
        </p:txBody>
      </p:sp>
    </p:spTree>
    <p:extLst>
      <p:ext uri="{BB962C8B-B14F-4D97-AF65-F5344CB8AC3E}">
        <p14:creationId xmlns:p14="http://schemas.microsoft.com/office/powerpoint/2010/main" val="808748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72FFB85-6477-5206-803B-0B1C88F8EDD7}"/>
              </a:ext>
            </a:extLst>
          </p:cNvPr>
          <p:cNvSpPr>
            <a:spLocks noGrp="1"/>
          </p:cNvSpPr>
          <p:nvPr>
            <p:ph type="ctrTitle"/>
          </p:nvPr>
        </p:nvSpPr>
        <p:spPr/>
        <p:txBody>
          <a:bodyPr/>
          <a:lstStyle/>
          <a:p>
            <a:r>
              <a:rPr lang="en-US" dirty="0"/>
              <a:t>Questions?</a:t>
            </a:r>
          </a:p>
        </p:txBody>
      </p:sp>
      <p:sp>
        <p:nvSpPr>
          <p:cNvPr id="7" name="Slide Number Placeholder 6">
            <a:extLst>
              <a:ext uri="{FF2B5EF4-FFF2-40B4-BE49-F238E27FC236}">
                <a16:creationId xmlns:a16="http://schemas.microsoft.com/office/drawing/2014/main" id="{DCD8F237-6C2F-F6D1-D132-6F8B1158F68B}"/>
              </a:ext>
            </a:extLst>
          </p:cNvPr>
          <p:cNvSpPr>
            <a:spLocks noGrp="1"/>
          </p:cNvSpPr>
          <p:nvPr>
            <p:ph type="sldNum" sz="quarter" idx="12"/>
          </p:nvPr>
        </p:nvSpPr>
        <p:spPr/>
        <p:txBody>
          <a:bodyPr/>
          <a:lstStyle/>
          <a:p>
            <a:fld id="{C479D5F6-EDCB-402A-AC08-4943A1820E8F}" type="slidenum">
              <a:rPr lang="en-US" smtClean="0"/>
              <a:pPr/>
              <a:t>35</a:t>
            </a:fld>
            <a:endParaRPr lang="en-US" dirty="0"/>
          </a:p>
        </p:txBody>
      </p:sp>
    </p:spTree>
    <p:extLst>
      <p:ext uri="{BB962C8B-B14F-4D97-AF65-F5344CB8AC3E}">
        <p14:creationId xmlns:p14="http://schemas.microsoft.com/office/powerpoint/2010/main" val="3466871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DB1CB-A13A-781A-0D2E-C3ADB19CB64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4454125-BA2E-65BB-9971-938D24681A81}"/>
              </a:ext>
            </a:extLst>
          </p:cNvPr>
          <p:cNvSpPr>
            <a:spLocks noGrp="1"/>
          </p:cNvSpPr>
          <p:nvPr>
            <p:ph type="title"/>
          </p:nvPr>
        </p:nvSpPr>
        <p:spPr/>
        <p:txBody>
          <a:bodyPr/>
          <a:lstStyle/>
          <a:p>
            <a:r>
              <a:rPr lang="en-US" dirty="0"/>
              <a:t>Final Dates Timeline</a:t>
            </a:r>
          </a:p>
        </p:txBody>
      </p:sp>
      <p:graphicFrame>
        <p:nvGraphicFramePr>
          <p:cNvPr id="2" name="Content Placeholder 6">
            <a:extLst>
              <a:ext uri="{FF2B5EF4-FFF2-40B4-BE49-F238E27FC236}">
                <a16:creationId xmlns:a16="http://schemas.microsoft.com/office/drawing/2014/main" id="{068F57DF-A2DF-193D-05AD-A1EDC485B8DB}"/>
              </a:ext>
            </a:extLst>
          </p:cNvPr>
          <p:cNvGraphicFramePr>
            <a:graphicFrameLocks noGrp="1"/>
          </p:cNvGraphicFramePr>
          <p:nvPr>
            <p:ph idx="1"/>
            <p:extLst>
              <p:ext uri="{D42A27DB-BD31-4B8C-83A1-F6EECF244321}">
                <p14:modId xmlns:p14="http://schemas.microsoft.com/office/powerpoint/2010/main" val="1329953558"/>
              </p:ext>
            </p:extLst>
          </p:nvPr>
        </p:nvGraphicFramePr>
        <p:xfrm>
          <a:off x="228600" y="228600"/>
          <a:ext cx="11734800" cy="2460753"/>
        </p:xfrm>
        <a:graphic>
          <a:graphicData uri="http://schemas.openxmlformats.org/drawingml/2006/table">
            <a:tbl>
              <a:tblPr firstRow="1">
                <a:tableStyleId>{793D81CF-94F2-401A-BA57-92F5A7B2D0C5}</a:tableStyleId>
              </a:tblPr>
              <a:tblGrid>
                <a:gridCol w="1390650">
                  <a:extLst>
                    <a:ext uri="{9D8B030D-6E8A-4147-A177-3AD203B41FA5}">
                      <a16:colId xmlns:a16="http://schemas.microsoft.com/office/drawing/2014/main" val="32043887"/>
                    </a:ext>
                  </a:extLst>
                </a:gridCol>
                <a:gridCol w="1257300">
                  <a:extLst>
                    <a:ext uri="{9D8B030D-6E8A-4147-A177-3AD203B41FA5}">
                      <a16:colId xmlns:a16="http://schemas.microsoft.com/office/drawing/2014/main" val="3810390193"/>
                    </a:ext>
                  </a:extLst>
                </a:gridCol>
                <a:gridCol w="2466975">
                  <a:extLst>
                    <a:ext uri="{9D8B030D-6E8A-4147-A177-3AD203B41FA5}">
                      <a16:colId xmlns:a16="http://schemas.microsoft.com/office/drawing/2014/main" val="1401167356"/>
                    </a:ext>
                  </a:extLst>
                </a:gridCol>
                <a:gridCol w="6619875">
                  <a:extLst>
                    <a:ext uri="{9D8B030D-6E8A-4147-A177-3AD203B41FA5}">
                      <a16:colId xmlns:a16="http://schemas.microsoft.com/office/drawing/2014/main" val="888429140"/>
                    </a:ext>
                  </a:extLst>
                </a:gridCol>
              </a:tblGrid>
              <a:tr h="180975">
                <a:tc>
                  <a:txBody>
                    <a:bodyPr/>
                    <a:lstStyle/>
                    <a:p>
                      <a:r>
                        <a:rPr lang="en-US" sz="1400" dirty="0"/>
                        <a:t>Date</a:t>
                      </a:r>
                    </a:p>
                  </a:txBody>
                  <a:tcPr/>
                </a:tc>
                <a:tc>
                  <a:txBody>
                    <a:bodyPr/>
                    <a:lstStyle/>
                    <a:p>
                      <a:r>
                        <a:rPr lang="en-US" sz="1400" dirty="0"/>
                        <a:t>Event</a:t>
                      </a:r>
                    </a:p>
                  </a:txBody>
                  <a:tcPr/>
                </a:tc>
                <a:tc>
                  <a:txBody>
                    <a:bodyPr/>
                    <a:lstStyle/>
                    <a:p>
                      <a:r>
                        <a:rPr lang="en-US" sz="1400" dirty="0"/>
                        <a:t>Event Description</a:t>
                      </a:r>
                    </a:p>
                  </a:txBody>
                  <a:tcPr/>
                </a:tc>
                <a:tc>
                  <a:txBody>
                    <a:bodyPr/>
                    <a:lstStyle/>
                    <a:p>
                      <a:r>
                        <a:rPr lang="en-US" sz="1400" dirty="0"/>
                        <a:t>Notes</a:t>
                      </a:r>
                    </a:p>
                  </a:txBody>
                  <a:tcPr/>
                </a:tc>
                <a:extLst>
                  <a:ext uri="{0D108BD9-81ED-4DB2-BD59-A6C34878D82A}">
                    <a16:rowId xmlns:a16="http://schemas.microsoft.com/office/drawing/2014/main" val="3134616954"/>
                  </a:ext>
                </a:extLst>
              </a:tr>
              <a:tr h="370840">
                <a:tc>
                  <a:txBody>
                    <a:bodyPr/>
                    <a:lstStyle/>
                    <a:p>
                      <a:pPr marL="0" marR="0">
                        <a:lnSpc>
                          <a:spcPct val="107000"/>
                        </a:lnSpc>
                        <a:spcBef>
                          <a:spcPts val="0"/>
                        </a:spcBef>
                        <a:spcAft>
                          <a:spcPts val="0"/>
                        </a:spcAft>
                        <a:tabLst>
                          <a:tab pos="2028825" algn="l"/>
                        </a:tabLst>
                      </a:pPr>
                      <a:r>
                        <a:rPr lang="en-US" sz="1400" dirty="0">
                          <a:effectLst/>
                        </a:rPr>
                        <a:t>11/21/2025 to 11/25/2025</a:t>
                      </a:r>
                      <a:br>
                        <a:rPr lang="en-US" sz="1400" dirty="0">
                          <a:effectLst/>
                        </a:rPr>
                      </a:br>
                      <a:r>
                        <a:rPr lang="en-US" sz="1400" dirty="0">
                          <a:effectLst/>
                        </a:rPr>
                        <a:t>(noon)</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nSpc>
                          <a:spcPct val="107000"/>
                        </a:lnSpc>
                        <a:spcBef>
                          <a:spcPts val="0"/>
                        </a:spcBef>
                        <a:spcAft>
                          <a:spcPts val="0"/>
                        </a:spcAft>
                        <a:tabLst>
                          <a:tab pos="2028825" algn="l"/>
                        </a:tabLst>
                      </a:pPr>
                      <a:r>
                        <a:rPr lang="en-US" sz="1400" b="1" dirty="0">
                          <a:effectLst/>
                        </a:rPr>
                        <a:t>Report Review</a:t>
                      </a:r>
                      <a:endParaRPr lang="en-US" sz="1400" b="1"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nSpc>
                          <a:spcPct val="107000"/>
                        </a:lnSpc>
                        <a:spcBef>
                          <a:spcPts val="0"/>
                        </a:spcBef>
                        <a:spcAft>
                          <a:spcPts val="0"/>
                        </a:spcAft>
                        <a:tabLst>
                          <a:tab pos="2028825" algn="l"/>
                        </a:tabLst>
                      </a:pPr>
                      <a:r>
                        <a:rPr lang="en-US" sz="1400" dirty="0">
                          <a:effectLst/>
                        </a:rPr>
                        <a:t>Final review of rates</a:t>
                      </a:r>
                    </a:p>
                  </a:txBody>
                  <a:tcPr marL="68580" marR="68580" marT="0" marB="0">
                    <a:solidFill>
                      <a:schemeClr val="accent6">
                        <a:lumMod val="20000"/>
                        <a:lumOff val="80000"/>
                      </a:schemeClr>
                    </a:solidFill>
                  </a:tcPr>
                </a:tc>
                <a:tc>
                  <a:txBody>
                    <a:bodyPr/>
                    <a:lstStyle/>
                    <a:p>
                      <a:pPr marL="0" marR="0" indent="0">
                        <a:lnSpc>
                          <a:spcPct val="107000"/>
                        </a:lnSpc>
                        <a:spcBef>
                          <a:spcPts val="0"/>
                        </a:spcBef>
                        <a:spcAft>
                          <a:spcPts val="0"/>
                        </a:spcAft>
                        <a:buFont typeface="Arial" panose="020B0604020202020204" pitchFamily="34" charset="0"/>
                        <a:buNone/>
                        <a:tabLst>
                          <a:tab pos="2028825" algn="l"/>
                        </a:tabLst>
                      </a:pPr>
                      <a:r>
                        <a:rPr lang="en-US" sz="1400" dirty="0">
                          <a:effectLst/>
                        </a:rPr>
                        <a:t>SEY collection lead will reach out if any necessary changes are found during the CDE final review process.</a:t>
                      </a:r>
                    </a:p>
                    <a:p>
                      <a:pPr marL="0" marR="0" indent="0">
                        <a:lnSpc>
                          <a:spcPct val="107000"/>
                        </a:lnSpc>
                        <a:spcBef>
                          <a:spcPts val="0"/>
                        </a:spcBef>
                        <a:spcAft>
                          <a:spcPts val="0"/>
                        </a:spcAft>
                        <a:buFont typeface="Arial" panose="020B0604020202020204" pitchFamily="34" charset="0"/>
                        <a:buNone/>
                        <a:tabLst>
                          <a:tab pos="2028825" algn="l"/>
                        </a:tabLst>
                      </a:pPr>
                      <a:r>
                        <a:rPr lang="en-US" sz="1400" dirty="0">
                          <a:effectLst/>
                        </a:rPr>
                        <a:t>Any changes will require a new Superintendent Verification Form</a:t>
                      </a:r>
                      <a:endParaRPr lang="en-US" sz="1400" i="1"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4169829542"/>
                  </a:ext>
                </a:extLst>
              </a:tr>
              <a:tr h="370840">
                <a:tc>
                  <a:txBody>
                    <a:bodyPr/>
                    <a:lstStyle/>
                    <a:p>
                      <a:pPr marL="0" marR="0">
                        <a:lnSpc>
                          <a:spcPct val="107000"/>
                        </a:lnSpc>
                        <a:spcBef>
                          <a:spcPts val="0"/>
                        </a:spcBef>
                        <a:spcAft>
                          <a:spcPts val="0"/>
                        </a:spcAft>
                        <a:tabLst>
                          <a:tab pos="2028825" algn="l"/>
                        </a:tabLst>
                      </a:pPr>
                      <a:r>
                        <a:rPr lang="en-US" sz="1400" dirty="0">
                          <a:effectLst/>
                        </a:rPr>
                        <a:t>12/02/2025</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a:lnSpc>
                          <a:spcPct val="107000"/>
                        </a:lnSpc>
                        <a:spcBef>
                          <a:spcPts val="0"/>
                        </a:spcBef>
                        <a:spcAft>
                          <a:spcPts val="0"/>
                        </a:spcAft>
                        <a:tabLst>
                          <a:tab pos="2028825" algn="l"/>
                        </a:tabLst>
                      </a:pPr>
                      <a:r>
                        <a:rPr lang="en-US" sz="1400" b="1" dirty="0">
                          <a:effectLst/>
                        </a:rPr>
                        <a:t>Deadline</a:t>
                      </a:r>
                      <a:endParaRPr lang="en-US" sz="1400" b="1"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a:lnSpc>
                          <a:spcPct val="107000"/>
                        </a:lnSpc>
                        <a:spcBef>
                          <a:spcPts val="0"/>
                        </a:spcBef>
                        <a:spcAft>
                          <a:spcPts val="0"/>
                        </a:spcAft>
                        <a:tabLst>
                          <a:tab pos="2028825" algn="l"/>
                        </a:tabLst>
                      </a:pPr>
                      <a:r>
                        <a:rPr lang="en-US" sz="1400" dirty="0">
                          <a:effectLst/>
                        </a:rPr>
                        <a:t>Superintendent Verification Forms Due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a:lnSpc>
                          <a:spcPct val="107000"/>
                        </a:lnSpc>
                        <a:spcBef>
                          <a:spcPts val="0"/>
                        </a:spcBef>
                        <a:spcAft>
                          <a:spcPts val="0"/>
                        </a:spcAft>
                        <a:tabLst>
                          <a:tab pos="2028825" algn="l"/>
                        </a:tabLst>
                      </a:pPr>
                      <a:r>
                        <a:rPr lang="en-US" sz="1400" dirty="0">
                          <a:effectLst/>
                        </a:rPr>
                        <a:t>Data remains embargoed until the official release in January</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4113553425"/>
                  </a:ext>
                </a:extLst>
              </a:tr>
              <a:tr h="370840">
                <a:tc>
                  <a:txBody>
                    <a:bodyPr/>
                    <a:lstStyle/>
                    <a:p>
                      <a:pPr marL="0" marR="0">
                        <a:lnSpc>
                          <a:spcPct val="107000"/>
                        </a:lnSpc>
                        <a:spcBef>
                          <a:spcPts val="0"/>
                        </a:spcBef>
                        <a:spcAft>
                          <a:spcPts val="0"/>
                        </a:spcAft>
                        <a:tabLst>
                          <a:tab pos="2028825" algn="l"/>
                        </a:tabLst>
                      </a:pPr>
                      <a:r>
                        <a:rPr lang="en-US" sz="1400" dirty="0">
                          <a:effectLst/>
                        </a:rPr>
                        <a:t>12/03/2025</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tabLst>
                          <a:tab pos="2028825" algn="l"/>
                        </a:tabLst>
                      </a:pPr>
                      <a:r>
                        <a:rPr lang="en-US" sz="1400" b="1" dirty="0">
                          <a:effectLst/>
                        </a:rPr>
                        <a:t>Closed</a:t>
                      </a:r>
                      <a:endParaRPr lang="en-US" sz="1400" b="1"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tabLst>
                          <a:tab pos="2028825" algn="l"/>
                        </a:tabLst>
                      </a:pPr>
                      <a:r>
                        <a:rPr lang="en-US" sz="1400" dirty="0">
                          <a:effectLst/>
                        </a:rPr>
                        <a:t>Collection closed</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tabLst>
                          <a:tab pos="2028825" algn="l"/>
                        </a:tabLst>
                      </a:pPr>
                      <a:r>
                        <a:rPr lang="en-US" sz="1400" dirty="0">
                          <a:effectLst/>
                        </a:rPr>
                        <a:t>Absolutely no data changes can be made at this point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3049917954"/>
                  </a:ext>
                </a:extLst>
              </a:tr>
              <a:tr h="370840">
                <a:tc>
                  <a:txBody>
                    <a:bodyPr/>
                    <a:lstStyle/>
                    <a:p>
                      <a:pPr marL="0" marR="0">
                        <a:lnSpc>
                          <a:spcPct val="107000"/>
                        </a:lnSpc>
                        <a:spcBef>
                          <a:spcPts val="0"/>
                        </a:spcBef>
                        <a:spcAft>
                          <a:spcPts val="0"/>
                        </a:spcAft>
                        <a:tabLst>
                          <a:tab pos="2028825" algn="l"/>
                        </a:tabLst>
                      </a:pPr>
                      <a:r>
                        <a:rPr lang="en-US" sz="1400" dirty="0">
                          <a:effectLst/>
                        </a:rPr>
                        <a:t>01/14/2025</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nSpc>
                          <a:spcPct val="107000"/>
                        </a:lnSpc>
                        <a:spcBef>
                          <a:spcPts val="0"/>
                        </a:spcBef>
                        <a:spcAft>
                          <a:spcPts val="0"/>
                        </a:spcAft>
                        <a:tabLst>
                          <a:tab pos="2028825" algn="l"/>
                        </a:tabLst>
                      </a:pPr>
                      <a:r>
                        <a:rPr lang="en-US" sz="1400" b="1" dirty="0">
                          <a:effectLst/>
                        </a:rPr>
                        <a:t>Data Release</a:t>
                      </a:r>
                      <a:endParaRPr lang="en-US" sz="1400" b="1"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nSpc>
                          <a:spcPct val="107000"/>
                        </a:lnSpc>
                        <a:spcBef>
                          <a:spcPts val="0"/>
                        </a:spcBef>
                        <a:spcAft>
                          <a:spcPts val="0"/>
                        </a:spcAft>
                        <a:tabLst>
                          <a:tab pos="2028825" algn="l"/>
                        </a:tabLst>
                      </a:pPr>
                      <a:r>
                        <a:rPr lang="en-US" sz="1400" dirty="0">
                          <a:effectLst/>
                        </a:rPr>
                        <a:t>Official data release and embargo lifts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nSpc>
                          <a:spcPct val="107000"/>
                        </a:lnSpc>
                        <a:spcBef>
                          <a:spcPts val="0"/>
                        </a:spcBef>
                        <a:spcAft>
                          <a:spcPts val="0"/>
                        </a:spcAft>
                        <a:tabLst>
                          <a:tab pos="2028825" algn="l"/>
                        </a:tabLst>
                      </a:pPr>
                      <a:r>
                        <a:rPr lang="en-US" sz="1400" dirty="0">
                          <a:effectLst/>
                        </a:rPr>
                        <a:t>SEY Respondents notified when embargo lifts (mid-day)</a:t>
                      </a:r>
                    </a:p>
                    <a:p>
                      <a:pPr marL="0" marR="0">
                        <a:lnSpc>
                          <a:spcPct val="107000"/>
                        </a:lnSpc>
                        <a:spcBef>
                          <a:spcPts val="0"/>
                        </a:spcBef>
                        <a:spcAft>
                          <a:spcPts val="0"/>
                        </a:spcAft>
                        <a:tabLst>
                          <a:tab pos="2028825" algn="l"/>
                        </a:tabLst>
                      </a:pPr>
                      <a:r>
                        <a:rPr lang="en-US" sz="1400" dirty="0">
                          <a:effectLst/>
                        </a:rPr>
                        <a:t>Data posted on CDE website</a:t>
                      </a:r>
                    </a:p>
                    <a:p>
                      <a:pPr marL="0" marR="0">
                        <a:lnSpc>
                          <a:spcPct val="107000"/>
                        </a:lnSpc>
                        <a:spcBef>
                          <a:spcPts val="0"/>
                        </a:spcBef>
                        <a:spcAft>
                          <a:spcPts val="0"/>
                        </a:spcAft>
                        <a:tabLst>
                          <a:tab pos="2028825" algn="l"/>
                        </a:tabLst>
                      </a:pPr>
                      <a:r>
                        <a:rPr lang="en-US" sz="1400" dirty="0">
                          <a:effectLst/>
                        </a:rPr>
                        <a:t>Media briefing</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817188863"/>
                  </a:ext>
                </a:extLst>
              </a:tr>
            </a:tbl>
          </a:graphicData>
        </a:graphic>
      </p:graphicFrame>
      <p:sp>
        <p:nvSpPr>
          <p:cNvPr id="3" name="Slide Number Placeholder 2">
            <a:extLst>
              <a:ext uri="{FF2B5EF4-FFF2-40B4-BE49-F238E27FC236}">
                <a16:creationId xmlns:a16="http://schemas.microsoft.com/office/drawing/2014/main" id="{AA358E41-1F69-EB19-4BD9-696403F9CDFC}"/>
              </a:ext>
            </a:extLst>
          </p:cNvPr>
          <p:cNvSpPr>
            <a:spLocks noGrp="1"/>
          </p:cNvSpPr>
          <p:nvPr>
            <p:ph type="sldNum" sz="quarter" idx="12"/>
          </p:nvPr>
        </p:nvSpPr>
        <p:spPr>
          <a:xfrm>
            <a:off x="227916" y="6489679"/>
            <a:ext cx="772748" cy="279444"/>
          </a:xfrm>
        </p:spPr>
        <p:txBody>
          <a:bodyPr/>
          <a:lstStyle/>
          <a:p>
            <a:fld id="{C479D5F6-EDCB-402A-AC08-4943A1820E8F}" type="slidenum">
              <a:rPr lang="en-US" smtClean="0"/>
              <a:pPr/>
              <a:t>4</a:t>
            </a:fld>
            <a:endParaRPr lang="en-US" dirty="0"/>
          </a:p>
        </p:txBody>
      </p:sp>
    </p:spTree>
    <p:extLst>
      <p:ext uri="{BB962C8B-B14F-4D97-AF65-F5344CB8AC3E}">
        <p14:creationId xmlns:p14="http://schemas.microsoft.com/office/powerpoint/2010/main" val="1197851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C194046-7FDF-C1EC-D81D-897E546A666F}"/>
              </a:ext>
            </a:extLst>
          </p:cNvPr>
          <p:cNvSpPr>
            <a:spLocks noGrp="1"/>
          </p:cNvSpPr>
          <p:nvPr>
            <p:ph type="ctrTitle"/>
          </p:nvPr>
        </p:nvSpPr>
        <p:spPr/>
        <p:txBody>
          <a:bodyPr/>
          <a:lstStyle/>
          <a:p>
            <a:r>
              <a:rPr lang="en-US" dirty="0"/>
              <a:t>Post-Cross LEA Phase</a:t>
            </a:r>
          </a:p>
        </p:txBody>
      </p:sp>
      <p:sp>
        <p:nvSpPr>
          <p:cNvPr id="7" name="Slide Number Placeholder 6">
            <a:extLst>
              <a:ext uri="{FF2B5EF4-FFF2-40B4-BE49-F238E27FC236}">
                <a16:creationId xmlns:a16="http://schemas.microsoft.com/office/drawing/2014/main" id="{07620479-9AC8-9301-7D6E-80BCA9D06122}"/>
              </a:ext>
            </a:extLst>
          </p:cNvPr>
          <p:cNvSpPr>
            <a:spLocks noGrp="1"/>
          </p:cNvSpPr>
          <p:nvPr>
            <p:ph type="sldNum" sz="quarter" idx="12"/>
          </p:nvPr>
        </p:nvSpPr>
        <p:spPr/>
        <p:txBody>
          <a:bodyPr/>
          <a:lstStyle/>
          <a:p>
            <a:fld id="{C479D5F6-EDCB-402A-AC08-4943A1820E8F}" type="slidenum">
              <a:rPr lang="en-US" smtClean="0"/>
              <a:pPr/>
              <a:t>5</a:t>
            </a:fld>
            <a:endParaRPr lang="en-US" dirty="0"/>
          </a:p>
        </p:txBody>
      </p:sp>
    </p:spTree>
    <p:extLst>
      <p:ext uri="{BB962C8B-B14F-4D97-AF65-F5344CB8AC3E}">
        <p14:creationId xmlns:p14="http://schemas.microsoft.com/office/powerpoint/2010/main" val="1141852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3DD9D7-A70C-EE3D-43B8-EEB6508AAD6C}"/>
              </a:ext>
            </a:extLst>
          </p:cNvPr>
          <p:cNvSpPr>
            <a:spLocks noGrp="1"/>
          </p:cNvSpPr>
          <p:nvPr>
            <p:ph type="title"/>
          </p:nvPr>
        </p:nvSpPr>
        <p:spPr>
          <a:xfrm>
            <a:off x="443564" y="218142"/>
            <a:ext cx="9321873" cy="713172"/>
          </a:xfrm>
        </p:spPr>
        <p:txBody>
          <a:bodyPr/>
          <a:lstStyle/>
          <a:p>
            <a:r>
              <a:rPr lang="en-US" dirty="0"/>
              <a:t>Overview</a:t>
            </a:r>
          </a:p>
        </p:txBody>
      </p:sp>
      <p:sp>
        <p:nvSpPr>
          <p:cNvPr id="6" name="Content Placeholder 5">
            <a:extLst>
              <a:ext uri="{FF2B5EF4-FFF2-40B4-BE49-F238E27FC236}">
                <a16:creationId xmlns:a16="http://schemas.microsoft.com/office/drawing/2014/main" id="{A193413E-94CB-1172-1B0E-417CE30F1C9C}"/>
              </a:ext>
            </a:extLst>
          </p:cNvPr>
          <p:cNvSpPr>
            <a:spLocks noGrp="1"/>
          </p:cNvSpPr>
          <p:nvPr>
            <p:ph idx="1"/>
          </p:nvPr>
        </p:nvSpPr>
        <p:spPr>
          <a:xfrm>
            <a:off x="443565" y="1260125"/>
            <a:ext cx="11132917" cy="4645693"/>
          </a:xfrm>
        </p:spPr>
        <p:txBody>
          <a:bodyPr>
            <a:normAutofit fontScale="85000" lnSpcReduction="10000"/>
          </a:bodyPr>
          <a:lstStyle/>
          <a:p>
            <a:pPr lvl="0"/>
            <a:r>
              <a:rPr lang="en-US" noProof="0" dirty="0"/>
              <a:t>Third and final phase of the Student End of Year data collection</a:t>
            </a:r>
          </a:p>
          <a:p>
            <a:pPr lvl="1"/>
            <a:r>
              <a:rPr lang="en-US" dirty="0"/>
              <a:t>Initiated by a process run by CDE after districts submit their data for the Cross LEA Phase</a:t>
            </a:r>
          </a:p>
          <a:p>
            <a:pPr lvl="2"/>
            <a:r>
              <a:rPr lang="en-US" dirty="0"/>
              <a:t>Triggers SE900 series errors/warnings</a:t>
            </a:r>
          </a:p>
          <a:p>
            <a:pPr lvl="2"/>
            <a:r>
              <a:rPr lang="en-US" dirty="0"/>
              <a:t>Any SE001-SE700 errors that arise must also be addressed</a:t>
            </a:r>
          </a:p>
          <a:p>
            <a:pPr lvl="1"/>
            <a:r>
              <a:rPr lang="en-US" dirty="0"/>
              <a:t>Focus </a:t>
            </a:r>
          </a:p>
          <a:p>
            <a:pPr lvl="2"/>
            <a:r>
              <a:rPr lang="en-US" dirty="0"/>
              <a:t>Grades 7-12 school exit types (enrollment records) to ensure accurate graduation, completion, and dropout rates</a:t>
            </a:r>
          </a:p>
          <a:p>
            <a:pPr lvl="2"/>
            <a:r>
              <a:rPr lang="en-US" dirty="0"/>
              <a:t>Interplay between SEY 2025 Retention Codes and October 2026 records</a:t>
            </a:r>
          </a:p>
          <a:p>
            <a:pPr lvl="1"/>
            <a:r>
              <a:rPr lang="en-US" dirty="0"/>
              <a:t>Final opportunity for districts to validate their SEY data</a:t>
            </a:r>
          </a:p>
          <a:p>
            <a:pPr lvl="0"/>
            <a:r>
              <a:rPr lang="en-US" dirty="0">
                <a:highlight>
                  <a:srgbClr val="FACC7A"/>
                </a:highlight>
              </a:rPr>
              <a:t>During this phase, snapshots are not unlocked, only ‘updated’</a:t>
            </a:r>
          </a:p>
          <a:p>
            <a:pPr lvl="1"/>
            <a:r>
              <a:rPr lang="en-US" b="1" dirty="0"/>
              <a:t>All districts must ‘update’ their snapshot at least once during this phase, even if no SE900 business rules were triggered.</a:t>
            </a:r>
          </a:p>
          <a:p>
            <a:r>
              <a:rPr lang="en-US" b="1" dirty="0">
                <a:solidFill>
                  <a:schemeClr val="accent5">
                    <a:lumMod val="75000"/>
                  </a:schemeClr>
                </a:solidFill>
              </a:rPr>
              <a:t>Limited Data Updates</a:t>
            </a:r>
          </a:p>
          <a:p>
            <a:pPr lvl="1"/>
            <a:r>
              <a:rPr lang="en-US" b="1" noProof="0" dirty="0"/>
              <a:t>Independent: </a:t>
            </a:r>
            <a:r>
              <a:rPr lang="en-US" noProof="0" dirty="0"/>
              <a:t>School exit types for students with SE900 series errors</a:t>
            </a:r>
            <a:r>
              <a:rPr lang="en-US" dirty="0"/>
              <a:t> and retention codes for students with SE906, SE908, SE912, and SE913 warnings</a:t>
            </a:r>
            <a:endParaRPr lang="en-US" noProof="0" dirty="0"/>
          </a:p>
          <a:p>
            <a:pPr lvl="1"/>
            <a:r>
              <a:rPr lang="en-US" b="1" dirty="0"/>
              <a:t>Supported: </a:t>
            </a:r>
            <a:r>
              <a:rPr lang="en-US" dirty="0"/>
              <a:t>Updates to correct SE001-SE700 series errors, correcting SEY retention codes in response to 2025-2026 October errors, correcting SEY data fields in response to other SE900 warnings</a:t>
            </a:r>
          </a:p>
          <a:p>
            <a:endParaRPr lang="en-US" dirty="0"/>
          </a:p>
        </p:txBody>
      </p:sp>
      <p:sp>
        <p:nvSpPr>
          <p:cNvPr id="4" name="Slide Number Placeholder 3"/>
          <p:cNvSpPr>
            <a:spLocks noGrp="1"/>
          </p:cNvSpPr>
          <p:nvPr>
            <p:ph type="sldNum" sz="quarter" idx="12"/>
          </p:nvPr>
        </p:nvSpPr>
        <p:spPr>
          <a:xfrm>
            <a:off x="332873" y="6356350"/>
            <a:ext cx="2743200" cy="365125"/>
          </a:xfrm>
        </p:spPr>
        <p:txBody>
          <a:bodyPr/>
          <a:lstStyle/>
          <a:p>
            <a:fld id="{C479D5F6-EDCB-402A-AC08-4943A1820E8F}" type="slidenum">
              <a:rPr lang="en-US" smtClean="0"/>
              <a:pPr/>
              <a:t>6</a:t>
            </a:fld>
            <a:endParaRPr lang="en-US" dirty="0"/>
          </a:p>
        </p:txBody>
      </p:sp>
    </p:spTree>
    <p:extLst>
      <p:ext uri="{BB962C8B-B14F-4D97-AF65-F5344CB8AC3E}">
        <p14:creationId xmlns:p14="http://schemas.microsoft.com/office/powerpoint/2010/main" val="299803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1A78A-03B4-7881-8110-6BB7476978CF}"/>
              </a:ext>
            </a:extLst>
          </p:cNvPr>
          <p:cNvSpPr>
            <a:spLocks noGrp="1"/>
          </p:cNvSpPr>
          <p:nvPr>
            <p:ph type="title"/>
          </p:nvPr>
        </p:nvSpPr>
        <p:spPr>
          <a:xfrm>
            <a:off x="443564" y="218142"/>
            <a:ext cx="9321873" cy="713172"/>
          </a:xfrm>
        </p:spPr>
        <p:txBody>
          <a:bodyPr/>
          <a:lstStyle/>
          <a:p>
            <a:r>
              <a:rPr lang="en-US" dirty="0"/>
              <a:t>Steps</a:t>
            </a:r>
          </a:p>
        </p:txBody>
      </p:sp>
      <p:sp>
        <p:nvSpPr>
          <p:cNvPr id="9" name="Rectangle: Rounded Corners 8">
            <a:extLst>
              <a:ext uri="{FF2B5EF4-FFF2-40B4-BE49-F238E27FC236}">
                <a16:creationId xmlns:a16="http://schemas.microsoft.com/office/drawing/2014/main" id="{7F09F6AA-07E4-A3F0-EDDB-63215892A5A9}"/>
              </a:ext>
            </a:extLst>
          </p:cNvPr>
          <p:cNvSpPr/>
          <p:nvPr/>
        </p:nvSpPr>
        <p:spPr>
          <a:xfrm>
            <a:off x="276225" y="1144548"/>
            <a:ext cx="11639550" cy="36996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Note: All LEAs must update their SEY snapshot even if they are error free at the start of the phase</a:t>
            </a:r>
          </a:p>
        </p:txBody>
      </p:sp>
      <p:sp>
        <p:nvSpPr>
          <p:cNvPr id="3" name="Content Placeholder 2">
            <a:extLst>
              <a:ext uri="{FF2B5EF4-FFF2-40B4-BE49-F238E27FC236}">
                <a16:creationId xmlns:a16="http://schemas.microsoft.com/office/drawing/2014/main" id="{54D60AB6-16B6-22D1-D5E5-9D4721C210A0}"/>
              </a:ext>
            </a:extLst>
          </p:cNvPr>
          <p:cNvSpPr>
            <a:spLocks noGrp="1"/>
          </p:cNvSpPr>
          <p:nvPr>
            <p:ph idx="1"/>
          </p:nvPr>
        </p:nvSpPr>
        <p:spPr>
          <a:xfrm>
            <a:off x="442913" y="1727200"/>
            <a:ext cx="11133137" cy="4111625"/>
          </a:xfrm>
        </p:spPr>
        <p:txBody>
          <a:bodyPr>
            <a:normAutofit fontScale="92500" lnSpcReduction="10000"/>
          </a:bodyPr>
          <a:lstStyle/>
          <a:p>
            <a:pPr marL="457200" indent="-457200">
              <a:buFont typeface="+mj-lt"/>
              <a:buAutoNum type="arabicPeriod"/>
            </a:pPr>
            <a:r>
              <a:rPr lang="en-US" dirty="0"/>
              <a:t>Review errors and warnings</a:t>
            </a:r>
          </a:p>
          <a:p>
            <a:pPr lvl="1"/>
            <a:r>
              <a:rPr lang="en-US" dirty="0"/>
              <a:t>SE900 series and any remaining SE001-SE700 series</a:t>
            </a:r>
          </a:p>
          <a:p>
            <a:pPr marL="457200" indent="-457200">
              <a:buFont typeface="+mj-lt"/>
              <a:buAutoNum type="arabicPeriod"/>
            </a:pPr>
            <a:r>
              <a:rPr lang="en-US" dirty="0"/>
              <a:t>Edit SSA records as needed (Data Pipeline &gt; Edit Record Screen)</a:t>
            </a:r>
          </a:p>
          <a:p>
            <a:pPr lvl="1"/>
            <a:r>
              <a:rPr lang="en-US" dirty="0"/>
              <a:t>Contact SEY collection lead before making Student Demographic changes</a:t>
            </a:r>
          </a:p>
          <a:p>
            <a:pPr lvl="1"/>
            <a:r>
              <a:rPr lang="en-US" dirty="0"/>
              <a:t>Graduation Guidelines and Adjustment Files still use the ‘file upload’ option</a:t>
            </a:r>
          </a:p>
          <a:p>
            <a:pPr marL="457200" indent="-457200">
              <a:buFont typeface="+mj-lt"/>
              <a:buAutoNum type="arabicPeriod"/>
            </a:pPr>
            <a:r>
              <a:rPr lang="en-US" dirty="0"/>
              <a:t>Update SEY snapshot, repeating steps 1 through 3 as needed</a:t>
            </a:r>
          </a:p>
          <a:p>
            <a:pPr marL="457200" indent="-457200">
              <a:buFont typeface="+mj-lt"/>
              <a:buAutoNum type="arabicPeriod"/>
            </a:pPr>
            <a:r>
              <a:rPr lang="en-US" dirty="0"/>
              <a:t>Review SEY Data using CEDAR/COGNOS reports</a:t>
            </a:r>
          </a:p>
          <a:p>
            <a:pPr marL="457200" indent="-457200">
              <a:buFont typeface="+mj-lt"/>
              <a:buAutoNum type="arabicPeriod"/>
            </a:pPr>
            <a:r>
              <a:rPr lang="en-US" dirty="0"/>
              <a:t>Submit Superintendent Sign-Off Form</a:t>
            </a:r>
          </a:p>
          <a:p>
            <a:pPr lvl="1"/>
            <a:r>
              <a:rPr lang="en-US" dirty="0"/>
              <a:t>LEA Approver role required to download form</a:t>
            </a:r>
          </a:p>
          <a:p>
            <a:pPr lvl="1"/>
            <a:r>
              <a:rPr lang="en-US" dirty="0"/>
              <a:t>Forms accepted 11/12 through 12/2 only</a:t>
            </a:r>
          </a:p>
          <a:p>
            <a:pPr lvl="1"/>
            <a:r>
              <a:rPr lang="en-US" dirty="0"/>
              <a:t>Email signed forms to </a:t>
            </a:r>
            <a:r>
              <a:rPr lang="en-US" dirty="0">
                <a:hlinkClick r:id="rId2"/>
              </a:rPr>
              <a:t>StudentEndOfYear@cde.state.co.us</a:t>
            </a:r>
            <a:r>
              <a:rPr lang="en-US" dirty="0"/>
              <a:t> or upload signed form to Syncplicity and notify </a:t>
            </a:r>
            <a:r>
              <a:rPr lang="en-US" dirty="0">
                <a:hlinkClick r:id="rId2"/>
              </a:rPr>
              <a:t>StudentEndOfYear@cde.state.co.us</a:t>
            </a:r>
            <a:r>
              <a:rPr lang="en-US" dirty="0"/>
              <a:t> </a:t>
            </a:r>
          </a:p>
          <a:p>
            <a:pPr marL="457200" indent="-457200">
              <a:buFont typeface="+mj-lt"/>
              <a:buAutoNum type="arabicPeriod"/>
            </a:pPr>
            <a:endParaRPr lang="en-US" dirty="0"/>
          </a:p>
        </p:txBody>
      </p:sp>
      <p:sp>
        <p:nvSpPr>
          <p:cNvPr id="4" name="Slide Number Placeholder 3">
            <a:extLst>
              <a:ext uri="{FF2B5EF4-FFF2-40B4-BE49-F238E27FC236}">
                <a16:creationId xmlns:a16="http://schemas.microsoft.com/office/drawing/2014/main" id="{5874F2BC-7071-C6C9-A292-7B90E89B69F1}"/>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7</a:t>
            </a:fld>
            <a:endParaRPr lang="en-US" dirty="0"/>
          </a:p>
        </p:txBody>
      </p:sp>
    </p:spTree>
    <p:extLst>
      <p:ext uri="{BB962C8B-B14F-4D97-AF65-F5344CB8AC3E}">
        <p14:creationId xmlns:p14="http://schemas.microsoft.com/office/powerpoint/2010/main" val="2690716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9F906-6A69-0011-E6F2-4FFE670AABA4}"/>
              </a:ext>
            </a:extLst>
          </p:cNvPr>
          <p:cNvSpPr>
            <a:spLocks noGrp="1"/>
          </p:cNvSpPr>
          <p:nvPr>
            <p:ph type="title"/>
          </p:nvPr>
        </p:nvSpPr>
        <p:spPr/>
        <p:txBody>
          <a:bodyPr/>
          <a:lstStyle/>
          <a:p>
            <a:r>
              <a:rPr lang="en-US" dirty="0"/>
              <a:t>Phase Mechanics</a:t>
            </a:r>
          </a:p>
        </p:txBody>
      </p:sp>
      <p:sp>
        <p:nvSpPr>
          <p:cNvPr id="5" name="Content Placeholder 4">
            <a:extLst>
              <a:ext uri="{FF2B5EF4-FFF2-40B4-BE49-F238E27FC236}">
                <a16:creationId xmlns:a16="http://schemas.microsoft.com/office/drawing/2014/main" id="{46B7B901-BBBD-B136-99B7-CE5A7D67D696}"/>
              </a:ext>
            </a:extLst>
          </p:cNvPr>
          <p:cNvSpPr>
            <a:spLocks noGrp="1"/>
          </p:cNvSpPr>
          <p:nvPr>
            <p:ph sz="quarter" idx="15"/>
          </p:nvPr>
        </p:nvSpPr>
        <p:spPr>
          <a:xfrm>
            <a:off x="227916" y="224404"/>
            <a:ext cx="6846970" cy="3007723"/>
          </a:xfrm>
        </p:spPr>
        <p:txBody>
          <a:bodyPr>
            <a:normAutofit fontScale="77500" lnSpcReduction="20000"/>
          </a:bodyPr>
          <a:lstStyle/>
          <a:p>
            <a:r>
              <a:rPr lang="en-US" dirty="0">
                <a:highlight>
                  <a:srgbClr val="FACC7A"/>
                </a:highlight>
              </a:rPr>
              <a:t>Snapshots are NOT unlocked, only updated</a:t>
            </a:r>
          </a:p>
          <a:p>
            <a:r>
              <a:rPr lang="en-US" b="1" dirty="0">
                <a:solidFill>
                  <a:schemeClr val="accent5">
                    <a:lumMod val="75000"/>
                  </a:schemeClr>
                </a:solidFill>
              </a:rPr>
              <a:t>Limited Data Changes</a:t>
            </a:r>
          </a:p>
          <a:p>
            <a:pPr lvl="1"/>
            <a:r>
              <a:rPr lang="en-US" dirty="0"/>
              <a:t>School exit types for SASIDs with SE900 errors</a:t>
            </a:r>
          </a:p>
          <a:p>
            <a:pPr lvl="1"/>
            <a:r>
              <a:rPr lang="en-US" dirty="0"/>
              <a:t>Retention codes for SASIDs with applicable SE900 warnings</a:t>
            </a:r>
          </a:p>
          <a:p>
            <a:pPr lvl="1"/>
            <a:r>
              <a:rPr lang="en-US" dirty="0"/>
              <a:t>Approved post-cross LEA data changes</a:t>
            </a:r>
          </a:p>
          <a:p>
            <a:r>
              <a:rPr lang="en-US" dirty="0"/>
              <a:t>SSA updates: completed manually through the edit record screen in pipeline</a:t>
            </a:r>
          </a:p>
          <a:p>
            <a:r>
              <a:rPr lang="en-US" dirty="0"/>
              <a:t>DEM updates: talk to SEY collection lead first</a:t>
            </a:r>
          </a:p>
          <a:p>
            <a:r>
              <a:rPr lang="en-US" dirty="0"/>
              <a:t>GG &amp; Adj files: continue to use the file upload screen in pipeline</a:t>
            </a:r>
          </a:p>
        </p:txBody>
      </p:sp>
      <p:pic>
        <p:nvPicPr>
          <p:cNvPr id="12" name="Content Placeholder 6" descr="Update Snapshot screen in pipeline">
            <a:extLst>
              <a:ext uri="{FF2B5EF4-FFF2-40B4-BE49-F238E27FC236}">
                <a16:creationId xmlns:a16="http://schemas.microsoft.com/office/drawing/2014/main" id="{9863E991-E251-9C07-BCEC-41D15CFB73E6}"/>
              </a:ext>
            </a:extLst>
          </p:cNvPr>
          <p:cNvPicPr>
            <a:picLocks noGrp="1" noChangeAspect="1"/>
          </p:cNvPicPr>
          <p:nvPr>
            <p:ph sz="quarter" idx="17"/>
          </p:nvPr>
        </p:nvPicPr>
        <p:blipFill>
          <a:blip r:embed="rId2"/>
          <a:stretch>
            <a:fillRect/>
          </a:stretch>
        </p:blipFill>
        <p:spPr>
          <a:xfrm>
            <a:off x="227916" y="3231256"/>
            <a:ext cx="6846970" cy="2468322"/>
          </a:xfrm>
          <a:prstGeom prst="rect">
            <a:avLst/>
          </a:prstGeom>
          <a:ln>
            <a:solidFill>
              <a:schemeClr val="tx1"/>
            </a:solidFill>
          </a:ln>
        </p:spPr>
      </p:pic>
      <p:sp>
        <p:nvSpPr>
          <p:cNvPr id="10" name="Content Placeholder 9">
            <a:extLst>
              <a:ext uri="{FF2B5EF4-FFF2-40B4-BE49-F238E27FC236}">
                <a16:creationId xmlns:a16="http://schemas.microsoft.com/office/drawing/2014/main" id="{710E0221-2A3B-E2CC-91B6-0285ABEE69ED}"/>
              </a:ext>
            </a:extLst>
          </p:cNvPr>
          <p:cNvSpPr>
            <a:spLocks noGrp="1"/>
          </p:cNvSpPr>
          <p:nvPr>
            <p:ph sz="quarter" idx="16"/>
          </p:nvPr>
        </p:nvSpPr>
        <p:spPr>
          <a:xfrm>
            <a:off x="7372350" y="237618"/>
            <a:ext cx="4438649" cy="5172581"/>
          </a:xfrm>
        </p:spPr>
        <p:txBody>
          <a:bodyPr>
            <a:normAutofit fontScale="85000" lnSpcReduction="20000"/>
          </a:bodyPr>
          <a:lstStyle/>
          <a:p>
            <a:pPr marL="0" indent="0">
              <a:buNone/>
            </a:pPr>
            <a:r>
              <a:rPr lang="en-US" b="1" dirty="0"/>
              <a:t>Update Snapshot:</a:t>
            </a:r>
          </a:p>
          <a:p>
            <a:r>
              <a:rPr lang="en-US" dirty="0"/>
              <a:t>Pulls in exit types to clear SE900 errors</a:t>
            </a:r>
          </a:p>
          <a:p>
            <a:r>
              <a:rPr lang="en-US" dirty="0"/>
              <a:t>Pulls in retention codes to clear SE906, SE908, SE912, and SE913 warnings</a:t>
            </a:r>
          </a:p>
          <a:p>
            <a:r>
              <a:rPr lang="en-US" dirty="0"/>
              <a:t>Recognizes approved exceptions for SE900 errors</a:t>
            </a:r>
          </a:p>
          <a:p>
            <a:r>
              <a:rPr lang="en-US" dirty="0"/>
              <a:t>Recognizes approved exceptions for other rules</a:t>
            </a:r>
          </a:p>
          <a:p>
            <a:r>
              <a:rPr lang="en-US" dirty="0"/>
              <a:t>Pulls in data changes for approved post-cross changes</a:t>
            </a:r>
          </a:p>
          <a:p>
            <a:r>
              <a:rPr lang="en-US" dirty="0"/>
              <a:t>Checks SE900 warnings against most recent OCT snapshot</a:t>
            </a:r>
          </a:p>
          <a:p>
            <a:r>
              <a:rPr lang="en-US" dirty="0"/>
              <a:t>Rechecks all business rules</a:t>
            </a:r>
          </a:p>
          <a:p>
            <a:r>
              <a:rPr lang="en-US" dirty="0"/>
              <a:t>Rechecks AYG</a:t>
            </a:r>
          </a:p>
        </p:txBody>
      </p:sp>
      <p:sp>
        <p:nvSpPr>
          <p:cNvPr id="4" name="Slide Number Placeholder 3">
            <a:extLst>
              <a:ext uri="{FF2B5EF4-FFF2-40B4-BE49-F238E27FC236}">
                <a16:creationId xmlns:a16="http://schemas.microsoft.com/office/drawing/2014/main" id="{6E63BD4C-44D0-4A41-0425-78529A1D6BC2}"/>
              </a:ext>
            </a:extLst>
          </p:cNvPr>
          <p:cNvSpPr>
            <a:spLocks noGrp="1"/>
          </p:cNvSpPr>
          <p:nvPr>
            <p:ph type="sldNum" sz="quarter" idx="12"/>
          </p:nvPr>
        </p:nvSpPr>
        <p:spPr/>
        <p:txBody>
          <a:bodyPr/>
          <a:lstStyle/>
          <a:p>
            <a:fld id="{C479D5F6-EDCB-402A-AC08-4943A1820E8F}" type="slidenum">
              <a:rPr lang="en-US" smtClean="0"/>
              <a:pPr/>
              <a:t>8</a:t>
            </a:fld>
            <a:endParaRPr lang="en-US" dirty="0"/>
          </a:p>
        </p:txBody>
      </p:sp>
    </p:spTree>
    <p:extLst>
      <p:ext uri="{BB962C8B-B14F-4D97-AF65-F5344CB8AC3E}">
        <p14:creationId xmlns:p14="http://schemas.microsoft.com/office/powerpoint/2010/main" val="3246356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D72EDB-DB91-3843-3F7E-75F749FBE178}"/>
              </a:ext>
            </a:extLst>
          </p:cNvPr>
          <p:cNvSpPr>
            <a:spLocks noGrp="1"/>
          </p:cNvSpPr>
          <p:nvPr>
            <p:ph type="title"/>
          </p:nvPr>
        </p:nvSpPr>
        <p:spPr/>
        <p:txBody>
          <a:bodyPr/>
          <a:lstStyle/>
          <a:p>
            <a:r>
              <a:rPr lang="en-US" dirty="0"/>
              <a:t>Editing SSA Records in Data Pipeline</a:t>
            </a:r>
          </a:p>
        </p:txBody>
      </p:sp>
      <p:sp>
        <p:nvSpPr>
          <p:cNvPr id="9" name="Content Placeholder 8">
            <a:extLst>
              <a:ext uri="{FF2B5EF4-FFF2-40B4-BE49-F238E27FC236}">
                <a16:creationId xmlns:a16="http://schemas.microsoft.com/office/drawing/2014/main" id="{D2307E97-C38C-8674-B015-69200C183CA8}"/>
              </a:ext>
            </a:extLst>
          </p:cNvPr>
          <p:cNvSpPr>
            <a:spLocks noGrp="1"/>
          </p:cNvSpPr>
          <p:nvPr>
            <p:ph sz="quarter" idx="15"/>
          </p:nvPr>
        </p:nvSpPr>
        <p:spPr>
          <a:xfrm>
            <a:off x="227916" y="286091"/>
            <a:ext cx="5392955" cy="2487744"/>
          </a:xfrm>
        </p:spPr>
        <p:txBody>
          <a:bodyPr>
            <a:normAutofit fontScale="85000" lnSpcReduction="20000"/>
          </a:bodyPr>
          <a:lstStyle/>
          <a:p>
            <a:pPr marL="514350" indent="-514350">
              <a:buFont typeface="+mj-lt"/>
              <a:buAutoNum type="arabicPeriod"/>
            </a:pPr>
            <a:r>
              <a:rPr lang="en-US" sz="2400" dirty="0"/>
              <a:t>Login to Data Pipeline</a:t>
            </a:r>
          </a:p>
          <a:p>
            <a:pPr marL="514350" indent="-514350">
              <a:buFont typeface="+mj-lt"/>
              <a:buAutoNum type="arabicPeriod"/>
            </a:pPr>
            <a:r>
              <a:rPr lang="en-US" sz="2400" dirty="0"/>
              <a:t>Select </a:t>
            </a:r>
            <a:r>
              <a:rPr lang="en-US" sz="2400" b="1" i="1" dirty="0"/>
              <a:t>Student Profile</a:t>
            </a:r>
          </a:p>
          <a:p>
            <a:pPr marL="514350" indent="-514350">
              <a:buFont typeface="+mj-lt"/>
              <a:buAutoNum type="arabicPeriod"/>
            </a:pPr>
            <a:r>
              <a:rPr lang="en-US" sz="2400" dirty="0"/>
              <a:t>Select </a:t>
            </a:r>
            <a:r>
              <a:rPr lang="en-US" sz="2400" b="1" i="1" dirty="0"/>
              <a:t>Edit Record</a:t>
            </a:r>
          </a:p>
          <a:p>
            <a:pPr marL="514350" indent="-514350">
              <a:buFont typeface="+mj-lt"/>
              <a:buAutoNum type="arabicPeriod"/>
            </a:pPr>
            <a:r>
              <a:rPr lang="en-US" sz="2400" dirty="0"/>
              <a:t>Complete drop-down menus</a:t>
            </a:r>
          </a:p>
          <a:p>
            <a:pPr lvl="1"/>
            <a:r>
              <a:rPr lang="en-US" sz="2000" dirty="0"/>
              <a:t>File Type: </a:t>
            </a:r>
            <a:r>
              <a:rPr lang="en-US" sz="2000" b="1" dirty="0"/>
              <a:t>Student School Association</a:t>
            </a:r>
          </a:p>
          <a:p>
            <a:pPr lvl="1"/>
            <a:r>
              <a:rPr lang="en-US" sz="2000" dirty="0"/>
              <a:t>School Year: </a:t>
            </a:r>
            <a:r>
              <a:rPr lang="en-US" sz="2000" b="1" dirty="0"/>
              <a:t>2024-2025</a:t>
            </a:r>
          </a:p>
          <a:p>
            <a:pPr lvl="1"/>
            <a:r>
              <a:rPr lang="en-US" sz="2000" dirty="0"/>
              <a:t>SASID: </a:t>
            </a:r>
            <a:r>
              <a:rPr lang="en-US" sz="2000" b="1" dirty="0"/>
              <a:t>enter applicable SASID</a:t>
            </a:r>
          </a:p>
          <a:p>
            <a:pPr marL="514350" indent="-514350">
              <a:buFont typeface="+mj-lt"/>
              <a:buAutoNum type="arabicPeriod"/>
            </a:pPr>
            <a:r>
              <a:rPr lang="en-US" sz="2400" dirty="0"/>
              <a:t>Select </a:t>
            </a:r>
            <a:r>
              <a:rPr lang="en-US" sz="2400" b="1" i="1" dirty="0"/>
              <a:t>Search</a:t>
            </a:r>
            <a:endParaRPr lang="en-US" sz="2400" b="1" dirty="0"/>
          </a:p>
        </p:txBody>
      </p:sp>
      <p:pic>
        <p:nvPicPr>
          <p:cNvPr id="20" name="Picture 19" descr="Image showing the steps to find the edit record screen in data pipeline">
            <a:extLst>
              <a:ext uri="{FF2B5EF4-FFF2-40B4-BE49-F238E27FC236}">
                <a16:creationId xmlns:a16="http://schemas.microsoft.com/office/drawing/2014/main" id="{691DE576-3170-D82F-BB86-3B08F8841274}"/>
              </a:ext>
            </a:extLst>
          </p:cNvPr>
          <p:cNvPicPr>
            <a:picLocks noChangeAspect="1"/>
          </p:cNvPicPr>
          <p:nvPr/>
        </p:nvPicPr>
        <p:blipFill>
          <a:blip r:embed="rId2"/>
          <a:stretch>
            <a:fillRect/>
          </a:stretch>
        </p:blipFill>
        <p:spPr>
          <a:xfrm>
            <a:off x="5247078" y="286091"/>
            <a:ext cx="6717006" cy="1891472"/>
          </a:xfrm>
          <a:prstGeom prst="rect">
            <a:avLst/>
          </a:prstGeom>
        </p:spPr>
      </p:pic>
      <p:sp>
        <p:nvSpPr>
          <p:cNvPr id="10" name="Content Placeholder 9">
            <a:extLst>
              <a:ext uri="{FF2B5EF4-FFF2-40B4-BE49-F238E27FC236}">
                <a16:creationId xmlns:a16="http://schemas.microsoft.com/office/drawing/2014/main" id="{C9A4238E-2208-C641-5E43-96EA339555C4}"/>
              </a:ext>
            </a:extLst>
          </p:cNvPr>
          <p:cNvSpPr>
            <a:spLocks noGrp="1"/>
          </p:cNvSpPr>
          <p:nvPr>
            <p:ph sz="quarter" idx="16"/>
          </p:nvPr>
        </p:nvSpPr>
        <p:spPr>
          <a:xfrm>
            <a:off x="227916" y="2951283"/>
            <a:ext cx="5715000" cy="2487744"/>
          </a:xfrm>
        </p:spPr>
        <p:txBody>
          <a:bodyPr>
            <a:normAutofit lnSpcReduction="10000"/>
          </a:bodyPr>
          <a:lstStyle/>
          <a:p>
            <a:pPr marL="0" indent="0">
              <a:buNone/>
            </a:pPr>
            <a:r>
              <a:rPr lang="en-US" b="1" dirty="0"/>
              <a:t>Tips:</a:t>
            </a:r>
          </a:p>
          <a:p>
            <a:pPr lvl="1"/>
            <a:r>
              <a:rPr lang="en-US" dirty="0"/>
              <a:t>Select ‘go to standard view’ to see more data fields</a:t>
            </a:r>
          </a:p>
          <a:p>
            <a:pPr lvl="1"/>
            <a:r>
              <a:rPr lang="en-US" dirty="0"/>
              <a:t>Don’t forget to press the check box at the beginning of the student’s row of data before saving</a:t>
            </a:r>
          </a:p>
          <a:p>
            <a:pPr lvl="1"/>
            <a:r>
              <a:rPr lang="en-US" dirty="0"/>
              <a:t>Use scroll bar at the bottom to scroll across data fields</a:t>
            </a:r>
          </a:p>
          <a:p>
            <a:pPr lvl="1"/>
            <a:endParaRPr lang="en-US" dirty="0"/>
          </a:p>
        </p:txBody>
      </p:sp>
      <p:pic>
        <p:nvPicPr>
          <p:cNvPr id="22" name="Picture 21" descr="sample edit record screen highlighting the checkbox, go to standard view button, bottom scroll bar, and save button">
            <a:extLst>
              <a:ext uri="{FF2B5EF4-FFF2-40B4-BE49-F238E27FC236}">
                <a16:creationId xmlns:a16="http://schemas.microsoft.com/office/drawing/2014/main" id="{8FC0603D-0F6B-1EF1-EEDD-154BA8E43F3C}"/>
              </a:ext>
            </a:extLst>
          </p:cNvPr>
          <p:cNvPicPr>
            <a:picLocks noChangeAspect="1"/>
          </p:cNvPicPr>
          <p:nvPr/>
        </p:nvPicPr>
        <p:blipFill>
          <a:blip r:embed="rId3"/>
          <a:stretch>
            <a:fillRect/>
          </a:stretch>
        </p:blipFill>
        <p:spPr>
          <a:xfrm>
            <a:off x="6367184" y="2394791"/>
            <a:ext cx="5278751" cy="2251313"/>
          </a:xfrm>
          <a:prstGeom prst="rect">
            <a:avLst/>
          </a:prstGeom>
        </p:spPr>
      </p:pic>
      <p:sp>
        <p:nvSpPr>
          <p:cNvPr id="3" name="Slide Number Placeholder 2">
            <a:extLst>
              <a:ext uri="{FF2B5EF4-FFF2-40B4-BE49-F238E27FC236}">
                <a16:creationId xmlns:a16="http://schemas.microsoft.com/office/drawing/2014/main" id="{F06F351B-8B6C-250D-6FE7-FC0A6B29E0EC}"/>
              </a:ext>
            </a:extLst>
          </p:cNvPr>
          <p:cNvSpPr>
            <a:spLocks noGrp="1"/>
          </p:cNvSpPr>
          <p:nvPr>
            <p:ph type="sldNum" sz="quarter" idx="12"/>
          </p:nvPr>
        </p:nvSpPr>
        <p:spPr/>
        <p:txBody>
          <a:bodyPr/>
          <a:lstStyle/>
          <a:p>
            <a:fld id="{C479D5F6-EDCB-402A-AC08-4943A1820E8F}" type="slidenum">
              <a:rPr lang="en-US" smtClean="0"/>
              <a:pPr/>
              <a:t>9</a:t>
            </a:fld>
            <a:endParaRPr lang="en-US" dirty="0"/>
          </a:p>
        </p:txBody>
      </p:sp>
    </p:spTree>
    <p:extLst>
      <p:ext uri="{BB962C8B-B14F-4D97-AF65-F5344CB8AC3E}">
        <p14:creationId xmlns:p14="http://schemas.microsoft.com/office/powerpoint/2010/main" val="2773683171"/>
      </p:ext>
    </p:extLst>
  </p:cSld>
  <p:clrMapOvr>
    <a:masterClrMapping/>
  </p:clrMapOvr>
</p:sld>
</file>

<file path=ppt/theme/theme1.xml><?xml version="1.0" encoding="utf-8"?>
<a:theme xmlns:a="http://schemas.openxmlformats.org/drawingml/2006/main" name="Office Theme">
  <a:themeElements>
    <a:clrScheme name="CDE Color Contrast">
      <a:dk1>
        <a:sysClr val="windowText" lastClr="000000"/>
      </a:dk1>
      <a:lt1>
        <a:sysClr val="window" lastClr="FFFFFF"/>
      </a:lt1>
      <a:dk2>
        <a:srgbClr val="232C67"/>
      </a:dk2>
      <a:lt2>
        <a:srgbClr val="D2D3D3"/>
      </a:lt2>
      <a:accent1>
        <a:srgbClr val="077682"/>
      </a:accent1>
      <a:accent2>
        <a:srgbClr val="6D3B5D"/>
      </a:accent2>
      <a:accent3>
        <a:srgbClr val="235E39"/>
      </a:accent3>
      <a:accent4>
        <a:srgbClr val="48C3E3"/>
      </a:accent4>
      <a:accent5>
        <a:srgbClr val="C32032"/>
      </a:accent5>
      <a:accent6>
        <a:srgbClr val="F8B333"/>
      </a:accent6>
      <a:hlink>
        <a:srgbClr val="2C3384"/>
      </a:hlink>
      <a:folHlink>
        <a:srgbClr val="EF7521"/>
      </a:folHlink>
    </a:clrScheme>
    <a:fontScheme name="Montserrat (new CDE default)">
      <a:majorFont>
        <a:latin typeface="Montserrat SemiBold"/>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29B7027DE1D1C4E977647345B5DE593" ma:contentTypeVersion="17" ma:contentTypeDescription="Create a new document." ma:contentTypeScope="" ma:versionID="f42e4636b8d0e23f691f9abd54cc9c43">
  <xsd:schema xmlns:xsd="http://www.w3.org/2001/XMLSchema" xmlns:xs="http://www.w3.org/2001/XMLSchema" xmlns:p="http://schemas.microsoft.com/office/2006/metadata/properties" xmlns:ns2="c21e8cdb-1625-4fb9-abda-5a8e0a245cd4" xmlns:ns3="f2d644fe-f34c-46d7-b237-4b16324a78fb" targetNamespace="http://schemas.microsoft.com/office/2006/metadata/properties" ma:root="true" ma:fieldsID="25cfe85102d867910bd70caa318e39ee" ns2:_="" ns3:_="">
    <xsd:import namespace="c21e8cdb-1625-4fb9-abda-5a8e0a245cd4"/>
    <xsd:import namespace="f2d644fe-f34c-46d7-b237-4b16324a78f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1e8cdb-1625-4fb9-abda-5a8e0a245c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d644fe-f34c-46d7-b237-4b16324a78f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242ec-c9a4-4c7d-a564-b6ace1d258b5}" ma:internalName="TaxCatchAll" ma:showField="CatchAllData" ma:web="f2d644fe-f34c-46d7-b237-4b16324a78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2d644fe-f34c-46d7-b237-4b16324a78fb" xsi:nil="true"/>
    <lcf76f155ced4ddcb4097134ff3c332f xmlns="c21e8cdb-1625-4fb9-abda-5a8e0a245cd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080972E-D571-4992-96C3-E5252958F700}">
  <ds:schemaRefs>
    <ds:schemaRef ds:uri="http://schemas.microsoft.com/sharepoint/v3/contenttype/forms"/>
  </ds:schemaRefs>
</ds:datastoreItem>
</file>

<file path=customXml/itemProps2.xml><?xml version="1.0" encoding="utf-8"?>
<ds:datastoreItem xmlns:ds="http://schemas.openxmlformats.org/officeDocument/2006/customXml" ds:itemID="{E2DE1D24-3680-4E0E-BA3F-0EAF4ED78D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1e8cdb-1625-4fb9-abda-5a8e0a245cd4"/>
    <ds:schemaRef ds:uri="f2d644fe-f34c-46d7-b237-4b16324a78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B8D346-98B4-4A38-AC1D-9DECB7E942AC}">
  <ds:schemaRefs>
    <ds:schemaRef ds:uri="http://schemas.microsoft.com/office/2006/documentManagement/types"/>
    <ds:schemaRef ds:uri="http://www.w3.org/XML/1998/namespace"/>
    <ds:schemaRef ds:uri="http://schemas.microsoft.com/office/2006/metadata/properties"/>
    <ds:schemaRef ds:uri="http://purl.org/dc/terms/"/>
    <ds:schemaRef ds:uri="http://purl.org/dc/elements/1.1/"/>
    <ds:schemaRef ds:uri="http://schemas.microsoft.com/office/infopath/2007/PartnerControls"/>
    <ds:schemaRef ds:uri="http://purl.org/dc/dcmitype/"/>
    <ds:schemaRef ds:uri="http://schemas.openxmlformats.org/package/2006/metadata/core-properties"/>
    <ds:schemaRef ds:uri="4c96849b-d583-4314-bdb6-16a0c6e34719"/>
    <ds:schemaRef ds:uri="658e932f-8c42-4f93-8fc3-67d3de176e61"/>
    <ds:schemaRef ds:uri="ca9d521c-8764-4bcd-84f1-6f7ce6ca6a96"/>
    <ds:schemaRef ds:uri="9b639f00-c663-4db8-9f2d-5e59e4353b4b"/>
    <ds:schemaRef ds:uri="f2d644fe-f34c-46d7-b237-4b16324a78fb"/>
    <ds:schemaRef ds:uri="c21e8cdb-1625-4fb9-abda-5a8e0a245cd4"/>
  </ds:schemaRefs>
</ds:datastoreItem>
</file>

<file path=docProps/app.xml><?xml version="1.0" encoding="utf-8"?>
<Properties xmlns="http://schemas.openxmlformats.org/officeDocument/2006/extended-properties" xmlns:vt="http://schemas.openxmlformats.org/officeDocument/2006/docPropsVTypes">
  <Template>Office Theme</Template>
  <TotalTime>1275</TotalTime>
  <Words>4346</Words>
  <Application>Microsoft Office PowerPoint</Application>
  <PresentationFormat>Widescreen</PresentationFormat>
  <Paragraphs>469</Paragraphs>
  <Slides>35</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Arial</vt:lpstr>
      <vt:lpstr>Calibri</vt:lpstr>
      <vt:lpstr>Montserrat</vt:lpstr>
      <vt:lpstr>Montserrat SemiBold</vt:lpstr>
      <vt:lpstr>Museo Slab 500</vt:lpstr>
      <vt:lpstr>Roboto Medium</vt:lpstr>
      <vt:lpstr>Rockwell</vt:lpstr>
      <vt:lpstr>Symbol</vt:lpstr>
      <vt:lpstr>Trebuchet MS</vt:lpstr>
      <vt:lpstr>Wingdings</vt:lpstr>
      <vt:lpstr>Office Theme</vt:lpstr>
      <vt:lpstr>SEY Office Hours</vt:lpstr>
      <vt:lpstr>Agenda</vt:lpstr>
      <vt:lpstr>Post-Cross LEA Phase Timeline</vt:lpstr>
      <vt:lpstr>Final Dates Timeline</vt:lpstr>
      <vt:lpstr>Post-Cross LEA Phase</vt:lpstr>
      <vt:lpstr>Overview</vt:lpstr>
      <vt:lpstr>Steps</vt:lpstr>
      <vt:lpstr>Phase Mechanics</vt:lpstr>
      <vt:lpstr>Editing SSA Records in Data Pipeline</vt:lpstr>
      <vt:lpstr>Exception Requests &amp; Data Change Requests</vt:lpstr>
      <vt:lpstr>Exception Request</vt:lpstr>
      <vt:lpstr>Post-Cross LEA Data Change Request</vt:lpstr>
      <vt:lpstr>SASID Merges in Post-Cross Phase</vt:lpstr>
      <vt:lpstr>Adding Records in Post-Cross Phase</vt:lpstr>
      <vt:lpstr>SE900 Business Rules</vt:lpstr>
      <vt:lpstr>General Information</vt:lpstr>
      <vt:lpstr>SE901 Error</vt:lpstr>
      <vt:lpstr>SE902 Error</vt:lpstr>
      <vt:lpstr>SE903 Error</vt:lpstr>
      <vt:lpstr>SE904 Error</vt:lpstr>
      <vt:lpstr>SE905 Error</vt:lpstr>
      <vt:lpstr>SE907 Error</vt:lpstr>
      <vt:lpstr>SE909, SE910, SE911 Warnings</vt:lpstr>
      <vt:lpstr>SE906 Warning</vt:lpstr>
      <vt:lpstr>SE908 and SE912 Warnings</vt:lpstr>
      <vt:lpstr>SE913 Warning (NEW)</vt:lpstr>
      <vt:lpstr>Adequate Documentation Reminders</vt:lpstr>
      <vt:lpstr>Final Dates</vt:lpstr>
      <vt:lpstr>Final Report Review 11/21/2025 to 11/25/2025 (noon) </vt:lpstr>
      <vt:lpstr>Superintendent Verification (Sign-Off)</vt:lpstr>
      <vt:lpstr>Checklist before submitting Superintendent Verification</vt:lpstr>
      <vt:lpstr>CEDAR/COGNOS Report Highlight: School Summary of All Rates</vt:lpstr>
      <vt:lpstr>SEY Public Data Release Scheduled Date – January 14, 2026</vt:lpstr>
      <vt:lpstr>SEY Privacy Guidelines: District &amp; School Level Data</vt:lpstr>
      <vt:lpstr>Questions?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Ward, Reagan</cp:lastModifiedBy>
  <cp:revision>21</cp:revision>
  <dcterms:created xsi:type="dcterms:W3CDTF">2019-06-25T17:30:52Z</dcterms:created>
  <dcterms:modified xsi:type="dcterms:W3CDTF">2025-10-21T15:20:58Z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0x010100C29B7027DE1D1C4E977647345B5DE593</vt:lpwstr>
  </property>
</Properties>
</file>