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00" r:id="rId5"/>
  </p:sldMasterIdLst>
  <p:notesMasterIdLst>
    <p:notesMasterId r:id="rId19"/>
  </p:notesMasterIdLst>
  <p:sldIdLst>
    <p:sldId id="256" r:id="rId6"/>
    <p:sldId id="264" r:id="rId7"/>
    <p:sldId id="5125" r:id="rId8"/>
    <p:sldId id="5124" r:id="rId9"/>
    <p:sldId id="3297" r:id="rId10"/>
    <p:sldId id="3323" r:id="rId11"/>
    <p:sldId id="5126" r:id="rId12"/>
    <p:sldId id="5140" r:id="rId13"/>
    <p:sldId id="5139" r:id="rId14"/>
    <p:sldId id="5146" r:id="rId15"/>
    <p:sldId id="5147" r:id="rId16"/>
    <p:sldId id="514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C3384"/>
    <a:srgbClr val="5D6770"/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04A5A-59CF-4324-976A-84E450A4A886}" v="36" dt="2023-11-14T14:48:23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3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Reagan" userId="27291eb4-8241-4961-9e69-8c66e34cc5b0" providerId="ADAL" clId="{81004A5A-59CF-4324-976A-84E450A4A886}"/>
    <pc:docChg chg="undo custSel addSld delSld modSld">
      <pc:chgData name="Ward, Reagan" userId="27291eb4-8241-4961-9e69-8c66e34cc5b0" providerId="ADAL" clId="{81004A5A-59CF-4324-976A-84E450A4A886}" dt="2023-11-17T15:43:43.015" v="3620" actId="20577"/>
      <pc:docMkLst>
        <pc:docMk/>
      </pc:docMkLst>
      <pc:sldChg chg="addSp delSp modSp mod">
        <pc:chgData name="Ward, Reagan" userId="27291eb4-8241-4961-9e69-8c66e34cc5b0" providerId="ADAL" clId="{81004A5A-59CF-4324-976A-84E450A4A886}" dt="2023-11-14T13:33:11.561" v="668" actId="22"/>
        <pc:sldMkLst>
          <pc:docMk/>
          <pc:sldMk cId="3401448192" sldId="264"/>
        </pc:sldMkLst>
        <pc:spChg chg="mod">
          <ac:chgData name="Ward, Reagan" userId="27291eb4-8241-4961-9e69-8c66e34cc5b0" providerId="ADAL" clId="{81004A5A-59CF-4324-976A-84E450A4A886}" dt="2023-11-14T13:28:31.334" v="243" actId="20577"/>
          <ac:spMkLst>
            <pc:docMk/>
            <pc:sldMk cId="3401448192" sldId="264"/>
            <ac:spMk id="3" creationId="{00000000-0000-0000-0000-000000000000}"/>
          </ac:spMkLst>
        </pc:spChg>
        <pc:spChg chg="add del">
          <ac:chgData name="Ward, Reagan" userId="27291eb4-8241-4961-9e69-8c66e34cc5b0" providerId="ADAL" clId="{81004A5A-59CF-4324-976A-84E450A4A886}" dt="2023-11-14T13:33:11.561" v="668" actId="22"/>
          <ac:spMkLst>
            <pc:docMk/>
            <pc:sldMk cId="3401448192" sldId="264"/>
            <ac:spMk id="6" creationId="{7E706AD3-90FA-32CF-7417-D43D5B9FE70B}"/>
          </ac:spMkLst>
        </pc:spChg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299803553" sldId="265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2124329511" sldId="266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939137873" sldId="267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906607081" sldId="268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1895379267" sldId="269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812090992" sldId="270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3613651240" sldId="271"/>
        </pc:sldMkLst>
      </pc:sldChg>
      <pc:sldChg chg="del">
        <pc:chgData name="Ward, Reagan" userId="27291eb4-8241-4961-9e69-8c66e34cc5b0" providerId="ADAL" clId="{81004A5A-59CF-4324-976A-84E450A4A886}" dt="2023-11-14T13:25:03.633" v="183" actId="47"/>
        <pc:sldMkLst>
          <pc:docMk/>
          <pc:sldMk cId="1153159124" sldId="272"/>
        </pc:sldMkLst>
      </pc:sldChg>
      <pc:sldChg chg="addSp modSp del mod modClrScheme chgLayout">
        <pc:chgData name="Ward, Reagan" userId="27291eb4-8241-4961-9e69-8c66e34cc5b0" providerId="ADAL" clId="{81004A5A-59CF-4324-976A-84E450A4A886}" dt="2023-11-14T13:45:29.014" v="1326" actId="47"/>
        <pc:sldMkLst>
          <pc:docMk/>
          <pc:sldMk cId="550158751" sldId="273"/>
        </pc:sldMkLst>
        <pc:spChg chg="add mod">
          <ac:chgData name="Ward, Reagan" userId="27291eb4-8241-4961-9e69-8c66e34cc5b0" providerId="ADAL" clId="{81004A5A-59CF-4324-976A-84E450A4A886}" dt="2023-11-14T13:45:21.703" v="1324" actId="700"/>
          <ac:spMkLst>
            <pc:docMk/>
            <pc:sldMk cId="550158751" sldId="273"/>
            <ac:spMk id="2" creationId="{498A5685-C67B-C680-2649-6D96C4F77F62}"/>
          </ac:spMkLst>
        </pc:spChg>
        <pc:spChg chg="add mod">
          <ac:chgData name="Ward, Reagan" userId="27291eb4-8241-4961-9e69-8c66e34cc5b0" providerId="ADAL" clId="{81004A5A-59CF-4324-976A-84E450A4A886}" dt="2023-11-14T13:45:21.703" v="1324" actId="700"/>
          <ac:spMkLst>
            <pc:docMk/>
            <pc:sldMk cId="550158751" sldId="273"/>
            <ac:spMk id="3" creationId="{1368877C-0D73-4FE8-AA9D-1030B9223924}"/>
          </ac:spMkLst>
        </pc:spChg>
        <pc:spChg chg="add mod">
          <ac:chgData name="Ward, Reagan" userId="27291eb4-8241-4961-9e69-8c66e34cc5b0" providerId="ADAL" clId="{81004A5A-59CF-4324-976A-84E450A4A886}" dt="2023-11-14T13:45:21.703" v="1324" actId="700"/>
          <ac:spMkLst>
            <pc:docMk/>
            <pc:sldMk cId="550158751" sldId="273"/>
            <ac:spMk id="4" creationId="{DB80EA0B-6774-C053-C22F-460DB50D1092}"/>
          </ac:spMkLst>
        </pc:spChg>
      </pc:sldChg>
      <pc:sldChg chg="modSp mod">
        <pc:chgData name="Ward, Reagan" userId="27291eb4-8241-4961-9e69-8c66e34cc5b0" providerId="ADAL" clId="{81004A5A-59CF-4324-976A-84E450A4A886}" dt="2023-11-14T14:27:49.909" v="2054" actId="20577"/>
        <pc:sldMkLst>
          <pc:docMk/>
          <pc:sldMk cId="2748458431" sldId="274"/>
        </pc:sldMkLst>
        <pc:spChg chg="mod">
          <ac:chgData name="Ward, Reagan" userId="27291eb4-8241-4961-9e69-8c66e34cc5b0" providerId="ADAL" clId="{81004A5A-59CF-4324-976A-84E450A4A886}" dt="2023-11-14T14:27:49.909" v="2054" actId="20577"/>
          <ac:spMkLst>
            <pc:docMk/>
            <pc:sldMk cId="2748458431" sldId="274"/>
            <ac:spMk id="2" creationId="{00000000-0000-0000-0000-000000000000}"/>
          </ac:spMkLst>
        </pc:spChg>
      </pc:sldChg>
      <pc:sldChg chg="del">
        <pc:chgData name="Ward, Reagan" userId="27291eb4-8241-4961-9e69-8c66e34cc5b0" providerId="ADAL" clId="{81004A5A-59CF-4324-976A-84E450A4A886}" dt="2023-11-14T14:27:52.300" v="2055" actId="47"/>
        <pc:sldMkLst>
          <pc:docMk/>
          <pc:sldMk cId="675032686" sldId="275"/>
        </pc:sldMkLst>
      </pc:sldChg>
      <pc:sldChg chg="modSp add del mod setBg">
        <pc:chgData name="Ward, Reagan" userId="27291eb4-8241-4961-9e69-8c66e34cc5b0" providerId="ADAL" clId="{81004A5A-59CF-4324-976A-84E450A4A886}" dt="2023-11-14T13:35:04.696" v="783" actId="47"/>
        <pc:sldMkLst>
          <pc:docMk/>
          <pc:sldMk cId="248119172" sldId="276"/>
        </pc:sldMkLst>
        <pc:spChg chg="mod">
          <ac:chgData name="Ward, Reagan" userId="27291eb4-8241-4961-9e69-8c66e34cc5b0" providerId="ADAL" clId="{81004A5A-59CF-4324-976A-84E450A4A886}" dt="2023-11-14T13:31:37.897" v="666" actId="27636"/>
          <ac:spMkLst>
            <pc:docMk/>
            <pc:sldMk cId="248119172" sldId="276"/>
            <ac:spMk id="8" creationId="{C1A8F4BA-6512-BFDC-6A30-977CE209FC08}"/>
          </ac:spMkLst>
        </pc:spChg>
        <pc:graphicFrameChg chg="modGraphic">
          <ac:chgData name="Ward, Reagan" userId="27291eb4-8241-4961-9e69-8c66e34cc5b0" providerId="ADAL" clId="{81004A5A-59CF-4324-976A-84E450A4A886}" dt="2023-11-14T13:29:15.421" v="248" actId="2165"/>
          <ac:graphicFrameMkLst>
            <pc:docMk/>
            <pc:sldMk cId="248119172" sldId="276"/>
            <ac:graphicFrameMk id="7" creationId="{66507A9C-63A9-8C38-7049-556B3226D59D}"/>
          </ac:graphicFrameMkLst>
        </pc:graphicFrameChg>
      </pc:sldChg>
      <pc:sldChg chg="delSp modSp add mod modClrScheme chgLayout">
        <pc:chgData name="Ward, Reagan" userId="27291eb4-8241-4961-9e69-8c66e34cc5b0" providerId="ADAL" clId="{81004A5A-59CF-4324-976A-84E450A4A886}" dt="2023-11-14T15:37:28.055" v="3600" actId="13244"/>
        <pc:sldMkLst>
          <pc:docMk/>
          <pc:sldMk cId="633743155" sldId="3297"/>
        </pc:sldMkLst>
        <pc:spChg chg="del mod">
          <ac:chgData name="Ward, Reagan" userId="27291eb4-8241-4961-9e69-8c66e34cc5b0" providerId="ADAL" clId="{81004A5A-59CF-4324-976A-84E450A4A886}" dt="2023-11-14T14:31:25.002" v="2062" actId="478"/>
          <ac:spMkLst>
            <pc:docMk/>
            <pc:sldMk cId="633743155" sldId="3297"/>
            <ac:spMk id="2" creationId="{47B8C4BB-C810-FEF9-1569-7B4273BA4DC3}"/>
          </ac:spMkLst>
        </pc:spChg>
        <pc:spChg chg="mod ord">
          <ac:chgData name="Ward, Reagan" userId="27291eb4-8241-4961-9e69-8c66e34cc5b0" providerId="ADAL" clId="{81004A5A-59CF-4324-976A-84E450A4A886}" dt="2023-11-14T15:37:28.055" v="3600" actId="13244"/>
          <ac:spMkLst>
            <pc:docMk/>
            <pc:sldMk cId="633743155" sldId="3297"/>
            <ac:spMk id="3" creationId="{2E3A7AB0-DA86-4FD0-4B99-E119E894812D}"/>
          </ac:spMkLst>
        </pc:spChg>
        <pc:spChg chg="mod ord">
          <ac:chgData name="Ward, Reagan" userId="27291eb4-8241-4961-9e69-8c66e34cc5b0" providerId="ADAL" clId="{81004A5A-59CF-4324-976A-84E450A4A886}" dt="2023-11-14T14:34:21.592" v="2228" actId="700"/>
          <ac:spMkLst>
            <pc:docMk/>
            <pc:sldMk cId="633743155" sldId="3297"/>
            <ac:spMk id="4" creationId="{1B73EDA8-43DC-999E-62EB-C3B0BF691317}"/>
          </ac:spMkLst>
        </pc:spChg>
        <pc:spChg chg="mod ord">
          <ac:chgData name="Ward, Reagan" userId="27291eb4-8241-4961-9e69-8c66e34cc5b0" providerId="ADAL" clId="{81004A5A-59CF-4324-976A-84E450A4A886}" dt="2023-11-14T14:37:44.152" v="2319" actId="27636"/>
          <ac:spMkLst>
            <pc:docMk/>
            <pc:sldMk cId="633743155" sldId="3297"/>
            <ac:spMk id="6" creationId="{8AB9A3D4-6998-D26F-D670-63EA6E66A336}"/>
          </ac:spMkLst>
        </pc:spChg>
        <pc:graphicFrameChg chg="mod modGraphic">
          <ac:chgData name="Ward, Reagan" userId="27291eb4-8241-4961-9e69-8c66e34cc5b0" providerId="ADAL" clId="{81004A5A-59CF-4324-976A-84E450A4A886}" dt="2023-11-14T14:38:06.297" v="2326" actId="1076"/>
          <ac:graphicFrameMkLst>
            <pc:docMk/>
            <pc:sldMk cId="633743155" sldId="3297"/>
            <ac:graphicFrameMk id="9" creationId="{BF02839D-E90B-F219-CA2E-BFFDA8EE34E1}"/>
          </ac:graphicFrameMkLst>
        </pc:graphicFrameChg>
      </pc:sldChg>
      <pc:sldChg chg="add">
        <pc:chgData name="Ward, Reagan" userId="27291eb4-8241-4961-9e69-8c66e34cc5b0" providerId="ADAL" clId="{81004A5A-59CF-4324-976A-84E450A4A886}" dt="2023-11-14T14:30:12.540" v="2056"/>
        <pc:sldMkLst>
          <pc:docMk/>
          <pc:sldMk cId="2996574802" sldId="3323"/>
        </pc:sldMkLst>
      </pc:sldChg>
      <pc:sldChg chg="addSp delSp modSp add mod modClrScheme chgLayout">
        <pc:chgData name="Ward, Reagan" userId="27291eb4-8241-4961-9e69-8c66e34cc5b0" providerId="ADAL" clId="{81004A5A-59CF-4324-976A-84E450A4A886}" dt="2023-11-14T15:37:18.883" v="3599" actId="13244"/>
        <pc:sldMkLst>
          <pc:docMk/>
          <pc:sldMk cId="3025970743" sldId="5124"/>
        </pc:sldMkLst>
        <pc:spChg chg="mod ord">
          <ac:chgData name="Ward, Reagan" userId="27291eb4-8241-4961-9e69-8c66e34cc5b0" providerId="ADAL" clId="{81004A5A-59CF-4324-976A-84E450A4A886}" dt="2023-11-14T13:28:06.068" v="222" actId="6549"/>
          <ac:spMkLst>
            <pc:docMk/>
            <pc:sldMk cId="3025970743" sldId="5124"/>
            <ac:spMk id="2" creationId="{B62BD887-4D38-0661-CA2B-222BD07F8DD5}"/>
          </ac:spMkLst>
        </pc:spChg>
        <pc:spChg chg="mod ord">
          <ac:chgData name="Ward, Reagan" userId="27291eb4-8241-4961-9e69-8c66e34cc5b0" providerId="ADAL" clId="{81004A5A-59CF-4324-976A-84E450A4A886}" dt="2023-11-14T15:37:18.883" v="3599" actId="13244"/>
          <ac:spMkLst>
            <pc:docMk/>
            <pc:sldMk cId="3025970743" sldId="5124"/>
            <ac:spMk id="4" creationId="{152C6087-6B5A-A549-E303-5CFF4C29D1E5}"/>
          </ac:spMkLst>
        </pc:spChg>
        <pc:spChg chg="del">
          <ac:chgData name="Ward, Reagan" userId="27291eb4-8241-4961-9e69-8c66e34cc5b0" providerId="ADAL" clId="{81004A5A-59CF-4324-976A-84E450A4A886}" dt="2023-11-14T13:25:45.527" v="187" actId="478"/>
          <ac:spMkLst>
            <pc:docMk/>
            <pc:sldMk cId="3025970743" sldId="5124"/>
            <ac:spMk id="5" creationId="{358E60E2-12A2-6B4D-41CD-DB250B2D9ED9}"/>
          </ac:spMkLst>
        </pc:spChg>
        <pc:spChg chg="del">
          <ac:chgData name="Ward, Reagan" userId="27291eb4-8241-4961-9e69-8c66e34cc5b0" providerId="ADAL" clId="{81004A5A-59CF-4324-976A-84E450A4A886}" dt="2023-11-14T13:25:49.957" v="189" actId="478"/>
          <ac:spMkLst>
            <pc:docMk/>
            <pc:sldMk cId="3025970743" sldId="5124"/>
            <ac:spMk id="6" creationId="{DB4A9AF2-3729-32DC-B72B-C6A54EA7AB83}"/>
          </ac:spMkLst>
        </pc:spChg>
        <pc:spChg chg="del">
          <ac:chgData name="Ward, Reagan" userId="27291eb4-8241-4961-9e69-8c66e34cc5b0" providerId="ADAL" clId="{81004A5A-59CF-4324-976A-84E450A4A886}" dt="2023-11-14T13:25:33.878" v="185" actId="478"/>
          <ac:spMkLst>
            <pc:docMk/>
            <pc:sldMk cId="3025970743" sldId="5124"/>
            <ac:spMk id="8" creationId="{70940BFE-10F2-2721-1189-29C4496A8576}"/>
          </ac:spMkLst>
        </pc:spChg>
        <pc:spChg chg="add del mod">
          <ac:chgData name="Ward, Reagan" userId="27291eb4-8241-4961-9e69-8c66e34cc5b0" providerId="ADAL" clId="{81004A5A-59CF-4324-976A-84E450A4A886}" dt="2023-11-14T13:25:55.993" v="191" actId="700"/>
          <ac:spMkLst>
            <pc:docMk/>
            <pc:sldMk cId="3025970743" sldId="5124"/>
            <ac:spMk id="10" creationId="{E760A7F7-E9A1-B36C-73CA-6F8CFBCE0EC1}"/>
          </ac:spMkLst>
        </pc:spChg>
        <pc:spChg chg="add del mod">
          <ac:chgData name="Ward, Reagan" userId="27291eb4-8241-4961-9e69-8c66e34cc5b0" providerId="ADAL" clId="{81004A5A-59CF-4324-976A-84E450A4A886}" dt="2023-11-14T13:25:55.993" v="191" actId="700"/>
          <ac:spMkLst>
            <pc:docMk/>
            <pc:sldMk cId="3025970743" sldId="5124"/>
            <ac:spMk id="12" creationId="{86532EB9-C397-948A-8513-9DAB775A6586}"/>
          </ac:spMkLst>
        </pc:spChg>
        <pc:graphicFrameChg chg="mod ord">
          <ac:chgData name="Ward, Reagan" userId="27291eb4-8241-4961-9e69-8c66e34cc5b0" providerId="ADAL" clId="{81004A5A-59CF-4324-976A-84E450A4A886}" dt="2023-11-14T13:27:20.840" v="196" actId="14100"/>
          <ac:graphicFrameMkLst>
            <pc:docMk/>
            <pc:sldMk cId="3025970743" sldId="5124"/>
            <ac:graphicFrameMk id="7" creationId="{63D72F13-8A17-E92D-2F7C-1901B9191FF0}"/>
          </ac:graphicFrameMkLst>
        </pc:graphicFrameChg>
        <pc:picChg chg="del">
          <ac:chgData name="Ward, Reagan" userId="27291eb4-8241-4961-9e69-8c66e34cc5b0" providerId="ADAL" clId="{81004A5A-59CF-4324-976A-84E450A4A886}" dt="2023-11-14T13:25:38.251" v="186" actId="478"/>
          <ac:picMkLst>
            <pc:docMk/>
            <pc:sldMk cId="3025970743" sldId="5124"/>
            <ac:picMk id="9" creationId="{92C8477B-DAFD-4C9E-227D-4B550FD1C334}"/>
          </ac:picMkLst>
        </pc:picChg>
        <pc:picChg chg="add mod">
          <ac:chgData name="Ward, Reagan" userId="27291eb4-8241-4961-9e69-8c66e34cc5b0" providerId="ADAL" clId="{81004A5A-59CF-4324-976A-84E450A4A886}" dt="2023-11-14T15:35:45.311" v="3400" actId="962"/>
          <ac:picMkLst>
            <pc:docMk/>
            <pc:sldMk cId="3025970743" sldId="5124"/>
            <ac:picMk id="14" creationId="{A4FB5479-1527-7D6D-2179-7872CF24C350}"/>
          </ac:picMkLst>
        </pc:picChg>
      </pc:sldChg>
      <pc:sldChg chg="addSp delSp modSp mod">
        <pc:chgData name="Ward, Reagan" userId="27291eb4-8241-4961-9e69-8c66e34cc5b0" providerId="ADAL" clId="{81004A5A-59CF-4324-976A-84E450A4A886}" dt="2023-11-17T15:43:43.015" v="3620" actId="20577"/>
        <pc:sldMkLst>
          <pc:docMk/>
          <pc:sldMk cId="989705962" sldId="5125"/>
        </pc:sldMkLst>
        <pc:spChg chg="mod">
          <ac:chgData name="Ward, Reagan" userId="27291eb4-8241-4961-9e69-8c66e34cc5b0" providerId="ADAL" clId="{81004A5A-59CF-4324-976A-84E450A4A886}" dt="2023-11-14T13:33:20.388" v="669" actId="27636"/>
          <ac:spMkLst>
            <pc:docMk/>
            <pc:sldMk cId="989705962" sldId="5125"/>
            <ac:spMk id="2" creationId="{DDAC9A2B-9E16-2A8F-5A2B-3238E8241499}"/>
          </ac:spMkLst>
        </pc:spChg>
        <pc:spChg chg="mod">
          <ac:chgData name="Ward, Reagan" userId="27291eb4-8241-4961-9e69-8c66e34cc5b0" providerId="ADAL" clId="{81004A5A-59CF-4324-976A-84E450A4A886}" dt="2023-11-14T13:34:54.532" v="782" actId="20577"/>
          <ac:spMkLst>
            <pc:docMk/>
            <pc:sldMk cId="989705962" sldId="5125"/>
            <ac:spMk id="1056" creationId="{136890E5-7BC8-C745-6BFF-5BA377ABDD2E}"/>
          </ac:spMkLst>
        </pc:spChg>
        <pc:graphicFrameChg chg="del">
          <ac:chgData name="Ward, Reagan" userId="27291eb4-8241-4961-9e69-8c66e34cc5b0" providerId="ADAL" clId="{81004A5A-59CF-4324-976A-84E450A4A886}" dt="2023-11-14T13:33:23.374" v="670" actId="478"/>
          <ac:graphicFrameMkLst>
            <pc:docMk/>
            <pc:sldMk cId="989705962" sldId="5125"/>
            <ac:graphicFrameMk id="3" creationId="{EECB3CC8-A93F-4179-F0DC-11ED33B94DEF}"/>
          </ac:graphicFrameMkLst>
        </pc:graphicFrameChg>
        <pc:graphicFrameChg chg="add mod ord modGraphic">
          <ac:chgData name="Ward, Reagan" userId="27291eb4-8241-4961-9e69-8c66e34cc5b0" providerId="ADAL" clId="{81004A5A-59CF-4324-976A-84E450A4A886}" dt="2023-11-17T15:43:43.015" v="3620" actId="20577"/>
          <ac:graphicFrameMkLst>
            <pc:docMk/>
            <pc:sldMk cId="989705962" sldId="5125"/>
            <ac:graphicFrameMk id="5" creationId="{B4030D6B-2340-F814-7209-8C3A8D3E896D}"/>
          </ac:graphicFrameMkLst>
        </pc:graphicFrameChg>
      </pc:sldChg>
      <pc:sldChg chg="addSp delSp modSp new mod modClrScheme chgLayout">
        <pc:chgData name="Ward, Reagan" userId="27291eb4-8241-4961-9e69-8c66e34cc5b0" providerId="ADAL" clId="{81004A5A-59CF-4324-976A-84E450A4A886}" dt="2023-11-14T14:46:14.814" v="3118" actId="20577"/>
        <pc:sldMkLst>
          <pc:docMk/>
          <pc:sldMk cId="678502107" sldId="5126"/>
        </pc:sldMkLst>
        <pc:spChg chg="mod ord">
          <ac:chgData name="Ward, Reagan" userId="27291eb4-8241-4961-9e69-8c66e34cc5b0" providerId="ADAL" clId="{81004A5A-59CF-4324-976A-84E450A4A886}" dt="2023-11-14T14:45:29.377" v="3094" actId="6264"/>
          <ac:spMkLst>
            <pc:docMk/>
            <pc:sldMk cId="678502107" sldId="5126"/>
            <ac:spMk id="2" creationId="{12402EB8-4C04-AD56-EAB4-ADE53594756C}"/>
          </ac:spMkLst>
        </pc:spChg>
        <pc:spChg chg="del mod ord">
          <ac:chgData name="Ward, Reagan" userId="27291eb4-8241-4961-9e69-8c66e34cc5b0" providerId="ADAL" clId="{81004A5A-59CF-4324-976A-84E450A4A886}" dt="2023-11-14T14:38:34.110" v="2327" actId="700"/>
          <ac:spMkLst>
            <pc:docMk/>
            <pc:sldMk cId="678502107" sldId="5126"/>
            <ac:spMk id="3" creationId="{1DBF7ABB-3678-8176-EF19-BB03A00C2F2E}"/>
          </ac:spMkLst>
        </pc:spChg>
        <pc:spChg chg="del mod ord">
          <ac:chgData name="Ward, Reagan" userId="27291eb4-8241-4961-9e69-8c66e34cc5b0" providerId="ADAL" clId="{81004A5A-59CF-4324-976A-84E450A4A886}" dt="2023-11-14T14:38:34.110" v="2327" actId="700"/>
          <ac:spMkLst>
            <pc:docMk/>
            <pc:sldMk cId="678502107" sldId="5126"/>
            <ac:spMk id="4" creationId="{BD4D20AD-5D61-FDA9-A255-10D5654967C5}"/>
          </ac:spMkLst>
        </pc:spChg>
        <pc:spChg chg="add mod ord">
          <ac:chgData name="Ward, Reagan" userId="27291eb4-8241-4961-9e69-8c66e34cc5b0" providerId="ADAL" clId="{81004A5A-59CF-4324-976A-84E450A4A886}" dt="2023-11-14T14:45:29.377" v="3094" actId="6264"/>
          <ac:spMkLst>
            <pc:docMk/>
            <pc:sldMk cId="678502107" sldId="5126"/>
            <ac:spMk id="5" creationId="{19859F1C-241D-DA88-CBC2-7184813D069B}"/>
          </ac:spMkLst>
        </pc:spChg>
        <pc:spChg chg="add mod ord">
          <ac:chgData name="Ward, Reagan" userId="27291eb4-8241-4961-9e69-8c66e34cc5b0" providerId="ADAL" clId="{81004A5A-59CF-4324-976A-84E450A4A886}" dt="2023-11-14T14:46:14.814" v="3118" actId="20577"/>
          <ac:spMkLst>
            <pc:docMk/>
            <pc:sldMk cId="678502107" sldId="5126"/>
            <ac:spMk id="6" creationId="{6DD9387E-6806-4289-7D4F-F2508DC8B0D1}"/>
          </ac:spMkLst>
        </pc:spChg>
        <pc:spChg chg="add del mod">
          <ac:chgData name="Ward, Reagan" userId="27291eb4-8241-4961-9e69-8c66e34cc5b0" providerId="ADAL" clId="{81004A5A-59CF-4324-976A-84E450A4A886}" dt="2023-11-14T14:41:06.311" v="2528" actId="6264"/>
          <ac:spMkLst>
            <pc:docMk/>
            <pc:sldMk cId="678502107" sldId="5126"/>
            <ac:spMk id="7" creationId="{79BCD05B-0F12-1972-FABA-237E166D88D1}"/>
          </ac:spMkLst>
        </pc:spChg>
        <pc:spChg chg="add del mod">
          <ac:chgData name="Ward, Reagan" userId="27291eb4-8241-4961-9e69-8c66e34cc5b0" providerId="ADAL" clId="{81004A5A-59CF-4324-976A-84E450A4A886}" dt="2023-11-14T14:41:06.311" v="2528" actId="6264"/>
          <ac:spMkLst>
            <pc:docMk/>
            <pc:sldMk cId="678502107" sldId="5126"/>
            <ac:spMk id="8" creationId="{C036C65D-6FCB-408D-18CD-10C5551104D8}"/>
          </ac:spMkLst>
        </pc:spChg>
        <pc:spChg chg="add del mod">
          <ac:chgData name="Ward, Reagan" userId="27291eb4-8241-4961-9e69-8c66e34cc5b0" providerId="ADAL" clId="{81004A5A-59CF-4324-976A-84E450A4A886}" dt="2023-11-14T14:41:06.311" v="2528" actId="6264"/>
          <ac:spMkLst>
            <pc:docMk/>
            <pc:sldMk cId="678502107" sldId="5126"/>
            <ac:spMk id="9" creationId="{C65D1434-5EFD-30D1-3D12-7EE3E3281DE1}"/>
          </ac:spMkLst>
        </pc:spChg>
        <pc:spChg chg="add del mod">
          <ac:chgData name="Ward, Reagan" userId="27291eb4-8241-4961-9e69-8c66e34cc5b0" providerId="ADAL" clId="{81004A5A-59CF-4324-976A-84E450A4A886}" dt="2023-11-14T14:45:29.377" v="3094" actId="6264"/>
          <ac:spMkLst>
            <pc:docMk/>
            <pc:sldMk cId="678502107" sldId="5126"/>
            <ac:spMk id="10" creationId="{815953D4-0577-1822-5113-22CDF04F0035}"/>
          </ac:spMkLst>
        </pc:spChg>
        <pc:spChg chg="add del mod">
          <ac:chgData name="Ward, Reagan" userId="27291eb4-8241-4961-9e69-8c66e34cc5b0" providerId="ADAL" clId="{81004A5A-59CF-4324-976A-84E450A4A886}" dt="2023-11-14T14:45:29.377" v="3094" actId="6264"/>
          <ac:spMkLst>
            <pc:docMk/>
            <pc:sldMk cId="678502107" sldId="5126"/>
            <ac:spMk id="11" creationId="{8E7DB5A6-D168-AD99-313A-A40DC6D7E92F}"/>
          </ac:spMkLst>
        </pc:spChg>
        <pc:spChg chg="add del mod">
          <ac:chgData name="Ward, Reagan" userId="27291eb4-8241-4961-9e69-8c66e34cc5b0" providerId="ADAL" clId="{81004A5A-59CF-4324-976A-84E450A4A886}" dt="2023-11-14T14:45:29.377" v="3094" actId="6264"/>
          <ac:spMkLst>
            <pc:docMk/>
            <pc:sldMk cId="678502107" sldId="5126"/>
            <ac:spMk id="12" creationId="{504B6DDB-339B-09E5-601F-8D47F0AA9176}"/>
          </ac:spMkLst>
        </pc:spChg>
      </pc:sldChg>
      <pc:sldChg chg="modSp add mod">
        <pc:chgData name="Ward, Reagan" userId="27291eb4-8241-4961-9e69-8c66e34cc5b0" providerId="ADAL" clId="{81004A5A-59CF-4324-976A-84E450A4A886}" dt="2023-11-17T15:43:35.620" v="3618" actId="20577"/>
        <pc:sldMkLst>
          <pc:docMk/>
          <pc:sldMk cId="557701228" sldId="5139"/>
        </pc:sldMkLst>
        <pc:spChg chg="mod">
          <ac:chgData name="Ward, Reagan" userId="27291eb4-8241-4961-9e69-8c66e34cc5b0" providerId="ADAL" clId="{81004A5A-59CF-4324-976A-84E450A4A886}" dt="2023-11-17T15:43:35.620" v="3618" actId="20577"/>
          <ac:spMkLst>
            <pc:docMk/>
            <pc:sldMk cId="557701228" sldId="5139"/>
            <ac:spMk id="2" creationId="{95E843D4-7C9D-E6E3-A00E-FDBAD7EBCB07}"/>
          </ac:spMkLst>
        </pc:spChg>
        <pc:spChg chg="mod">
          <ac:chgData name="Ward, Reagan" userId="27291eb4-8241-4961-9e69-8c66e34cc5b0" providerId="ADAL" clId="{81004A5A-59CF-4324-976A-84E450A4A886}" dt="2023-11-14T13:45:36.081" v="1327" actId="13926"/>
          <ac:spMkLst>
            <pc:docMk/>
            <pc:sldMk cId="557701228" sldId="5139"/>
            <ac:spMk id="5" creationId="{D64655E6-9207-5B95-236B-E19FB5A4B3DA}"/>
          </ac:spMkLst>
        </pc:spChg>
      </pc:sldChg>
      <pc:sldChg chg="addSp delSp modSp add mod">
        <pc:chgData name="Ward, Reagan" userId="27291eb4-8241-4961-9e69-8c66e34cc5b0" providerId="ADAL" clId="{81004A5A-59CF-4324-976A-84E450A4A886}" dt="2023-11-14T15:37:48.633" v="3604" actId="13244"/>
        <pc:sldMkLst>
          <pc:docMk/>
          <pc:sldMk cId="4176766676" sldId="5140"/>
        </pc:sldMkLst>
        <pc:spChg chg="ord">
          <ac:chgData name="Ward, Reagan" userId="27291eb4-8241-4961-9e69-8c66e34cc5b0" providerId="ADAL" clId="{81004A5A-59CF-4324-976A-84E450A4A886}" dt="2023-11-14T15:37:41.869" v="3602" actId="13244"/>
          <ac:spMkLst>
            <pc:docMk/>
            <pc:sldMk cId="4176766676" sldId="5140"/>
            <ac:spMk id="2" creationId="{2581B2A1-E113-4B4E-7384-6D6ABD92B0EC}"/>
          </ac:spMkLst>
        </pc:spChg>
        <pc:spChg chg="ord">
          <ac:chgData name="Ward, Reagan" userId="27291eb4-8241-4961-9e69-8c66e34cc5b0" providerId="ADAL" clId="{81004A5A-59CF-4324-976A-84E450A4A886}" dt="2023-11-14T15:37:44.893" v="3603" actId="13244"/>
          <ac:spMkLst>
            <pc:docMk/>
            <pc:sldMk cId="4176766676" sldId="5140"/>
            <ac:spMk id="3" creationId="{0926D834-DDE1-9994-583F-7D678500EE10}"/>
          </ac:spMkLst>
        </pc:spChg>
        <pc:spChg chg="add del mod">
          <ac:chgData name="Ward, Reagan" userId="27291eb4-8241-4961-9e69-8c66e34cc5b0" providerId="ADAL" clId="{81004A5A-59CF-4324-976A-84E450A4A886}" dt="2023-11-14T13:44:19.698" v="1318" actId="22"/>
          <ac:spMkLst>
            <pc:docMk/>
            <pc:sldMk cId="4176766676" sldId="5140"/>
            <ac:spMk id="6" creationId="{113C2303-FBD0-9FCE-4537-BF2F177D87FC}"/>
          </ac:spMkLst>
        </pc:spChg>
        <pc:spChg chg="mod">
          <ac:chgData name="Ward, Reagan" userId="27291eb4-8241-4961-9e69-8c66e34cc5b0" providerId="ADAL" clId="{81004A5A-59CF-4324-976A-84E450A4A886}" dt="2023-11-14T13:44:38.075" v="1323" actId="14100"/>
          <ac:spMkLst>
            <pc:docMk/>
            <pc:sldMk cId="4176766676" sldId="5140"/>
            <ac:spMk id="11" creationId="{0E0BAC54-386B-D6E0-622F-4FBFFD3106FB}"/>
          </ac:spMkLst>
        </pc:spChg>
        <pc:picChg chg="add mod ord">
          <ac:chgData name="Ward, Reagan" userId="27291eb4-8241-4961-9e69-8c66e34cc5b0" providerId="ADAL" clId="{81004A5A-59CF-4324-976A-84E450A4A886}" dt="2023-11-14T15:37:48.633" v="3604" actId="13244"/>
          <ac:picMkLst>
            <pc:docMk/>
            <pc:sldMk cId="4176766676" sldId="5140"/>
            <ac:picMk id="4" creationId="{E784EFB6-A581-63D2-6B5D-8AAC66021BE5}"/>
          </ac:picMkLst>
        </pc:picChg>
        <pc:picChg chg="add mod ord">
          <ac:chgData name="Ward, Reagan" userId="27291eb4-8241-4961-9e69-8c66e34cc5b0" providerId="ADAL" clId="{81004A5A-59CF-4324-976A-84E450A4A886}" dt="2023-11-14T15:35:56.872" v="3448" actId="962"/>
          <ac:picMkLst>
            <pc:docMk/>
            <pc:sldMk cId="4176766676" sldId="5140"/>
            <ac:picMk id="8" creationId="{7AF9C2B2-DF69-A12B-0A03-12DED5AFD648}"/>
          </ac:picMkLst>
        </pc:picChg>
        <pc:picChg chg="del mod">
          <ac:chgData name="Ward, Reagan" userId="27291eb4-8241-4961-9e69-8c66e34cc5b0" providerId="ADAL" clId="{81004A5A-59CF-4324-976A-84E450A4A886}" dt="2023-11-14T13:44:16.650" v="1317" actId="478"/>
          <ac:picMkLst>
            <pc:docMk/>
            <pc:sldMk cId="4176766676" sldId="5140"/>
            <ac:picMk id="10" creationId="{A729D299-669B-293E-4905-267B49FDAAC5}"/>
          </ac:picMkLst>
        </pc:picChg>
        <pc:picChg chg="del">
          <ac:chgData name="Ward, Reagan" userId="27291eb4-8241-4961-9e69-8c66e34cc5b0" providerId="ADAL" clId="{81004A5A-59CF-4324-976A-84E450A4A886}" dt="2023-11-14T13:36:56.686" v="788" actId="478"/>
          <ac:picMkLst>
            <pc:docMk/>
            <pc:sldMk cId="4176766676" sldId="5140"/>
            <ac:picMk id="13" creationId="{EE0E89A4-9645-4C6A-8F74-337F2F4DC7E5}"/>
          </ac:picMkLst>
        </pc:picChg>
        <pc:picChg chg="del">
          <ac:chgData name="Ward, Reagan" userId="27291eb4-8241-4961-9e69-8c66e34cc5b0" providerId="ADAL" clId="{81004A5A-59CF-4324-976A-84E450A4A886}" dt="2023-11-14T13:36:57.554" v="789" actId="478"/>
          <ac:picMkLst>
            <pc:docMk/>
            <pc:sldMk cId="4176766676" sldId="5140"/>
            <ac:picMk id="15" creationId="{8509706A-F21F-761E-77FA-C381A8B1FCC2}"/>
          </ac:picMkLst>
        </pc:picChg>
      </pc:sldChg>
      <pc:sldChg chg="addSp delSp modSp add mod modClrScheme chgLayout">
        <pc:chgData name="Ward, Reagan" userId="27291eb4-8241-4961-9e69-8c66e34cc5b0" providerId="ADAL" clId="{81004A5A-59CF-4324-976A-84E450A4A886}" dt="2023-11-14T15:37:57.812" v="3607" actId="13244"/>
        <pc:sldMkLst>
          <pc:docMk/>
          <pc:sldMk cId="1955969984" sldId="5146"/>
        </pc:sldMkLst>
        <pc:spChg chg="mod ord">
          <ac:chgData name="Ward, Reagan" userId="27291eb4-8241-4961-9e69-8c66e34cc5b0" providerId="ADAL" clId="{81004A5A-59CF-4324-976A-84E450A4A886}" dt="2023-11-14T15:37:56.096" v="3606" actId="13244"/>
          <ac:spMkLst>
            <pc:docMk/>
            <pc:sldMk cId="1955969984" sldId="5146"/>
            <ac:spMk id="2" creationId="{D506939B-24D6-3BB9-8B55-AC2373662803}"/>
          </ac:spMkLst>
        </pc:spChg>
        <pc:spChg chg="mod ord">
          <ac:chgData name="Ward, Reagan" userId="27291eb4-8241-4961-9e69-8c66e34cc5b0" providerId="ADAL" clId="{81004A5A-59CF-4324-976A-84E450A4A886}" dt="2023-11-14T13:47:08.023" v="1348" actId="115"/>
          <ac:spMkLst>
            <pc:docMk/>
            <pc:sldMk cId="1955969984" sldId="5146"/>
            <ac:spMk id="3" creationId="{8B942288-57CB-C222-184D-F28C958536D4}"/>
          </ac:spMkLst>
        </pc:spChg>
        <pc:spChg chg="mod ord">
          <ac:chgData name="Ward, Reagan" userId="27291eb4-8241-4961-9e69-8c66e34cc5b0" providerId="ADAL" clId="{81004A5A-59CF-4324-976A-84E450A4A886}" dt="2023-11-14T13:46:43.763" v="1337" actId="113"/>
          <ac:spMkLst>
            <pc:docMk/>
            <pc:sldMk cId="1955969984" sldId="5146"/>
            <ac:spMk id="4" creationId="{2713C802-ED38-B057-E71E-5D992954CFF0}"/>
          </ac:spMkLst>
        </pc:spChg>
        <pc:spChg chg="mod ord">
          <ac:chgData name="Ward, Reagan" userId="27291eb4-8241-4961-9e69-8c66e34cc5b0" providerId="ADAL" clId="{81004A5A-59CF-4324-976A-84E450A4A886}" dt="2023-11-14T15:37:57.812" v="3607" actId="13244"/>
          <ac:spMkLst>
            <pc:docMk/>
            <pc:sldMk cId="1955969984" sldId="5146"/>
            <ac:spMk id="5" creationId="{6C4643FF-23A1-0F85-EEBD-B4A5C8648903}"/>
          </ac:spMkLst>
        </pc:spChg>
        <pc:spChg chg="add del mod">
          <ac:chgData name="Ward, Reagan" userId="27291eb4-8241-4961-9e69-8c66e34cc5b0" providerId="ADAL" clId="{81004A5A-59CF-4324-976A-84E450A4A886}" dt="2023-11-14T13:46:25.059" v="1331" actId="700"/>
          <ac:spMkLst>
            <pc:docMk/>
            <pc:sldMk cId="1955969984" sldId="5146"/>
            <ac:spMk id="7" creationId="{A8044C17-B9E7-2EED-A845-FE8C2EB62BFE}"/>
          </ac:spMkLst>
        </pc:spChg>
        <pc:spChg chg="mod">
          <ac:chgData name="Ward, Reagan" userId="27291eb4-8241-4961-9e69-8c66e34cc5b0" providerId="ADAL" clId="{81004A5A-59CF-4324-976A-84E450A4A886}" dt="2023-11-14T15:37:54.722" v="3605" actId="962"/>
          <ac:spMkLst>
            <pc:docMk/>
            <pc:sldMk cId="1955969984" sldId="5146"/>
            <ac:spMk id="8" creationId="{5BF52507-FEC7-C8C1-A2B0-5D9351786600}"/>
          </ac:spMkLst>
        </pc:spChg>
        <pc:spChg chg="del">
          <ac:chgData name="Ward, Reagan" userId="27291eb4-8241-4961-9e69-8c66e34cc5b0" providerId="ADAL" clId="{81004A5A-59CF-4324-976A-84E450A4A886}" dt="2023-11-14T13:46:20.396" v="1329" actId="478"/>
          <ac:spMkLst>
            <pc:docMk/>
            <pc:sldMk cId="1955969984" sldId="5146"/>
            <ac:spMk id="9" creationId="{244F6783-180E-2ED2-B35A-AC3F8DAED541}"/>
          </ac:spMkLst>
        </pc:spChg>
        <pc:spChg chg="del">
          <ac:chgData name="Ward, Reagan" userId="27291eb4-8241-4961-9e69-8c66e34cc5b0" providerId="ADAL" clId="{81004A5A-59CF-4324-976A-84E450A4A886}" dt="2023-11-14T13:46:21.779" v="1330" actId="478"/>
          <ac:spMkLst>
            <pc:docMk/>
            <pc:sldMk cId="1955969984" sldId="5146"/>
            <ac:spMk id="10" creationId="{322CC11C-A885-DB61-50A5-51CCD1F12FBD}"/>
          </ac:spMkLst>
        </pc:spChg>
        <pc:spChg chg="add del mod">
          <ac:chgData name="Ward, Reagan" userId="27291eb4-8241-4961-9e69-8c66e34cc5b0" providerId="ADAL" clId="{81004A5A-59CF-4324-976A-84E450A4A886}" dt="2023-11-14T13:46:25.059" v="1331" actId="700"/>
          <ac:spMkLst>
            <pc:docMk/>
            <pc:sldMk cId="1955969984" sldId="5146"/>
            <ac:spMk id="12" creationId="{2DEDBB0A-44DB-A93E-BD86-2E39009FAA5D}"/>
          </ac:spMkLst>
        </pc:spChg>
      </pc:sldChg>
      <pc:sldChg chg="addSp delSp modSp new mod modClrScheme chgLayout">
        <pc:chgData name="Ward, Reagan" userId="27291eb4-8241-4961-9e69-8c66e34cc5b0" providerId="ADAL" clId="{81004A5A-59CF-4324-976A-84E450A4A886}" dt="2023-11-14T15:38:11.371" v="3610" actId="13244"/>
        <pc:sldMkLst>
          <pc:docMk/>
          <pc:sldMk cId="298707322" sldId="5147"/>
        </pc:sldMkLst>
        <pc:spChg chg="del mod ord">
          <ac:chgData name="Ward, Reagan" userId="27291eb4-8241-4961-9e69-8c66e34cc5b0" providerId="ADAL" clId="{81004A5A-59CF-4324-976A-84E450A4A886}" dt="2023-11-14T13:48:39.412" v="1389" actId="700"/>
          <ac:spMkLst>
            <pc:docMk/>
            <pc:sldMk cId="298707322" sldId="5147"/>
            <ac:spMk id="2" creationId="{801FE4AB-0C90-8CC0-8839-1C406081D294}"/>
          </ac:spMkLst>
        </pc:spChg>
        <pc:spChg chg="del">
          <ac:chgData name="Ward, Reagan" userId="27291eb4-8241-4961-9e69-8c66e34cc5b0" providerId="ADAL" clId="{81004A5A-59CF-4324-976A-84E450A4A886}" dt="2023-11-14T13:48:39.412" v="1389" actId="700"/>
          <ac:spMkLst>
            <pc:docMk/>
            <pc:sldMk cId="298707322" sldId="5147"/>
            <ac:spMk id="3" creationId="{0C38F3AF-18FB-4956-AE9F-5523B99539B2}"/>
          </ac:spMkLst>
        </pc:spChg>
        <pc:spChg chg="mod ord">
          <ac:chgData name="Ward, Reagan" userId="27291eb4-8241-4961-9e69-8c66e34cc5b0" providerId="ADAL" clId="{81004A5A-59CF-4324-976A-84E450A4A886}" dt="2023-11-14T15:38:04.898" v="3608" actId="13244"/>
          <ac:spMkLst>
            <pc:docMk/>
            <pc:sldMk cId="298707322" sldId="5147"/>
            <ac:spMk id="4" creationId="{09E8B3B5-35E5-3E5D-17D6-083EF9620928}"/>
          </ac:spMkLst>
        </pc:spChg>
        <pc:spChg chg="mod ord">
          <ac:chgData name="Ward, Reagan" userId="27291eb4-8241-4961-9e69-8c66e34cc5b0" providerId="ADAL" clId="{81004A5A-59CF-4324-976A-84E450A4A886}" dt="2023-11-14T13:49:57.533" v="1426" actId="700"/>
          <ac:spMkLst>
            <pc:docMk/>
            <pc:sldMk cId="298707322" sldId="5147"/>
            <ac:spMk id="5" creationId="{7D6B7525-8B00-152E-636C-C8D5B29B6230}"/>
          </ac:spMkLst>
        </pc:spChg>
        <pc:spChg chg="add del mod ord">
          <ac:chgData name="Ward, Reagan" userId="27291eb4-8241-4961-9e69-8c66e34cc5b0" providerId="ADAL" clId="{81004A5A-59CF-4324-976A-84E450A4A886}" dt="2023-11-14T13:49:01.501" v="1390" actId="3680"/>
          <ac:spMkLst>
            <pc:docMk/>
            <pc:sldMk cId="298707322" sldId="5147"/>
            <ac:spMk id="6" creationId="{2245FA4C-C5B2-DCE2-C3BE-8247DD6A3219}"/>
          </ac:spMkLst>
        </pc:spChg>
        <pc:spChg chg="add del mod">
          <ac:chgData name="Ward, Reagan" userId="27291eb4-8241-4961-9e69-8c66e34cc5b0" providerId="ADAL" clId="{81004A5A-59CF-4324-976A-84E450A4A886}" dt="2023-11-14T13:49:41.970" v="1421" actId="3680"/>
          <ac:spMkLst>
            <pc:docMk/>
            <pc:sldMk cId="298707322" sldId="5147"/>
            <ac:spMk id="9" creationId="{286E760A-9129-E09D-0EAA-645061E9437F}"/>
          </ac:spMkLst>
        </pc:spChg>
        <pc:spChg chg="add del mod ord">
          <ac:chgData name="Ward, Reagan" userId="27291eb4-8241-4961-9e69-8c66e34cc5b0" providerId="ADAL" clId="{81004A5A-59CF-4324-976A-84E450A4A886}" dt="2023-11-14T13:49:57.533" v="1426" actId="700"/>
          <ac:spMkLst>
            <pc:docMk/>
            <pc:sldMk cId="298707322" sldId="5147"/>
            <ac:spMk id="12" creationId="{F09B9FE0-DCAA-F410-7ED0-BFB38DE8CD03}"/>
          </ac:spMkLst>
        </pc:spChg>
        <pc:spChg chg="add del mod ord">
          <ac:chgData name="Ward, Reagan" userId="27291eb4-8241-4961-9e69-8c66e34cc5b0" providerId="ADAL" clId="{81004A5A-59CF-4324-976A-84E450A4A886}" dt="2023-11-14T13:50:02.984" v="1427"/>
          <ac:spMkLst>
            <pc:docMk/>
            <pc:sldMk cId="298707322" sldId="5147"/>
            <ac:spMk id="13" creationId="{94DBF43C-2EAA-3AE5-C80A-A78E0F8C7CF4}"/>
          </ac:spMkLst>
        </pc:spChg>
        <pc:spChg chg="add mod ord">
          <ac:chgData name="Ward, Reagan" userId="27291eb4-8241-4961-9e69-8c66e34cc5b0" providerId="ADAL" clId="{81004A5A-59CF-4324-976A-84E450A4A886}" dt="2023-11-14T15:38:09.213" v="3609" actId="13244"/>
          <ac:spMkLst>
            <pc:docMk/>
            <pc:sldMk cId="298707322" sldId="5147"/>
            <ac:spMk id="17" creationId="{B2E27DC5-9AB7-9575-2666-B4EF52DB21BC}"/>
          </ac:spMkLst>
        </pc:spChg>
        <pc:spChg chg="add mod ord">
          <ac:chgData name="Ward, Reagan" userId="27291eb4-8241-4961-9e69-8c66e34cc5b0" providerId="ADAL" clId="{81004A5A-59CF-4324-976A-84E450A4A886}" dt="2023-11-14T15:38:11.371" v="3610" actId="13244"/>
          <ac:spMkLst>
            <pc:docMk/>
            <pc:sldMk cId="298707322" sldId="5147"/>
            <ac:spMk id="18" creationId="{A80B565D-A9BD-C989-421B-24F90E8CE4A8}"/>
          </ac:spMkLst>
        </pc:spChg>
        <pc:spChg chg="add mod">
          <ac:chgData name="Ward, Reagan" userId="27291eb4-8241-4961-9e69-8c66e34cc5b0" providerId="ADAL" clId="{81004A5A-59CF-4324-976A-84E450A4A886}" dt="2023-11-14T14:26:34.803" v="2047" actId="208"/>
          <ac:spMkLst>
            <pc:docMk/>
            <pc:sldMk cId="298707322" sldId="5147"/>
            <ac:spMk id="19" creationId="{6B9489CB-32B7-465A-C697-CFED7F111DE6}"/>
          </ac:spMkLst>
        </pc:spChg>
        <pc:graphicFrameChg chg="add del mod ord modGraphic">
          <ac:chgData name="Ward, Reagan" userId="27291eb4-8241-4961-9e69-8c66e34cc5b0" providerId="ADAL" clId="{81004A5A-59CF-4324-976A-84E450A4A886}" dt="2023-11-14T13:49:31.227" v="1420" actId="478"/>
          <ac:graphicFrameMkLst>
            <pc:docMk/>
            <pc:sldMk cId="298707322" sldId="5147"/>
            <ac:graphicFrameMk id="7" creationId="{59DF9A28-4DE6-3FD2-3EC0-7D6C75BDBD6C}"/>
          </ac:graphicFrameMkLst>
        </pc:graphicFrameChg>
        <pc:graphicFrameChg chg="add del mod ord modGraphic">
          <ac:chgData name="Ward, Reagan" userId="27291eb4-8241-4961-9e69-8c66e34cc5b0" providerId="ADAL" clId="{81004A5A-59CF-4324-976A-84E450A4A886}" dt="2023-11-14T13:49:50.582" v="1425" actId="478"/>
          <ac:graphicFrameMkLst>
            <pc:docMk/>
            <pc:sldMk cId="298707322" sldId="5147"/>
            <ac:graphicFrameMk id="10" creationId="{6B33C967-5A2F-5EAF-9A92-102BA506A7F1}"/>
          </ac:graphicFrameMkLst>
        </pc:graphicFrameChg>
        <pc:graphicFrameChg chg="add mod modGraphic">
          <ac:chgData name="Ward, Reagan" userId="27291eb4-8241-4961-9e69-8c66e34cc5b0" providerId="ADAL" clId="{81004A5A-59CF-4324-976A-84E450A4A886}" dt="2023-11-14T14:27:38.602" v="2051" actId="207"/>
          <ac:graphicFrameMkLst>
            <pc:docMk/>
            <pc:sldMk cId="298707322" sldId="5147"/>
            <ac:graphicFrameMk id="14" creationId="{DD65FC29-4440-28B0-6A1E-A65FF167430B}"/>
          </ac:graphicFrameMkLst>
        </pc:graphicFrameChg>
        <pc:graphicFrameChg chg="add del mod modGraphic">
          <ac:chgData name="Ward, Reagan" userId="27291eb4-8241-4961-9e69-8c66e34cc5b0" providerId="ADAL" clId="{81004A5A-59CF-4324-976A-84E450A4A886}" dt="2023-11-14T13:52:25.975" v="1510" actId="478"/>
          <ac:graphicFrameMkLst>
            <pc:docMk/>
            <pc:sldMk cId="298707322" sldId="5147"/>
            <ac:graphicFrameMk id="15" creationId="{2A1AD554-0D68-0421-6928-89C4B7E02D50}"/>
          </ac:graphicFrameMkLst>
        </pc:graphicFrameChg>
        <pc:graphicFrameChg chg="add mod modGraphic">
          <ac:chgData name="Ward, Reagan" userId="27291eb4-8241-4961-9e69-8c66e34cc5b0" providerId="ADAL" clId="{81004A5A-59CF-4324-976A-84E450A4A886}" dt="2023-11-14T14:25:32.805" v="2036" actId="1076"/>
          <ac:graphicFrameMkLst>
            <pc:docMk/>
            <pc:sldMk cId="298707322" sldId="5147"/>
            <ac:graphicFrameMk id="16" creationId="{91CDE2C4-6B73-EC8F-E7E2-151421BB744F}"/>
          </ac:graphicFrameMkLst>
        </pc:graphicFrameChg>
      </pc:sldChg>
      <pc:sldChg chg="addSp delSp modSp new mod">
        <pc:chgData name="Ward, Reagan" userId="27291eb4-8241-4961-9e69-8c66e34cc5b0" providerId="ADAL" clId="{81004A5A-59CF-4324-976A-84E450A4A886}" dt="2023-11-14T15:38:42.047" v="3617" actId="20577"/>
        <pc:sldMkLst>
          <pc:docMk/>
          <pc:sldMk cId="3572926860" sldId="5148"/>
        </pc:sldMkLst>
        <pc:spChg chg="ord">
          <ac:chgData name="Ward, Reagan" userId="27291eb4-8241-4961-9e69-8c66e34cc5b0" providerId="ADAL" clId="{81004A5A-59CF-4324-976A-84E450A4A886}" dt="2023-11-14T15:38:16.816" v="3611" actId="13244"/>
          <ac:spMkLst>
            <pc:docMk/>
            <pc:sldMk cId="3572926860" sldId="5148"/>
            <ac:spMk id="2" creationId="{16D23519-2E6A-7E21-0E1C-7ACBA8AE6F0B}"/>
          </ac:spMkLst>
        </pc:spChg>
        <pc:spChg chg="mod">
          <ac:chgData name="Ward, Reagan" userId="27291eb4-8241-4961-9e69-8c66e34cc5b0" providerId="ADAL" clId="{81004A5A-59CF-4324-976A-84E450A4A886}" dt="2023-11-14T13:59:07.893" v="1708" actId="20577"/>
          <ac:spMkLst>
            <pc:docMk/>
            <pc:sldMk cId="3572926860" sldId="5148"/>
            <ac:spMk id="3" creationId="{92F87A0A-C5C8-9B12-5435-DA1DA97D6BEE}"/>
          </ac:spMkLst>
        </pc:spChg>
        <pc:spChg chg="del">
          <ac:chgData name="Ward, Reagan" userId="27291eb4-8241-4961-9e69-8c66e34cc5b0" providerId="ADAL" clId="{81004A5A-59CF-4324-976A-84E450A4A886}" dt="2023-11-14T13:59:17.671" v="1709"/>
          <ac:spMkLst>
            <pc:docMk/>
            <pc:sldMk cId="3572926860" sldId="5148"/>
            <ac:spMk id="4" creationId="{0B7CFEA9-17FD-F024-16C9-48F1D4228615}"/>
          </ac:spMkLst>
        </pc:spChg>
        <pc:spChg chg="add mod ord">
          <ac:chgData name="Ward, Reagan" userId="27291eb4-8241-4961-9e69-8c66e34cc5b0" providerId="ADAL" clId="{81004A5A-59CF-4324-976A-84E450A4A886}" dt="2023-11-14T15:38:19.377" v="3612" actId="13244"/>
          <ac:spMkLst>
            <pc:docMk/>
            <pc:sldMk cId="3572926860" sldId="5148"/>
            <ac:spMk id="8" creationId="{C629FE2E-47BF-3835-A6CF-D122147CB777}"/>
          </ac:spMkLst>
        </pc:spChg>
        <pc:spChg chg="add mod ord">
          <ac:chgData name="Ward, Reagan" userId="27291eb4-8241-4961-9e69-8c66e34cc5b0" providerId="ADAL" clId="{81004A5A-59CF-4324-976A-84E450A4A886}" dt="2023-11-14T15:38:20.974" v="3613" actId="13244"/>
          <ac:spMkLst>
            <pc:docMk/>
            <pc:sldMk cId="3572926860" sldId="5148"/>
            <ac:spMk id="9" creationId="{C40E2CC6-2D62-79A4-C8F6-9135493DDD5D}"/>
          </ac:spMkLst>
        </pc:spChg>
        <pc:graphicFrameChg chg="add mod ord modGraphic">
          <ac:chgData name="Ward, Reagan" userId="27291eb4-8241-4961-9e69-8c66e34cc5b0" providerId="ADAL" clId="{81004A5A-59CF-4324-976A-84E450A4A886}" dt="2023-11-14T15:38:42.047" v="3617" actId="20577"/>
          <ac:graphicFrameMkLst>
            <pc:docMk/>
            <pc:sldMk cId="3572926860" sldId="5148"/>
            <ac:graphicFrameMk id="5" creationId="{519E0671-7D03-B728-09CC-D9CC078DE311}"/>
          </ac:graphicFrameMkLst>
        </pc:graphicFrameChg>
        <pc:graphicFrameChg chg="add del mod">
          <ac:chgData name="Ward, Reagan" userId="27291eb4-8241-4961-9e69-8c66e34cc5b0" providerId="ADAL" clId="{81004A5A-59CF-4324-976A-84E450A4A886}" dt="2023-11-14T14:00:08.685" v="1716"/>
          <ac:graphicFrameMkLst>
            <pc:docMk/>
            <pc:sldMk cId="3572926860" sldId="5148"/>
            <ac:graphicFrameMk id="6" creationId="{0433ED68-5891-466C-227C-C28BFF23532C}"/>
          </ac:graphicFrameMkLst>
        </pc:graphicFrameChg>
        <pc:graphicFrameChg chg="add del mod ord modGraphic">
          <ac:chgData name="Ward, Reagan" userId="27291eb4-8241-4961-9e69-8c66e34cc5b0" providerId="ADAL" clId="{81004A5A-59CF-4324-976A-84E450A4A886}" dt="2023-11-14T15:38:26.871" v="3615" actId="13244"/>
          <ac:graphicFrameMkLst>
            <pc:docMk/>
            <pc:sldMk cId="3572926860" sldId="5148"/>
            <ac:graphicFrameMk id="7" creationId="{68CDCA19-8E00-4CCC-9321-DC1E88612880}"/>
          </ac:graphicFrameMkLst>
        </pc:graphicFrameChg>
      </pc:sldChg>
      <pc:sldChg chg="add del">
        <pc:chgData name="Ward, Reagan" userId="27291eb4-8241-4961-9e69-8c66e34cc5b0" providerId="ADAL" clId="{81004A5A-59CF-4324-976A-84E450A4A886}" dt="2023-11-14T13:36:13.266" v="785"/>
        <pc:sldMkLst>
          <pc:docMk/>
          <pc:sldMk cId="1435115938" sldId="5174"/>
        </pc:sldMkLst>
      </pc:sldChg>
    </pc:docChg>
  </pc:docChgLst>
  <pc:docChgLst>
    <pc:chgData name="Ward, Reagan" userId="27291eb4-8241-4961-9e69-8c66e34cc5b0" providerId="ADAL" clId="{90AFC800-35C6-4EC2-A499-5E921C4C0776}"/>
    <pc:docChg chg="modSld">
      <pc:chgData name="Ward, Reagan" userId="27291eb4-8241-4961-9e69-8c66e34cc5b0" providerId="ADAL" clId="{90AFC800-35C6-4EC2-A499-5E921C4C0776}" dt="2023-02-04T05:17:13.487" v="19" actId="20577"/>
      <pc:docMkLst>
        <pc:docMk/>
      </pc:docMkLst>
      <pc:sldChg chg="modSp mod">
        <pc:chgData name="Ward, Reagan" userId="27291eb4-8241-4961-9e69-8c66e34cc5b0" providerId="ADAL" clId="{90AFC800-35C6-4EC2-A499-5E921C4C0776}" dt="2023-02-04T05:17:06.906" v="7" actId="20577"/>
        <pc:sldMkLst>
          <pc:docMk/>
          <pc:sldMk cId="3044915438" sldId="256"/>
        </pc:sldMkLst>
        <pc:spChg chg="mod">
          <ac:chgData name="Ward, Reagan" userId="27291eb4-8241-4961-9e69-8c66e34cc5b0" providerId="ADAL" clId="{90AFC800-35C6-4EC2-A499-5E921C4C0776}" dt="2023-02-04T05:17:06.906" v="7" actId="2057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90AFC800-35C6-4EC2-A499-5E921C4C0776}" dt="2023-02-04T05:17:13.487" v="19" actId="20577"/>
        <pc:sldMkLst>
          <pc:docMk/>
          <pc:sldMk cId="3401448192" sldId="264"/>
        </pc:sldMkLst>
        <pc:spChg chg="mod">
          <ac:chgData name="Ward, Reagan" userId="27291eb4-8241-4961-9e69-8c66e34cc5b0" providerId="ADAL" clId="{90AFC800-35C6-4EC2-A499-5E921C4C0776}" dt="2023-02-04T05:17:13.487" v="19" actId="20577"/>
          <ac:spMkLst>
            <pc:docMk/>
            <pc:sldMk cId="3401448192" sldId="264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2091B-02E5-4B33-9C23-EA7436DE3A9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07117A-95F4-481F-BAEE-698305AB50AD}">
      <dgm:prSet phldrT="[Text]"/>
      <dgm:spPr/>
      <dgm:t>
        <a:bodyPr/>
        <a:lstStyle/>
        <a:p>
          <a:r>
            <a:rPr lang="en-US" dirty="0"/>
            <a:t>Post-Cross Error or Data issue</a:t>
          </a:r>
        </a:p>
      </dgm:t>
    </dgm:pt>
    <dgm:pt modelId="{9CDFCE36-20E9-44A5-A1A0-95EBD0A78612}" type="parTrans" cxnId="{40000565-7277-48B6-B90B-80680B5EC3AA}">
      <dgm:prSet/>
      <dgm:spPr/>
      <dgm:t>
        <a:bodyPr/>
        <a:lstStyle/>
        <a:p>
          <a:endParaRPr lang="en-US"/>
        </a:p>
      </dgm:t>
    </dgm:pt>
    <dgm:pt modelId="{B19AF07B-4DD6-4C6D-8F9B-1BAE5B5064FB}" type="sibTrans" cxnId="{40000565-7277-48B6-B90B-80680B5EC3AA}">
      <dgm:prSet/>
      <dgm:spPr/>
      <dgm:t>
        <a:bodyPr/>
        <a:lstStyle/>
        <a:p>
          <a:endParaRPr lang="en-US"/>
        </a:p>
      </dgm:t>
    </dgm:pt>
    <dgm:pt modelId="{B0E6F8B9-46FA-4C2D-AEC9-EF13667B18EB}">
      <dgm:prSet phldrT="[Text]"/>
      <dgm:spPr/>
      <dgm:t>
        <a:bodyPr/>
        <a:lstStyle/>
        <a:p>
          <a:r>
            <a:rPr lang="en-US" dirty="0"/>
            <a:t>Submit a </a:t>
          </a:r>
          <a:r>
            <a:rPr lang="en-US" i="1" dirty="0"/>
            <a:t>Post-Cross LEA Data Change Request</a:t>
          </a:r>
          <a:endParaRPr lang="en-US" dirty="0"/>
        </a:p>
      </dgm:t>
    </dgm:pt>
    <dgm:pt modelId="{FB5526D8-BBA0-4034-B3DB-03A39FF014FF}" type="parTrans" cxnId="{99981ACB-BE4A-4BD4-BE58-29A91167EE3F}">
      <dgm:prSet/>
      <dgm:spPr/>
      <dgm:t>
        <a:bodyPr/>
        <a:lstStyle/>
        <a:p>
          <a:endParaRPr lang="en-US"/>
        </a:p>
      </dgm:t>
    </dgm:pt>
    <dgm:pt modelId="{DA9FF321-E684-46DF-B6F4-6AE8519B13E0}" type="sibTrans" cxnId="{99981ACB-BE4A-4BD4-BE58-29A91167EE3F}">
      <dgm:prSet/>
      <dgm:spPr/>
      <dgm:t>
        <a:bodyPr/>
        <a:lstStyle/>
        <a:p>
          <a:endParaRPr lang="en-US"/>
        </a:p>
      </dgm:t>
    </dgm:pt>
    <dgm:pt modelId="{09407D72-7D46-43D1-A140-0ED518057273}">
      <dgm:prSet phldrT="[Text]"/>
      <dgm:spPr/>
      <dgm:t>
        <a:bodyPr/>
        <a:lstStyle/>
        <a:p>
          <a:r>
            <a:rPr lang="en-US" dirty="0"/>
            <a:t>SEY Data is Accurate as Reported</a:t>
          </a:r>
        </a:p>
      </dgm:t>
    </dgm:pt>
    <dgm:pt modelId="{D91EC078-97AF-44B1-9701-C09748B32B28}" type="parTrans" cxnId="{09F4CA26-C865-48AF-A690-04340DDB097A}">
      <dgm:prSet/>
      <dgm:spPr/>
      <dgm:t>
        <a:bodyPr/>
        <a:lstStyle/>
        <a:p>
          <a:endParaRPr lang="en-US"/>
        </a:p>
      </dgm:t>
    </dgm:pt>
    <dgm:pt modelId="{D37E24D2-1889-4C19-821C-3829C76274FC}" type="sibTrans" cxnId="{09F4CA26-C865-48AF-A690-04340DDB097A}">
      <dgm:prSet/>
      <dgm:spPr/>
      <dgm:t>
        <a:bodyPr/>
        <a:lstStyle/>
        <a:p>
          <a:endParaRPr lang="en-US"/>
        </a:p>
      </dgm:t>
    </dgm:pt>
    <dgm:pt modelId="{95DCE6AF-88F5-46AA-9056-0873473336A5}">
      <dgm:prSet phldrT="[Text]"/>
      <dgm:spPr/>
      <dgm:t>
        <a:bodyPr/>
        <a:lstStyle/>
        <a:p>
          <a:r>
            <a:rPr lang="en-US" dirty="0"/>
            <a:t>Submit an </a:t>
          </a:r>
          <a:r>
            <a:rPr lang="en-US" i="1" dirty="0"/>
            <a:t>Exception Request</a:t>
          </a:r>
          <a:endParaRPr lang="en-US" dirty="0"/>
        </a:p>
      </dgm:t>
    </dgm:pt>
    <dgm:pt modelId="{2C386233-7F16-4F8B-A40B-4AB05137CCF2}" type="parTrans" cxnId="{B0662D85-0860-43F3-986C-A64732CB38A3}">
      <dgm:prSet/>
      <dgm:spPr/>
      <dgm:t>
        <a:bodyPr/>
        <a:lstStyle/>
        <a:p>
          <a:endParaRPr lang="en-US"/>
        </a:p>
      </dgm:t>
    </dgm:pt>
    <dgm:pt modelId="{5836E132-346C-4DF8-9BEC-63A20CCB0526}" type="sibTrans" cxnId="{B0662D85-0860-43F3-986C-A64732CB38A3}">
      <dgm:prSet/>
      <dgm:spPr/>
      <dgm:t>
        <a:bodyPr/>
        <a:lstStyle/>
        <a:p>
          <a:endParaRPr lang="en-US"/>
        </a:p>
      </dgm:t>
    </dgm:pt>
    <dgm:pt modelId="{872A6053-67BA-4CD4-A80D-192FD45DB9EE}">
      <dgm:prSet phldrT="[Text]"/>
      <dgm:spPr/>
      <dgm:t>
        <a:bodyPr/>
        <a:lstStyle/>
        <a:p>
          <a:r>
            <a:rPr lang="en-US" dirty="0"/>
            <a:t>SEY Data Incorrect and must be updated</a:t>
          </a:r>
        </a:p>
      </dgm:t>
    </dgm:pt>
    <dgm:pt modelId="{1B38C653-477E-412E-A5C2-9BD100E2C0EA}" type="parTrans" cxnId="{26FEE1A3-B540-4125-9BE7-0A64B6A22100}">
      <dgm:prSet/>
      <dgm:spPr/>
      <dgm:t>
        <a:bodyPr/>
        <a:lstStyle/>
        <a:p>
          <a:endParaRPr lang="en-US"/>
        </a:p>
      </dgm:t>
    </dgm:pt>
    <dgm:pt modelId="{969DCBC6-0850-4104-A417-9C1D7FA7AC3D}" type="sibTrans" cxnId="{26FEE1A3-B540-4125-9BE7-0A64B6A22100}">
      <dgm:prSet/>
      <dgm:spPr/>
      <dgm:t>
        <a:bodyPr/>
        <a:lstStyle/>
        <a:p>
          <a:endParaRPr lang="en-US"/>
        </a:p>
      </dgm:t>
    </dgm:pt>
    <dgm:pt modelId="{F05DD32A-FC9B-4A5E-8AB7-3A7222AA31AA}" type="pres">
      <dgm:prSet presAssocID="{4DF2091B-02E5-4B33-9C23-EA7436DE3A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A1136F-002E-412A-9145-AF44B09E4BB7}" type="pres">
      <dgm:prSet presAssocID="{0507117A-95F4-481F-BAEE-698305AB50AD}" presName="hierRoot1" presStyleCnt="0"/>
      <dgm:spPr/>
    </dgm:pt>
    <dgm:pt modelId="{77EB4D80-BD8D-4438-A2BD-1E5B33A2AE50}" type="pres">
      <dgm:prSet presAssocID="{0507117A-95F4-481F-BAEE-698305AB50AD}" presName="composite" presStyleCnt="0"/>
      <dgm:spPr/>
    </dgm:pt>
    <dgm:pt modelId="{50C4C897-2C0B-4B9B-BB29-0A24814EA9B5}" type="pres">
      <dgm:prSet presAssocID="{0507117A-95F4-481F-BAEE-698305AB50AD}" presName="image" presStyleLbl="node0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E77A8705-E267-451A-9160-DD6BB7B4580C}" type="pres">
      <dgm:prSet presAssocID="{0507117A-95F4-481F-BAEE-698305AB50AD}" presName="text" presStyleLbl="revTx" presStyleIdx="0" presStyleCnt="5">
        <dgm:presLayoutVars>
          <dgm:chPref val="3"/>
        </dgm:presLayoutVars>
      </dgm:prSet>
      <dgm:spPr/>
    </dgm:pt>
    <dgm:pt modelId="{53524497-EDF2-4AE4-BC4A-04BAC654E80E}" type="pres">
      <dgm:prSet presAssocID="{0507117A-95F4-481F-BAEE-698305AB50AD}" presName="hierChild2" presStyleCnt="0"/>
      <dgm:spPr/>
    </dgm:pt>
    <dgm:pt modelId="{E4F0FE2E-5E79-4165-97DB-7CD0F1104D0B}" type="pres">
      <dgm:prSet presAssocID="{1B38C653-477E-412E-A5C2-9BD100E2C0EA}" presName="Name10" presStyleLbl="parChTrans1D2" presStyleIdx="0" presStyleCnt="2"/>
      <dgm:spPr/>
    </dgm:pt>
    <dgm:pt modelId="{A9F15EE1-7B10-462A-8D87-B200F5A43A28}" type="pres">
      <dgm:prSet presAssocID="{872A6053-67BA-4CD4-A80D-192FD45DB9EE}" presName="hierRoot2" presStyleCnt="0"/>
      <dgm:spPr/>
    </dgm:pt>
    <dgm:pt modelId="{C478F332-DD8D-4F54-9490-A57646186A91}" type="pres">
      <dgm:prSet presAssocID="{872A6053-67BA-4CD4-A80D-192FD45DB9EE}" presName="composite2" presStyleCnt="0"/>
      <dgm:spPr/>
    </dgm:pt>
    <dgm:pt modelId="{DDCC70BD-5B31-4FE3-9448-DE09FDDAD9B5}" type="pres">
      <dgm:prSet presAssocID="{872A6053-67BA-4CD4-A80D-192FD45DB9EE}" presName="image2" presStyleLbl="node2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3823D63A-47AD-427A-8EFA-F2C1BD9B0BD2}" type="pres">
      <dgm:prSet presAssocID="{872A6053-67BA-4CD4-A80D-192FD45DB9EE}" presName="text2" presStyleLbl="revTx" presStyleIdx="1" presStyleCnt="5">
        <dgm:presLayoutVars>
          <dgm:chPref val="3"/>
        </dgm:presLayoutVars>
      </dgm:prSet>
      <dgm:spPr/>
    </dgm:pt>
    <dgm:pt modelId="{90F519E6-6C55-4996-9FD2-1A01EDF20C20}" type="pres">
      <dgm:prSet presAssocID="{872A6053-67BA-4CD4-A80D-192FD45DB9EE}" presName="hierChild3" presStyleCnt="0"/>
      <dgm:spPr/>
    </dgm:pt>
    <dgm:pt modelId="{8248D3CD-4128-432D-A518-F90F1A6CF8A1}" type="pres">
      <dgm:prSet presAssocID="{FB5526D8-BBA0-4034-B3DB-03A39FF014FF}" presName="Name17" presStyleLbl="parChTrans1D3" presStyleIdx="0" presStyleCnt="2"/>
      <dgm:spPr/>
    </dgm:pt>
    <dgm:pt modelId="{A99D3AEB-08D7-4F07-92CE-7C0283F3371B}" type="pres">
      <dgm:prSet presAssocID="{B0E6F8B9-46FA-4C2D-AEC9-EF13667B18EB}" presName="hierRoot3" presStyleCnt="0"/>
      <dgm:spPr/>
    </dgm:pt>
    <dgm:pt modelId="{97AF928F-0814-4B98-84C3-38D124E68D07}" type="pres">
      <dgm:prSet presAssocID="{B0E6F8B9-46FA-4C2D-AEC9-EF13667B18EB}" presName="composite3" presStyleCnt="0"/>
      <dgm:spPr/>
    </dgm:pt>
    <dgm:pt modelId="{A4B58CCE-D1BE-45DC-A09A-E6A5EDCDDD1A}" type="pres">
      <dgm:prSet presAssocID="{B0E6F8B9-46FA-4C2D-AEC9-EF13667B18EB}" presName="image3" presStyleLbl="node3" presStyleIdx="0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13BDD2EC-F07B-4FB2-B0E2-6390927ADBDF}" type="pres">
      <dgm:prSet presAssocID="{B0E6F8B9-46FA-4C2D-AEC9-EF13667B18EB}" presName="text3" presStyleLbl="revTx" presStyleIdx="2" presStyleCnt="5">
        <dgm:presLayoutVars>
          <dgm:chPref val="3"/>
        </dgm:presLayoutVars>
      </dgm:prSet>
      <dgm:spPr/>
    </dgm:pt>
    <dgm:pt modelId="{469559E8-6140-402E-8779-D5805D1C177A}" type="pres">
      <dgm:prSet presAssocID="{B0E6F8B9-46FA-4C2D-AEC9-EF13667B18EB}" presName="hierChild4" presStyleCnt="0"/>
      <dgm:spPr/>
    </dgm:pt>
    <dgm:pt modelId="{C09868AF-AABC-4E75-B5A0-B1A88C9E0A6F}" type="pres">
      <dgm:prSet presAssocID="{D91EC078-97AF-44B1-9701-C09748B32B28}" presName="Name10" presStyleLbl="parChTrans1D2" presStyleIdx="1" presStyleCnt="2"/>
      <dgm:spPr/>
    </dgm:pt>
    <dgm:pt modelId="{F24F5DC4-14CC-48EE-B756-6B54E0825F76}" type="pres">
      <dgm:prSet presAssocID="{09407D72-7D46-43D1-A140-0ED518057273}" presName="hierRoot2" presStyleCnt="0"/>
      <dgm:spPr/>
    </dgm:pt>
    <dgm:pt modelId="{2E40AA08-6263-4512-A6E0-A476333204F0}" type="pres">
      <dgm:prSet presAssocID="{09407D72-7D46-43D1-A140-0ED518057273}" presName="composite2" presStyleCnt="0"/>
      <dgm:spPr/>
    </dgm:pt>
    <dgm:pt modelId="{49A4D56B-E5D7-4A9B-91A4-37F4E11AACB5}" type="pres">
      <dgm:prSet presAssocID="{09407D72-7D46-43D1-A140-0ED518057273}" presName="image2" presStyleLbl="node2" presStyleIdx="1" presStyleCnt="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DC077DDF-E476-481C-B3CC-738D46BBBE33}" type="pres">
      <dgm:prSet presAssocID="{09407D72-7D46-43D1-A140-0ED518057273}" presName="text2" presStyleLbl="revTx" presStyleIdx="3" presStyleCnt="5">
        <dgm:presLayoutVars>
          <dgm:chPref val="3"/>
        </dgm:presLayoutVars>
      </dgm:prSet>
      <dgm:spPr/>
    </dgm:pt>
    <dgm:pt modelId="{F867038E-9EE1-4A82-A800-8460392E90C3}" type="pres">
      <dgm:prSet presAssocID="{09407D72-7D46-43D1-A140-0ED518057273}" presName="hierChild3" presStyleCnt="0"/>
      <dgm:spPr/>
    </dgm:pt>
    <dgm:pt modelId="{23CC27E4-F2DA-45AE-9646-7AAEB7580DDD}" type="pres">
      <dgm:prSet presAssocID="{2C386233-7F16-4F8B-A40B-4AB05137CCF2}" presName="Name17" presStyleLbl="parChTrans1D3" presStyleIdx="1" presStyleCnt="2"/>
      <dgm:spPr/>
    </dgm:pt>
    <dgm:pt modelId="{8C1BF123-3C38-4921-BC2B-C6B670627329}" type="pres">
      <dgm:prSet presAssocID="{95DCE6AF-88F5-46AA-9056-0873473336A5}" presName="hierRoot3" presStyleCnt="0"/>
      <dgm:spPr/>
    </dgm:pt>
    <dgm:pt modelId="{F2A99528-E9CF-4E2D-8464-1AF26FDC7466}" type="pres">
      <dgm:prSet presAssocID="{95DCE6AF-88F5-46AA-9056-0873473336A5}" presName="composite3" presStyleCnt="0"/>
      <dgm:spPr/>
    </dgm:pt>
    <dgm:pt modelId="{33CFD4AF-0FF2-42A8-81F7-6556FCFF936C}" type="pres">
      <dgm:prSet presAssocID="{95DCE6AF-88F5-46AA-9056-0873473336A5}" presName="image3" presStyleLbl="node3" presStyleIdx="1" presStyleCnt="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 with solid fill"/>
        </a:ext>
      </dgm:extLst>
    </dgm:pt>
    <dgm:pt modelId="{1367F500-5FDE-4E8D-835B-0DF6B1839C44}" type="pres">
      <dgm:prSet presAssocID="{95DCE6AF-88F5-46AA-9056-0873473336A5}" presName="text3" presStyleLbl="revTx" presStyleIdx="4" presStyleCnt="5">
        <dgm:presLayoutVars>
          <dgm:chPref val="3"/>
        </dgm:presLayoutVars>
      </dgm:prSet>
      <dgm:spPr/>
    </dgm:pt>
    <dgm:pt modelId="{6A26631D-8797-4A71-B6CD-452A1BF3E621}" type="pres">
      <dgm:prSet presAssocID="{95DCE6AF-88F5-46AA-9056-0873473336A5}" presName="hierChild4" presStyleCnt="0"/>
      <dgm:spPr/>
    </dgm:pt>
  </dgm:ptLst>
  <dgm:cxnLst>
    <dgm:cxn modelId="{62DA4B0A-4311-4F42-95FF-6CB8DAD5FA8B}" type="presOf" srcId="{1B38C653-477E-412E-A5C2-9BD100E2C0EA}" destId="{E4F0FE2E-5E79-4165-97DB-7CD0F1104D0B}" srcOrd="0" destOrd="0" presId="urn:microsoft.com/office/officeart/2009/layout/CirclePictureHierarchy"/>
    <dgm:cxn modelId="{5B09BA1E-53B5-4B6B-837C-09F757D978DF}" type="presOf" srcId="{FB5526D8-BBA0-4034-B3DB-03A39FF014FF}" destId="{8248D3CD-4128-432D-A518-F90F1A6CF8A1}" srcOrd="0" destOrd="0" presId="urn:microsoft.com/office/officeart/2009/layout/CirclePictureHierarchy"/>
    <dgm:cxn modelId="{09F4CA26-C865-48AF-A690-04340DDB097A}" srcId="{0507117A-95F4-481F-BAEE-698305AB50AD}" destId="{09407D72-7D46-43D1-A140-0ED518057273}" srcOrd="1" destOrd="0" parTransId="{D91EC078-97AF-44B1-9701-C09748B32B28}" sibTransId="{D37E24D2-1889-4C19-821C-3829C76274FC}"/>
    <dgm:cxn modelId="{40000565-7277-48B6-B90B-80680B5EC3AA}" srcId="{4DF2091B-02E5-4B33-9C23-EA7436DE3A99}" destId="{0507117A-95F4-481F-BAEE-698305AB50AD}" srcOrd="0" destOrd="0" parTransId="{9CDFCE36-20E9-44A5-A1A0-95EBD0A78612}" sibTransId="{B19AF07B-4DD6-4C6D-8F9B-1BAE5B5064FB}"/>
    <dgm:cxn modelId="{C9F5D16B-CCEC-4C5A-A8CC-79044DABB414}" type="presOf" srcId="{D91EC078-97AF-44B1-9701-C09748B32B28}" destId="{C09868AF-AABC-4E75-B5A0-B1A88C9E0A6F}" srcOrd="0" destOrd="0" presId="urn:microsoft.com/office/officeart/2009/layout/CirclePictureHierarchy"/>
    <dgm:cxn modelId="{4EA96D7A-C0B7-40D8-8264-4A382A082F46}" type="presOf" srcId="{95DCE6AF-88F5-46AA-9056-0873473336A5}" destId="{1367F500-5FDE-4E8D-835B-0DF6B1839C44}" srcOrd="0" destOrd="0" presId="urn:microsoft.com/office/officeart/2009/layout/CirclePictureHierarchy"/>
    <dgm:cxn modelId="{B0662D85-0860-43F3-986C-A64732CB38A3}" srcId="{09407D72-7D46-43D1-A140-0ED518057273}" destId="{95DCE6AF-88F5-46AA-9056-0873473336A5}" srcOrd="0" destOrd="0" parTransId="{2C386233-7F16-4F8B-A40B-4AB05137CCF2}" sibTransId="{5836E132-346C-4DF8-9BEC-63A20CCB0526}"/>
    <dgm:cxn modelId="{D997149C-2160-4719-9DEA-78577F5016A2}" type="presOf" srcId="{2C386233-7F16-4F8B-A40B-4AB05137CCF2}" destId="{23CC27E4-F2DA-45AE-9646-7AAEB7580DDD}" srcOrd="0" destOrd="0" presId="urn:microsoft.com/office/officeart/2009/layout/CirclePictureHierarchy"/>
    <dgm:cxn modelId="{C9284F9C-62EF-410E-A159-FE921F46AF5C}" type="presOf" srcId="{4DF2091B-02E5-4B33-9C23-EA7436DE3A99}" destId="{F05DD32A-FC9B-4A5E-8AB7-3A7222AA31AA}" srcOrd="0" destOrd="0" presId="urn:microsoft.com/office/officeart/2009/layout/CirclePictureHierarchy"/>
    <dgm:cxn modelId="{26FEE1A3-B540-4125-9BE7-0A64B6A22100}" srcId="{0507117A-95F4-481F-BAEE-698305AB50AD}" destId="{872A6053-67BA-4CD4-A80D-192FD45DB9EE}" srcOrd="0" destOrd="0" parTransId="{1B38C653-477E-412E-A5C2-9BD100E2C0EA}" sibTransId="{969DCBC6-0850-4104-A417-9C1D7FA7AC3D}"/>
    <dgm:cxn modelId="{0F6140C6-0C17-4E1A-B940-CD9AA0857699}" type="presOf" srcId="{B0E6F8B9-46FA-4C2D-AEC9-EF13667B18EB}" destId="{13BDD2EC-F07B-4FB2-B0E2-6390927ADBDF}" srcOrd="0" destOrd="0" presId="urn:microsoft.com/office/officeart/2009/layout/CirclePictureHierarchy"/>
    <dgm:cxn modelId="{99981ACB-BE4A-4BD4-BE58-29A91167EE3F}" srcId="{872A6053-67BA-4CD4-A80D-192FD45DB9EE}" destId="{B0E6F8B9-46FA-4C2D-AEC9-EF13667B18EB}" srcOrd="0" destOrd="0" parTransId="{FB5526D8-BBA0-4034-B3DB-03A39FF014FF}" sibTransId="{DA9FF321-E684-46DF-B6F4-6AE8519B13E0}"/>
    <dgm:cxn modelId="{3BEC1DD4-7CFC-436E-8936-C92F2B1E6656}" type="presOf" srcId="{872A6053-67BA-4CD4-A80D-192FD45DB9EE}" destId="{3823D63A-47AD-427A-8EFA-F2C1BD9B0BD2}" srcOrd="0" destOrd="0" presId="urn:microsoft.com/office/officeart/2009/layout/CirclePictureHierarchy"/>
    <dgm:cxn modelId="{95E525D4-84E3-469F-ACA2-1C9733B9694A}" type="presOf" srcId="{0507117A-95F4-481F-BAEE-698305AB50AD}" destId="{E77A8705-E267-451A-9160-DD6BB7B4580C}" srcOrd="0" destOrd="0" presId="urn:microsoft.com/office/officeart/2009/layout/CirclePictureHierarchy"/>
    <dgm:cxn modelId="{86231DE4-A374-4BB6-B4EC-4AF278D4ED5E}" type="presOf" srcId="{09407D72-7D46-43D1-A140-0ED518057273}" destId="{DC077DDF-E476-481C-B3CC-738D46BBBE33}" srcOrd="0" destOrd="0" presId="urn:microsoft.com/office/officeart/2009/layout/CirclePictureHierarchy"/>
    <dgm:cxn modelId="{F011550D-914B-49F8-AC9A-9D5EF3735692}" type="presParOf" srcId="{F05DD32A-FC9B-4A5E-8AB7-3A7222AA31AA}" destId="{68A1136F-002E-412A-9145-AF44B09E4BB7}" srcOrd="0" destOrd="0" presId="urn:microsoft.com/office/officeart/2009/layout/CirclePictureHierarchy"/>
    <dgm:cxn modelId="{97FC0DAF-474B-482F-84B6-B9C08B6AC3A8}" type="presParOf" srcId="{68A1136F-002E-412A-9145-AF44B09E4BB7}" destId="{77EB4D80-BD8D-4438-A2BD-1E5B33A2AE50}" srcOrd="0" destOrd="0" presId="urn:microsoft.com/office/officeart/2009/layout/CirclePictureHierarchy"/>
    <dgm:cxn modelId="{9984149F-DB39-4A98-918A-63F3BC579DCF}" type="presParOf" srcId="{77EB4D80-BD8D-4438-A2BD-1E5B33A2AE50}" destId="{50C4C897-2C0B-4B9B-BB29-0A24814EA9B5}" srcOrd="0" destOrd="0" presId="urn:microsoft.com/office/officeart/2009/layout/CirclePictureHierarchy"/>
    <dgm:cxn modelId="{3CB5AF67-92A7-4465-B2B2-D4AA9F3C43D7}" type="presParOf" srcId="{77EB4D80-BD8D-4438-A2BD-1E5B33A2AE50}" destId="{E77A8705-E267-451A-9160-DD6BB7B4580C}" srcOrd="1" destOrd="0" presId="urn:microsoft.com/office/officeart/2009/layout/CirclePictureHierarchy"/>
    <dgm:cxn modelId="{FEF6A9D6-FF70-44C9-BEE7-37CBB3ED2186}" type="presParOf" srcId="{68A1136F-002E-412A-9145-AF44B09E4BB7}" destId="{53524497-EDF2-4AE4-BC4A-04BAC654E80E}" srcOrd="1" destOrd="0" presId="urn:microsoft.com/office/officeart/2009/layout/CirclePictureHierarchy"/>
    <dgm:cxn modelId="{EA9DE218-747A-4197-AD8C-92CB736DF2D2}" type="presParOf" srcId="{53524497-EDF2-4AE4-BC4A-04BAC654E80E}" destId="{E4F0FE2E-5E79-4165-97DB-7CD0F1104D0B}" srcOrd="0" destOrd="0" presId="urn:microsoft.com/office/officeart/2009/layout/CirclePictureHierarchy"/>
    <dgm:cxn modelId="{E3AF6C15-5A10-4011-BD2D-F42FE5E187F3}" type="presParOf" srcId="{53524497-EDF2-4AE4-BC4A-04BAC654E80E}" destId="{A9F15EE1-7B10-462A-8D87-B200F5A43A28}" srcOrd="1" destOrd="0" presId="urn:microsoft.com/office/officeart/2009/layout/CirclePictureHierarchy"/>
    <dgm:cxn modelId="{55AFF9F0-0B0F-4561-8291-2F31C93BBD93}" type="presParOf" srcId="{A9F15EE1-7B10-462A-8D87-B200F5A43A28}" destId="{C478F332-DD8D-4F54-9490-A57646186A91}" srcOrd="0" destOrd="0" presId="urn:microsoft.com/office/officeart/2009/layout/CirclePictureHierarchy"/>
    <dgm:cxn modelId="{97CA142D-EDAE-4C8E-9A93-707490EF8701}" type="presParOf" srcId="{C478F332-DD8D-4F54-9490-A57646186A91}" destId="{DDCC70BD-5B31-4FE3-9448-DE09FDDAD9B5}" srcOrd="0" destOrd="0" presId="urn:microsoft.com/office/officeart/2009/layout/CirclePictureHierarchy"/>
    <dgm:cxn modelId="{76685CFD-EA49-4FBA-8EFB-FFEFCA582795}" type="presParOf" srcId="{C478F332-DD8D-4F54-9490-A57646186A91}" destId="{3823D63A-47AD-427A-8EFA-F2C1BD9B0BD2}" srcOrd="1" destOrd="0" presId="urn:microsoft.com/office/officeart/2009/layout/CirclePictureHierarchy"/>
    <dgm:cxn modelId="{BB5B83A9-3D08-4C16-ACC5-33F7E72F8135}" type="presParOf" srcId="{A9F15EE1-7B10-462A-8D87-B200F5A43A28}" destId="{90F519E6-6C55-4996-9FD2-1A01EDF20C20}" srcOrd="1" destOrd="0" presId="urn:microsoft.com/office/officeart/2009/layout/CirclePictureHierarchy"/>
    <dgm:cxn modelId="{F858469D-3640-4E6E-B16A-5539950127A2}" type="presParOf" srcId="{90F519E6-6C55-4996-9FD2-1A01EDF20C20}" destId="{8248D3CD-4128-432D-A518-F90F1A6CF8A1}" srcOrd="0" destOrd="0" presId="urn:microsoft.com/office/officeart/2009/layout/CirclePictureHierarchy"/>
    <dgm:cxn modelId="{F66A6A90-2C46-4143-9B9C-A0EF4810244D}" type="presParOf" srcId="{90F519E6-6C55-4996-9FD2-1A01EDF20C20}" destId="{A99D3AEB-08D7-4F07-92CE-7C0283F3371B}" srcOrd="1" destOrd="0" presId="urn:microsoft.com/office/officeart/2009/layout/CirclePictureHierarchy"/>
    <dgm:cxn modelId="{EB04F99B-BAB1-493A-8283-477B0FA6ADDE}" type="presParOf" srcId="{A99D3AEB-08D7-4F07-92CE-7C0283F3371B}" destId="{97AF928F-0814-4B98-84C3-38D124E68D07}" srcOrd="0" destOrd="0" presId="urn:microsoft.com/office/officeart/2009/layout/CirclePictureHierarchy"/>
    <dgm:cxn modelId="{CA50311E-FE27-4C38-9561-E6FC12254631}" type="presParOf" srcId="{97AF928F-0814-4B98-84C3-38D124E68D07}" destId="{A4B58CCE-D1BE-45DC-A09A-E6A5EDCDDD1A}" srcOrd="0" destOrd="0" presId="urn:microsoft.com/office/officeart/2009/layout/CirclePictureHierarchy"/>
    <dgm:cxn modelId="{71F5B197-9574-4D9F-BFE3-02CE1371A8F0}" type="presParOf" srcId="{97AF928F-0814-4B98-84C3-38D124E68D07}" destId="{13BDD2EC-F07B-4FB2-B0E2-6390927ADBDF}" srcOrd="1" destOrd="0" presId="urn:microsoft.com/office/officeart/2009/layout/CirclePictureHierarchy"/>
    <dgm:cxn modelId="{BEDBDC3C-85E2-4573-9747-C9647B26DD6E}" type="presParOf" srcId="{A99D3AEB-08D7-4F07-92CE-7C0283F3371B}" destId="{469559E8-6140-402E-8779-D5805D1C177A}" srcOrd="1" destOrd="0" presId="urn:microsoft.com/office/officeart/2009/layout/CirclePictureHierarchy"/>
    <dgm:cxn modelId="{4E730953-403D-40CA-BE8E-EE35020AC57B}" type="presParOf" srcId="{53524497-EDF2-4AE4-BC4A-04BAC654E80E}" destId="{C09868AF-AABC-4E75-B5A0-B1A88C9E0A6F}" srcOrd="2" destOrd="0" presId="urn:microsoft.com/office/officeart/2009/layout/CirclePictureHierarchy"/>
    <dgm:cxn modelId="{D3AD6341-573E-4DB7-9B6C-B03ADCDC303E}" type="presParOf" srcId="{53524497-EDF2-4AE4-BC4A-04BAC654E80E}" destId="{F24F5DC4-14CC-48EE-B756-6B54E0825F76}" srcOrd="3" destOrd="0" presId="urn:microsoft.com/office/officeart/2009/layout/CirclePictureHierarchy"/>
    <dgm:cxn modelId="{B9C45ABB-3BE7-4100-BF35-8B8C55F031EF}" type="presParOf" srcId="{F24F5DC4-14CC-48EE-B756-6B54E0825F76}" destId="{2E40AA08-6263-4512-A6E0-A476333204F0}" srcOrd="0" destOrd="0" presId="urn:microsoft.com/office/officeart/2009/layout/CirclePictureHierarchy"/>
    <dgm:cxn modelId="{5F3F7445-2BCC-4D4B-A642-CB9C30226EA0}" type="presParOf" srcId="{2E40AA08-6263-4512-A6E0-A476333204F0}" destId="{49A4D56B-E5D7-4A9B-91A4-37F4E11AACB5}" srcOrd="0" destOrd="0" presId="urn:microsoft.com/office/officeart/2009/layout/CirclePictureHierarchy"/>
    <dgm:cxn modelId="{8EEE55E1-06C5-4568-80AA-49AC525FD2A7}" type="presParOf" srcId="{2E40AA08-6263-4512-A6E0-A476333204F0}" destId="{DC077DDF-E476-481C-B3CC-738D46BBBE33}" srcOrd="1" destOrd="0" presId="urn:microsoft.com/office/officeart/2009/layout/CirclePictureHierarchy"/>
    <dgm:cxn modelId="{9DC9FCAE-348A-4CB9-ACD2-C6E7C6C8D297}" type="presParOf" srcId="{F24F5DC4-14CC-48EE-B756-6B54E0825F76}" destId="{F867038E-9EE1-4A82-A800-8460392E90C3}" srcOrd="1" destOrd="0" presId="urn:microsoft.com/office/officeart/2009/layout/CirclePictureHierarchy"/>
    <dgm:cxn modelId="{D5853B09-59A9-4DF5-BB5E-116D7FF4BF13}" type="presParOf" srcId="{F867038E-9EE1-4A82-A800-8460392E90C3}" destId="{23CC27E4-F2DA-45AE-9646-7AAEB7580DDD}" srcOrd="0" destOrd="0" presId="urn:microsoft.com/office/officeart/2009/layout/CirclePictureHierarchy"/>
    <dgm:cxn modelId="{2A5BECD0-A9CF-463F-9F2B-A7EB62CC6A6A}" type="presParOf" srcId="{F867038E-9EE1-4A82-A800-8460392E90C3}" destId="{8C1BF123-3C38-4921-BC2B-C6B670627329}" srcOrd="1" destOrd="0" presId="urn:microsoft.com/office/officeart/2009/layout/CirclePictureHierarchy"/>
    <dgm:cxn modelId="{39F09044-C35E-419B-922E-AE2B1DEAEA28}" type="presParOf" srcId="{8C1BF123-3C38-4921-BC2B-C6B670627329}" destId="{F2A99528-E9CF-4E2D-8464-1AF26FDC7466}" srcOrd="0" destOrd="0" presId="urn:microsoft.com/office/officeart/2009/layout/CirclePictureHierarchy"/>
    <dgm:cxn modelId="{7E7D9593-B680-4D6B-AE82-EBA163C0A6C5}" type="presParOf" srcId="{F2A99528-E9CF-4E2D-8464-1AF26FDC7466}" destId="{33CFD4AF-0FF2-42A8-81F7-6556FCFF936C}" srcOrd="0" destOrd="0" presId="urn:microsoft.com/office/officeart/2009/layout/CirclePictureHierarchy"/>
    <dgm:cxn modelId="{A29A6427-22F3-4012-AB66-22FCE5E9D6E7}" type="presParOf" srcId="{F2A99528-E9CF-4E2D-8464-1AF26FDC7466}" destId="{1367F500-5FDE-4E8D-835B-0DF6B1839C44}" srcOrd="1" destOrd="0" presId="urn:microsoft.com/office/officeart/2009/layout/CirclePictureHierarchy"/>
    <dgm:cxn modelId="{D6C63132-98D9-461D-9EA2-EEB9EC425DFB}" type="presParOf" srcId="{8C1BF123-3C38-4921-BC2B-C6B670627329}" destId="{6A26631D-8797-4A71-B6CD-452A1BF3E62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C27E4-F2DA-45AE-9646-7AAEB7580DDD}">
      <dsp:nvSpPr>
        <dsp:cNvPr id="0" name=""/>
        <dsp:cNvSpPr/>
      </dsp:nvSpPr>
      <dsp:spPr>
        <a:xfrm>
          <a:off x="5013069" y="3509548"/>
          <a:ext cx="91440" cy="470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1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868AF-AABC-4E75-B5A0-B1A88C9E0A6F}">
      <dsp:nvSpPr>
        <dsp:cNvPr id="0" name=""/>
        <dsp:cNvSpPr/>
      </dsp:nvSpPr>
      <dsp:spPr>
        <a:xfrm>
          <a:off x="3006665" y="1546972"/>
          <a:ext cx="2052123" cy="470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27"/>
              </a:lnTo>
              <a:lnTo>
                <a:pt x="2052123" y="236927"/>
              </a:lnTo>
              <a:lnTo>
                <a:pt x="2052123" y="4701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8D3CD-4128-432D-A518-F90F1A6CF8A1}">
      <dsp:nvSpPr>
        <dsp:cNvPr id="0" name=""/>
        <dsp:cNvSpPr/>
      </dsp:nvSpPr>
      <dsp:spPr>
        <a:xfrm>
          <a:off x="908821" y="3509548"/>
          <a:ext cx="91440" cy="470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12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0FE2E-5E79-4165-97DB-7CD0F1104D0B}">
      <dsp:nvSpPr>
        <dsp:cNvPr id="0" name=""/>
        <dsp:cNvSpPr/>
      </dsp:nvSpPr>
      <dsp:spPr>
        <a:xfrm>
          <a:off x="954541" y="1546972"/>
          <a:ext cx="2052123" cy="470122"/>
        </a:xfrm>
        <a:custGeom>
          <a:avLst/>
          <a:gdLst/>
          <a:ahLst/>
          <a:cxnLst/>
          <a:rect l="0" t="0" r="0" b="0"/>
          <a:pathLst>
            <a:path>
              <a:moveTo>
                <a:pt x="2052123" y="0"/>
              </a:moveTo>
              <a:lnTo>
                <a:pt x="2052123" y="236927"/>
              </a:lnTo>
              <a:lnTo>
                <a:pt x="0" y="236927"/>
              </a:lnTo>
              <a:lnTo>
                <a:pt x="0" y="4701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4C897-2C0B-4B9B-BB29-0A24814EA9B5}">
      <dsp:nvSpPr>
        <dsp:cNvPr id="0" name=""/>
        <dsp:cNvSpPr/>
      </dsp:nvSpPr>
      <dsp:spPr>
        <a:xfrm>
          <a:off x="2260438" y="54518"/>
          <a:ext cx="1492453" cy="14924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A8705-E267-451A-9160-DD6BB7B4580C}">
      <dsp:nvSpPr>
        <dsp:cNvPr id="0" name=""/>
        <dsp:cNvSpPr/>
      </dsp:nvSpPr>
      <dsp:spPr>
        <a:xfrm>
          <a:off x="3752892" y="50787"/>
          <a:ext cx="2238680" cy="149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Post-Cross Error or Data issue</a:t>
          </a:r>
        </a:p>
      </dsp:txBody>
      <dsp:txXfrm>
        <a:off x="3752892" y="50787"/>
        <a:ext cx="2238680" cy="1492453"/>
      </dsp:txXfrm>
    </dsp:sp>
    <dsp:sp modelId="{DDCC70BD-5B31-4FE3-9448-DE09FDDAD9B5}">
      <dsp:nvSpPr>
        <dsp:cNvPr id="0" name=""/>
        <dsp:cNvSpPr/>
      </dsp:nvSpPr>
      <dsp:spPr>
        <a:xfrm>
          <a:off x="208314" y="2017095"/>
          <a:ext cx="1492453" cy="14924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3D63A-47AD-427A-8EFA-F2C1BD9B0BD2}">
      <dsp:nvSpPr>
        <dsp:cNvPr id="0" name=""/>
        <dsp:cNvSpPr/>
      </dsp:nvSpPr>
      <dsp:spPr>
        <a:xfrm>
          <a:off x="1700768" y="2013364"/>
          <a:ext cx="2238680" cy="149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SEY Data Incorrect and must be updated</a:t>
          </a:r>
        </a:p>
      </dsp:txBody>
      <dsp:txXfrm>
        <a:off x="1700768" y="2013364"/>
        <a:ext cx="2238680" cy="1492453"/>
      </dsp:txXfrm>
    </dsp:sp>
    <dsp:sp modelId="{A4B58CCE-D1BE-45DC-A09A-E6A5EDCDDD1A}">
      <dsp:nvSpPr>
        <dsp:cNvPr id="0" name=""/>
        <dsp:cNvSpPr/>
      </dsp:nvSpPr>
      <dsp:spPr>
        <a:xfrm>
          <a:off x="208314" y="3979671"/>
          <a:ext cx="1492453" cy="149245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DD2EC-F07B-4FB2-B0E2-6390927ADBDF}">
      <dsp:nvSpPr>
        <dsp:cNvPr id="0" name=""/>
        <dsp:cNvSpPr/>
      </dsp:nvSpPr>
      <dsp:spPr>
        <a:xfrm>
          <a:off x="1700768" y="3975940"/>
          <a:ext cx="2238680" cy="149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Submit a </a:t>
          </a:r>
          <a:r>
            <a:rPr lang="en-US" sz="2300" i="1" kern="1200" dirty="0"/>
            <a:t>Post-Cross LEA Data Change Request</a:t>
          </a:r>
          <a:endParaRPr lang="en-US" sz="2300" kern="1200" dirty="0"/>
        </a:p>
      </dsp:txBody>
      <dsp:txXfrm>
        <a:off x="1700768" y="3975940"/>
        <a:ext cx="2238680" cy="1492453"/>
      </dsp:txXfrm>
    </dsp:sp>
    <dsp:sp modelId="{49A4D56B-E5D7-4A9B-91A4-37F4E11AACB5}">
      <dsp:nvSpPr>
        <dsp:cNvPr id="0" name=""/>
        <dsp:cNvSpPr/>
      </dsp:nvSpPr>
      <dsp:spPr>
        <a:xfrm>
          <a:off x="4312562" y="2017095"/>
          <a:ext cx="1492453" cy="149245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77DDF-E476-481C-B3CC-738D46BBBE33}">
      <dsp:nvSpPr>
        <dsp:cNvPr id="0" name=""/>
        <dsp:cNvSpPr/>
      </dsp:nvSpPr>
      <dsp:spPr>
        <a:xfrm>
          <a:off x="5805016" y="2013364"/>
          <a:ext cx="2238680" cy="149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SEY Data is Accurate as Reported</a:t>
          </a:r>
        </a:p>
      </dsp:txBody>
      <dsp:txXfrm>
        <a:off x="5805016" y="2013364"/>
        <a:ext cx="2238680" cy="1492453"/>
      </dsp:txXfrm>
    </dsp:sp>
    <dsp:sp modelId="{33CFD4AF-0FF2-42A8-81F7-6556FCFF936C}">
      <dsp:nvSpPr>
        <dsp:cNvPr id="0" name=""/>
        <dsp:cNvSpPr/>
      </dsp:nvSpPr>
      <dsp:spPr>
        <a:xfrm>
          <a:off x="4312562" y="3979671"/>
          <a:ext cx="1492453" cy="149245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7F500-5FDE-4E8D-835B-0DF6B1839C44}">
      <dsp:nvSpPr>
        <dsp:cNvPr id="0" name=""/>
        <dsp:cNvSpPr/>
      </dsp:nvSpPr>
      <dsp:spPr>
        <a:xfrm>
          <a:off x="5805016" y="3975940"/>
          <a:ext cx="2238680" cy="149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Submit an </a:t>
          </a:r>
          <a:r>
            <a:rPr lang="en-US" sz="2300" i="1" kern="1200" dirty="0"/>
            <a:t>Exception Request</a:t>
          </a:r>
          <a:endParaRPr lang="en-US" sz="2300" kern="1200" dirty="0"/>
        </a:p>
      </dsp:txBody>
      <dsp:txXfrm>
        <a:off x="5805016" y="3975940"/>
        <a:ext cx="2238680" cy="149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3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Verified Transfer Out: School Exit Types 02, 05, 13, 14, 15, 16</a:t>
            </a:r>
          </a:p>
          <a:p>
            <a:endParaRPr lang="en-US" dirty="0"/>
          </a:p>
          <a:p>
            <a:r>
              <a:rPr lang="en-US" dirty="0"/>
              <a:t>Exit Types that Comprise the AYG Cohort: 00, 01, 40, 12, 26, 18, 19, 21, 30, 50, 70, 90, 92, 93, 94, 95, 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5D67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5D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B4C273-C8F8-DC37-7EAF-F94DAB2F0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E8913-FB6C-99E7-8F53-7D1BF633D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A1A02-006E-A15A-53FE-680C53B03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6F71B-2F1B-79A6-1B0F-7687E9156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8C8DF-F88B-5C72-80E9-C853DCF57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5C89E-CA53-9D5D-2FD4-9C9F91141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53304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67869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5D67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5D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6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58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98DE7-4218-514F-8740-519177365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70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69238-CDE7-F40E-2941-C657F9D21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51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55CB0-3697-5890-92E1-239B07A7D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0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5D67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600"/>
            <a:ext cx="11736168" cy="5522976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Insert Image or Smart 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19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3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2595716"/>
            <a:ext cx="12192627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5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808D28-DD34-AD62-EC9D-C14DBCA4E7AA}"/>
              </a:ext>
            </a:extLst>
          </p:cNvPr>
          <p:cNvSpPr/>
          <p:nvPr userDrawn="1"/>
        </p:nvSpPr>
        <p:spPr>
          <a:xfrm>
            <a:off x="0" y="1587260"/>
            <a:ext cx="12192000" cy="3657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1837765"/>
            <a:ext cx="12192627" cy="318247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87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B4C273-C8F8-DC37-7EAF-F94DAB2F0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3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98DE7-4218-514F-8740-519177365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E8913-FB6C-99E7-8F53-7D1BF633D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2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A1A02-006E-A15A-53FE-680C53B03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7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6F71B-2F1B-79A6-1B0F-7687E9156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73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8C8DF-F88B-5C72-80E9-C853DCF57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4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5C89E-CA53-9D5D-2FD4-9C9F91141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7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511"/>
            <a:ext cx="5181600" cy="3991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511"/>
            <a:ext cx="5181600" cy="3991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4A68BC7-42E4-6317-2375-246CAA3E3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79105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34D0AF-ABD4-93D6-EB27-E5A182E4F2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379104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69238-CDE7-F40E-2941-C657F9D21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55CB0-3697-5890-92E1-239B07A7D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5D677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600"/>
            <a:ext cx="11736168" cy="5522976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Insert Image or Smart 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2595716"/>
            <a:ext cx="12192627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5D677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808D28-DD34-AD62-EC9D-C14DBCA4E7AA}"/>
              </a:ext>
            </a:extLst>
          </p:cNvPr>
          <p:cNvSpPr/>
          <p:nvPr userDrawn="1"/>
        </p:nvSpPr>
        <p:spPr>
          <a:xfrm>
            <a:off x="0" y="1587260"/>
            <a:ext cx="12192000" cy="3657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1837765"/>
            <a:ext cx="12192627" cy="318247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CBF6-49E3-4515-B284-83B33249404E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82" r:id="rId5"/>
    <p:sldLayoutId id="2147483688" r:id="rId6"/>
    <p:sldLayoutId id="2147483698" r:id="rId7"/>
    <p:sldLayoutId id="2147483689" r:id="rId8"/>
    <p:sldLayoutId id="2147483696" r:id="rId9"/>
    <p:sldLayoutId id="214748366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9" r:id="rId17"/>
    <p:sldLayoutId id="214748371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reval/grad-drop-mobility_data-privacy-guidelines" TargetMode="External"/><Relationship Id="rId2" Type="http://schemas.openxmlformats.org/officeDocument/2006/relationships/hyperlink" Target="https://www.cde.state.co.us/cdereva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cdereval/grad-drop-mobility_data-privacy-guideline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tudentEndOfYear@cde.state.co.us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reval/dropoutcurrent" TargetMode="External"/><Relationship Id="rId2" Type="http://schemas.openxmlformats.org/officeDocument/2006/relationships/hyperlink" Target="https://www.cde.state.co.us/cdereval/mobility-stabilitycurr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e.state.co.us/cdereval/gradratecurr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End of Year</a:t>
            </a:r>
            <a:br>
              <a:rPr lang="en-US" dirty="0"/>
            </a:br>
            <a:r>
              <a:rPr lang="en-US" dirty="0"/>
              <a:t>Office Hours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939B-24D6-3BB9-8B55-AC237366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SEY Privacy Guidelines: District &amp; School 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2288-57CB-C222-184D-F28C958536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What: </a:t>
            </a:r>
            <a:r>
              <a:rPr lang="en-US" dirty="0"/>
              <a:t>SEY Privacy Guidelines updated in preparation for upcoming data release</a:t>
            </a:r>
          </a:p>
          <a:p>
            <a:r>
              <a:rPr lang="en-US" b="1" dirty="0"/>
              <a:t>When: </a:t>
            </a:r>
            <a:r>
              <a:rPr lang="en-US" dirty="0"/>
              <a:t>2022-2023 Public Data Release</a:t>
            </a:r>
          </a:p>
          <a:p>
            <a:r>
              <a:rPr lang="en-US" b="1" dirty="0"/>
              <a:t>Why: </a:t>
            </a:r>
            <a:r>
              <a:rPr lang="en-US" dirty="0"/>
              <a:t>Better protect student data privacy in aggregate public data in alignment with FERPA &amp; Colorado’s Student Data Transparency &amp; Security Act</a:t>
            </a:r>
          </a:p>
          <a:p>
            <a:r>
              <a:rPr lang="en-US" b="1" dirty="0"/>
              <a:t>Impact: </a:t>
            </a:r>
          </a:p>
          <a:p>
            <a:pPr lvl="1"/>
            <a:r>
              <a:rPr lang="en-US" b="1" u="sng" dirty="0"/>
              <a:t>Yes:</a:t>
            </a:r>
            <a:r>
              <a:rPr lang="en-US" b="1" dirty="0"/>
              <a:t> </a:t>
            </a:r>
            <a:r>
              <a:rPr lang="en-US" dirty="0"/>
              <a:t>CDE’s publicly posted data based upon the SEY collection such as the </a:t>
            </a:r>
            <a:r>
              <a:rPr lang="en-US" dirty="0">
                <a:hlinkClick r:id="rId2"/>
              </a:rPr>
              <a:t>Education Statistics Webpages</a:t>
            </a:r>
            <a:endParaRPr lang="en-US" dirty="0"/>
          </a:p>
          <a:p>
            <a:pPr lvl="1"/>
            <a:r>
              <a:rPr lang="en-US" b="1" u="sng" dirty="0"/>
              <a:t>No:</a:t>
            </a:r>
            <a:r>
              <a:rPr lang="en-US" b="1" dirty="0"/>
              <a:t> </a:t>
            </a:r>
            <a:r>
              <a:rPr lang="en-US" dirty="0"/>
              <a:t>Individual district CEDAR/COGNOS reports available to SEY Data Respondents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3C802-ED38-B057-E71E-5D992954CF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Privacy Methods: </a:t>
            </a:r>
            <a:r>
              <a:rPr lang="en-US" dirty="0"/>
              <a:t>blurring of cohort/membership base sizes with small populations (all students &amp; subgroups), top &amp; bottom masking of rates, and limited suppression</a:t>
            </a:r>
          </a:p>
          <a:p>
            <a:pPr lvl="1"/>
            <a:r>
              <a:rPr lang="en-US" dirty="0"/>
              <a:t>Using a mix of methods ensures student data is protected while providing transparent information regarding rates</a:t>
            </a:r>
          </a:p>
          <a:p>
            <a:r>
              <a:rPr lang="en-US" b="1" dirty="0"/>
              <a:t>Communication: </a:t>
            </a:r>
            <a:r>
              <a:rPr lang="en-US" dirty="0"/>
              <a:t>This month’s CDE communications ‘CDE Update’ and ‘The Scoop’ include information about these updated guidelines for all subscribed individuals (Superintendents, district administrators, etc.)</a:t>
            </a:r>
          </a:p>
          <a:p>
            <a:r>
              <a:rPr lang="en-US" b="1" dirty="0"/>
              <a:t>More Information: </a:t>
            </a:r>
            <a:r>
              <a:rPr lang="en-US" dirty="0">
                <a:hlinkClick r:id="rId3"/>
              </a:rPr>
              <a:t>Graduation, Dropout Mobility Rates – Aggregate Data Privacy Guidelines Site</a:t>
            </a:r>
            <a:endParaRPr lang="en-US" dirty="0"/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5BF52507-FEC7-C8C1-A2B0-5D935178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4015" y="205176"/>
            <a:ext cx="1890060" cy="615174"/>
          </a:xfrm>
          <a:prstGeom prst="ribbon2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643FF-23A1-0F85-EEBD-B4A5C864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6B7525-8B00-152E-636C-C8D5B29B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Methods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27DC5-9AB7-9575-2666-B4EF52DB21BC}"/>
              </a:ext>
            </a:extLst>
          </p:cNvPr>
          <p:cNvSpPr txBox="1"/>
          <p:nvPr/>
        </p:nvSpPr>
        <p:spPr>
          <a:xfrm>
            <a:off x="477488" y="228600"/>
            <a:ext cx="738664" cy="2560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Graduation/Completion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Mobility/Stability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DD65FC29-4440-28B0-6A1E-A65FF1674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624928"/>
              </p:ext>
            </p:extLst>
          </p:nvPr>
        </p:nvGraphicFramePr>
        <p:xfrm>
          <a:off x="1216152" y="228600"/>
          <a:ext cx="10357283" cy="2560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02813">
                  <a:extLst>
                    <a:ext uri="{9D8B030D-6E8A-4147-A177-3AD203B41FA5}">
                      <a16:colId xmlns:a16="http://schemas.microsoft.com/office/drawing/2014/main" val="117039034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98748397"/>
                    </a:ext>
                  </a:extLst>
                </a:gridCol>
                <a:gridCol w="1810870">
                  <a:extLst>
                    <a:ext uri="{9D8B030D-6E8A-4147-A177-3AD203B41FA5}">
                      <a16:colId xmlns:a16="http://schemas.microsoft.com/office/drawing/2014/main" val="2552050333"/>
                    </a:ext>
                  </a:extLst>
                </a:gridCol>
              </a:tblGrid>
              <a:tr h="220503">
                <a:tc>
                  <a:txBody>
                    <a:bodyPr/>
                    <a:lstStyle/>
                    <a:p>
                      <a:r>
                        <a:rPr lang="en-US" sz="1150" dirty="0"/>
                        <a:t>AYG Cohort (all students)</a:t>
                      </a:r>
                    </a:p>
                    <a:p>
                      <a:r>
                        <a:rPr lang="en-US" sz="11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K-12 Membership Base (all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Subgroup Cohort</a:t>
                      </a:r>
                    </a:p>
                    <a:p>
                      <a:r>
                        <a:rPr lang="en-US" sz="115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Subgroup Membership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Top/Bottom Masking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74329"/>
                  </a:ext>
                </a:extLst>
              </a:tr>
              <a:tr h="485106">
                <a:tc>
                  <a:txBody>
                    <a:bodyPr/>
                    <a:lstStyle/>
                    <a:p>
                      <a:r>
                        <a:rPr lang="en-US" sz="1150" dirty="0"/>
                        <a:t>When 51 or greater, </a:t>
                      </a:r>
                      <a:br>
                        <a:rPr lang="en-US" sz="1150" dirty="0"/>
                      </a:br>
                      <a:r>
                        <a:rPr lang="en-US" sz="1150" dirty="0"/>
                        <a:t>reflect specific size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Subgroups with a size of 0-50 students shown as “50 or less”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Subgroups with a size of 51 or greater are shown as the specific size when doing so does not directly disclose a complementary subgroup size of 50 or less. </a:t>
                      </a:r>
                      <a:r>
                        <a:rPr lang="en-US" sz="1150" dirty="0">
                          <a:highlight>
                            <a:srgbClr val="FFFF99"/>
                          </a:highlight>
                        </a:rPr>
                        <a:t>If a subgroup of 50 or less would be disclosed, the complementary larger subgroup will be shown as “51 or greater”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≥ 98%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≤ 2%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89868"/>
                  </a:ext>
                </a:extLst>
              </a:tr>
              <a:tr h="220503">
                <a:tc>
                  <a:txBody>
                    <a:bodyPr/>
                    <a:lstStyle/>
                    <a:p>
                      <a:r>
                        <a:rPr lang="en-US" sz="1150" dirty="0"/>
                        <a:t>16-50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All subgroup cohorts shown as “50 or less”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≥ 98%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≤ 2%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09753"/>
                  </a:ext>
                </a:extLst>
              </a:tr>
              <a:tr h="220503">
                <a:tc>
                  <a:txBody>
                    <a:bodyPr/>
                    <a:lstStyle/>
                    <a:p>
                      <a:r>
                        <a:rPr lang="en-US" sz="1150" dirty="0"/>
                        <a:t>15 or less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All subgroup cohorts shown as (-)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≥ 90%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≤ 10%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77588"/>
                  </a:ext>
                </a:extLst>
              </a:tr>
              <a:tr h="220503">
                <a:tc>
                  <a:txBody>
                    <a:bodyPr/>
                    <a:lstStyle/>
                    <a:p>
                      <a:r>
                        <a:rPr lang="en-US" sz="1150" dirty="0"/>
                        <a:t>N/A (0 students)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All subgroups shown as “N/A”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All rates shown as “N/A”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018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80B565D-A9BD-C989-421B-24F90E8CE4A8}"/>
              </a:ext>
            </a:extLst>
          </p:cNvPr>
          <p:cNvSpPr txBox="1"/>
          <p:nvPr/>
        </p:nvSpPr>
        <p:spPr>
          <a:xfrm>
            <a:off x="754487" y="2905694"/>
            <a:ext cx="461665" cy="23850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Dropout</a:t>
            </a:r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91CDE2C4-6B73-EC8F-E7E2-151421BB74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423597"/>
              </p:ext>
            </p:extLst>
          </p:nvPr>
        </p:nvGraphicFramePr>
        <p:xfrm>
          <a:off x="1216152" y="2905694"/>
          <a:ext cx="10357283" cy="23850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02813">
                  <a:extLst>
                    <a:ext uri="{9D8B030D-6E8A-4147-A177-3AD203B41FA5}">
                      <a16:colId xmlns:a16="http://schemas.microsoft.com/office/drawing/2014/main" val="1170390348"/>
                    </a:ext>
                  </a:extLst>
                </a:gridCol>
                <a:gridCol w="5952564">
                  <a:extLst>
                    <a:ext uri="{9D8B030D-6E8A-4147-A177-3AD203B41FA5}">
                      <a16:colId xmlns:a16="http://schemas.microsoft.com/office/drawing/2014/main" val="198748397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2552050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50" dirty="0"/>
                        <a:t>7-12 Membership Base (all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Subgroup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dirty="0"/>
                        <a:t>Top/Bottom Masking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74329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r>
                        <a:rPr lang="en-US" sz="1150" dirty="0"/>
                        <a:t>When 201 or greater, </a:t>
                      </a:r>
                      <a:br>
                        <a:rPr lang="en-US" sz="1150" dirty="0"/>
                      </a:br>
                      <a:r>
                        <a:rPr lang="en-US" sz="1150" dirty="0"/>
                        <a:t>reflect specific size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Subgroups with a size of 0-200 students shown as “200 or less”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Subgroups with a size of 201 or greater are shown as the specific size when doing so does not directly disclose a complementary subgroup size of 200 or less. </a:t>
                      </a:r>
                      <a:r>
                        <a:rPr lang="en-US" sz="1150" dirty="0">
                          <a:highlight>
                            <a:srgbClr val="FFFF99"/>
                          </a:highlight>
                        </a:rPr>
                        <a:t>If a subgroup of 200 or less would be disclosed, the complementary larger subgroup will be shown as “201 or greater”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≥ 99.5%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≤ 0.5%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89868"/>
                  </a:ext>
                </a:extLst>
              </a:tr>
              <a:tr h="167708">
                <a:tc>
                  <a:txBody>
                    <a:bodyPr/>
                    <a:lstStyle/>
                    <a:p>
                      <a:r>
                        <a:rPr lang="en-US" sz="1150" dirty="0"/>
                        <a:t>16-200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All subgroup cohorts shown as “200 or less”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≥ 99.5%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≤ 0.5%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09753"/>
                  </a:ext>
                </a:extLst>
              </a:tr>
              <a:tr h="167708">
                <a:tc>
                  <a:txBody>
                    <a:bodyPr/>
                    <a:lstStyle/>
                    <a:p>
                      <a:r>
                        <a:rPr lang="en-US" sz="1150" dirty="0"/>
                        <a:t>15 or less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All subgroup cohorts shown as (-)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≥ 90%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≤ 10%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77588"/>
                  </a:ext>
                </a:extLst>
              </a:tr>
              <a:tr h="167708">
                <a:tc>
                  <a:txBody>
                    <a:bodyPr/>
                    <a:lstStyle/>
                    <a:p>
                      <a:r>
                        <a:rPr lang="en-US" sz="1150" dirty="0"/>
                        <a:t>N/A (0 students)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50" dirty="0"/>
                        <a:t>All subgroups shown as “N/A”</a:t>
                      </a: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50" kern="1200" dirty="0">
                          <a:solidFill>
                            <a:schemeClr val="dk1"/>
                          </a:solidFill>
                        </a:rPr>
                        <a:t>All rates shown as “N/A”</a:t>
                      </a:r>
                      <a:endParaRPr lang="en-US" sz="11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01815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9489CB-32B7-465A-C697-CFED7F111DE6}"/>
              </a:ext>
            </a:extLst>
          </p:cNvPr>
          <p:cNvSpPr/>
          <p:nvPr/>
        </p:nvSpPr>
        <p:spPr>
          <a:xfrm>
            <a:off x="2723619" y="5477598"/>
            <a:ext cx="6744761" cy="691907"/>
          </a:xfrm>
          <a:prstGeom prst="roundRect">
            <a:avLst/>
          </a:prstGeom>
          <a:noFill/>
          <a:ln w="571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More Information &amp; 2021-2022 datasets with updated guidelines applied: </a:t>
            </a:r>
            <a:br>
              <a:rPr lang="en-US" sz="1600" b="1" dirty="0"/>
            </a:br>
            <a:r>
              <a:rPr lang="en-US" sz="1600" dirty="0">
                <a:hlinkClick r:id="rId2"/>
              </a:rPr>
              <a:t>Graduation, Dropout Mobility Rates – Aggregate Data Privacy Guidelines Site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8B3B5-35E5-3E5D-17D6-083EF962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F87A0A-C5C8-9B12-5435-DA1DA97D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Guidelines: Graduation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9FE2E-47BF-3835-A6CF-D122147CB777}"/>
              </a:ext>
            </a:extLst>
          </p:cNvPr>
          <p:cNvSpPr txBox="1"/>
          <p:nvPr/>
        </p:nvSpPr>
        <p:spPr>
          <a:xfrm>
            <a:off x="332873" y="533400"/>
            <a:ext cx="738664" cy="2286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Old Method </a:t>
            </a:r>
            <a:br>
              <a:rPr lang="en-US" b="1" dirty="0"/>
            </a:br>
            <a:r>
              <a:rPr lang="en-US" b="1" dirty="0"/>
              <a:t>(2021-2022 and prior)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8CDCA19-8E00-4CCC-9321-DC1E88612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35812"/>
              </p:ext>
            </p:extLst>
          </p:nvPr>
        </p:nvGraphicFramePr>
        <p:xfrm>
          <a:off x="1075765" y="533401"/>
          <a:ext cx="10991909" cy="228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12543">
                  <a:extLst>
                    <a:ext uri="{9D8B030D-6E8A-4147-A177-3AD203B41FA5}">
                      <a16:colId xmlns:a16="http://schemas.microsoft.com/office/drawing/2014/main" val="1158532135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456294663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3018893558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717126529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4139232454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3389799279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873015026"/>
                    </a:ext>
                  </a:extLst>
                </a:gridCol>
              </a:tblGrid>
              <a:tr h="208999">
                <a:tc>
                  <a:txBody>
                    <a:bodyPr/>
                    <a:lstStyle/>
                    <a:p>
                      <a:r>
                        <a:rPr lang="en-US" sz="1200" dirty="0"/>
                        <a:t>School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Students: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AYG Cohort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Students: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Graduate Count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Students: Graduation Rate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Subgroup A: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AYG Cohort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Subgroup A: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Graduate Count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Subgroup A: Graduation Rate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23144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17628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91.7%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68196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93457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28102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72053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781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0E2CC6-2D62-79A4-C8F6-9135493DDD5D}"/>
              </a:ext>
            </a:extLst>
          </p:cNvPr>
          <p:cNvSpPr txBox="1"/>
          <p:nvPr/>
        </p:nvSpPr>
        <p:spPr>
          <a:xfrm>
            <a:off x="332873" y="3330389"/>
            <a:ext cx="738664" cy="228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New Guidelines</a:t>
            </a:r>
          </a:p>
          <a:p>
            <a:pPr algn="ctr"/>
            <a:r>
              <a:rPr lang="en-US" b="1" dirty="0"/>
              <a:t>2022-2023 forward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519E0671-7D03-B728-09CC-D9CC078DE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99717"/>
              </p:ext>
            </p:extLst>
          </p:nvPr>
        </p:nvGraphicFramePr>
        <p:xfrm>
          <a:off x="1075766" y="3330389"/>
          <a:ext cx="10991909" cy="2286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12543">
                  <a:extLst>
                    <a:ext uri="{9D8B030D-6E8A-4147-A177-3AD203B41FA5}">
                      <a16:colId xmlns:a16="http://schemas.microsoft.com/office/drawing/2014/main" val="1158532135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456294663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717126529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4139232454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873015026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2676395117"/>
                    </a:ext>
                  </a:extLst>
                </a:gridCol>
                <a:gridCol w="1696561">
                  <a:extLst>
                    <a:ext uri="{9D8B030D-6E8A-4147-A177-3AD203B41FA5}">
                      <a16:colId xmlns:a16="http://schemas.microsoft.com/office/drawing/2014/main" val="3063476941"/>
                    </a:ext>
                  </a:extLst>
                </a:gridCol>
              </a:tblGrid>
              <a:tr h="20899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All Students: AYG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All Students: Graduation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Subgroup A: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AYG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Subgroup A: Graduation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Subgroup B: 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AYG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Subgroup B: Graduation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723144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17628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≥ 90%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68196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≥ 98.0%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93457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≥ 98.0%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28102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≤ 2%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72053"/>
                  </a:ext>
                </a:extLst>
              </a:tr>
              <a:tr h="151178">
                <a:tc>
                  <a:txBody>
                    <a:bodyPr/>
                    <a:lstStyle/>
                    <a:p>
                      <a:r>
                        <a:rPr lang="en-US" sz="1400" dirty="0"/>
                        <a:t>School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≥ 98.0%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 or greater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≥ 98.0%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7819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23519-2E6A-7E21-0E1C-7ACBA8AE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2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5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Timeline Review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Post Cross Phase: Exceptions &amp; Post-Cross Data Changes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AYG Overview &amp; Assignment Logic</a:t>
            </a:r>
            <a:endParaRPr lang="en-US" dirty="0"/>
          </a:p>
          <a:p>
            <a:pPr lvl="1"/>
            <a:r>
              <a:rPr lang="en-US" dirty="0">
                <a:hlinkClick r:id="rId5" action="ppaction://hlinksldjump"/>
              </a:rPr>
              <a:t>SE186 errors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Superintendent Verification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January Data Release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SEY Privacy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3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2" name="Rectangle 10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3" name="Rectangle 10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" name="Rectangle 10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 10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C9A2B-9E16-2A8F-5A2B-3238E824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Timeline Review: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What should I be working on at this point in the collection?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4030D6B-2340-F814-7209-8C3A8D3E8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65820"/>
              </p:ext>
            </p:extLst>
          </p:nvPr>
        </p:nvGraphicFramePr>
        <p:xfrm>
          <a:off x="4504548" y="298872"/>
          <a:ext cx="7077852" cy="3435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22511">
                  <a:extLst>
                    <a:ext uri="{9D8B030D-6E8A-4147-A177-3AD203B41FA5}">
                      <a16:colId xmlns:a16="http://schemas.microsoft.com/office/drawing/2014/main" val="2403896212"/>
                    </a:ext>
                  </a:extLst>
                </a:gridCol>
                <a:gridCol w="5755341">
                  <a:extLst>
                    <a:ext uri="{9D8B030D-6E8A-4147-A177-3AD203B41FA5}">
                      <a16:colId xmlns:a16="http://schemas.microsoft.com/office/drawing/2014/main" val="66706867"/>
                    </a:ext>
                  </a:extLst>
                </a:gridCol>
              </a:tblGrid>
              <a:tr h="138509"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Date</a:t>
                      </a:r>
                    </a:p>
                  </a:txBody>
                  <a:tcPr marL="83633" marR="83633" marT="41816" marB="41816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Event</a:t>
                      </a:r>
                    </a:p>
                  </a:txBody>
                  <a:tcPr marL="83633" marR="83633" marT="41816" marB="41816"/>
                </a:tc>
                <a:extLst>
                  <a:ext uri="{0D108BD9-81ED-4DB2-BD59-A6C34878D82A}">
                    <a16:rowId xmlns:a16="http://schemas.microsoft.com/office/drawing/2014/main" val="3835322647"/>
                  </a:ext>
                </a:extLst>
              </a:tr>
              <a:tr h="225077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+mn-lt"/>
                        </a:rPr>
                        <a:t>11/16/2023</a:t>
                      </a:r>
                    </a:p>
                  </a:txBody>
                  <a:tcPr marL="83633" marR="83633" marT="41816" marB="41816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Deadline: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Post-Cross Phase ends, error free snapshot, all updates completed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633" marR="83633" marT="41816" marB="41816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952339"/>
                  </a:ext>
                </a:extLst>
              </a:tr>
              <a:tr h="398214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+mn-lt"/>
                        </a:rPr>
                        <a:t>11/27/2023</a:t>
                      </a:r>
                    </a:p>
                  </a:txBody>
                  <a:tcPr marL="83633" marR="83633" marT="41816" marB="41816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Final Review of graduation and dropout rates after the AYG reconciliation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- Any changes will require a new Superintendent Verification (sign-off) form</a:t>
                      </a:r>
                    </a:p>
                  </a:txBody>
                  <a:tcPr marL="83633" marR="83633" marT="41816" marB="4181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128609"/>
                  </a:ext>
                </a:extLst>
              </a:tr>
              <a:tr h="311645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+mn-lt"/>
                        </a:rPr>
                        <a:t>11/30/2023</a:t>
                      </a:r>
                    </a:p>
                  </a:txBody>
                  <a:tcPr marL="83633" marR="83633" marT="41816" marB="41816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Deadline: </a:t>
                      </a:r>
                      <a:r>
                        <a:rPr lang="en-US" sz="1800" b="0" dirty="0">
                          <a:latin typeface="+mn-lt"/>
                        </a:rPr>
                        <a:t>Superintendent Verification (Sign-Off) form due (collection closes)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83633" marR="83633" marT="41816" marB="41816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747779"/>
                  </a:ext>
                </a:extLst>
              </a:tr>
              <a:tr h="225077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+mn-lt"/>
                        </a:rPr>
                        <a:t>01/09/2024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83633" marR="83633" marT="41816" marB="418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0" dirty="0">
                          <a:latin typeface="+mn-lt"/>
                        </a:rPr>
                        <a:t>Official/final data and rates posted on the CDE website and released to the public.</a:t>
                      </a:r>
                    </a:p>
                  </a:txBody>
                  <a:tcPr marL="83633" marR="83633" marT="41816" marB="418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1814"/>
                  </a:ext>
                </a:extLst>
              </a:tr>
            </a:tbl>
          </a:graphicData>
        </a:graphic>
      </p:graphicFrame>
      <p:sp>
        <p:nvSpPr>
          <p:cNvPr id="1056" name="Content Placeholder 2">
            <a:extLst>
              <a:ext uri="{FF2B5EF4-FFF2-40B4-BE49-F238E27FC236}">
                <a16:creationId xmlns:a16="http://schemas.microsoft.com/office/drawing/2014/main" id="{136890E5-7BC8-C745-6BFF-5BA377AB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88" y="3908612"/>
            <a:ext cx="7119912" cy="25470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Address any remaining errors</a:t>
            </a:r>
          </a:p>
          <a:p>
            <a:pPr marL="0" indent="0">
              <a:buNone/>
            </a:pPr>
            <a:r>
              <a:rPr lang="en-US" sz="2000" dirty="0"/>
              <a:t>Address any district specific issues </a:t>
            </a:r>
            <a:br>
              <a:rPr lang="en-US" sz="2000" dirty="0"/>
            </a:br>
            <a:r>
              <a:rPr lang="en-US" sz="2000" dirty="0"/>
              <a:t>	(directly emailed to you by SEY collection lead)</a:t>
            </a:r>
          </a:p>
          <a:p>
            <a:pPr marL="0" indent="0">
              <a:buNone/>
            </a:pPr>
            <a:r>
              <a:rPr lang="en-US" sz="2000" dirty="0"/>
              <a:t>Final data validation</a:t>
            </a:r>
          </a:p>
          <a:p>
            <a:pPr marL="742950" lvl="1" indent="-285750"/>
            <a:r>
              <a:rPr lang="en-US" sz="1600" dirty="0"/>
              <a:t>Graduation/completion, dropout, mobility/stability rates</a:t>
            </a:r>
          </a:p>
          <a:p>
            <a:pPr marL="742950" lvl="1" indent="-285750"/>
            <a:r>
              <a:rPr lang="en-US" sz="1600" dirty="0"/>
              <a:t>Retention codes in SEY compared to enrollment records in 2023-2024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604F3-6ED6-0EA4-8B23-4E36B74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0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D887-4D38-0661-CA2B-222BD07F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Requests &amp; Data Change Requests</a:t>
            </a:r>
          </a:p>
        </p:txBody>
      </p:sp>
      <p:graphicFrame>
        <p:nvGraphicFramePr>
          <p:cNvPr id="7" name="Content Placeholder 9" descr="Exception request/data change request flowchart">
            <a:extLst>
              <a:ext uri="{FF2B5EF4-FFF2-40B4-BE49-F238E27FC236}">
                <a16:creationId xmlns:a16="http://schemas.microsoft.com/office/drawing/2014/main" id="{63D72F13-8A17-E92D-2F7C-1901B9191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513337"/>
              </p:ext>
            </p:extLst>
          </p:nvPr>
        </p:nvGraphicFramePr>
        <p:xfrm>
          <a:off x="228601" y="228600"/>
          <a:ext cx="8252012" cy="552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Template section of SEY website highlighting Exception Request &amp; Post-Cross change templates&#10;">
            <a:extLst>
              <a:ext uri="{FF2B5EF4-FFF2-40B4-BE49-F238E27FC236}">
                <a16:creationId xmlns:a16="http://schemas.microsoft.com/office/drawing/2014/main" id="{A4FB5479-1527-7D6D-2179-7872CF24C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555" y="165847"/>
            <a:ext cx="3753844" cy="25670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C6087-6B5A-A549-E303-5CFF4C29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3EDA8-43DC-999E-62EB-C3B0BF69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Year of Graduation (AYG)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9A3D4-6998-D26F-D670-63EA6E66A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Assigned in the school year a student is first reported as entering high school in Colorado through the Student End of Year collection (grades 9-12)</a:t>
            </a:r>
          </a:p>
          <a:p>
            <a:pPr marL="1028700" lvl="1" indent="-342900"/>
            <a:r>
              <a:rPr lang="en-US" dirty="0"/>
              <a:t>AYG is automatically assigned during the SEY collection process</a:t>
            </a:r>
          </a:p>
          <a:p>
            <a:pPr marL="1028700" lvl="1" indent="-342900"/>
            <a:r>
              <a:rPr lang="en-US" dirty="0"/>
              <a:t>Once assigned, AYG does not change</a:t>
            </a:r>
          </a:p>
          <a:p>
            <a:pPr marL="1028700" lvl="1" indent="-342900"/>
            <a:r>
              <a:rPr lang="en-US" dirty="0"/>
              <a:t>Based upon the student’s highest grade level as of October 1</a:t>
            </a:r>
            <a:r>
              <a:rPr lang="en-US" baseline="30000" dirty="0"/>
              <a:t>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reported in multiple districts, will base AYG on the highest grade level as of 10/1</a:t>
            </a:r>
          </a:p>
          <a:p>
            <a:pPr marL="800100" lvl="1" indent="-342900"/>
            <a:r>
              <a:rPr lang="en-US" dirty="0"/>
              <a:t>EXAMPLE:</a:t>
            </a:r>
          </a:p>
          <a:p>
            <a:pPr marL="1257300" lvl="2" indent="-342900"/>
            <a:r>
              <a:rPr lang="en-US" dirty="0"/>
              <a:t>District A reports 10th grade with an exit date on/after October 1st</a:t>
            </a:r>
          </a:p>
          <a:p>
            <a:pPr marL="1257300" lvl="2" indent="-342900"/>
            <a:r>
              <a:rPr lang="en-US" dirty="0"/>
              <a:t>District B reports 9th grade with an exit date on/after October 1</a:t>
            </a:r>
            <a:r>
              <a:rPr lang="en-US" baseline="30000" dirty="0"/>
              <a:t>st</a:t>
            </a:r>
            <a:r>
              <a:rPr lang="en-US" dirty="0"/>
              <a:t>				</a:t>
            </a:r>
          </a:p>
          <a:p>
            <a:pPr marL="1257300" lvl="2" indent="-342900"/>
            <a:r>
              <a:rPr lang="en-US" dirty="0"/>
              <a:t>Student’s AYG will be calculated based on the 10th grade record in District A</a:t>
            </a:r>
          </a:p>
          <a:p>
            <a:pPr marL="800100" lvl="1" indent="-342900"/>
            <a:r>
              <a:rPr lang="en-US" dirty="0"/>
              <a:t>Post-Cross Phase includes mechanics to reconcile AYG across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following data fields are all set in the year that a student’s AYG is assigned</a:t>
            </a:r>
          </a:p>
          <a:p>
            <a:pPr marL="800100" lvl="1" indent="-342900"/>
            <a:r>
              <a:rPr lang="en-US" dirty="0"/>
              <a:t>Starting Year for Graduation Cohort</a:t>
            </a:r>
          </a:p>
          <a:p>
            <a:pPr marL="800100" lvl="1" indent="-342900"/>
            <a:r>
              <a:rPr lang="en-US" dirty="0"/>
              <a:t>Starting Grade for Graduation Cohort</a:t>
            </a:r>
          </a:p>
          <a:p>
            <a:pPr marL="800100" lvl="1" indent="-342900"/>
            <a:r>
              <a:rPr lang="en-US" dirty="0"/>
              <a:t>Starting District for Graduation Cohort</a:t>
            </a:r>
          </a:p>
          <a:p>
            <a:pPr marL="800100" lvl="1" indent="-342900"/>
            <a:r>
              <a:rPr lang="en-US" dirty="0"/>
              <a:t>Anticipated Year of Graduation</a:t>
            </a:r>
          </a:p>
          <a:p>
            <a:endParaRPr lang="en-US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BF02839D-E90B-F219-CA2E-BFFDA8EE3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30340"/>
              </p:ext>
            </p:extLst>
          </p:nvPr>
        </p:nvGraphicFramePr>
        <p:xfrm>
          <a:off x="5844988" y="4227576"/>
          <a:ext cx="5531224" cy="1524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79909705"/>
                    </a:ext>
                  </a:extLst>
                </a:gridCol>
                <a:gridCol w="1456249">
                  <a:extLst>
                    <a:ext uri="{9D8B030D-6E8A-4147-A177-3AD203B41FA5}">
                      <a16:colId xmlns:a16="http://schemas.microsoft.com/office/drawing/2014/main" val="801796458"/>
                    </a:ext>
                  </a:extLst>
                </a:gridCol>
                <a:gridCol w="3008175">
                  <a:extLst>
                    <a:ext uri="{9D8B030D-6E8A-4147-A177-3AD203B41FA5}">
                      <a16:colId xmlns:a16="http://schemas.microsoft.com/office/drawing/2014/main" val="2652893328"/>
                    </a:ext>
                  </a:extLst>
                </a:gridCol>
              </a:tblGrid>
              <a:tr h="224512">
                <a:tc>
                  <a:txBody>
                    <a:bodyPr/>
                    <a:lstStyle/>
                    <a:p>
                      <a:r>
                        <a:rPr lang="en-US" sz="1400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AYG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 (Current Year 2022-2023)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69806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r>
                        <a:rPr lang="en-US" sz="1400" baseline="30000" dirty="0"/>
                        <a:t>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Year + 3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AYG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76788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Year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AYG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6870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Year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AYG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86546"/>
                  </a:ext>
                </a:extLst>
              </a:tr>
              <a:tr h="224512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AYG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5126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A7AB0-DA86-4FD0-4B99-E119E894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4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35F0E4-73CF-ED28-4D66-C5884036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AYG represented </a:t>
            </a:r>
            <a:r>
              <a:rPr lang="en-US"/>
              <a:t>in a High </a:t>
            </a:r>
            <a:r>
              <a:rPr lang="en-US" dirty="0"/>
              <a:t>School Population</a:t>
            </a:r>
          </a:p>
        </p:txBody>
      </p:sp>
      <p:grpSp>
        <p:nvGrpSpPr>
          <p:cNvPr id="7" name="Group 6" descr="Visual representation of AYG across grade levels in a high school">
            <a:extLst>
              <a:ext uri="{FF2B5EF4-FFF2-40B4-BE49-F238E27FC236}">
                <a16:creationId xmlns:a16="http://schemas.microsoft.com/office/drawing/2014/main" id="{534A019F-FF6F-0634-EAD0-E01D3F482B72}"/>
              </a:ext>
            </a:extLst>
          </p:cNvPr>
          <p:cNvGrpSpPr/>
          <p:nvPr/>
        </p:nvGrpSpPr>
        <p:grpSpPr>
          <a:xfrm>
            <a:off x="298845" y="65854"/>
            <a:ext cx="11665238" cy="2838482"/>
            <a:chOff x="298845" y="65854"/>
            <a:chExt cx="11665238" cy="2838482"/>
          </a:xfrm>
        </p:grpSpPr>
        <p:pic>
          <p:nvPicPr>
            <p:cNvPr id="9" name="Picture 8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C1E5084D-3196-1549-A278-F72D8B5BD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45" y="65854"/>
              <a:ext cx="2811255" cy="2838482"/>
            </a:xfrm>
            <a:prstGeom prst="rect">
              <a:avLst/>
            </a:prstGeom>
          </p:spPr>
        </p:pic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BC1B56E3-3937-D28A-08C9-730A61DF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515" y="65854"/>
              <a:ext cx="2811255" cy="2838482"/>
            </a:xfrm>
            <a:prstGeom prst="rect">
              <a:avLst/>
            </a:prstGeom>
          </p:spPr>
        </p:pic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3FB9A409-832E-31F5-01AD-2BC29675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828" y="65854"/>
              <a:ext cx="2811255" cy="2838482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F571898-3E7B-197B-2318-5E29F8833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58" y="90042"/>
              <a:ext cx="2787299" cy="281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Example AYG cohort list that could exist in one high school">
            <a:extLst>
              <a:ext uri="{FF2B5EF4-FFF2-40B4-BE49-F238E27FC236}">
                <a16:creationId xmlns:a16="http://schemas.microsoft.com/office/drawing/2014/main" id="{B1B94021-79B6-A4B4-F2D8-877C052D1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1" y="3180994"/>
            <a:ext cx="1402202" cy="317781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4F8EB-BCE9-E418-8AC3-FBF8E98E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242" y="3788229"/>
            <a:ext cx="7987004" cy="196334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Once a student is assigned an AYG, that AYG remains constant.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Students who experience grade reassignments (acceleration or retention) remain in their original AYG cohort.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55E82-D919-B129-7A5B-F654B984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7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859F1C-241D-DA88-CBC2-7184813D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 dirty="0"/>
              <a:t>SE186 Errors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9387E-6806-4289-7D4F-F2508DC8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Student in grade PK-8 has been reported as receiving an Anticipated Year of Graduation (AYG). Required Action: Contact the RITS SASID Consultant to confirm that the student does not have a duplicate SASID. If the SASID is accurate and the student's grade level is accurately reported, request an exception from the SEY Collection Lead.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Business rule updated in 2022-2023 from PK-5 to PK-8</a:t>
            </a:r>
          </a:p>
          <a:p>
            <a:r>
              <a:rPr lang="en-US" dirty="0"/>
              <a:t>Triggering for students in Post-Cross phase because of AYG reconciliation process</a:t>
            </a:r>
          </a:p>
          <a:p>
            <a:pPr lvl="1"/>
            <a:r>
              <a:rPr lang="en-US" dirty="0"/>
              <a:t>Known grade reassignment (8th skipped to 9th) – request exception</a:t>
            </a:r>
          </a:p>
          <a:p>
            <a:pPr lvl="2"/>
            <a:r>
              <a:rPr lang="en-US" dirty="0"/>
              <a:t>CEDAR/COGNOS report EOY Cross LEA Student Lookup by SASID</a:t>
            </a:r>
          </a:p>
          <a:p>
            <a:pPr lvl="1"/>
            <a:r>
              <a:rPr lang="en-US" dirty="0"/>
              <a:t>Believe SASID used in error by another district – call SEY Collection Lead 720-484-9057</a:t>
            </a:r>
          </a:p>
          <a:p>
            <a:pPr lvl="1"/>
            <a:r>
              <a:rPr lang="en-US" dirty="0"/>
              <a:t>Other reason believe AYG assignment is incorrect – call SEY Collection Lead 720-484-9057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02EB8-4C04-AD56-EAB4-ADE53594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26D834-DDE1-9994-583F-7D678500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Superintendent Verification Form</a:t>
            </a:r>
          </a:p>
        </p:txBody>
      </p:sp>
      <p:pic>
        <p:nvPicPr>
          <p:cNvPr id="8" name="Content Placeholder 7" descr="Sample SEY Sign-off form">
            <a:extLst>
              <a:ext uri="{FF2B5EF4-FFF2-40B4-BE49-F238E27FC236}">
                <a16:creationId xmlns:a16="http://schemas.microsoft.com/office/drawing/2014/main" id="{7AF9C2B2-DF69-A12B-0A03-12DED5AFD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697" y="208723"/>
            <a:ext cx="6534583" cy="4714671"/>
          </a:xfrm>
        </p:spPr>
      </p:pic>
      <p:pic>
        <p:nvPicPr>
          <p:cNvPr id="4" name="Picture 3" descr="Sample SEY Status Dashboard highlighting download sign-off form button">
            <a:extLst>
              <a:ext uri="{FF2B5EF4-FFF2-40B4-BE49-F238E27FC236}">
                <a16:creationId xmlns:a16="http://schemas.microsoft.com/office/drawing/2014/main" id="{E784EFB6-A581-63D2-6B5D-8AAC6602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06" y="3614008"/>
            <a:ext cx="6015197" cy="238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0BAC54-386B-D6E0-622F-4FBFFD3106FB}"/>
              </a:ext>
            </a:extLst>
          </p:cNvPr>
          <p:cNvSpPr/>
          <p:nvPr/>
        </p:nvSpPr>
        <p:spPr>
          <a:xfrm>
            <a:off x="7479793" y="208723"/>
            <a:ext cx="4434510" cy="5788665"/>
          </a:xfrm>
          <a:prstGeom prst="roundRect">
            <a:avLst/>
          </a:prstGeom>
          <a:solidFill>
            <a:srgbClr val="2C3384">
              <a:alpha val="6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Checklist before submitting form: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Snapshot Updated at least once (10/20/23 date or later)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Error Free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All additional changes addressed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Data Validated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Form contains rates for all categories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Signature date after the ‘last updated date’ on your status dashboard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Snapshot created date on top of form matches last updated date on status dashboard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Signature Date 11/09/2023 or later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/>
              <a:t>Email completed forms to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1B2A1-E113-4B4E-7384-6D6ABD92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6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43D4-7C9D-E6E3-A00E-FDBAD7EB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SEY Public Data Release</a:t>
            </a:r>
            <a:br>
              <a:rPr lang="en-US" dirty="0"/>
            </a:br>
            <a:r>
              <a:rPr lang="en-US" dirty="0"/>
              <a:t>Scheduled Date – January 9, 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655E6-9207-5B95-236B-E19FB5A4B3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Education statistics based upon the 2022-2023 SEY data are embargoed until the public data release in January 2024</a:t>
            </a:r>
          </a:p>
          <a:p>
            <a:pPr lvl="1"/>
            <a:r>
              <a:rPr lang="en-US" dirty="0"/>
              <a:t>District data available through COGNOS/CEDAR reports</a:t>
            </a:r>
          </a:p>
          <a:p>
            <a:r>
              <a:rPr lang="en-US" dirty="0"/>
              <a:t>Districts receive a preview of the state-wide data a few days prior to the public data release</a:t>
            </a:r>
          </a:p>
          <a:p>
            <a:pPr lvl="1"/>
            <a:r>
              <a:rPr lang="en-US" dirty="0"/>
              <a:t>Sent to SEY Data Respondents from the SEY Collection Lead</a:t>
            </a:r>
          </a:p>
          <a:p>
            <a:pPr lvl="1"/>
            <a:r>
              <a:rPr lang="en-US" dirty="0"/>
              <a:t>SEY Data Respondents should share with applicable administrative staff within their district (i.e. superintendent, accountability contact, etc.)</a:t>
            </a:r>
          </a:p>
          <a:p>
            <a:r>
              <a:rPr lang="en-US" dirty="0"/>
              <a:t>CDE sends out a press release and notifications through their communication department when this data is publicly released</a:t>
            </a:r>
          </a:p>
          <a:p>
            <a:pPr lvl="1"/>
            <a:r>
              <a:rPr lang="en-US" dirty="0"/>
              <a:t>SEY Data Collection lead will send an email to data respondents when the embargo has lifted and data has been publicly released as well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E7BD2-93B9-DA5B-F1CC-641056CE11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Mobility/Stability Rates &amp; Statistics</a:t>
            </a:r>
            <a:endParaRPr lang="en-US" dirty="0"/>
          </a:p>
          <a:p>
            <a:pPr lvl="1"/>
            <a:r>
              <a:rPr lang="en-US" dirty="0"/>
              <a:t>Annual calculation</a:t>
            </a:r>
          </a:p>
          <a:p>
            <a:pPr lvl="1"/>
            <a:r>
              <a:rPr lang="en-US" dirty="0"/>
              <a:t>Reflect students in grades K-12</a:t>
            </a:r>
          </a:p>
          <a:p>
            <a:r>
              <a:rPr lang="en-US" dirty="0">
                <a:hlinkClick r:id="rId3"/>
              </a:rPr>
              <a:t>Dropout Rates &amp; Statistics</a:t>
            </a:r>
            <a:endParaRPr lang="en-US" dirty="0"/>
          </a:p>
          <a:p>
            <a:pPr lvl="1"/>
            <a:r>
              <a:rPr lang="en-US" dirty="0"/>
              <a:t>Annual calculation</a:t>
            </a:r>
          </a:p>
          <a:p>
            <a:pPr lvl="1"/>
            <a:r>
              <a:rPr lang="en-US" dirty="0"/>
              <a:t>Reflect students in grades 7-12</a:t>
            </a:r>
          </a:p>
          <a:p>
            <a:pPr lvl="1"/>
            <a:r>
              <a:rPr lang="en-US" dirty="0"/>
              <a:t>Annual Instructional Program Service Type (IPST) status</a:t>
            </a:r>
          </a:p>
          <a:p>
            <a:r>
              <a:rPr lang="en-US" dirty="0">
                <a:hlinkClick r:id="rId4"/>
              </a:rPr>
              <a:t>Graduation/Completion Rates &amp; Statistics</a:t>
            </a:r>
            <a:endParaRPr lang="en-US" dirty="0"/>
          </a:p>
          <a:p>
            <a:pPr lvl="1"/>
            <a:r>
              <a:rPr lang="en-US" dirty="0"/>
              <a:t>Cohort based calculation</a:t>
            </a:r>
          </a:p>
          <a:p>
            <a:pPr lvl="1"/>
            <a:r>
              <a:rPr lang="en-US" dirty="0"/>
              <a:t>Reflect students in given Anticipated Year of Graduation (AYG) cohort</a:t>
            </a:r>
          </a:p>
          <a:p>
            <a:pPr lvl="1"/>
            <a:r>
              <a:rPr lang="en-US" dirty="0"/>
              <a:t>IPST cohort based upon qualifying IPST status at some point during </a:t>
            </a:r>
            <a:br>
              <a:rPr lang="en-US" dirty="0"/>
            </a:br>
            <a:r>
              <a:rPr lang="en-US" dirty="0"/>
              <a:t>9-12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2EFD9-364B-E231-9FB4-97350034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0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B7027DE1D1C4E977647345B5DE593" ma:contentTypeVersion="16" ma:contentTypeDescription="Create a new document." ma:contentTypeScope="" ma:versionID="65ded59a9640b02e6771fde2be686c86">
  <xsd:schema xmlns:xsd="http://www.w3.org/2001/XMLSchema" xmlns:xs="http://www.w3.org/2001/XMLSchema" xmlns:p="http://schemas.microsoft.com/office/2006/metadata/properties" xmlns:ns2="c21e8cdb-1625-4fb9-abda-5a8e0a245cd4" xmlns:ns3="f2d644fe-f34c-46d7-b237-4b16324a78fb" targetNamespace="http://schemas.microsoft.com/office/2006/metadata/properties" ma:root="true" ma:fieldsID="ba7486fb836b06f30958a9360e7a3eba" ns2:_="" ns3:_="">
    <xsd:import namespace="c21e8cdb-1625-4fb9-abda-5a8e0a245cd4"/>
    <xsd:import namespace="f2d644fe-f34c-46d7-b237-4b16324a7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e8cdb-1625-4fb9-abda-5a8e0a245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644fe-f34c-46d7-b237-4b16324a7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f242ec-c9a4-4c7d-a564-b6ace1d258b5}" ma:internalName="TaxCatchAll" ma:showField="CatchAllData" ma:web="f2d644fe-f34c-46d7-b237-4b16324a7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d644fe-f34c-46d7-b237-4b16324a78fb" xsi:nil="true"/>
    <lcf76f155ced4ddcb4097134ff3c332f xmlns="c21e8cdb-1625-4fb9-abda-5a8e0a245c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68E03-D4CC-49FD-838D-CF1A14AF6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e8cdb-1625-4fb9-abda-5a8e0a245cd4"/>
    <ds:schemaRef ds:uri="f2d644fe-f34c-46d7-b237-4b16324a7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A5DDAB-B359-4012-8C98-793DD1F58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19018-E27A-41B7-B83B-80196F78D0EC}">
  <ds:schemaRefs>
    <ds:schemaRef ds:uri="http://schemas.microsoft.com/office/2006/metadata/properties"/>
    <ds:schemaRef ds:uri="http://schemas.microsoft.com/office/infopath/2007/PartnerControls"/>
    <ds:schemaRef ds:uri="f2d644fe-f34c-46d7-b237-4b16324a78fb"/>
    <ds:schemaRef ds:uri="c21e8cdb-1625-4fb9-abda-5a8e0a245c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1698</Words>
  <Application>Microsoft Office PowerPoint</Application>
  <PresentationFormat>Widescreen</PresentationFormat>
  <Paragraphs>286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Museo Slab 500</vt:lpstr>
      <vt:lpstr>Wingdings</vt:lpstr>
      <vt:lpstr>Office Theme</vt:lpstr>
      <vt:lpstr>1_Office Theme</vt:lpstr>
      <vt:lpstr>Student End of Year Office Hours</vt:lpstr>
      <vt:lpstr>Agenda</vt:lpstr>
      <vt:lpstr>Timeline Review:  What should I be working on at this point in the collection?</vt:lpstr>
      <vt:lpstr>Exception Requests &amp; Data Change Requests</vt:lpstr>
      <vt:lpstr>Anticipated Year of Graduation (AYG)</vt:lpstr>
      <vt:lpstr>AYG represented in a High School Population</vt:lpstr>
      <vt:lpstr>SE186 Errors</vt:lpstr>
      <vt:lpstr>Superintendent Verification Form</vt:lpstr>
      <vt:lpstr>SEY Public Data Release Scheduled Date – January 9, 2024</vt:lpstr>
      <vt:lpstr>SEY Privacy Guidelines: District &amp; School Level Data</vt:lpstr>
      <vt:lpstr>Privacy Methods</vt:lpstr>
      <vt:lpstr>Privacy Guidelines: Graduation Example</vt:lpstr>
      <vt:lpstr>Q&amp;A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Ward, Reagan</cp:lastModifiedBy>
  <cp:revision>24</cp:revision>
  <dcterms:created xsi:type="dcterms:W3CDTF">2019-06-25T17:30:52Z</dcterms:created>
  <dcterms:modified xsi:type="dcterms:W3CDTF">2023-11-17T15:43:44Z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0x010100C29B7027DE1D1C4E977647345B5DE593</vt:lpwstr>
  </property>
  <property fmtid="{D5CDD505-2E9C-101B-9397-08002B2CF9AE}" pid="3" name="MediaServiceImageTags">
    <vt:lpwstr/>
  </property>
</Properties>
</file>