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4"/>
  </p:notesMasterIdLst>
  <p:sldIdLst>
    <p:sldId id="256" r:id="rId5"/>
    <p:sldId id="283" r:id="rId6"/>
    <p:sldId id="5757" r:id="rId7"/>
    <p:sldId id="259" r:id="rId8"/>
    <p:sldId id="261" r:id="rId9"/>
    <p:sldId id="262" r:id="rId10"/>
    <p:sldId id="5097" r:id="rId11"/>
    <p:sldId id="5098" r:id="rId12"/>
    <p:sldId id="5672" r:id="rId13"/>
    <p:sldId id="5879" r:id="rId14"/>
    <p:sldId id="5874" r:id="rId15"/>
    <p:sldId id="5880" r:id="rId16"/>
    <p:sldId id="5876" r:id="rId17"/>
    <p:sldId id="5717" r:id="rId18"/>
    <p:sldId id="5877" r:id="rId19"/>
    <p:sldId id="5878" r:id="rId20"/>
    <p:sldId id="265" r:id="rId21"/>
    <p:sldId id="5860" r:id="rId22"/>
    <p:sldId id="281" r:id="rId23"/>
    <p:sldId id="5865" r:id="rId24"/>
    <p:sldId id="5866" r:id="rId25"/>
    <p:sldId id="5861" r:id="rId26"/>
    <p:sldId id="5862" r:id="rId27"/>
    <p:sldId id="282" r:id="rId28"/>
    <p:sldId id="5864" r:id="rId29"/>
    <p:sldId id="5863" r:id="rId30"/>
    <p:sldId id="5867" r:id="rId31"/>
    <p:sldId id="266" r:id="rId32"/>
    <p:sldId id="541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0B0"/>
    <a:srgbClr val="FFFF99"/>
    <a:srgbClr val="FFC6C6"/>
    <a:srgbClr val="FFFFCC"/>
    <a:srgbClr val="A3DBFF"/>
    <a:srgbClr val="0070C0"/>
    <a:srgbClr val="FF9900"/>
    <a:srgbClr val="C0C0C0"/>
    <a:srgbClr val="EFF2F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875F5-F08F-48F0-BF6E-45474135F722}" v="2" dt="2025-04-09T18:55:43.063"/>
    <p1510:client id="{5B9D45D9-8B00-4F7F-9A66-E487A3CBE7EA}" v="525" dt="2025-04-09T21:51:22.037"/>
    <p1510:client id="{755D4D08-3F12-4932-B84B-62DEFFE1BA54}" v="18" dt="2025-04-09T16:47:17.443"/>
    <p1510:client id="{CCEC3188-CFAD-D64B-3B95-DFAF1393693F}" v="344" dt="2025-04-10T04:24:24.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sldChg chg="modSp mod">
        <pc:chgData name="Heitman, Lindsey" userId="a9773a47-99d2-4599-9377-6d37e9ec0bd3" providerId="ADAL" clId="{280287F6-50B7-42EC-9145-4CBCC107061D}" dt="2025-03-05T21:46:12.743" v="344" actId="20577"/>
        <pc:sldMkLst>
          <pc:docMk/>
          <pc:sldMk cId="3227145924" sldId="5097"/>
        </pc:sldMkLst>
        <pc:graphicFrameChg chg="modGraphic">
          <ac:chgData name="Heitman, Lindsey" userId="a9773a47-99d2-4599-9377-6d37e9ec0bd3" providerId="ADAL" clId="{280287F6-50B7-42EC-9145-4CBCC107061D}" dt="2025-03-05T21:46:12.743" v="344" actId="20577"/>
          <ac:graphicFrameMkLst>
            <pc:docMk/>
            <pc:sldMk cId="3227145924" sldId="5097"/>
            <ac:graphicFrameMk id="7" creationId="{2864BB53-F741-4FFC-0348-1AC10AD60EEB}"/>
          </ac:graphicFrameMkLst>
        </pc:graphicFrameChg>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modSp mod">
        <pc:chgData name="Gudka, Dawna" userId="823cceae-331b-41d6-9a63-34ad6d1db55c" providerId="ADAL" clId="{73E549BD-6A98-4C15-B9FD-818DC147F65D}" dt="2025-02-20T00:44:42.238" v="12" actId="6549"/>
        <pc:sldMkLst>
          <pc:docMk/>
          <pc:sldMk cId="1037917088" sldId="5098"/>
        </pc:sldMkLst>
        <pc:graphicFrameChg chg="mod modGraphic">
          <ac:chgData name="Gudka, Dawna" userId="823cceae-331b-41d6-9a63-34ad6d1db55c" providerId="ADAL" clId="{73E549BD-6A98-4C15-B9FD-818DC147F65D}" dt="2025-02-20T00:44:42.238" v="12" actId="6549"/>
          <ac:graphicFrameMkLst>
            <pc:docMk/>
            <pc:sldMk cId="1037917088" sldId="5098"/>
            <ac:graphicFrameMk id="5" creationId="{5E4612F7-68C6-57CA-E918-38EF641F73CF}"/>
          </ac:graphicFrameMkLst>
        </pc:graphicFrameChg>
      </pc:sldChg>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pChg chg="mod">
          <ac:chgData name="Rhodes, Tara" userId="S::rhodes_t@cde.state.co.us::566307b0-1e17-4826-87e1-0feb85a922f2" providerId="AD" clId="Web-{EEA3803C-4116-3D47-9E05-F6D6850486B6}" dt="2025-04-02T14:50:43.548" v="28" actId="20577"/>
          <ac:spMkLst>
            <pc:docMk/>
            <pc:sldMk cId="485604172" sldId="266"/>
            <ac:spMk id="5" creationId="{6C99DE1B-230B-F674-201C-63770ADF302C}"/>
          </ac:spMkLst>
        </pc:spChg>
      </pc:sldChg>
      <pc:sldChg chg="modSp ord">
        <pc:chgData name="Rhodes, Tara" userId="S::rhodes_t@cde.state.co.us::566307b0-1e17-4826-87e1-0feb85a922f2" providerId="AD" clId="Web-{EEA3803C-4116-3D47-9E05-F6D6850486B6}" dt="2025-04-02T20:03:28.199" v="2341" actId="20577"/>
        <pc:sldMkLst>
          <pc:docMk/>
          <pc:sldMk cId="499285695" sldId="281"/>
        </pc:sldMkLst>
        <pc:spChg chg="mod">
          <ac:chgData name="Rhodes, Tara" userId="S::rhodes_t@cde.state.co.us::566307b0-1e17-4826-87e1-0feb85a922f2" providerId="AD" clId="Web-{EEA3803C-4116-3D47-9E05-F6D6850486B6}" dt="2025-04-02T15:08:10.758" v="1276" actId="20577"/>
          <ac:spMkLst>
            <pc:docMk/>
            <pc:sldMk cId="499285695" sldId="281"/>
            <ac:spMk id="3" creationId="{1B9C7BB2-B6FE-DD35-1F02-AF2FD3420B3E}"/>
          </ac:spMkLst>
        </pc:spChg>
        <pc:spChg chg="mod">
          <ac:chgData name="Rhodes, Tara" userId="S::rhodes_t@cde.state.co.us::566307b0-1e17-4826-87e1-0feb85a922f2" providerId="AD" clId="Web-{EEA3803C-4116-3D47-9E05-F6D6850486B6}" dt="2025-04-02T20:03:28.199" v="2341" actId="20577"/>
          <ac:spMkLst>
            <pc:docMk/>
            <pc:sldMk cId="499285695" sldId="281"/>
            <ac:spMk id="9" creationId="{7AD7D3E7-CDBE-F2DD-06AE-B7034131DD1B}"/>
          </ac:spMkLst>
        </pc:spChg>
        <pc:spChg chg="mod">
          <ac:chgData name="Rhodes, Tara" userId="S::rhodes_t@cde.state.co.us::566307b0-1e17-4826-87e1-0feb85a922f2" providerId="AD" clId="Web-{EEA3803C-4116-3D47-9E05-F6D6850486B6}" dt="2025-04-02T14:51:14.111" v="49" actId="20577"/>
          <ac:spMkLst>
            <pc:docMk/>
            <pc:sldMk cId="499285695" sldId="281"/>
            <ac:spMk id="10" creationId="{7B2C4AD6-4A03-FE88-BBF0-E3D14B7C1172}"/>
          </ac:spMkLst>
        </pc:spChg>
        <pc:spChg chg="mod">
          <ac:chgData name="Rhodes, Tara" userId="S::rhodes_t@cde.state.co.us::566307b0-1e17-4826-87e1-0feb85a922f2" providerId="AD" clId="Web-{EEA3803C-4116-3D47-9E05-F6D6850486B6}" dt="2025-04-02T14:51:19.986" v="52" actId="20577"/>
          <ac:spMkLst>
            <pc:docMk/>
            <pc:sldMk cId="499285695" sldId="281"/>
            <ac:spMk id="11" creationId="{D88AF699-3E25-6431-F4A1-3FA55D404131}"/>
          </ac:spMkLst>
        </pc:spChg>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pChg chg="mod ord">
          <ac:chgData name="Rhodes, Tara" userId="S::rhodes_t@cde.state.co.us::566307b0-1e17-4826-87e1-0feb85a922f2" providerId="AD" clId="Web-{EEA3803C-4116-3D47-9E05-F6D6850486B6}" dt="2025-04-02T15:20:37.420" v="1464"/>
          <ac:spMkLst>
            <pc:docMk/>
            <pc:sldMk cId="4231742710" sldId="5860"/>
            <ac:spMk id="2" creationId="{BB62F476-C467-63E1-5D05-7B108E2DABD0}"/>
          </ac:spMkLst>
        </pc:spChg>
        <pc:spChg chg="mod ord">
          <ac:chgData name="Rhodes, Tara" userId="S::rhodes_t@cde.state.co.us::566307b0-1e17-4826-87e1-0feb85a922f2" providerId="AD" clId="Web-{EEA3803C-4116-3D47-9E05-F6D6850486B6}" dt="2025-04-02T15:20:37.420" v="1464"/>
          <ac:spMkLst>
            <pc:docMk/>
            <pc:sldMk cId="4231742710" sldId="5860"/>
            <ac:spMk id="3" creationId="{16596C0C-2CD7-203A-A09B-78123AC55BA3}"/>
          </ac:spMkLst>
        </pc:spChg>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pChg chg="mod ord">
          <ac:chgData name="Rhodes, Tara" userId="S::rhodes_t@cde.state.co.us::566307b0-1e17-4826-87e1-0feb85a922f2" providerId="AD" clId="Web-{EEA3803C-4116-3D47-9E05-F6D6850486B6}" dt="2025-04-02T15:20:45.732" v="1465"/>
          <ac:spMkLst>
            <pc:docMk/>
            <pc:sldMk cId="1990834005" sldId="5861"/>
            <ac:spMk id="2" creationId="{C3AF2620-4826-08D8-9D43-E20D7C778ED5}"/>
          </ac:spMkLst>
        </pc:spChg>
        <pc:spChg chg="mod ord">
          <ac:chgData name="Rhodes, Tara" userId="S::rhodes_t@cde.state.co.us::566307b0-1e17-4826-87e1-0feb85a922f2" providerId="AD" clId="Web-{EEA3803C-4116-3D47-9E05-F6D6850486B6}" dt="2025-04-02T15:20:45.732" v="1465"/>
          <ac:spMkLst>
            <pc:docMk/>
            <pc:sldMk cId="1990834005" sldId="5861"/>
            <ac:spMk id="3" creationId="{FC3D0363-8A56-B66F-8F5B-901AEEBAF247}"/>
          </ac:spMkLst>
        </pc:spChg>
      </pc:sldChg>
      <pc:sldChg chg="modSp new">
        <pc:chgData name="Rhodes, Tara" userId="S::rhodes_t@cde.state.co.us::566307b0-1e17-4826-87e1-0feb85a922f2" providerId="AD" clId="Web-{EEA3803C-4116-3D47-9E05-F6D6850486B6}" dt="2025-04-02T20:11:15.468" v="2892" actId="1076"/>
        <pc:sldMkLst>
          <pc:docMk/>
          <pc:sldMk cId="323882115" sldId="5862"/>
        </pc:sldMkLst>
        <pc:spChg chg="mod">
          <ac:chgData name="Rhodes, Tara" userId="S::rhodes_t@cde.state.co.us::566307b0-1e17-4826-87e1-0feb85a922f2" providerId="AD" clId="Web-{EEA3803C-4116-3D47-9E05-F6D6850486B6}" dt="2025-04-02T15:19:52.216" v="1449" actId="20577"/>
          <ac:spMkLst>
            <pc:docMk/>
            <pc:sldMk cId="323882115" sldId="5862"/>
            <ac:spMk id="2" creationId="{4066971D-F694-7165-F271-C74E16D6B1CA}"/>
          </ac:spMkLst>
        </pc:spChg>
        <pc:spChg chg="mod">
          <ac:chgData name="Rhodes, Tara" userId="S::rhodes_t@cde.state.co.us::566307b0-1e17-4826-87e1-0feb85a922f2" providerId="AD" clId="Web-{EEA3803C-4116-3D47-9E05-F6D6850486B6}" dt="2025-04-02T20:11:15.468" v="2892" actId="1076"/>
          <ac:spMkLst>
            <pc:docMk/>
            <pc:sldMk cId="323882115" sldId="5862"/>
            <ac:spMk id="3" creationId="{41AFA0FD-B86A-1B78-F882-00007A276D24}"/>
          </ac:spMkLst>
        </pc:spChg>
        <pc:spChg chg="mod">
          <ac:chgData name="Rhodes, Tara" userId="S::rhodes_t@cde.state.co.us::566307b0-1e17-4826-87e1-0feb85a922f2" providerId="AD" clId="Web-{EEA3803C-4116-3D47-9E05-F6D6850486B6}" dt="2025-04-02T20:08:56.654" v="2611" actId="20577"/>
          <ac:spMkLst>
            <pc:docMk/>
            <pc:sldMk cId="323882115" sldId="5862"/>
            <ac:spMk id="5" creationId="{0F3493FD-A261-76AB-ED04-D1848C1B5ACB}"/>
          </ac:spMkLst>
        </pc:spChg>
        <pc:spChg chg="mod">
          <ac:chgData name="Rhodes, Tara" userId="S::rhodes_t@cde.state.co.us::566307b0-1e17-4826-87e1-0feb85a922f2" providerId="AD" clId="Web-{EEA3803C-4116-3D47-9E05-F6D6850486B6}" dt="2025-04-02T20:08:40.435" v="2570" actId="20577"/>
          <ac:spMkLst>
            <pc:docMk/>
            <pc:sldMk cId="323882115" sldId="5862"/>
            <ac:spMk id="6" creationId="{437F53E5-DFE6-2A47-5B11-0BF35D47FE2B}"/>
          </ac:spMkLst>
        </pc:spChg>
      </pc:sldChg>
      <pc:sldChg chg="modSp new">
        <pc:chgData name="Rhodes, Tara" userId="S::rhodes_t@cde.state.co.us::566307b0-1e17-4826-87e1-0feb85a922f2" providerId="AD" clId="Web-{EEA3803C-4116-3D47-9E05-F6D6850486B6}" dt="2025-04-02T20:16:32.376" v="3309" actId="20577"/>
        <pc:sldMkLst>
          <pc:docMk/>
          <pc:sldMk cId="1135543252" sldId="5863"/>
        </pc:sldMkLst>
        <pc:spChg chg="mod">
          <ac:chgData name="Rhodes, Tara" userId="S::rhodes_t@cde.state.co.us::566307b0-1e17-4826-87e1-0feb85a922f2" providerId="AD" clId="Web-{EEA3803C-4116-3D47-9E05-F6D6850486B6}" dt="2025-04-02T15:21:26.592" v="1504" actId="20577"/>
          <ac:spMkLst>
            <pc:docMk/>
            <pc:sldMk cId="1135543252" sldId="5863"/>
            <ac:spMk id="2" creationId="{AA0715C6-B47E-3EDA-AA3F-13AD1C6EA062}"/>
          </ac:spMkLst>
        </pc:spChg>
        <pc:spChg chg="mod">
          <ac:chgData name="Rhodes, Tara" userId="S::rhodes_t@cde.state.co.us::566307b0-1e17-4826-87e1-0feb85a922f2" providerId="AD" clId="Web-{EEA3803C-4116-3D47-9E05-F6D6850486B6}" dt="2025-04-02T20:16:32.376" v="3309" actId="20577"/>
          <ac:spMkLst>
            <pc:docMk/>
            <pc:sldMk cId="1135543252" sldId="5863"/>
            <ac:spMk id="3" creationId="{0659ADA5-CABC-5A2B-5217-61E8CE9B0EDA}"/>
          </ac:spMkLst>
        </pc:spChg>
        <pc:spChg chg="mod">
          <ac:chgData name="Rhodes, Tara" userId="S::rhodes_t@cde.state.co.us::566307b0-1e17-4826-87e1-0feb85a922f2" providerId="AD" clId="Web-{EEA3803C-4116-3D47-9E05-F6D6850486B6}" dt="2025-04-02T20:12:20.718" v="2990" actId="20577"/>
          <ac:spMkLst>
            <pc:docMk/>
            <pc:sldMk cId="1135543252" sldId="5863"/>
            <ac:spMk id="5" creationId="{FD275F6B-4AF5-ED5D-60F5-99C06CA01C6F}"/>
          </ac:spMkLst>
        </pc:spChg>
        <pc:spChg chg="mod">
          <ac:chgData name="Rhodes, Tara" userId="S::rhodes_t@cde.state.co.us::566307b0-1e17-4826-87e1-0feb85a922f2" providerId="AD" clId="Web-{EEA3803C-4116-3D47-9E05-F6D6850486B6}" dt="2025-04-02T20:12:14.296" v="2958" actId="20577"/>
          <ac:spMkLst>
            <pc:docMk/>
            <pc:sldMk cId="1135543252" sldId="5863"/>
            <ac:spMk id="6" creationId="{9DF260CC-2BA1-2C05-F0D9-8DBB4850D807}"/>
          </ac:spMkLst>
        </pc:spChg>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pChg chg="mod ord">
          <ac:chgData name="Rhodes, Tara" userId="S::rhodes_t@cde.state.co.us::566307b0-1e17-4826-87e1-0feb85a922f2" providerId="AD" clId="Web-{EEA3803C-4116-3D47-9E05-F6D6850486B6}" dt="2025-04-02T15:21:42.576" v="1515" actId="20577"/>
          <ac:spMkLst>
            <pc:docMk/>
            <pc:sldMk cId="1833610623" sldId="5864"/>
            <ac:spMk id="2" creationId="{AFF94A6C-9C1E-E7D3-64E5-9C2732F0CD6D}"/>
          </ac:spMkLst>
        </pc:spChg>
        <pc:spChg chg="mod ord">
          <ac:chgData name="Rhodes, Tara" userId="S::rhodes_t@cde.state.co.us::566307b0-1e17-4826-87e1-0feb85a922f2" providerId="AD" clId="Web-{EEA3803C-4116-3D47-9E05-F6D6850486B6}" dt="2025-04-02T15:21:38.217" v="1506"/>
          <ac:spMkLst>
            <pc:docMk/>
            <pc:sldMk cId="1833610623" sldId="5864"/>
            <ac:spMk id="4" creationId="{B3AF1EC3-03A6-CBFA-8F2E-23AB2F98E658}"/>
          </ac:spMkLst>
        </pc:spChg>
      </pc:sldChg>
      <pc:sldChg chg="modSp new">
        <pc:chgData name="Rhodes, Tara" userId="S::rhodes_t@cde.state.co.us::566307b0-1e17-4826-87e1-0feb85a922f2" providerId="AD" clId="Web-{EEA3803C-4116-3D47-9E05-F6D6850486B6}" dt="2025-04-02T15:29:44.486" v="1968" actId="20577"/>
        <pc:sldMkLst>
          <pc:docMk/>
          <pc:sldMk cId="2147036906" sldId="5865"/>
        </pc:sldMkLst>
        <pc:spChg chg="mod">
          <ac:chgData name="Rhodes, Tara" userId="S::rhodes_t@cde.state.co.us::566307b0-1e17-4826-87e1-0feb85a922f2" providerId="AD" clId="Web-{EEA3803C-4116-3D47-9E05-F6D6850486B6}" dt="2025-04-02T15:26:10.297" v="1718" actId="20577"/>
          <ac:spMkLst>
            <pc:docMk/>
            <pc:sldMk cId="2147036906" sldId="5865"/>
            <ac:spMk id="2" creationId="{3A727A5F-8215-E4D1-2669-3A7682A3770F}"/>
          </ac:spMkLst>
        </pc:spChg>
        <pc:spChg chg="mod">
          <ac:chgData name="Rhodes, Tara" userId="S::rhodes_t@cde.state.co.us::566307b0-1e17-4826-87e1-0feb85a922f2" providerId="AD" clId="Web-{EEA3803C-4116-3D47-9E05-F6D6850486B6}" dt="2025-04-02T15:29:44.486" v="1968" actId="20577"/>
          <ac:spMkLst>
            <pc:docMk/>
            <pc:sldMk cId="2147036906" sldId="5865"/>
            <ac:spMk id="3" creationId="{89BBEE96-5C72-65AB-74B9-0DB3FA10DE09}"/>
          </ac:spMkLst>
        </pc:spChg>
        <pc:spChg chg="mod">
          <ac:chgData name="Rhodes, Tara" userId="S::rhodes_t@cde.state.co.us::566307b0-1e17-4826-87e1-0feb85a922f2" providerId="AD" clId="Web-{EEA3803C-4116-3D47-9E05-F6D6850486B6}" dt="2025-04-02T15:26:59.626" v="1760" actId="14100"/>
          <ac:spMkLst>
            <pc:docMk/>
            <pc:sldMk cId="2147036906" sldId="5865"/>
            <ac:spMk id="5" creationId="{3AFF7B02-9F99-FC15-B0D0-A146285EB28E}"/>
          </ac:spMkLst>
        </pc:spChg>
        <pc:spChg chg="mod">
          <ac:chgData name="Rhodes, Tara" userId="S::rhodes_t@cde.state.co.us::566307b0-1e17-4826-87e1-0feb85a922f2" providerId="AD" clId="Web-{EEA3803C-4116-3D47-9E05-F6D6850486B6}" dt="2025-04-02T15:26:41.875" v="1744" actId="20577"/>
          <ac:spMkLst>
            <pc:docMk/>
            <pc:sldMk cId="2147036906" sldId="5865"/>
            <ac:spMk id="6" creationId="{1ECC71D4-4275-2009-0206-B1147D028C21}"/>
          </ac:spMkLst>
        </pc:spChg>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pChg chg="mod">
          <ac:chgData name="Rhodes, Tara" userId="S::rhodes_t@cde.state.co.us::566307b0-1e17-4826-87e1-0feb85a922f2" providerId="AD" clId="Web-{EEA3803C-4116-3D47-9E05-F6D6850486B6}" dt="2025-04-02T15:30:48.955" v="1983" actId="20577"/>
          <ac:spMkLst>
            <pc:docMk/>
            <pc:sldMk cId="1953538231" sldId="5866"/>
            <ac:spMk id="2" creationId="{75828E01-18F4-F814-8393-53F2AAA33F5C}"/>
          </ac:spMkLst>
        </pc:spChg>
        <pc:spChg chg="mod">
          <ac:chgData name="Rhodes, Tara" userId="S::rhodes_t@cde.state.co.us::566307b0-1e17-4826-87e1-0feb85a922f2" providerId="AD" clId="Web-{EEA3803C-4116-3D47-9E05-F6D6850486B6}" dt="2025-04-02T20:05:43.653" v="2435" actId="20577"/>
          <ac:spMkLst>
            <pc:docMk/>
            <pc:sldMk cId="1953538231" sldId="5866"/>
            <ac:spMk id="3" creationId="{B7C0FB3E-2A3D-2BD2-AFBE-160FED25B1CD}"/>
          </ac:spMkLst>
        </pc:spChg>
      </pc:sldChg>
      <pc:sldChg chg="modSp new">
        <pc:chgData name="Rhodes, Tara" userId="S::rhodes_t@cde.state.co.us::566307b0-1e17-4826-87e1-0feb85a922f2" providerId="AD" clId="Web-{EEA3803C-4116-3D47-9E05-F6D6850486B6}" dt="2025-04-02T20:20:15.737" v="3655" actId="20577"/>
        <pc:sldMkLst>
          <pc:docMk/>
          <pc:sldMk cId="612951964" sldId="5867"/>
        </pc:sldMkLst>
        <pc:spChg chg="mod">
          <ac:chgData name="Rhodes, Tara" userId="S::rhodes_t@cde.state.co.us::566307b0-1e17-4826-87e1-0feb85a922f2" providerId="AD" clId="Web-{EEA3803C-4116-3D47-9E05-F6D6850486B6}" dt="2025-04-02T20:16:49.533" v="3345" actId="20577"/>
          <ac:spMkLst>
            <pc:docMk/>
            <pc:sldMk cId="612951964" sldId="5867"/>
            <ac:spMk id="2" creationId="{5D94F08B-D708-0B11-B4EF-329690C58549}"/>
          </ac:spMkLst>
        </pc:spChg>
        <pc:spChg chg="mod">
          <ac:chgData name="Rhodes, Tara" userId="S::rhodes_t@cde.state.co.us::566307b0-1e17-4826-87e1-0feb85a922f2" providerId="AD" clId="Web-{EEA3803C-4116-3D47-9E05-F6D6850486B6}" dt="2025-04-02T20:20:15.737" v="3655" actId="20577"/>
          <ac:spMkLst>
            <pc:docMk/>
            <pc:sldMk cId="612951964" sldId="5867"/>
            <ac:spMk id="3" creationId="{BBB3D6F3-919F-7FB7-00AB-1FE14667D242}"/>
          </ac:spMkLst>
        </pc:spChg>
        <pc:spChg chg="mod">
          <ac:chgData name="Rhodes, Tara" userId="S::rhodes_t@cde.state.co.us::566307b0-1e17-4826-87e1-0feb85a922f2" providerId="AD" clId="Web-{EEA3803C-4116-3D47-9E05-F6D6850486B6}" dt="2025-04-02T20:16:55.501" v="3366" actId="20577"/>
          <ac:spMkLst>
            <pc:docMk/>
            <pc:sldMk cId="612951964" sldId="5867"/>
            <ac:spMk id="5" creationId="{CE08268B-A3CC-5569-8BCF-011F1104C608}"/>
          </ac:spMkLst>
        </pc:spChg>
        <pc:spChg chg="mod">
          <ac:chgData name="Rhodes, Tara" userId="S::rhodes_t@cde.state.co.us::566307b0-1e17-4826-87e1-0feb85a922f2" providerId="AD" clId="Web-{EEA3803C-4116-3D47-9E05-F6D6850486B6}" dt="2025-04-02T20:17:11.017" v="3384" actId="20577"/>
          <ac:spMkLst>
            <pc:docMk/>
            <pc:sldMk cId="612951964" sldId="5867"/>
            <ac:spMk id="6" creationId="{273E314C-612C-C4DD-9705-4533AB4BFFAC}"/>
          </ac:spMkLst>
        </pc:spChg>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modSp mod">
        <pc:chgData name="Ward, Reagan" userId="27291eb4-8241-4961-9e69-8c66e34cc5b0" providerId="ADAL" clId="{D998701E-D3CD-4E23-9B35-3A5EE0A3EAC9}" dt="2025-03-12T14:42:47.292" v="1210" actId="20577"/>
        <pc:sldMkLst>
          <pc:docMk/>
          <pc:sldMk cId="1212467416" sldId="261"/>
        </pc:sldMkLst>
        <pc:graphicFrameChg chg="modGraphic">
          <ac:chgData name="Ward, Reagan" userId="27291eb4-8241-4961-9e69-8c66e34cc5b0" providerId="ADAL" clId="{D998701E-D3CD-4E23-9B35-3A5EE0A3EAC9}" dt="2025-03-12T14:42:47.292" v="1210" actId="20577"/>
          <ac:graphicFrameMkLst>
            <pc:docMk/>
            <pc:sldMk cId="1212467416" sldId="261"/>
            <ac:graphicFrameMk id="5" creationId="{9C3641C5-EC4F-D3EA-E4A2-8ABB597C5BAA}"/>
          </ac:graphicFrameMkLst>
        </pc:graphicFrameChg>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pChg chg="mod">
          <ac:chgData name="Ward, Reagan" userId="27291eb4-8241-4961-9e69-8c66e34cc5b0" providerId="ADAL" clId="{D998701E-D3CD-4E23-9B35-3A5EE0A3EAC9}" dt="2025-03-12T15:25:51.213" v="1960" actId="5793"/>
          <ac:spMkLst>
            <pc:docMk/>
            <pc:sldMk cId="794275993" sldId="5416"/>
            <ac:spMk id="11" creationId="{27F5BE03-B291-E94C-3DAF-8370278906D9}"/>
          </ac:spMkLst>
        </pc:spChg>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del">
        <pc:chgData name="Ward, Reagan" userId="27291eb4-8241-4961-9e69-8c66e34cc5b0" providerId="ADAL" clId="{BB3F24B8-6C20-405D-B8DA-90B7B1C178B6}" dt="2025-03-12T23:14:31.512" v="3247" actId="47"/>
        <pc:sldMkLst>
          <pc:docMk/>
          <pc:sldMk cId="638276779" sldId="257"/>
        </pc:sldMkLst>
      </pc:sldChg>
      <pc:sldChg chg="addSp delSp modSp mod modClrScheme chgLayout">
        <pc:chgData name="Ward, Reagan" userId="27291eb4-8241-4961-9e69-8c66e34cc5b0" providerId="ADAL" clId="{BB3F24B8-6C20-405D-B8DA-90B7B1C178B6}" dt="2025-03-12T23:18:35.138" v="3299" actId="6549"/>
        <pc:sldMkLst>
          <pc:docMk/>
          <pc:sldMk cId="296844926" sldId="266"/>
        </pc:sldMkLst>
      </pc:sldChg>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sldMasterChg chg="addSldLayout delSldLayout">
        <pc:chgData name="Heitman, Lindsey" userId="a9773a47-99d2-4599-9377-6d37e9ec0bd3" providerId="ADAL" clId="{462B06F3-9790-453A-A396-7254AFB9DD0C}" dt="2025-02-13T15:02:07.615" v="1235" actId="2696"/>
        <pc:sldMasterMkLst>
          <pc:docMk/>
          <pc:sldMasterMk cId="2150711039" sldId="2147483676"/>
        </pc:sldMasterMkLst>
        <pc:sldLayoutChg chg="del">
          <pc:chgData name="Heitman, Lindsey" userId="a9773a47-99d2-4599-9377-6d37e9ec0bd3" providerId="ADAL" clId="{462B06F3-9790-453A-A396-7254AFB9DD0C}" dt="2025-02-13T15:02:07.615" v="1235" actId="2696"/>
          <pc:sldLayoutMkLst>
            <pc:docMk/>
            <pc:sldMasterMk cId="2150711039" sldId="2147483676"/>
            <pc:sldLayoutMk cId="2816767637" sldId="2147483709"/>
          </pc:sldLayoutMkLst>
        </pc:sldLayoutChg>
        <pc:sldLayoutChg chg="add del">
          <pc:chgData name="Heitman, Lindsey" userId="a9773a47-99d2-4599-9377-6d37e9ec0bd3" providerId="ADAL" clId="{462B06F3-9790-453A-A396-7254AFB9DD0C}" dt="2025-02-13T14:54:33.756" v="1008" actId="2696"/>
          <pc:sldLayoutMkLst>
            <pc:docMk/>
            <pc:sldMasterMk cId="2150711039" sldId="2147483676"/>
            <pc:sldLayoutMk cId="1552738513" sldId="2147483711"/>
          </pc:sldLayoutMkLst>
        </pc:sldLayoutChg>
      </pc:sldMaster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pChg chg="mod">
          <ac:chgData name="Heitman, Lindsey" userId="a9773a47-99d2-4599-9377-6d37e9ec0bd3" providerId="ADAL" clId="{0B029419-87E2-491C-9B50-8E6F8F1FC0F9}" dt="2025-04-02T21:11:58.526" v="330" actId="20577"/>
          <ac:spMkLst>
            <pc:docMk/>
            <pc:sldMk cId="794275993" sldId="5416"/>
            <ac:spMk id="9" creationId="{E629D08D-0862-A990-348E-E0C3CB1AA69E}"/>
          </ac:spMkLst>
        </pc:spChg>
        <pc:spChg chg="mod">
          <ac:chgData name="Heitman, Lindsey" userId="a9773a47-99d2-4599-9377-6d37e9ec0bd3" providerId="ADAL" clId="{0B029419-87E2-491C-9B50-8E6F8F1FC0F9}" dt="2025-04-02T21:05:42.791" v="37" actId="20577"/>
          <ac:spMkLst>
            <pc:docMk/>
            <pc:sldMk cId="794275993" sldId="5416"/>
            <ac:spMk id="11" creationId="{27F5BE03-B291-E94C-3DAF-8370278906D9}"/>
          </ac:spMkLst>
        </pc:spChg>
        <pc:picChg chg="add mod">
          <ac:chgData name="Heitman, Lindsey" userId="a9773a47-99d2-4599-9377-6d37e9ec0bd3" providerId="ADAL" clId="{0B029419-87E2-491C-9B50-8E6F8F1FC0F9}" dt="2025-04-02T21:07:12.045" v="61"/>
          <ac:picMkLst>
            <pc:docMk/>
            <pc:sldMk cId="794275993" sldId="5416"/>
            <ac:picMk id="1026" creationId="{13A082D0-CBEB-566B-2E74-D07373867237}"/>
          </ac:picMkLst>
        </pc:picChg>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modSp mod">
        <pc:chgData name="Ward, Reagan" userId="27291eb4-8241-4961-9e69-8c66e34cc5b0" providerId="ADAL" clId="{755D4D08-3F12-4932-B84B-62DEFFE1BA54}" dt="2025-04-09T14:39:13.669" v="1960" actId="20577"/>
        <pc:sldMkLst>
          <pc:docMk/>
          <pc:sldMk cId="794275993" sldId="5416"/>
        </pc:sldMkLst>
        <pc:spChg chg="mod">
          <ac:chgData name="Ward, Reagan" userId="27291eb4-8241-4961-9e69-8c66e34cc5b0" providerId="ADAL" clId="{755D4D08-3F12-4932-B84B-62DEFFE1BA54}" dt="2025-04-09T14:28:27.202" v="1537" actId="20577"/>
          <ac:spMkLst>
            <pc:docMk/>
            <pc:sldMk cId="794275993" sldId="5416"/>
            <ac:spMk id="9" creationId="{E629D08D-0862-A990-348E-E0C3CB1AA69E}"/>
          </ac:spMkLst>
        </pc:spChg>
        <pc:spChg chg="mod">
          <ac:chgData name="Ward, Reagan" userId="27291eb4-8241-4961-9e69-8c66e34cc5b0" providerId="ADAL" clId="{755D4D08-3F12-4932-B84B-62DEFFE1BA54}" dt="2025-04-09T14:39:13.669" v="1960" actId="20577"/>
          <ac:spMkLst>
            <pc:docMk/>
            <pc:sldMk cId="794275993" sldId="5416"/>
            <ac:spMk id="11" creationId="{27F5BE03-B291-E94C-3DAF-8370278906D9}"/>
          </ac:spMkLst>
        </pc:spChg>
      </pc:sldChg>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2998683881" sldId="5762"/>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93692065" sldId="583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982584362" sldId="5871"/>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pChg chg="mod ord">
          <ac:chgData name="Ward, Reagan" userId="27291eb4-8241-4961-9e69-8c66e34cc5b0" providerId="ADAL" clId="{755D4D08-3F12-4932-B84B-62DEFFE1BA54}" dt="2025-04-09T14:40:18.203" v="1987" actId="14100"/>
          <ac:spMkLst>
            <pc:docMk/>
            <pc:sldMk cId="642296227" sldId="5874"/>
            <ac:spMk id="2" creationId="{946B4787-4098-A329-F397-3E7BD231B0BF}"/>
          </ac:spMkLst>
        </pc:spChg>
        <pc:spChg chg="mod ord">
          <ac:chgData name="Ward, Reagan" userId="27291eb4-8241-4961-9e69-8c66e34cc5b0" providerId="ADAL" clId="{755D4D08-3F12-4932-B84B-62DEFFE1BA54}" dt="2025-04-09T14:39:41.119" v="1983" actId="20577"/>
          <ac:spMkLst>
            <pc:docMk/>
            <pc:sldMk cId="642296227" sldId="5874"/>
            <ac:spMk id="3" creationId="{2858FD36-C681-A9DC-FA4C-7D88131B05F0}"/>
          </ac:spMkLst>
        </pc:spChg>
        <pc:spChg chg="mod ord">
          <ac:chgData name="Ward, Reagan" userId="27291eb4-8241-4961-9e69-8c66e34cc5b0" providerId="ADAL" clId="{755D4D08-3F12-4932-B84B-62DEFFE1BA54}" dt="2025-04-09T14:40:03.750" v="1984" actId="13244"/>
          <ac:spMkLst>
            <pc:docMk/>
            <pc:sldMk cId="642296227" sldId="5874"/>
            <ac:spMk id="4" creationId="{E5930913-46CB-96DD-6317-1397BD5A83EE}"/>
          </ac:spMkLst>
        </pc:spChg>
        <pc:spChg chg="mod ord">
          <ac:chgData name="Ward, Reagan" userId="27291eb4-8241-4961-9e69-8c66e34cc5b0" providerId="ADAL" clId="{755D4D08-3F12-4932-B84B-62DEFFE1BA54}" dt="2025-04-09T14:13:33.842" v="381" actId="6264"/>
          <ac:spMkLst>
            <pc:docMk/>
            <pc:sldMk cId="642296227" sldId="5874"/>
            <ac:spMk id="6" creationId="{0DD65727-34A7-E2CF-6BA9-27F665965115}"/>
          </ac:spMkLst>
        </pc:spChg>
        <pc:spChg chg="add del">
          <ac:chgData name="Ward, Reagan" userId="27291eb4-8241-4961-9e69-8c66e34cc5b0" providerId="ADAL" clId="{755D4D08-3F12-4932-B84B-62DEFFE1BA54}" dt="2025-04-09T14:13:46.406" v="384" actId="478"/>
          <ac:spMkLst>
            <pc:docMk/>
            <pc:sldMk cId="642296227" sldId="5874"/>
            <ac:spMk id="7" creationId="{096CC601-6E71-F6AD-A85A-19FB31143B83}"/>
          </ac:spMkLst>
        </pc:spChg>
        <pc:spChg chg="add del mod">
          <ac:chgData name="Ward, Reagan" userId="27291eb4-8241-4961-9e69-8c66e34cc5b0" providerId="ADAL" clId="{755D4D08-3F12-4932-B84B-62DEFFE1BA54}" dt="2025-04-09T14:13:33.842" v="381" actId="6264"/>
          <ac:spMkLst>
            <pc:docMk/>
            <pc:sldMk cId="642296227" sldId="5874"/>
            <ac:spMk id="9" creationId="{2483BCE8-8BB1-8462-57B2-C24B0CDE1095}"/>
          </ac:spMkLst>
        </pc:spChg>
        <pc:spChg chg="add del mod">
          <ac:chgData name="Ward, Reagan" userId="27291eb4-8241-4961-9e69-8c66e34cc5b0" providerId="ADAL" clId="{755D4D08-3F12-4932-B84B-62DEFFE1BA54}" dt="2025-04-09T14:13:33.842" v="381" actId="6264"/>
          <ac:spMkLst>
            <pc:docMk/>
            <pc:sldMk cId="642296227" sldId="5874"/>
            <ac:spMk id="10" creationId="{69116C73-645D-E996-E576-14421A6C23B1}"/>
          </ac:spMkLst>
        </pc:spChg>
        <pc:spChg chg="add del mod">
          <ac:chgData name="Ward, Reagan" userId="27291eb4-8241-4961-9e69-8c66e34cc5b0" providerId="ADAL" clId="{755D4D08-3F12-4932-B84B-62DEFFE1BA54}" dt="2025-04-09T14:13:33.842" v="381" actId="6264"/>
          <ac:spMkLst>
            <pc:docMk/>
            <pc:sldMk cId="642296227" sldId="5874"/>
            <ac:spMk id="11" creationId="{6DC738C8-8EBB-ACA8-0F0E-85053CA4A8DD}"/>
          </ac:spMkLst>
        </pc:spChg>
        <pc:spChg chg="add del mod">
          <ac:chgData name="Ward, Reagan" userId="27291eb4-8241-4961-9e69-8c66e34cc5b0" providerId="ADAL" clId="{755D4D08-3F12-4932-B84B-62DEFFE1BA54}" dt="2025-04-09T14:13:33.842" v="381" actId="6264"/>
          <ac:spMkLst>
            <pc:docMk/>
            <pc:sldMk cId="642296227" sldId="5874"/>
            <ac:spMk id="12" creationId="{E972CBBC-9215-9228-16DB-9084BCF18DA6}"/>
          </ac:spMkLst>
        </pc:spChg>
        <pc:spChg chg="add del mod ord">
          <ac:chgData name="Ward, Reagan" userId="27291eb4-8241-4961-9e69-8c66e34cc5b0" providerId="ADAL" clId="{755D4D08-3F12-4932-B84B-62DEFFE1BA54}" dt="2025-04-09T14:13:33.842" v="381" actId="6264"/>
          <ac:spMkLst>
            <pc:docMk/>
            <pc:sldMk cId="642296227" sldId="5874"/>
            <ac:spMk id="13" creationId="{BA95E8F4-F2D3-EE31-8B2E-46D4374DC38C}"/>
          </ac:spMkLst>
        </pc:spChg>
        <pc:graphicFrameChg chg="mod modGraphic">
          <ac:chgData name="Ward, Reagan" userId="27291eb4-8241-4961-9e69-8c66e34cc5b0" providerId="ADAL" clId="{755D4D08-3F12-4932-B84B-62DEFFE1BA54}" dt="2025-04-09T16:49:01.739" v="2272" actId="404"/>
          <ac:graphicFrameMkLst>
            <pc:docMk/>
            <pc:sldMk cId="642296227" sldId="5874"/>
            <ac:graphicFrameMk id="5" creationId="{59884C5E-8885-F82B-6779-5887AC05BCD5}"/>
          </ac:graphicFrameMkLst>
        </pc:graphicFrameChg>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pChg chg="mod ord">
          <ac:chgData name="Ward, Reagan" userId="27291eb4-8241-4961-9e69-8c66e34cc5b0" providerId="ADAL" clId="{755D4D08-3F12-4932-B84B-62DEFFE1BA54}" dt="2025-04-08T20:31:02.324" v="53" actId="700"/>
          <ac:spMkLst>
            <pc:docMk/>
            <pc:sldMk cId="2207562061" sldId="5876"/>
            <ac:spMk id="5" creationId="{B02EB6B0-0343-F9B6-AE9E-BD6C5022B2C9}"/>
          </ac:spMkLst>
        </pc:spChg>
        <pc:spChg chg="add mod ord">
          <ac:chgData name="Ward, Reagan" userId="27291eb4-8241-4961-9e69-8c66e34cc5b0" providerId="ADAL" clId="{755D4D08-3F12-4932-B84B-62DEFFE1BA54}" dt="2025-04-08T20:31:39.666" v="83" actId="20577"/>
          <ac:spMkLst>
            <pc:docMk/>
            <pc:sldMk cId="2207562061" sldId="5876"/>
            <ac:spMk id="8" creationId="{891C34C9-E21C-67FA-25E5-0388B5C76ADC}"/>
          </ac:spMkLst>
        </pc:spChg>
        <pc:spChg chg="add mod ord">
          <ac:chgData name="Ward, Reagan" userId="27291eb4-8241-4961-9e69-8c66e34cc5b0" providerId="ADAL" clId="{755D4D08-3F12-4932-B84B-62DEFFE1BA54}" dt="2025-04-08T20:31:44.496" v="96" actId="20577"/>
          <ac:spMkLst>
            <pc:docMk/>
            <pc:sldMk cId="2207562061" sldId="5876"/>
            <ac:spMk id="9" creationId="{96F9BBEE-ED49-22C5-D9D9-686FA924F105}"/>
          </ac:spMkLst>
        </pc:spChg>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pChg chg="mod ord">
          <ac:chgData name="Ward, Reagan" userId="27291eb4-8241-4961-9e69-8c66e34cc5b0" providerId="ADAL" clId="{755D4D08-3F12-4932-B84B-62DEFFE1BA54}" dt="2025-04-08T20:31:06.544" v="55" actId="700"/>
          <ac:spMkLst>
            <pc:docMk/>
            <pc:sldMk cId="709657538" sldId="5877"/>
            <ac:spMk id="4" creationId="{F235F8C0-BF86-621D-4A35-F2F5830BE909}"/>
          </ac:spMkLst>
        </pc:spChg>
        <pc:spChg chg="add mod ord">
          <ac:chgData name="Ward, Reagan" userId="27291eb4-8241-4961-9e69-8c66e34cc5b0" providerId="ADAL" clId="{755D4D08-3F12-4932-B84B-62DEFFE1BA54}" dt="2025-04-08T20:31:06.544" v="55" actId="700"/>
          <ac:spMkLst>
            <pc:docMk/>
            <pc:sldMk cId="709657538" sldId="5877"/>
            <ac:spMk id="5" creationId="{B38E5F53-C663-9AA8-8E9F-1F44DF35CD4E}"/>
          </ac:spMkLst>
        </pc:spChg>
        <pc:spChg chg="add mod ord">
          <ac:chgData name="Ward, Reagan" userId="27291eb4-8241-4961-9e69-8c66e34cc5b0" providerId="ADAL" clId="{755D4D08-3F12-4932-B84B-62DEFFE1BA54}" dt="2025-04-08T20:31:06.544" v="55" actId="700"/>
          <ac:spMkLst>
            <pc:docMk/>
            <pc:sldMk cId="709657538" sldId="5877"/>
            <ac:spMk id="6" creationId="{51E4AB24-1240-0A7A-1583-3FF1DBD7E375}"/>
          </ac:spMkLst>
        </pc:spChg>
        <pc:spChg chg="add mod ord">
          <ac:chgData name="Ward, Reagan" userId="27291eb4-8241-4961-9e69-8c66e34cc5b0" providerId="ADAL" clId="{755D4D08-3F12-4932-B84B-62DEFFE1BA54}" dt="2025-04-08T20:31:06.544" v="55" actId="700"/>
          <ac:spMkLst>
            <pc:docMk/>
            <pc:sldMk cId="709657538" sldId="5877"/>
            <ac:spMk id="7" creationId="{3C8D6169-7029-74CA-F329-40A8A33F355A}"/>
          </ac:spMkLst>
        </pc:spChg>
        <pc:spChg chg="add mod ord">
          <ac:chgData name="Ward, Reagan" userId="27291eb4-8241-4961-9e69-8c66e34cc5b0" providerId="ADAL" clId="{755D4D08-3F12-4932-B84B-62DEFFE1BA54}" dt="2025-04-08T20:31:06.544" v="55" actId="700"/>
          <ac:spMkLst>
            <pc:docMk/>
            <pc:sldMk cId="709657538" sldId="5877"/>
            <ac:spMk id="8" creationId="{A5891201-BF53-830C-4125-3553CAFDFA73}"/>
          </ac:spMkLst>
        </pc:spChg>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pChg chg="mod ord">
          <ac:chgData name="Ward, Reagan" userId="27291eb4-8241-4961-9e69-8c66e34cc5b0" providerId="ADAL" clId="{755D4D08-3F12-4932-B84B-62DEFFE1BA54}" dt="2025-04-08T20:31:09.425" v="57" actId="700"/>
          <ac:spMkLst>
            <pc:docMk/>
            <pc:sldMk cId="1702993866" sldId="5878"/>
            <ac:spMk id="4" creationId="{F66FEF12-2FE0-E447-00FD-13B716EE2DBB}"/>
          </ac:spMkLst>
        </pc:spChg>
        <pc:spChg chg="add mod ord">
          <ac:chgData name="Ward, Reagan" userId="27291eb4-8241-4961-9e69-8c66e34cc5b0" providerId="ADAL" clId="{755D4D08-3F12-4932-B84B-62DEFFE1BA54}" dt="2025-04-08T20:32:08.060" v="123" actId="20577"/>
          <ac:spMkLst>
            <pc:docMk/>
            <pc:sldMk cId="1702993866" sldId="5878"/>
            <ac:spMk id="7" creationId="{0F181416-BD09-175F-CCB6-050ADE41ABE9}"/>
          </ac:spMkLst>
        </pc:spChg>
        <pc:spChg chg="add mod ord">
          <ac:chgData name="Ward, Reagan" userId="27291eb4-8241-4961-9e69-8c66e34cc5b0" providerId="ADAL" clId="{755D4D08-3F12-4932-B84B-62DEFFE1BA54}" dt="2025-04-08T20:31:09.425" v="57" actId="700"/>
          <ac:spMkLst>
            <pc:docMk/>
            <pc:sldMk cId="1702993866" sldId="5878"/>
            <ac:spMk id="8" creationId="{4BBCFF0D-097B-E591-B727-9FECAE1F0768}"/>
          </ac:spMkLst>
        </pc:spChg>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pChg chg="del mod ord">
          <ac:chgData name="Ward, Reagan" userId="27291eb4-8241-4961-9e69-8c66e34cc5b0" providerId="ADAL" clId="{755D4D08-3F12-4932-B84B-62DEFFE1BA54}" dt="2025-04-09T14:09:06.443" v="127" actId="700"/>
          <ac:spMkLst>
            <pc:docMk/>
            <pc:sldMk cId="3019862327" sldId="5879"/>
            <ac:spMk id="2" creationId="{4E7B8343-1BE4-F0E4-B734-67A4D6A3556E}"/>
          </ac:spMkLst>
        </pc:spChg>
        <pc:spChg chg="del mod ord">
          <ac:chgData name="Ward, Reagan" userId="27291eb4-8241-4961-9e69-8c66e34cc5b0" providerId="ADAL" clId="{755D4D08-3F12-4932-B84B-62DEFFE1BA54}" dt="2025-04-09T14:09:06.443" v="127" actId="700"/>
          <ac:spMkLst>
            <pc:docMk/>
            <pc:sldMk cId="3019862327" sldId="5879"/>
            <ac:spMk id="3" creationId="{A8A45553-3A36-3906-BC2A-2BF7730A507F}"/>
          </ac:spMkLst>
        </pc:spChg>
        <pc:spChg chg="mod ord">
          <ac:chgData name="Ward, Reagan" userId="27291eb4-8241-4961-9e69-8c66e34cc5b0" providerId="ADAL" clId="{755D4D08-3F12-4932-B84B-62DEFFE1BA54}" dt="2025-04-09T14:09:06.443" v="127" actId="700"/>
          <ac:spMkLst>
            <pc:docMk/>
            <pc:sldMk cId="3019862327" sldId="5879"/>
            <ac:spMk id="4" creationId="{921C69F9-5071-FB74-8D7B-3B1BE5D4F64C}"/>
          </ac:spMkLst>
        </pc:spChg>
        <pc:spChg chg="del">
          <ac:chgData name="Ward, Reagan" userId="27291eb4-8241-4961-9e69-8c66e34cc5b0" providerId="ADAL" clId="{755D4D08-3F12-4932-B84B-62DEFFE1BA54}" dt="2025-04-09T14:09:06.443" v="127" actId="700"/>
          <ac:spMkLst>
            <pc:docMk/>
            <pc:sldMk cId="3019862327" sldId="5879"/>
            <ac:spMk id="5" creationId="{D9F90504-9C2F-BDE7-E799-19ECD22948A5}"/>
          </ac:spMkLst>
        </pc:spChg>
        <pc:spChg chg="del">
          <ac:chgData name="Ward, Reagan" userId="27291eb4-8241-4961-9e69-8c66e34cc5b0" providerId="ADAL" clId="{755D4D08-3F12-4932-B84B-62DEFFE1BA54}" dt="2025-04-09T14:09:06.443" v="127" actId="700"/>
          <ac:spMkLst>
            <pc:docMk/>
            <pc:sldMk cId="3019862327" sldId="5879"/>
            <ac:spMk id="6" creationId="{4B8A4140-10AE-5E58-9D28-1C570EFA3B1D}"/>
          </ac:spMkLst>
        </pc:spChg>
        <pc:spChg chg="add mod ord">
          <ac:chgData name="Ward, Reagan" userId="27291eb4-8241-4961-9e69-8c66e34cc5b0" providerId="ADAL" clId="{755D4D08-3F12-4932-B84B-62DEFFE1BA54}" dt="2025-04-09T14:10:37.606" v="248" actId="20577"/>
          <ac:spMkLst>
            <pc:docMk/>
            <pc:sldMk cId="3019862327" sldId="5879"/>
            <ac:spMk id="7" creationId="{2F52015B-B340-45E5-F1F4-363666DCFC5B}"/>
          </ac:spMkLst>
        </pc:spChg>
        <pc:spChg chg="add mod ord">
          <ac:chgData name="Ward, Reagan" userId="27291eb4-8241-4961-9e69-8c66e34cc5b0" providerId="ADAL" clId="{755D4D08-3F12-4932-B84B-62DEFFE1BA54}" dt="2025-04-09T14:09:49.273" v="236" actId="20577"/>
          <ac:spMkLst>
            <pc:docMk/>
            <pc:sldMk cId="3019862327" sldId="5879"/>
            <ac:spMk id="8" creationId="{55C3E66F-8739-B882-9DDF-619514CC1D71}"/>
          </ac:spMkLst>
        </pc:spChg>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pChg chg="del mod ord">
          <ac:chgData name="Ward, Reagan" userId="27291eb4-8241-4961-9e69-8c66e34cc5b0" providerId="ADAL" clId="{755D4D08-3F12-4932-B84B-62DEFFE1BA54}" dt="2025-04-09T14:22:57.125" v="673" actId="700"/>
          <ac:spMkLst>
            <pc:docMk/>
            <pc:sldMk cId="1086810456" sldId="5880"/>
            <ac:spMk id="2" creationId="{0DE4B309-F316-3A79-1859-F7C374F623C8}"/>
          </ac:spMkLst>
        </pc:spChg>
        <pc:spChg chg="del mod ord">
          <ac:chgData name="Ward, Reagan" userId="27291eb4-8241-4961-9e69-8c66e34cc5b0" providerId="ADAL" clId="{755D4D08-3F12-4932-B84B-62DEFFE1BA54}" dt="2025-04-09T14:22:57.125" v="673" actId="700"/>
          <ac:spMkLst>
            <pc:docMk/>
            <pc:sldMk cId="1086810456" sldId="5880"/>
            <ac:spMk id="3" creationId="{8DAEB7EB-1C52-E768-A0DD-91AFB90746B3}"/>
          </ac:spMkLst>
        </pc:spChg>
        <pc:spChg chg="del mod ord">
          <ac:chgData name="Ward, Reagan" userId="27291eb4-8241-4961-9e69-8c66e34cc5b0" providerId="ADAL" clId="{755D4D08-3F12-4932-B84B-62DEFFE1BA54}" dt="2025-04-09T14:22:57.125" v="673" actId="700"/>
          <ac:spMkLst>
            <pc:docMk/>
            <pc:sldMk cId="1086810456" sldId="5880"/>
            <ac:spMk id="4" creationId="{BA35D8A4-4CE2-A2F0-93B0-6DAB88460F78}"/>
          </ac:spMkLst>
        </pc:spChg>
        <pc:spChg chg="mod ord">
          <ac:chgData name="Ward, Reagan" userId="27291eb4-8241-4961-9e69-8c66e34cc5b0" providerId="ADAL" clId="{755D4D08-3F12-4932-B84B-62DEFFE1BA54}" dt="2025-04-10T13:49:00.470" v="2274" actId="13244"/>
          <ac:spMkLst>
            <pc:docMk/>
            <pc:sldMk cId="1086810456" sldId="5880"/>
            <ac:spMk id="5" creationId="{ADCC8298-1C45-155F-AB75-94F969E26B3E}"/>
          </ac:spMkLst>
        </pc:spChg>
        <pc:spChg chg="del mod ord">
          <ac:chgData name="Ward, Reagan" userId="27291eb4-8241-4961-9e69-8c66e34cc5b0" providerId="ADAL" clId="{755D4D08-3F12-4932-B84B-62DEFFE1BA54}" dt="2025-04-09T14:22:57.125" v="673" actId="700"/>
          <ac:spMkLst>
            <pc:docMk/>
            <pc:sldMk cId="1086810456" sldId="5880"/>
            <ac:spMk id="6" creationId="{1B56A7A5-12AE-4C47-5E68-64167C576364}"/>
          </ac:spMkLst>
        </pc:spChg>
        <pc:spChg chg="del">
          <ac:chgData name="Ward, Reagan" userId="27291eb4-8241-4961-9e69-8c66e34cc5b0" providerId="ADAL" clId="{755D4D08-3F12-4932-B84B-62DEFFE1BA54}" dt="2025-04-09T14:22:57.125" v="673" actId="700"/>
          <ac:spMkLst>
            <pc:docMk/>
            <pc:sldMk cId="1086810456" sldId="5880"/>
            <ac:spMk id="7" creationId="{F86040BD-532E-8086-3668-6692BDC8331A}"/>
          </ac:spMkLst>
        </pc:spChg>
        <pc:spChg chg="add mod ord">
          <ac:chgData name="Ward, Reagan" userId="27291eb4-8241-4961-9e69-8c66e34cc5b0" providerId="ADAL" clId="{755D4D08-3F12-4932-B84B-62DEFFE1BA54}" dt="2025-04-09T14:29:13.387" v="1565" actId="20577"/>
          <ac:spMkLst>
            <pc:docMk/>
            <pc:sldMk cId="1086810456" sldId="5880"/>
            <ac:spMk id="8" creationId="{B177DE8C-0B6B-5035-E14C-12BD479D0E51}"/>
          </ac:spMkLst>
        </pc:spChg>
        <pc:spChg chg="add mod ord">
          <ac:chgData name="Ward, Reagan" userId="27291eb4-8241-4961-9e69-8c66e34cc5b0" providerId="ADAL" clId="{755D4D08-3F12-4932-B84B-62DEFFE1BA54}" dt="2025-04-09T14:31:24.703" v="1725" actId="14100"/>
          <ac:spMkLst>
            <pc:docMk/>
            <pc:sldMk cId="1086810456" sldId="5880"/>
            <ac:spMk id="9" creationId="{0CABEF97-2266-2578-1A1E-54820A490F52}"/>
          </ac:spMkLst>
        </pc:spChg>
        <pc:spChg chg="add del mod ord">
          <ac:chgData name="Ward, Reagan" userId="27291eb4-8241-4961-9e69-8c66e34cc5b0" providerId="ADAL" clId="{755D4D08-3F12-4932-B84B-62DEFFE1BA54}" dt="2025-04-09T14:28:08.188" v="1485"/>
          <ac:spMkLst>
            <pc:docMk/>
            <pc:sldMk cId="1086810456" sldId="5880"/>
            <ac:spMk id="10" creationId="{0600F16D-6540-CC44-4076-81B2A285E424}"/>
          </ac:spMkLst>
        </pc:spChg>
        <pc:spChg chg="add mod ord">
          <ac:chgData name="Ward, Reagan" userId="27291eb4-8241-4961-9e69-8c66e34cc5b0" providerId="ADAL" clId="{755D4D08-3F12-4932-B84B-62DEFFE1BA54}" dt="2025-04-10T13:49:06.139" v="2275" actId="13244"/>
          <ac:spMkLst>
            <pc:docMk/>
            <pc:sldMk cId="1086810456" sldId="5880"/>
            <ac:spMk id="11" creationId="{ED16FCB1-D9E4-DD39-B91E-1013362D2103}"/>
          </ac:spMkLst>
        </pc:spChg>
        <pc:spChg chg="add mod">
          <ac:chgData name="Ward, Reagan" userId="27291eb4-8241-4961-9e69-8c66e34cc5b0" providerId="ADAL" clId="{755D4D08-3F12-4932-B84B-62DEFFE1BA54}" dt="2025-04-09T14:28:08.255" v="1486" actId="27636"/>
          <ac:spMkLst>
            <pc:docMk/>
            <pc:sldMk cId="1086810456" sldId="5880"/>
            <ac:spMk id="12" creationId="{BC94396C-6EE3-1751-673C-7477288B8085}"/>
          </ac:spMkLst>
        </pc:spChg>
        <pc:spChg chg="add mod ord">
          <ac:chgData name="Ward, Reagan" userId="27291eb4-8241-4961-9e69-8c66e34cc5b0" providerId="ADAL" clId="{755D4D08-3F12-4932-B84B-62DEFFE1BA54}" dt="2025-04-10T13:48:58.160" v="2273" actId="13244"/>
          <ac:spMkLst>
            <pc:docMk/>
            <pc:sldMk cId="1086810456" sldId="5880"/>
            <ac:spMk id="13" creationId="{059DE061-8D09-F6A6-B341-757BAF4F8BB4}"/>
          </ac:spMkLst>
        </pc:spChg>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modSp mod">
        <pc:chgData name="Hoffman, Peter" userId="673cee94-26bd-4c2a-ab82-1b3669e2f049" providerId="ADAL" clId="{1F6F1DC0-341A-42D7-AC99-62D5406CA053}" dt="2025-03-17T22:24:34.486" v="23" actId="20577"/>
        <pc:sldMkLst>
          <pc:docMk/>
          <pc:sldMk cId="1212467416" sldId="261"/>
        </pc:sldMkLst>
        <pc:graphicFrameChg chg="modGraphic">
          <ac:chgData name="Hoffman, Peter" userId="673cee94-26bd-4c2a-ab82-1b3669e2f049" providerId="ADAL" clId="{1F6F1DC0-341A-42D7-AC99-62D5406CA053}" dt="2025-03-17T22:24:34.486" v="23"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220528580" sldId="5838"/>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del">
        <pc:chgData name="Hoffman, Peter" userId="673cee94-26bd-4c2a-ab82-1b3669e2f049" providerId="ADAL" clId="{1A9EEA03-2442-48C7-A04F-40934AF59DB8}" dt="2025-03-12T21:15:25.473" v="1" actId="47"/>
        <pc:sldMkLst>
          <pc:docMk/>
          <pc:sldMk cId="4006630429" sldId="282"/>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40:23.083" v="2211"/>
        <pc:sldMkLst>
          <pc:docMk/>
          <pc:sldMk cId="217821678" sldId="5717"/>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B2E2B92-76D5-4328-AB62-AB8F8F0D0B1C}" dt="2025-02-26T23:39:41.677" v="376" actId="14734"/>
        <pc:sldMkLst>
          <pc:docMk/>
          <pc:sldMk cId="1037917088" sldId="5098"/>
        </pc:sldMkLst>
        <pc:graphicFrameChg chg="modGraphic">
          <ac:chgData name="Gudka, Dawna" userId="823cceae-331b-41d6-9a63-34ad6d1db55c" providerId="ADAL" clId="{3B2E2B92-76D5-4328-AB62-AB8F8F0D0B1C}" dt="2025-02-26T23:39:41.677" v="376" actId="14734"/>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pc:chgData name="Slutzky, Collin" userId="21f7fb5c-490d-42a4-8741-4ce78a53b03a" providerId="ADAL" clId="{2A5DFEE9-E4C4-478F-99D9-26C7347687AD}" dt="2025-02-05T15:40:42.647" v="41" actId="20577"/>
        <pc:sldMkLst>
          <pc:docMk/>
          <pc:sldMk cId="500438566" sldId="5672"/>
        </pc:sldMkLst>
        <pc:graphicFrameChg chg="modGraphic">
          <ac:chgData name="Slutzky, Collin" userId="21f7fb5c-490d-42a4-8741-4ce78a53b03a" providerId="ADAL" clId="{2A5DFEE9-E4C4-478F-99D9-26C7347687AD}" dt="2025-02-05T15:40:42.647" v="41" actId="20577"/>
          <ac:graphicFrameMkLst>
            <pc:docMk/>
            <pc:sldMk cId="500438566" sldId="5672"/>
            <ac:graphicFrameMk id="5" creationId="{5E4612F7-68C6-57CA-E918-38EF641F73CF}"/>
          </ac:graphicFrameMkLst>
        </pc:graphicFrameChg>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20T15:48:41.300" v="356" actId="20577"/>
        <pc:sldMkLst>
          <pc:docMk/>
          <pc:sldMk cId="217821678" sldId="5717"/>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graphicFrameChg chg="modGraphic">
          <ac:chgData name="Hoffman, Peter" userId="673cee94-26bd-4c2a-ab82-1b3669e2f049" providerId="ADAL" clId="{5B9D45D9-8B00-4F7F-9A66-E487A3CBE7EA}" dt="2025-04-09T21:39:14.146" v="71" actId="207"/>
          <ac:graphicFrameMkLst>
            <pc:docMk/>
            <pc:sldMk cId="217821678" sldId="5717"/>
            <ac:graphicFrameMk id="8" creationId="{C8A04FA6-368D-E02A-94E7-FE8E754B9DFD}"/>
          </ac:graphicFrameMkLst>
        </pc:graphicFrameChg>
      </pc:sldChg>
      <pc:sldChg chg="modSp mod">
        <pc:chgData name="Hoffman, Peter" userId="673cee94-26bd-4c2a-ab82-1b3669e2f049" providerId="ADAL" clId="{5B9D45D9-8B00-4F7F-9A66-E487A3CBE7EA}" dt="2025-04-09T21:51:22.026" v="520" actId="20577"/>
        <pc:sldMkLst>
          <pc:docMk/>
          <pc:sldMk cId="709657538" sldId="5877"/>
        </pc:sldMkLst>
        <pc:spChg chg="mod">
          <ac:chgData name="Hoffman, Peter" userId="673cee94-26bd-4c2a-ab82-1b3669e2f049" providerId="ADAL" clId="{5B9D45D9-8B00-4F7F-9A66-E487A3CBE7EA}" dt="2025-04-09T21:46:12.488" v="116" actId="20577"/>
          <ac:spMkLst>
            <pc:docMk/>
            <pc:sldMk cId="709657538" sldId="5877"/>
            <ac:spMk id="5" creationId="{B38E5F53-C663-9AA8-8E9F-1F44DF35CD4E}"/>
          </ac:spMkLst>
        </pc:spChg>
        <pc:spChg chg="mod">
          <ac:chgData name="Hoffman, Peter" userId="673cee94-26bd-4c2a-ab82-1b3669e2f049" providerId="ADAL" clId="{5B9D45D9-8B00-4F7F-9A66-E487A3CBE7EA}" dt="2025-04-09T21:49:35.730" v="435" actId="20577"/>
          <ac:spMkLst>
            <pc:docMk/>
            <pc:sldMk cId="709657538" sldId="5877"/>
            <ac:spMk id="6" creationId="{51E4AB24-1240-0A7A-1583-3FF1DBD7E375}"/>
          </ac:spMkLst>
        </pc:spChg>
        <pc:spChg chg="mod">
          <ac:chgData name="Hoffman, Peter" userId="673cee94-26bd-4c2a-ab82-1b3669e2f049" providerId="ADAL" clId="{5B9D45D9-8B00-4F7F-9A66-E487A3CBE7EA}" dt="2025-04-09T21:51:11.914" v="481" actId="27636"/>
          <ac:spMkLst>
            <pc:docMk/>
            <pc:sldMk cId="709657538" sldId="5877"/>
            <ac:spMk id="7" creationId="{3C8D6169-7029-74CA-F329-40A8A33F355A}"/>
          </ac:spMkLst>
        </pc:spChg>
        <pc:spChg chg="mod">
          <ac:chgData name="Hoffman, Peter" userId="673cee94-26bd-4c2a-ab82-1b3669e2f049" providerId="ADAL" clId="{5B9D45D9-8B00-4F7F-9A66-E487A3CBE7EA}" dt="2025-04-09T21:51:22.026" v="520" actId="20577"/>
          <ac:spMkLst>
            <pc:docMk/>
            <pc:sldMk cId="709657538" sldId="5877"/>
            <ac:spMk id="8" creationId="{A5891201-BF53-830C-4125-3553CAFDFA73}"/>
          </ac:spMkLst>
        </pc:spChg>
      </pc:sldChg>
      <pc:sldChg chg="modSp mod">
        <pc:chgData name="Hoffman, Peter" userId="673cee94-26bd-4c2a-ab82-1b3669e2f049" providerId="ADAL" clId="{5B9D45D9-8B00-4F7F-9A66-E487A3CBE7EA}" dt="2025-04-09T21:37:33.092" v="67" actId="20577"/>
        <pc:sldMkLst>
          <pc:docMk/>
          <pc:sldMk cId="1702993866" sldId="5878"/>
        </pc:sldMkLst>
        <pc:spChg chg="mod">
          <ac:chgData name="Hoffman, Peter" userId="673cee94-26bd-4c2a-ab82-1b3669e2f049" providerId="ADAL" clId="{5B9D45D9-8B00-4F7F-9A66-E487A3CBE7EA}" dt="2025-04-09T21:37:33.092" v="67" actId="20577"/>
          <ac:spMkLst>
            <pc:docMk/>
            <pc:sldMk cId="1702993866" sldId="5878"/>
            <ac:spMk id="8" creationId="{4BBCFF0D-097B-E591-B727-9FECAE1F0768}"/>
          </ac:spMkLst>
        </pc:spChg>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add del">
        <pc:chgData name="Tribbett, Jessica" userId="S::tribbett_jessica@cde.state.co.us::b8af59d7-a86d-4166-a022-d856dc24c475" providerId="AD" clId="Web-{62D2DBB7-FC9F-BBEC-D223-1824060C1107}" dt="2025-03-12T18:57:00.252" v="59"/>
        <pc:sldMkLst>
          <pc:docMk/>
          <pc:sldMk cId="93692065" sldId="5837"/>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pChg chg="add mod ord">
          <ac:chgData name="Severson, Annette" userId="199f3c28-b733-4b36-8b0e-b7eb6984ff94" providerId="ADAL" clId="{9424A305-7B44-4C89-BBA8-05384C65BDF3}" dt="2025-04-08T18:59:04.391" v="843" actId="13244"/>
          <ac:spMkLst>
            <pc:docMk/>
            <pc:sldMk cId="642296227" sldId="5874"/>
            <ac:spMk id="2" creationId="{946B4787-4098-A329-F397-3E7BD231B0BF}"/>
          </ac:spMkLst>
        </pc:spChg>
        <pc:spChg chg="mod ord">
          <ac:chgData name="Severson, Annette" userId="199f3c28-b733-4b36-8b0e-b7eb6984ff94" providerId="ADAL" clId="{9424A305-7B44-4C89-BBA8-05384C65BDF3}" dt="2025-04-08T18:59:33.025" v="887" actId="20577"/>
          <ac:spMkLst>
            <pc:docMk/>
            <pc:sldMk cId="642296227" sldId="5874"/>
            <ac:spMk id="3" creationId="{2858FD36-C681-A9DC-FA4C-7D88131B05F0}"/>
          </ac:spMkLst>
        </pc:spChg>
        <pc:spChg chg="mod ord">
          <ac:chgData name="Severson, Annette" userId="199f3c28-b733-4b36-8b0e-b7eb6984ff94" providerId="ADAL" clId="{9424A305-7B44-4C89-BBA8-05384C65BDF3}" dt="2025-04-08T18:53:44.924" v="207" actId="700"/>
          <ac:spMkLst>
            <pc:docMk/>
            <pc:sldMk cId="642296227" sldId="5874"/>
            <ac:spMk id="4" creationId="{E5930913-46CB-96DD-6317-1397BD5A83EE}"/>
          </ac:spMkLst>
        </pc:spChg>
        <pc:spChg chg="add mod ord">
          <ac:chgData name="Severson, Annette" userId="199f3c28-b733-4b36-8b0e-b7eb6984ff94" providerId="ADAL" clId="{9424A305-7B44-4C89-BBA8-05384C65BDF3}" dt="2025-04-08T18:59:09.744" v="844" actId="13244"/>
          <ac:spMkLst>
            <pc:docMk/>
            <pc:sldMk cId="642296227" sldId="5874"/>
            <ac:spMk id="6" creationId="{0DD65727-34A7-E2CF-6BA9-27F665965115}"/>
          </ac:spMkLst>
        </pc:spChg>
        <pc:graphicFrameChg chg="mod ord modGraphic">
          <ac:chgData name="Severson, Annette" userId="199f3c28-b733-4b36-8b0e-b7eb6984ff94" providerId="ADAL" clId="{9424A305-7B44-4C89-BBA8-05384C65BDF3}" dt="2025-04-08T18:59:01.997" v="842" actId="962"/>
          <ac:graphicFrameMkLst>
            <pc:docMk/>
            <pc:sldMk cId="642296227" sldId="5874"/>
            <ac:graphicFrameMk id="5" creationId="{59884C5E-8885-F82B-6779-5887AC05BCD5}"/>
          </ac:graphicFrameMkLst>
        </pc:graphicFrame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modSp mod">
        <pc:chgData name="Ward, Reagan" userId="27291eb4-8241-4961-9e69-8c66e34cc5b0" providerId="ADAL" clId="{2C0F0997-474E-40E3-BED4-7C4D69895A50}" dt="2025-02-26T14:55:34.290" v="141" actId="20577"/>
        <pc:sldMkLst>
          <pc:docMk/>
          <pc:sldMk cId="1212467416" sldId="261"/>
        </pc:sldMkLst>
        <pc:graphicFrameChg chg="modGraphic">
          <ac:chgData name="Ward, Reagan" userId="27291eb4-8241-4961-9e69-8c66e34cc5b0" providerId="ADAL" clId="{2C0F0997-474E-40E3-BED4-7C4D69895A50}" dt="2025-02-26T14:55:34.290" v="141" actId="20577"/>
          <ac:graphicFrameMkLst>
            <pc:docMk/>
            <pc:sldMk cId="1212467416" sldId="261"/>
            <ac:graphicFrameMk id="5" creationId="{9C3641C5-EC4F-D3EA-E4A2-8ABB597C5BAA}"/>
          </ac:graphicFrameMkLst>
        </pc:graphicFrameChg>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modSp mod">
        <pc:chgData name="Ward, Reagan" userId="27291eb4-8241-4961-9e69-8c66e34cc5b0" providerId="ADAL" clId="{2C0F0997-474E-40E3-BED4-7C4D69895A50}" dt="2025-02-26T23:49:40.103" v="5052" actId="113"/>
        <pc:sldMkLst>
          <pc:docMk/>
          <pc:sldMk cId="500438566" sldId="5672"/>
        </pc:sldMkLst>
        <pc:graphicFrameChg chg="modGraphic">
          <ac:chgData name="Ward, Reagan" userId="27291eb4-8241-4961-9e69-8c66e34cc5b0" providerId="ADAL" clId="{2C0F0997-474E-40E3-BED4-7C4D69895A50}" dt="2025-02-26T23:49:40.103" v="5052" actId="113"/>
          <ac:graphicFrameMkLst>
            <pc:docMk/>
            <pc:sldMk cId="500438566" sldId="5672"/>
            <ac:graphicFrameMk id="5" creationId="{5E4612F7-68C6-57CA-E918-38EF641F73CF}"/>
          </ac:graphicFrameMkLst>
        </pc:graphicFrameChg>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sldChg chg="modSp mod">
        <pc:chgData name="Hoffman, Peter" userId="673cee94-26bd-4c2a-ab82-1b3669e2f049" providerId="ADAL" clId="{9931E8A7-E650-46A7-AB70-D8CDCB243E93}" dt="2025-03-06T01:32:45.353" v="2" actId="20577"/>
        <pc:sldMkLst>
          <pc:docMk/>
          <pc:sldMk cId="3227145924" sldId="5097"/>
        </pc:sldMkLst>
        <pc:graphicFrameChg chg="modGraphic">
          <ac:chgData name="Hoffman, Peter" userId="673cee94-26bd-4c2a-ab82-1b3669e2f049" providerId="ADAL" clId="{9931E8A7-E650-46A7-AB70-D8CDCB243E93}" dt="2025-03-06T01:32:45.353" v="2" actId="20577"/>
          <ac:graphicFrameMkLst>
            <pc:docMk/>
            <pc:sldMk cId="3227145924" sldId="5097"/>
            <ac:graphicFrameMk id="7" creationId="{2864BB53-F741-4FFC-0348-1AC10AD60EEB}"/>
          </ac:graphicFrameMkLst>
        </pc:graphicFrameChg>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pChg chg="mod">
          <ac:chgData name="Wenzel, Brooke" userId="672bf8d3-b15b-4e02-a6d1-39319a0df09b" providerId="ADAL" clId="{B596C711-6AB2-476F-A518-D90EDB24F5B1}" dt="2025-02-13T16:53:06.113" v="3" actId="20577"/>
          <ac:spMkLst>
            <pc:docMk/>
            <pc:sldMk cId="3044915438" sldId="256"/>
            <ac:spMk id="2" creationId="{00000000-0000-0000-0000-000000000000}"/>
          </ac:spMkLst>
        </pc:spChg>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pChg chg="mod">
          <ac:chgData name="Ward, Reagan" userId="27291eb4-8241-4961-9e69-8c66e34cc5b0" providerId="ADAL" clId="{00D7D468-0C81-46ED-ABDF-566AB42C884D}" dt="2025-04-02T13:28:53.163" v="185" actId="20577"/>
          <ac:spMkLst>
            <pc:docMk/>
            <pc:sldMk cId="587239845" sldId="265"/>
            <ac:spMk id="2" creationId="{099EB1F9-197D-1644-7195-08326A23A2EF}"/>
          </ac:spMkLst>
        </pc:spChg>
        <pc:spChg chg="mod">
          <ac:chgData name="Ward, Reagan" userId="27291eb4-8241-4961-9e69-8c66e34cc5b0" providerId="ADAL" clId="{00D7D468-0C81-46ED-ABDF-566AB42C884D}" dt="2025-04-02T13:28:56.448" v="196" actId="20577"/>
          <ac:spMkLst>
            <pc:docMk/>
            <pc:sldMk cId="587239845" sldId="265"/>
            <ac:spMk id="3" creationId="{32F483EA-74E0-2213-F7F8-FE935127D6A0}"/>
          </ac:spMkLst>
        </pc:spChg>
      </pc:sldChg>
      <pc:sldChg chg="del">
        <pc:chgData name="Ward, Reagan" userId="27291eb4-8241-4961-9e69-8c66e34cc5b0" providerId="ADAL" clId="{00D7D468-0C81-46ED-ABDF-566AB42C884D}" dt="2025-04-02T13:27:42.521" v="161" actId="47"/>
        <pc:sldMkLst>
          <pc:docMk/>
          <pc:sldMk cId="296844926" sldId="266"/>
        </pc:sldMkLst>
      </pc:sldChg>
      <pc:sldChg chg="modSp add mod">
        <pc:chgData name="Ward, Reagan" userId="27291eb4-8241-4961-9e69-8c66e34cc5b0" providerId="ADAL" clId="{00D7D468-0C81-46ED-ABDF-566AB42C884D}" dt="2025-04-02T13:29:04.743" v="212" actId="20577"/>
        <pc:sldMkLst>
          <pc:docMk/>
          <pc:sldMk cId="485604172" sldId="266"/>
        </pc:sldMkLst>
        <pc:spChg chg="mod">
          <ac:chgData name="Ward, Reagan" userId="27291eb4-8241-4961-9e69-8c66e34cc5b0" providerId="ADAL" clId="{00D7D468-0C81-46ED-ABDF-566AB42C884D}" dt="2025-04-02T13:29:04.743" v="212" actId="20577"/>
          <ac:spMkLst>
            <pc:docMk/>
            <pc:sldMk cId="485604172" sldId="266"/>
            <ac:spMk id="2" creationId="{F186482D-B401-3FBC-9862-65B8439D637D}"/>
          </ac:spMkLst>
        </pc:spChg>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modSp add del mod">
        <pc:chgData name="Ward, Reagan" userId="27291eb4-8241-4961-9e69-8c66e34cc5b0" providerId="ADAL" clId="{00D7D468-0C81-46ED-ABDF-566AB42C884D}" dt="2025-04-02T22:03:40.503" v="3205" actId="962"/>
        <pc:sldMkLst>
          <pc:docMk/>
          <pc:sldMk cId="794275993" sldId="5416"/>
        </pc:sldMkLst>
        <pc:spChg chg="mod">
          <ac:chgData name="Ward, Reagan" userId="27291eb4-8241-4961-9e69-8c66e34cc5b0" providerId="ADAL" clId="{00D7D468-0C81-46ED-ABDF-566AB42C884D}" dt="2025-04-02T14:23:54.845" v="2761" actId="962"/>
          <ac:spMkLst>
            <pc:docMk/>
            <pc:sldMk cId="794275993" sldId="5416"/>
            <ac:spMk id="5" creationId="{446E6883-2597-2A8C-27BA-38B9CE2F1FD4}"/>
          </ac:spMkLst>
        </pc:spChg>
        <pc:spChg chg="ord">
          <ac:chgData name="Ward, Reagan" userId="27291eb4-8241-4961-9e69-8c66e34cc5b0" providerId="ADAL" clId="{00D7D468-0C81-46ED-ABDF-566AB42C884D}" dt="2025-04-02T14:23:45.895" v="2760" actId="13244"/>
          <ac:spMkLst>
            <pc:docMk/>
            <pc:sldMk cId="794275993" sldId="5416"/>
            <ac:spMk id="8" creationId="{24CECD5E-1E1A-1689-976C-32AD4D1D126C}"/>
          </ac:spMkLst>
        </pc:spChg>
        <pc:picChg chg="mod">
          <ac:chgData name="Ward, Reagan" userId="27291eb4-8241-4961-9e69-8c66e34cc5b0" providerId="ADAL" clId="{00D7D468-0C81-46ED-ABDF-566AB42C884D}" dt="2025-04-02T22:03:40.503" v="3205" actId="962"/>
          <ac:picMkLst>
            <pc:docMk/>
            <pc:sldMk cId="794275993" sldId="5416"/>
            <ac:picMk id="1026" creationId="{13A082D0-CBEB-566B-2E74-D07373867237}"/>
          </ac:picMkLst>
        </pc:picChg>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217821678" sldId="5717"/>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pChg chg="mod ord">
          <ac:chgData name="Ward, Reagan" userId="27291eb4-8241-4961-9e69-8c66e34cc5b0" providerId="ADAL" clId="{00D7D468-0C81-46ED-ABDF-566AB42C884D}" dt="2025-04-03T14:15:00.741" v="3288" actId="700"/>
          <ac:spMkLst>
            <pc:docMk/>
            <pc:sldMk cId="4231742710" sldId="5860"/>
            <ac:spMk id="2" creationId="{BB62F476-C467-63E1-5D05-7B108E2DABD0}"/>
          </ac:spMkLst>
        </pc:spChg>
        <pc:spChg chg="mod ord">
          <ac:chgData name="Ward, Reagan" userId="27291eb4-8241-4961-9e69-8c66e34cc5b0" providerId="ADAL" clId="{00D7D468-0C81-46ED-ABDF-566AB42C884D}" dt="2025-04-03T14:15:06.828" v="3290" actId="1076"/>
          <ac:spMkLst>
            <pc:docMk/>
            <pc:sldMk cId="4231742710" sldId="5860"/>
            <ac:spMk id="3" creationId="{16596C0C-2CD7-203A-A09B-78123AC55BA3}"/>
          </ac:spMkLst>
        </pc:spChg>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pChg chg="mod ord">
          <ac:chgData name="Ward, Reagan" userId="27291eb4-8241-4961-9e69-8c66e34cc5b0" providerId="ADAL" clId="{00D7D468-0C81-46ED-ABDF-566AB42C884D}" dt="2025-04-03T14:15:12.700" v="3291" actId="700"/>
          <ac:spMkLst>
            <pc:docMk/>
            <pc:sldMk cId="1990834005" sldId="5861"/>
            <ac:spMk id="2" creationId="{C3AF2620-4826-08D8-9D43-E20D7C778ED5}"/>
          </ac:spMkLst>
        </pc:spChg>
        <pc:spChg chg="mod ord">
          <ac:chgData name="Ward, Reagan" userId="27291eb4-8241-4961-9e69-8c66e34cc5b0" providerId="ADAL" clId="{00D7D468-0C81-46ED-ABDF-566AB42C884D}" dt="2025-04-03T14:15:18.562" v="3293" actId="1076"/>
          <ac:spMkLst>
            <pc:docMk/>
            <pc:sldMk cId="1990834005" sldId="5861"/>
            <ac:spMk id="3" creationId="{FC3D0363-8A56-B66F-8F5B-901AEEBAF247}"/>
          </ac:spMkLst>
        </pc:spChg>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pChg chg="mod ord">
          <ac:chgData name="Ward, Reagan" userId="27291eb4-8241-4961-9e69-8c66e34cc5b0" providerId="ADAL" clId="{00D7D468-0C81-46ED-ABDF-566AB42C884D}" dt="2025-04-03T14:15:30.061" v="3296" actId="1076"/>
          <ac:spMkLst>
            <pc:docMk/>
            <pc:sldMk cId="1833610623" sldId="5864"/>
            <ac:spMk id="2" creationId="{AFF94A6C-9C1E-E7D3-64E5-9C2732F0CD6D}"/>
          </ac:spMkLst>
        </pc:spChg>
        <pc:spChg chg="mod ord">
          <ac:chgData name="Ward, Reagan" userId="27291eb4-8241-4961-9e69-8c66e34cc5b0" providerId="ADAL" clId="{00D7D468-0C81-46ED-ABDF-566AB42C884D}" dt="2025-04-03T14:15:23.463" v="3294" actId="700"/>
          <ac:spMkLst>
            <pc:docMk/>
            <pc:sldMk cId="1833610623" sldId="5864"/>
            <ac:spMk id="4" creationId="{B3AF1EC3-03A6-CBFA-8F2E-23AB2F98E658}"/>
          </ac:spMkLst>
        </pc:spChg>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pChg chg="mod">
          <ac:chgData name="Rhodes, Tara" userId="S::rhodes_t@cde.state.co.us::566307b0-1e17-4826-87e1-0feb85a922f2" providerId="AD" clId="Web-{CCEC3188-CFAD-D64B-3B95-DFAF1393693F}" dt="2025-04-10T04:23:11.249" v="216" actId="20577"/>
          <ac:spMkLst>
            <pc:docMk/>
            <pc:sldMk cId="323882115" sldId="5862"/>
            <ac:spMk id="3" creationId="{41AFA0FD-B86A-1B78-F882-00007A276D24}"/>
          </ac:spMkLst>
        </pc:spChg>
      </pc:sldChg>
      <pc:sldChg chg="modSp">
        <pc:chgData name="Rhodes, Tara" userId="S::rhodes_t@cde.state.co.us::566307b0-1e17-4826-87e1-0feb85a922f2" providerId="AD" clId="Web-{CCEC3188-CFAD-D64B-3B95-DFAF1393693F}" dt="2025-04-10T04:22:07.905" v="137" actId="20577"/>
        <pc:sldMkLst>
          <pc:docMk/>
          <pc:sldMk cId="2147036906" sldId="5865"/>
        </pc:sldMkLst>
        <pc:spChg chg="mod">
          <ac:chgData name="Rhodes, Tara" userId="S::rhodes_t@cde.state.co.us::566307b0-1e17-4826-87e1-0feb85a922f2" providerId="AD" clId="Web-{CCEC3188-CFAD-D64B-3B95-DFAF1393693F}" dt="2025-04-10T04:22:07.905" v="137" actId="20577"/>
          <ac:spMkLst>
            <pc:docMk/>
            <pc:sldMk cId="2147036906" sldId="5865"/>
            <ac:spMk id="3" creationId="{89BBEE96-5C72-65AB-74B9-0DB3FA10DE09}"/>
          </ac:spMkLst>
        </pc:spChg>
      </pc:sldChg>
      <pc:sldChg chg="modSp">
        <pc:chgData name="Rhodes, Tara" userId="S::rhodes_t@cde.state.co.us::566307b0-1e17-4826-87e1-0feb85a922f2" providerId="AD" clId="Web-{CCEC3188-CFAD-D64B-3B95-DFAF1393693F}" dt="2025-04-10T04:22:38.561" v="149" actId="20577"/>
        <pc:sldMkLst>
          <pc:docMk/>
          <pc:sldMk cId="1953538231" sldId="5866"/>
        </pc:sldMkLst>
        <pc:spChg chg="mod">
          <ac:chgData name="Rhodes, Tara" userId="S::rhodes_t@cde.state.co.us::566307b0-1e17-4826-87e1-0feb85a922f2" providerId="AD" clId="Web-{CCEC3188-CFAD-D64B-3B95-DFAF1393693F}" dt="2025-04-10T04:22:38.561" v="149" actId="20577"/>
          <ac:spMkLst>
            <pc:docMk/>
            <pc:sldMk cId="1953538231" sldId="5866"/>
            <ac:spMk id="3" creationId="{B7C0FB3E-2A3D-2BD2-AFBE-160FED25B1CD}"/>
          </ac:spMkLst>
        </pc:spChg>
      </pc:sldChg>
      <pc:sldChg chg="modSp">
        <pc:chgData name="Rhodes, Tara" userId="S::rhodes_t@cde.state.co.us::566307b0-1e17-4826-87e1-0feb85a922f2" providerId="AD" clId="Web-{CCEC3188-CFAD-D64B-3B95-DFAF1393693F}" dt="2025-04-10T04:24:24.532" v="317" actId="20577"/>
        <pc:sldMkLst>
          <pc:docMk/>
          <pc:sldMk cId="612951964" sldId="5867"/>
        </pc:sldMkLst>
        <pc:spChg chg="mod">
          <ac:chgData name="Rhodes, Tara" userId="S::rhodes_t@cde.state.co.us::566307b0-1e17-4826-87e1-0feb85a922f2" providerId="AD" clId="Web-{CCEC3188-CFAD-D64B-3B95-DFAF1393693F}" dt="2025-04-10T04:24:24.532" v="317" actId="20577"/>
          <ac:spMkLst>
            <pc:docMk/>
            <pc:sldMk cId="612951964" sldId="5867"/>
            <ac:spMk id="3" creationId="{BBB3D6F3-919F-7FB7-00AB-1FE14667D242}"/>
          </ac:spMkLst>
        </pc:spChg>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addSp delSp modSp mod">
        <pc:chgData name="Gudka, Dawna" userId="823cceae-331b-41d6-9a63-34ad6d1db55c" providerId="ADAL" clId="{AC106A51-111A-4A14-B64D-051BDFA19AF6}" dt="2025-03-13T05:03:52.222" v="2169" actId="14100"/>
        <pc:sldMkLst>
          <pc:docMk/>
          <pc:sldMk cId="794275993" sldId="5416"/>
        </pc:sldMkLst>
        <pc:spChg chg="mod">
          <ac:chgData name="Gudka, Dawna" userId="823cceae-331b-41d6-9a63-34ad6d1db55c" providerId="ADAL" clId="{AC106A51-111A-4A14-B64D-051BDFA19AF6}" dt="2025-03-12T20:35:23.936" v="636" actId="207"/>
          <ac:spMkLst>
            <pc:docMk/>
            <pc:sldMk cId="794275993" sldId="5416"/>
            <ac:spMk id="9" creationId="{E629D08D-0862-A990-348E-E0C3CB1AA69E}"/>
          </ac:spMkLst>
        </pc:spChg>
        <pc:spChg chg="mod">
          <ac:chgData name="Gudka, Dawna" userId="823cceae-331b-41d6-9a63-34ad6d1db55c" providerId="ADAL" clId="{AC106A51-111A-4A14-B64D-051BDFA19AF6}" dt="2025-03-13T05:03:52.222" v="2169" actId="14100"/>
          <ac:spMkLst>
            <pc:docMk/>
            <pc:sldMk cId="794275993" sldId="5416"/>
            <ac:spMk id="11" creationId="{27F5BE03-B291-E94C-3DAF-8370278906D9}"/>
          </ac:spMkLst>
        </pc:spChg>
      </pc:sldChg>
      <pc:sldChg chg="modSp mod">
        <pc:chgData name="Gudka, Dawna" userId="823cceae-331b-41d6-9a63-34ad6d1db55c" providerId="ADAL" clId="{AC106A51-111A-4A14-B64D-051BDFA19AF6}" dt="2025-03-12T21:23:49.862" v="2136" actId="14100"/>
        <pc:sldMkLst>
          <pc:docMk/>
          <pc:sldMk cId="93692065" sldId="5837"/>
        </pc:sldMkLst>
      </pc:sldChg>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www.cde.state.co.us/datapipeline/datapipelinesnapshots-attendance" TargetMode="External"/><Relationship Id="rId13" Type="http://schemas.openxmlformats.org/officeDocument/2006/relationships/hyperlink" Target="mailto:StudentEndofYear@cde.state.co.us" TargetMode="External"/><Relationship Id="rId3" Type="http://schemas.openxmlformats.org/officeDocument/2006/relationships/hyperlink" Target="mailto:ReportCard@cde.state.co.us" TargetMode="External"/><Relationship Id="rId7" Type="http://schemas.openxmlformats.org/officeDocument/2006/relationships/hyperlink" Target="mailto:HarassmentData@cde.state.co.us" TargetMode="External"/><Relationship Id="rId12" Type="http://schemas.openxmlformats.org/officeDocument/2006/relationships/hyperlink" Target="https://www.cde.state.co.us/datapipeline/inter_student" TargetMode="External"/><Relationship Id="rId2" Type="http://schemas.openxmlformats.org/officeDocument/2006/relationships/hyperlink" Target="https://www.cde.state.co.us/datapipeline/per_report-march" TargetMode="External"/><Relationship Id="rId1" Type="http://schemas.openxmlformats.org/officeDocument/2006/relationships/slideLayout" Target="../slideLayouts/slideLayout5.xml"/><Relationship Id="rId6" Type="http://schemas.openxmlformats.org/officeDocument/2006/relationships/hyperlink" Target="https://www.cde.state.co.us/datapipeline/prevent_harassment_or_discrimination_in_schools" TargetMode="External"/><Relationship Id="rId11" Type="http://schemas.openxmlformats.org/officeDocument/2006/relationships/hyperlink" Target="mailto:StudentOctober@cde.state.co.us" TargetMode="External"/><Relationship Id="rId5" Type="http://schemas.openxmlformats.org/officeDocument/2006/relationships/hyperlink" Target="mailto:StudentDiscipline@cde.state.co.us" TargetMode="External"/><Relationship Id="rId10" Type="http://schemas.openxmlformats.org/officeDocument/2006/relationships/hyperlink" Target="https://www.cde.state.co.us/datapipeline/snap_studentoctober"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mailto:Attendance@cde.state.co.u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https://events.teams.microsoft.com/event/8ffd7b80-334b-4c1a-949e-dadb63860c0e@a751cfc8-1f9a-4edb-8370-9f1c6d4bea5a" TargetMode="External"/><Relationship Id="rId1" Type="http://schemas.openxmlformats.org/officeDocument/2006/relationships/slideLayout" Target="../slideLayouts/slideLayout2.xml"/><Relationship Id="rId4" Type="http://schemas.openxmlformats.org/officeDocument/2006/relationships/hyperlink" Target="mailto:TeacherStudentDataLink@cde.state.co.us"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s://www.cde.state.co.us/coloradoliteracy/teacher-training#webina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per_read_literacyprogramsandassessments" TargetMode="External"/><Relationship Id="rId2" Type="http://schemas.openxmlformats.org/officeDocument/2006/relationships/hyperlink" Target="https://www.cde.state.co.us/datapipeline/per_read_springassessments" TargetMode="External"/><Relationship Id="rId1" Type="http://schemas.openxmlformats.org/officeDocument/2006/relationships/slideLayout" Target="../slideLayouts/slideLayout2.xml"/><Relationship Id="rId4" Type="http://schemas.openxmlformats.org/officeDocument/2006/relationships/hyperlink" Target="https://www.cde.state.co.us/datapipeline/per_read_trainingcollection"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snap_eoy" TargetMode="External"/><Relationship Id="rId7" Type="http://schemas.openxmlformats.org/officeDocument/2006/relationships/hyperlink" Target="https://www.cde.state.co.us/datapipeline/studentdisciplinesnapshot"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teams.microsoft.com/l/meetup-join/19%3ameeting_ZTNjNzVhMGUtZWQyNS00ZGM3LTlhM2UtZjQ5YTRlMDU1Y2M2%40thread.v2/0?context=%7b%22Tid%22%3a%22a751cfc8-1f9a-4edb-8370-9f1c6d4bea5a%22%2c%22Oid%22%3a%22823cceae-331b-41d6-9a63-34ad6d1db55c%22%7d" TargetMode="External"/><Relationship Id="rId5" Type="http://schemas.openxmlformats.org/officeDocument/2006/relationships/hyperlink" Target="https://www.cde.state.co.us/datapipeline/snap_sped-discipline" TargetMode="External"/><Relationship Id="rId4" Type="http://schemas.openxmlformats.org/officeDocument/2006/relationships/hyperlink" Target="https://www.cde.state.co.us/datapipeline/datapipelinesnapshots-attendance"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er-ae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April 10,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52015B-B340-45E5-F1F4-363666DCFC5B}"/>
              </a:ext>
            </a:extLst>
          </p:cNvPr>
          <p:cNvSpPr>
            <a:spLocks noGrp="1"/>
          </p:cNvSpPr>
          <p:nvPr>
            <p:ph type="ctrTitle"/>
          </p:nvPr>
        </p:nvSpPr>
        <p:spPr/>
        <p:txBody>
          <a:bodyPr/>
          <a:lstStyle/>
          <a:p>
            <a:r>
              <a:rPr lang="en-US"/>
              <a:t>Data Services Unit Updates</a:t>
            </a:r>
          </a:p>
        </p:txBody>
      </p:sp>
      <p:sp>
        <p:nvSpPr>
          <p:cNvPr id="8" name="Content Placeholder 7">
            <a:extLst>
              <a:ext uri="{FF2B5EF4-FFF2-40B4-BE49-F238E27FC236}">
                <a16:creationId xmlns:a16="http://schemas.microsoft.com/office/drawing/2014/main" id="{55C3E66F-8739-B882-9DDF-619514CC1D71}"/>
              </a:ext>
            </a:extLst>
          </p:cNvPr>
          <p:cNvSpPr>
            <a:spLocks noGrp="1"/>
          </p:cNvSpPr>
          <p:nvPr>
            <p:ph sz="quarter" idx="13"/>
          </p:nvPr>
        </p:nvSpPr>
        <p:spPr/>
        <p:txBody>
          <a:bodyPr/>
          <a:lstStyle/>
          <a:p>
            <a:r>
              <a:rPr lang="en-US"/>
              <a:t>Annette Severson</a:t>
            </a:r>
          </a:p>
        </p:txBody>
      </p:sp>
      <p:sp>
        <p:nvSpPr>
          <p:cNvPr id="4" name="Slide Number Placeholder 3">
            <a:extLst>
              <a:ext uri="{FF2B5EF4-FFF2-40B4-BE49-F238E27FC236}">
                <a16:creationId xmlns:a16="http://schemas.microsoft.com/office/drawing/2014/main" id="{921C69F9-5071-FB74-8D7B-3B1BE5D4F64C}"/>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01986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09FC-DCA5-FDC1-54BA-2CDA3F8898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58FD36-C681-A9DC-FA4C-7D88131B05F0}"/>
              </a:ext>
            </a:extLst>
          </p:cNvPr>
          <p:cNvSpPr>
            <a:spLocks noGrp="1"/>
          </p:cNvSpPr>
          <p:nvPr>
            <p:ph type="title"/>
          </p:nvPr>
        </p:nvSpPr>
        <p:spPr/>
        <p:txBody>
          <a:bodyPr/>
          <a:lstStyle/>
          <a:p>
            <a:r>
              <a:rPr lang="en-US"/>
              <a:t>Collection Contacts</a:t>
            </a:r>
          </a:p>
        </p:txBody>
      </p:sp>
      <p:sp>
        <p:nvSpPr>
          <p:cNvPr id="2" name="Content Placeholder 1">
            <a:extLst>
              <a:ext uri="{FF2B5EF4-FFF2-40B4-BE49-F238E27FC236}">
                <a16:creationId xmlns:a16="http://schemas.microsoft.com/office/drawing/2014/main" id="{946B4787-4098-A329-F397-3E7BD231B0BF}"/>
              </a:ext>
            </a:extLst>
          </p:cNvPr>
          <p:cNvSpPr>
            <a:spLocks noGrp="1"/>
          </p:cNvSpPr>
          <p:nvPr>
            <p:ph sz="half" idx="2"/>
          </p:nvPr>
        </p:nvSpPr>
        <p:spPr>
          <a:xfrm>
            <a:off x="592253" y="1527642"/>
            <a:ext cx="11007491" cy="1815633"/>
          </a:xfrm>
        </p:spPr>
        <p:txBody>
          <a:bodyPr/>
          <a:lstStyle/>
          <a:p>
            <a:r>
              <a:rPr lang="en-US"/>
              <a:t>The Data Services Unit team has a few updates. Brooke moved to another state, and we have now welcomed Carrie Martin to our team!</a:t>
            </a:r>
          </a:p>
          <a:p>
            <a:r>
              <a:rPr lang="en-US"/>
              <a:t>Continue to use the provided collection email list for assistance as we transition the team with the following updates:</a:t>
            </a:r>
          </a:p>
        </p:txBody>
      </p:sp>
      <p:graphicFrame>
        <p:nvGraphicFramePr>
          <p:cNvPr id="5" name="Table 5">
            <a:extLst>
              <a:ext uri="{FF2B5EF4-FFF2-40B4-BE49-F238E27FC236}">
                <a16:creationId xmlns:a16="http://schemas.microsoft.com/office/drawing/2014/main" id="{59884C5E-8885-F82B-6779-5887AC05BCD5}"/>
              </a:ext>
            </a:extLst>
          </p:cNvPr>
          <p:cNvGraphicFramePr>
            <a:graphicFrameLocks noGrp="1"/>
          </p:cNvGraphicFramePr>
          <p:nvPr>
            <p:ph sz="half" idx="1"/>
            <p:extLst>
              <p:ext uri="{D42A27DB-BD31-4B8C-83A1-F6EECF244321}">
                <p14:modId xmlns:p14="http://schemas.microsoft.com/office/powerpoint/2010/main" val="55851098"/>
              </p:ext>
            </p:extLst>
          </p:nvPr>
        </p:nvGraphicFramePr>
        <p:xfrm>
          <a:off x="592253" y="3248025"/>
          <a:ext cx="11007491" cy="2773676"/>
        </p:xfrm>
        <a:graphic>
          <a:graphicData uri="http://schemas.openxmlformats.org/drawingml/2006/table">
            <a:tbl>
              <a:tblPr firstRow="1">
                <a:tableStyleId>{B301B821-A1FF-4177-AEE7-76D212191A09}</a:tableStyleId>
              </a:tblPr>
              <a:tblGrid>
                <a:gridCol w="4141671">
                  <a:extLst>
                    <a:ext uri="{9D8B030D-6E8A-4147-A177-3AD203B41FA5}">
                      <a16:colId xmlns:a16="http://schemas.microsoft.com/office/drawing/2014/main" val="2752842426"/>
                    </a:ext>
                  </a:extLst>
                </a:gridCol>
                <a:gridCol w="3457575">
                  <a:extLst>
                    <a:ext uri="{9D8B030D-6E8A-4147-A177-3AD203B41FA5}">
                      <a16:colId xmlns:a16="http://schemas.microsoft.com/office/drawing/2014/main" val="2460288431"/>
                    </a:ext>
                  </a:extLst>
                </a:gridCol>
                <a:gridCol w="3408245">
                  <a:extLst>
                    <a:ext uri="{9D8B030D-6E8A-4147-A177-3AD203B41FA5}">
                      <a16:colId xmlns:a16="http://schemas.microsoft.com/office/drawing/2014/main" val="1024392638"/>
                    </a:ext>
                  </a:extLst>
                </a:gridCol>
              </a:tblGrid>
              <a:tr h="370840">
                <a:tc>
                  <a:txBody>
                    <a:bodyPr/>
                    <a:lstStyle/>
                    <a:p>
                      <a:r>
                        <a:rPr lang="en-US" sz="1600"/>
                        <a:t>Collection Name/Website</a:t>
                      </a:r>
                    </a:p>
                  </a:txBody>
                  <a:tcPr/>
                </a:tc>
                <a:tc>
                  <a:txBody>
                    <a:bodyPr/>
                    <a:lstStyle/>
                    <a:p>
                      <a:r>
                        <a:rPr lang="en-US" sz="1600"/>
                        <a:t>Collection Email</a:t>
                      </a:r>
                    </a:p>
                  </a:txBody>
                  <a:tcPr/>
                </a:tc>
                <a:tc>
                  <a:txBody>
                    <a:bodyPr/>
                    <a:lstStyle/>
                    <a:p>
                      <a:r>
                        <a:rPr lang="en-US" sz="1600"/>
                        <a:t>Updated Collection Lead</a:t>
                      </a:r>
                    </a:p>
                  </a:txBody>
                  <a:tcPr/>
                </a:tc>
                <a:extLst>
                  <a:ext uri="{0D108BD9-81ED-4DB2-BD59-A6C34878D82A}">
                    <a16:rowId xmlns:a16="http://schemas.microsoft.com/office/drawing/2014/main" val="1919669085"/>
                  </a:ext>
                </a:extLst>
              </a:tr>
              <a:tr h="370840">
                <a:tc>
                  <a:txBody>
                    <a:bodyPr/>
                    <a:lstStyle/>
                    <a:p>
                      <a:r>
                        <a:rPr lang="en-US" sz="1600">
                          <a:hlinkClick r:id="rId2"/>
                        </a:rPr>
                        <a:t>Report Card March</a:t>
                      </a:r>
                      <a:endParaRPr lang="en-US" sz="16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hlinkClick r:id="rId3"/>
                        </a:rPr>
                        <a:t>ReportCard@cde.state.co.us</a:t>
                      </a:r>
                      <a:r>
                        <a:rPr lang="en-US" sz="1600"/>
                        <a:t>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Jessica Tribbett</a:t>
                      </a:r>
                    </a:p>
                  </a:txBody>
                  <a:tcPr/>
                </a:tc>
                <a:extLst>
                  <a:ext uri="{0D108BD9-81ED-4DB2-BD59-A6C34878D82A}">
                    <a16:rowId xmlns:a16="http://schemas.microsoft.com/office/drawing/2014/main" val="3697144484"/>
                  </a:ext>
                </a:extLst>
              </a:tr>
              <a:tr h="370839">
                <a:tc>
                  <a:txBody>
                    <a:bodyPr/>
                    <a:lstStyle/>
                    <a:p>
                      <a:pPr lvl="0" algn="l">
                        <a:lnSpc>
                          <a:spcPct val="100000"/>
                        </a:lnSpc>
                        <a:spcBef>
                          <a:spcPts val="0"/>
                        </a:spcBef>
                        <a:spcAft>
                          <a:spcPts val="0"/>
                        </a:spcAft>
                        <a:buNone/>
                      </a:pPr>
                      <a:r>
                        <a:rPr lang="en-US" sz="1600" b="0" u="none" strike="noStrike" noProof="0">
                          <a:solidFill>
                            <a:srgbClr val="000000"/>
                          </a:solidFill>
                          <a:hlinkClick r:id="rId4"/>
                        </a:rPr>
                        <a:t>Student Discipline &amp; Discipline Interchange</a:t>
                      </a:r>
                      <a:endParaRPr lang="en-US" sz="1600" b="0" i="0" u="none" strike="noStrike" noProof="0">
                        <a:solidFill>
                          <a:srgbClr val="000000"/>
                        </a:solidFill>
                        <a:latin typeface="Trebuchet MS"/>
                      </a:endParaRPr>
                    </a:p>
                  </a:txBody>
                  <a:tcPr/>
                </a:tc>
                <a:tc>
                  <a:txBody>
                    <a:bodyPr/>
                    <a:lstStyle/>
                    <a:p>
                      <a:pPr lvl="0" algn="l">
                        <a:lnSpc>
                          <a:spcPct val="100000"/>
                        </a:lnSpc>
                        <a:spcBef>
                          <a:spcPts val="0"/>
                        </a:spcBef>
                        <a:spcAft>
                          <a:spcPts val="0"/>
                        </a:spcAft>
                        <a:buNone/>
                      </a:pPr>
                      <a:r>
                        <a:rPr lang="en-US" sz="1600" b="0" u="none" strike="noStrike" noProof="0">
                          <a:solidFill>
                            <a:srgbClr val="000000"/>
                          </a:solidFill>
                          <a:hlinkClick r:id="rId5"/>
                        </a:rPr>
                        <a:t>StudentDiscipline@cde.state.co.us</a:t>
                      </a:r>
                      <a:r>
                        <a:rPr lang="en-US" sz="1600" b="0" u="none" strike="noStrike" noProof="0">
                          <a:solidFill>
                            <a:srgbClr val="000000"/>
                          </a:solidFill>
                        </a:rPr>
                        <a:t> </a:t>
                      </a:r>
                      <a:endParaRPr lang="en-US" sz="1600" b="0" i="0" u="none" strike="noStrike" noProof="0">
                        <a:solidFill>
                          <a:srgbClr val="000000"/>
                        </a:solidFill>
                        <a:latin typeface="Trebuchet MS"/>
                      </a:endParaRPr>
                    </a:p>
                  </a:txBody>
                  <a:tcPr/>
                </a:tc>
                <a:tc>
                  <a:txBody>
                    <a:bodyPr/>
                    <a:lstStyle/>
                    <a:p>
                      <a:pPr lvl="0" algn="l">
                        <a:lnSpc>
                          <a:spcPct val="100000"/>
                        </a:lnSpc>
                        <a:spcBef>
                          <a:spcPts val="0"/>
                        </a:spcBef>
                        <a:spcAft>
                          <a:spcPts val="0"/>
                        </a:spcAft>
                        <a:buNone/>
                      </a:pPr>
                      <a:r>
                        <a:rPr lang="en-US" sz="1600" b="0" u="none" strike="noStrike" noProof="0">
                          <a:solidFill>
                            <a:srgbClr val="000000"/>
                          </a:solidFill>
                        </a:rPr>
                        <a:t>Carrie Martin</a:t>
                      </a:r>
                      <a:endParaRPr lang="en-US" sz="1600" b="0" i="0" u="none" strike="noStrike" noProof="0">
                        <a:solidFill>
                          <a:srgbClr val="000000"/>
                        </a:solidFill>
                        <a:latin typeface="Trebuchet MS"/>
                      </a:endParaRPr>
                    </a:p>
                  </a:txBody>
                  <a:tcPr/>
                </a:tc>
                <a:extLst>
                  <a:ext uri="{0D108BD9-81ED-4DB2-BD59-A6C34878D82A}">
                    <a16:rowId xmlns:a16="http://schemas.microsoft.com/office/drawing/2014/main" val="815799039"/>
                  </a:ext>
                </a:extLst>
              </a:tr>
              <a:tr h="370839">
                <a:tc>
                  <a:txBody>
                    <a:bodyPr/>
                    <a:lstStyle/>
                    <a:p>
                      <a:pPr lvl="0" algn="l">
                        <a:lnSpc>
                          <a:spcPct val="100000"/>
                        </a:lnSpc>
                        <a:spcBef>
                          <a:spcPts val="0"/>
                        </a:spcBef>
                        <a:spcAft>
                          <a:spcPts val="0"/>
                        </a:spcAft>
                        <a:buNone/>
                      </a:pPr>
                      <a:r>
                        <a:rPr lang="en-US" sz="1600" b="0" u="none" strike="noStrike" noProof="0">
                          <a:solidFill>
                            <a:srgbClr val="000000"/>
                          </a:solidFill>
                          <a:hlinkClick r:id="rId6"/>
                        </a:rPr>
                        <a:t>Prevent Harassment and Discrimination</a:t>
                      </a:r>
                      <a:endParaRPr lang="en-US" sz="1600" b="0" i="0" u="none" strike="noStrike" noProof="0">
                        <a:solidFill>
                          <a:srgbClr val="000000"/>
                        </a:solidFill>
                        <a:latin typeface="Trebuchet MS"/>
                      </a:endParaRPr>
                    </a:p>
                  </a:txBody>
                  <a:tcPr/>
                </a:tc>
                <a:tc>
                  <a:txBody>
                    <a:bodyPr/>
                    <a:lstStyle/>
                    <a:p>
                      <a:pPr lvl="0" algn="l">
                        <a:lnSpc>
                          <a:spcPct val="100000"/>
                        </a:lnSpc>
                        <a:spcBef>
                          <a:spcPts val="0"/>
                        </a:spcBef>
                        <a:spcAft>
                          <a:spcPts val="0"/>
                        </a:spcAft>
                        <a:buNone/>
                      </a:pPr>
                      <a:r>
                        <a:rPr lang="en-US" sz="1600" b="0" i="0" u="none" strike="noStrike" noProof="0">
                          <a:solidFill>
                            <a:srgbClr val="000000"/>
                          </a:solidFill>
                          <a:latin typeface="Trebuchet MS"/>
                          <a:hlinkClick r:id="rId7"/>
                        </a:rPr>
                        <a:t>HarassmentData@cde.state.co.us</a:t>
                      </a:r>
                      <a:r>
                        <a:rPr lang="en-US" sz="1600" b="0" i="0" u="none" strike="noStrike" noProof="0">
                          <a:solidFill>
                            <a:srgbClr val="000000"/>
                          </a:solidFill>
                          <a:latin typeface="Trebuchet MS"/>
                        </a:rPr>
                        <a:t> </a:t>
                      </a:r>
                    </a:p>
                  </a:txBody>
                  <a:tcPr/>
                </a:tc>
                <a:tc>
                  <a:txBody>
                    <a:bodyPr/>
                    <a:lstStyle/>
                    <a:p>
                      <a:pPr lvl="0" algn="l">
                        <a:lnSpc>
                          <a:spcPct val="100000"/>
                        </a:lnSpc>
                        <a:spcBef>
                          <a:spcPts val="0"/>
                        </a:spcBef>
                        <a:spcAft>
                          <a:spcPts val="0"/>
                        </a:spcAft>
                        <a:buNone/>
                      </a:pPr>
                      <a:r>
                        <a:rPr lang="en-US" sz="1600" b="0" u="none" strike="noStrike" noProof="0">
                          <a:solidFill>
                            <a:srgbClr val="000000"/>
                          </a:solidFill>
                        </a:rPr>
                        <a:t>Carrie Martin</a:t>
                      </a:r>
                      <a:endParaRPr lang="en-US" sz="1600" b="0" i="0" u="none" strike="noStrike" noProof="0">
                        <a:solidFill>
                          <a:srgbClr val="000000"/>
                        </a:solidFill>
                        <a:latin typeface="Trebuchet MS"/>
                      </a:endParaRPr>
                    </a:p>
                  </a:txBody>
                  <a:tcPr/>
                </a:tc>
                <a:extLst>
                  <a:ext uri="{0D108BD9-81ED-4DB2-BD59-A6C34878D82A}">
                    <a16:rowId xmlns:a16="http://schemas.microsoft.com/office/drawing/2014/main" val="374732033"/>
                  </a:ext>
                </a:extLst>
              </a:tr>
              <a:tr h="370839">
                <a:tc>
                  <a:txBody>
                    <a:bodyPr/>
                    <a:lstStyle/>
                    <a:p>
                      <a:pPr lvl="0">
                        <a:buNone/>
                      </a:pPr>
                      <a:r>
                        <a:rPr lang="en-US" sz="1600">
                          <a:hlinkClick r:id="rId8"/>
                        </a:rPr>
                        <a:t>Student Attendance</a:t>
                      </a:r>
                      <a:endParaRPr lang="en-US" sz="1600"/>
                    </a:p>
                  </a:txBody>
                  <a:tcPr/>
                </a:tc>
                <a:tc>
                  <a:txBody>
                    <a:bodyPr/>
                    <a:lstStyle/>
                    <a:p>
                      <a:pPr lvl="0">
                        <a:buNone/>
                      </a:pPr>
                      <a:r>
                        <a:rPr lang="en-US" sz="1600" b="0" u="none" strike="noStrike" noProof="0">
                          <a:solidFill>
                            <a:srgbClr val="000000"/>
                          </a:solidFill>
                          <a:hlinkClick r:id="rId9"/>
                        </a:rPr>
                        <a:t>Attendance@cde.state.co.us</a:t>
                      </a:r>
                      <a:r>
                        <a:rPr lang="en-US" sz="1600" b="0" u="none" strike="noStrike" noProof="0">
                          <a:solidFill>
                            <a:srgbClr val="000000"/>
                          </a:solidFill>
                        </a:rPr>
                        <a:t> </a:t>
                      </a:r>
                      <a:endParaRPr lang="en-US" sz="1600" b="0" i="0" u="none" strike="noStrike" noProof="0">
                        <a:solidFill>
                          <a:srgbClr val="000000"/>
                        </a:solidFill>
                        <a:latin typeface="Trebuchet MS"/>
                      </a:endParaRPr>
                    </a:p>
                  </a:txBody>
                  <a:tcPr/>
                </a:tc>
                <a:tc>
                  <a:txBody>
                    <a:bodyPr/>
                    <a:lstStyle/>
                    <a:p>
                      <a:pPr lvl="0">
                        <a:buNone/>
                      </a:pPr>
                      <a:r>
                        <a:rPr lang="en-US" sz="1600" b="0" u="none" strike="noStrike" noProof="0">
                          <a:solidFill>
                            <a:srgbClr val="000000"/>
                          </a:solidFill>
                        </a:rPr>
                        <a:t>Peter Hoffman</a:t>
                      </a:r>
                      <a:endParaRPr lang="en-US" sz="1600" b="0" i="0" u="none" strike="noStrike" noProof="0">
                        <a:solidFill>
                          <a:srgbClr val="000000"/>
                        </a:solidFill>
                        <a:latin typeface="Trebuchet MS"/>
                      </a:endParaRPr>
                    </a:p>
                  </a:txBody>
                  <a:tcPr/>
                </a:tc>
                <a:extLst>
                  <a:ext uri="{0D108BD9-81ED-4DB2-BD59-A6C34878D82A}">
                    <a16:rowId xmlns:a16="http://schemas.microsoft.com/office/drawing/2014/main" val="94179910"/>
                  </a:ext>
                </a:extLst>
              </a:tr>
              <a:tr h="370839">
                <a:tc>
                  <a:txBody>
                    <a:bodyPr/>
                    <a:lstStyle/>
                    <a:p>
                      <a:pPr lvl="0">
                        <a:buNone/>
                      </a:pPr>
                      <a:r>
                        <a:rPr lang="en-US" sz="1600">
                          <a:hlinkClick r:id="rId10"/>
                        </a:rPr>
                        <a:t>Student October</a:t>
                      </a:r>
                      <a:endParaRPr lang="en-US" sz="1600"/>
                    </a:p>
                  </a:txBody>
                  <a:tcPr/>
                </a:tc>
                <a:tc>
                  <a:txBody>
                    <a:bodyPr/>
                    <a:lstStyle/>
                    <a:p>
                      <a:pPr lvl="0">
                        <a:buNone/>
                      </a:pPr>
                      <a:r>
                        <a:rPr lang="en-US" sz="1600" b="0" u="none" strike="noStrike" noProof="0">
                          <a:solidFill>
                            <a:srgbClr val="000000"/>
                          </a:solidFill>
                          <a:hlinkClick r:id="rId11"/>
                        </a:rPr>
                        <a:t>StudentOctober@cde.state.co.us</a:t>
                      </a:r>
                      <a:r>
                        <a:rPr lang="en-US" sz="1600" b="0" u="none" strike="noStrike" noProof="0">
                          <a:solidFill>
                            <a:srgbClr val="000000"/>
                          </a:solidFill>
                        </a:rPr>
                        <a:t> </a:t>
                      </a:r>
                      <a:endParaRPr lang="en-US" sz="1600" b="0" i="0" u="none" strike="noStrike" noProof="0">
                        <a:solidFill>
                          <a:srgbClr val="000000"/>
                        </a:solidFill>
                        <a:latin typeface="Trebuchet MS"/>
                      </a:endParaRPr>
                    </a:p>
                  </a:txBody>
                  <a:tcPr/>
                </a:tc>
                <a:tc>
                  <a:txBody>
                    <a:bodyPr/>
                    <a:lstStyle/>
                    <a:p>
                      <a:pPr lvl="0">
                        <a:buNone/>
                      </a:pPr>
                      <a:r>
                        <a:rPr lang="en-US" sz="1600" b="0" u="none" strike="noStrike" noProof="0">
                          <a:solidFill>
                            <a:srgbClr val="000000"/>
                          </a:solidFill>
                        </a:rPr>
                        <a:t>Collin Slutzky</a:t>
                      </a:r>
                      <a:endParaRPr lang="en-US" sz="1600" b="0" i="0" u="none" strike="noStrike" noProof="0">
                        <a:solidFill>
                          <a:srgbClr val="000000"/>
                        </a:solidFill>
                        <a:latin typeface="Trebuchet MS"/>
                      </a:endParaRPr>
                    </a:p>
                  </a:txBody>
                  <a:tcPr/>
                </a:tc>
                <a:extLst>
                  <a:ext uri="{0D108BD9-81ED-4DB2-BD59-A6C34878D82A}">
                    <a16:rowId xmlns:a16="http://schemas.microsoft.com/office/drawing/2014/main" val="2046118685"/>
                  </a:ext>
                </a:extLst>
              </a:tr>
              <a:tr h="370839">
                <a:tc>
                  <a:txBody>
                    <a:bodyPr/>
                    <a:lstStyle/>
                    <a:p>
                      <a:pPr lvl="0">
                        <a:buNone/>
                      </a:pPr>
                      <a:r>
                        <a:rPr lang="en-US" sz="1600">
                          <a:hlinkClick r:id="rId12"/>
                        </a:rPr>
                        <a:t>Student Interchange</a:t>
                      </a:r>
                      <a:endParaRPr lang="en-US" sz="1600"/>
                    </a:p>
                  </a:txBody>
                  <a:tcPr/>
                </a:tc>
                <a:tc>
                  <a:txBody>
                    <a:bodyPr/>
                    <a:lstStyle/>
                    <a:p>
                      <a:pPr lvl="0">
                        <a:buNone/>
                      </a:pPr>
                      <a:r>
                        <a:rPr lang="en-US" sz="1600" b="0" i="0" u="none" strike="noStrike" noProof="0">
                          <a:solidFill>
                            <a:srgbClr val="000000"/>
                          </a:solidFill>
                          <a:latin typeface="Trebuchet MS"/>
                          <a:hlinkClick r:id="rId13"/>
                        </a:rPr>
                        <a:t>StudentEndofYear@cde.state.co.us</a:t>
                      </a:r>
                      <a:r>
                        <a:rPr lang="en-US" sz="1600" b="0" i="0" u="none" strike="noStrike" noProof="0">
                          <a:solidFill>
                            <a:srgbClr val="000000"/>
                          </a:solidFill>
                          <a:latin typeface="Trebuchet MS"/>
                        </a:rPr>
                        <a:t> </a:t>
                      </a:r>
                    </a:p>
                    <a:p>
                      <a:pPr lvl="0">
                        <a:buNone/>
                      </a:pPr>
                      <a:r>
                        <a:rPr lang="en-US" sz="1400" b="0" i="0" u="none" strike="noStrike" noProof="0">
                          <a:solidFill>
                            <a:srgbClr val="000000"/>
                          </a:solidFill>
                          <a:latin typeface="Trebuchet MS"/>
                        </a:rPr>
                        <a:t>(general questions)</a:t>
                      </a:r>
                    </a:p>
                  </a:txBody>
                  <a:tcPr/>
                </a:tc>
                <a:tc>
                  <a:txBody>
                    <a:bodyPr/>
                    <a:lstStyle/>
                    <a:p>
                      <a:pPr lvl="0">
                        <a:buNone/>
                      </a:pPr>
                      <a:r>
                        <a:rPr lang="en-US" sz="1600" b="0" i="0" u="none" strike="noStrike" noProof="0">
                          <a:solidFill>
                            <a:srgbClr val="000000"/>
                          </a:solidFill>
                          <a:latin typeface="Trebuchet MS"/>
                        </a:rPr>
                        <a:t>Reagan Ward*</a:t>
                      </a:r>
                    </a:p>
                    <a:p>
                      <a:pPr lvl="0">
                        <a:buNone/>
                      </a:pPr>
                      <a:r>
                        <a:rPr lang="en-US" sz="1200" b="0" i="0" u="none" strike="noStrike" noProof="0">
                          <a:solidFill>
                            <a:srgbClr val="000000"/>
                          </a:solidFill>
                          <a:latin typeface="Trebuchet MS"/>
                        </a:rPr>
                        <a:t>*in partnership with OCT and Attendance leads</a:t>
                      </a:r>
                    </a:p>
                  </a:txBody>
                  <a:tcPr/>
                </a:tc>
                <a:extLst>
                  <a:ext uri="{0D108BD9-81ED-4DB2-BD59-A6C34878D82A}">
                    <a16:rowId xmlns:a16="http://schemas.microsoft.com/office/drawing/2014/main" val="2590242796"/>
                  </a:ext>
                </a:extLst>
              </a:tr>
            </a:tbl>
          </a:graphicData>
        </a:graphic>
      </p:graphicFrame>
      <p:sp>
        <p:nvSpPr>
          <p:cNvPr id="4" name="Slide Number Placeholder 3">
            <a:extLst>
              <a:ext uri="{FF2B5EF4-FFF2-40B4-BE49-F238E27FC236}">
                <a16:creationId xmlns:a16="http://schemas.microsoft.com/office/drawing/2014/main" id="{E5930913-46CB-96DD-6317-1397BD5A83EE}"/>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6" name="Content Placeholder 5">
            <a:extLst>
              <a:ext uri="{FF2B5EF4-FFF2-40B4-BE49-F238E27FC236}">
                <a16:creationId xmlns:a16="http://schemas.microsoft.com/office/drawing/2014/main" id="{0DD65727-34A7-E2CF-6BA9-27F665965115}"/>
              </a:ext>
            </a:extLst>
          </p:cNvPr>
          <p:cNvSpPr>
            <a:spLocks noGrp="1"/>
          </p:cNvSpPr>
          <p:nvPr>
            <p:ph sz="quarter" idx="13"/>
          </p:nvPr>
        </p:nvSpPr>
        <p:spPr/>
        <p:txBody>
          <a:bodyPr/>
          <a:lstStyle/>
          <a:p>
            <a:r>
              <a:rPr lang="en-US"/>
              <a:t>Data Services Unit Updates</a:t>
            </a:r>
          </a:p>
        </p:txBody>
      </p:sp>
    </p:spTree>
    <p:extLst>
      <p:ext uri="{BB962C8B-B14F-4D97-AF65-F5344CB8AC3E}">
        <p14:creationId xmlns:p14="http://schemas.microsoft.com/office/powerpoint/2010/main" val="64229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77DE8C-0B6B-5035-E14C-12BD479D0E51}"/>
              </a:ext>
            </a:extLst>
          </p:cNvPr>
          <p:cNvSpPr>
            <a:spLocks noGrp="1"/>
          </p:cNvSpPr>
          <p:nvPr>
            <p:ph type="title"/>
          </p:nvPr>
        </p:nvSpPr>
        <p:spPr/>
        <p:txBody>
          <a:bodyPr/>
          <a:lstStyle/>
          <a:p>
            <a:r>
              <a:rPr lang="en-US"/>
              <a:t>Vendor Presentation</a:t>
            </a:r>
            <a:br>
              <a:rPr lang="en-US"/>
            </a:br>
            <a:br>
              <a:rPr lang="en-US"/>
            </a:br>
            <a:r>
              <a:rPr lang="en-US"/>
              <a:t>April 24, 2025</a:t>
            </a:r>
            <a:br>
              <a:rPr lang="en-US"/>
            </a:br>
            <a:r>
              <a:rPr lang="en-US"/>
              <a:t>9am</a:t>
            </a:r>
          </a:p>
        </p:txBody>
      </p:sp>
      <p:sp>
        <p:nvSpPr>
          <p:cNvPr id="9" name="Content Placeholder 8">
            <a:extLst>
              <a:ext uri="{FF2B5EF4-FFF2-40B4-BE49-F238E27FC236}">
                <a16:creationId xmlns:a16="http://schemas.microsoft.com/office/drawing/2014/main" id="{0CABEF97-2266-2578-1A1E-54820A490F52}"/>
              </a:ext>
            </a:extLst>
          </p:cNvPr>
          <p:cNvSpPr>
            <a:spLocks noGrp="1"/>
          </p:cNvSpPr>
          <p:nvPr>
            <p:ph sz="half" idx="1"/>
          </p:nvPr>
        </p:nvSpPr>
        <p:spPr>
          <a:xfrm>
            <a:off x="4500980" y="1520031"/>
            <a:ext cx="7066624" cy="3213894"/>
          </a:xfrm>
        </p:spPr>
        <p:txBody>
          <a:bodyPr>
            <a:normAutofit/>
          </a:bodyPr>
          <a:lstStyle/>
          <a:p>
            <a:r>
              <a:rPr lang="en-US"/>
              <a:t>CDE will be hosting a vendor presentation during the April 24</a:t>
            </a:r>
            <a:r>
              <a:rPr lang="en-US" baseline="30000"/>
              <a:t>th</a:t>
            </a:r>
            <a:r>
              <a:rPr lang="en-US"/>
              <a:t> town hall to go over the 2025-2026 collection updates. </a:t>
            </a:r>
          </a:p>
          <a:p>
            <a:pPr lvl="1"/>
            <a:r>
              <a:rPr lang="en-US"/>
              <a:t>Data Respondents are welcome to join too!</a:t>
            </a:r>
          </a:p>
          <a:p>
            <a:r>
              <a:rPr lang="en-US"/>
              <a:t>LEA’s, please invite your vendor representatives</a:t>
            </a:r>
          </a:p>
          <a:p>
            <a:pPr marL="0" indent="0">
              <a:buNone/>
            </a:pPr>
            <a:endParaRPr lang="en-US"/>
          </a:p>
          <a:p>
            <a:pPr marL="0" indent="0">
              <a:buNone/>
            </a:pPr>
            <a:endParaRPr lang="en-US"/>
          </a:p>
          <a:p>
            <a:endParaRPr lang="en-US"/>
          </a:p>
        </p:txBody>
      </p:sp>
      <p:sp>
        <p:nvSpPr>
          <p:cNvPr id="13" name="Rectangle 12">
            <a:extLst>
              <a:ext uri="{FF2B5EF4-FFF2-40B4-BE49-F238E27FC236}">
                <a16:creationId xmlns:a16="http://schemas.microsoft.com/office/drawing/2014/main" id="{059DE061-8D09-F6A6-B341-757BAF4F8BB4}"/>
              </a:ext>
            </a:extLst>
          </p:cNvPr>
          <p:cNvSpPr/>
          <p:nvPr/>
        </p:nvSpPr>
        <p:spPr>
          <a:xfrm>
            <a:off x="4500563" y="4840526"/>
            <a:ext cx="7158037" cy="7331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1800">
                <a:solidFill>
                  <a:schemeClr val="tx1">
                    <a:lumMod val="75000"/>
                    <a:lumOff val="25000"/>
                  </a:schemeClr>
                </a:solidFill>
              </a:rPr>
              <a:t>Note: Interchange layouts for 2025-2026 collections are already posted on their respective websites</a:t>
            </a:r>
          </a:p>
        </p:txBody>
      </p:sp>
      <p:sp>
        <p:nvSpPr>
          <p:cNvPr id="12" name="Content Placeholder 5">
            <a:extLst>
              <a:ext uri="{FF2B5EF4-FFF2-40B4-BE49-F238E27FC236}">
                <a16:creationId xmlns:a16="http://schemas.microsoft.com/office/drawing/2014/main" id="{BC94396C-6EE3-1751-673C-7477288B8085}"/>
              </a:ext>
            </a:extLst>
          </p:cNvPr>
          <p:cNvSpPr>
            <a:spLocks noGrp="1"/>
          </p:cNvSpPr>
          <p:nvPr>
            <p:ph sz="quarter" idx="13"/>
          </p:nvPr>
        </p:nvSpPr>
        <p:spPr>
          <a:xfrm>
            <a:off x="4500563" y="5946775"/>
            <a:ext cx="3559175" cy="279400"/>
          </a:xfrm>
        </p:spPr>
        <p:txBody>
          <a:bodyPr>
            <a:normAutofit fontScale="92500" lnSpcReduction="10000"/>
          </a:bodyPr>
          <a:lstStyle/>
          <a:p>
            <a:r>
              <a:rPr lang="en-US"/>
              <a:t>Data Services Unit Updates</a:t>
            </a:r>
          </a:p>
        </p:txBody>
      </p:sp>
      <p:sp>
        <p:nvSpPr>
          <p:cNvPr id="11" name="Content Placeholder 10">
            <a:extLst>
              <a:ext uri="{FF2B5EF4-FFF2-40B4-BE49-F238E27FC236}">
                <a16:creationId xmlns:a16="http://schemas.microsoft.com/office/drawing/2014/main" id="{ED16FCB1-D9E4-DD39-B91E-1013362D2103}"/>
              </a:ext>
            </a:extLst>
          </p:cNvPr>
          <p:cNvSpPr>
            <a:spLocks noGrp="1"/>
          </p:cNvSpPr>
          <p:nvPr>
            <p:ph sz="quarter" idx="14"/>
          </p:nvPr>
        </p:nvSpPr>
        <p:spPr/>
        <p:txBody>
          <a:bodyPr>
            <a:normAutofit fontScale="92500" lnSpcReduction="10000"/>
          </a:bodyPr>
          <a:lstStyle/>
          <a:p>
            <a:r>
              <a:rPr lang="en-US">
                <a:hlinkClick r:id="rId2"/>
              </a:rPr>
              <a:t>Severson_A@cde.state.co.us</a:t>
            </a:r>
            <a:r>
              <a:rPr lang="en-US"/>
              <a:t> </a:t>
            </a:r>
          </a:p>
        </p:txBody>
      </p:sp>
      <p:sp>
        <p:nvSpPr>
          <p:cNvPr id="5" name="Slide Number Placeholder 4">
            <a:extLst>
              <a:ext uri="{FF2B5EF4-FFF2-40B4-BE49-F238E27FC236}">
                <a16:creationId xmlns:a16="http://schemas.microsoft.com/office/drawing/2014/main" id="{ADCC8298-1C45-155F-AB75-94F969E26B3E}"/>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08681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1C34C9-E21C-67FA-25E5-0388B5C76ADC}"/>
              </a:ext>
            </a:extLst>
          </p:cNvPr>
          <p:cNvSpPr>
            <a:spLocks noGrp="1"/>
          </p:cNvSpPr>
          <p:nvPr>
            <p:ph type="ctrTitle"/>
          </p:nvPr>
        </p:nvSpPr>
        <p:spPr/>
        <p:txBody>
          <a:bodyPr/>
          <a:lstStyle/>
          <a:p>
            <a:r>
              <a:rPr lang="en-US"/>
              <a:t>Teacher Student Data Link</a:t>
            </a:r>
          </a:p>
        </p:txBody>
      </p:sp>
      <p:sp>
        <p:nvSpPr>
          <p:cNvPr id="9" name="Content Placeholder 8">
            <a:extLst>
              <a:ext uri="{FF2B5EF4-FFF2-40B4-BE49-F238E27FC236}">
                <a16:creationId xmlns:a16="http://schemas.microsoft.com/office/drawing/2014/main" id="{96F9BBEE-ED49-22C5-D9D9-686FA924F105}"/>
              </a:ext>
            </a:extLst>
          </p:cNvPr>
          <p:cNvSpPr>
            <a:spLocks noGrp="1"/>
          </p:cNvSpPr>
          <p:nvPr>
            <p:ph sz="quarter" idx="13"/>
          </p:nvPr>
        </p:nvSpPr>
        <p:spPr/>
        <p:txBody>
          <a:bodyPr/>
          <a:lstStyle/>
          <a:p>
            <a:r>
              <a:rPr lang="en-US"/>
              <a:t>Peter Hoffman</a:t>
            </a:r>
          </a:p>
        </p:txBody>
      </p:sp>
      <p:sp>
        <p:nvSpPr>
          <p:cNvPr id="5" name="Slide Number Placeholder 4">
            <a:extLst>
              <a:ext uri="{FF2B5EF4-FFF2-40B4-BE49-F238E27FC236}">
                <a16:creationId xmlns:a16="http://schemas.microsoft.com/office/drawing/2014/main" id="{B02EB6B0-0343-F9B6-AE9E-BD6C5022B2C9}"/>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20756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 uri="{C183D7F6-B498-43B3-948B-1728B52AA6E4}">
                <adec:decorative xmlns:adec="http://schemas.microsoft.com/office/drawing/2017/decorative" val="0"/>
              </a:ext>
            </a:extLst>
          </p:cNvPr>
          <p:cNvSpPr>
            <a:spLocks noGrp="1"/>
          </p:cNvSpPr>
          <p:nvPr>
            <p:ph type="title"/>
          </p:nvPr>
        </p:nvSpPr>
        <p:spPr>
          <a:xfrm>
            <a:off x="3898916" y="5893622"/>
            <a:ext cx="6616681" cy="898524"/>
          </a:xfrm>
        </p:spPr>
        <p:txBody>
          <a:bodyPr/>
          <a:lstStyle/>
          <a:p>
            <a:r>
              <a:rPr lang="en-US"/>
              <a:t>2024-2025 TSDL Timeline</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extLst>
              <p:ext uri="{D42A27DB-BD31-4B8C-83A1-F6EECF244321}">
                <p14:modId xmlns:p14="http://schemas.microsoft.com/office/powerpoint/2010/main" val="4232097955"/>
              </p:ext>
            </p:extLst>
          </p:nvPr>
        </p:nvGraphicFramePr>
        <p:xfrm>
          <a:off x="228600" y="200025"/>
          <a:ext cx="11688097" cy="4687443"/>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panose="020B0603020202020204" pitchFamily="34"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May 16,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solidFill>
                      <a:srgbClr val="FEB0B0"/>
                    </a:solidFill>
                  </a:tcPr>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solidFill>
                      <a:srgbClr val="FEB0B0"/>
                    </a:solidFill>
                  </a:tcPr>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uploaded the TSDL Upload interchange file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solidFill>
                      <a:srgbClr val="FEB0B0"/>
                    </a:solidFill>
                  </a:tcPr>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13,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Upload interchange should be uploaded and error free.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27,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snapshot should be created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22,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panose="020B0603020202020204" pitchFamily="34" charset="0"/>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snapshot errors are resolved</a:t>
                      </a:r>
                    </a:p>
                    <a:p>
                      <a:pPr marL="0" marR="0">
                        <a:lnSpc>
                          <a:spcPct val="107000"/>
                        </a:lnSpc>
                        <a:spcAft>
                          <a:spcPts val="800"/>
                        </a:spcAft>
                        <a:tabLst>
                          <a:tab pos="2028825" algn="l"/>
                        </a:tabLst>
                      </a:pPr>
                      <a:r>
                        <a:rPr lang="en-US" sz="1500">
                          <a:effectLst/>
                          <a:latin typeface="Trebuchet MS" panose="020B0603020202020204" pitchFamily="34" charset="0"/>
                        </a:rPr>
                        <a:t> If you anticipate that you will not be able to meet this deadline, please contact CDE at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panose="020B0603020202020204" pitchFamily="34" charset="0"/>
                        </a:rPr>
                        <a:t>Monday, August 25, 2025 – Thursday, August 28,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Report Review</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Required to have TSDL snapshot error free and finalized before or on this date. TSDL closed and final report is signed and provided to CDE via email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77250508"/>
                  </a:ext>
                </a:extLst>
              </a:tr>
            </a:tbl>
          </a:graphicData>
        </a:graphic>
      </p:graphicFrame>
      <p:sp>
        <p:nvSpPr>
          <p:cNvPr id="5" name="Slide Number Placeholder 4">
            <a:extLst>
              <a:ext uri="{FF2B5EF4-FFF2-40B4-BE49-F238E27FC236}">
                <a16:creationId xmlns:a16="http://schemas.microsoft.com/office/drawing/2014/main" id="{65183089-16CC-356F-F08E-417D4392059F}"/>
              </a:ext>
              <a:ext uri="{C183D7F6-B498-43B3-948B-1728B52AA6E4}">
                <adec:decorative xmlns:adec="http://schemas.microsoft.com/office/drawing/2017/decorative" val="1"/>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14</a:t>
            </a:fld>
            <a:endParaRPr lang="en-US"/>
          </a:p>
        </p:txBody>
      </p:sp>
      <p:sp>
        <p:nvSpPr>
          <p:cNvPr id="3" name="Content Placeholder 2">
            <a:extLst>
              <a:ext uri="{FF2B5EF4-FFF2-40B4-BE49-F238E27FC236}">
                <a16:creationId xmlns:a16="http://schemas.microsoft.com/office/drawing/2014/main" id="{F764B1DE-04BB-648C-2D5B-E5B69B37A8B6}"/>
              </a:ext>
              <a:ext uri="{C183D7F6-B498-43B3-948B-1728B52AA6E4}">
                <adec:decorative xmlns:adec="http://schemas.microsoft.com/office/drawing/2017/decorative" val="1"/>
              </a:ext>
            </a:extLst>
          </p:cNvPr>
          <p:cNvSpPr>
            <a:spLocks noGrp="1"/>
          </p:cNvSpPr>
          <p:nvPr>
            <p:ph sz="quarter" idx="13"/>
          </p:nvPr>
        </p:nvSpPr>
        <p:spPr>
          <a:xfrm>
            <a:off x="227916" y="5917147"/>
            <a:ext cx="3559079" cy="279444"/>
          </a:xfrm>
        </p:spPr>
        <p:txBody>
          <a:bodyPr>
            <a:normAutofit fontScale="92500" lnSpcReduction="10000"/>
          </a:bodyPr>
          <a:lstStyle/>
          <a:p>
            <a:r>
              <a:rPr lang="en-US"/>
              <a:t>Teacher Student Data Link</a:t>
            </a:r>
          </a:p>
        </p:txBody>
      </p:sp>
      <p:sp>
        <p:nvSpPr>
          <p:cNvPr id="9" name="Content Placeholder 5">
            <a:extLst>
              <a:ext uri="{FF2B5EF4-FFF2-40B4-BE49-F238E27FC236}">
                <a16:creationId xmlns:a16="http://schemas.microsoft.com/office/drawing/2014/main" id="{2D5FB406-B2AB-9117-6785-9B83F774DFD1}"/>
              </a:ext>
              <a:ext uri="{C183D7F6-B498-43B3-948B-1728B52AA6E4}">
                <adec:decorative xmlns:adec="http://schemas.microsoft.com/office/drawing/2017/decorative" val="1"/>
              </a:ext>
            </a:extLst>
          </p:cNvPr>
          <p:cNvSpPr>
            <a:spLocks noGrp="1"/>
          </p:cNvSpPr>
          <p:nvPr>
            <p:ph sz="quarter" idx="14"/>
          </p:nvPr>
        </p:nvSpPr>
        <p:spPr>
          <a:xfrm>
            <a:off x="227916" y="6210235"/>
            <a:ext cx="3559080" cy="279444"/>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1782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E5F53-C663-9AA8-8E9F-1F44DF35CD4E}"/>
              </a:ext>
            </a:extLst>
          </p:cNvPr>
          <p:cNvSpPr>
            <a:spLocks noGrp="1"/>
          </p:cNvSpPr>
          <p:nvPr>
            <p:ph type="title"/>
          </p:nvPr>
        </p:nvSpPr>
        <p:spPr/>
        <p:txBody>
          <a:bodyPr/>
          <a:lstStyle/>
          <a:p>
            <a:r>
              <a:rPr lang="en-US"/>
              <a:t>Upcoming Office Hours / Training	</a:t>
            </a:r>
          </a:p>
        </p:txBody>
      </p:sp>
      <p:sp>
        <p:nvSpPr>
          <p:cNvPr id="6" name="Content Placeholder 5">
            <a:extLst>
              <a:ext uri="{FF2B5EF4-FFF2-40B4-BE49-F238E27FC236}">
                <a16:creationId xmlns:a16="http://schemas.microsoft.com/office/drawing/2014/main" id="{51E4AB24-1240-0A7A-1583-3FF1DBD7E375}"/>
              </a:ext>
            </a:extLst>
          </p:cNvPr>
          <p:cNvSpPr>
            <a:spLocks noGrp="1"/>
          </p:cNvSpPr>
          <p:nvPr>
            <p:ph idx="1"/>
          </p:nvPr>
        </p:nvSpPr>
        <p:spPr/>
        <p:txBody>
          <a:bodyPr/>
          <a:lstStyle/>
          <a:p>
            <a:r>
              <a:rPr lang="en-US"/>
              <a:t>Upcoming office hours / training for TSDL on April 23, 2025 11:00am – 12:00pm</a:t>
            </a:r>
          </a:p>
          <a:p>
            <a:r>
              <a:rPr lang="en-US">
                <a:hlinkClick r:id="rId2"/>
              </a:rPr>
              <a:t>Registration link here </a:t>
            </a:r>
            <a:r>
              <a:rPr lang="en-US"/>
              <a:t>or on the </a:t>
            </a:r>
            <a:r>
              <a:rPr lang="en-US">
                <a:hlinkClick r:id="rId3"/>
              </a:rPr>
              <a:t>Teacher Student Data Link Website</a:t>
            </a:r>
            <a:r>
              <a:rPr lang="en-US"/>
              <a:t>.</a:t>
            </a:r>
          </a:p>
          <a:p>
            <a:endParaRPr lang="en-US"/>
          </a:p>
        </p:txBody>
      </p:sp>
      <p:sp>
        <p:nvSpPr>
          <p:cNvPr id="4" name="Slide Number Placeholder 3">
            <a:extLst>
              <a:ext uri="{FF2B5EF4-FFF2-40B4-BE49-F238E27FC236}">
                <a16:creationId xmlns:a16="http://schemas.microsoft.com/office/drawing/2014/main" id="{F235F8C0-BF86-621D-4A35-F2F5830BE909}"/>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7" name="Content Placeholder 6">
            <a:extLst>
              <a:ext uri="{FF2B5EF4-FFF2-40B4-BE49-F238E27FC236}">
                <a16:creationId xmlns:a16="http://schemas.microsoft.com/office/drawing/2014/main" id="{3C8D6169-7029-74CA-F329-40A8A33F355A}"/>
              </a:ext>
            </a:extLst>
          </p:cNvPr>
          <p:cNvSpPr>
            <a:spLocks noGrp="1"/>
          </p:cNvSpPr>
          <p:nvPr>
            <p:ph sz="quarter" idx="13"/>
          </p:nvPr>
        </p:nvSpPr>
        <p:spPr/>
        <p:txBody>
          <a:bodyPr>
            <a:normAutofit/>
          </a:bodyPr>
          <a:lstStyle/>
          <a:p>
            <a:r>
              <a:rPr lang="en-US"/>
              <a:t>Teacher Student Data Link – Peter Hoffman</a:t>
            </a:r>
          </a:p>
        </p:txBody>
      </p:sp>
      <p:sp>
        <p:nvSpPr>
          <p:cNvPr id="8" name="Content Placeholder 7">
            <a:extLst>
              <a:ext uri="{FF2B5EF4-FFF2-40B4-BE49-F238E27FC236}">
                <a16:creationId xmlns:a16="http://schemas.microsoft.com/office/drawing/2014/main" id="{A5891201-BF53-830C-4125-3553CAFDFA73}"/>
              </a:ext>
            </a:extLst>
          </p:cNvPr>
          <p:cNvSpPr>
            <a:spLocks noGrp="1"/>
          </p:cNvSpPr>
          <p:nvPr>
            <p:ph sz="quarter" idx="14"/>
          </p:nvPr>
        </p:nvSpPr>
        <p:spPr/>
        <p:txBody>
          <a:bodyPr/>
          <a:lstStyle/>
          <a:p>
            <a:r>
              <a:rPr lang="en-US" err="1">
                <a:hlinkClick r:id="rId4"/>
              </a:rPr>
              <a:t>TeacherStudentDataLink@cde.state</a:t>
            </a:r>
            <a:r>
              <a:rPr lang="en-US">
                <a:hlinkClick r:id="rId4"/>
              </a:rPr>
              <a:t>.co.us</a:t>
            </a:r>
            <a:r>
              <a:rPr lang="en-US"/>
              <a:t> </a:t>
            </a:r>
          </a:p>
        </p:txBody>
      </p:sp>
    </p:spTree>
    <p:extLst>
      <p:ext uri="{BB962C8B-B14F-4D97-AF65-F5344CB8AC3E}">
        <p14:creationId xmlns:p14="http://schemas.microsoft.com/office/powerpoint/2010/main" val="70965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181416-BD09-175F-CCB6-050ADE41ABE9}"/>
              </a:ext>
            </a:extLst>
          </p:cNvPr>
          <p:cNvSpPr>
            <a:spLocks noGrp="1"/>
          </p:cNvSpPr>
          <p:nvPr>
            <p:ph type="title"/>
          </p:nvPr>
        </p:nvSpPr>
        <p:spPr/>
        <p:txBody>
          <a:bodyPr/>
          <a:lstStyle/>
          <a:p>
            <a:r>
              <a:rPr lang="en-US"/>
              <a:t>Questions &amp; Resources:</a:t>
            </a:r>
            <a:br>
              <a:rPr lang="en-US"/>
            </a:br>
            <a:r>
              <a:rPr lang="en-US"/>
              <a:t>TSDL</a:t>
            </a:r>
          </a:p>
        </p:txBody>
      </p:sp>
      <p:sp>
        <p:nvSpPr>
          <p:cNvPr id="8" name="Content Placeholder 7">
            <a:extLst>
              <a:ext uri="{FF2B5EF4-FFF2-40B4-BE49-F238E27FC236}">
                <a16:creationId xmlns:a16="http://schemas.microsoft.com/office/drawing/2014/main" id="{4BBCFF0D-097B-E591-B727-9FECAE1F0768}"/>
              </a:ext>
            </a:extLst>
          </p:cNvPr>
          <p:cNvSpPr>
            <a:spLocks noGrp="1"/>
          </p:cNvSpPr>
          <p:nvPr>
            <p:ph sz="quarter" idx="13"/>
          </p:nvPr>
        </p:nvSpPr>
        <p:spPr/>
        <p:txBody>
          <a:bodyPr/>
          <a:lstStyle/>
          <a:p>
            <a:r>
              <a:rPr lang="en-US"/>
              <a:t>Peter Hoffman</a:t>
            </a:r>
          </a:p>
          <a:p>
            <a:r>
              <a:rPr lang="en-US"/>
              <a:t>720-925-8611</a:t>
            </a:r>
          </a:p>
          <a:p>
            <a:r>
              <a:rPr lang="en-US">
                <a:hlinkClick r:id="rId2"/>
              </a:rPr>
              <a:t>TeacherStudentDataLink@cde.state.co.us</a:t>
            </a:r>
            <a:endParaRPr lang="en-US"/>
          </a:p>
          <a:p>
            <a:endParaRPr lang="en-US"/>
          </a:p>
        </p:txBody>
      </p:sp>
      <p:sp>
        <p:nvSpPr>
          <p:cNvPr id="4" name="Slide Number Placeholder 3">
            <a:extLst>
              <a:ext uri="{FF2B5EF4-FFF2-40B4-BE49-F238E27FC236}">
                <a16:creationId xmlns:a16="http://schemas.microsoft.com/office/drawing/2014/main" id="{F66FEF12-2FE0-E447-00FD-13B716EE2DBB}"/>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7029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READ Collections</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587239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96C0C-2CD7-203A-A09B-78123AC55BA3}"/>
              </a:ext>
            </a:extLst>
          </p:cNvPr>
          <p:cNvSpPr>
            <a:spLocks noGrp="1"/>
          </p:cNvSpPr>
          <p:nvPr>
            <p:ph type="ctrTitle"/>
          </p:nvPr>
        </p:nvSpPr>
        <p:spPr>
          <a:xfrm>
            <a:off x="0" y="2260190"/>
            <a:ext cx="12192000" cy="2337620"/>
          </a:xfrm>
        </p:spPr>
        <p:txBody>
          <a:bodyPr anchor="ctr"/>
          <a:lstStyle/>
          <a:p>
            <a:pPr marL="229870"/>
            <a:r>
              <a:rPr lang="en-US">
                <a:latin typeface="Museo Slab 500"/>
              </a:rPr>
              <a:t>Spring READ Assessment</a:t>
            </a:r>
            <a:endParaRPr lang="en-US"/>
          </a:p>
        </p:txBody>
      </p:sp>
      <p:sp>
        <p:nvSpPr>
          <p:cNvPr id="2" name="Slide Number Placeholder 1">
            <a:extLst>
              <a:ext uri="{FF2B5EF4-FFF2-40B4-BE49-F238E27FC236}">
                <a16:creationId xmlns:a16="http://schemas.microsoft.com/office/drawing/2014/main" id="{BB62F476-C467-63E1-5D05-7B108E2DABD0}"/>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4231742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BB2-B6FE-DD35-1F02-AF2FD3420B3E}"/>
              </a:ext>
            </a:extLst>
          </p:cNvPr>
          <p:cNvSpPr>
            <a:spLocks noGrp="1"/>
          </p:cNvSpPr>
          <p:nvPr>
            <p:ph type="title"/>
          </p:nvPr>
        </p:nvSpPr>
        <p:spPr/>
        <p:txBody>
          <a:bodyPr/>
          <a:lstStyle/>
          <a:p>
            <a:r>
              <a:rPr lang="en-US">
                <a:latin typeface="Museo Slab 500"/>
              </a:rPr>
              <a:t>READ Act District Reporting Requirements</a:t>
            </a:r>
            <a:endParaRPr lang="en-US"/>
          </a:p>
        </p:txBody>
      </p:sp>
      <p:sp>
        <p:nvSpPr>
          <p:cNvPr id="9" name="Content Placeholder 8">
            <a:extLst>
              <a:ext uri="{FF2B5EF4-FFF2-40B4-BE49-F238E27FC236}">
                <a16:creationId xmlns:a16="http://schemas.microsoft.com/office/drawing/2014/main" id="{7AD7D3E7-CDBE-F2DD-06AE-B7034131DD1B}"/>
              </a:ext>
            </a:extLst>
          </p:cNvPr>
          <p:cNvSpPr>
            <a:spLocks noGrp="1"/>
          </p:cNvSpPr>
          <p:nvPr>
            <p:ph idx="1"/>
          </p:nvPr>
        </p:nvSpPr>
        <p:spPr/>
        <p:txBody>
          <a:bodyPr vert="horz" lIns="0" tIns="0" rIns="0" bIns="0" rtlCol="0" anchor="t">
            <a:normAutofit fontScale="85000" lnSpcReduction="10000"/>
          </a:bodyPr>
          <a:lstStyle/>
          <a:p>
            <a:r>
              <a:rPr lang="en-US" sz="2800">
                <a:latin typeface="Trebuchet MS"/>
                <a:ea typeface="Roboto"/>
                <a:cs typeface="Roboto"/>
              </a:rPr>
              <a:t>Districts must annually report the information necessary to determine the prevalence of SRDs among students in grades K-3. </a:t>
            </a:r>
            <a:endParaRPr lang="en-US"/>
          </a:p>
          <a:p>
            <a:endParaRPr lang="en-US" sz="2800">
              <a:latin typeface="Trebuchet MS"/>
              <a:ea typeface="Roboto"/>
              <a:cs typeface="Roboto"/>
            </a:endParaRPr>
          </a:p>
          <a:p>
            <a:r>
              <a:rPr lang="en-US" sz="2800">
                <a:latin typeface="Trebuchet MS"/>
                <a:ea typeface="Roboto"/>
                <a:cs typeface="Roboto"/>
              </a:rPr>
              <a:t>This data determines the per-pupil funding for districts by dividing the amount of money available by the total number of K-3 students identified as having an SRD in the preceding budget year. Districts must also report whether students in grades 4-12 remain on a READ plan. </a:t>
            </a:r>
            <a:endParaRPr lang="en-US"/>
          </a:p>
          <a:p>
            <a:endParaRPr lang="en-US" sz="2800">
              <a:latin typeface="Trebuchet MS"/>
              <a:ea typeface="Roboto"/>
              <a:cs typeface="Roboto"/>
            </a:endParaRPr>
          </a:p>
          <a:p>
            <a:r>
              <a:rPr lang="en-US" sz="2800">
                <a:latin typeface="Trebuchet MS"/>
                <a:ea typeface="Roboto"/>
                <a:cs typeface="Roboto"/>
              </a:rPr>
              <a:t>The data provided in this report will be publicly reported and will enable the department to calculate district funding.</a:t>
            </a:r>
          </a:p>
          <a:p>
            <a:endParaRPr lang="en-US" sz="2800">
              <a:latin typeface="Trebuchet MS"/>
              <a:ea typeface="Roboto"/>
              <a:cs typeface="Roboto"/>
            </a:endParaRPr>
          </a:p>
          <a:p>
            <a:r>
              <a:rPr lang="en-US" sz="2800">
                <a:latin typeface="Trebuchet MS"/>
                <a:ea typeface="Roboto"/>
                <a:cs typeface="Roboto"/>
              </a:rPr>
              <a:t>The 2024-25 collection will run from 4/15/2025 through 6/13/2025.</a:t>
            </a:r>
          </a:p>
          <a:p>
            <a:endParaRPr lang="en-US" sz="2800">
              <a:latin typeface="Roboto"/>
              <a:ea typeface="Roboto"/>
              <a:cs typeface="Roboto"/>
            </a:endParaRPr>
          </a:p>
          <a:p>
            <a:endParaRPr lang="en-US" sz="2800">
              <a:ea typeface="Roboto"/>
              <a:cs typeface="Roboto"/>
            </a:endParaRPr>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19</a:t>
            </a:fld>
            <a:endParaRPr lang="en-US"/>
          </a:p>
        </p:txBody>
      </p:sp>
      <p:sp>
        <p:nvSpPr>
          <p:cNvPr id="10" name="Content Placeholder 9">
            <a:extLst>
              <a:ext uri="{FF2B5EF4-FFF2-40B4-BE49-F238E27FC236}">
                <a16:creationId xmlns:a16="http://schemas.microsoft.com/office/drawing/2014/main" id="{7B2C4AD6-4A03-FE88-BBF0-E3D14B7C1172}"/>
              </a:ext>
            </a:extLst>
          </p:cNvPr>
          <p:cNvSpPr>
            <a:spLocks noGrp="1"/>
          </p:cNvSpPr>
          <p:nvPr>
            <p:ph sz="quarter" idx="13"/>
          </p:nvPr>
        </p:nvSpPr>
        <p:spPr/>
        <p:txBody>
          <a:bodyPr vert="horz" lIns="91440" tIns="45720" rIns="91440" bIns="45720" rtlCol="0" anchor="t">
            <a:normAutofit fontScale="85000" lnSpcReduction="10000"/>
          </a:bodyPr>
          <a:lstStyle/>
          <a:p>
            <a:r>
              <a:rPr lang="en-US">
                <a:latin typeface="Trebuchet MS"/>
              </a:rPr>
              <a:t>READ Act Data Collections – Spring READ Assessment</a:t>
            </a:r>
            <a:endParaRPr lang="en-US"/>
          </a:p>
        </p:txBody>
      </p:sp>
      <p:sp>
        <p:nvSpPr>
          <p:cNvPr id="11" name="Content Placeholder 10">
            <a:extLst>
              <a:ext uri="{FF2B5EF4-FFF2-40B4-BE49-F238E27FC236}">
                <a16:creationId xmlns:a16="http://schemas.microsoft.com/office/drawing/2014/main" id="{D88AF699-3E25-6431-F4A1-3FA55D40413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49928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7A5F-8215-E4D1-2669-3A7682A3770F}"/>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Changes for 24-25</a:t>
            </a:r>
            <a:endParaRPr lang="en-US"/>
          </a:p>
        </p:txBody>
      </p:sp>
      <p:sp>
        <p:nvSpPr>
          <p:cNvPr id="3" name="Content Placeholder 2">
            <a:extLst>
              <a:ext uri="{FF2B5EF4-FFF2-40B4-BE49-F238E27FC236}">
                <a16:creationId xmlns:a16="http://schemas.microsoft.com/office/drawing/2014/main" id="{89BBEE96-5C72-65AB-74B9-0DB3FA10DE09}"/>
              </a:ext>
            </a:extLst>
          </p:cNvPr>
          <p:cNvSpPr>
            <a:spLocks noGrp="1"/>
          </p:cNvSpPr>
          <p:nvPr>
            <p:ph idx="1"/>
          </p:nvPr>
        </p:nvSpPr>
        <p:spPr/>
        <p:txBody>
          <a:bodyPr vert="horz" lIns="0" tIns="0" rIns="0" bIns="0" rtlCol="0" anchor="t">
            <a:normAutofit fontScale="85000" lnSpcReduction="20000"/>
          </a:bodyPr>
          <a:lstStyle/>
          <a:p>
            <a:pPr marL="457200" indent="-328930">
              <a:lnSpc>
                <a:spcPct val="100000"/>
              </a:lnSpc>
              <a:spcBef>
                <a:spcPts val="0"/>
              </a:spcBef>
              <a:buFont typeface="Roboto,Sans-Serif" panose="020B0604020202020204" pitchFamily="34" charset="0"/>
              <a:buChar char="●"/>
            </a:pPr>
            <a:r>
              <a:rPr lang="en-US" dirty="0">
                <a:latin typeface="Trebuchet MS"/>
              </a:rPr>
              <a:t>No structural changes to the file layout (no addition/deletion of fields).</a:t>
            </a:r>
            <a:endParaRPr lang="en-US"/>
          </a:p>
          <a:p>
            <a:pPr marL="128270" indent="0">
              <a:lnSpc>
                <a:spcPct val="100000"/>
              </a:lnSpc>
              <a:spcBef>
                <a:spcPts val="0"/>
              </a:spcBef>
              <a:buNone/>
            </a:pPr>
            <a:endParaRPr lang="en-US">
              <a:latin typeface="Trebuchet MS"/>
            </a:endParaRPr>
          </a:p>
          <a:p>
            <a:pPr marL="457200" indent="-328930">
              <a:lnSpc>
                <a:spcPct val="100000"/>
              </a:lnSpc>
              <a:spcBef>
                <a:spcPts val="0"/>
              </a:spcBef>
              <a:buFont typeface="Roboto,Sans-Serif" panose="020B0604020202020204" pitchFamily="34" charset="0"/>
              <a:buChar char="●"/>
            </a:pPr>
            <a:r>
              <a:rPr lang="en-US" dirty="0">
                <a:latin typeface="Trebuchet MS"/>
              </a:rPr>
              <a:t>Drop-down menus in Pipeline have been updated to "READ Assessment" for clarity. </a:t>
            </a:r>
          </a:p>
          <a:p>
            <a:pPr marL="457200" indent="-328930">
              <a:lnSpc>
                <a:spcPct val="100000"/>
              </a:lnSpc>
              <a:spcBef>
                <a:spcPts val="0"/>
              </a:spcBef>
              <a:buFont typeface="Roboto,Sans-Serif" panose="020B0604020202020204" pitchFamily="34" charset="0"/>
              <a:buChar char="●"/>
            </a:pPr>
            <a:endParaRPr lang="en-US">
              <a:latin typeface="Trebuchet MS"/>
            </a:endParaRPr>
          </a:p>
          <a:p>
            <a:pPr marL="457200" indent="-328930">
              <a:lnSpc>
                <a:spcPct val="100000"/>
              </a:lnSpc>
              <a:spcBef>
                <a:spcPts val="0"/>
              </a:spcBef>
              <a:buFont typeface="Roboto,Sans-Serif" panose="020B0604020202020204" pitchFamily="34" charset="0"/>
              <a:buChar char="●"/>
            </a:pPr>
            <a:r>
              <a:rPr lang="en-US" dirty="0">
                <a:latin typeface="Trebuchet MS"/>
              </a:rPr>
              <a:t>Some assessments were removed. These are ones that are no longer approved. </a:t>
            </a:r>
            <a:endParaRPr lang="en-US"/>
          </a:p>
          <a:p>
            <a:pPr>
              <a:lnSpc>
                <a:spcPct val="100000"/>
              </a:lnSpc>
              <a:spcBef>
                <a:spcPts val="0"/>
              </a:spcBef>
            </a:pPr>
            <a:endParaRPr lang="en-US"/>
          </a:p>
          <a:p>
            <a:pPr marL="457200" indent="-328930">
              <a:lnSpc>
                <a:spcPct val="100000"/>
              </a:lnSpc>
              <a:spcBef>
                <a:spcPts val="0"/>
              </a:spcBef>
              <a:buFont typeface="Roboto,Sans-Serif" panose="020B0604020202020204" pitchFamily="34" charset="0"/>
              <a:buChar char="●"/>
            </a:pPr>
            <a:r>
              <a:rPr lang="en-US" dirty="0">
                <a:latin typeface="Trebuchet MS"/>
              </a:rPr>
              <a:t>Cleaned up language and standardized field names. </a:t>
            </a:r>
          </a:p>
          <a:p>
            <a:pPr marL="914400" indent="-320040">
              <a:lnSpc>
                <a:spcPct val="100000"/>
              </a:lnSpc>
              <a:spcBef>
                <a:spcPts val="0"/>
              </a:spcBef>
              <a:buFont typeface="Roboto,Sans-Serif" panose="020B0604020202020204" pitchFamily="34" charset="0"/>
              <a:buChar char="○"/>
            </a:pPr>
            <a:r>
              <a:rPr lang="en-US" dirty="0">
                <a:latin typeface="Trebuchet MS"/>
              </a:rPr>
              <a:t>For example, the SRD Status field is now labeled as such.</a:t>
            </a:r>
          </a:p>
          <a:p>
            <a:pPr>
              <a:lnSpc>
                <a:spcPct val="100000"/>
              </a:lnSpc>
              <a:spcBef>
                <a:spcPts val="0"/>
              </a:spcBef>
            </a:pPr>
            <a:endParaRPr lang="en-US"/>
          </a:p>
          <a:p>
            <a:pPr marL="457200" indent="-328930">
              <a:lnSpc>
                <a:spcPct val="100000"/>
              </a:lnSpc>
              <a:spcBef>
                <a:spcPts val="0"/>
              </a:spcBef>
              <a:buFont typeface="Roboto,Sans-Serif" panose="020B0604020202020204" pitchFamily="34" charset="0"/>
              <a:buChar char="●"/>
            </a:pPr>
            <a:r>
              <a:rPr lang="en-US" dirty="0">
                <a:latin typeface="Trebuchet MS"/>
              </a:rPr>
              <a:t>Added a warning that checks to see if the district's READ Literacy Programs and Assessment data collection has been submitted.</a:t>
            </a:r>
          </a:p>
          <a:p>
            <a:pPr marL="457200" indent="-328930">
              <a:lnSpc>
                <a:spcPct val="100000"/>
              </a:lnSpc>
              <a:spcBef>
                <a:spcPts val="0"/>
              </a:spcBef>
              <a:buFont typeface="Roboto,Sans-Serif" panose="020B0604020202020204" pitchFamily="34" charset="0"/>
              <a:buChar char="●"/>
            </a:pPr>
            <a:endParaRPr lang="en-US" dirty="0">
              <a:latin typeface="Trebuchet MS"/>
            </a:endParaRPr>
          </a:p>
          <a:p>
            <a:pPr marL="457200" indent="-328930">
              <a:lnSpc>
                <a:spcPct val="100000"/>
              </a:lnSpc>
              <a:spcBef>
                <a:spcPts val="0"/>
              </a:spcBef>
              <a:buFont typeface="Roboto,Sans-Serif" panose="020B0604020202020204" pitchFamily="34" charset="0"/>
              <a:buChar char="●"/>
            </a:pPr>
            <a:r>
              <a:rPr lang="en-US" dirty="0">
                <a:latin typeface="Trebuchet MS"/>
              </a:rPr>
              <a:t>Altered the sign-off form to include the count of SRD as well as the SRD percentage for the district.</a:t>
            </a:r>
            <a:endParaRPr lang="en-US" dirty="0"/>
          </a:p>
          <a:p>
            <a:pPr marL="914400" indent="-320040">
              <a:lnSpc>
                <a:spcPct val="100000"/>
              </a:lnSpc>
              <a:spcBef>
                <a:spcPts val="0"/>
              </a:spcBef>
              <a:buFont typeface="Roboto,Sans-Serif" panose="020B0604020202020204" pitchFamily="34" charset="0"/>
              <a:buChar char="○"/>
            </a:pPr>
            <a:r>
              <a:rPr lang="en-US" dirty="0">
                <a:latin typeface="Trebuchet MS"/>
              </a:rPr>
              <a:t>Please have the appropriate staff review this at your district before submitting your data!</a:t>
            </a:r>
          </a:p>
          <a:p>
            <a:pPr marL="594360" indent="0">
              <a:lnSpc>
                <a:spcPct val="100000"/>
              </a:lnSpc>
              <a:spcBef>
                <a:spcPts val="0"/>
              </a:spcBef>
              <a:buNone/>
            </a:pPr>
            <a:endParaRPr lang="en-US" dirty="0">
              <a:latin typeface="Trebuchet MS"/>
            </a:endParaRPr>
          </a:p>
        </p:txBody>
      </p:sp>
      <p:sp>
        <p:nvSpPr>
          <p:cNvPr id="4" name="Slide Number Placeholder 3">
            <a:extLst>
              <a:ext uri="{FF2B5EF4-FFF2-40B4-BE49-F238E27FC236}">
                <a16:creationId xmlns:a16="http://schemas.microsoft.com/office/drawing/2014/main" id="{9DE37813-C26E-B098-8F79-7E37B1F5F1F7}"/>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5" name="Content Placeholder 4">
            <a:extLst>
              <a:ext uri="{FF2B5EF4-FFF2-40B4-BE49-F238E27FC236}">
                <a16:creationId xmlns:a16="http://schemas.microsoft.com/office/drawing/2014/main" id="{3AFF7B02-9F99-FC15-B0D0-A146285EB28E}"/>
              </a:ext>
            </a:extLst>
          </p:cNvPr>
          <p:cNvSpPr>
            <a:spLocks noGrp="1"/>
          </p:cNvSpPr>
          <p:nvPr>
            <p:ph sz="quarter" idx="13"/>
          </p:nvPr>
        </p:nvSpPr>
        <p:spPr>
          <a:xfrm>
            <a:off x="992234" y="6396455"/>
            <a:ext cx="4857820" cy="402443"/>
          </a:xfrm>
        </p:spPr>
        <p:txBody>
          <a:bodyPr vert="horz" lIns="91440" tIns="45720" rIns="91440" bIns="45720" rtlCol="0" anchor="t">
            <a:normAutofit fontScale="92500"/>
          </a:bodyPr>
          <a:lstStyle/>
          <a:p>
            <a:r>
              <a:rPr lang="en-US">
                <a:latin typeface="Trebuchet MS"/>
              </a:rPr>
              <a:t>READ Act Data Collections: Spring READ Assessment</a:t>
            </a:r>
            <a:endParaRPr lang="en-US"/>
          </a:p>
        </p:txBody>
      </p:sp>
      <p:sp>
        <p:nvSpPr>
          <p:cNvPr id="6" name="Content Placeholder 5">
            <a:extLst>
              <a:ext uri="{FF2B5EF4-FFF2-40B4-BE49-F238E27FC236}">
                <a16:creationId xmlns:a16="http://schemas.microsoft.com/office/drawing/2014/main" id="{1ECC71D4-4275-2009-0206-B1147D028C2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14703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8FB4D-C8BC-BABC-2867-4B1965D73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28E01-18F4-F814-8393-53F2AAA33F5C}"/>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Reminders</a:t>
            </a:r>
            <a:endParaRPr lang="en-US"/>
          </a:p>
        </p:txBody>
      </p:sp>
      <p:sp>
        <p:nvSpPr>
          <p:cNvPr id="3" name="Content Placeholder 2">
            <a:extLst>
              <a:ext uri="{FF2B5EF4-FFF2-40B4-BE49-F238E27FC236}">
                <a16:creationId xmlns:a16="http://schemas.microsoft.com/office/drawing/2014/main" id="{B7C0FB3E-2A3D-2BD2-AFBE-160FED25B1CD}"/>
              </a:ext>
            </a:extLst>
          </p:cNvPr>
          <p:cNvSpPr>
            <a:spLocks noGrp="1"/>
          </p:cNvSpPr>
          <p:nvPr>
            <p:ph idx="1"/>
          </p:nvPr>
        </p:nvSpPr>
        <p:spPr/>
        <p:txBody>
          <a:bodyPr vert="horz" lIns="0" tIns="0" rIns="0" bIns="0" rtlCol="0" anchor="t">
            <a:normAutofit/>
          </a:bodyPr>
          <a:lstStyle/>
          <a:p>
            <a:pPr marL="471170" indent="-342900">
              <a:lnSpc>
                <a:spcPct val="100000"/>
              </a:lnSpc>
              <a:spcBef>
                <a:spcPts val="0"/>
              </a:spcBef>
            </a:pPr>
            <a:r>
              <a:rPr lang="en-US" dirty="0">
                <a:latin typeface="Trebuchet MS"/>
              </a:rPr>
              <a:t>As you are approaching your assessment window, please make sure that all kindergarten through 3rd grade students are assessed. </a:t>
            </a:r>
            <a:endParaRPr lang="en-US" dirty="0"/>
          </a:p>
          <a:p>
            <a:pPr marL="128270" indent="0">
              <a:lnSpc>
                <a:spcPct val="100000"/>
              </a:lnSpc>
              <a:spcBef>
                <a:spcPts val="0"/>
              </a:spcBef>
              <a:buNone/>
            </a:pPr>
            <a:endParaRPr lang="en-US">
              <a:latin typeface="Trebuchet MS"/>
            </a:endParaRPr>
          </a:p>
          <a:p>
            <a:pPr marL="471170" indent="-342900">
              <a:lnSpc>
                <a:spcPct val="100000"/>
              </a:lnSpc>
              <a:spcBef>
                <a:spcPts val="0"/>
              </a:spcBef>
            </a:pPr>
            <a:r>
              <a:rPr lang="en-US" dirty="0">
                <a:latin typeface="Trebuchet MS"/>
              </a:rPr>
              <a:t>Please also make sure that: 1. all enrolled kindergarten through 3rd grade students are included in your file submission; and 2. the students noted on your cohort report in 4th-12th grade. </a:t>
            </a:r>
            <a:endParaRPr lang="en-US" dirty="0"/>
          </a:p>
          <a:p>
            <a:pPr marL="457200" indent="-328930">
              <a:lnSpc>
                <a:spcPct val="100000"/>
              </a:lnSpc>
              <a:spcBef>
                <a:spcPts val="0"/>
              </a:spcBef>
            </a:pPr>
            <a:endParaRPr lang="en-US">
              <a:latin typeface="Trebuchet MS"/>
            </a:endParaRPr>
          </a:p>
          <a:p>
            <a:pPr marL="457200" indent="-328930">
              <a:lnSpc>
                <a:spcPct val="100000"/>
              </a:lnSpc>
              <a:spcBef>
                <a:spcPts val="0"/>
              </a:spcBef>
            </a:pPr>
            <a:r>
              <a:rPr lang="en-US" dirty="0">
                <a:latin typeface="Trebuchet MS"/>
              </a:rPr>
              <a:t>Please make sure that you have confirmed and coded the correct assessment for each student in your file submission. This affects the identification of students with significant reading deficiencies in your submission.</a:t>
            </a:r>
          </a:p>
          <a:p>
            <a:pPr marL="457200" indent="-328930">
              <a:lnSpc>
                <a:spcPct val="100000"/>
              </a:lnSpc>
              <a:spcBef>
                <a:spcPts val="0"/>
              </a:spcBef>
            </a:pPr>
            <a:endParaRPr lang="en-US">
              <a:latin typeface="Trebuchet MS"/>
            </a:endParaRPr>
          </a:p>
          <a:p>
            <a:pPr marL="457200" indent="-328930">
              <a:lnSpc>
                <a:spcPct val="100000"/>
              </a:lnSpc>
              <a:spcBef>
                <a:spcPts val="0"/>
              </a:spcBef>
            </a:pPr>
            <a:endParaRPr lang="en-US"/>
          </a:p>
          <a:p>
            <a:pPr marL="128270" indent="0">
              <a:lnSpc>
                <a:spcPct val="100000"/>
              </a:lnSpc>
              <a:spcBef>
                <a:spcPts val="0"/>
              </a:spcBef>
              <a:buNone/>
            </a:pPr>
            <a:endParaRPr lang="en-US"/>
          </a:p>
        </p:txBody>
      </p:sp>
      <p:sp>
        <p:nvSpPr>
          <p:cNvPr id="4" name="Slide Number Placeholder 3">
            <a:extLst>
              <a:ext uri="{FF2B5EF4-FFF2-40B4-BE49-F238E27FC236}">
                <a16:creationId xmlns:a16="http://schemas.microsoft.com/office/drawing/2014/main" id="{DECB9BAA-A556-846F-F6E9-028FBA769F97}"/>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5" name="Content Placeholder 4">
            <a:extLst>
              <a:ext uri="{FF2B5EF4-FFF2-40B4-BE49-F238E27FC236}">
                <a16:creationId xmlns:a16="http://schemas.microsoft.com/office/drawing/2014/main" id="{51587044-75AD-51FD-1475-55BF1EA63361}"/>
              </a:ext>
            </a:extLst>
          </p:cNvPr>
          <p:cNvSpPr>
            <a:spLocks noGrp="1"/>
          </p:cNvSpPr>
          <p:nvPr>
            <p:ph sz="quarter" idx="13"/>
          </p:nvPr>
        </p:nvSpPr>
        <p:spPr>
          <a:xfrm>
            <a:off x="992234" y="6396455"/>
            <a:ext cx="4857820" cy="402443"/>
          </a:xfrm>
        </p:spPr>
        <p:txBody>
          <a:bodyPr vert="horz" lIns="91440" tIns="45720" rIns="91440" bIns="45720" rtlCol="0" anchor="t">
            <a:normAutofit fontScale="92500"/>
          </a:bodyPr>
          <a:lstStyle/>
          <a:p>
            <a:r>
              <a:rPr lang="en-US">
                <a:latin typeface="Trebuchet MS"/>
              </a:rPr>
              <a:t>READ Act Data Collections: Spring READ Assessment</a:t>
            </a:r>
            <a:endParaRPr lang="en-US"/>
          </a:p>
        </p:txBody>
      </p:sp>
      <p:sp>
        <p:nvSpPr>
          <p:cNvPr id="6" name="Content Placeholder 5">
            <a:extLst>
              <a:ext uri="{FF2B5EF4-FFF2-40B4-BE49-F238E27FC236}">
                <a16:creationId xmlns:a16="http://schemas.microsoft.com/office/drawing/2014/main" id="{DC8E93CB-20F3-9BB0-39DB-FA15284B0CED}"/>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953538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D0363-8A56-B66F-8F5B-901AEEBAF247}"/>
              </a:ext>
            </a:extLst>
          </p:cNvPr>
          <p:cNvSpPr>
            <a:spLocks noGrp="1"/>
          </p:cNvSpPr>
          <p:nvPr>
            <p:ph type="ctrTitle"/>
          </p:nvPr>
        </p:nvSpPr>
        <p:spPr>
          <a:xfrm>
            <a:off x="0" y="2260190"/>
            <a:ext cx="12192000" cy="2337620"/>
          </a:xfrm>
        </p:spPr>
        <p:txBody>
          <a:bodyPr anchor="ctr"/>
          <a:lstStyle/>
          <a:p>
            <a:pPr marL="229870"/>
            <a:r>
              <a:rPr lang="en-US">
                <a:latin typeface="Museo Slab 500"/>
              </a:rPr>
              <a:t>READ Literacy Programs and Assessment</a:t>
            </a:r>
            <a:endParaRPr lang="en-US"/>
          </a:p>
        </p:txBody>
      </p:sp>
      <p:sp>
        <p:nvSpPr>
          <p:cNvPr id="2" name="Slide Number Placeholder 1">
            <a:extLst>
              <a:ext uri="{FF2B5EF4-FFF2-40B4-BE49-F238E27FC236}">
                <a16:creationId xmlns:a16="http://schemas.microsoft.com/office/drawing/2014/main" id="{C3AF2620-4826-08D8-9D43-E20D7C778ED5}"/>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1990834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971D-F694-7165-F271-C74E16D6B1CA}"/>
              </a:ext>
            </a:extLst>
          </p:cNvPr>
          <p:cNvSpPr>
            <a:spLocks noGrp="1"/>
          </p:cNvSpPr>
          <p:nvPr>
            <p:ph type="title"/>
          </p:nvPr>
        </p:nvSpPr>
        <p:spPr/>
        <p:txBody>
          <a:bodyPr/>
          <a:lstStyle/>
          <a:p>
            <a:r>
              <a:rPr lang="en-US">
                <a:latin typeface="Museo Slab 500"/>
              </a:rPr>
              <a:t>READ Literacy Programs and Assessment:</a:t>
            </a:r>
            <a:br>
              <a:rPr lang="en-US">
                <a:latin typeface="Museo Slab 500"/>
              </a:rPr>
            </a:br>
            <a:r>
              <a:rPr lang="en-US">
                <a:latin typeface="Museo Slab 500"/>
              </a:rPr>
              <a:t>Changes for 25-26</a:t>
            </a:r>
            <a:endParaRPr lang="en-US"/>
          </a:p>
        </p:txBody>
      </p:sp>
      <p:sp>
        <p:nvSpPr>
          <p:cNvPr id="3" name="Content Placeholder 2">
            <a:extLst>
              <a:ext uri="{FF2B5EF4-FFF2-40B4-BE49-F238E27FC236}">
                <a16:creationId xmlns:a16="http://schemas.microsoft.com/office/drawing/2014/main" id="{41AFA0FD-B86A-1B78-F882-00007A276D24}"/>
              </a:ext>
            </a:extLst>
          </p:cNvPr>
          <p:cNvSpPr>
            <a:spLocks noGrp="1"/>
          </p:cNvSpPr>
          <p:nvPr>
            <p:ph idx="1"/>
          </p:nvPr>
        </p:nvSpPr>
        <p:spPr>
          <a:xfrm>
            <a:off x="755073" y="1388225"/>
            <a:ext cx="10584872" cy="4766974"/>
          </a:xfrm>
        </p:spPr>
        <p:txBody>
          <a:bodyPr vert="horz" lIns="0" tIns="0" rIns="0" bIns="0" rtlCol="0" anchor="t">
            <a:normAutofit fontScale="92500" lnSpcReduction="20000"/>
          </a:bodyPr>
          <a:lstStyle/>
          <a:p>
            <a:pPr marL="128270" indent="0">
              <a:lnSpc>
                <a:spcPct val="100000"/>
              </a:lnSpc>
              <a:spcBef>
                <a:spcPts val="0"/>
              </a:spcBef>
              <a:buNone/>
            </a:pPr>
            <a:r>
              <a:rPr lang="en-US" sz="2200" dirty="0">
                <a:latin typeface="Trebuchet MS"/>
              </a:rPr>
              <a:t>Changes:</a:t>
            </a:r>
          </a:p>
          <a:p>
            <a:pPr marL="457200" indent="-328930">
              <a:lnSpc>
                <a:spcPct val="100000"/>
              </a:lnSpc>
              <a:spcBef>
                <a:spcPts val="0"/>
              </a:spcBef>
            </a:pPr>
            <a:r>
              <a:rPr lang="en-US" sz="2200" dirty="0">
                <a:latin typeface="Trebuchet MS"/>
              </a:rPr>
              <a:t>No structural changes to the file layout (no addition/deletion of fields).</a:t>
            </a:r>
          </a:p>
          <a:p>
            <a:pPr>
              <a:lnSpc>
                <a:spcPct val="100000"/>
              </a:lnSpc>
              <a:spcBef>
                <a:spcPts val="0"/>
              </a:spcBef>
            </a:pPr>
            <a:endParaRPr lang="en-US" sz="2200"/>
          </a:p>
          <a:p>
            <a:pPr marL="457200" indent="-328930">
              <a:lnSpc>
                <a:spcPct val="100000"/>
              </a:lnSpc>
              <a:spcBef>
                <a:spcPts val="0"/>
              </a:spcBef>
            </a:pPr>
            <a:r>
              <a:rPr lang="en-US" sz="2200" dirty="0">
                <a:latin typeface="Trebuchet MS"/>
              </a:rPr>
              <a:t>Drop-down menus in Pipeline have been updated to "READ Literacy" for clarity.</a:t>
            </a:r>
            <a:endParaRPr lang="en-US" sz="2200" dirty="0"/>
          </a:p>
          <a:p>
            <a:pPr marL="457200" indent="-328930">
              <a:lnSpc>
                <a:spcPct val="100000"/>
              </a:lnSpc>
              <a:spcBef>
                <a:spcPts val="0"/>
              </a:spcBef>
            </a:pPr>
            <a:endParaRPr lang="en-US" sz="2200">
              <a:latin typeface="Trebuchet MS"/>
            </a:endParaRPr>
          </a:p>
          <a:p>
            <a:pPr marL="457200" indent="-328930">
              <a:lnSpc>
                <a:spcPct val="100000"/>
              </a:lnSpc>
              <a:spcBef>
                <a:spcPts val="0"/>
              </a:spcBef>
            </a:pPr>
            <a:r>
              <a:rPr lang="en-US" sz="2200" dirty="0">
                <a:latin typeface="Trebuchet MS"/>
              </a:rPr>
              <a:t>Three codes were added to the file layout for three programs that came up during last year's collection.</a:t>
            </a:r>
            <a:endParaRPr lang="en-US" sz="2200" dirty="0"/>
          </a:p>
          <a:p>
            <a:pPr marL="457200" indent="-328930">
              <a:lnSpc>
                <a:spcPct val="100000"/>
              </a:lnSpc>
              <a:spcBef>
                <a:spcPts val="0"/>
              </a:spcBef>
            </a:pPr>
            <a:endParaRPr lang="en-US" sz="2200" dirty="0"/>
          </a:p>
          <a:p>
            <a:pPr marL="457200" indent="-328930">
              <a:lnSpc>
                <a:spcPct val="100000"/>
              </a:lnSpc>
              <a:spcBef>
                <a:spcPts val="0"/>
              </a:spcBef>
            </a:pPr>
            <a:r>
              <a:rPr lang="en-US" sz="2200" dirty="0">
                <a:latin typeface="Trebuchet MS"/>
              </a:rPr>
              <a:t>Added a business rule that checks to see if the district's Spring READ Assessment data collection has been submitted.</a:t>
            </a:r>
          </a:p>
          <a:p>
            <a:pPr marL="457200" indent="-328930">
              <a:lnSpc>
                <a:spcPct val="100000"/>
              </a:lnSpc>
              <a:spcBef>
                <a:spcPts val="0"/>
              </a:spcBef>
            </a:pPr>
            <a:endParaRPr lang="en-US" sz="2200"/>
          </a:p>
          <a:p>
            <a:pPr marL="128270" indent="0">
              <a:lnSpc>
                <a:spcPct val="100000"/>
              </a:lnSpc>
              <a:spcBef>
                <a:spcPts val="0"/>
              </a:spcBef>
              <a:buNone/>
            </a:pPr>
            <a:r>
              <a:rPr lang="en-US" sz="2200" dirty="0">
                <a:latin typeface="Trebuchet MS"/>
              </a:rPr>
              <a:t>Reminders:</a:t>
            </a:r>
          </a:p>
          <a:p>
            <a:pPr marL="457200" indent="-328930">
              <a:lnSpc>
                <a:spcPct val="100000"/>
              </a:lnSpc>
              <a:spcBef>
                <a:spcPts val="0"/>
              </a:spcBef>
            </a:pPr>
            <a:r>
              <a:rPr lang="en-US" sz="2200">
                <a:latin typeface="Trebuchet MS"/>
              </a:rPr>
              <a:t>As a reminder, this collection looks ahead to next school year (25-26). Please either submit or work with district leaders to submit any school code changes before the 6/30 deadline so that your school list is accurate for this collection.</a:t>
            </a:r>
          </a:p>
          <a:p>
            <a:pPr marL="457200" indent="-328930">
              <a:lnSpc>
                <a:spcPct val="100000"/>
              </a:lnSpc>
              <a:spcBef>
                <a:spcPts val="0"/>
              </a:spcBef>
            </a:pPr>
            <a:endParaRPr lang="en-US"/>
          </a:p>
          <a:p>
            <a:pPr marL="457200" indent="-328930">
              <a:lnSpc>
                <a:spcPct val="100000"/>
              </a:lnSpc>
              <a:spcBef>
                <a:spcPts val="0"/>
              </a:spcBef>
            </a:pPr>
            <a:r>
              <a:rPr lang="en-US" sz="2200">
                <a:latin typeface="Trebuchet MS"/>
              </a:rPr>
              <a:t>Please also work with any other district personnel to ensure that any changes for programming for next year are reflected in this collection.</a:t>
            </a:r>
            <a:endParaRPr lang="en-US" sz="2200"/>
          </a:p>
        </p:txBody>
      </p:sp>
      <p:sp>
        <p:nvSpPr>
          <p:cNvPr id="4" name="Slide Number Placeholder 3">
            <a:extLst>
              <a:ext uri="{FF2B5EF4-FFF2-40B4-BE49-F238E27FC236}">
                <a16:creationId xmlns:a16="http://schemas.microsoft.com/office/drawing/2014/main" id="{4797889F-82E6-42CF-614F-2A89FB175039}"/>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5" name="Content Placeholder 4">
            <a:extLst>
              <a:ext uri="{FF2B5EF4-FFF2-40B4-BE49-F238E27FC236}">
                <a16:creationId xmlns:a16="http://schemas.microsoft.com/office/drawing/2014/main" id="{0F3493FD-A261-76AB-ED04-D1848C1B5ACB}"/>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READ Literacy</a:t>
            </a:r>
            <a:endParaRPr lang="en-US"/>
          </a:p>
        </p:txBody>
      </p:sp>
      <p:sp>
        <p:nvSpPr>
          <p:cNvPr id="6" name="Content Placeholder 5">
            <a:extLst>
              <a:ext uri="{FF2B5EF4-FFF2-40B4-BE49-F238E27FC236}">
                <a16:creationId xmlns:a16="http://schemas.microsoft.com/office/drawing/2014/main" id="{437F53E5-DFE6-2A47-5B11-0BF35D47FE2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2388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t>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66912480"/>
              </p:ext>
            </p:extLst>
          </p:nvPr>
        </p:nvGraphicFramePr>
        <p:xfrm>
          <a:off x="160421" y="588210"/>
          <a:ext cx="11877886" cy="5334051"/>
        </p:xfrm>
        <a:graphic>
          <a:graphicData uri="http://schemas.openxmlformats.org/drawingml/2006/table">
            <a:tbl>
              <a:tblPr firstRow="1" bandRow="1">
                <a:tableStyleId>{7E9639D4-E3E2-4D34-9284-5A2195B3D0D7}</a:tableStyleId>
              </a:tblPr>
              <a:tblGrid>
                <a:gridCol w="1995054">
                  <a:extLst>
                    <a:ext uri="{9D8B030D-6E8A-4147-A177-3AD203B41FA5}">
                      <a16:colId xmlns:a16="http://schemas.microsoft.com/office/drawing/2014/main" val="3018245949"/>
                    </a:ext>
                  </a:extLst>
                </a:gridCol>
                <a:gridCol w="2369975">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541291">
                <a:tc>
                  <a:txBody>
                    <a:bodyPr/>
                    <a:lstStyle/>
                    <a:p>
                      <a:r>
                        <a:rPr lang="en-US" dirty="0">
                          <a:latin typeface="Trebuchet MS"/>
                        </a:rPr>
                        <a:t>Date</a:t>
                      </a:r>
                    </a:p>
                  </a:txBody>
                  <a:tcPr/>
                </a:tc>
                <a:tc>
                  <a:txBody>
                    <a:bodyPr/>
                    <a:lstStyle/>
                    <a:p>
                      <a:r>
                        <a:rPr lang="en-US" dirty="0">
                          <a:latin typeface="Trebuchet MS"/>
                        </a:rPr>
                        <a:t>Event</a:t>
                      </a:r>
                    </a:p>
                  </a:txBody>
                  <a:tcPr/>
                </a:tc>
                <a:tc>
                  <a:txBody>
                    <a:bodyPr/>
                    <a:lstStyle/>
                    <a:p>
                      <a:r>
                        <a:rPr lang="en-US" dirty="0">
                          <a:latin typeface="Trebuchet MS"/>
                        </a:rPr>
                        <a:t>Event Description</a:t>
                      </a:r>
                    </a:p>
                  </a:txBody>
                  <a:tcPr/>
                </a:tc>
                <a:extLst>
                  <a:ext uri="{0D108BD9-81ED-4DB2-BD59-A6C34878D82A}">
                    <a16:rowId xmlns:a16="http://schemas.microsoft.com/office/drawing/2014/main" val="1168917589"/>
                  </a:ext>
                </a:extLst>
              </a:tr>
              <a:tr h="487163">
                <a:tc>
                  <a:txBody>
                    <a:bodyPr/>
                    <a:lstStyle/>
                    <a:p>
                      <a:r>
                        <a:rPr lang="en-US" dirty="0">
                          <a:latin typeface="Trebuchet MS"/>
                        </a:rPr>
                        <a:t>4/1/2025</a:t>
                      </a:r>
                      <a:endParaRPr lang="en-US" dirty="0">
                        <a:latin typeface="Trebuchet MS" panose="020B0603020202020204" pitchFamily="34" charset="0"/>
                      </a:endParaRPr>
                    </a:p>
                  </a:txBody>
                  <a:tcPr/>
                </a:tc>
                <a:tc>
                  <a:txBody>
                    <a:bodyPr/>
                    <a:lstStyle/>
                    <a:p>
                      <a:r>
                        <a:rPr lang="en-US" dirty="0">
                          <a:latin typeface="Trebuchet MS"/>
                        </a:rPr>
                        <a:t>Training Event</a:t>
                      </a:r>
                      <a:endParaRPr lang="en-US" dirty="0">
                        <a:latin typeface="Trebuchet MS" panose="020B0603020202020204" pitchFamily="34" charset="0"/>
                      </a:endParaRPr>
                    </a:p>
                  </a:txBody>
                  <a:tcPr/>
                </a:tc>
                <a:tc>
                  <a:txBody>
                    <a:bodyPr/>
                    <a:lstStyle/>
                    <a:p>
                      <a:r>
                        <a:rPr lang="en-US" dirty="0">
                          <a:latin typeface="Trebuchet MS"/>
                        </a:rPr>
                        <a:t>Training Webinar for Spring READ Assessment Data Collection (Recorded)</a:t>
                      </a:r>
                      <a:endParaRPr lang="en-US" dirty="0">
                        <a:latin typeface="Trebuchet MS" panose="020B0603020202020204" pitchFamily="34" charset="0"/>
                      </a:endParaRPr>
                    </a:p>
                  </a:txBody>
                  <a:tcPr/>
                </a:tc>
                <a:extLst>
                  <a:ext uri="{0D108BD9-81ED-4DB2-BD59-A6C34878D82A}">
                    <a16:rowId xmlns:a16="http://schemas.microsoft.com/office/drawing/2014/main" val="2548873027"/>
                  </a:ext>
                </a:extLst>
              </a:tr>
              <a:tr h="487163">
                <a:tc>
                  <a:txBody>
                    <a:bodyPr/>
                    <a:lstStyle/>
                    <a:p>
                      <a:r>
                        <a:rPr lang="en-US" dirty="0">
                          <a:latin typeface="Trebuchet MS"/>
                        </a:rPr>
                        <a:t>4/8/2025</a:t>
                      </a:r>
                    </a:p>
                  </a:txBody>
                  <a:tcPr/>
                </a:tc>
                <a:tc>
                  <a:txBody>
                    <a:bodyPr/>
                    <a:lstStyle/>
                    <a:p>
                      <a:r>
                        <a:rPr lang="en-US" dirty="0">
                          <a:latin typeface="Trebuchet MS"/>
                        </a:rPr>
                        <a:t>Training Event</a:t>
                      </a:r>
                      <a:endParaRPr lang="en-US" dirty="0">
                        <a:latin typeface="Trebuchet MS" panose="020B0603020202020204" pitchFamily="34" charset="0"/>
                      </a:endParaRPr>
                    </a:p>
                  </a:txBody>
                  <a:tcPr/>
                </a:tc>
                <a:tc>
                  <a:txBody>
                    <a:bodyPr/>
                    <a:lstStyle/>
                    <a:p>
                      <a:r>
                        <a:rPr lang="en-US" dirty="0">
                          <a:latin typeface="Trebuchet MS"/>
                        </a:rPr>
                        <a:t>Training Webinar for READ Literacy Programs and Assessment Data Collection (Recorded)</a:t>
                      </a:r>
                    </a:p>
                  </a:txBody>
                  <a:tcPr/>
                </a:tc>
                <a:extLst>
                  <a:ext uri="{0D108BD9-81ED-4DB2-BD59-A6C34878D82A}">
                    <a16:rowId xmlns:a16="http://schemas.microsoft.com/office/drawing/2014/main" val="779341813"/>
                  </a:ext>
                </a:extLst>
              </a:tr>
              <a:tr h="811937">
                <a:tc>
                  <a:txBody>
                    <a:bodyPr/>
                    <a:lstStyle/>
                    <a:p>
                      <a:r>
                        <a:rPr lang="en-US" dirty="0">
                          <a:latin typeface="Trebuchet MS"/>
                        </a:rPr>
                        <a:t>4/15/2025</a:t>
                      </a:r>
                      <a:endParaRPr lang="en-US" dirty="0">
                        <a:latin typeface="Trebuchet MS" panose="020B0603020202020204" pitchFamily="34" charset="0"/>
                      </a:endParaRPr>
                    </a:p>
                  </a:txBody>
                  <a:tcPr/>
                </a:tc>
                <a:tc>
                  <a:txBody>
                    <a:bodyPr/>
                    <a:lstStyle/>
                    <a:p>
                      <a:r>
                        <a:rPr lang="en-US" dirty="0">
                          <a:latin typeface="Trebuchet MS"/>
                        </a:rPr>
                        <a:t>Collection Open</a:t>
                      </a:r>
                      <a:endParaRPr lang="en-US" dirty="0">
                        <a:latin typeface="Trebuchet MS" panose="020B0603020202020204" pitchFamily="34" charset="0"/>
                      </a:endParaRPr>
                    </a:p>
                  </a:txBody>
                  <a:tcPr/>
                </a:tc>
                <a:tc>
                  <a:txBody>
                    <a:bodyPr/>
                    <a:lstStyle/>
                    <a:p>
                      <a:r>
                        <a:rPr lang="en-US" dirty="0">
                          <a:latin typeface="Trebuchet MS"/>
                        </a:rPr>
                        <a:t>Spring READ Assessment and READ Literacy Programs and Assessment data collections open.</a:t>
                      </a:r>
                      <a:endParaRPr lang="en-US" dirty="0">
                        <a:latin typeface="Trebuchet MS" panose="020B0603020202020204" pitchFamily="34" charset="0"/>
                      </a:endParaRPr>
                    </a:p>
                  </a:txBody>
                  <a:tcPr/>
                </a:tc>
                <a:extLst>
                  <a:ext uri="{0D108BD9-81ED-4DB2-BD59-A6C34878D82A}">
                    <a16:rowId xmlns:a16="http://schemas.microsoft.com/office/drawing/2014/main" val="3242782652"/>
                  </a:ext>
                </a:extLst>
              </a:tr>
              <a:tr h="487163">
                <a:tc>
                  <a:txBody>
                    <a:bodyPr/>
                    <a:lstStyle/>
                    <a:p>
                      <a:r>
                        <a:rPr lang="en-US" dirty="0">
                          <a:latin typeface="Trebuchet MS"/>
                        </a:rPr>
                        <a:t>5/15/2025</a:t>
                      </a:r>
                      <a:endParaRPr lang="en-US" dirty="0">
                        <a:latin typeface="Trebuchet MS" panose="020B0603020202020204" pitchFamily="34" charset="0"/>
                      </a:endParaRPr>
                    </a:p>
                  </a:txBody>
                  <a:tcPr/>
                </a:tc>
                <a:tc>
                  <a:txBody>
                    <a:bodyPr/>
                    <a:lstStyle/>
                    <a:p>
                      <a:r>
                        <a:rPr lang="en-US" dirty="0">
                          <a:latin typeface="Trebuchet MS"/>
                        </a:rPr>
                        <a:t>Other Date</a:t>
                      </a:r>
                      <a:endParaRPr lang="en-US" dirty="0">
                        <a:latin typeface="Trebuchet MS" panose="020B0603020202020204" pitchFamily="34" charset="0"/>
                      </a:endParaRPr>
                    </a:p>
                  </a:txBody>
                  <a:tcPr/>
                </a:tc>
                <a:tc>
                  <a:txBody>
                    <a:bodyPr/>
                    <a:lstStyle/>
                    <a:p>
                      <a:r>
                        <a:rPr lang="en-US" dirty="0">
                          <a:latin typeface="Trebuchet MS"/>
                        </a:rPr>
                        <a:t>Target date for preliminary uploads</a:t>
                      </a:r>
                    </a:p>
                  </a:txBody>
                  <a:tcPr/>
                </a:tc>
                <a:extLst>
                  <a:ext uri="{0D108BD9-81ED-4DB2-BD59-A6C34878D82A}">
                    <a16:rowId xmlns:a16="http://schemas.microsoft.com/office/drawing/2014/main" val="593317777"/>
                  </a:ext>
                </a:extLst>
              </a:tr>
              <a:tr h="487163">
                <a:tc>
                  <a:txBody>
                    <a:bodyPr/>
                    <a:lstStyle/>
                    <a:p>
                      <a:r>
                        <a:rPr lang="en-US" dirty="0">
                          <a:latin typeface="Trebuchet MS"/>
                        </a:rPr>
                        <a:t>6/6/2025</a:t>
                      </a:r>
                      <a:endParaRPr lang="en-US" dirty="0">
                        <a:latin typeface="Trebuchet MS" panose="020B0603020202020204" pitchFamily="34" charset="0"/>
                      </a:endParaRPr>
                    </a:p>
                  </a:txBody>
                  <a:tcPr/>
                </a:tc>
                <a:tc>
                  <a:txBody>
                    <a:bodyPr/>
                    <a:lstStyle/>
                    <a:p>
                      <a:r>
                        <a:rPr lang="en-US" dirty="0">
                          <a:latin typeface="Trebuchet MS"/>
                        </a:rPr>
                        <a:t>Other Date</a:t>
                      </a:r>
                      <a:endParaRPr lang="en-US" dirty="0">
                        <a:latin typeface="Trebuchet MS" panose="020B0603020202020204" pitchFamily="34" charset="0"/>
                      </a:endParaRPr>
                    </a:p>
                  </a:txBody>
                  <a:tcPr/>
                </a:tc>
                <a:tc>
                  <a:txBody>
                    <a:bodyPr/>
                    <a:lstStyle/>
                    <a:p>
                      <a:r>
                        <a:rPr lang="en-US" dirty="0">
                          <a:latin typeface="Trebuchet MS"/>
                        </a:rPr>
                        <a:t>Target date for error-free submission</a:t>
                      </a:r>
                      <a:endParaRPr lang="en-US" dirty="0">
                        <a:latin typeface="Trebuchet MS" panose="020B0603020202020204" pitchFamily="34" charset="0"/>
                      </a:endParaRPr>
                    </a:p>
                  </a:txBody>
                  <a:tcPr/>
                </a:tc>
                <a:extLst>
                  <a:ext uri="{0D108BD9-81ED-4DB2-BD59-A6C34878D82A}">
                    <a16:rowId xmlns:a16="http://schemas.microsoft.com/office/drawing/2014/main" val="2721818544"/>
                  </a:ext>
                </a:extLst>
              </a:tr>
              <a:tr h="487163">
                <a:tc>
                  <a:txBody>
                    <a:bodyPr/>
                    <a:lstStyle/>
                    <a:p>
                      <a:pPr lvl="0">
                        <a:buNone/>
                      </a:pPr>
                      <a:r>
                        <a:rPr lang="en-US" dirty="0">
                          <a:latin typeface="Trebuchet MS"/>
                        </a:rPr>
                        <a:t>6/6/2025</a:t>
                      </a:r>
                    </a:p>
                  </a:txBody>
                  <a:tcPr/>
                </a:tc>
                <a:tc>
                  <a:txBody>
                    <a:bodyPr/>
                    <a:lstStyle/>
                    <a:p>
                      <a:pPr lvl="0">
                        <a:buNone/>
                      </a:pPr>
                      <a:r>
                        <a:rPr lang="en-US" dirty="0">
                          <a:latin typeface="Trebuchet MS"/>
                        </a:rPr>
                        <a:t>Report Review</a:t>
                      </a:r>
                    </a:p>
                  </a:txBody>
                  <a:tcPr/>
                </a:tc>
                <a:tc>
                  <a:txBody>
                    <a:bodyPr/>
                    <a:lstStyle/>
                    <a:p>
                      <a:pPr lvl="0">
                        <a:buNone/>
                      </a:pPr>
                      <a:r>
                        <a:rPr lang="en-US" dirty="0">
                          <a:latin typeface="Trebuchet MS"/>
                        </a:rPr>
                        <a:t>Assuming an error-free upload, this week can be used to verify the accuracy of the data submitted through the available reports in Cognos.</a:t>
                      </a:r>
                    </a:p>
                  </a:txBody>
                  <a:tcPr/>
                </a:tc>
                <a:extLst>
                  <a:ext uri="{0D108BD9-81ED-4DB2-BD59-A6C34878D82A}">
                    <a16:rowId xmlns:a16="http://schemas.microsoft.com/office/drawing/2014/main" val="4164120901"/>
                  </a:ext>
                </a:extLst>
              </a:tr>
              <a:tr h="811937">
                <a:tc>
                  <a:txBody>
                    <a:bodyPr/>
                    <a:lstStyle/>
                    <a:p>
                      <a:pPr lvl="0">
                        <a:buNone/>
                      </a:pPr>
                      <a:r>
                        <a:rPr lang="en-US" dirty="0">
                          <a:latin typeface="Trebuchet MS"/>
                        </a:rPr>
                        <a:t>6/13/2025</a:t>
                      </a:r>
                    </a:p>
                  </a:txBody>
                  <a:tcPr/>
                </a:tc>
                <a:tc>
                  <a:txBody>
                    <a:bodyPr/>
                    <a:lstStyle/>
                    <a:p>
                      <a:pPr lvl="0">
                        <a:buNone/>
                      </a:pPr>
                      <a:r>
                        <a:rPr lang="en-US" dirty="0">
                          <a:latin typeface="Trebuchet MS"/>
                        </a:rPr>
                        <a:t>Collection Close</a:t>
                      </a:r>
                    </a:p>
                  </a:txBody>
                  <a:tcPr/>
                </a:tc>
                <a:tc>
                  <a:txBody>
                    <a:bodyPr/>
                    <a:lstStyle/>
                    <a:p>
                      <a:pPr lvl="0">
                        <a:buNone/>
                      </a:pPr>
                      <a:r>
                        <a:rPr lang="en-US" dirty="0">
                          <a:latin typeface="Trebuchet MS"/>
                        </a:rPr>
                        <a:t>Spring READ Assessment and READ Literacy Programs and Assessment data collections close</a:t>
                      </a:r>
                    </a:p>
                  </a:txBody>
                  <a:tcPr/>
                </a:tc>
                <a:extLst>
                  <a:ext uri="{0D108BD9-81ED-4DB2-BD59-A6C34878D82A}">
                    <a16:rowId xmlns:a16="http://schemas.microsoft.com/office/drawing/2014/main" val="960257546"/>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READ Act Data Collections</a:t>
            </a:r>
            <a:endParaRPr lang="en-US"/>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4006630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4A6C-9C1E-E7D3-64E5-9C2732F0CD6D}"/>
              </a:ext>
            </a:extLst>
          </p:cNvPr>
          <p:cNvSpPr>
            <a:spLocks noGrp="1"/>
          </p:cNvSpPr>
          <p:nvPr>
            <p:ph type="ctrTitle"/>
          </p:nvPr>
        </p:nvSpPr>
        <p:spPr>
          <a:xfrm>
            <a:off x="0" y="2260190"/>
            <a:ext cx="12192000" cy="2337620"/>
          </a:xfrm>
        </p:spPr>
        <p:txBody>
          <a:bodyPr anchor="ct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B3AF1EC3-03A6-CBFA-8F2E-23AB2F98E658}"/>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183361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15C6-B47E-3EDA-AA3F-13AD1C6EA062}"/>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 and Action Steps</a:t>
            </a:r>
            <a:endParaRPr lang="en-US"/>
          </a:p>
        </p:txBody>
      </p:sp>
      <p:sp>
        <p:nvSpPr>
          <p:cNvPr id="3" name="Content Placeholder 2">
            <a:extLst>
              <a:ext uri="{FF2B5EF4-FFF2-40B4-BE49-F238E27FC236}">
                <a16:creationId xmlns:a16="http://schemas.microsoft.com/office/drawing/2014/main" id="{0659ADA5-CABC-5A2B-5217-61E8CE9B0EDA}"/>
              </a:ext>
            </a:extLst>
          </p:cNvPr>
          <p:cNvSpPr>
            <a:spLocks noGrp="1"/>
          </p:cNvSpPr>
          <p:nvPr>
            <p:ph idx="1"/>
          </p:nvPr>
        </p:nvSpPr>
        <p:spPr>
          <a:xfrm>
            <a:off x="741218" y="1374371"/>
            <a:ext cx="10612582" cy="4766974"/>
          </a:xfrm>
        </p:spPr>
        <p:txBody>
          <a:bodyPr vert="horz" lIns="0" tIns="0" rIns="0" bIns="0" rtlCol="0" anchor="t">
            <a:normAutofit lnSpcReduction="10000"/>
          </a:bodyPr>
          <a:lstStyle/>
          <a:p>
            <a:pPr marL="0" indent="0">
              <a:buNone/>
            </a:pPr>
            <a:r>
              <a:rPr lang="en-US" u="sng">
                <a:latin typeface="Trebuchet MS"/>
              </a:rPr>
              <a:t>General Information</a:t>
            </a:r>
            <a:endParaRPr lang="en-US"/>
          </a:p>
          <a:p>
            <a:r>
              <a:rPr lang="en-US">
                <a:latin typeface="Trebuchet MS"/>
              </a:rPr>
              <a:t>Data Collection Dates: 8/1/2025 - 8/30/2025</a:t>
            </a:r>
            <a:endParaRPr lang="en-US"/>
          </a:p>
          <a:p>
            <a:r>
              <a:rPr lang="en-US">
                <a:latin typeface="Trebuchet MS"/>
              </a:rPr>
              <a:t>READ Training Data Collection Webinar: 7/15/2025 from 1-2pm</a:t>
            </a:r>
            <a:endParaRPr lang="en-US"/>
          </a:p>
          <a:p>
            <a:endParaRPr lang="en-US"/>
          </a:p>
          <a:p>
            <a:pPr marL="0" indent="0">
              <a:buNone/>
            </a:pPr>
            <a:r>
              <a:rPr lang="en-US">
                <a:latin typeface="Trebuchet MS"/>
              </a:rPr>
              <a:t>Our training team is hosting a series of </a:t>
            </a:r>
            <a:r>
              <a:rPr lang="en-US">
                <a:latin typeface="Trebuchet MS"/>
                <a:hlinkClick r:id="rId2"/>
              </a:rPr>
              <a:t>office hours</a:t>
            </a:r>
            <a:r>
              <a:rPr lang="en-US">
                <a:latin typeface="Trebuchet MS"/>
              </a:rPr>
              <a:t> as well, which are focused more on the training requirements but I will be presenting some information around the data components. Those are being held:</a:t>
            </a:r>
            <a:endParaRPr lang="en-US"/>
          </a:p>
          <a:p>
            <a:r>
              <a:rPr lang="en-US">
                <a:latin typeface="Trebuchet MS"/>
              </a:rPr>
              <a:t>April 22, 2025 from 3-4pm</a:t>
            </a:r>
          </a:p>
          <a:p>
            <a:r>
              <a:rPr lang="en-US">
                <a:latin typeface="Trebuchet MS"/>
              </a:rPr>
              <a:t>May 20, 2025 from 3-4pm </a:t>
            </a:r>
            <a:endParaRPr lang="en-US"/>
          </a:p>
          <a:p>
            <a:endParaRPr lang="en-US"/>
          </a:p>
          <a:p>
            <a:r>
              <a:rPr lang="en-US">
                <a:latin typeface="Trebuchet MS"/>
              </a:rPr>
              <a:t>Please make sure that anyone who is required to take the training does so before August 1, 2025. </a:t>
            </a:r>
            <a:endParaRPr lang="en-US"/>
          </a:p>
          <a:p>
            <a:endParaRPr lang="en-US"/>
          </a:p>
          <a:p>
            <a:endParaRPr lang="en-US"/>
          </a:p>
        </p:txBody>
      </p:sp>
      <p:sp>
        <p:nvSpPr>
          <p:cNvPr id="4" name="Slide Number Placeholder 3">
            <a:extLst>
              <a:ext uri="{FF2B5EF4-FFF2-40B4-BE49-F238E27FC236}">
                <a16:creationId xmlns:a16="http://schemas.microsoft.com/office/drawing/2014/main" id="{5F63EE81-D08C-2F27-BA03-AE1AD28445DB}"/>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FD275F6B-4AF5-ED5D-60F5-99C06CA01C6F}"/>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READ Training</a:t>
            </a:r>
            <a:endParaRPr lang="en-US"/>
          </a:p>
        </p:txBody>
      </p:sp>
      <p:sp>
        <p:nvSpPr>
          <p:cNvPr id="6" name="Content Placeholder 5">
            <a:extLst>
              <a:ext uri="{FF2B5EF4-FFF2-40B4-BE49-F238E27FC236}">
                <a16:creationId xmlns:a16="http://schemas.microsoft.com/office/drawing/2014/main" id="{9DF260CC-2BA1-2C05-F0D9-8DBB4850D807}"/>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3554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F08B-D708-0B11-B4EF-329690C58549}"/>
              </a:ext>
            </a:extLst>
          </p:cNvPr>
          <p:cNvSpPr>
            <a:spLocks noGrp="1"/>
          </p:cNvSpPr>
          <p:nvPr>
            <p:ph type="title"/>
          </p:nvPr>
        </p:nvSpPr>
        <p:spPr/>
        <p:txBody>
          <a:bodyPr/>
          <a:lstStyle/>
          <a:p>
            <a:r>
              <a:rPr lang="en-US">
                <a:latin typeface="Museo Slab 500"/>
              </a:rPr>
              <a:t>READ Act Data Collections:</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BBB3D6F3-919F-7FB7-00AB-1FE14667D242}"/>
              </a:ext>
            </a:extLst>
          </p:cNvPr>
          <p:cNvSpPr>
            <a:spLocks noGrp="1"/>
          </p:cNvSpPr>
          <p:nvPr>
            <p:ph idx="1"/>
          </p:nvPr>
        </p:nvSpPr>
        <p:spPr/>
        <p:txBody>
          <a:bodyPr vert="horz" lIns="0" tIns="0" rIns="0" bIns="0" rtlCol="0" anchor="t">
            <a:normAutofit/>
          </a:bodyPr>
          <a:lstStyle/>
          <a:p>
            <a:pPr marL="0" indent="0">
              <a:buNone/>
            </a:pPr>
            <a:r>
              <a:rPr lang="en-US" u="sng" dirty="0">
                <a:latin typeface="Trebuchet MS"/>
              </a:rPr>
              <a:t>Resources:</a:t>
            </a:r>
          </a:p>
          <a:p>
            <a:r>
              <a:rPr lang="en-US" dirty="0">
                <a:latin typeface="Trebuchet MS"/>
              </a:rPr>
              <a:t>Updated webpages</a:t>
            </a:r>
          </a:p>
          <a:p>
            <a:pPr lvl="1">
              <a:buFont typeface="Courier New" panose="020B0604020202020204" pitchFamily="34" charset="0"/>
              <a:buChar char="o"/>
            </a:pPr>
            <a:r>
              <a:rPr lang="en-US" dirty="0">
                <a:latin typeface="Trebuchet MS"/>
                <a:hlinkClick r:id="rId2"/>
              </a:rPr>
              <a:t>Spring READ Assessment</a:t>
            </a:r>
          </a:p>
          <a:p>
            <a:pPr lvl="1">
              <a:buFont typeface="Courier New" panose="020B0604020202020204" pitchFamily="34" charset="0"/>
              <a:buChar char="o"/>
            </a:pPr>
            <a:r>
              <a:rPr lang="en-US" dirty="0">
                <a:latin typeface="Trebuchet MS"/>
                <a:hlinkClick r:id="rId3"/>
              </a:rPr>
              <a:t>READ Literacy Programs and Assessment</a:t>
            </a:r>
          </a:p>
          <a:p>
            <a:pPr lvl="1">
              <a:buFont typeface="Courier New" panose="020B0604020202020204" pitchFamily="34" charset="0"/>
              <a:buChar char="o"/>
            </a:pPr>
            <a:r>
              <a:rPr lang="en-US" dirty="0">
                <a:latin typeface="Trebuchet MS"/>
                <a:hlinkClick r:id="rId4"/>
              </a:rPr>
              <a:t>READ Training</a:t>
            </a:r>
          </a:p>
          <a:p>
            <a:pPr lvl="1">
              <a:buFont typeface="Courier New" panose="020B0604020202020204" pitchFamily="34" charset="0"/>
              <a:buChar char="o"/>
            </a:pPr>
            <a:endParaRPr lang="en-US">
              <a:latin typeface="Trebuchet MS"/>
            </a:endParaRPr>
          </a:p>
          <a:p>
            <a:r>
              <a:rPr lang="en-US" dirty="0">
                <a:latin typeface="Trebuchet MS"/>
              </a:rPr>
              <a:t>Working to get the recordings and slide decks from the training webinars up on the website as well. </a:t>
            </a:r>
          </a:p>
          <a:p>
            <a:pPr marL="0" indent="0">
              <a:buNone/>
            </a:pPr>
            <a:endParaRPr lang="en-US">
              <a:latin typeface="Trebuchet MS"/>
            </a:endParaRPr>
          </a:p>
          <a:p>
            <a:pPr marL="457200" lvl="1" indent="0">
              <a:buNone/>
            </a:pPr>
            <a:endParaRPr lang="en-US">
              <a:latin typeface="Trebuchet MS"/>
            </a:endParaRPr>
          </a:p>
          <a:p>
            <a:endParaRPr lang="en-US">
              <a:latin typeface="Trebuchet MS"/>
            </a:endParaRPr>
          </a:p>
        </p:txBody>
      </p:sp>
      <p:sp>
        <p:nvSpPr>
          <p:cNvPr id="4" name="Slide Number Placeholder 3">
            <a:extLst>
              <a:ext uri="{FF2B5EF4-FFF2-40B4-BE49-F238E27FC236}">
                <a16:creationId xmlns:a16="http://schemas.microsoft.com/office/drawing/2014/main" id="{32F6EFC9-E7DE-84A5-6251-F733A531A469}"/>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5" name="Content Placeholder 4">
            <a:extLst>
              <a:ext uri="{FF2B5EF4-FFF2-40B4-BE49-F238E27FC236}">
                <a16:creationId xmlns:a16="http://schemas.microsoft.com/office/drawing/2014/main" id="{CE08268B-A3CC-5569-8BCF-011F1104C608}"/>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a:t>
            </a:r>
            <a:endParaRPr lang="en-US"/>
          </a:p>
        </p:txBody>
      </p:sp>
      <p:sp>
        <p:nvSpPr>
          <p:cNvPr id="6" name="Content Placeholder 5">
            <a:extLst>
              <a:ext uri="{FF2B5EF4-FFF2-40B4-BE49-F238E27FC236}">
                <a16:creationId xmlns:a16="http://schemas.microsoft.com/office/drawing/2014/main" id="{273E314C-612C-C4DD-9705-4533AB4BFFAC}"/>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612951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READ Collections</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r>
              <a:rPr lang="en-US"/>
              <a:t>Tara Rhodes</a:t>
            </a:r>
          </a:p>
          <a:p>
            <a:r>
              <a:rPr lang="en-US">
                <a:hlinkClick r:id="rId2"/>
              </a:rPr>
              <a:t>READActData@cde.state.co.us</a:t>
            </a:r>
            <a:endParaRPr lang="en-US"/>
          </a:p>
          <a:p>
            <a:r>
              <a:rPr lang="en-US"/>
              <a:t>Phone: 720.601.4125</a:t>
            </a: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485604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a:t>
            </a:r>
          </a:p>
          <a:p>
            <a:r>
              <a:rPr lang="en-US"/>
              <a:t>April 17</a:t>
            </a:r>
            <a:r>
              <a:rPr lang="en-US" baseline="30000"/>
              <a:t>th</a:t>
            </a:r>
            <a:r>
              <a:rPr lang="en-US"/>
              <a:t> </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3959123" cy="5647680"/>
          </a:xfrm>
        </p:spPr>
        <p:txBody>
          <a:bodyPr/>
          <a:lstStyle/>
          <a:p>
            <a:pPr lvl="0"/>
            <a:r>
              <a:rPr lang="en-US" b="1"/>
              <a:t>Vendor Presentation coming to town hall soon! </a:t>
            </a:r>
          </a:p>
          <a:p>
            <a:r>
              <a:rPr lang="en-US"/>
              <a:t>CDE will be hosting a vendor presentation during the April 24</a:t>
            </a:r>
            <a:r>
              <a:rPr lang="en-US" baseline="30000"/>
              <a:t>th</a:t>
            </a:r>
            <a:r>
              <a:rPr lang="en-US"/>
              <a:t> town hall to go over the 2025-2026 collection updates.  </a:t>
            </a:r>
          </a:p>
        </p:txBody>
      </p:sp>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29</a:t>
            </a:fld>
            <a:endParaRPr lang="en-US"/>
          </a:p>
        </p:txBody>
      </p:sp>
      <p:pic>
        <p:nvPicPr>
          <p:cNvPr id="1026" name="Picture 2" descr="Mark Your Calendar">
            <a:extLst>
              <a:ext uri="{FF2B5EF4-FFF2-40B4-BE49-F238E27FC236}">
                <a16:creationId xmlns:a16="http://schemas.microsoft.com/office/drawing/2014/main" id="{13A082D0-CBEB-566B-2E74-D07373867237}"/>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3499" r="134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490881375"/>
              </p:ext>
            </p:extLst>
          </p:nvPr>
        </p:nvGraphicFramePr>
        <p:xfrm>
          <a:off x="847725" y="1551214"/>
          <a:ext cx="10498487" cy="1854198"/>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Reagan Ward</a:t>
                      </a:r>
                    </a:p>
                  </a:txBody>
                  <a:tcPr/>
                </a:tc>
                <a:extLst>
                  <a:ext uri="{0D108BD9-81ED-4DB2-BD59-A6C34878D82A}">
                    <a16:rowId xmlns:a16="http://schemas.microsoft.com/office/drawing/2014/main" val="3697144484"/>
                  </a:ext>
                </a:extLst>
              </a:tr>
              <a:tr h="370840">
                <a:tc>
                  <a:txBody>
                    <a:bodyPr/>
                    <a:lstStyle/>
                    <a:p>
                      <a:r>
                        <a:rPr lang="en-US"/>
                        <a:t>Data Services Unit Updates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Annette Severson</a:t>
                      </a:r>
                    </a:p>
                  </a:txBody>
                  <a:tcPr/>
                </a:tc>
                <a:extLst>
                  <a:ext uri="{0D108BD9-81ED-4DB2-BD59-A6C34878D82A}">
                    <a16:rowId xmlns:a16="http://schemas.microsoft.com/office/drawing/2014/main" val="560645194"/>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Teacher Student Data Link</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501244794"/>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815799039"/>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022187883"/>
              </p:ext>
            </p:extLst>
          </p:nvPr>
        </p:nvGraphicFramePr>
        <p:xfrm>
          <a:off x="609600" y="1492537"/>
          <a:ext cx="11002297" cy="417576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0">
                <a:tc>
                  <a:txBody>
                    <a:bodyPr/>
                    <a:lstStyle/>
                    <a:p>
                      <a:r>
                        <a:rPr lang="en-US" sz="1600">
                          <a:latin typeface="Trebuchet MS"/>
                        </a:rPr>
                        <a:t>Name</a:t>
                      </a:r>
                    </a:p>
                  </a:txBody>
                  <a:tcPr/>
                </a:tc>
                <a:tc>
                  <a:txBody>
                    <a:bodyPr/>
                    <a:lstStyle/>
                    <a:p>
                      <a:pPr algn="ctr"/>
                      <a:r>
                        <a:rPr lang="en-US" sz="1600">
                          <a:latin typeface="Trebuchet MS"/>
                        </a:rPr>
                        <a:t>Category</a:t>
                      </a:r>
                    </a:p>
                  </a:txBody>
                  <a:tcPr/>
                </a:tc>
                <a:tc>
                  <a:txBody>
                    <a:bodyPr/>
                    <a:lstStyle/>
                    <a:p>
                      <a:pPr algn="ctr"/>
                      <a:r>
                        <a:rPr lang="en-US" sz="1600">
                          <a:latin typeface="Trebuchet MS"/>
                        </a:rPr>
                        <a:t>Status</a:t>
                      </a:r>
                    </a:p>
                  </a:txBody>
                  <a:tcPr/>
                </a:tc>
                <a:tc>
                  <a:txBody>
                    <a:bodyPr/>
                    <a:lstStyle/>
                    <a:p>
                      <a:r>
                        <a:rPr lang="en-US" sz="1600">
                          <a:latin typeface="Trebuchet MS"/>
                        </a:rPr>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latin typeface="Trebuchet MS"/>
                          <a:hlinkClick r:id="rId2"/>
                        </a:rPr>
                        <a:t>RITS</a:t>
                      </a:r>
                      <a:endParaRPr lang="en-US" sz="1600" b="1">
                        <a:solidFill>
                          <a:srgbClr val="0070C0"/>
                        </a:solidFill>
                        <a:latin typeface="Trebuchet MS"/>
                      </a:endParaRPr>
                    </a:p>
                  </a:txBody>
                  <a:tcPr/>
                </a:tc>
                <a:tc>
                  <a:txBody>
                    <a:bodyPr/>
                    <a:lstStyle/>
                    <a:p>
                      <a:pPr algn="ctr"/>
                      <a:r>
                        <a:rPr lang="en-US" sz="1600">
                          <a:latin typeface="Trebuchet MS"/>
                        </a:rPr>
                        <a:t>Year Round</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a:latin typeface="Trebuchet MS"/>
                        </a:rPr>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latin typeface="Trebuchet MS"/>
                          <a:hlinkClick r:id="rId3"/>
                        </a:rPr>
                        <a:t>EDIS</a:t>
                      </a:r>
                      <a:endParaRPr lang="en-US" sz="1600" b="1">
                        <a:solidFill>
                          <a:srgbClr val="0070C0"/>
                        </a:solidFill>
                        <a:latin typeface="Trebuchet MS"/>
                      </a:endParaRPr>
                    </a:p>
                  </a:txBody>
                  <a:tcPr/>
                </a:tc>
                <a:tc>
                  <a:txBody>
                    <a:bodyPr/>
                    <a:lstStyle/>
                    <a:p>
                      <a:pPr algn="ctr"/>
                      <a:r>
                        <a:rPr lang="en-US" sz="1600">
                          <a:latin typeface="Trebuchet MS"/>
                        </a:rPr>
                        <a:t>Year Round</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a:latin typeface="Trebuchet MS"/>
                        </a:rPr>
                        <a:t>N/A</a:t>
                      </a:r>
                    </a:p>
                  </a:txBody>
                  <a:tcPr/>
                </a:tc>
                <a:extLst>
                  <a:ext uri="{0D108BD9-81ED-4DB2-BD59-A6C34878D82A}">
                    <a16:rowId xmlns:a16="http://schemas.microsoft.com/office/drawing/2014/main" val="293840581"/>
                  </a:ext>
                </a:extLst>
              </a:tr>
              <a:tr h="176194">
                <a:tc>
                  <a:txBody>
                    <a:bodyPr/>
                    <a:lstStyle/>
                    <a:p>
                      <a:pPr marL="0" algn="l" defTabSz="914400" rtl="0" eaLnBrk="1" latinLnBrk="0" hangingPunct="1"/>
                      <a:r>
                        <a:rPr lang="en-US" sz="1600" b="1" kern="1200">
                          <a:solidFill>
                            <a:srgbClr val="0070C0"/>
                          </a:solidFill>
                          <a:latin typeface="Trebuchet MS"/>
                          <a:ea typeface="+mn-ea"/>
                          <a:cs typeface="+mn-cs"/>
                          <a:hlinkClick r:id="rId4"/>
                        </a:rPr>
                        <a:t>Directory</a:t>
                      </a:r>
                      <a:endParaRPr lang="en-US" sz="1600" b="1" kern="1200">
                        <a:solidFill>
                          <a:srgbClr val="0070C0"/>
                        </a:solidFill>
                        <a:latin typeface="Trebuchet MS"/>
                        <a:ea typeface="+mn-ea"/>
                        <a:cs typeface="+mn-cs"/>
                      </a:endParaRPr>
                    </a:p>
                  </a:txBody>
                  <a:tcPr/>
                </a:tc>
                <a:tc>
                  <a:txBody>
                    <a:bodyPr/>
                    <a:lstStyle/>
                    <a:p>
                      <a:pPr algn="ctr"/>
                      <a:r>
                        <a:rPr lang="en-US" sz="1600">
                          <a:latin typeface="Trebuchet MS"/>
                        </a:rPr>
                        <a:t>Year Round</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a:rPr>
                        <a:t>School Code Change Requests: 2/5/2025 to 6/30/2025</a:t>
                      </a:r>
                    </a:p>
                  </a:txBody>
                  <a:tcPr/>
                </a:tc>
                <a:extLst>
                  <a:ext uri="{0D108BD9-81ED-4DB2-BD59-A6C34878D82A}">
                    <a16:rowId xmlns:a16="http://schemas.microsoft.com/office/drawing/2014/main" val="3547505821"/>
                  </a:ext>
                </a:extLst>
              </a:tr>
              <a:tr h="0">
                <a:tc>
                  <a:txBody>
                    <a:bodyPr/>
                    <a:lstStyle/>
                    <a:p>
                      <a:r>
                        <a:rPr lang="en-US" sz="1600" b="1">
                          <a:solidFill>
                            <a:srgbClr val="0070C0"/>
                          </a:solidFill>
                          <a:latin typeface="Trebuchet MS"/>
                          <a:hlinkClick r:id="rId5"/>
                        </a:rPr>
                        <a:t>Student</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April Recommendation: Upload GG by 4/10</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latin typeface="Trebuchet MS"/>
                          <a:hlinkClick r:id="rId6"/>
                        </a:rPr>
                        <a:t>At-Risk</a:t>
                      </a:r>
                      <a:endParaRPr lang="en-US" sz="1600" b="1">
                        <a:solidFill>
                          <a:srgbClr val="0070C0"/>
                        </a:solidFill>
                        <a:latin typeface="Trebuchet MS"/>
                      </a:endParaRPr>
                    </a:p>
                  </a:txBody>
                  <a:tcPr/>
                </a:tc>
                <a:tc>
                  <a:txBody>
                    <a:bodyPr/>
                    <a:lstStyle/>
                    <a:p>
                      <a:pPr lvl="0" algn="ctr">
                        <a:buNone/>
                      </a:pPr>
                      <a:r>
                        <a:rPr lang="en-US" sz="1600">
                          <a:latin typeface="Trebuchet MS"/>
                        </a:rPr>
                        <a:t>Interchange</a:t>
                      </a:r>
                    </a:p>
                  </a:txBody>
                  <a:tcPr/>
                </a:tc>
                <a:tc>
                  <a:txBody>
                    <a:bodyPr/>
                    <a:lstStyle/>
                    <a:p>
                      <a:pPr lvl="0" algn="ctr">
                        <a:buNone/>
                      </a:pPr>
                      <a:r>
                        <a:rPr lang="en-US" sz="1600">
                          <a:latin typeface="Trebuchet MS"/>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a:rPr>
                        <a:t>N/A</a:t>
                      </a:r>
                    </a:p>
                  </a:txBody>
                  <a:tcPr/>
                </a:tc>
                <a:extLst>
                  <a:ext uri="{0D108BD9-81ED-4DB2-BD59-A6C34878D82A}">
                    <a16:rowId xmlns:a16="http://schemas.microsoft.com/office/drawing/2014/main" val="2815178381"/>
                  </a:ext>
                </a:extLst>
              </a:tr>
              <a:tr h="0">
                <a:tc>
                  <a:txBody>
                    <a:bodyPr/>
                    <a:lstStyle/>
                    <a:p>
                      <a:r>
                        <a:rPr lang="en-US" sz="1600" b="1">
                          <a:solidFill>
                            <a:srgbClr val="0070C0"/>
                          </a:solidFill>
                          <a:latin typeface="Trebuchet MS"/>
                          <a:hlinkClick r:id="rId7"/>
                        </a:rPr>
                        <a:t>Title I</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May 2025: Update file in preparation for SEY and ATS reporting</a:t>
                      </a:r>
                    </a:p>
                  </a:txBody>
                  <a:tcPr/>
                </a:tc>
                <a:extLst>
                  <a:ext uri="{0D108BD9-81ED-4DB2-BD59-A6C34878D82A}">
                    <a16:rowId xmlns:a16="http://schemas.microsoft.com/office/drawing/2014/main" val="2462829127"/>
                  </a:ext>
                </a:extLst>
              </a:tr>
              <a:tr h="0">
                <a:tc>
                  <a:txBody>
                    <a:bodyPr/>
                    <a:lstStyle/>
                    <a:p>
                      <a:r>
                        <a:rPr lang="en-US" sz="1600" b="1">
                          <a:solidFill>
                            <a:srgbClr val="0070C0"/>
                          </a:solidFill>
                          <a:latin typeface="Trebuchet MS"/>
                          <a:hlinkClick r:id="rId8"/>
                        </a:rPr>
                        <a:t>Special Education IEP</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a:latin typeface="Trebuchet MS"/>
                        </a:rPr>
                        <a:t>Special Education EOY Snapshot soft open now</a:t>
                      </a:r>
                    </a:p>
                  </a:txBody>
                  <a:tcPr/>
                </a:tc>
                <a:extLst>
                  <a:ext uri="{0D108BD9-81ED-4DB2-BD59-A6C34878D82A}">
                    <a16:rowId xmlns:a16="http://schemas.microsoft.com/office/drawing/2014/main" val="1088562171"/>
                  </a:ext>
                </a:extLst>
              </a:tr>
              <a:tr h="158421">
                <a:tc>
                  <a:txBody>
                    <a:bodyPr/>
                    <a:lstStyle/>
                    <a:p>
                      <a:pPr marL="0" algn="l" defTabSz="914400" rtl="0" eaLnBrk="1" latinLnBrk="0" hangingPunct="1"/>
                      <a:r>
                        <a:rPr lang="en-US" sz="1600" b="1" kern="1200">
                          <a:solidFill>
                            <a:schemeClr val="tx1"/>
                          </a:solidFill>
                          <a:latin typeface="Trebuchet MS"/>
                          <a:ea typeface="+mn-ea"/>
                          <a:cs typeface="+mn-cs"/>
                          <a:hlinkClick r:id="rId9"/>
                        </a:rPr>
                        <a:t>Staff</a:t>
                      </a:r>
                      <a:endParaRPr lang="en-US" sz="1600" b="1" kern="1200">
                        <a:solidFill>
                          <a:schemeClr val="tx1"/>
                        </a:solidFill>
                        <a:latin typeface="Trebuchet MS"/>
                        <a:ea typeface="+mn-ea"/>
                        <a:cs typeface="+mn-c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Staff Evaluation Interchange opens 5/21/25</a:t>
                      </a:r>
                    </a:p>
                  </a:txBody>
                  <a:tcPr/>
                </a:tc>
                <a:extLst>
                  <a:ext uri="{0D108BD9-81ED-4DB2-BD59-A6C34878D82A}">
                    <a16:rowId xmlns:a16="http://schemas.microsoft.com/office/drawing/2014/main" val="417551475"/>
                  </a:ext>
                </a:extLst>
              </a:tr>
              <a:tr h="176194">
                <a:tc>
                  <a:txBody>
                    <a:bodyPr/>
                    <a:lstStyle/>
                    <a:p>
                      <a:pPr marL="0" algn="l" defTabSz="914400" rtl="0" eaLnBrk="1" latinLnBrk="0" hangingPunct="1"/>
                      <a:r>
                        <a:rPr lang="en-US" sz="1600" b="1" kern="1200">
                          <a:solidFill>
                            <a:schemeClr val="tx1"/>
                          </a:solidFill>
                          <a:latin typeface="Trebuchet MS"/>
                          <a:ea typeface="+mn-ea"/>
                          <a:cs typeface="+mn-cs"/>
                          <a:hlinkClick r:id="rId10"/>
                        </a:rPr>
                        <a:t>Discipline Action </a:t>
                      </a:r>
                      <a:endParaRPr lang="en-US" sz="1600" b="1" kern="1200">
                        <a:solidFill>
                          <a:schemeClr val="tx1"/>
                        </a:solidFill>
                        <a:latin typeface="Trebuchet MS"/>
                        <a:ea typeface="+mn-ea"/>
                        <a:cs typeface="+mn-c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b="0">
                          <a:latin typeface="Trebuchet MS"/>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0">
                <a:tc>
                  <a:txBody>
                    <a:bodyPr/>
                    <a:lstStyle/>
                    <a:p>
                      <a:r>
                        <a:rPr lang="en-US" sz="1600" b="1">
                          <a:solidFill>
                            <a:srgbClr val="0070C0"/>
                          </a:solidFill>
                          <a:latin typeface="Trebuchet MS"/>
                          <a:hlinkClick r:id="rId11"/>
                        </a:rPr>
                        <a:t>Teacher Student Data Link</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lvl="0">
                        <a:buNone/>
                      </a:pPr>
                      <a:r>
                        <a:rPr lang="en-US" sz="1600" b="0" i="0" u="none" strike="noStrike" noProof="0">
                          <a:solidFill>
                            <a:srgbClr val="000000"/>
                          </a:solidFill>
                          <a:latin typeface="Trebuchet MS"/>
                        </a:rPr>
                        <a:t>Upload an interchange file at least once by 5/16/2025</a:t>
                      </a:r>
                      <a:endParaRPr lang="en-US"/>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473222318"/>
              </p:ext>
            </p:extLst>
          </p:nvPr>
        </p:nvGraphicFramePr>
        <p:xfrm>
          <a:off x="361184" y="1344620"/>
          <a:ext cx="11516786" cy="4288396"/>
        </p:xfrm>
        <a:graphic>
          <a:graphicData uri="http://schemas.openxmlformats.org/drawingml/2006/table">
            <a:tbl>
              <a:tblPr firstRow="1" bandRow="1">
                <a:tableStyleId>{B301B821-A1FF-4177-AEE7-76D212191A09}</a:tableStyleId>
              </a:tblPr>
              <a:tblGrid>
                <a:gridCol w="2058165">
                  <a:extLst>
                    <a:ext uri="{9D8B030D-6E8A-4147-A177-3AD203B41FA5}">
                      <a16:colId xmlns:a16="http://schemas.microsoft.com/office/drawing/2014/main" val="972675767"/>
                    </a:ext>
                  </a:extLst>
                </a:gridCol>
                <a:gridCol w="952500">
                  <a:extLst>
                    <a:ext uri="{9D8B030D-6E8A-4147-A177-3AD203B41FA5}">
                      <a16:colId xmlns:a16="http://schemas.microsoft.com/office/drawing/2014/main" val="1355897659"/>
                    </a:ext>
                  </a:extLst>
                </a:gridCol>
                <a:gridCol w="842467">
                  <a:extLst>
                    <a:ext uri="{9D8B030D-6E8A-4147-A177-3AD203B41FA5}">
                      <a16:colId xmlns:a16="http://schemas.microsoft.com/office/drawing/2014/main" val="554794496"/>
                    </a:ext>
                  </a:extLst>
                </a:gridCol>
                <a:gridCol w="1527456">
                  <a:extLst>
                    <a:ext uri="{9D8B030D-6E8A-4147-A177-3AD203B41FA5}">
                      <a16:colId xmlns:a16="http://schemas.microsoft.com/office/drawing/2014/main" val="2208239753"/>
                    </a:ext>
                  </a:extLst>
                </a:gridCol>
                <a:gridCol w="2936389">
                  <a:extLst>
                    <a:ext uri="{9D8B030D-6E8A-4147-A177-3AD203B41FA5}">
                      <a16:colId xmlns:a16="http://schemas.microsoft.com/office/drawing/2014/main" val="1970621890"/>
                    </a:ext>
                  </a:extLst>
                </a:gridCol>
                <a:gridCol w="3199809">
                  <a:extLst>
                    <a:ext uri="{9D8B030D-6E8A-4147-A177-3AD203B41FA5}">
                      <a16:colId xmlns:a16="http://schemas.microsoft.com/office/drawing/2014/main" val="1932458984"/>
                    </a:ext>
                  </a:extLst>
                </a:gridCol>
              </a:tblGrid>
              <a:tr h="44716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2"/>
                        </a:rPr>
                        <a:t>Teacher Student Data Link</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a:latin typeface="Trebuchet MS"/>
                        </a:rPr>
                        <a:t>Interim Deadline: </a:t>
                      </a:r>
                      <a:r>
                        <a:rPr lang="en-US" sz="1400" b="0">
                          <a:latin typeface="Trebuchet MS"/>
                        </a:rPr>
                        <a:t>5/16/2025, upload TSDL interchange at least once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Interim Deadline: </a:t>
                      </a:r>
                      <a:r>
                        <a:rPr lang="en-US" sz="1400" b="0">
                          <a:latin typeface="Trebuchet MS"/>
                        </a:rPr>
                        <a:t>6/13/2025, error free TSDL interchange</a:t>
                      </a:r>
                      <a:endParaRPr lang="en-US" sz="1400" b="1">
                        <a:latin typeface="Trebuchet MS"/>
                      </a:endParaRPr>
                    </a:p>
                  </a:txBody>
                  <a:tcPr/>
                </a:tc>
                <a:extLst>
                  <a:ext uri="{0D108BD9-81ED-4DB2-BD59-A6C34878D82A}">
                    <a16:rowId xmlns:a16="http://schemas.microsoft.com/office/drawing/2014/main" val="69081594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3"/>
                        </a:rPr>
                        <a:t>Student End of Year</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Soft 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Dec. 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Other Date: </a:t>
                      </a:r>
                      <a:r>
                        <a:rPr lang="en-US" sz="1400" b="0">
                          <a:latin typeface="Trebuchet MS"/>
                        </a:rPr>
                        <a:t>4/10/2025—Upload GG file and review COGNOS reports to monitor GG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Training Event: </a:t>
                      </a:r>
                      <a:r>
                        <a:rPr lang="en-US" sz="1400" b="0">
                          <a:latin typeface="Trebuchet MS"/>
                        </a:rPr>
                        <a:t>Special Education 18-21 Transition Services Collaborative Webinar—4/22/2025, 1:00-2:00pm</a:t>
                      </a:r>
                    </a:p>
                  </a:txBody>
                  <a:tcPr/>
                </a:tc>
                <a:extLst>
                  <a:ext uri="{0D108BD9-81ED-4DB2-BD59-A6C34878D82A}">
                    <a16:rowId xmlns:a16="http://schemas.microsoft.com/office/drawing/2014/main" val="2893969600"/>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4"/>
                        </a:rPr>
                        <a:t>Student Attendance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Interim Deadline: </a:t>
                      </a:r>
                      <a:r>
                        <a:rPr lang="en-US" sz="1400" b="0">
                          <a:latin typeface="Trebuchet MS"/>
                        </a:rPr>
                        <a:t>Upload SSA/DEM files by 5/09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  </a:t>
                      </a:r>
                      <a:r>
                        <a:rPr lang="en-US" sz="1400" b="0">
                          <a:latin typeface="Trebuchet MS"/>
                        </a:rPr>
                        <a:t>4/16/2025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Collection Training 5/7/2025</a:t>
                      </a:r>
                      <a:endParaRPr lang="en-US" sz="1400" b="1">
                        <a:latin typeface="Trebuchet MS"/>
                      </a:endParaRPr>
                    </a:p>
                  </a:txBody>
                  <a:tcPr/>
                </a:tc>
                <a:extLst>
                  <a:ext uri="{0D108BD9-81ED-4DB2-BD59-A6C34878D82A}">
                    <a16:rowId xmlns:a16="http://schemas.microsoft.com/office/drawing/2014/main" val="357005568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5"/>
                        </a:rPr>
                        <a:t>Special Education Discipline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n-lt"/>
                        </a:rPr>
                        <a:t>Office Hours 4/14/25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hlinkClick r:id="rId6"/>
                        </a:rPr>
                        <a:t>Teams-</a:t>
                      </a:r>
                      <a:r>
                        <a:rPr lang="en-US" sz="1400" b="1" err="1">
                          <a:latin typeface="+mn-lt"/>
                          <a:hlinkClick r:id="rId6"/>
                        </a:rPr>
                        <a:t>JoinNOW</a:t>
                      </a:r>
                      <a:r>
                        <a:rPr lang="en-US" sz="1400" b="1">
                          <a:latin typeface="+mn-lt"/>
                        </a:rPr>
                        <a:t> 10AM</a:t>
                      </a:r>
                      <a:endParaRPr lang="en-US" sz="1400" b="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a:t>
                      </a:r>
                      <a:r>
                        <a:rPr lang="en-US" sz="1400" b="0">
                          <a:latin typeface="Trebuchet MS"/>
                        </a:rPr>
                        <a:t> 5/1/2025</a:t>
                      </a:r>
                    </a:p>
                  </a:txBody>
                  <a:tcPr/>
                </a:tc>
                <a:extLst>
                  <a:ext uri="{0D108BD9-81ED-4DB2-BD59-A6C34878D82A}">
                    <a16:rowId xmlns:a16="http://schemas.microsoft.com/office/drawing/2014/main" val="212854275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7"/>
                        </a:rPr>
                        <a:t>Student Discipline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July 31,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Office Hours 4/14/25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hlinkClick r:id="rId6"/>
                        </a:rPr>
                        <a:t>Teams-</a:t>
                      </a:r>
                      <a:r>
                        <a:rPr lang="en-US" sz="1400" b="1" err="1">
                          <a:latin typeface="Trebuchet MS"/>
                          <a:hlinkClick r:id="rId6"/>
                        </a:rPr>
                        <a:t>JoinNOW</a:t>
                      </a:r>
                      <a:r>
                        <a:rPr lang="en-US" sz="1400" b="1">
                          <a:latin typeface="Trebuchet MS"/>
                        </a:rPr>
                        <a:t> 10AM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Snapshot Opens: 5/1/2025</a:t>
                      </a:r>
                    </a:p>
                  </a:txBody>
                  <a:tcPr/>
                </a:tc>
                <a:extLst>
                  <a:ext uri="{0D108BD9-81ED-4DB2-BD59-A6C34878D82A}">
                    <a16:rowId xmlns:a16="http://schemas.microsoft.com/office/drawing/2014/main" val="939587725"/>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8"/>
                        </a:rPr>
                        <a:t>Special Education EOY</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a:t>
                      </a:r>
                      <a:r>
                        <a:rPr lang="en-US" sz="1400" b="0">
                          <a:latin typeface="Trebuchet MS"/>
                        </a:rPr>
                        <a:t>: 5/1/2025</a:t>
                      </a:r>
                    </a:p>
                  </a:txBody>
                  <a:tcPr/>
                </a:tc>
                <a:extLst>
                  <a:ext uri="{0D108BD9-81ED-4DB2-BD59-A6C34878D82A}">
                    <a16:rowId xmlns:a16="http://schemas.microsoft.com/office/drawing/2014/main" val="302383730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76990"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425454147"/>
              </p:ext>
            </p:extLst>
          </p:nvPr>
        </p:nvGraphicFramePr>
        <p:xfrm>
          <a:off x="443565" y="1424862"/>
          <a:ext cx="11516787" cy="3749040"/>
        </p:xfrm>
        <a:graphic>
          <a:graphicData uri="http://schemas.openxmlformats.org/drawingml/2006/table">
            <a:tbl>
              <a:tblPr firstRow="1" bandRow="1">
                <a:tableStyleId>{B301B821-A1FF-4177-AEE7-76D212191A09}</a:tableStyleId>
              </a:tblPr>
              <a:tblGrid>
                <a:gridCol w="2337735">
                  <a:extLst>
                    <a:ext uri="{9D8B030D-6E8A-4147-A177-3AD203B41FA5}">
                      <a16:colId xmlns:a16="http://schemas.microsoft.com/office/drawing/2014/main" val="972675767"/>
                    </a:ext>
                  </a:extLst>
                </a:gridCol>
                <a:gridCol w="923925">
                  <a:extLst>
                    <a:ext uri="{9D8B030D-6E8A-4147-A177-3AD203B41FA5}">
                      <a16:colId xmlns:a16="http://schemas.microsoft.com/office/drawing/2014/main" val="1355897659"/>
                    </a:ext>
                  </a:extLst>
                </a:gridCol>
                <a:gridCol w="1190625">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Closed</a:t>
                      </a:r>
                      <a:endParaRPr lang="en-US" sz="1600">
                        <a:solidFill>
                          <a:srgbClr val="FEB0B0"/>
                        </a:solidFill>
                      </a:endParaRP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lvl="0" indent="0" algn="l">
                        <a:lnSpc>
                          <a:spcPct val="100000"/>
                        </a:lnSpc>
                        <a:spcBef>
                          <a:spcPts val="0"/>
                        </a:spcBef>
                        <a:spcAft>
                          <a:spcPts val="0"/>
                        </a:spcAft>
                        <a:buNone/>
                      </a:pPr>
                      <a:r>
                        <a:rPr lang="en-US" sz="1400" b="1">
                          <a:latin typeface="Trebuchet MS"/>
                        </a:rPr>
                        <a:t>Collection Closes: </a:t>
                      </a:r>
                      <a:r>
                        <a:rPr lang="en-US" sz="1400" b="0">
                          <a:latin typeface="Trebuchet MS"/>
                        </a:rPr>
                        <a:t>2/28/2025</a:t>
                      </a:r>
                      <a:br>
                        <a:rPr lang="en-US" sz="1400" b="0">
                          <a:latin typeface="Trebuchet MS"/>
                        </a:rPr>
                      </a:br>
                      <a:r>
                        <a:rPr lang="en-US" sz="1400" b="0">
                          <a:latin typeface="Trebuchet MS"/>
                        </a:rPr>
                        <a:t>LEAs must submit an error-free file</a:t>
                      </a:r>
                    </a:p>
                  </a:txBody>
                  <a:tcPr/>
                </a:tc>
                <a:tc>
                  <a:txBody>
                    <a:bodyPr/>
                    <a:lstStyle/>
                    <a:p>
                      <a:pPr marL="0" lvl="0" indent="0" algn="l" defTabSz="914400">
                        <a:lnSpc>
                          <a:spcPct val="100000"/>
                        </a:lnSpc>
                        <a:spcBef>
                          <a:spcPts val="0"/>
                        </a:spcBef>
                        <a:spcAft>
                          <a:spcPts val="0"/>
                        </a:spcAft>
                        <a:buNone/>
                        <a:tabLst/>
                        <a:defRPr/>
                      </a:pPr>
                      <a:r>
                        <a:rPr lang="en-US" sz="1400" b="1">
                          <a:latin typeface="Trebuchet MS" panose="020B0603020202020204" pitchFamily="34" charset="0"/>
                        </a:rPr>
                        <a:t>Corrections Period: </a:t>
                      </a:r>
                      <a:r>
                        <a:rPr lang="en-US" sz="1400" b="0">
                          <a:latin typeface="Trebuchet MS" panose="020B0603020202020204" pitchFamily="34" charset="0"/>
                        </a:rPr>
                        <a:t>5/19/2025 to 9/3/2025</a:t>
                      </a: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Report Card March</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Deadline Approaching</a:t>
                      </a:r>
                    </a:p>
                  </a:txBody>
                  <a:tcPr>
                    <a:solidFill>
                      <a:srgbClr val="FFFF99"/>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Apr. 11, 2025</a:t>
                      </a:r>
                    </a:p>
                  </a:txBody>
                  <a:tcPr/>
                </a:tc>
                <a:tc>
                  <a:txBody>
                    <a:bodyPr/>
                    <a:lstStyle/>
                    <a:p>
                      <a:pPr marL="0" lvl="0" indent="0" algn="l">
                        <a:lnSpc>
                          <a:spcPct val="100000"/>
                        </a:lnSpc>
                        <a:spcBef>
                          <a:spcPts val="0"/>
                        </a:spcBef>
                        <a:spcAft>
                          <a:spcPts val="0"/>
                        </a:spcAft>
                        <a:buNone/>
                      </a:pPr>
                      <a:r>
                        <a:rPr lang="en-US" sz="1400" b="1">
                          <a:latin typeface="Trebuchet MS"/>
                        </a:rPr>
                        <a:t>Deadline: </a:t>
                      </a:r>
                      <a:r>
                        <a:rPr lang="en-US" sz="1400" b="0">
                          <a:latin typeface="Trebuchet MS"/>
                        </a:rPr>
                        <a:t>4/11/2025</a:t>
                      </a:r>
                    </a:p>
                  </a:txBody>
                  <a:tcPr/>
                </a:tc>
                <a:tc>
                  <a:txBody>
                    <a:bodyPr/>
                    <a:lstStyle/>
                    <a:p>
                      <a:pPr marL="0" lvl="0" indent="0" algn="l" defTabSz="914400">
                        <a:lnSpc>
                          <a:spcPct val="100000"/>
                        </a:lnSpc>
                        <a:spcBef>
                          <a:spcPts val="0"/>
                        </a:spcBef>
                        <a:spcAft>
                          <a:spcPts val="0"/>
                        </a:spcAft>
                        <a:buNone/>
                        <a:tabLst/>
                        <a:defRPr/>
                      </a:pPr>
                      <a:endParaRPr lang="en-US" sz="1400" b="1">
                        <a:latin typeface="Trebuchet MS" panose="020B0603020202020204" pitchFamily="34" charset="0"/>
                      </a:endParaRPr>
                    </a:p>
                  </a:txBody>
                  <a:tcPr/>
                </a:tc>
                <a:extLst>
                  <a:ext uri="{0D108BD9-81ED-4DB2-BD59-A6C34878D82A}">
                    <a16:rowId xmlns:a16="http://schemas.microsoft.com/office/drawing/2014/main" val="3409790404"/>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lvl="0" indent="0" algn="l">
                        <a:lnSpc>
                          <a:spcPct val="100000"/>
                        </a:lnSpc>
                        <a:spcBef>
                          <a:spcPts val="0"/>
                        </a:spcBef>
                        <a:spcAft>
                          <a:spcPts val="0"/>
                        </a:spcAft>
                        <a:buNone/>
                      </a:pPr>
                      <a:r>
                        <a:rPr lang="en-US" sz="1400" b="1">
                          <a:latin typeface="Trebuchet MS"/>
                        </a:rPr>
                        <a:t>Application/Renewal File: </a:t>
                      </a:r>
                      <a:r>
                        <a:rPr lang="en-US" sz="1400" b="0">
                          <a:latin typeface="Trebuchet MS"/>
                        </a:rPr>
                        <a:t>3/19/25 to 4/25/25</a:t>
                      </a:r>
                    </a:p>
                    <a:p>
                      <a:pPr marL="0" lvl="0" indent="0" algn="l">
                        <a:lnSpc>
                          <a:spcPct val="100000"/>
                        </a:lnSpc>
                        <a:spcBef>
                          <a:spcPts val="0"/>
                        </a:spcBef>
                        <a:spcAft>
                          <a:spcPts val="0"/>
                        </a:spcAft>
                        <a:buNone/>
                      </a:pPr>
                      <a:r>
                        <a:rPr lang="en-US" sz="1400" b="1">
                          <a:latin typeface="Trebuchet MS"/>
                        </a:rPr>
                        <a:t>Planned Measures File: </a:t>
                      </a:r>
                      <a:r>
                        <a:rPr lang="en-US" sz="1400" b="0">
                          <a:latin typeface="Trebuchet MS"/>
                        </a:rPr>
                        <a:t>3/19/2025 to 6/27/2025</a:t>
                      </a:r>
                    </a:p>
                  </a:txBody>
                  <a:tcPr/>
                </a:tc>
                <a:tc>
                  <a:txBody>
                    <a:bodyPr/>
                    <a:lstStyle/>
                    <a:p>
                      <a:pPr marL="0" lvl="0" indent="0" algn="l" defTabSz="914400">
                        <a:lnSpc>
                          <a:spcPct val="100000"/>
                        </a:lnSpc>
                        <a:spcBef>
                          <a:spcPts val="0"/>
                        </a:spcBef>
                        <a:spcAft>
                          <a:spcPts val="0"/>
                        </a:spcAft>
                        <a:buNone/>
                        <a:tabLst/>
                        <a:defRPr/>
                      </a:pPr>
                      <a:r>
                        <a:rPr lang="en-US" sz="1400" b="1">
                          <a:latin typeface="Trebuchet MS"/>
                        </a:rPr>
                        <a:t>Actual Measures File:</a:t>
                      </a:r>
                      <a:r>
                        <a:rPr lang="en-US" sz="1400" b="0">
                          <a:latin typeface="Trebuchet MS"/>
                        </a:rPr>
                        <a:t> 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p>
                  </a:txBody>
                  <a:tcPr/>
                </a:tc>
                <a:tc>
                  <a:txBody>
                    <a:bodyPr/>
                    <a:lstStyle/>
                    <a:p>
                      <a:pPr marL="0" lvl="0" indent="0" algn="l">
                        <a:lnSpc>
                          <a:spcPct val="100000"/>
                        </a:lnSpc>
                        <a:spcBef>
                          <a:spcPts val="0"/>
                        </a:spcBef>
                        <a:spcAft>
                          <a:spcPts val="0"/>
                        </a:spcAft>
                        <a:buNone/>
                      </a:pPr>
                      <a:r>
                        <a:rPr lang="en-US" sz="1400" b="1">
                          <a:latin typeface="Trebuchet MS"/>
                        </a:rPr>
                        <a:t>Collection Opens </a:t>
                      </a:r>
                      <a:r>
                        <a:rPr lang="en-US" sz="1400" b="0">
                          <a:latin typeface="Trebuchet MS"/>
                        </a:rPr>
                        <a:t>4/15/25</a:t>
                      </a:r>
                    </a:p>
                  </a:txBody>
                  <a:tcPr/>
                </a:tc>
                <a:tc>
                  <a:txBody>
                    <a:bodyPr/>
                    <a:lstStyle/>
                    <a:p>
                      <a:pPr marL="0" lvl="0" indent="0" algn="l" defTabSz="914400">
                        <a:lnSpc>
                          <a:spcPct val="100000"/>
                        </a:lnSpc>
                        <a:spcBef>
                          <a:spcPts val="0"/>
                        </a:spcBef>
                        <a:spcAft>
                          <a:spcPts val="0"/>
                        </a:spcAft>
                        <a:buNone/>
                        <a:tabLst/>
                        <a:defRPr/>
                      </a:pPr>
                      <a:r>
                        <a:rPr lang="en-US" sz="1400" b="1">
                          <a:latin typeface="Trebuchet MS"/>
                        </a:rPr>
                        <a:t>Other Date: </a:t>
                      </a:r>
                      <a:r>
                        <a:rPr lang="en-US" sz="1400" b="0">
                          <a:latin typeface="Trebuchet MS"/>
                        </a:rPr>
                        <a:t>5/15/2025 target initial upload date</a:t>
                      </a:r>
                      <a:endParaRPr lang="en-US" sz="1400" b="1">
                        <a:latin typeface="Trebuchet MS"/>
                      </a:endParaRPr>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p>
                  </a:txBody>
                  <a:tcPr/>
                </a:tc>
                <a:tc>
                  <a:txBody>
                    <a:bodyPr/>
                    <a:lstStyle/>
                    <a:p>
                      <a:pPr marL="0" lvl="0" indent="0" algn="l">
                        <a:lnSpc>
                          <a:spcPct val="100000"/>
                        </a:lnSpc>
                        <a:spcBef>
                          <a:spcPts val="0"/>
                        </a:spcBef>
                        <a:spcAft>
                          <a:spcPts val="0"/>
                        </a:spcAft>
                        <a:buNone/>
                      </a:pPr>
                      <a:r>
                        <a:rPr lang="en-US" sz="1400" b="1">
                          <a:latin typeface="Trebuchet MS"/>
                        </a:rPr>
                        <a:t>Training Event: </a:t>
                      </a:r>
                      <a:r>
                        <a:rPr lang="en-US" sz="1400" b="0">
                          <a:latin typeface="Trebuchet MS"/>
                        </a:rPr>
                        <a:t>4/8/25, 1-2pm</a:t>
                      </a:r>
                      <a:endParaRPr lang="en-US" sz="1400" b="1">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Collection Opens </a:t>
                      </a:r>
                      <a:r>
                        <a:rPr lang="en-US" sz="1400" b="0">
                          <a:latin typeface="+mn-lt"/>
                        </a:rPr>
                        <a:t>4/15/25</a:t>
                      </a:r>
                    </a:p>
                    <a:p>
                      <a:pPr marL="0" lvl="0" indent="0" algn="l" defTabSz="914400">
                        <a:lnSpc>
                          <a:spcPct val="100000"/>
                        </a:lnSpc>
                        <a:spcBef>
                          <a:spcPts val="0"/>
                        </a:spcBef>
                        <a:spcAft>
                          <a:spcPts val="0"/>
                        </a:spcAft>
                        <a:buNone/>
                        <a:tabLst/>
                        <a:defRPr/>
                      </a:pPr>
                      <a:endParaRPr lang="en-US" sz="1400" b="1">
                        <a:latin typeface="Trebuchet MS"/>
                      </a:endParaRPr>
                    </a:p>
                  </a:txBody>
                  <a:tcPr/>
                </a:tc>
                <a:extLst>
                  <a:ext uri="{0D108BD9-81ED-4DB2-BD59-A6C34878D82A}">
                    <a16:rowId xmlns:a16="http://schemas.microsoft.com/office/drawing/2014/main" val="1720814112"/>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2510</Words>
  <Application>Microsoft Office PowerPoint</Application>
  <PresentationFormat>Widescreen</PresentationFormat>
  <Paragraphs>395</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Courier New</vt:lpstr>
      <vt:lpstr>Museo Slab 500</vt:lpstr>
      <vt:lpstr>Roboto</vt:lpstr>
      <vt:lpstr>Roboto,Sans-Serif</vt:lpstr>
      <vt:lpstr>Trebuchet MS</vt:lpstr>
      <vt:lpstr>Wingdings</vt:lpstr>
      <vt:lpstr>Office Theme</vt:lpstr>
      <vt:lpstr>April 10,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Data Services Unit Updates</vt:lpstr>
      <vt:lpstr>Collection Contacts</vt:lpstr>
      <vt:lpstr>Vendor Presentation  April 24, 2025 9am</vt:lpstr>
      <vt:lpstr>Teacher Student Data Link</vt:lpstr>
      <vt:lpstr>2024-2025 TSDL Timeline</vt:lpstr>
      <vt:lpstr>Upcoming Office Hours / Training </vt:lpstr>
      <vt:lpstr>Questions &amp; Resources: TSDL</vt:lpstr>
      <vt:lpstr>READ Collections</vt:lpstr>
      <vt:lpstr>Spring READ Assessment</vt:lpstr>
      <vt:lpstr>READ Act District Reporting Requirements</vt:lpstr>
      <vt:lpstr>Spring READ Assessment: Changes for 24-25</vt:lpstr>
      <vt:lpstr>Spring READ Assessment: Reminders</vt:lpstr>
      <vt:lpstr>READ Literacy Programs and Assessment</vt:lpstr>
      <vt:lpstr>READ Literacy Programs and Assessment: Changes for 25-26</vt:lpstr>
      <vt:lpstr>Collection Timeline</vt:lpstr>
      <vt:lpstr>READ Training</vt:lpstr>
      <vt:lpstr>READ Training: General Information and Action Steps</vt:lpstr>
      <vt:lpstr>READ Act Data Collections: Resources</vt:lpstr>
      <vt:lpstr>Questions &amp; Resources: READ Collections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27</cp:revision>
  <dcterms:created xsi:type="dcterms:W3CDTF">2019-06-25T17:30:52Z</dcterms:created>
  <dcterms:modified xsi:type="dcterms:W3CDTF">2025-04-10T13:49:07Z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