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4"/>
  </p:notesMasterIdLst>
  <p:sldIdLst>
    <p:sldId id="256" r:id="rId5"/>
    <p:sldId id="283" r:id="rId6"/>
    <p:sldId id="258" r:id="rId7"/>
    <p:sldId id="259" r:id="rId8"/>
    <p:sldId id="261" r:id="rId9"/>
    <p:sldId id="262" r:id="rId10"/>
    <p:sldId id="5097" r:id="rId11"/>
    <p:sldId id="5098" r:id="rId12"/>
    <p:sldId id="5241" r:id="rId13"/>
    <p:sldId id="5256" r:id="rId14"/>
    <p:sldId id="5242" r:id="rId15"/>
    <p:sldId id="5243" r:id="rId16"/>
    <p:sldId id="5272" r:id="rId17"/>
    <p:sldId id="5280" r:id="rId18"/>
    <p:sldId id="5281" r:id="rId19"/>
    <p:sldId id="5274" r:id="rId20"/>
    <p:sldId id="5282" r:id="rId21"/>
    <p:sldId id="5110" r:id="rId22"/>
    <p:sldId id="5247" r:id="rId23"/>
    <p:sldId id="5248" r:id="rId24"/>
    <p:sldId id="5270" r:id="rId25"/>
    <p:sldId id="5283" r:id="rId26"/>
    <p:sldId id="5250" r:id="rId27"/>
    <p:sldId id="265" r:id="rId28"/>
    <p:sldId id="263" r:id="rId29"/>
    <p:sldId id="5276" r:id="rId30"/>
    <p:sldId id="5275" r:id="rId31"/>
    <p:sldId id="280" r:id="rId32"/>
    <p:sldId id="50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0B0"/>
    <a:srgbClr val="FFFFFF"/>
    <a:srgbClr val="1A214D"/>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BF9105-E251-4EE8-BED4-A2BFC07813E7}" v="97" dt="2024-03-27T18:44:31.064"/>
    <p1510:client id="{B6B3B7D8-B9CA-4563-A2A8-DA566900D558}" v="2" dt="2024-03-28T00:58:47.141"/>
    <p1510:client id="{CCCE4CFF-3F2A-4EA6-91C2-D6132FE6221C}" v="803" dt="2024-03-27T15:45:31.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155D3D38-A5E9-4D6C-B91C-1AB78D259906}"/>
    <pc:docChg chg="custSel modSld">
      <pc:chgData name="Wenzel, Brooke" userId="672bf8d3-b15b-4e02-a6d1-39319a0df09b" providerId="ADAL" clId="{155D3D38-A5E9-4D6C-B91C-1AB78D259906}" dt="2024-03-12T21:36:07.366" v="194" actId="20577"/>
      <pc:docMkLst>
        <pc:docMk/>
      </pc:docMkLst>
      <pc:sldChg chg="modSp mod">
        <pc:chgData name="Wenzel, Brooke" userId="672bf8d3-b15b-4e02-a6d1-39319a0df09b" providerId="ADAL" clId="{155D3D38-A5E9-4D6C-B91C-1AB78D259906}" dt="2024-03-12T21:36:07.366" v="194" actId="20577"/>
        <pc:sldMkLst>
          <pc:docMk/>
          <pc:sldMk cId="1037917088" sldId="5098"/>
        </pc:sldMkLst>
        <pc:spChg chg="mod">
          <ac:chgData name="Wenzel, Brooke" userId="672bf8d3-b15b-4e02-a6d1-39319a0df09b" providerId="ADAL" clId="{155D3D38-A5E9-4D6C-B91C-1AB78D259906}" dt="2024-03-12T21:31:54.621" v="107" actId="1076"/>
          <ac:spMkLst>
            <pc:docMk/>
            <pc:sldMk cId="1037917088" sldId="5098"/>
            <ac:spMk id="7" creationId="{078DC3FC-4246-1212-B0E9-77954B508DDE}"/>
          </ac:spMkLst>
        </pc:spChg>
        <pc:graphicFrameChg chg="mod modGraphic">
          <ac:chgData name="Wenzel, Brooke" userId="672bf8d3-b15b-4e02-a6d1-39319a0df09b" providerId="ADAL" clId="{155D3D38-A5E9-4D6C-B91C-1AB78D259906}" dt="2024-03-12T21:36:07.366" v="194" actId="20577"/>
          <ac:graphicFrameMkLst>
            <pc:docMk/>
            <pc:sldMk cId="1037917088" sldId="5098"/>
            <ac:graphicFrameMk id="5" creationId="{5E4612F7-68C6-57CA-E918-38EF641F73CF}"/>
          </ac:graphicFrameMkLst>
        </pc:graphicFrameChg>
      </pc:sldChg>
    </pc:docChg>
  </pc:docChgLst>
  <pc:docChgLst>
    <pc:chgData name="Hoffman, Peter" userId="673cee94-26bd-4c2a-ab82-1b3669e2f049" providerId="ADAL" clId="{040CC966-A9E3-4CCB-A387-37F68013DBF2}"/>
    <pc:docChg chg="custSel addSld delSld modSld">
      <pc:chgData name="Hoffman, Peter" userId="673cee94-26bd-4c2a-ab82-1b3669e2f049" providerId="ADAL" clId="{040CC966-A9E3-4CCB-A387-37F68013DBF2}" dt="2024-03-20T18:42:59.597" v="895" actId="20577"/>
      <pc:docMkLst>
        <pc:docMk/>
      </pc:docMkLst>
      <pc:sldChg chg="modSp mod">
        <pc:chgData name="Hoffman, Peter" userId="673cee94-26bd-4c2a-ab82-1b3669e2f049" providerId="ADAL" clId="{040CC966-A9E3-4CCB-A387-37F68013DBF2}" dt="2024-03-18T22:21:00.037" v="3" actId="20577"/>
        <pc:sldMkLst>
          <pc:docMk/>
          <pc:sldMk cId="3044915438" sldId="256"/>
        </pc:sldMkLst>
        <pc:spChg chg="mod">
          <ac:chgData name="Hoffman, Peter" userId="673cee94-26bd-4c2a-ab82-1b3669e2f049" providerId="ADAL" clId="{040CC966-A9E3-4CCB-A387-37F68013DBF2}" dt="2024-03-18T22:21:00.037" v="3" actId="20577"/>
          <ac:spMkLst>
            <pc:docMk/>
            <pc:sldMk cId="3044915438" sldId="256"/>
            <ac:spMk id="2" creationId="{00000000-0000-0000-0000-000000000000}"/>
          </ac:spMkLst>
        </pc:spChg>
      </pc:sldChg>
      <pc:sldChg chg="del">
        <pc:chgData name="Hoffman, Peter" userId="673cee94-26bd-4c2a-ab82-1b3669e2f049" providerId="ADAL" clId="{040CC966-A9E3-4CCB-A387-37F68013DBF2}" dt="2024-03-18T22:21:32.129" v="15" actId="2696"/>
        <pc:sldMkLst>
          <pc:docMk/>
          <pc:sldMk cId="359206182" sldId="260"/>
        </pc:sldMkLst>
      </pc:sldChg>
      <pc:sldChg chg="modSp mod">
        <pc:chgData name="Hoffman, Peter" userId="673cee94-26bd-4c2a-ab82-1b3669e2f049" providerId="ADAL" clId="{040CC966-A9E3-4CCB-A387-37F68013DBF2}" dt="2024-03-18T22:22:22.096" v="103" actId="20577"/>
        <pc:sldMkLst>
          <pc:docMk/>
          <pc:sldMk cId="1212467416" sldId="261"/>
        </pc:sldMkLst>
        <pc:graphicFrameChg chg="modGraphic">
          <ac:chgData name="Hoffman, Peter" userId="673cee94-26bd-4c2a-ab82-1b3669e2f049" providerId="ADAL" clId="{040CC966-A9E3-4CCB-A387-37F68013DBF2}" dt="2024-03-18T22:22:22.096" v="103" actId="20577"/>
          <ac:graphicFrameMkLst>
            <pc:docMk/>
            <pc:sldMk cId="1212467416" sldId="261"/>
            <ac:graphicFrameMk id="5" creationId="{9C3641C5-EC4F-D3EA-E4A2-8ABB597C5BAA}"/>
          </ac:graphicFrameMkLst>
        </pc:graphicFrameChg>
      </pc:sldChg>
      <pc:sldChg chg="add">
        <pc:chgData name="Hoffman, Peter" userId="673cee94-26bd-4c2a-ab82-1b3669e2f049" providerId="ADAL" clId="{040CC966-A9E3-4CCB-A387-37F68013DBF2}" dt="2024-03-20T18:40:15.637" v="642"/>
        <pc:sldMkLst>
          <pc:docMk/>
          <pc:sldMk cId="477779621" sldId="265"/>
        </pc:sldMkLst>
      </pc:sldChg>
      <pc:sldChg chg="del">
        <pc:chgData name="Hoffman, Peter" userId="673cee94-26bd-4c2a-ab82-1b3669e2f049" providerId="ADAL" clId="{040CC966-A9E3-4CCB-A387-37F68013DBF2}" dt="2024-03-18T22:21:37.490" v="16" actId="2696"/>
        <pc:sldMkLst>
          <pc:docMk/>
          <pc:sldMk cId="587239845" sldId="265"/>
        </pc:sldMkLst>
      </pc:sldChg>
      <pc:sldChg chg="add">
        <pc:chgData name="Hoffman, Peter" userId="673cee94-26bd-4c2a-ab82-1b3669e2f049" providerId="ADAL" clId="{040CC966-A9E3-4CCB-A387-37F68013DBF2}" dt="2024-03-20T18:40:15.637" v="642"/>
        <pc:sldMkLst>
          <pc:docMk/>
          <pc:sldMk cId="455394110" sldId="266"/>
        </pc:sldMkLst>
      </pc:sldChg>
      <pc:sldChg chg="del">
        <pc:chgData name="Hoffman, Peter" userId="673cee94-26bd-4c2a-ab82-1b3669e2f049" providerId="ADAL" clId="{040CC966-A9E3-4CCB-A387-37F68013DBF2}" dt="2024-03-20T18:40:23.579" v="643" actId="2696"/>
        <pc:sldMkLst>
          <pc:docMk/>
          <pc:sldMk cId="1305302543" sldId="267"/>
        </pc:sldMkLst>
      </pc:sldChg>
      <pc:sldChg chg="modSp">
        <pc:chgData name="Hoffman, Peter" userId="673cee94-26bd-4c2a-ab82-1b3669e2f049" providerId="ADAL" clId="{040CC966-A9E3-4CCB-A387-37F68013DBF2}" dt="2024-03-18T22:21:13.196" v="13" actId="20577"/>
        <pc:sldMkLst>
          <pc:docMk/>
          <pc:sldMk cId="3717000822" sldId="280"/>
        </pc:sldMkLst>
        <pc:graphicFrameChg chg="mod">
          <ac:chgData name="Hoffman, Peter" userId="673cee94-26bd-4c2a-ab82-1b3669e2f049" providerId="ADAL" clId="{040CC966-A9E3-4CCB-A387-37F68013DBF2}" dt="2024-03-18T22:21:13.196" v="13"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040CC966-A9E3-4CCB-A387-37F68013DBF2}" dt="2024-03-18T22:21:37.490" v="16" actId="2696"/>
        <pc:sldMkLst>
          <pc:docMk/>
          <pc:sldMk cId="499285695" sldId="281"/>
        </pc:sldMkLst>
      </pc:sldChg>
      <pc:sldChg chg="del">
        <pc:chgData name="Hoffman, Peter" userId="673cee94-26bd-4c2a-ab82-1b3669e2f049" providerId="ADAL" clId="{040CC966-A9E3-4CCB-A387-37F68013DBF2}" dt="2024-03-20T18:40:23.579" v="643" actId="2696"/>
        <pc:sldMkLst>
          <pc:docMk/>
          <pc:sldMk cId="4274293173" sldId="2668"/>
        </pc:sldMkLst>
      </pc:sldChg>
      <pc:sldChg chg="del">
        <pc:chgData name="Hoffman, Peter" userId="673cee94-26bd-4c2a-ab82-1b3669e2f049" providerId="ADAL" clId="{040CC966-A9E3-4CCB-A387-37F68013DBF2}" dt="2024-03-20T18:40:23.579" v="643" actId="2696"/>
        <pc:sldMkLst>
          <pc:docMk/>
          <pc:sldMk cId="4268039937" sldId="2669"/>
        </pc:sldMkLst>
      </pc:sldChg>
      <pc:sldChg chg="del">
        <pc:chgData name="Hoffman, Peter" userId="673cee94-26bd-4c2a-ab82-1b3669e2f049" providerId="ADAL" clId="{040CC966-A9E3-4CCB-A387-37F68013DBF2}" dt="2024-03-18T22:21:20.072" v="14" actId="2696"/>
        <pc:sldMkLst>
          <pc:docMk/>
          <pc:sldMk cId="2676792760" sldId="4693"/>
        </pc:sldMkLst>
      </pc:sldChg>
      <pc:sldChg chg="del">
        <pc:chgData name="Hoffman, Peter" userId="673cee94-26bd-4c2a-ab82-1b3669e2f049" providerId="ADAL" clId="{040CC966-A9E3-4CCB-A387-37F68013DBF2}" dt="2024-03-18T22:21:20.072" v="14" actId="2696"/>
        <pc:sldMkLst>
          <pc:docMk/>
          <pc:sldMk cId="462835190" sldId="4696"/>
        </pc:sldMkLst>
      </pc:sldChg>
      <pc:sldChg chg="del">
        <pc:chgData name="Hoffman, Peter" userId="673cee94-26bd-4c2a-ab82-1b3669e2f049" providerId="ADAL" clId="{040CC966-A9E3-4CCB-A387-37F68013DBF2}" dt="2024-03-18T22:21:37.490" v="16" actId="2696"/>
        <pc:sldMkLst>
          <pc:docMk/>
          <pc:sldMk cId="3638216352" sldId="5110"/>
        </pc:sldMkLst>
      </pc:sldChg>
      <pc:sldChg chg="del">
        <pc:chgData name="Hoffman, Peter" userId="673cee94-26bd-4c2a-ab82-1b3669e2f049" providerId="ADAL" clId="{040CC966-A9E3-4CCB-A387-37F68013DBF2}" dt="2024-03-18T22:21:20.072" v="14" actId="2696"/>
        <pc:sldMkLst>
          <pc:docMk/>
          <pc:sldMk cId="1667029438" sldId="5232"/>
        </pc:sldMkLst>
      </pc:sldChg>
      <pc:sldChg chg="del">
        <pc:chgData name="Hoffman, Peter" userId="673cee94-26bd-4c2a-ab82-1b3669e2f049" providerId="ADAL" clId="{040CC966-A9E3-4CCB-A387-37F68013DBF2}" dt="2024-03-18T22:21:20.072" v="14" actId="2696"/>
        <pc:sldMkLst>
          <pc:docMk/>
          <pc:sldMk cId="1385979322" sldId="5240"/>
        </pc:sldMkLst>
      </pc:sldChg>
      <pc:sldChg chg="add">
        <pc:chgData name="Hoffman, Peter" userId="673cee94-26bd-4c2a-ab82-1b3669e2f049" providerId="ADAL" clId="{040CC966-A9E3-4CCB-A387-37F68013DBF2}" dt="2024-03-18T22:22:52.967" v="104"/>
        <pc:sldMkLst>
          <pc:docMk/>
          <pc:sldMk cId="1282840071" sldId="5251"/>
        </pc:sldMkLst>
      </pc:sldChg>
      <pc:sldChg chg="add">
        <pc:chgData name="Hoffman, Peter" userId="673cee94-26bd-4c2a-ab82-1b3669e2f049" providerId="ADAL" clId="{040CC966-A9E3-4CCB-A387-37F68013DBF2}" dt="2024-03-18T22:22:52.967" v="104"/>
        <pc:sldMkLst>
          <pc:docMk/>
          <pc:sldMk cId="455365083" sldId="5252"/>
        </pc:sldMkLst>
      </pc:sldChg>
      <pc:sldChg chg="add">
        <pc:chgData name="Hoffman, Peter" userId="673cee94-26bd-4c2a-ab82-1b3669e2f049" providerId="ADAL" clId="{040CC966-A9E3-4CCB-A387-37F68013DBF2}" dt="2024-03-18T22:22:52.967" v="104"/>
        <pc:sldMkLst>
          <pc:docMk/>
          <pc:sldMk cId="1692652593" sldId="5253"/>
        </pc:sldMkLst>
      </pc:sldChg>
      <pc:sldChg chg="add">
        <pc:chgData name="Hoffman, Peter" userId="673cee94-26bd-4c2a-ab82-1b3669e2f049" providerId="ADAL" clId="{040CC966-A9E3-4CCB-A387-37F68013DBF2}" dt="2024-03-18T22:22:52.967" v="104"/>
        <pc:sldMkLst>
          <pc:docMk/>
          <pc:sldMk cId="1662154973" sldId="5254"/>
        </pc:sldMkLst>
      </pc:sldChg>
      <pc:sldChg chg="add">
        <pc:chgData name="Hoffman, Peter" userId="673cee94-26bd-4c2a-ab82-1b3669e2f049" providerId="ADAL" clId="{040CC966-A9E3-4CCB-A387-37F68013DBF2}" dt="2024-03-18T22:23:23.363" v="105"/>
        <pc:sldMkLst>
          <pc:docMk/>
          <pc:sldMk cId="1674923396" sldId="5257"/>
        </pc:sldMkLst>
      </pc:sldChg>
      <pc:sldChg chg="add">
        <pc:chgData name="Hoffman, Peter" userId="673cee94-26bd-4c2a-ab82-1b3669e2f049" providerId="ADAL" clId="{040CC966-A9E3-4CCB-A387-37F68013DBF2}" dt="2024-03-18T22:23:23.363" v="105"/>
        <pc:sldMkLst>
          <pc:docMk/>
          <pc:sldMk cId="2771021526" sldId="5258"/>
        </pc:sldMkLst>
      </pc:sldChg>
      <pc:sldChg chg="add">
        <pc:chgData name="Hoffman, Peter" userId="673cee94-26bd-4c2a-ab82-1b3669e2f049" providerId="ADAL" clId="{040CC966-A9E3-4CCB-A387-37F68013DBF2}" dt="2024-03-18T22:22:52.967" v="104"/>
        <pc:sldMkLst>
          <pc:docMk/>
          <pc:sldMk cId="839735590" sldId="5259"/>
        </pc:sldMkLst>
      </pc:sldChg>
      <pc:sldChg chg="addSp delSp modSp add mod">
        <pc:chgData name="Hoffman, Peter" userId="673cee94-26bd-4c2a-ab82-1b3669e2f049" providerId="ADAL" clId="{040CC966-A9E3-4CCB-A387-37F68013DBF2}" dt="2024-03-20T18:42:59.597" v="895" actId="20577"/>
        <pc:sldMkLst>
          <pc:docMk/>
          <pc:sldMk cId="2117569817" sldId="5260"/>
        </pc:sldMkLst>
        <pc:spChg chg="mod">
          <ac:chgData name="Hoffman, Peter" userId="673cee94-26bd-4c2a-ab82-1b3669e2f049" providerId="ADAL" clId="{040CC966-A9E3-4CCB-A387-37F68013DBF2}" dt="2024-03-18T22:24:47.720" v="353" actId="20577"/>
          <ac:spMkLst>
            <pc:docMk/>
            <pc:sldMk cId="2117569817" sldId="5260"/>
            <ac:spMk id="3" creationId="{012FE39F-9D85-0EE5-ECC3-C0EA9982F65C}"/>
          </ac:spMkLst>
        </pc:spChg>
        <pc:spChg chg="del">
          <ac:chgData name="Hoffman, Peter" userId="673cee94-26bd-4c2a-ab82-1b3669e2f049" providerId="ADAL" clId="{040CC966-A9E3-4CCB-A387-37F68013DBF2}" dt="2024-03-18T22:24:12.024" v="148" actId="478"/>
          <ac:spMkLst>
            <pc:docMk/>
            <pc:sldMk cId="2117569817" sldId="5260"/>
            <ac:spMk id="5" creationId="{C11CE47A-1792-9E9C-0BC3-BBCAD49684D3}"/>
          </ac:spMkLst>
        </pc:spChg>
        <pc:spChg chg="del">
          <ac:chgData name="Hoffman, Peter" userId="673cee94-26bd-4c2a-ab82-1b3669e2f049" providerId="ADAL" clId="{040CC966-A9E3-4CCB-A387-37F68013DBF2}" dt="2024-03-18T22:24:12.024" v="148" actId="478"/>
          <ac:spMkLst>
            <pc:docMk/>
            <pc:sldMk cId="2117569817" sldId="5260"/>
            <ac:spMk id="6" creationId="{FB3A166A-A6E5-820A-1EDE-868C88D7CFD8}"/>
          </ac:spMkLst>
        </pc:spChg>
        <pc:spChg chg="add mod">
          <ac:chgData name="Hoffman, Peter" userId="673cee94-26bd-4c2a-ab82-1b3669e2f049" providerId="ADAL" clId="{040CC966-A9E3-4CCB-A387-37F68013DBF2}" dt="2024-03-18T22:25:21.706" v="479" actId="20577"/>
          <ac:spMkLst>
            <pc:docMk/>
            <pc:sldMk cId="2117569817" sldId="5260"/>
            <ac:spMk id="7" creationId="{006E2BB3-5448-AA9C-CECF-1845095777F3}"/>
          </ac:spMkLst>
        </pc:spChg>
        <pc:spChg chg="add mod">
          <ac:chgData name="Hoffman, Peter" userId="673cee94-26bd-4c2a-ab82-1b3669e2f049" providerId="ADAL" clId="{040CC966-A9E3-4CCB-A387-37F68013DBF2}" dt="2024-03-20T18:42:59.597" v="895" actId="20577"/>
          <ac:spMkLst>
            <pc:docMk/>
            <pc:sldMk cId="2117569817" sldId="5260"/>
            <ac:spMk id="8" creationId="{475B01CC-9647-DA17-644E-B9BD452B4DB6}"/>
          </ac:spMkLst>
        </pc:spChg>
        <pc:spChg chg="mod">
          <ac:chgData name="Hoffman, Peter" userId="673cee94-26bd-4c2a-ab82-1b3669e2f049" providerId="ADAL" clId="{040CC966-A9E3-4CCB-A387-37F68013DBF2}" dt="2024-03-18T22:24:04.009" v="147" actId="20577"/>
          <ac:spMkLst>
            <pc:docMk/>
            <pc:sldMk cId="2117569817" sldId="5260"/>
            <ac:spMk id="10" creationId="{0EAC01D0-A444-B8D6-B17B-838A813C475A}"/>
          </ac:spMkLst>
        </pc:spChg>
      </pc:sldChg>
      <pc:sldChg chg="del">
        <pc:chgData name="Hoffman, Peter" userId="673cee94-26bd-4c2a-ab82-1b3669e2f049" providerId="ADAL" clId="{040CC966-A9E3-4CCB-A387-37F68013DBF2}" dt="2024-03-18T22:21:32.129" v="15" actId="2696"/>
        <pc:sldMkLst>
          <pc:docMk/>
          <pc:sldMk cId="4155096050" sldId="5261"/>
        </pc:sldMkLst>
      </pc:sldChg>
      <pc:sldChg chg="del">
        <pc:chgData name="Hoffman, Peter" userId="673cee94-26bd-4c2a-ab82-1b3669e2f049" providerId="ADAL" clId="{040CC966-A9E3-4CCB-A387-37F68013DBF2}" dt="2024-03-18T22:21:32.129" v="15" actId="2696"/>
        <pc:sldMkLst>
          <pc:docMk/>
          <pc:sldMk cId="638276779" sldId="5262"/>
        </pc:sldMkLst>
      </pc:sldChg>
      <pc:sldChg chg="del">
        <pc:chgData name="Hoffman, Peter" userId="673cee94-26bd-4c2a-ab82-1b3669e2f049" providerId="ADAL" clId="{040CC966-A9E3-4CCB-A387-37F68013DBF2}" dt="2024-03-18T22:21:32.129" v="15" actId="2696"/>
        <pc:sldMkLst>
          <pc:docMk/>
          <pc:sldMk cId="1638711916" sldId="5263"/>
        </pc:sldMkLst>
      </pc:sldChg>
      <pc:sldChg chg="del">
        <pc:chgData name="Hoffman, Peter" userId="673cee94-26bd-4c2a-ab82-1b3669e2f049" providerId="ADAL" clId="{040CC966-A9E3-4CCB-A387-37F68013DBF2}" dt="2024-03-18T22:21:32.129" v="15" actId="2696"/>
        <pc:sldMkLst>
          <pc:docMk/>
          <pc:sldMk cId="574699222" sldId="5264"/>
        </pc:sldMkLst>
      </pc:sldChg>
      <pc:sldChg chg="del">
        <pc:chgData name="Hoffman, Peter" userId="673cee94-26bd-4c2a-ab82-1b3669e2f049" providerId="ADAL" clId="{040CC966-A9E3-4CCB-A387-37F68013DBF2}" dt="2024-03-18T22:21:32.129" v="15" actId="2696"/>
        <pc:sldMkLst>
          <pc:docMk/>
          <pc:sldMk cId="539742569" sldId="5265"/>
        </pc:sldMkLst>
      </pc:sldChg>
      <pc:sldChg chg="del">
        <pc:chgData name="Hoffman, Peter" userId="673cee94-26bd-4c2a-ab82-1b3669e2f049" providerId="ADAL" clId="{040CC966-A9E3-4CCB-A387-37F68013DBF2}" dt="2024-03-18T22:21:32.129" v="15" actId="2696"/>
        <pc:sldMkLst>
          <pc:docMk/>
          <pc:sldMk cId="2391846386" sldId="5267"/>
        </pc:sldMkLst>
      </pc:sldChg>
      <pc:sldChg chg="del">
        <pc:chgData name="Hoffman, Peter" userId="673cee94-26bd-4c2a-ab82-1b3669e2f049" providerId="ADAL" clId="{040CC966-A9E3-4CCB-A387-37F68013DBF2}" dt="2024-03-20T18:40:23.579" v="643" actId="2696"/>
        <pc:sldMkLst>
          <pc:docMk/>
          <pc:sldMk cId="3373880383" sldId="5268"/>
        </pc:sldMkLst>
      </pc:sldChg>
      <pc:sldChg chg="del">
        <pc:chgData name="Hoffman, Peter" userId="673cee94-26bd-4c2a-ab82-1b3669e2f049" providerId="ADAL" clId="{040CC966-A9E3-4CCB-A387-37F68013DBF2}" dt="2024-03-20T18:40:23.579" v="643" actId="2696"/>
        <pc:sldMkLst>
          <pc:docMk/>
          <pc:sldMk cId="1053402182" sldId="5269"/>
        </pc:sldMkLst>
      </pc:sldChg>
      <pc:sldChg chg="del">
        <pc:chgData name="Hoffman, Peter" userId="673cee94-26bd-4c2a-ab82-1b3669e2f049" providerId="ADAL" clId="{040CC966-A9E3-4CCB-A387-37F68013DBF2}" dt="2024-03-20T18:40:23.579" v="643" actId="2696"/>
        <pc:sldMkLst>
          <pc:docMk/>
          <pc:sldMk cId="2403023889" sldId="5278"/>
        </pc:sldMkLst>
      </pc:sldChg>
      <pc:sldChg chg="add">
        <pc:chgData name="Hoffman, Peter" userId="673cee94-26bd-4c2a-ab82-1b3669e2f049" providerId="ADAL" clId="{040CC966-A9E3-4CCB-A387-37F68013DBF2}" dt="2024-03-18T22:23:23.363" v="105"/>
        <pc:sldMkLst>
          <pc:docMk/>
          <pc:sldMk cId="2991779798" sldId="5279"/>
        </pc:sldMkLst>
      </pc:sldChg>
      <pc:sldChg chg="del">
        <pc:chgData name="Hoffman, Peter" userId="673cee94-26bd-4c2a-ab82-1b3669e2f049" providerId="ADAL" clId="{040CC966-A9E3-4CCB-A387-37F68013DBF2}" dt="2024-03-18T22:21:20.072" v="14" actId="2696"/>
        <pc:sldMkLst>
          <pc:docMk/>
          <pc:sldMk cId="3017123571" sldId="5279"/>
        </pc:sldMkLst>
      </pc:sldChg>
      <pc:sldChg chg="del">
        <pc:chgData name="Hoffman, Peter" userId="673cee94-26bd-4c2a-ab82-1b3669e2f049" providerId="ADAL" clId="{040CC966-A9E3-4CCB-A387-37F68013DBF2}" dt="2024-03-18T22:21:37.490" v="16" actId="2696"/>
        <pc:sldMkLst>
          <pc:docMk/>
          <pc:sldMk cId="2346652842" sldId="5280"/>
        </pc:sldMkLst>
      </pc:sldChg>
      <pc:sldChg chg="add">
        <pc:chgData name="Hoffman, Peter" userId="673cee94-26bd-4c2a-ab82-1b3669e2f049" providerId="ADAL" clId="{040CC966-A9E3-4CCB-A387-37F68013DBF2}" dt="2024-03-18T22:23:23.363" v="105"/>
        <pc:sldMkLst>
          <pc:docMk/>
          <pc:sldMk cId="4215640846" sldId="5280"/>
        </pc:sldMkLst>
      </pc:sldChg>
      <pc:sldChg chg="add">
        <pc:chgData name="Hoffman, Peter" userId="673cee94-26bd-4c2a-ab82-1b3669e2f049" providerId="ADAL" clId="{040CC966-A9E3-4CCB-A387-37F68013DBF2}" dt="2024-03-18T22:23:23.363" v="105"/>
        <pc:sldMkLst>
          <pc:docMk/>
          <pc:sldMk cId="1321202143" sldId="5281"/>
        </pc:sldMkLst>
      </pc:sldChg>
      <pc:sldChg chg="del">
        <pc:chgData name="Hoffman, Peter" userId="673cee94-26bd-4c2a-ab82-1b3669e2f049" providerId="ADAL" clId="{040CC966-A9E3-4CCB-A387-37F68013DBF2}" dt="2024-03-18T22:21:37.490" v="16" actId="2696"/>
        <pc:sldMkLst>
          <pc:docMk/>
          <pc:sldMk cId="2971041812" sldId="5281"/>
        </pc:sldMkLst>
      </pc:sldChg>
      <pc:sldChg chg="modSp add mod">
        <pc:chgData name="Hoffman, Peter" userId="673cee94-26bd-4c2a-ab82-1b3669e2f049" providerId="ADAL" clId="{040CC966-A9E3-4CCB-A387-37F68013DBF2}" dt="2024-03-20T18:41:12.741" v="754" actId="1076"/>
        <pc:sldMkLst>
          <pc:docMk/>
          <pc:sldMk cId="1605611278" sldId="5282"/>
        </pc:sldMkLst>
        <pc:picChg chg="mod">
          <ac:chgData name="Hoffman, Peter" userId="673cee94-26bd-4c2a-ab82-1b3669e2f049" providerId="ADAL" clId="{040CC966-A9E3-4CCB-A387-37F68013DBF2}" dt="2024-03-20T18:41:06.453" v="753" actId="1076"/>
          <ac:picMkLst>
            <pc:docMk/>
            <pc:sldMk cId="1605611278" sldId="5282"/>
            <ac:picMk id="6" creationId="{60112DB1-03EA-F12E-74BC-05922D296B15}"/>
          </ac:picMkLst>
        </pc:picChg>
        <pc:picChg chg="mod">
          <ac:chgData name="Hoffman, Peter" userId="673cee94-26bd-4c2a-ab82-1b3669e2f049" providerId="ADAL" clId="{040CC966-A9E3-4CCB-A387-37F68013DBF2}" dt="2024-03-20T18:41:12.741" v="754" actId="1076"/>
          <ac:picMkLst>
            <pc:docMk/>
            <pc:sldMk cId="1605611278" sldId="5282"/>
            <ac:picMk id="8" creationId="{38B8F091-C664-9F6E-D771-8D3B1B0863B9}"/>
          </ac:picMkLst>
        </pc:picChg>
      </pc:sldChg>
      <pc:sldChg chg="modSp add">
        <pc:chgData name="Hoffman, Peter" userId="673cee94-26bd-4c2a-ab82-1b3669e2f049" providerId="ADAL" clId="{040CC966-A9E3-4CCB-A387-37F68013DBF2}" dt="2024-03-20T18:40:59.707" v="752"/>
        <pc:sldMkLst>
          <pc:docMk/>
          <pc:sldMk cId="2047095674" sldId="5283"/>
        </pc:sldMkLst>
        <pc:graphicFrameChg chg="mod">
          <ac:chgData name="Hoffman, Peter" userId="673cee94-26bd-4c2a-ab82-1b3669e2f049" providerId="ADAL" clId="{040CC966-A9E3-4CCB-A387-37F68013DBF2}" dt="2024-03-20T18:40:59.707" v="752"/>
          <ac:graphicFrameMkLst>
            <pc:docMk/>
            <pc:sldMk cId="2047095674" sldId="5283"/>
            <ac:graphicFrameMk id="2" creationId="{71C2967B-0D89-E70C-701B-54ED434AEF74}"/>
          </ac:graphicFrameMkLst>
        </pc:graphicFrameChg>
      </pc:sldChg>
      <pc:sldChg chg="modSp add mod">
        <pc:chgData name="Hoffman, Peter" userId="673cee94-26bd-4c2a-ab82-1b3669e2f049" providerId="ADAL" clId="{040CC966-A9E3-4CCB-A387-37F68013DBF2}" dt="2024-03-20T18:41:28.183" v="818" actId="962"/>
        <pc:sldMkLst>
          <pc:docMk/>
          <pc:sldMk cId="295829625" sldId="5284"/>
        </pc:sldMkLst>
        <pc:picChg chg="mod">
          <ac:chgData name="Hoffman, Peter" userId="673cee94-26bd-4c2a-ab82-1b3669e2f049" providerId="ADAL" clId="{040CC966-A9E3-4CCB-A387-37F68013DBF2}" dt="2024-03-20T18:41:28.183" v="818" actId="962"/>
          <ac:picMkLst>
            <pc:docMk/>
            <pc:sldMk cId="295829625" sldId="5284"/>
            <ac:picMk id="6" creationId="{407901E4-7496-3C87-EF8C-225959542B64}"/>
          </ac:picMkLst>
        </pc:picChg>
      </pc:sldChg>
      <pc:sldChg chg="add">
        <pc:chgData name="Hoffman, Peter" userId="673cee94-26bd-4c2a-ab82-1b3669e2f049" providerId="ADAL" clId="{040CC966-A9E3-4CCB-A387-37F68013DBF2}" dt="2024-03-20T18:40:15.637" v="642"/>
        <pc:sldMkLst>
          <pc:docMk/>
          <pc:sldMk cId="0" sldId="5285"/>
        </pc:sldMkLst>
      </pc:sldChg>
    </pc:docChg>
  </pc:docChgLst>
  <pc:docChgLst>
    <pc:chgData name="Wenzel, Brooke" userId="672bf8d3-b15b-4e02-a6d1-39319a0df09b" providerId="ADAL" clId="{CCCE4CFF-3F2A-4EA6-91C2-D6132FE6221C}"/>
    <pc:docChg chg="undo custSel addSld delSld modSld sldOrd">
      <pc:chgData name="Wenzel, Brooke" userId="672bf8d3-b15b-4e02-a6d1-39319a0df09b" providerId="ADAL" clId="{CCCE4CFF-3F2A-4EA6-91C2-D6132FE6221C}" dt="2024-03-27T15:45:31.940" v="1261" actId="13244"/>
      <pc:docMkLst>
        <pc:docMk/>
      </pc:docMkLst>
      <pc:sldChg chg="addSp modSp add mod modClrScheme chgLayout">
        <pc:chgData name="Wenzel, Brooke" userId="672bf8d3-b15b-4e02-a6d1-39319a0df09b" providerId="ADAL" clId="{CCCE4CFF-3F2A-4EA6-91C2-D6132FE6221C}" dt="2024-03-27T15:39:50.521" v="1093" actId="12100"/>
        <pc:sldMkLst>
          <pc:docMk/>
          <pc:sldMk cId="2468372966" sldId="263"/>
        </pc:sldMkLst>
        <pc:spChg chg="mod ord">
          <ac:chgData name="Wenzel, Brooke" userId="672bf8d3-b15b-4e02-a6d1-39319a0df09b" providerId="ADAL" clId="{CCCE4CFF-3F2A-4EA6-91C2-D6132FE6221C}" dt="2024-03-27T15:08:08.595" v="424" actId="700"/>
          <ac:spMkLst>
            <pc:docMk/>
            <pc:sldMk cId="2468372966" sldId="263"/>
            <ac:spMk id="2" creationId="{E5D3A3BC-C3C5-ED57-84AB-C43489AE16AB}"/>
          </ac:spMkLst>
        </pc:spChg>
        <pc:spChg chg="mod ord">
          <ac:chgData name="Wenzel, Brooke" userId="672bf8d3-b15b-4e02-a6d1-39319a0df09b" providerId="ADAL" clId="{CCCE4CFF-3F2A-4EA6-91C2-D6132FE6221C}" dt="2024-03-27T15:39:32.422" v="1091" actId="14100"/>
          <ac:spMkLst>
            <pc:docMk/>
            <pc:sldMk cId="2468372966" sldId="263"/>
            <ac:spMk id="3" creationId="{F737E5AD-A4D8-5218-9778-9BFD2F764487}"/>
          </ac:spMkLst>
        </pc:spChg>
        <pc:spChg chg="mod ord">
          <ac:chgData name="Wenzel, Brooke" userId="672bf8d3-b15b-4e02-a6d1-39319a0df09b" providerId="ADAL" clId="{CCCE4CFF-3F2A-4EA6-91C2-D6132FE6221C}" dt="2024-03-27T15:39:39.199" v="1092" actId="13244"/>
          <ac:spMkLst>
            <pc:docMk/>
            <pc:sldMk cId="2468372966" sldId="263"/>
            <ac:spMk id="4" creationId="{C557EE2F-098A-C046-B846-69C99717CC16}"/>
          </ac:spMkLst>
        </pc:spChg>
        <pc:spChg chg="add mod ord">
          <ac:chgData name="Wenzel, Brooke" userId="672bf8d3-b15b-4e02-a6d1-39319a0df09b" providerId="ADAL" clId="{CCCE4CFF-3F2A-4EA6-91C2-D6132FE6221C}" dt="2024-03-27T15:08:45.097" v="481" actId="20577"/>
          <ac:spMkLst>
            <pc:docMk/>
            <pc:sldMk cId="2468372966" sldId="263"/>
            <ac:spMk id="5" creationId="{70375D36-8B02-F4ED-2318-ADC37656BB94}"/>
          </ac:spMkLst>
        </pc:spChg>
        <pc:spChg chg="add mod ord">
          <ac:chgData name="Wenzel, Brooke" userId="672bf8d3-b15b-4e02-a6d1-39319a0df09b" providerId="ADAL" clId="{CCCE4CFF-3F2A-4EA6-91C2-D6132FE6221C}" dt="2024-03-27T15:08:37.543" v="474" actId="20577"/>
          <ac:spMkLst>
            <pc:docMk/>
            <pc:sldMk cId="2468372966" sldId="263"/>
            <ac:spMk id="7" creationId="{C719CE00-524C-D1D1-764B-CD2BD670A5B1}"/>
          </ac:spMkLst>
        </pc:spChg>
        <pc:graphicFrameChg chg="mod">
          <ac:chgData name="Wenzel, Brooke" userId="672bf8d3-b15b-4e02-a6d1-39319a0df09b" providerId="ADAL" clId="{CCCE4CFF-3F2A-4EA6-91C2-D6132FE6221C}" dt="2024-03-27T15:39:50.521" v="1093" actId="12100"/>
          <ac:graphicFrameMkLst>
            <pc:docMk/>
            <pc:sldMk cId="2468372966" sldId="263"/>
            <ac:graphicFrameMk id="6" creationId="{2E9C0A55-2378-CACF-1975-A8261CA0FC7D}"/>
          </ac:graphicFrameMkLst>
        </pc:graphicFrameChg>
      </pc:sldChg>
      <pc:sldChg chg="addSp delSp modSp add del mod modClrScheme chgLayout">
        <pc:chgData name="Wenzel, Brooke" userId="672bf8d3-b15b-4e02-a6d1-39319a0df09b" providerId="ADAL" clId="{CCCE4CFF-3F2A-4EA6-91C2-D6132FE6221C}" dt="2024-03-27T15:41:43.469" v="1115" actId="47"/>
        <pc:sldMkLst>
          <pc:docMk/>
          <pc:sldMk cId="3542648464" sldId="264"/>
        </pc:sldMkLst>
        <pc:spChg chg="mod ord">
          <ac:chgData name="Wenzel, Brooke" userId="672bf8d3-b15b-4e02-a6d1-39319a0df09b" providerId="ADAL" clId="{CCCE4CFF-3F2A-4EA6-91C2-D6132FE6221C}" dt="2024-03-27T15:21:12.071" v="643" actId="700"/>
          <ac:spMkLst>
            <pc:docMk/>
            <pc:sldMk cId="3542648464" sldId="264"/>
            <ac:spMk id="2" creationId="{6B5A9599-6B6B-5FBF-F36B-0EA187034455}"/>
          </ac:spMkLst>
        </pc:spChg>
        <pc:spChg chg="add mod ord">
          <ac:chgData name="Wenzel, Brooke" userId="672bf8d3-b15b-4e02-a6d1-39319a0df09b" providerId="ADAL" clId="{CCCE4CFF-3F2A-4EA6-91C2-D6132FE6221C}" dt="2024-03-27T15:21:12.212" v="645" actId="27636"/>
          <ac:spMkLst>
            <pc:docMk/>
            <pc:sldMk cId="3542648464" sldId="264"/>
            <ac:spMk id="3" creationId="{D577ABA0-D500-936F-D8D8-B4C22E0C5800}"/>
          </ac:spMkLst>
        </pc:spChg>
        <pc:spChg chg="mod ord">
          <ac:chgData name="Wenzel, Brooke" userId="672bf8d3-b15b-4e02-a6d1-39319a0df09b" providerId="ADAL" clId="{CCCE4CFF-3F2A-4EA6-91C2-D6132FE6221C}" dt="2024-03-27T15:39:07.155" v="1087" actId="13244"/>
          <ac:spMkLst>
            <pc:docMk/>
            <pc:sldMk cId="3542648464" sldId="264"/>
            <ac:spMk id="4" creationId="{BA54DA5B-BB21-BCB6-C466-AA20C0C47387}"/>
          </ac:spMkLst>
        </pc:spChg>
        <pc:spChg chg="add mod ord">
          <ac:chgData name="Wenzel, Brooke" userId="672bf8d3-b15b-4e02-a6d1-39319a0df09b" providerId="ADAL" clId="{CCCE4CFF-3F2A-4EA6-91C2-D6132FE6221C}" dt="2024-03-27T15:21:12.212" v="644" actId="27636"/>
          <ac:spMkLst>
            <pc:docMk/>
            <pc:sldMk cId="3542648464" sldId="264"/>
            <ac:spMk id="6" creationId="{4AE28D13-3628-208E-157C-AD929B32CC06}"/>
          </ac:spMkLst>
        </pc:spChg>
        <pc:spChg chg="add del mod">
          <ac:chgData name="Wenzel, Brooke" userId="672bf8d3-b15b-4e02-a6d1-39319a0df09b" providerId="ADAL" clId="{CCCE4CFF-3F2A-4EA6-91C2-D6132FE6221C}" dt="2024-03-27T15:18:31.752" v="620" actId="3680"/>
          <ac:spMkLst>
            <pc:docMk/>
            <pc:sldMk cId="3542648464" sldId="264"/>
            <ac:spMk id="8" creationId="{41C951C4-0021-8219-BA2C-C505E7A93E5E}"/>
          </ac:spMkLst>
        </pc:spChg>
        <pc:spChg chg="add del mod">
          <ac:chgData name="Wenzel, Brooke" userId="672bf8d3-b15b-4e02-a6d1-39319a0df09b" providerId="ADAL" clId="{CCCE4CFF-3F2A-4EA6-91C2-D6132FE6221C}" dt="2024-03-27T15:19:36.211" v="624"/>
          <ac:spMkLst>
            <pc:docMk/>
            <pc:sldMk cId="3542648464" sldId="264"/>
            <ac:spMk id="11" creationId="{FE3ACF1A-4AE8-0C80-EEDD-19C3B663BA90}"/>
          </ac:spMkLst>
        </pc:spChg>
        <pc:spChg chg="add del mod">
          <ac:chgData name="Wenzel, Brooke" userId="672bf8d3-b15b-4e02-a6d1-39319a0df09b" providerId="ADAL" clId="{CCCE4CFF-3F2A-4EA6-91C2-D6132FE6221C}" dt="2024-03-27T15:20:40.757" v="635"/>
          <ac:spMkLst>
            <pc:docMk/>
            <pc:sldMk cId="3542648464" sldId="264"/>
            <ac:spMk id="13" creationId="{939642C4-B019-94A9-80DB-B37CF4908FF7}"/>
          </ac:spMkLst>
        </pc:spChg>
        <pc:spChg chg="add mod">
          <ac:chgData name="Wenzel, Brooke" userId="672bf8d3-b15b-4e02-a6d1-39319a0df09b" providerId="ADAL" clId="{CCCE4CFF-3F2A-4EA6-91C2-D6132FE6221C}" dt="2024-03-27T15:20:19.001" v="630" actId="478"/>
          <ac:spMkLst>
            <pc:docMk/>
            <pc:sldMk cId="3542648464" sldId="264"/>
            <ac:spMk id="16" creationId="{8C6D6661-3F3D-C43B-B52A-A073093A007D}"/>
          </ac:spMkLst>
        </pc:spChg>
        <pc:spChg chg="add mod">
          <ac:chgData name="Wenzel, Brooke" userId="672bf8d3-b15b-4e02-a6d1-39319a0df09b" providerId="ADAL" clId="{CCCE4CFF-3F2A-4EA6-91C2-D6132FE6221C}" dt="2024-03-27T15:20:24.784" v="632" actId="21"/>
          <ac:spMkLst>
            <pc:docMk/>
            <pc:sldMk cId="3542648464" sldId="264"/>
            <ac:spMk id="17" creationId="{D8A6F652-E35F-E602-51F3-2DEC0A77FECE}"/>
          </ac:spMkLst>
        </pc:spChg>
        <pc:spChg chg="add del mod">
          <ac:chgData name="Wenzel, Brooke" userId="672bf8d3-b15b-4e02-a6d1-39319a0df09b" providerId="ADAL" clId="{CCCE4CFF-3F2A-4EA6-91C2-D6132FE6221C}" dt="2024-03-27T15:26:48.774" v="694"/>
          <ac:spMkLst>
            <pc:docMk/>
            <pc:sldMk cId="3542648464" sldId="264"/>
            <ac:spMk id="20" creationId="{FAD44925-8498-5872-7264-5A76C881D34E}"/>
          </ac:spMkLst>
        </pc:spChg>
        <pc:spChg chg="add mod">
          <ac:chgData name="Wenzel, Brooke" userId="672bf8d3-b15b-4e02-a6d1-39319a0df09b" providerId="ADAL" clId="{CCCE4CFF-3F2A-4EA6-91C2-D6132FE6221C}" dt="2024-03-27T15:26:50.739" v="695" actId="478"/>
          <ac:spMkLst>
            <pc:docMk/>
            <pc:sldMk cId="3542648464" sldId="264"/>
            <ac:spMk id="22" creationId="{40245748-FCF2-E2F3-642F-1D99F2B33493}"/>
          </ac:spMkLst>
        </pc:spChg>
        <pc:spChg chg="add del mod">
          <ac:chgData name="Wenzel, Brooke" userId="672bf8d3-b15b-4e02-a6d1-39319a0df09b" providerId="ADAL" clId="{CCCE4CFF-3F2A-4EA6-91C2-D6132FE6221C}" dt="2024-03-27T15:28:02.051" v="724" actId="3680"/>
          <ac:spMkLst>
            <pc:docMk/>
            <pc:sldMk cId="3542648464" sldId="264"/>
            <ac:spMk id="24" creationId="{6FEE8D0F-9E92-0517-C63D-D5E81A0E6797}"/>
          </ac:spMkLst>
        </pc:spChg>
        <pc:spChg chg="add del mod">
          <ac:chgData name="Wenzel, Brooke" userId="672bf8d3-b15b-4e02-a6d1-39319a0df09b" providerId="ADAL" clId="{CCCE4CFF-3F2A-4EA6-91C2-D6132FE6221C}" dt="2024-03-27T15:31:29.791" v="951"/>
          <ac:spMkLst>
            <pc:docMk/>
            <pc:sldMk cId="3542648464" sldId="264"/>
            <ac:spMk id="27" creationId="{DECFC807-0FBE-BB67-31B8-4F691B69E8FD}"/>
          </ac:spMkLst>
        </pc:spChg>
        <pc:spChg chg="add del mod">
          <ac:chgData name="Wenzel, Brooke" userId="672bf8d3-b15b-4e02-a6d1-39319a0df09b" providerId="ADAL" clId="{CCCE4CFF-3F2A-4EA6-91C2-D6132FE6221C}" dt="2024-03-27T15:38:37.098" v="1081" actId="478"/>
          <ac:spMkLst>
            <pc:docMk/>
            <pc:sldMk cId="3542648464" sldId="264"/>
            <ac:spMk id="30" creationId="{CD02F848-8CBE-460D-5EC5-51D336BB7D88}"/>
          </ac:spMkLst>
        </pc:spChg>
        <pc:graphicFrameChg chg="add del mod ord modGraphic">
          <ac:chgData name="Wenzel, Brooke" userId="672bf8d3-b15b-4e02-a6d1-39319a0df09b" providerId="ADAL" clId="{CCCE4CFF-3F2A-4EA6-91C2-D6132FE6221C}" dt="2024-03-27T15:18:40.120" v="623" actId="478"/>
          <ac:graphicFrameMkLst>
            <pc:docMk/>
            <pc:sldMk cId="3542648464" sldId="264"/>
            <ac:graphicFrameMk id="9" creationId="{F79E82AB-BDDC-382B-86BB-5C408F19715E}"/>
          </ac:graphicFrameMkLst>
        </pc:graphicFrameChg>
        <pc:graphicFrameChg chg="add del mod">
          <ac:chgData name="Wenzel, Brooke" userId="672bf8d3-b15b-4e02-a6d1-39319a0df09b" providerId="ADAL" clId="{CCCE4CFF-3F2A-4EA6-91C2-D6132FE6221C}" dt="2024-03-27T15:19:48.310" v="626" actId="478"/>
          <ac:graphicFrameMkLst>
            <pc:docMk/>
            <pc:sldMk cId="3542648464" sldId="264"/>
            <ac:graphicFrameMk id="12" creationId="{1384ED9F-1DB5-4387-DBDB-5CCDD7380874}"/>
          </ac:graphicFrameMkLst>
        </pc:graphicFrameChg>
        <pc:graphicFrameChg chg="add mod">
          <ac:chgData name="Wenzel, Brooke" userId="672bf8d3-b15b-4e02-a6d1-39319a0df09b" providerId="ADAL" clId="{CCCE4CFF-3F2A-4EA6-91C2-D6132FE6221C}" dt="2024-03-27T15:19:58.937" v="628"/>
          <ac:graphicFrameMkLst>
            <pc:docMk/>
            <pc:sldMk cId="3542648464" sldId="264"/>
            <ac:graphicFrameMk id="14" creationId="{6C335488-701E-0C82-8010-E12E955AA62B}"/>
          </ac:graphicFrameMkLst>
        </pc:graphicFrameChg>
        <pc:graphicFrameChg chg="add del mod">
          <ac:chgData name="Wenzel, Brooke" userId="672bf8d3-b15b-4e02-a6d1-39319a0df09b" providerId="ADAL" clId="{CCCE4CFF-3F2A-4EA6-91C2-D6132FE6221C}" dt="2024-03-27T15:20:30.441" v="634"/>
          <ac:graphicFrameMkLst>
            <pc:docMk/>
            <pc:sldMk cId="3542648464" sldId="264"/>
            <ac:graphicFrameMk id="15" creationId="{F865D2CB-25A5-5EDA-C613-22C4EC3DB910}"/>
          </ac:graphicFrameMkLst>
        </pc:graphicFrameChg>
        <pc:graphicFrameChg chg="add del mod ord modGraphic">
          <ac:chgData name="Wenzel, Brooke" userId="672bf8d3-b15b-4e02-a6d1-39319a0df09b" providerId="ADAL" clId="{CCCE4CFF-3F2A-4EA6-91C2-D6132FE6221C}" dt="2024-03-27T15:26:27.986" v="693" actId="478"/>
          <ac:graphicFrameMkLst>
            <pc:docMk/>
            <pc:sldMk cId="3542648464" sldId="264"/>
            <ac:graphicFrameMk id="18" creationId="{3348D061-EBE4-AD3C-4260-CB8F7A06EA3F}"/>
          </ac:graphicFrameMkLst>
        </pc:graphicFrameChg>
        <pc:graphicFrameChg chg="add del mod modGraphic">
          <ac:chgData name="Wenzel, Brooke" userId="672bf8d3-b15b-4e02-a6d1-39319a0df09b" providerId="ADAL" clId="{CCCE4CFF-3F2A-4EA6-91C2-D6132FE6221C}" dt="2024-03-27T15:27:24.705" v="723" actId="21"/>
          <ac:graphicFrameMkLst>
            <pc:docMk/>
            <pc:sldMk cId="3542648464" sldId="264"/>
            <ac:graphicFrameMk id="21" creationId="{6CFB25AC-6DB0-ECA3-FA0F-B4EB2080C96C}"/>
          </ac:graphicFrameMkLst>
        </pc:graphicFrameChg>
        <pc:graphicFrameChg chg="add del mod ord modGraphic">
          <ac:chgData name="Wenzel, Brooke" userId="672bf8d3-b15b-4e02-a6d1-39319a0df09b" providerId="ADAL" clId="{CCCE4CFF-3F2A-4EA6-91C2-D6132FE6221C}" dt="2024-03-27T15:31:21.607" v="950" actId="21"/>
          <ac:graphicFrameMkLst>
            <pc:docMk/>
            <pc:sldMk cId="3542648464" sldId="264"/>
            <ac:graphicFrameMk id="25" creationId="{28191C64-F225-AE57-9EFC-F29A6BA9C239}"/>
          </ac:graphicFrameMkLst>
        </pc:graphicFrameChg>
        <pc:graphicFrameChg chg="add del mod modGraphic">
          <ac:chgData name="Wenzel, Brooke" userId="672bf8d3-b15b-4e02-a6d1-39319a0df09b" providerId="ADAL" clId="{CCCE4CFF-3F2A-4EA6-91C2-D6132FE6221C}" dt="2024-03-27T15:38:29.757" v="1079" actId="21"/>
          <ac:graphicFrameMkLst>
            <pc:docMk/>
            <pc:sldMk cId="3542648464" sldId="264"/>
            <ac:graphicFrameMk id="28" creationId="{19110EC2-EE0A-1FB9-031F-643D78600392}"/>
          </ac:graphicFrameMkLst>
        </pc:graphicFrameChg>
        <pc:graphicFrameChg chg="add del mod ord modGraphic">
          <ac:chgData name="Wenzel, Brooke" userId="672bf8d3-b15b-4e02-a6d1-39319a0df09b" providerId="ADAL" clId="{CCCE4CFF-3F2A-4EA6-91C2-D6132FE6221C}" dt="2024-03-27T15:41:27.022" v="1114" actId="21"/>
          <ac:graphicFrameMkLst>
            <pc:docMk/>
            <pc:sldMk cId="3542648464" sldId="264"/>
            <ac:graphicFrameMk id="31" creationId="{19110EC2-EE0A-1FB9-031F-643D78600392}"/>
          </ac:graphicFrameMkLst>
        </pc:graphicFrameChg>
        <pc:picChg chg="del mod ord">
          <ac:chgData name="Wenzel, Brooke" userId="672bf8d3-b15b-4e02-a6d1-39319a0df09b" providerId="ADAL" clId="{CCCE4CFF-3F2A-4EA6-91C2-D6132FE6221C}" dt="2024-03-27T15:18:14.667" v="619" actId="478"/>
          <ac:picMkLst>
            <pc:docMk/>
            <pc:sldMk cId="3542648464" sldId="264"/>
            <ac:picMk id="5" creationId="{20439A4F-CDC2-02B6-F66E-6A7EE6DA396A}"/>
          </ac:picMkLst>
        </pc:picChg>
        <pc:picChg chg="add del mod">
          <ac:chgData name="Wenzel, Brooke" userId="672bf8d3-b15b-4e02-a6d1-39319a0df09b" providerId="ADAL" clId="{CCCE4CFF-3F2A-4EA6-91C2-D6132FE6221C}" dt="2024-03-27T15:19:48.310" v="626" actId="478"/>
          <ac:picMkLst>
            <pc:docMk/>
            <pc:sldMk cId="3542648464" sldId="264"/>
            <ac:picMk id="1025" creationId="{8C0C87D3-7BA3-B450-4765-8D9C07D20564}"/>
          </ac:picMkLst>
        </pc:picChg>
        <pc:picChg chg="add del mod">
          <ac:chgData name="Wenzel, Brooke" userId="672bf8d3-b15b-4e02-a6d1-39319a0df09b" providerId="ADAL" clId="{CCCE4CFF-3F2A-4EA6-91C2-D6132FE6221C}" dt="2024-03-27T15:19:48.310" v="626" actId="478"/>
          <ac:picMkLst>
            <pc:docMk/>
            <pc:sldMk cId="3542648464" sldId="264"/>
            <ac:picMk id="1026" creationId="{B87DC711-BE7D-2854-4A4E-13822B027531}"/>
          </ac:picMkLst>
        </pc:picChg>
        <pc:picChg chg="add del mod">
          <ac:chgData name="Wenzel, Brooke" userId="672bf8d3-b15b-4e02-a6d1-39319a0df09b" providerId="ADAL" clId="{CCCE4CFF-3F2A-4EA6-91C2-D6132FE6221C}" dt="2024-03-27T15:19:48.310" v="626" actId="478"/>
          <ac:picMkLst>
            <pc:docMk/>
            <pc:sldMk cId="3542648464" sldId="264"/>
            <ac:picMk id="1027" creationId="{ED08C1AD-E574-E03A-D4AE-F9C413C7D528}"/>
          </ac:picMkLst>
        </pc:picChg>
        <pc:picChg chg="add mod">
          <ac:chgData name="Wenzel, Brooke" userId="672bf8d3-b15b-4e02-a6d1-39319a0df09b" providerId="ADAL" clId="{CCCE4CFF-3F2A-4EA6-91C2-D6132FE6221C}" dt="2024-03-27T15:19:58.937" v="628"/>
          <ac:picMkLst>
            <pc:docMk/>
            <pc:sldMk cId="3542648464" sldId="264"/>
            <ac:picMk id="1028" creationId="{9A09928E-ABFB-E7E4-49B5-898C62C82ED4}"/>
          </ac:picMkLst>
        </pc:picChg>
        <pc:picChg chg="add mod">
          <ac:chgData name="Wenzel, Brooke" userId="672bf8d3-b15b-4e02-a6d1-39319a0df09b" providerId="ADAL" clId="{CCCE4CFF-3F2A-4EA6-91C2-D6132FE6221C}" dt="2024-03-27T15:19:58.937" v="628"/>
          <ac:picMkLst>
            <pc:docMk/>
            <pc:sldMk cId="3542648464" sldId="264"/>
            <ac:picMk id="1029" creationId="{804B7449-F9DA-8527-3F09-EE90327609FD}"/>
          </ac:picMkLst>
        </pc:picChg>
        <pc:picChg chg="add mod">
          <ac:chgData name="Wenzel, Brooke" userId="672bf8d3-b15b-4e02-a6d1-39319a0df09b" providerId="ADAL" clId="{CCCE4CFF-3F2A-4EA6-91C2-D6132FE6221C}" dt="2024-03-27T15:19:58.937" v="628"/>
          <ac:picMkLst>
            <pc:docMk/>
            <pc:sldMk cId="3542648464" sldId="264"/>
            <ac:picMk id="1030" creationId="{33612A00-262D-ECF8-94A3-C688F65959BE}"/>
          </ac:picMkLst>
        </pc:picChg>
        <pc:picChg chg="add del mod">
          <ac:chgData name="Wenzel, Brooke" userId="672bf8d3-b15b-4e02-a6d1-39319a0df09b" providerId="ADAL" clId="{CCCE4CFF-3F2A-4EA6-91C2-D6132FE6221C}" dt="2024-03-27T15:20:30.441" v="634"/>
          <ac:picMkLst>
            <pc:docMk/>
            <pc:sldMk cId="3542648464" sldId="264"/>
            <ac:picMk id="1031" creationId="{DAEE804D-D898-321C-139C-3E5723F111E2}"/>
          </ac:picMkLst>
        </pc:picChg>
        <pc:picChg chg="add del mod">
          <ac:chgData name="Wenzel, Brooke" userId="672bf8d3-b15b-4e02-a6d1-39319a0df09b" providerId="ADAL" clId="{CCCE4CFF-3F2A-4EA6-91C2-D6132FE6221C}" dt="2024-03-27T15:20:30.441" v="634"/>
          <ac:picMkLst>
            <pc:docMk/>
            <pc:sldMk cId="3542648464" sldId="264"/>
            <ac:picMk id="1032" creationId="{24D391FD-DC39-1D2E-8556-6614504A8D46}"/>
          </ac:picMkLst>
        </pc:picChg>
        <pc:picChg chg="add del mod">
          <ac:chgData name="Wenzel, Brooke" userId="672bf8d3-b15b-4e02-a6d1-39319a0df09b" providerId="ADAL" clId="{CCCE4CFF-3F2A-4EA6-91C2-D6132FE6221C}" dt="2024-03-27T15:20:30.441" v="634"/>
          <ac:picMkLst>
            <pc:docMk/>
            <pc:sldMk cId="3542648464" sldId="264"/>
            <ac:picMk id="1033" creationId="{69CD4665-7839-0A76-2623-39FD01C35BAF}"/>
          </ac:picMkLst>
        </pc:picChg>
        <pc:picChg chg="add del mod">
          <ac:chgData name="Wenzel, Brooke" userId="672bf8d3-b15b-4e02-a6d1-39319a0df09b" providerId="ADAL" clId="{CCCE4CFF-3F2A-4EA6-91C2-D6132FE6221C}" dt="2024-03-27T15:26:56.136" v="698" actId="478"/>
          <ac:picMkLst>
            <pc:docMk/>
            <pc:sldMk cId="3542648464" sldId="264"/>
            <ac:picMk id="1034" creationId="{0E7CB7F8-49E8-5D7C-A212-BCD118CCE070}"/>
          </ac:picMkLst>
        </pc:picChg>
        <pc:picChg chg="add del mod">
          <ac:chgData name="Wenzel, Brooke" userId="672bf8d3-b15b-4e02-a6d1-39319a0df09b" providerId="ADAL" clId="{CCCE4CFF-3F2A-4EA6-91C2-D6132FE6221C}" dt="2024-03-27T15:27:00.210" v="699" actId="21"/>
          <ac:picMkLst>
            <pc:docMk/>
            <pc:sldMk cId="3542648464" sldId="264"/>
            <ac:picMk id="1035" creationId="{8B7AFB05-3B4A-2B0A-ECCB-9AACD4445552}"/>
          </ac:picMkLst>
        </pc:picChg>
        <pc:picChg chg="add del mod">
          <ac:chgData name="Wenzel, Brooke" userId="672bf8d3-b15b-4e02-a6d1-39319a0df09b" providerId="ADAL" clId="{CCCE4CFF-3F2A-4EA6-91C2-D6132FE6221C}" dt="2024-03-27T15:27:01.796" v="700" actId="478"/>
          <ac:picMkLst>
            <pc:docMk/>
            <pc:sldMk cId="3542648464" sldId="264"/>
            <ac:picMk id="1036" creationId="{78A36953-D45B-3A8C-8A33-C497DC4176E6}"/>
          </ac:picMkLst>
        </pc:picChg>
        <pc:picChg chg="add del mod">
          <ac:chgData name="Wenzel, Brooke" userId="672bf8d3-b15b-4e02-a6d1-39319a0df09b" providerId="ADAL" clId="{CCCE4CFF-3F2A-4EA6-91C2-D6132FE6221C}" dt="2024-03-27T15:31:35.035" v="952" actId="21"/>
          <ac:picMkLst>
            <pc:docMk/>
            <pc:sldMk cId="3542648464" sldId="264"/>
            <ac:picMk id="1037" creationId="{0BFFC549-08B9-FE25-7E10-671B25D3C389}"/>
          </ac:picMkLst>
        </pc:picChg>
        <pc:picChg chg="add del mod">
          <ac:chgData name="Wenzel, Brooke" userId="672bf8d3-b15b-4e02-a6d1-39319a0df09b" providerId="ADAL" clId="{CCCE4CFF-3F2A-4EA6-91C2-D6132FE6221C}" dt="2024-03-27T15:31:37.597" v="953" actId="21"/>
          <ac:picMkLst>
            <pc:docMk/>
            <pc:sldMk cId="3542648464" sldId="264"/>
            <ac:picMk id="1038" creationId="{D0FDD7AF-F031-4192-B219-243286E06BDE}"/>
          </ac:picMkLst>
        </pc:picChg>
        <pc:picChg chg="add del mod">
          <ac:chgData name="Wenzel, Brooke" userId="672bf8d3-b15b-4e02-a6d1-39319a0df09b" providerId="ADAL" clId="{CCCE4CFF-3F2A-4EA6-91C2-D6132FE6221C}" dt="2024-03-27T15:31:39.781" v="954" actId="21"/>
          <ac:picMkLst>
            <pc:docMk/>
            <pc:sldMk cId="3542648464" sldId="264"/>
            <ac:picMk id="1039" creationId="{3F44F26F-5158-77F8-9CB9-BEADF6A6AACD}"/>
          </ac:picMkLst>
        </pc:picChg>
      </pc:sldChg>
      <pc:sldChg chg="del">
        <pc:chgData name="Wenzel, Brooke" userId="672bf8d3-b15b-4e02-a6d1-39319a0df09b" providerId="ADAL" clId="{CCCE4CFF-3F2A-4EA6-91C2-D6132FE6221C}" dt="2024-03-27T15:07:58.227" v="421" actId="47"/>
        <pc:sldMkLst>
          <pc:docMk/>
          <pc:sldMk cId="455394110" sldId="266"/>
        </pc:sldMkLst>
      </pc:sldChg>
      <pc:sldChg chg="addSp delSp modSp mod">
        <pc:chgData name="Wenzel, Brooke" userId="672bf8d3-b15b-4e02-a6d1-39319a0df09b" providerId="ADAL" clId="{CCCE4CFF-3F2A-4EA6-91C2-D6132FE6221C}" dt="2024-03-26T13:08:51.440" v="395" actId="26606"/>
        <pc:sldMkLst>
          <pc:docMk/>
          <pc:sldMk cId="3717000822" sldId="280"/>
        </pc:sldMkLst>
        <pc:spChg chg="mod">
          <ac:chgData name="Wenzel, Brooke" userId="672bf8d3-b15b-4e02-a6d1-39319a0df09b" providerId="ADAL" clId="{CCCE4CFF-3F2A-4EA6-91C2-D6132FE6221C}" dt="2024-03-26T13:08:51.440" v="395" actId="26606"/>
          <ac:spMkLst>
            <pc:docMk/>
            <pc:sldMk cId="3717000822" sldId="280"/>
            <ac:spMk id="2" creationId="{439B416C-5F6D-56F7-429A-80FD0A190C25}"/>
          </ac:spMkLst>
        </pc:spChg>
        <pc:spChg chg="mod ord">
          <ac:chgData name="Wenzel, Brooke" userId="672bf8d3-b15b-4e02-a6d1-39319a0df09b" providerId="ADAL" clId="{CCCE4CFF-3F2A-4EA6-91C2-D6132FE6221C}" dt="2024-03-26T13:08:51.440" v="395" actId="26606"/>
          <ac:spMkLst>
            <pc:docMk/>
            <pc:sldMk cId="3717000822" sldId="280"/>
            <ac:spMk id="3" creationId="{23730712-328A-D55D-1F4E-AFE29CF33EAE}"/>
          </ac:spMkLst>
        </pc:spChg>
        <pc:spChg chg="add del mod">
          <ac:chgData name="Wenzel, Brooke" userId="672bf8d3-b15b-4e02-a6d1-39319a0df09b" providerId="ADAL" clId="{CCCE4CFF-3F2A-4EA6-91C2-D6132FE6221C}" dt="2024-03-26T13:08:37.147" v="393"/>
          <ac:spMkLst>
            <pc:docMk/>
            <pc:sldMk cId="3717000822" sldId="280"/>
            <ac:spMk id="4" creationId="{54F89CFE-A115-6999-3B17-E9E59545CBA7}"/>
          </ac:spMkLst>
        </pc:spChg>
        <pc:spChg chg="add">
          <ac:chgData name="Wenzel, Brooke" userId="672bf8d3-b15b-4e02-a6d1-39319a0df09b" providerId="ADAL" clId="{CCCE4CFF-3F2A-4EA6-91C2-D6132FE6221C}" dt="2024-03-26T13:08:51.440" v="395" actId="26606"/>
          <ac:spMkLst>
            <pc:docMk/>
            <pc:sldMk cId="3717000822" sldId="280"/>
            <ac:spMk id="1031" creationId="{2EB492CD-616E-47F8-933B-5E2D952A0593}"/>
          </ac:spMkLst>
        </pc:spChg>
        <pc:spChg chg="add">
          <ac:chgData name="Wenzel, Brooke" userId="672bf8d3-b15b-4e02-a6d1-39319a0df09b" providerId="ADAL" clId="{CCCE4CFF-3F2A-4EA6-91C2-D6132FE6221C}" dt="2024-03-26T13:08:51.440" v="395" actId="26606"/>
          <ac:spMkLst>
            <pc:docMk/>
            <pc:sldMk cId="3717000822" sldId="280"/>
            <ac:spMk id="1033" creationId="{59383CF9-23B5-4335-9B21-1791C4CF1C75}"/>
          </ac:spMkLst>
        </pc:spChg>
        <pc:spChg chg="add">
          <ac:chgData name="Wenzel, Brooke" userId="672bf8d3-b15b-4e02-a6d1-39319a0df09b" providerId="ADAL" clId="{CCCE4CFF-3F2A-4EA6-91C2-D6132FE6221C}" dt="2024-03-26T13:08:51.440" v="395" actId="26606"/>
          <ac:spMkLst>
            <pc:docMk/>
            <pc:sldMk cId="3717000822" sldId="280"/>
            <ac:spMk id="1035" creationId="{0007FE00-9498-4706-B255-6437B0252C02}"/>
          </ac:spMkLst>
        </pc:spChg>
        <pc:graphicFrameChg chg="mod ord modGraphic">
          <ac:chgData name="Wenzel, Brooke" userId="672bf8d3-b15b-4e02-a6d1-39319a0df09b" providerId="ADAL" clId="{CCCE4CFF-3F2A-4EA6-91C2-D6132FE6221C}" dt="2024-03-26T13:08:51.440" v="395" actId="26606"/>
          <ac:graphicFrameMkLst>
            <pc:docMk/>
            <pc:sldMk cId="3717000822" sldId="280"/>
            <ac:graphicFrameMk id="12" creationId="{1AA09EE0-7419-6ED5-4AA1-CC9009509570}"/>
          </ac:graphicFrameMkLst>
        </pc:graphicFrameChg>
        <pc:picChg chg="del">
          <ac:chgData name="Wenzel, Brooke" userId="672bf8d3-b15b-4e02-a6d1-39319a0df09b" providerId="ADAL" clId="{CCCE4CFF-3F2A-4EA6-91C2-D6132FE6221C}" dt="2024-03-26T13:07:04.701" v="392" actId="478"/>
          <ac:picMkLst>
            <pc:docMk/>
            <pc:sldMk cId="3717000822" sldId="280"/>
            <ac:picMk id="5" creationId="{B5B4DE60-90AA-D8CD-B1CA-E7870528CF54}"/>
          </ac:picMkLst>
        </pc:picChg>
        <pc:picChg chg="add mod">
          <ac:chgData name="Wenzel, Brooke" userId="672bf8d3-b15b-4e02-a6d1-39319a0df09b" providerId="ADAL" clId="{CCCE4CFF-3F2A-4EA6-91C2-D6132FE6221C}" dt="2024-03-26T13:08:51.440" v="395" actId="26606"/>
          <ac:picMkLst>
            <pc:docMk/>
            <pc:sldMk cId="3717000822" sldId="280"/>
            <ac:picMk id="1026" creationId="{CA41159A-7E06-A85C-E5A8-9E9745DE7683}"/>
          </ac:picMkLst>
        </pc:picChg>
      </pc:sldChg>
      <pc:sldChg chg="addSp delSp modSp mod">
        <pc:chgData name="Wenzel, Brooke" userId="672bf8d3-b15b-4e02-a6d1-39319a0df09b" providerId="ADAL" clId="{CCCE4CFF-3F2A-4EA6-91C2-D6132FE6221C}" dt="2024-03-26T14:50:51.039" v="418" actId="20577"/>
        <pc:sldMkLst>
          <pc:docMk/>
          <pc:sldMk cId="1037917088" sldId="5098"/>
        </pc:sldMkLst>
        <pc:spChg chg="add mod">
          <ac:chgData name="Wenzel, Brooke" userId="672bf8d3-b15b-4e02-a6d1-39319a0df09b" providerId="ADAL" clId="{CCCE4CFF-3F2A-4EA6-91C2-D6132FE6221C}" dt="2024-03-26T13:15:09.352" v="406"/>
          <ac:spMkLst>
            <pc:docMk/>
            <pc:sldMk cId="1037917088" sldId="5098"/>
            <ac:spMk id="3" creationId="{6BF4B97E-13F4-8EB1-7148-584349E80E76}"/>
          </ac:spMkLst>
        </pc:spChg>
        <pc:spChg chg="del">
          <ac:chgData name="Wenzel, Brooke" userId="672bf8d3-b15b-4e02-a6d1-39319a0df09b" providerId="ADAL" clId="{CCCE4CFF-3F2A-4EA6-91C2-D6132FE6221C}" dt="2024-03-26T13:15:08.188" v="405" actId="478"/>
          <ac:spMkLst>
            <pc:docMk/>
            <pc:sldMk cId="1037917088" sldId="5098"/>
            <ac:spMk id="7" creationId="{078DC3FC-4246-1212-B0E9-77954B508DDE}"/>
          </ac:spMkLst>
        </pc:spChg>
        <pc:graphicFrameChg chg="modGraphic">
          <ac:chgData name="Wenzel, Brooke" userId="672bf8d3-b15b-4e02-a6d1-39319a0df09b" providerId="ADAL" clId="{CCCE4CFF-3F2A-4EA6-91C2-D6132FE6221C}" dt="2024-03-26T14:50:51.039" v="418" actId="20577"/>
          <ac:graphicFrameMkLst>
            <pc:docMk/>
            <pc:sldMk cId="1037917088" sldId="5098"/>
            <ac:graphicFrameMk id="5" creationId="{5E4612F7-68C6-57CA-E918-38EF641F73CF}"/>
          </ac:graphicFrameMkLst>
        </pc:graphicFrameChg>
      </pc:sldChg>
      <pc:sldChg chg="ord">
        <pc:chgData name="Wenzel, Brooke" userId="672bf8d3-b15b-4e02-a6d1-39319a0df09b" providerId="ADAL" clId="{CCCE4CFF-3F2A-4EA6-91C2-D6132FE6221C}" dt="2024-03-27T12:50:53.333" v="420"/>
        <pc:sldMkLst>
          <pc:docMk/>
          <pc:sldMk cId="161297745" sldId="5247"/>
        </pc:sldMkLst>
      </pc:sldChg>
      <pc:sldChg chg="modSp mod ord modClrScheme chgLayout">
        <pc:chgData name="Wenzel, Brooke" userId="672bf8d3-b15b-4e02-a6d1-39319a0df09b" providerId="ADAL" clId="{CCCE4CFF-3F2A-4EA6-91C2-D6132FE6221C}" dt="2024-03-27T15:13:54.318" v="491" actId="700"/>
        <pc:sldMkLst>
          <pc:docMk/>
          <pc:sldMk cId="462030027" sldId="5248"/>
        </pc:sldMkLst>
        <pc:spChg chg="mod ord">
          <ac:chgData name="Wenzel, Brooke" userId="672bf8d3-b15b-4e02-a6d1-39319a0df09b" providerId="ADAL" clId="{CCCE4CFF-3F2A-4EA6-91C2-D6132FE6221C}" dt="2024-03-27T15:13:54.318" v="491" actId="700"/>
          <ac:spMkLst>
            <pc:docMk/>
            <pc:sldMk cId="462030027" sldId="5248"/>
            <ac:spMk id="4" creationId="{1AC518DB-AD87-0779-A5E7-664F421DB0E4}"/>
          </ac:spMkLst>
        </pc:spChg>
        <pc:spChg chg="mod ord">
          <ac:chgData name="Wenzel, Brooke" userId="672bf8d3-b15b-4e02-a6d1-39319a0df09b" providerId="ADAL" clId="{CCCE4CFF-3F2A-4EA6-91C2-D6132FE6221C}" dt="2024-03-27T15:13:54.318" v="491" actId="700"/>
          <ac:spMkLst>
            <pc:docMk/>
            <pc:sldMk cId="462030027" sldId="5248"/>
            <ac:spMk id="7" creationId="{E2C0C4B3-670F-DB0F-22C8-D944D321DD5A}"/>
          </ac:spMkLst>
        </pc:spChg>
        <pc:spChg chg="mod ord">
          <ac:chgData name="Wenzel, Brooke" userId="672bf8d3-b15b-4e02-a6d1-39319a0df09b" providerId="ADAL" clId="{CCCE4CFF-3F2A-4EA6-91C2-D6132FE6221C}" dt="2024-03-27T15:13:54.318" v="491" actId="700"/>
          <ac:spMkLst>
            <pc:docMk/>
            <pc:sldMk cId="462030027" sldId="5248"/>
            <ac:spMk id="8" creationId="{9382C41F-E527-17A4-1AFE-1D2AD8AC8473}"/>
          </ac:spMkLst>
        </pc:spChg>
        <pc:spChg chg="mod ord">
          <ac:chgData name="Wenzel, Brooke" userId="672bf8d3-b15b-4e02-a6d1-39319a0df09b" providerId="ADAL" clId="{CCCE4CFF-3F2A-4EA6-91C2-D6132FE6221C}" dt="2024-03-27T15:13:54.318" v="491" actId="700"/>
          <ac:spMkLst>
            <pc:docMk/>
            <pc:sldMk cId="462030027" sldId="5248"/>
            <ac:spMk id="9" creationId="{E65CC5DC-32DE-F53C-1575-342170D8BEA3}"/>
          </ac:spMkLst>
        </pc:spChg>
        <pc:graphicFrameChg chg="mod ord modGraphic">
          <ac:chgData name="Wenzel, Brooke" userId="672bf8d3-b15b-4e02-a6d1-39319a0df09b" providerId="ADAL" clId="{CCCE4CFF-3F2A-4EA6-91C2-D6132FE6221C}" dt="2024-03-27T15:13:54.318" v="491" actId="700"/>
          <ac:graphicFrameMkLst>
            <pc:docMk/>
            <pc:sldMk cId="462030027" sldId="5248"/>
            <ac:graphicFrameMk id="11" creationId="{A04CD6D1-6A3D-9538-C5C4-5C2BE1C4B80C}"/>
          </ac:graphicFrameMkLst>
        </pc:graphicFrameChg>
      </pc:sldChg>
      <pc:sldChg chg="ord">
        <pc:chgData name="Wenzel, Brooke" userId="672bf8d3-b15b-4e02-a6d1-39319a0df09b" providerId="ADAL" clId="{CCCE4CFF-3F2A-4EA6-91C2-D6132FE6221C}" dt="2024-03-27T12:50:53.333" v="420"/>
        <pc:sldMkLst>
          <pc:docMk/>
          <pc:sldMk cId="1309636382" sldId="5250"/>
        </pc:sldMkLst>
      </pc:sldChg>
      <pc:sldChg chg="ord">
        <pc:chgData name="Wenzel, Brooke" userId="672bf8d3-b15b-4e02-a6d1-39319a0df09b" providerId="ADAL" clId="{CCCE4CFF-3F2A-4EA6-91C2-D6132FE6221C}" dt="2024-03-27T12:50:53.333" v="420"/>
        <pc:sldMkLst>
          <pc:docMk/>
          <pc:sldMk cId="837026567" sldId="5270"/>
        </pc:sldMkLst>
      </pc:sldChg>
      <pc:sldChg chg="modSp add del mod ord">
        <pc:chgData name="Wenzel, Brooke" userId="672bf8d3-b15b-4e02-a6d1-39319a0df09b" providerId="ADAL" clId="{CCCE4CFF-3F2A-4EA6-91C2-D6132FE6221C}" dt="2024-03-27T15:17:15.198" v="608" actId="47"/>
        <pc:sldMkLst>
          <pc:docMk/>
          <pc:sldMk cId="0" sldId="5271"/>
        </pc:sldMkLst>
        <pc:spChg chg="mod">
          <ac:chgData name="Wenzel, Brooke" userId="672bf8d3-b15b-4e02-a6d1-39319a0df09b" providerId="ADAL" clId="{CCCE4CFF-3F2A-4EA6-91C2-D6132FE6221C}" dt="2024-03-27T15:15:58.678" v="561" actId="1076"/>
          <ac:spMkLst>
            <pc:docMk/>
            <pc:sldMk cId="0" sldId="5271"/>
            <ac:spMk id="17" creationId="{786C15AA-A0CB-9591-8937-70A85F8793C9}"/>
          </ac:spMkLst>
        </pc:spChg>
      </pc:sldChg>
      <pc:sldChg chg="modSp add mod">
        <pc:chgData name="Wenzel, Brooke" userId="672bf8d3-b15b-4e02-a6d1-39319a0df09b" providerId="ADAL" clId="{CCCE4CFF-3F2A-4EA6-91C2-D6132FE6221C}" dt="2024-03-27T15:44:00.107" v="1260" actId="20577"/>
        <pc:sldMkLst>
          <pc:docMk/>
          <pc:sldMk cId="1118867174" sldId="5275"/>
        </pc:sldMkLst>
        <pc:spChg chg="mod">
          <ac:chgData name="Wenzel, Brooke" userId="672bf8d3-b15b-4e02-a6d1-39319a0df09b" providerId="ADAL" clId="{CCCE4CFF-3F2A-4EA6-91C2-D6132FE6221C}" dt="2024-03-27T15:44:00.107" v="1260" actId="20577"/>
          <ac:spMkLst>
            <pc:docMk/>
            <pc:sldMk cId="1118867174" sldId="5275"/>
            <ac:spMk id="3" creationId="{BD733E22-1F82-7B3B-A6D3-6CC1761B825B}"/>
          </ac:spMkLst>
        </pc:spChg>
        <pc:spChg chg="mod">
          <ac:chgData name="Wenzel, Brooke" userId="672bf8d3-b15b-4e02-a6d1-39319a0df09b" providerId="ADAL" clId="{CCCE4CFF-3F2A-4EA6-91C2-D6132FE6221C}" dt="2024-03-27T15:17:19.193" v="618" actId="20577"/>
          <ac:spMkLst>
            <pc:docMk/>
            <pc:sldMk cId="1118867174" sldId="5275"/>
            <ac:spMk id="10" creationId="{BA5B01E7-3FE8-4627-4BA9-6EC660DC502A}"/>
          </ac:spMkLst>
        </pc:spChg>
      </pc:sldChg>
      <pc:sldChg chg="addSp delSp modSp new del mod">
        <pc:chgData name="Wenzel, Brooke" userId="672bf8d3-b15b-4e02-a6d1-39319a0df09b" providerId="ADAL" clId="{CCCE4CFF-3F2A-4EA6-91C2-D6132FE6221C}" dt="2024-03-27T15:40:58.117" v="1111" actId="680"/>
        <pc:sldMkLst>
          <pc:docMk/>
          <pc:sldMk cId="1194578378" sldId="5276"/>
        </pc:sldMkLst>
        <pc:spChg chg="mod">
          <ac:chgData name="Wenzel, Brooke" userId="672bf8d3-b15b-4e02-a6d1-39319a0df09b" providerId="ADAL" clId="{CCCE4CFF-3F2A-4EA6-91C2-D6132FE6221C}" dt="2024-03-27T15:40:58.117" v="1111" actId="680"/>
          <ac:spMkLst>
            <pc:docMk/>
            <pc:sldMk cId="1194578378" sldId="5276"/>
            <ac:spMk id="4" creationId="{8583F09E-05D8-CFB1-48B1-A404D65BE9E6}"/>
          </ac:spMkLst>
        </pc:spChg>
        <pc:spChg chg="mod">
          <ac:chgData name="Wenzel, Brooke" userId="672bf8d3-b15b-4e02-a6d1-39319a0df09b" providerId="ADAL" clId="{CCCE4CFF-3F2A-4EA6-91C2-D6132FE6221C}" dt="2024-03-27T15:40:58.117" v="1111" actId="680"/>
          <ac:spMkLst>
            <pc:docMk/>
            <pc:sldMk cId="1194578378" sldId="5276"/>
            <ac:spMk id="5" creationId="{C104F615-7010-7CB2-E56A-D254D8E31C86}"/>
          </ac:spMkLst>
        </pc:spChg>
        <pc:spChg chg="add del mod">
          <ac:chgData name="Wenzel, Brooke" userId="672bf8d3-b15b-4e02-a6d1-39319a0df09b" providerId="ADAL" clId="{CCCE4CFF-3F2A-4EA6-91C2-D6132FE6221C}" dt="2024-03-27T15:40:57.613" v="1108" actId="3680"/>
          <ac:spMkLst>
            <pc:docMk/>
            <pc:sldMk cId="1194578378" sldId="5276"/>
            <ac:spMk id="6" creationId="{3161729C-6D73-4C34-4E88-634EAE236D70}"/>
          </ac:spMkLst>
        </pc:spChg>
        <pc:graphicFrameChg chg="add del mod ord modGraphic">
          <ac:chgData name="Wenzel, Brooke" userId="672bf8d3-b15b-4e02-a6d1-39319a0df09b" providerId="ADAL" clId="{CCCE4CFF-3F2A-4EA6-91C2-D6132FE6221C}" dt="2024-03-27T15:40:57.613" v="1108" actId="3680"/>
          <ac:graphicFrameMkLst>
            <pc:docMk/>
            <pc:sldMk cId="1194578378" sldId="5276"/>
            <ac:graphicFrameMk id="7" creationId="{89C6AAA1-FDEC-2E19-8C08-17439578DA9D}"/>
          </ac:graphicFrameMkLst>
        </pc:graphicFrameChg>
      </pc:sldChg>
      <pc:sldChg chg="addSp delSp modSp new mod modClrScheme chgLayout">
        <pc:chgData name="Wenzel, Brooke" userId="672bf8d3-b15b-4e02-a6d1-39319a0df09b" providerId="ADAL" clId="{CCCE4CFF-3F2A-4EA6-91C2-D6132FE6221C}" dt="2024-03-27T15:45:31.940" v="1261" actId="13244"/>
        <pc:sldMkLst>
          <pc:docMk/>
          <pc:sldMk cId="2916385814" sldId="5276"/>
        </pc:sldMkLst>
        <pc:spChg chg="add del mod ord">
          <ac:chgData name="Wenzel, Brooke" userId="672bf8d3-b15b-4e02-a6d1-39319a0df09b" providerId="ADAL" clId="{CCCE4CFF-3F2A-4EA6-91C2-D6132FE6221C}" dt="2024-03-27T15:42:00.747" v="1122" actId="700"/>
          <ac:spMkLst>
            <pc:docMk/>
            <pc:sldMk cId="2916385814" sldId="5276"/>
            <ac:spMk id="2" creationId="{F08AF33C-6F59-9601-7C0F-6D35E02B6F49}"/>
          </ac:spMkLst>
        </pc:spChg>
        <pc:spChg chg="del">
          <ac:chgData name="Wenzel, Brooke" userId="672bf8d3-b15b-4e02-a6d1-39319a0df09b" providerId="ADAL" clId="{CCCE4CFF-3F2A-4EA6-91C2-D6132FE6221C}" dt="2024-03-27T15:41:49.570" v="1117"/>
          <ac:spMkLst>
            <pc:docMk/>
            <pc:sldMk cId="2916385814" sldId="5276"/>
            <ac:spMk id="3" creationId="{6B1E4BBB-8F8B-10E3-4E48-4492B6C65E97}"/>
          </ac:spMkLst>
        </pc:spChg>
        <pc:spChg chg="mod ord">
          <ac:chgData name="Wenzel, Brooke" userId="672bf8d3-b15b-4e02-a6d1-39319a0df09b" providerId="ADAL" clId="{CCCE4CFF-3F2A-4EA6-91C2-D6132FE6221C}" dt="2024-03-27T15:45:31.940" v="1261" actId="13244"/>
          <ac:spMkLst>
            <pc:docMk/>
            <pc:sldMk cId="2916385814" sldId="5276"/>
            <ac:spMk id="4" creationId="{C4B4022B-9A11-EBA8-6A82-879625AC2399}"/>
          </ac:spMkLst>
        </pc:spChg>
        <pc:spChg chg="add del mod ord">
          <ac:chgData name="Wenzel, Brooke" userId="672bf8d3-b15b-4e02-a6d1-39319a0df09b" providerId="ADAL" clId="{CCCE4CFF-3F2A-4EA6-91C2-D6132FE6221C}" dt="2024-03-27T15:42:00.747" v="1122" actId="700"/>
          <ac:spMkLst>
            <pc:docMk/>
            <pc:sldMk cId="2916385814" sldId="5276"/>
            <ac:spMk id="5" creationId="{54B5A285-6534-AFFE-5BA0-775D8EE6F5B0}"/>
          </ac:spMkLst>
        </pc:spChg>
        <pc:spChg chg="add del mod ord">
          <ac:chgData name="Wenzel, Brooke" userId="672bf8d3-b15b-4e02-a6d1-39319a0df09b" providerId="ADAL" clId="{CCCE4CFF-3F2A-4EA6-91C2-D6132FE6221C}" dt="2024-03-27T15:42:00.747" v="1122" actId="700"/>
          <ac:spMkLst>
            <pc:docMk/>
            <pc:sldMk cId="2916385814" sldId="5276"/>
            <ac:spMk id="6" creationId="{B31C1B89-DB1E-4D87-4E62-B967881F7D77}"/>
          </ac:spMkLst>
        </pc:spChg>
        <pc:spChg chg="add del mod ord">
          <ac:chgData name="Wenzel, Brooke" userId="672bf8d3-b15b-4e02-a6d1-39319a0df09b" providerId="ADAL" clId="{CCCE4CFF-3F2A-4EA6-91C2-D6132FE6221C}" dt="2024-03-27T15:41:58.032" v="1121" actId="700"/>
          <ac:spMkLst>
            <pc:docMk/>
            <pc:sldMk cId="2916385814" sldId="5276"/>
            <ac:spMk id="7" creationId="{195AC5AB-F730-581E-2E7B-05FAF2A0B2F0}"/>
          </ac:spMkLst>
        </pc:spChg>
        <pc:spChg chg="add del mod ord">
          <ac:chgData name="Wenzel, Brooke" userId="672bf8d3-b15b-4e02-a6d1-39319a0df09b" providerId="ADAL" clId="{CCCE4CFF-3F2A-4EA6-91C2-D6132FE6221C}" dt="2024-03-27T15:41:58.032" v="1121" actId="700"/>
          <ac:spMkLst>
            <pc:docMk/>
            <pc:sldMk cId="2916385814" sldId="5276"/>
            <ac:spMk id="8" creationId="{EB176A43-485B-817B-9E20-9B9592D7609A}"/>
          </ac:spMkLst>
        </pc:spChg>
        <pc:spChg chg="add del mod ord">
          <ac:chgData name="Wenzel, Brooke" userId="672bf8d3-b15b-4e02-a6d1-39319a0df09b" providerId="ADAL" clId="{CCCE4CFF-3F2A-4EA6-91C2-D6132FE6221C}" dt="2024-03-27T15:41:58.032" v="1121" actId="700"/>
          <ac:spMkLst>
            <pc:docMk/>
            <pc:sldMk cId="2916385814" sldId="5276"/>
            <ac:spMk id="9" creationId="{2F00D023-DC31-C482-8F66-1F1986C3BF8F}"/>
          </ac:spMkLst>
        </pc:spChg>
        <pc:spChg chg="add mod ord">
          <ac:chgData name="Wenzel, Brooke" userId="672bf8d3-b15b-4e02-a6d1-39319a0df09b" providerId="ADAL" clId="{CCCE4CFF-3F2A-4EA6-91C2-D6132FE6221C}" dt="2024-03-27T15:42:30.838" v="1198" actId="20577"/>
          <ac:spMkLst>
            <pc:docMk/>
            <pc:sldMk cId="2916385814" sldId="5276"/>
            <ac:spMk id="10" creationId="{DC65F3BC-1F37-63BB-F438-BFF765237B96}"/>
          </ac:spMkLst>
        </pc:spChg>
        <pc:spChg chg="add mod ord">
          <ac:chgData name="Wenzel, Brooke" userId="672bf8d3-b15b-4e02-a6d1-39319a0df09b" providerId="ADAL" clId="{CCCE4CFF-3F2A-4EA6-91C2-D6132FE6221C}" dt="2024-03-27T15:42:15.883" v="1139" actId="20577"/>
          <ac:spMkLst>
            <pc:docMk/>
            <pc:sldMk cId="2916385814" sldId="5276"/>
            <ac:spMk id="11" creationId="{080CB37A-8CB5-0C68-424D-EBD5E04601E8}"/>
          </ac:spMkLst>
        </pc:spChg>
        <pc:spChg chg="add mod ord">
          <ac:chgData name="Wenzel, Brooke" userId="672bf8d3-b15b-4e02-a6d1-39319a0df09b" providerId="ADAL" clId="{CCCE4CFF-3F2A-4EA6-91C2-D6132FE6221C}" dt="2024-03-27T15:42:24.997" v="1173" actId="20577"/>
          <ac:spMkLst>
            <pc:docMk/>
            <pc:sldMk cId="2916385814" sldId="5276"/>
            <ac:spMk id="12" creationId="{F0682FDB-3B40-0F9B-6028-1720C9B01E0A}"/>
          </ac:spMkLst>
        </pc:spChg>
        <pc:graphicFrameChg chg="add mod ord modGraphic">
          <ac:chgData name="Wenzel, Brooke" userId="672bf8d3-b15b-4e02-a6d1-39319a0df09b" providerId="ADAL" clId="{CCCE4CFF-3F2A-4EA6-91C2-D6132FE6221C}" dt="2024-03-27T15:43:35.775" v="1253"/>
          <ac:graphicFrameMkLst>
            <pc:docMk/>
            <pc:sldMk cId="2916385814" sldId="5276"/>
            <ac:graphicFrameMk id="31" creationId="{19110EC2-EE0A-1FB9-031F-643D78600392}"/>
          </ac:graphicFrameMkLst>
        </pc:graphicFrameChg>
      </pc:sldChg>
      <pc:sldChg chg="modSp del mod">
        <pc:chgData name="Wenzel, Brooke" userId="672bf8d3-b15b-4e02-a6d1-39319a0df09b" providerId="ADAL" clId="{CCCE4CFF-3F2A-4EA6-91C2-D6132FE6221C}" dt="2024-03-27T15:07:58.227" v="421" actId="47"/>
        <pc:sldMkLst>
          <pc:docMk/>
          <pc:sldMk cId="1605611278" sldId="5282"/>
        </pc:sldMkLst>
        <pc:spChg chg="ord">
          <ac:chgData name="Wenzel, Brooke" userId="672bf8d3-b15b-4e02-a6d1-39319a0df09b" providerId="ADAL" clId="{CCCE4CFF-3F2A-4EA6-91C2-D6132FE6221C}" dt="2024-03-26T13:06:16.695" v="390" actId="13244"/>
          <ac:spMkLst>
            <pc:docMk/>
            <pc:sldMk cId="1605611278" sldId="5282"/>
            <ac:spMk id="3" creationId="{6534CD50-2809-479D-637F-20081A1964A6}"/>
          </ac:spMkLst>
        </pc:spChg>
        <pc:picChg chg="mod">
          <ac:chgData name="Wenzel, Brooke" userId="672bf8d3-b15b-4e02-a6d1-39319a0df09b" providerId="ADAL" clId="{CCCE4CFF-3F2A-4EA6-91C2-D6132FE6221C}" dt="2024-03-26T13:04:33.596" v="123" actId="962"/>
          <ac:picMkLst>
            <pc:docMk/>
            <pc:sldMk cId="1605611278" sldId="5282"/>
            <ac:picMk id="6" creationId="{60112DB1-03EA-F12E-74BC-05922D296B15}"/>
          </ac:picMkLst>
        </pc:picChg>
        <pc:picChg chg="mod ord">
          <ac:chgData name="Wenzel, Brooke" userId="672bf8d3-b15b-4e02-a6d1-39319a0df09b" providerId="ADAL" clId="{CCCE4CFF-3F2A-4EA6-91C2-D6132FE6221C}" dt="2024-03-26T13:06:17.805" v="391" actId="13244"/>
          <ac:picMkLst>
            <pc:docMk/>
            <pc:sldMk cId="1605611278" sldId="5282"/>
            <ac:picMk id="8" creationId="{38B8F091-C664-9F6E-D771-8D3B1B0863B9}"/>
          </ac:picMkLst>
        </pc:picChg>
      </pc:sldChg>
      <pc:sldChg chg="modSp del mod">
        <pc:chgData name="Wenzel, Brooke" userId="672bf8d3-b15b-4e02-a6d1-39319a0df09b" providerId="ADAL" clId="{CCCE4CFF-3F2A-4EA6-91C2-D6132FE6221C}" dt="2024-03-27T15:07:58.227" v="421" actId="47"/>
        <pc:sldMkLst>
          <pc:docMk/>
          <pc:sldMk cId="2047095674" sldId="5283"/>
        </pc:sldMkLst>
        <pc:graphicFrameChg chg="mod modGraphic">
          <ac:chgData name="Wenzel, Brooke" userId="672bf8d3-b15b-4e02-a6d1-39319a0df09b" providerId="ADAL" clId="{CCCE4CFF-3F2A-4EA6-91C2-D6132FE6221C}" dt="2024-03-26T13:05:04.263" v="201" actId="962"/>
          <ac:graphicFrameMkLst>
            <pc:docMk/>
            <pc:sldMk cId="2047095674" sldId="5283"/>
            <ac:graphicFrameMk id="2" creationId="{71C2967B-0D89-E70C-701B-54ED434AEF74}"/>
          </ac:graphicFrameMkLst>
        </pc:graphicFrameChg>
      </pc:sldChg>
      <pc:sldChg chg="del">
        <pc:chgData name="Wenzel, Brooke" userId="672bf8d3-b15b-4e02-a6d1-39319a0df09b" providerId="ADAL" clId="{CCCE4CFF-3F2A-4EA6-91C2-D6132FE6221C}" dt="2024-03-27T15:07:58.227" v="421" actId="47"/>
        <pc:sldMkLst>
          <pc:docMk/>
          <pc:sldMk cId="295829625" sldId="5284"/>
        </pc:sldMkLst>
      </pc:sldChg>
      <pc:sldChg chg="modSp del mod">
        <pc:chgData name="Wenzel, Brooke" userId="672bf8d3-b15b-4e02-a6d1-39319a0df09b" providerId="ADAL" clId="{CCCE4CFF-3F2A-4EA6-91C2-D6132FE6221C}" dt="2024-03-27T15:07:58.227" v="421" actId="47"/>
        <pc:sldMkLst>
          <pc:docMk/>
          <pc:sldMk cId="0" sldId="5285"/>
        </pc:sldMkLst>
        <pc:grpChg chg="mod">
          <ac:chgData name="Wenzel, Brooke" userId="672bf8d3-b15b-4e02-a6d1-39319a0df09b" providerId="ADAL" clId="{CCCE4CFF-3F2A-4EA6-91C2-D6132FE6221C}" dt="2024-03-26T13:05:20.044" v="255" actId="962"/>
          <ac:grpSpMkLst>
            <pc:docMk/>
            <pc:sldMk cId="0" sldId="5285"/>
            <ac:grpSpMk id="9" creationId="{E18DB9FE-8219-2D8A-1387-0B66D132D7E6}"/>
          </ac:grpSpMkLst>
        </pc:grpChg>
        <pc:grpChg chg="mod">
          <ac:chgData name="Wenzel, Brooke" userId="672bf8d3-b15b-4e02-a6d1-39319a0df09b" providerId="ADAL" clId="{CCCE4CFF-3F2A-4EA6-91C2-D6132FE6221C}" dt="2024-03-26T13:05:34.542" v="385" actId="962"/>
          <ac:grpSpMkLst>
            <pc:docMk/>
            <pc:sldMk cId="0" sldId="5285"/>
            <ac:grpSpMk id="18" creationId="{C0F551DC-0490-E8A0-8726-BD408B24F2BB}"/>
          </ac:grpSpMkLst>
        </pc:grpChg>
      </pc:sldChg>
      <pc:sldMasterChg chg="delSldLayout">
        <pc:chgData name="Wenzel, Brooke" userId="672bf8d3-b15b-4e02-a6d1-39319a0df09b" providerId="ADAL" clId="{CCCE4CFF-3F2A-4EA6-91C2-D6132FE6221C}" dt="2024-03-27T15:17:15.198" v="608" actId="47"/>
        <pc:sldMasterMkLst>
          <pc:docMk/>
          <pc:sldMasterMk cId="2150711039" sldId="2147483676"/>
        </pc:sldMasterMkLst>
        <pc:sldLayoutChg chg="del">
          <pc:chgData name="Wenzel, Brooke" userId="672bf8d3-b15b-4e02-a6d1-39319a0df09b" providerId="ADAL" clId="{CCCE4CFF-3F2A-4EA6-91C2-D6132FE6221C}" dt="2024-03-27T15:07:58.227" v="421" actId="47"/>
          <pc:sldLayoutMkLst>
            <pc:docMk/>
            <pc:sldMasterMk cId="2150711039" sldId="2147483676"/>
            <pc:sldLayoutMk cId="1716422128" sldId="2147483707"/>
          </pc:sldLayoutMkLst>
        </pc:sldLayoutChg>
        <pc:sldLayoutChg chg="del">
          <pc:chgData name="Wenzel, Brooke" userId="672bf8d3-b15b-4e02-a6d1-39319a0df09b" providerId="ADAL" clId="{CCCE4CFF-3F2A-4EA6-91C2-D6132FE6221C}" dt="2024-03-27T15:17:15.198" v="608" actId="47"/>
          <pc:sldLayoutMkLst>
            <pc:docMk/>
            <pc:sldMasterMk cId="2150711039" sldId="2147483676"/>
            <pc:sldLayoutMk cId="3491531289" sldId="2147483707"/>
          </pc:sldLayoutMkLst>
        </pc:sldLayoutChg>
      </pc:sldMasterChg>
    </pc:docChg>
  </pc:docChgLst>
  <pc:docChgLst>
    <pc:chgData name="Severson, Annette" userId="199f3c28-b733-4b36-8b0e-b7eb6984ff94" providerId="ADAL" clId="{6E98CBBE-BB6F-436C-952A-26E5A6A332A9}"/>
    <pc:docChg chg="custSel modSld">
      <pc:chgData name="Severson, Annette" userId="199f3c28-b733-4b36-8b0e-b7eb6984ff94" providerId="ADAL" clId="{6E98CBBE-BB6F-436C-952A-26E5A6A332A9}" dt="2024-03-14T13:36:40.485" v="49" actId="20577"/>
      <pc:docMkLst>
        <pc:docMk/>
      </pc:docMkLst>
      <pc:sldChg chg="modSp mod">
        <pc:chgData name="Severson, Annette" userId="199f3c28-b733-4b36-8b0e-b7eb6984ff94" providerId="ADAL" clId="{6E98CBBE-BB6F-436C-952A-26E5A6A332A9}" dt="2024-03-14T13:36:40.485" v="49" actId="20577"/>
        <pc:sldMkLst>
          <pc:docMk/>
          <pc:sldMk cId="1140023789" sldId="5242"/>
        </pc:sldMkLst>
        <pc:spChg chg="mod">
          <ac:chgData name="Severson, Annette" userId="199f3c28-b733-4b36-8b0e-b7eb6984ff94" providerId="ADAL" clId="{6E98CBBE-BB6F-436C-952A-26E5A6A332A9}" dt="2024-03-14T13:36:40.485" v="49" actId="20577"/>
          <ac:spMkLst>
            <pc:docMk/>
            <pc:sldMk cId="1140023789" sldId="5242"/>
            <ac:spMk id="5" creationId="{7123A836-F9BC-F5BB-5901-BE1D2BB6EC74}"/>
          </ac:spMkLst>
        </pc:spChg>
      </pc:sldChg>
    </pc:docChg>
  </pc:docChgLst>
  <pc:docChgLst>
    <pc:chgData name="Ward, Reagan" userId="27291eb4-8241-4961-9e69-8c66e34cc5b0" providerId="ADAL" clId="{41390630-E8E8-4F66-B83F-0F0A52F0A092}"/>
    <pc:docChg chg="custSel addSld delSld modSld sldOrd">
      <pc:chgData name="Ward, Reagan" userId="27291eb4-8241-4961-9e69-8c66e34cc5b0" providerId="ADAL" clId="{41390630-E8E8-4F66-B83F-0F0A52F0A092}" dt="2024-03-14T14:06:50.991" v="3326" actId="20577"/>
      <pc:docMkLst>
        <pc:docMk/>
      </pc:docMkLst>
      <pc:sldChg chg="modSp mod">
        <pc:chgData name="Ward, Reagan" userId="27291eb4-8241-4961-9e69-8c66e34cc5b0" providerId="ADAL" clId="{41390630-E8E8-4F66-B83F-0F0A52F0A092}" dt="2024-03-12T20:01:22.934" v="13" actId="20577"/>
        <pc:sldMkLst>
          <pc:docMk/>
          <pc:sldMk cId="3044915438" sldId="256"/>
        </pc:sldMkLst>
        <pc:spChg chg="mod">
          <ac:chgData name="Ward, Reagan" userId="27291eb4-8241-4961-9e69-8c66e34cc5b0" providerId="ADAL" clId="{41390630-E8E8-4F66-B83F-0F0A52F0A092}" dt="2024-03-12T20:01:22.934" v="13" actId="20577"/>
          <ac:spMkLst>
            <pc:docMk/>
            <pc:sldMk cId="3044915438" sldId="256"/>
            <ac:spMk id="2" creationId="{00000000-0000-0000-0000-000000000000}"/>
          </ac:spMkLst>
        </pc:spChg>
      </pc:sldChg>
      <pc:sldChg chg="modSp">
        <pc:chgData name="Ward, Reagan" userId="27291eb4-8241-4961-9e69-8c66e34cc5b0" providerId="ADAL" clId="{41390630-E8E8-4F66-B83F-0F0A52F0A092}" dt="2024-03-12T20:06:21.397" v="306" actId="13244"/>
        <pc:sldMkLst>
          <pc:docMk/>
          <pc:sldMk cId="2593708883" sldId="258"/>
        </pc:sldMkLst>
        <pc:spChg chg="mod">
          <ac:chgData name="Ward, Reagan" userId="27291eb4-8241-4961-9e69-8c66e34cc5b0" providerId="ADAL" clId="{41390630-E8E8-4F66-B83F-0F0A52F0A092}" dt="2024-03-12T20:06:21.397" v="306" actId="13244"/>
          <ac:spMkLst>
            <pc:docMk/>
            <pc:sldMk cId="2593708883" sldId="258"/>
            <ac:spMk id="4" creationId="{E34EB3A8-6B52-C988-E206-6C496A9ADF3C}"/>
          </ac:spMkLst>
        </pc:spChg>
      </pc:sldChg>
      <pc:sldChg chg="del">
        <pc:chgData name="Ward, Reagan" userId="27291eb4-8241-4961-9e69-8c66e34cc5b0" providerId="ADAL" clId="{41390630-E8E8-4F66-B83F-0F0A52F0A092}" dt="2024-03-12T20:01:31.749" v="14" actId="47"/>
        <pc:sldMkLst>
          <pc:docMk/>
          <pc:sldMk cId="3427936062" sldId="260"/>
        </pc:sldMkLst>
      </pc:sldChg>
      <pc:sldChg chg="modSp mod">
        <pc:chgData name="Ward, Reagan" userId="27291eb4-8241-4961-9e69-8c66e34cc5b0" providerId="ADAL" clId="{41390630-E8E8-4F66-B83F-0F0A52F0A092}" dt="2024-03-13T22:08:29.318" v="369" actId="2165"/>
        <pc:sldMkLst>
          <pc:docMk/>
          <pc:sldMk cId="1212467416" sldId="261"/>
        </pc:sldMkLst>
        <pc:graphicFrameChg chg="modGraphic">
          <ac:chgData name="Ward, Reagan" userId="27291eb4-8241-4961-9e69-8c66e34cc5b0" providerId="ADAL" clId="{41390630-E8E8-4F66-B83F-0F0A52F0A092}" dt="2024-03-13T22:08:29.318" v="369"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41390630-E8E8-4F66-B83F-0F0A52F0A092}" dt="2024-03-12T20:01:49.256" v="15" actId="47"/>
        <pc:sldMkLst>
          <pc:docMk/>
          <pc:sldMk cId="1847781319" sldId="263"/>
        </pc:sldMkLst>
      </pc:sldChg>
      <pc:sldChg chg="del">
        <pc:chgData name="Ward, Reagan" userId="27291eb4-8241-4961-9e69-8c66e34cc5b0" providerId="ADAL" clId="{41390630-E8E8-4F66-B83F-0F0A52F0A092}" dt="2024-03-12T20:02:00.865" v="16" actId="47"/>
        <pc:sldMkLst>
          <pc:docMk/>
          <pc:sldMk cId="766479562" sldId="264"/>
        </pc:sldMkLst>
      </pc:sldChg>
      <pc:sldChg chg="modSp mod ord">
        <pc:chgData name="Ward, Reagan" userId="27291eb4-8241-4961-9e69-8c66e34cc5b0" providerId="ADAL" clId="{41390630-E8E8-4F66-B83F-0F0A52F0A092}" dt="2024-03-13T22:08:42.427" v="371"/>
        <pc:sldMkLst>
          <pc:docMk/>
          <pc:sldMk cId="587239845" sldId="265"/>
        </pc:sldMkLst>
        <pc:spChg chg="mod">
          <ac:chgData name="Ward, Reagan" userId="27291eb4-8241-4961-9e69-8c66e34cc5b0" providerId="ADAL" clId="{41390630-E8E8-4F66-B83F-0F0A52F0A092}" dt="2024-03-12T20:04:29.873" v="263" actId="20577"/>
          <ac:spMkLst>
            <pc:docMk/>
            <pc:sldMk cId="587239845" sldId="265"/>
            <ac:spMk id="2" creationId="{099EB1F9-197D-1644-7195-08326A23A2EF}"/>
          </ac:spMkLst>
        </pc:spChg>
        <pc:spChg chg="mod">
          <ac:chgData name="Ward, Reagan" userId="27291eb4-8241-4961-9e69-8c66e34cc5b0" providerId="ADAL" clId="{41390630-E8E8-4F66-B83F-0F0A52F0A092}" dt="2024-03-12T20:04:33.701" v="274" actId="20577"/>
          <ac:spMkLst>
            <pc:docMk/>
            <pc:sldMk cId="587239845" sldId="265"/>
            <ac:spMk id="3" creationId="{32F483EA-74E0-2213-F7F8-FE935127D6A0}"/>
          </ac:spMkLst>
        </pc:spChg>
      </pc:sldChg>
      <pc:sldChg chg="modSp del mod ord">
        <pc:chgData name="Ward, Reagan" userId="27291eb4-8241-4961-9e69-8c66e34cc5b0" providerId="ADAL" clId="{41390630-E8E8-4F66-B83F-0F0A52F0A092}" dt="2024-03-13T22:28:35.835" v="3130" actId="47"/>
        <pc:sldMkLst>
          <pc:docMk/>
          <pc:sldMk cId="485604172" sldId="266"/>
        </pc:sldMkLst>
        <pc:spChg chg="mod">
          <ac:chgData name="Ward, Reagan" userId="27291eb4-8241-4961-9e69-8c66e34cc5b0" providerId="ADAL" clId="{41390630-E8E8-4F66-B83F-0F0A52F0A092}" dt="2024-03-12T20:05:52.182" v="305" actId="20577"/>
          <ac:spMkLst>
            <pc:docMk/>
            <pc:sldMk cId="485604172" sldId="266"/>
            <ac:spMk id="2" creationId="{F186482D-B401-3FBC-9862-65B8439D637D}"/>
          </ac:spMkLst>
        </pc:spChg>
      </pc:sldChg>
      <pc:sldChg chg="addSp delSp modSp">
        <pc:chgData name="Ward, Reagan" userId="27291eb4-8241-4961-9e69-8c66e34cc5b0" providerId="ADAL" clId="{41390630-E8E8-4F66-B83F-0F0A52F0A092}" dt="2024-03-12T20:05:26.765" v="286"/>
        <pc:sldMkLst>
          <pc:docMk/>
          <pc:sldMk cId="3717000822" sldId="280"/>
        </pc:sldMkLst>
        <pc:spChg chg="add del mod">
          <ac:chgData name="Ward, Reagan" userId="27291eb4-8241-4961-9e69-8c66e34cc5b0" providerId="ADAL" clId="{41390630-E8E8-4F66-B83F-0F0A52F0A092}" dt="2024-03-12T20:05:26.765" v="286"/>
          <ac:spMkLst>
            <pc:docMk/>
            <pc:sldMk cId="3717000822" sldId="280"/>
            <ac:spMk id="4" creationId="{8F0AEE10-323D-D402-8DFC-E6BB2BCFDC73}"/>
          </ac:spMkLst>
        </pc:spChg>
        <pc:graphicFrameChg chg="mod">
          <ac:chgData name="Ward, Reagan" userId="27291eb4-8241-4961-9e69-8c66e34cc5b0" providerId="ADAL" clId="{41390630-E8E8-4F66-B83F-0F0A52F0A092}" dt="2024-03-12T20:05:17.991" v="284"/>
          <ac:graphicFrameMkLst>
            <pc:docMk/>
            <pc:sldMk cId="3717000822" sldId="280"/>
            <ac:graphicFrameMk id="12" creationId="{1AA09EE0-7419-6ED5-4AA1-CC9009509570}"/>
          </ac:graphicFrameMkLst>
        </pc:graphicFrameChg>
        <pc:picChg chg="add mod">
          <ac:chgData name="Ward, Reagan" userId="27291eb4-8241-4961-9e69-8c66e34cc5b0" providerId="ADAL" clId="{41390630-E8E8-4F66-B83F-0F0A52F0A092}" dt="2024-03-12T20:05:26.765" v="286"/>
          <ac:picMkLst>
            <pc:docMk/>
            <pc:sldMk cId="3717000822" sldId="280"/>
            <ac:picMk id="5" creationId="{B5B4DE60-90AA-D8CD-B1CA-E7870528CF54}"/>
          </ac:picMkLst>
        </pc:picChg>
        <pc:picChg chg="del">
          <ac:chgData name="Ward, Reagan" userId="27291eb4-8241-4961-9e69-8c66e34cc5b0" providerId="ADAL" clId="{41390630-E8E8-4F66-B83F-0F0A52F0A092}" dt="2024-03-12T20:05:24.248" v="285" actId="478"/>
          <ac:picMkLst>
            <pc:docMk/>
            <pc:sldMk cId="3717000822" sldId="280"/>
            <ac:picMk id="11" creationId="{ACA9F59E-C349-9E1E-DAAB-3BFA8BB2BAD6}"/>
          </ac:picMkLst>
        </pc:picChg>
      </pc:sldChg>
      <pc:sldChg chg="addSp delSp modSp mod ord modClrScheme chgLayout">
        <pc:chgData name="Ward, Reagan" userId="27291eb4-8241-4961-9e69-8c66e34cc5b0" providerId="ADAL" clId="{41390630-E8E8-4F66-B83F-0F0A52F0A092}" dt="2024-03-13T22:29:27.161" v="3132" actId="20577"/>
        <pc:sldMkLst>
          <pc:docMk/>
          <pc:sldMk cId="499285695" sldId="281"/>
        </pc:sldMkLst>
        <pc:spChg chg="del mod ord">
          <ac:chgData name="Ward, Reagan" userId="27291eb4-8241-4961-9e69-8c66e34cc5b0" providerId="ADAL" clId="{41390630-E8E8-4F66-B83F-0F0A52F0A092}" dt="2024-03-13T21:58:17.435" v="310" actId="700"/>
          <ac:spMkLst>
            <pc:docMk/>
            <pc:sldMk cId="499285695" sldId="281"/>
            <ac:spMk id="2" creationId="{0217BFC9-9688-01E1-4EE6-6838288578D9}"/>
          </ac:spMkLst>
        </pc:spChg>
        <pc:spChg chg="del mod ord">
          <ac:chgData name="Ward, Reagan" userId="27291eb4-8241-4961-9e69-8c66e34cc5b0" providerId="ADAL" clId="{41390630-E8E8-4F66-B83F-0F0A52F0A092}" dt="2024-03-13T21:58:17.435" v="310" actId="700"/>
          <ac:spMkLst>
            <pc:docMk/>
            <pc:sldMk cId="499285695" sldId="281"/>
            <ac:spMk id="3" creationId="{84476BB4-E793-2FBA-9AD6-DAA50B9371B8}"/>
          </ac:spMkLst>
        </pc:spChg>
        <pc:spChg chg="mod ord">
          <ac:chgData name="Ward, Reagan" userId="27291eb4-8241-4961-9e69-8c66e34cc5b0" providerId="ADAL" clId="{41390630-E8E8-4F66-B83F-0F0A52F0A092}" dt="2024-03-13T21:58:17.435" v="310" actId="700"/>
          <ac:spMkLst>
            <pc:docMk/>
            <pc:sldMk cId="499285695" sldId="281"/>
            <ac:spMk id="4" creationId="{0881A05E-6BDD-F77F-1AEC-FBD7A828E21E}"/>
          </ac:spMkLst>
        </pc:spChg>
        <pc:spChg chg="add mod ord">
          <ac:chgData name="Ward, Reagan" userId="27291eb4-8241-4961-9e69-8c66e34cc5b0" providerId="ADAL" clId="{41390630-E8E8-4F66-B83F-0F0A52F0A092}" dt="2024-03-13T22:09:13.491" v="386" actId="20577"/>
          <ac:spMkLst>
            <pc:docMk/>
            <pc:sldMk cId="499285695" sldId="281"/>
            <ac:spMk id="5" creationId="{D1C8F9DE-D21E-1025-CC57-3ACD76E303E7}"/>
          </ac:spMkLst>
        </pc:spChg>
        <pc:spChg chg="add mod ord">
          <ac:chgData name="Ward, Reagan" userId="27291eb4-8241-4961-9e69-8c66e34cc5b0" providerId="ADAL" clId="{41390630-E8E8-4F66-B83F-0F0A52F0A092}" dt="2024-03-13T22:29:27.161" v="3132" actId="20577"/>
          <ac:spMkLst>
            <pc:docMk/>
            <pc:sldMk cId="499285695" sldId="281"/>
            <ac:spMk id="6" creationId="{E8650951-3B6C-31EB-EB85-2BFD6F3C5E57}"/>
          </ac:spMkLst>
        </pc:spChg>
        <pc:spChg chg="add del mod ord">
          <ac:chgData name="Ward, Reagan" userId="27291eb4-8241-4961-9e69-8c66e34cc5b0" providerId="ADAL" clId="{41390630-E8E8-4F66-B83F-0F0A52F0A092}" dt="2024-03-13T22:15:21.114" v="1218"/>
          <ac:spMkLst>
            <pc:docMk/>
            <pc:sldMk cId="499285695" sldId="281"/>
            <ac:spMk id="7" creationId="{F6F265DE-5DE0-7A36-8DB2-14E8E2EC03D9}"/>
          </ac:spMkLst>
        </pc:spChg>
        <pc:spChg chg="add del mod ord">
          <ac:chgData name="Ward, Reagan" userId="27291eb4-8241-4961-9e69-8c66e34cc5b0" providerId="ADAL" clId="{41390630-E8E8-4F66-B83F-0F0A52F0A092}" dt="2024-03-13T22:15:27.162" v="1220"/>
          <ac:spMkLst>
            <pc:docMk/>
            <pc:sldMk cId="499285695" sldId="281"/>
            <ac:spMk id="8" creationId="{D4B09F37-42ED-2D1D-7AA2-F2A0DE211942}"/>
          </ac:spMkLst>
        </pc:spChg>
        <pc:spChg chg="del mod ord">
          <ac:chgData name="Ward, Reagan" userId="27291eb4-8241-4961-9e69-8c66e34cc5b0" providerId="ADAL" clId="{41390630-E8E8-4F66-B83F-0F0A52F0A092}" dt="2024-03-13T21:58:17.435" v="310" actId="700"/>
          <ac:spMkLst>
            <pc:docMk/>
            <pc:sldMk cId="499285695" sldId="281"/>
            <ac:spMk id="9" creationId="{75793EF5-F475-E749-2C90-E00265E6225E}"/>
          </ac:spMkLst>
        </pc:spChg>
        <pc:spChg chg="del">
          <ac:chgData name="Ward, Reagan" userId="27291eb4-8241-4961-9e69-8c66e34cc5b0" providerId="ADAL" clId="{41390630-E8E8-4F66-B83F-0F0A52F0A092}" dt="2024-03-13T21:58:17.435" v="310" actId="700"/>
          <ac:spMkLst>
            <pc:docMk/>
            <pc:sldMk cId="499285695" sldId="281"/>
            <ac:spMk id="10" creationId="{694A8A9D-63BF-11AB-C0D8-4063C15410C1}"/>
          </ac:spMkLst>
        </pc:spChg>
        <pc:spChg chg="del">
          <ac:chgData name="Ward, Reagan" userId="27291eb4-8241-4961-9e69-8c66e34cc5b0" providerId="ADAL" clId="{41390630-E8E8-4F66-B83F-0F0A52F0A092}" dt="2024-03-13T21:58:17.435" v="310" actId="700"/>
          <ac:spMkLst>
            <pc:docMk/>
            <pc:sldMk cId="499285695" sldId="281"/>
            <ac:spMk id="11" creationId="{C31C1E91-D964-78E3-73C9-9165F833B05E}"/>
          </ac:spMkLst>
        </pc:spChg>
        <pc:spChg chg="del mod ord">
          <ac:chgData name="Ward, Reagan" userId="27291eb4-8241-4961-9e69-8c66e34cc5b0" providerId="ADAL" clId="{41390630-E8E8-4F66-B83F-0F0A52F0A092}" dt="2024-03-13T21:58:17.435" v="310" actId="700"/>
          <ac:spMkLst>
            <pc:docMk/>
            <pc:sldMk cId="499285695" sldId="281"/>
            <ac:spMk id="12" creationId="{030BD77E-E0F2-8095-CE7C-11535337AFBC}"/>
          </ac:spMkLst>
        </pc:spChg>
        <pc:spChg chg="del">
          <ac:chgData name="Ward, Reagan" userId="27291eb4-8241-4961-9e69-8c66e34cc5b0" providerId="ADAL" clId="{41390630-E8E8-4F66-B83F-0F0A52F0A092}" dt="2024-03-13T21:58:17.435" v="310" actId="700"/>
          <ac:spMkLst>
            <pc:docMk/>
            <pc:sldMk cId="499285695" sldId="281"/>
            <ac:spMk id="13" creationId="{E86FD73D-7F03-EF6F-A1CF-E7FEDAB2146E}"/>
          </ac:spMkLst>
        </pc:spChg>
        <pc:spChg chg="add mod">
          <ac:chgData name="Ward, Reagan" userId="27291eb4-8241-4961-9e69-8c66e34cc5b0" providerId="ADAL" clId="{41390630-E8E8-4F66-B83F-0F0A52F0A092}" dt="2024-03-13T22:15:21.189" v="1219" actId="27636"/>
          <ac:spMkLst>
            <pc:docMk/>
            <pc:sldMk cId="499285695" sldId="281"/>
            <ac:spMk id="14" creationId="{23E06134-DA07-08A9-2979-241796736A14}"/>
          </ac:spMkLst>
        </pc:spChg>
        <pc:spChg chg="add mod">
          <ac:chgData name="Ward, Reagan" userId="27291eb4-8241-4961-9e69-8c66e34cc5b0" providerId="ADAL" clId="{41390630-E8E8-4F66-B83F-0F0A52F0A092}" dt="2024-03-13T22:15:27.226" v="1221" actId="27636"/>
          <ac:spMkLst>
            <pc:docMk/>
            <pc:sldMk cId="499285695" sldId="281"/>
            <ac:spMk id="15" creationId="{BA0E2D31-DD6F-FBDD-4470-BF4D7D40D5CE}"/>
          </ac:spMkLst>
        </pc:spChg>
      </pc:sldChg>
      <pc:sldChg chg="del">
        <pc:chgData name="Ward, Reagan" userId="27291eb4-8241-4961-9e69-8c66e34cc5b0" providerId="ADAL" clId="{41390630-E8E8-4F66-B83F-0F0A52F0A092}" dt="2024-03-13T21:58:13.925" v="309" actId="47"/>
        <pc:sldMkLst>
          <pc:docMk/>
          <pc:sldMk cId="4006630429" sldId="282"/>
        </pc:sldMkLst>
      </pc:sldChg>
      <pc:sldChg chg="add">
        <pc:chgData name="Ward, Reagan" userId="27291eb4-8241-4961-9e69-8c66e34cc5b0" providerId="ADAL" clId="{41390630-E8E8-4F66-B83F-0F0A52F0A092}" dt="2024-03-12T20:04:25.079" v="244"/>
        <pc:sldMkLst>
          <pc:docMk/>
          <pc:sldMk cId="2676792760" sldId="4693"/>
        </pc:sldMkLst>
      </pc:sldChg>
      <pc:sldChg chg="add">
        <pc:chgData name="Ward, Reagan" userId="27291eb4-8241-4961-9e69-8c66e34cc5b0" providerId="ADAL" clId="{41390630-E8E8-4F66-B83F-0F0A52F0A092}" dt="2024-03-12T20:04:25.079" v="244"/>
        <pc:sldMkLst>
          <pc:docMk/>
          <pc:sldMk cId="462835190" sldId="4696"/>
        </pc:sldMkLst>
      </pc:sldChg>
      <pc:sldChg chg="modSp mod">
        <pc:chgData name="Ward, Reagan" userId="27291eb4-8241-4961-9e69-8c66e34cc5b0" providerId="ADAL" clId="{41390630-E8E8-4F66-B83F-0F0A52F0A092}" dt="2024-03-14T14:04:45.128" v="3316"/>
        <pc:sldMkLst>
          <pc:docMk/>
          <pc:sldMk cId="1037917088" sldId="5098"/>
        </pc:sldMkLst>
        <pc:spChg chg="mod">
          <ac:chgData name="Ward, Reagan" userId="27291eb4-8241-4961-9e69-8c66e34cc5b0" providerId="ADAL" clId="{41390630-E8E8-4F66-B83F-0F0A52F0A092}" dt="2024-03-12T20:02:19.966" v="17" actId="20577"/>
          <ac:spMkLst>
            <pc:docMk/>
            <pc:sldMk cId="1037917088" sldId="5098"/>
            <ac:spMk id="2" creationId="{4B7FF1C4-2323-7F44-D7D7-3B31FDABA823}"/>
          </ac:spMkLst>
        </pc:spChg>
        <pc:graphicFrameChg chg="mod modGraphic">
          <ac:chgData name="Ward, Reagan" userId="27291eb4-8241-4961-9e69-8c66e34cc5b0" providerId="ADAL" clId="{41390630-E8E8-4F66-B83F-0F0A52F0A092}" dt="2024-03-14T14:04:45.128" v="3316"/>
          <ac:graphicFrameMkLst>
            <pc:docMk/>
            <pc:sldMk cId="1037917088" sldId="5098"/>
            <ac:graphicFrameMk id="5" creationId="{5E4612F7-68C6-57CA-E918-38EF641F73CF}"/>
          </ac:graphicFrameMkLst>
        </pc:graphicFrameChg>
      </pc:sldChg>
      <pc:sldChg chg="add">
        <pc:chgData name="Ward, Reagan" userId="27291eb4-8241-4961-9e69-8c66e34cc5b0" providerId="ADAL" clId="{41390630-E8E8-4F66-B83F-0F0A52F0A092}" dt="2024-03-13T22:28:33.886" v="3129"/>
        <pc:sldMkLst>
          <pc:docMk/>
          <pc:sldMk cId="3638216352" sldId="5110"/>
        </pc:sldMkLst>
      </pc:sldChg>
      <pc:sldChg chg="add">
        <pc:chgData name="Ward, Reagan" userId="27291eb4-8241-4961-9e69-8c66e34cc5b0" providerId="ADAL" clId="{41390630-E8E8-4F66-B83F-0F0A52F0A092}" dt="2024-03-12T20:04:25.079" v="244"/>
        <pc:sldMkLst>
          <pc:docMk/>
          <pc:sldMk cId="1667029438" sldId="5232"/>
        </pc:sldMkLst>
      </pc:sldChg>
      <pc:sldChg chg="add">
        <pc:chgData name="Ward, Reagan" userId="27291eb4-8241-4961-9e69-8c66e34cc5b0" providerId="ADAL" clId="{41390630-E8E8-4F66-B83F-0F0A52F0A092}" dt="2024-03-12T20:04:25.079" v="244"/>
        <pc:sldMkLst>
          <pc:docMk/>
          <pc:sldMk cId="1385979322" sldId="5240"/>
        </pc:sldMkLst>
      </pc:sldChg>
      <pc:sldChg chg="add">
        <pc:chgData name="Ward, Reagan" userId="27291eb4-8241-4961-9e69-8c66e34cc5b0" providerId="ADAL" clId="{41390630-E8E8-4F66-B83F-0F0A52F0A092}" dt="2024-03-12T20:04:25.079" v="244"/>
        <pc:sldMkLst>
          <pc:docMk/>
          <pc:sldMk cId="3017123571" sldId="5279"/>
        </pc:sldMkLst>
      </pc:sldChg>
      <pc:sldChg chg="modSp mod ord">
        <pc:chgData name="Ward, Reagan" userId="27291eb4-8241-4961-9e69-8c66e34cc5b0" providerId="ADAL" clId="{41390630-E8E8-4F66-B83F-0F0A52F0A092}" dt="2024-03-13T22:08:42.427" v="371"/>
        <pc:sldMkLst>
          <pc:docMk/>
          <pc:sldMk cId="2346652842" sldId="5280"/>
        </pc:sldMkLst>
        <pc:spChg chg="mod">
          <ac:chgData name="Ward, Reagan" userId="27291eb4-8241-4961-9e69-8c66e34cc5b0" providerId="ADAL" clId="{41390630-E8E8-4F66-B83F-0F0A52F0A092}" dt="2024-03-13T21:58:04.233" v="308" actId="1076"/>
          <ac:spMkLst>
            <pc:docMk/>
            <pc:sldMk cId="2346652842" sldId="5280"/>
            <ac:spMk id="2" creationId="{C85F46F8-8062-5F77-EB55-743C7BDBC4AC}"/>
          </ac:spMkLst>
        </pc:spChg>
        <pc:graphicFrameChg chg="modGraphic">
          <ac:chgData name="Ward, Reagan" userId="27291eb4-8241-4961-9e69-8c66e34cc5b0" providerId="ADAL" clId="{41390630-E8E8-4F66-B83F-0F0A52F0A092}" dt="2024-03-13T21:57:56.250" v="307" actId="2165"/>
          <ac:graphicFrameMkLst>
            <pc:docMk/>
            <pc:sldMk cId="2346652842" sldId="5280"/>
            <ac:graphicFrameMk id="11" creationId="{780DE0DD-9BB7-AE13-A949-63CE50CD4C77}"/>
          </ac:graphicFrameMkLst>
        </pc:graphicFrameChg>
      </pc:sldChg>
      <pc:sldChg chg="addSp delSp modSp new mod">
        <pc:chgData name="Ward, Reagan" userId="27291eb4-8241-4961-9e69-8c66e34cc5b0" providerId="ADAL" clId="{41390630-E8E8-4F66-B83F-0F0A52F0A092}" dt="2024-03-14T14:06:50.991" v="3326" actId="20577"/>
        <pc:sldMkLst>
          <pc:docMk/>
          <pc:sldMk cId="2971041812" sldId="5281"/>
        </pc:sldMkLst>
        <pc:spChg chg="mod">
          <ac:chgData name="Ward, Reagan" userId="27291eb4-8241-4961-9e69-8c66e34cc5b0" providerId="ADAL" clId="{41390630-E8E8-4F66-B83F-0F0A52F0A092}" dt="2024-03-13T22:16:59.857" v="1519" actId="20577"/>
          <ac:spMkLst>
            <pc:docMk/>
            <pc:sldMk cId="2971041812" sldId="5281"/>
            <ac:spMk id="2" creationId="{E729730E-523D-2958-23A4-3ED93AD6AFD8}"/>
          </ac:spMkLst>
        </pc:spChg>
        <pc:spChg chg="mod">
          <ac:chgData name="Ward, Reagan" userId="27291eb4-8241-4961-9e69-8c66e34cc5b0" providerId="ADAL" clId="{41390630-E8E8-4F66-B83F-0F0A52F0A092}" dt="2024-03-14T14:06:50.991" v="3326" actId="20577"/>
          <ac:spMkLst>
            <pc:docMk/>
            <pc:sldMk cId="2971041812" sldId="5281"/>
            <ac:spMk id="3" creationId="{D4EA507E-E762-7C10-9A44-129DF343FCCD}"/>
          </ac:spMkLst>
        </pc:spChg>
        <pc:spChg chg="del">
          <ac:chgData name="Ward, Reagan" userId="27291eb4-8241-4961-9e69-8c66e34cc5b0" providerId="ADAL" clId="{41390630-E8E8-4F66-B83F-0F0A52F0A092}" dt="2024-03-13T22:21:04.794" v="2273"/>
          <ac:spMkLst>
            <pc:docMk/>
            <pc:sldMk cId="2971041812" sldId="5281"/>
            <ac:spMk id="5" creationId="{7B44B6F7-C25C-B0A6-CB6D-9F4DB59F5534}"/>
          </ac:spMkLst>
        </pc:spChg>
        <pc:spChg chg="del">
          <ac:chgData name="Ward, Reagan" userId="27291eb4-8241-4961-9e69-8c66e34cc5b0" providerId="ADAL" clId="{41390630-E8E8-4F66-B83F-0F0A52F0A092}" dt="2024-03-13T22:21:09.773" v="2274"/>
          <ac:spMkLst>
            <pc:docMk/>
            <pc:sldMk cId="2971041812" sldId="5281"/>
            <ac:spMk id="6" creationId="{E97EA418-6C57-00C8-3950-E52FD251CA19}"/>
          </ac:spMkLst>
        </pc:spChg>
        <pc:spChg chg="add mod">
          <ac:chgData name="Ward, Reagan" userId="27291eb4-8241-4961-9e69-8c66e34cc5b0" providerId="ADAL" clId="{41390630-E8E8-4F66-B83F-0F0A52F0A092}" dt="2024-03-13T22:21:04.794" v="2273"/>
          <ac:spMkLst>
            <pc:docMk/>
            <pc:sldMk cId="2971041812" sldId="5281"/>
            <ac:spMk id="7" creationId="{C9B5D1F6-ACE7-3B56-80F1-29B59BF7DE47}"/>
          </ac:spMkLst>
        </pc:spChg>
        <pc:spChg chg="add mod">
          <ac:chgData name="Ward, Reagan" userId="27291eb4-8241-4961-9e69-8c66e34cc5b0" providerId="ADAL" clId="{41390630-E8E8-4F66-B83F-0F0A52F0A092}" dt="2024-03-13T22:21:09.773" v="2274"/>
          <ac:spMkLst>
            <pc:docMk/>
            <pc:sldMk cId="2971041812" sldId="5281"/>
            <ac:spMk id="8" creationId="{AB58A4A2-E318-186A-3EE8-5D5A35121226}"/>
          </ac:spMkLst>
        </pc:spChg>
      </pc:sldChg>
    </pc:docChg>
  </pc:docChgLst>
  <pc:docChgLst>
    <pc:chgData name="Severson, Annette" userId="199f3c28-b733-4b36-8b0e-b7eb6984ff94" providerId="ADAL" clId="{77855EDB-C73C-4089-8787-68799E99AEB4}"/>
    <pc:docChg chg="custSel modSld">
      <pc:chgData name="Severson, Annette" userId="199f3c28-b733-4b36-8b0e-b7eb6984ff94" providerId="ADAL" clId="{77855EDB-C73C-4089-8787-68799E99AEB4}" dt="2024-03-28T13:29:18.128" v="22" actId="6549"/>
      <pc:docMkLst>
        <pc:docMk/>
      </pc:docMkLst>
      <pc:sldChg chg="modSp mod">
        <pc:chgData name="Severson, Annette" userId="199f3c28-b733-4b36-8b0e-b7eb6984ff94" providerId="ADAL" clId="{77855EDB-C73C-4089-8787-68799E99AEB4}" dt="2024-03-28T13:28:59.515" v="20" actId="20577"/>
        <pc:sldMkLst>
          <pc:docMk/>
          <pc:sldMk cId="1140023789" sldId="5242"/>
        </pc:sldMkLst>
        <pc:spChg chg="mod">
          <ac:chgData name="Severson, Annette" userId="199f3c28-b733-4b36-8b0e-b7eb6984ff94" providerId="ADAL" clId="{77855EDB-C73C-4089-8787-68799E99AEB4}" dt="2024-03-28T13:28:59.515" v="20" actId="20577"/>
          <ac:spMkLst>
            <pc:docMk/>
            <pc:sldMk cId="1140023789" sldId="5242"/>
            <ac:spMk id="5" creationId="{7123A836-F9BC-F5BB-5901-BE1D2BB6EC74}"/>
          </ac:spMkLst>
        </pc:spChg>
      </pc:sldChg>
      <pc:sldChg chg="modSp mod">
        <pc:chgData name="Severson, Annette" userId="199f3c28-b733-4b36-8b0e-b7eb6984ff94" providerId="ADAL" clId="{77855EDB-C73C-4089-8787-68799E99AEB4}" dt="2024-03-28T13:29:18.128" v="22" actId="6549"/>
        <pc:sldMkLst>
          <pc:docMk/>
          <pc:sldMk cId="3469979626" sldId="5256"/>
        </pc:sldMkLst>
        <pc:spChg chg="mod">
          <ac:chgData name="Severson, Annette" userId="199f3c28-b733-4b36-8b0e-b7eb6984ff94" providerId="ADAL" clId="{77855EDB-C73C-4089-8787-68799E99AEB4}" dt="2024-03-28T13:29:18.128" v="22" actId="6549"/>
          <ac:spMkLst>
            <pc:docMk/>
            <pc:sldMk cId="3469979626" sldId="5256"/>
            <ac:spMk id="6" creationId="{D2CCBAEC-4A80-177C-D324-3741DD2901BF}"/>
          </ac:spMkLst>
        </pc:spChg>
      </pc:sldChg>
    </pc:docChg>
  </pc:docChgLst>
  <pc:docChgLst>
    <pc:chgData name="Hoffman, Peter" userId="673cee94-26bd-4c2a-ab82-1b3669e2f049" providerId="ADAL" clId="{8010E85F-1668-417F-AC44-00C1B90D28FD}"/>
    <pc:docChg chg="modSld">
      <pc:chgData name="Hoffman, Peter" userId="673cee94-26bd-4c2a-ab82-1b3669e2f049" providerId="ADAL" clId="{8010E85F-1668-417F-AC44-00C1B90D28FD}" dt="2024-03-13T22:02:14.603" v="0" actId="20577"/>
      <pc:docMkLst>
        <pc:docMk/>
      </pc:docMkLst>
      <pc:sldChg chg="modSp mod">
        <pc:chgData name="Hoffman, Peter" userId="673cee94-26bd-4c2a-ab82-1b3669e2f049" providerId="ADAL" clId="{8010E85F-1668-417F-AC44-00C1B90D28FD}" dt="2024-03-13T22:02:14.603" v="0" actId="20577"/>
        <pc:sldMkLst>
          <pc:docMk/>
          <pc:sldMk cId="1212467416" sldId="261"/>
        </pc:sldMkLst>
        <pc:graphicFrameChg chg="modGraphic">
          <ac:chgData name="Hoffman, Peter" userId="673cee94-26bd-4c2a-ab82-1b3669e2f049" providerId="ADAL" clId="{8010E85F-1668-417F-AC44-00C1B90D28FD}" dt="2024-03-13T22:02:14.603" v="0" actId="20577"/>
          <ac:graphicFrameMkLst>
            <pc:docMk/>
            <pc:sldMk cId="1212467416" sldId="261"/>
            <ac:graphicFrameMk id="5" creationId="{9C3641C5-EC4F-D3EA-E4A2-8ABB597C5BAA}"/>
          </ac:graphicFrameMkLst>
        </pc:graphicFrameChg>
      </pc:sldChg>
    </pc:docChg>
  </pc:docChgLst>
  <pc:docChgLst>
    <pc:chgData name="Rhodes, Tara" userId="S::rhodes_t@cde.state.co.us::566307b0-1e17-4826-87e1-0feb85a922f2" providerId="AD" clId="Web-{482C01CD-73CE-1EA7-626B-C10413E907EF}"/>
    <pc:docChg chg="modSld">
      <pc:chgData name="Rhodes, Tara" userId="S::rhodes_t@cde.state.co.us::566307b0-1e17-4826-87e1-0feb85a922f2" providerId="AD" clId="Web-{482C01CD-73CE-1EA7-626B-C10413E907EF}" dt="2024-03-14T13:41:13.346" v="373" actId="20577"/>
      <pc:docMkLst>
        <pc:docMk/>
      </pc:docMkLst>
      <pc:sldChg chg="modSp">
        <pc:chgData name="Rhodes, Tara" userId="S::rhodes_t@cde.state.co.us::566307b0-1e17-4826-87e1-0feb85a922f2" providerId="AD" clId="Web-{482C01CD-73CE-1EA7-626B-C10413E907EF}" dt="2024-03-14T13:41:13.346" v="373" actId="20577"/>
        <pc:sldMkLst>
          <pc:docMk/>
          <pc:sldMk cId="574699222" sldId="5264"/>
        </pc:sldMkLst>
        <pc:spChg chg="mod">
          <ac:chgData name="Rhodes, Tara" userId="S::rhodes_t@cde.state.co.us::566307b0-1e17-4826-87e1-0feb85a922f2" providerId="AD" clId="Web-{482C01CD-73CE-1EA7-626B-C10413E907EF}" dt="2024-03-14T13:37:41.281" v="18" actId="20577"/>
          <ac:spMkLst>
            <pc:docMk/>
            <pc:sldMk cId="574699222" sldId="5264"/>
            <ac:spMk id="2" creationId="{ACA726EC-2F9E-4C79-AAD1-F05F59B63374}"/>
          </ac:spMkLst>
        </pc:spChg>
        <pc:spChg chg="mod">
          <ac:chgData name="Rhodes, Tara" userId="S::rhodes_t@cde.state.co.us::566307b0-1e17-4826-87e1-0feb85a922f2" providerId="AD" clId="Web-{482C01CD-73CE-1EA7-626B-C10413E907EF}" dt="2024-03-14T13:41:13.346" v="373" actId="20577"/>
          <ac:spMkLst>
            <pc:docMk/>
            <pc:sldMk cId="574699222" sldId="5264"/>
            <ac:spMk id="3" creationId="{BFCD49D6-CC66-AAC0-24B9-1E2C6E1E16CD}"/>
          </ac:spMkLst>
        </pc:spChg>
      </pc:sldChg>
      <pc:sldChg chg="modSp">
        <pc:chgData name="Rhodes, Tara" userId="S::rhodes_t@cde.state.co.us::566307b0-1e17-4826-87e1-0feb85a922f2" providerId="AD" clId="Web-{482C01CD-73CE-1EA7-626B-C10413E907EF}" dt="2024-03-14T13:36:52.062" v="5" actId="20577"/>
        <pc:sldMkLst>
          <pc:docMk/>
          <pc:sldMk cId="539742569" sldId="5265"/>
        </pc:sldMkLst>
        <pc:spChg chg="mod">
          <ac:chgData name="Rhodes, Tara" userId="S::rhodes_t@cde.state.co.us::566307b0-1e17-4826-87e1-0feb85a922f2" providerId="AD" clId="Web-{482C01CD-73CE-1EA7-626B-C10413E907EF}" dt="2024-03-14T13:36:52.062" v="5" actId="20577"/>
          <ac:spMkLst>
            <pc:docMk/>
            <pc:sldMk cId="539742569" sldId="5265"/>
            <ac:spMk id="3" creationId="{A03BBD54-23DA-8910-DAAD-BE5CE44177BF}"/>
          </ac:spMkLst>
        </pc:spChg>
      </pc:sldChg>
    </pc:docChg>
  </pc:docChgLst>
  <pc:docChgLst>
    <pc:chgData name="Ward, Reagan" userId="27291eb4-8241-4961-9e69-8c66e34cc5b0" providerId="ADAL" clId="{9807669D-4FD9-41FC-9B5A-2E791577BFE9}"/>
    <pc:docChg chg="modSld">
      <pc:chgData name="Ward, Reagan" userId="27291eb4-8241-4961-9e69-8c66e34cc5b0" providerId="ADAL" clId="{9807669D-4FD9-41FC-9B5A-2E791577BFE9}" dt="2024-03-12T19:53:57.259" v="37" actId="20577"/>
      <pc:docMkLst>
        <pc:docMk/>
      </pc:docMkLst>
      <pc:sldChg chg="modSp mod">
        <pc:chgData name="Ward, Reagan" userId="27291eb4-8241-4961-9e69-8c66e34cc5b0" providerId="ADAL" clId="{9807669D-4FD9-41FC-9B5A-2E791577BFE9}" dt="2024-03-12T19:53:57.259" v="37" actId="20577"/>
        <pc:sldMkLst>
          <pc:docMk/>
          <pc:sldMk cId="485604172" sldId="266"/>
        </pc:sldMkLst>
        <pc:spChg chg="mod">
          <ac:chgData name="Ward, Reagan" userId="27291eb4-8241-4961-9e69-8c66e34cc5b0" providerId="ADAL" clId="{9807669D-4FD9-41FC-9B5A-2E791577BFE9}" dt="2024-03-12T19:53:57.259" v="37" actId="20577"/>
          <ac:spMkLst>
            <pc:docMk/>
            <pc:sldMk cId="485604172" sldId="266"/>
            <ac:spMk id="2" creationId="{F186482D-B401-3FBC-9862-65B8439D637D}"/>
          </ac:spMkLst>
        </pc:spChg>
      </pc:sldChg>
    </pc:docChg>
  </pc:docChgLst>
  <pc:docChgLst>
    <pc:chgData name="Hoffman, Peter" userId="673cee94-26bd-4c2a-ab82-1b3669e2f049" providerId="ADAL" clId="{76095287-7BCF-4AD9-98C3-B73ABECBAFA8}"/>
    <pc:docChg chg="delSld modSld">
      <pc:chgData name="Hoffman, Peter" userId="673cee94-26bd-4c2a-ab82-1b3669e2f049" providerId="ADAL" clId="{76095287-7BCF-4AD9-98C3-B73ABECBAFA8}" dt="2024-03-25T22:27:14.842" v="78" actId="2696"/>
      <pc:docMkLst>
        <pc:docMk/>
      </pc:docMkLst>
      <pc:sldChg chg="modSp mod">
        <pc:chgData name="Hoffman, Peter" userId="673cee94-26bd-4c2a-ab82-1b3669e2f049" providerId="ADAL" clId="{76095287-7BCF-4AD9-98C3-B73ABECBAFA8}" dt="2024-03-25T22:26:05.720" v="1" actId="20577"/>
        <pc:sldMkLst>
          <pc:docMk/>
          <pc:sldMk cId="3044915438" sldId="256"/>
        </pc:sldMkLst>
        <pc:spChg chg="mod">
          <ac:chgData name="Hoffman, Peter" userId="673cee94-26bd-4c2a-ab82-1b3669e2f049" providerId="ADAL" clId="{76095287-7BCF-4AD9-98C3-B73ABECBAFA8}" dt="2024-03-25T22:26:05.720" v="1" actId="20577"/>
          <ac:spMkLst>
            <pc:docMk/>
            <pc:sldMk cId="3044915438" sldId="256"/>
            <ac:spMk id="2" creationId="{00000000-0000-0000-0000-000000000000}"/>
          </ac:spMkLst>
        </pc:spChg>
      </pc:sldChg>
      <pc:sldChg chg="modSp mod">
        <pc:chgData name="Hoffman, Peter" userId="673cee94-26bd-4c2a-ab82-1b3669e2f049" providerId="ADAL" clId="{76095287-7BCF-4AD9-98C3-B73ABECBAFA8}" dt="2024-03-25T22:26:57.199" v="76" actId="20577"/>
        <pc:sldMkLst>
          <pc:docMk/>
          <pc:sldMk cId="1212467416" sldId="261"/>
        </pc:sldMkLst>
        <pc:graphicFrameChg chg="modGraphic">
          <ac:chgData name="Hoffman, Peter" userId="673cee94-26bd-4c2a-ab82-1b3669e2f049" providerId="ADAL" clId="{76095287-7BCF-4AD9-98C3-B73ABECBAFA8}" dt="2024-03-25T22:26:57.199" v="76" actId="20577"/>
          <ac:graphicFrameMkLst>
            <pc:docMk/>
            <pc:sldMk cId="1212467416" sldId="261"/>
            <ac:graphicFrameMk id="5" creationId="{9C3641C5-EC4F-D3EA-E4A2-8ABB597C5BAA}"/>
          </ac:graphicFrameMkLst>
        </pc:graphicFrameChg>
      </pc:sldChg>
      <pc:sldChg chg="modSp">
        <pc:chgData name="Hoffman, Peter" userId="673cee94-26bd-4c2a-ab82-1b3669e2f049" providerId="ADAL" clId="{76095287-7BCF-4AD9-98C3-B73ABECBAFA8}" dt="2024-03-25T22:26:19.364" v="11" actId="20577"/>
        <pc:sldMkLst>
          <pc:docMk/>
          <pc:sldMk cId="3717000822" sldId="280"/>
        </pc:sldMkLst>
        <pc:graphicFrameChg chg="mod">
          <ac:chgData name="Hoffman, Peter" userId="673cee94-26bd-4c2a-ab82-1b3669e2f049" providerId="ADAL" clId="{76095287-7BCF-4AD9-98C3-B73ABECBAFA8}" dt="2024-03-25T22:26:19.364" v="11"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76095287-7BCF-4AD9-98C3-B73ABECBAFA8}" dt="2024-03-25T22:27:08.714" v="77" actId="2696"/>
        <pc:sldMkLst>
          <pc:docMk/>
          <pc:sldMk cId="1282840071" sldId="5251"/>
        </pc:sldMkLst>
      </pc:sldChg>
      <pc:sldChg chg="del">
        <pc:chgData name="Hoffman, Peter" userId="673cee94-26bd-4c2a-ab82-1b3669e2f049" providerId="ADAL" clId="{76095287-7BCF-4AD9-98C3-B73ABECBAFA8}" dt="2024-03-25T22:27:08.714" v="77" actId="2696"/>
        <pc:sldMkLst>
          <pc:docMk/>
          <pc:sldMk cId="455365083" sldId="5252"/>
        </pc:sldMkLst>
      </pc:sldChg>
      <pc:sldChg chg="del">
        <pc:chgData name="Hoffman, Peter" userId="673cee94-26bd-4c2a-ab82-1b3669e2f049" providerId="ADAL" clId="{76095287-7BCF-4AD9-98C3-B73ABECBAFA8}" dt="2024-03-25T22:27:08.714" v="77" actId="2696"/>
        <pc:sldMkLst>
          <pc:docMk/>
          <pc:sldMk cId="1692652593" sldId="5253"/>
        </pc:sldMkLst>
      </pc:sldChg>
      <pc:sldChg chg="del">
        <pc:chgData name="Hoffman, Peter" userId="673cee94-26bd-4c2a-ab82-1b3669e2f049" providerId="ADAL" clId="{76095287-7BCF-4AD9-98C3-B73ABECBAFA8}" dt="2024-03-25T22:27:08.714" v="77" actId="2696"/>
        <pc:sldMkLst>
          <pc:docMk/>
          <pc:sldMk cId="1662154973" sldId="5254"/>
        </pc:sldMkLst>
      </pc:sldChg>
      <pc:sldChg chg="del">
        <pc:chgData name="Hoffman, Peter" userId="673cee94-26bd-4c2a-ab82-1b3669e2f049" providerId="ADAL" clId="{76095287-7BCF-4AD9-98C3-B73ABECBAFA8}" dt="2024-03-25T22:27:14.842" v="78" actId="2696"/>
        <pc:sldMkLst>
          <pc:docMk/>
          <pc:sldMk cId="1674923396" sldId="5257"/>
        </pc:sldMkLst>
      </pc:sldChg>
      <pc:sldChg chg="del">
        <pc:chgData name="Hoffman, Peter" userId="673cee94-26bd-4c2a-ab82-1b3669e2f049" providerId="ADAL" clId="{76095287-7BCF-4AD9-98C3-B73ABECBAFA8}" dt="2024-03-25T22:27:14.842" v="78" actId="2696"/>
        <pc:sldMkLst>
          <pc:docMk/>
          <pc:sldMk cId="2771021526" sldId="5258"/>
        </pc:sldMkLst>
      </pc:sldChg>
      <pc:sldChg chg="del">
        <pc:chgData name="Hoffman, Peter" userId="673cee94-26bd-4c2a-ab82-1b3669e2f049" providerId="ADAL" clId="{76095287-7BCF-4AD9-98C3-B73ABECBAFA8}" dt="2024-03-25T22:27:08.714" v="77" actId="2696"/>
        <pc:sldMkLst>
          <pc:docMk/>
          <pc:sldMk cId="839735590" sldId="5259"/>
        </pc:sldMkLst>
      </pc:sldChg>
      <pc:sldChg chg="del">
        <pc:chgData name="Hoffman, Peter" userId="673cee94-26bd-4c2a-ab82-1b3669e2f049" providerId="ADAL" clId="{76095287-7BCF-4AD9-98C3-B73ABECBAFA8}" dt="2024-03-25T22:27:08.714" v="77" actId="2696"/>
        <pc:sldMkLst>
          <pc:docMk/>
          <pc:sldMk cId="2117569817" sldId="5260"/>
        </pc:sldMkLst>
      </pc:sldChg>
      <pc:sldChg chg="del">
        <pc:chgData name="Hoffman, Peter" userId="673cee94-26bd-4c2a-ab82-1b3669e2f049" providerId="ADAL" clId="{76095287-7BCF-4AD9-98C3-B73ABECBAFA8}" dt="2024-03-25T22:27:14.842" v="78" actId="2696"/>
        <pc:sldMkLst>
          <pc:docMk/>
          <pc:sldMk cId="2991779798" sldId="5279"/>
        </pc:sldMkLst>
      </pc:sldChg>
      <pc:sldChg chg="del">
        <pc:chgData name="Hoffman, Peter" userId="673cee94-26bd-4c2a-ab82-1b3669e2f049" providerId="ADAL" clId="{76095287-7BCF-4AD9-98C3-B73ABECBAFA8}" dt="2024-03-25T22:27:14.842" v="78" actId="2696"/>
        <pc:sldMkLst>
          <pc:docMk/>
          <pc:sldMk cId="4215640846" sldId="5280"/>
        </pc:sldMkLst>
      </pc:sldChg>
      <pc:sldChg chg="del">
        <pc:chgData name="Hoffman, Peter" userId="673cee94-26bd-4c2a-ab82-1b3669e2f049" providerId="ADAL" clId="{76095287-7BCF-4AD9-98C3-B73ABECBAFA8}" dt="2024-03-25T22:27:14.842" v="78" actId="2696"/>
        <pc:sldMkLst>
          <pc:docMk/>
          <pc:sldMk cId="1321202143" sldId="5281"/>
        </pc:sldMkLst>
      </pc:sldChg>
    </pc:docChg>
  </pc:docChgLst>
  <pc:docChgLst>
    <pc:chgData name="Gudka, Dawna" userId="823cceae-331b-41d6-9a63-34ad6d1db55c" providerId="ADAL" clId="{B6B3B7D8-B9CA-4563-A2A8-DA566900D558}"/>
    <pc:docChg chg="undo custSel addSld delSld modSld sldOrd">
      <pc:chgData name="Gudka, Dawna" userId="823cceae-331b-41d6-9a63-34ad6d1db55c" providerId="ADAL" clId="{B6B3B7D8-B9CA-4563-A2A8-DA566900D558}" dt="2024-03-28T00:59:26.271" v="1122" actId="20577"/>
      <pc:docMkLst>
        <pc:docMk/>
      </pc:docMkLst>
      <pc:sldChg chg="ord">
        <pc:chgData name="Gudka, Dawna" userId="823cceae-331b-41d6-9a63-34ad6d1db55c" providerId="ADAL" clId="{B6B3B7D8-B9CA-4563-A2A8-DA566900D558}" dt="2024-03-26T13:58:44.253" v="144"/>
        <pc:sldMkLst>
          <pc:docMk/>
          <pc:sldMk cId="3717000822" sldId="280"/>
        </pc:sldMkLst>
      </pc:sldChg>
      <pc:sldChg chg="modSp mod">
        <pc:chgData name="Gudka, Dawna" userId="823cceae-331b-41d6-9a63-34ad6d1db55c" providerId="ADAL" clId="{B6B3B7D8-B9CA-4563-A2A8-DA566900D558}" dt="2024-03-28T00:57:53.267" v="1112" actId="2"/>
        <pc:sldMkLst>
          <pc:docMk/>
          <pc:sldMk cId="4141676678" sldId="283"/>
        </pc:sldMkLst>
        <pc:spChg chg="mod">
          <ac:chgData name="Gudka, Dawna" userId="823cceae-331b-41d6-9a63-34ad6d1db55c" providerId="ADAL" clId="{B6B3B7D8-B9CA-4563-A2A8-DA566900D558}" dt="2024-03-28T00:57:53.267" v="1112" actId="2"/>
          <ac:spMkLst>
            <pc:docMk/>
            <pc:sldMk cId="4141676678" sldId="283"/>
            <ac:spMk id="2" creationId="{8D3A017B-8EAE-DBEB-61C6-391F67C502F2}"/>
          </ac:spMkLst>
        </pc:spChg>
        <pc:spChg chg="mod">
          <ac:chgData name="Gudka, Dawna" userId="823cceae-331b-41d6-9a63-34ad6d1db55c" providerId="ADAL" clId="{B6B3B7D8-B9CA-4563-A2A8-DA566900D558}" dt="2024-03-28T00:57:47.633" v="1107" actId="2"/>
          <ac:spMkLst>
            <pc:docMk/>
            <pc:sldMk cId="4141676678" sldId="283"/>
            <ac:spMk id="5" creationId="{6A4EC1D2-FE09-35C6-B8A8-FA94E7F7E7EA}"/>
          </ac:spMkLst>
        </pc:spChg>
        <pc:spChg chg="mod">
          <ac:chgData name="Gudka, Dawna" userId="823cceae-331b-41d6-9a63-34ad6d1db55c" providerId="ADAL" clId="{B6B3B7D8-B9CA-4563-A2A8-DA566900D558}" dt="2024-03-28T00:57:51.093" v="1109" actId="2"/>
          <ac:spMkLst>
            <pc:docMk/>
            <pc:sldMk cId="4141676678" sldId="283"/>
            <ac:spMk id="6" creationId="{0C89954A-C5A6-529B-3607-A1A5FDA4A4D6}"/>
          </ac:spMkLst>
        </pc:spChg>
      </pc:sldChg>
      <pc:sldChg chg="ord">
        <pc:chgData name="Gudka, Dawna" userId="823cceae-331b-41d6-9a63-34ad6d1db55c" providerId="ADAL" clId="{B6B3B7D8-B9CA-4563-A2A8-DA566900D558}" dt="2024-03-26T13:58:24.861" v="142"/>
        <pc:sldMkLst>
          <pc:docMk/>
          <pc:sldMk cId="3135651420" sldId="5096"/>
        </pc:sldMkLst>
      </pc:sldChg>
      <pc:sldChg chg="modSp mod">
        <pc:chgData name="Gudka, Dawna" userId="823cceae-331b-41d6-9a63-34ad6d1db55c" providerId="ADAL" clId="{B6B3B7D8-B9CA-4563-A2A8-DA566900D558}" dt="2024-03-26T13:27:50.974" v="36" actId="2165"/>
        <pc:sldMkLst>
          <pc:docMk/>
          <pc:sldMk cId="3227145924" sldId="5097"/>
        </pc:sldMkLst>
        <pc:graphicFrameChg chg="modGraphic">
          <ac:chgData name="Gudka, Dawna" userId="823cceae-331b-41d6-9a63-34ad6d1db55c" providerId="ADAL" clId="{B6B3B7D8-B9CA-4563-A2A8-DA566900D558}" dt="2024-03-26T13:27:50.974" v="36" actId="2165"/>
          <ac:graphicFrameMkLst>
            <pc:docMk/>
            <pc:sldMk cId="3227145924" sldId="5097"/>
            <ac:graphicFrameMk id="7" creationId="{2864BB53-F741-4FFC-0348-1AC10AD60EEB}"/>
          </ac:graphicFrameMkLst>
        </pc:graphicFrameChg>
      </pc:sldChg>
      <pc:sldChg chg="modSp mod">
        <pc:chgData name="Gudka, Dawna" userId="823cceae-331b-41d6-9a63-34ad6d1db55c" providerId="ADAL" clId="{B6B3B7D8-B9CA-4563-A2A8-DA566900D558}" dt="2024-03-26T13:40:59.864" v="140" actId="20577"/>
        <pc:sldMkLst>
          <pc:docMk/>
          <pc:sldMk cId="1037917088" sldId="5098"/>
        </pc:sldMkLst>
        <pc:graphicFrameChg chg="modGraphic">
          <ac:chgData name="Gudka, Dawna" userId="823cceae-331b-41d6-9a63-34ad6d1db55c" providerId="ADAL" clId="{B6B3B7D8-B9CA-4563-A2A8-DA566900D558}" dt="2024-03-26T13:40:59.864" v="140"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B6B3B7D8-B9CA-4563-A2A8-DA566900D558}" dt="2024-03-28T00:59:26.271" v="1122" actId="20577"/>
        <pc:sldMkLst>
          <pc:docMk/>
          <pc:sldMk cId="462030027" sldId="5248"/>
        </pc:sldMkLst>
        <pc:spChg chg="mod">
          <ac:chgData name="Gudka, Dawna" userId="823cceae-331b-41d6-9a63-34ad6d1db55c" providerId="ADAL" clId="{B6B3B7D8-B9CA-4563-A2A8-DA566900D558}" dt="2024-03-28T00:59:26.271" v="1122" actId="20577"/>
          <ac:spMkLst>
            <pc:docMk/>
            <pc:sldMk cId="462030027" sldId="5248"/>
            <ac:spMk id="7" creationId="{E2C0C4B3-670F-DB0F-22C8-D944D321DD5A}"/>
          </ac:spMkLst>
        </pc:spChg>
        <pc:graphicFrameChg chg="modGraphic">
          <ac:chgData name="Gudka, Dawna" userId="823cceae-331b-41d6-9a63-34ad6d1db55c" providerId="ADAL" clId="{B6B3B7D8-B9CA-4563-A2A8-DA566900D558}" dt="2024-03-28T00:35:30.168" v="816" actId="13926"/>
          <ac:graphicFrameMkLst>
            <pc:docMk/>
            <pc:sldMk cId="462030027" sldId="5248"/>
            <ac:graphicFrameMk id="11" creationId="{A04CD6D1-6A3D-9538-C5C4-5C2BE1C4B80C}"/>
          </ac:graphicFrameMkLst>
        </pc:graphicFrameChg>
      </pc:sldChg>
      <pc:sldChg chg="del">
        <pc:chgData name="Gudka, Dawna" userId="823cceae-331b-41d6-9a63-34ad6d1db55c" providerId="ADAL" clId="{B6B3B7D8-B9CA-4563-A2A8-DA566900D558}" dt="2024-03-26T14:09:23.222" v="186" actId="2696"/>
        <pc:sldMkLst>
          <pc:docMk/>
          <pc:sldMk cId="3955129141" sldId="5249"/>
        </pc:sldMkLst>
      </pc:sldChg>
      <pc:sldChg chg="addSp delSp modSp mod">
        <pc:chgData name="Gudka, Dawna" userId="823cceae-331b-41d6-9a63-34ad6d1db55c" providerId="ADAL" clId="{B6B3B7D8-B9CA-4563-A2A8-DA566900D558}" dt="2024-03-28T00:53:40.500" v="1092" actId="20577"/>
        <pc:sldMkLst>
          <pc:docMk/>
          <pc:sldMk cId="837026567" sldId="5270"/>
        </pc:sldMkLst>
        <pc:spChg chg="mod">
          <ac:chgData name="Gudka, Dawna" userId="823cceae-331b-41d6-9a63-34ad6d1db55c" providerId="ADAL" clId="{B6B3B7D8-B9CA-4563-A2A8-DA566900D558}" dt="2024-03-28T00:40:24.341" v="1041" actId="14100"/>
          <ac:spMkLst>
            <pc:docMk/>
            <pc:sldMk cId="837026567" sldId="5270"/>
            <ac:spMk id="2" creationId="{66713938-E161-45CB-AF58-CF8596E22319}"/>
          </ac:spMkLst>
        </pc:spChg>
        <pc:spChg chg="ord">
          <ac:chgData name="Gudka, Dawna" userId="823cceae-331b-41d6-9a63-34ad6d1db55c" providerId="ADAL" clId="{B6B3B7D8-B9CA-4563-A2A8-DA566900D558}" dt="2024-03-28T00:36:25.178" v="817" actId="13244"/>
          <ac:spMkLst>
            <pc:docMk/>
            <pc:sldMk cId="837026567" sldId="5270"/>
            <ac:spMk id="4" creationId="{494E1D71-6C83-31E8-3077-2828516BEA55}"/>
          </ac:spMkLst>
        </pc:spChg>
        <pc:spChg chg="add mod">
          <ac:chgData name="Gudka, Dawna" userId="823cceae-331b-41d6-9a63-34ad6d1db55c" providerId="ADAL" clId="{B6B3B7D8-B9CA-4563-A2A8-DA566900D558}" dt="2024-03-28T00:53:40.500" v="1092" actId="20577"/>
          <ac:spMkLst>
            <pc:docMk/>
            <pc:sldMk cId="837026567" sldId="5270"/>
            <ac:spMk id="5" creationId="{1A7D6F2C-3167-B038-D279-C66E85413C6A}"/>
          </ac:spMkLst>
        </pc:spChg>
        <pc:spChg chg="ord">
          <ac:chgData name="Gudka, Dawna" userId="823cceae-331b-41d6-9a63-34ad6d1db55c" providerId="ADAL" clId="{B6B3B7D8-B9CA-4563-A2A8-DA566900D558}" dt="2024-03-28T00:36:32.092" v="818" actId="13244"/>
          <ac:spMkLst>
            <pc:docMk/>
            <pc:sldMk cId="837026567" sldId="5270"/>
            <ac:spMk id="12" creationId="{A7486438-03DB-C4C1-E112-5F42F8950FF3}"/>
          </ac:spMkLst>
        </pc:spChg>
        <pc:spChg chg="ord">
          <ac:chgData name="Gudka, Dawna" userId="823cceae-331b-41d6-9a63-34ad6d1db55c" providerId="ADAL" clId="{B6B3B7D8-B9CA-4563-A2A8-DA566900D558}" dt="2024-03-28T00:36:36.196" v="819" actId="13244"/>
          <ac:spMkLst>
            <pc:docMk/>
            <pc:sldMk cId="837026567" sldId="5270"/>
            <ac:spMk id="13" creationId="{9CE7AB9B-71E7-7B1D-F64B-B7F797445D0C}"/>
          </ac:spMkLst>
        </pc:spChg>
        <pc:graphicFrameChg chg="del">
          <ac:chgData name="Gudka, Dawna" userId="823cceae-331b-41d6-9a63-34ad6d1db55c" providerId="ADAL" clId="{B6B3B7D8-B9CA-4563-A2A8-DA566900D558}" dt="2024-03-26T14:09:42.869" v="187" actId="478"/>
          <ac:graphicFrameMkLst>
            <pc:docMk/>
            <pc:sldMk cId="837026567" sldId="5270"/>
            <ac:graphicFrameMk id="18" creationId="{B25A8FC7-04A0-3ACD-C137-CDD77CC392CD}"/>
          </ac:graphicFrameMkLst>
        </pc:graphicFrameChg>
        <pc:picChg chg="add mod">
          <ac:chgData name="Gudka, Dawna" userId="823cceae-331b-41d6-9a63-34ad6d1db55c" providerId="ADAL" clId="{B6B3B7D8-B9CA-4563-A2A8-DA566900D558}" dt="2024-03-28T00:39:23.569" v="887" actId="1076"/>
          <ac:picMkLst>
            <pc:docMk/>
            <pc:sldMk cId="837026567" sldId="5270"/>
            <ac:picMk id="3" creationId="{A82D38B0-34E2-9876-CBE7-5AD347D3EA74}"/>
          </ac:picMkLst>
        </pc:picChg>
        <pc:picChg chg="add del mod">
          <ac:chgData name="Gudka, Dawna" userId="823cceae-331b-41d6-9a63-34ad6d1db55c" providerId="ADAL" clId="{B6B3B7D8-B9CA-4563-A2A8-DA566900D558}" dt="2024-03-28T00:38:19.501" v="826" actId="478"/>
          <ac:picMkLst>
            <pc:docMk/>
            <pc:sldMk cId="837026567" sldId="5270"/>
            <ac:picMk id="6" creationId="{7AABF3A6-80DC-2CB7-1F78-8B2A93B2E938}"/>
          </ac:picMkLst>
        </pc:picChg>
      </pc:sldChg>
      <pc:sldChg chg="delSp modSp add mod">
        <pc:chgData name="Gudka, Dawna" userId="823cceae-331b-41d6-9a63-34ad6d1db55c" providerId="ADAL" clId="{B6B3B7D8-B9CA-4563-A2A8-DA566900D558}" dt="2024-03-28T00:55:45.969" v="1106" actId="5793"/>
        <pc:sldMkLst>
          <pc:docMk/>
          <pc:sldMk cId="2900907903" sldId="5283"/>
        </pc:sldMkLst>
        <pc:spChg chg="mod">
          <ac:chgData name="Gudka, Dawna" userId="823cceae-331b-41d6-9a63-34ad6d1db55c" providerId="ADAL" clId="{B6B3B7D8-B9CA-4563-A2A8-DA566900D558}" dt="2024-03-28T00:41:09.125" v="1087" actId="14100"/>
          <ac:spMkLst>
            <pc:docMk/>
            <pc:sldMk cId="2900907903" sldId="5283"/>
            <ac:spMk id="2" creationId="{66713938-E161-45CB-AF58-CF8596E22319}"/>
          </ac:spMkLst>
        </pc:spChg>
        <pc:spChg chg="mod">
          <ac:chgData name="Gudka, Dawna" userId="823cceae-331b-41d6-9a63-34ad6d1db55c" providerId="ADAL" clId="{B6B3B7D8-B9CA-4563-A2A8-DA566900D558}" dt="2024-03-28T00:55:45.969" v="1106" actId="5793"/>
          <ac:spMkLst>
            <pc:docMk/>
            <pc:sldMk cId="2900907903" sldId="5283"/>
            <ac:spMk id="5" creationId="{1A7D6F2C-3167-B038-D279-C66E85413C6A}"/>
          </ac:spMkLst>
        </pc:spChg>
        <pc:picChg chg="del">
          <ac:chgData name="Gudka, Dawna" userId="823cceae-331b-41d6-9a63-34ad6d1db55c" providerId="ADAL" clId="{B6B3B7D8-B9CA-4563-A2A8-DA566900D558}" dt="2024-03-28T00:38:50.033" v="835" actId="478"/>
          <ac:picMkLst>
            <pc:docMk/>
            <pc:sldMk cId="2900907903" sldId="5283"/>
            <ac:picMk id="3" creationId="{A82D38B0-34E2-9876-CBE7-5AD347D3EA74}"/>
          </ac:picMkLst>
        </pc:picChg>
        <pc:picChg chg="mod">
          <ac:chgData name="Gudka, Dawna" userId="823cceae-331b-41d6-9a63-34ad6d1db55c" providerId="ADAL" clId="{B6B3B7D8-B9CA-4563-A2A8-DA566900D558}" dt="2024-03-28T00:39:04.047" v="843" actId="1076"/>
          <ac:picMkLst>
            <pc:docMk/>
            <pc:sldMk cId="2900907903" sldId="5283"/>
            <ac:picMk id="6" creationId="{7AABF3A6-80DC-2CB7-1F78-8B2A93B2E938}"/>
          </ac:picMkLst>
        </pc:picChg>
      </pc:sldChg>
    </pc:docChg>
  </pc:docChgLst>
  <pc:docChgLst>
    <pc:chgData name="Ward, Reagan" userId="27291eb4-8241-4961-9e69-8c66e34cc5b0" providerId="ADAL" clId="{61BF9105-E251-4EE8-BED4-A2BFC07813E7}"/>
    <pc:docChg chg="custSel addSld delSld modSld sldOrd">
      <pc:chgData name="Ward, Reagan" userId="27291eb4-8241-4961-9e69-8c66e34cc5b0" providerId="ADAL" clId="{61BF9105-E251-4EE8-BED4-A2BFC07813E7}" dt="2024-03-28T14:09:44.632" v="3767" actId="13244"/>
      <pc:docMkLst>
        <pc:docMk/>
      </pc:docMkLst>
      <pc:sldChg chg="add">
        <pc:chgData name="Ward, Reagan" userId="27291eb4-8241-4961-9e69-8c66e34cc5b0" providerId="ADAL" clId="{61BF9105-E251-4EE8-BED4-A2BFC07813E7}" dt="2024-03-27T18:44:31.061" v="3712"/>
        <pc:sldMkLst>
          <pc:docMk/>
          <pc:sldMk cId="3638216352" sldId="5110"/>
        </pc:sldMkLst>
      </pc:sldChg>
      <pc:sldChg chg="addSp delSp modSp mod chgLayout">
        <pc:chgData name="Ward, Reagan" userId="27291eb4-8241-4961-9e69-8c66e34cc5b0" providerId="ADAL" clId="{61BF9105-E251-4EE8-BED4-A2BFC07813E7}" dt="2024-03-28T14:09:44.632" v="3767" actId="13244"/>
        <pc:sldMkLst>
          <pc:docMk/>
          <pc:sldMk cId="462030027" sldId="5248"/>
        </pc:sldMkLst>
        <pc:spChg chg="add del mod">
          <ac:chgData name="Ward, Reagan" userId="27291eb4-8241-4961-9e69-8c66e34cc5b0" providerId="ADAL" clId="{61BF9105-E251-4EE8-BED4-A2BFC07813E7}" dt="2024-03-28T14:09:29.854" v="3764" actId="6264"/>
          <ac:spMkLst>
            <pc:docMk/>
            <pc:sldMk cId="462030027" sldId="5248"/>
            <ac:spMk id="2" creationId="{7E2EC58D-412C-328B-40F7-930E4557D721}"/>
          </ac:spMkLst>
        </pc:spChg>
        <pc:spChg chg="add del mod">
          <ac:chgData name="Ward, Reagan" userId="27291eb4-8241-4961-9e69-8c66e34cc5b0" providerId="ADAL" clId="{61BF9105-E251-4EE8-BED4-A2BFC07813E7}" dt="2024-03-28T14:09:29.854" v="3764" actId="6264"/>
          <ac:spMkLst>
            <pc:docMk/>
            <pc:sldMk cId="462030027" sldId="5248"/>
            <ac:spMk id="3" creationId="{02EFB262-7716-5B6F-482F-5F551BEF7F0D}"/>
          </ac:spMkLst>
        </pc:spChg>
        <pc:spChg chg="mod ord">
          <ac:chgData name="Ward, Reagan" userId="27291eb4-8241-4961-9e69-8c66e34cc5b0" providerId="ADAL" clId="{61BF9105-E251-4EE8-BED4-A2BFC07813E7}" dt="2024-03-28T14:09:44.632" v="3767" actId="13244"/>
          <ac:spMkLst>
            <pc:docMk/>
            <pc:sldMk cId="462030027" sldId="5248"/>
            <ac:spMk id="4" creationId="{1AC518DB-AD87-0779-A5E7-664F421DB0E4}"/>
          </ac:spMkLst>
        </pc:spChg>
        <pc:spChg chg="add del mod">
          <ac:chgData name="Ward, Reagan" userId="27291eb4-8241-4961-9e69-8c66e34cc5b0" providerId="ADAL" clId="{61BF9105-E251-4EE8-BED4-A2BFC07813E7}" dt="2024-03-28T14:09:29.854" v="3764" actId="6264"/>
          <ac:spMkLst>
            <pc:docMk/>
            <pc:sldMk cId="462030027" sldId="5248"/>
            <ac:spMk id="5" creationId="{5386EB90-4F1A-EEA3-2F69-F495A5085CCC}"/>
          </ac:spMkLst>
        </pc:spChg>
        <pc:spChg chg="add del mod">
          <ac:chgData name="Ward, Reagan" userId="27291eb4-8241-4961-9e69-8c66e34cc5b0" providerId="ADAL" clId="{61BF9105-E251-4EE8-BED4-A2BFC07813E7}" dt="2024-03-28T14:09:29.854" v="3764" actId="6264"/>
          <ac:spMkLst>
            <pc:docMk/>
            <pc:sldMk cId="462030027" sldId="5248"/>
            <ac:spMk id="6" creationId="{9AEA6030-BF3D-D625-C982-814EFA3C5C4B}"/>
          </ac:spMkLst>
        </pc:spChg>
        <pc:spChg chg="mod ord">
          <ac:chgData name="Ward, Reagan" userId="27291eb4-8241-4961-9e69-8c66e34cc5b0" providerId="ADAL" clId="{61BF9105-E251-4EE8-BED4-A2BFC07813E7}" dt="2024-03-28T14:09:29.903" v="3765" actId="27636"/>
          <ac:spMkLst>
            <pc:docMk/>
            <pc:sldMk cId="462030027" sldId="5248"/>
            <ac:spMk id="7" creationId="{E2C0C4B3-670F-DB0F-22C8-D944D321DD5A}"/>
          </ac:spMkLst>
        </pc:spChg>
        <pc:spChg chg="mod ord">
          <ac:chgData name="Ward, Reagan" userId="27291eb4-8241-4961-9e69-8c66e34cc5b0" providerId="ADAL" clId="{61BF9105-E251-4EE8-BED4-A2BFC07813E7}" dt="2024-03-28T14:09:29.854" v="3764" actId="6264"/>
          <ac:spMkLst>
            <pc:docMk/>
            <pc:sldMk cId="462030027" sldId="5248"/>
            <ac:spMk id="8" creationId="{9382C41F-E527-17A4-1AFE-1D2AD8AC8473}"/>
          </ac:spMkLst>
        </pc:spChg>
        <pc:spChg chg="mod ord">
          <ac:chgData name="Ward, Reagan" userId="27291eb4-8241-4961-9e69-8c66e34cc5b0" providerId="ADAL" clId="{61BF9105-E251-4EE8-BED4-A2BFC07813E7}" dt="2024-03-28T14:09:29.854" v="3764" actId="6264"/>
          <ac:spMkLst>
            <pc:docMk/>
            <pc:sldMk cId="462030027" sldId="5248"/>
            <ac:spMk id="9" creationId="{E65CC5DC-32DE-F53C-1575-342170D8BEA3}"/>
          </ac:spMkLst>
        </pc:spChg>
        <pc:spChg chg="add del mod">
          <ac:chgData name="Ward, Reagan" userId="27291eb4-8241-4961-9e69-8c66e34cc5b0" providerId="ADAL" clId="{61BF9105-E251-4EE8-BED4-A2BFC07813E7}" dt="2024-03-28T14:09:29.854" v="3764" actId="6264"/>
          <ac:spMkLst>
            <pc:docMk/>
            <pc:sldMk cId="462030027" sldId="5248"/>
            <ac:spMk id="10" creationId="{B0493479-8D3B-C737-7D50-86AB052F63E9}"/>
          </ac:spMkLst>
        </pc:spChg>
        <pc:graphicFrameChg chg="mod ord">
          <ac:chgData name="Ward, Reagan" userId="27291eb4-8241-4961-9e69-8c66e34cc5b0" providerId="ADAL" clId="{61BF9105-E251-4EE8-BED4-A2BFC07813E7}" dt="2024-03-28T14:09:40.407" v="3766" actId="13244"/>
          <ac:graphicFrameMkLst>
            <pc:docMk/>
            <pc:sldMk cId="462030027" sldId="5248"/>
            <ac:graphicFrameMk id="11" creationId="{A04CD6D1-6A3D-9538-C5C4-5C2BE1C4B80C}"/>
          </ac:graphicFrameMkLst>
        </pc:graphicFrameChg>
      </pc:sldChg>
      <pc:sldChg chg="addSp delSp modSp new mod ord modClrScheme chgLayout">
        <pc:chgData name="Ward, Reagan" userId="27291eb4-8241-4961-9e69-8c66e34cc5b0" providerId="ADAL" clId="{61BF9105-E251-4EE8-BED4-A2BFC07813E7}" dt="2024-03-27T15:09:23.488" v="33"/>
        <pc:sldMkLst>
          <pc:docMk/>
          <pc:sldMk cId="1261476331" sldId="5272"/>
        </pc:sldMkLst>
        <pc:spChg chg="del mod ord">
          <ac:chgData name="Ward, Reagan" userId="27291eb4-8241-4961-9e69-8c66e34cc5b0" providerId="ADAL" clId="{61BF9105-E251-4EE8-BED4-A2BFC07813E7}" dt="2024-03-27T15:09:09.720" v="1" actId="700"/>
          <ac:spMkLst>
            <pc:docMk/>
            <pc:sldMk cId="1261476331" sldId="5272"/>
            <ac:spMk id="2" creationId="{4A9C5E40-DBDB-DC2D-ADF4-5E4851847C6E}"/>
          </ac:spMkLst>
        </pc:spChg>
        <pc:spChg chg="del mod ord">
          <ac:chgData name="Ward, Reagan" userId="27291eb4-8241-4961-9e69-8c66e34cc5b0" providerId="ADAL" clId="{61BF9105-E251-4EE8-BED4-A2BFC07813E7}" dt="2024-03-27T15:09:09.720" v="1" actId="700"/>
          <ac:spMkLst>
            <pc:docMk/>
            <pc:sldMk cId="1261476331" sldId="5272"/>
            <ac:spMk id="3" creationId="{1FC54B24-CDA9-A4F5-8DA1-890D377058DD}"/>
          </ac:spMkLst>
        </pc:spChg>
        <pc:spChg chg="mod ord">
          <ac:chgData name="Ward, Reagan" userId="27291eb4-8241-4961-9e69-8c66e34cc5b0" providerId="ADAL" clId="{61BF9105-E251-4EE8-BED4-A2BFC07813E7}" dt="2024-03-27T15:09:09.720" v="1" actId="700"/>
          <ac:spMkLst>
            <pc:docMk/>
            <pc:sldMk cId="1261476331" sldId="5272"/>
            <ac:spMk id="4" creationId="{8FE5CFD6-44D0-F0A3-E577-8DFC2281EE37}"/>
          </ac:spMkLst>
        </pc:spChg>
        <pc:spChg chg="del">
          <ac:chgData name="Ward, Reagan" userId="27291eb4-8241-4961-9e69-8c66e34cc5b0" providerId="ADAL" clId="{61BF9105-E251-4EE8-BED4-A2BFC07813E7}" dt="2024-03-27T15:09:09.720" v="1" actId="700"/>
          <ac:spMkLst>
            <pc:docMk/>
            <pc:sldMk cId="1261476331" sldId="5272"/>
            <ac:spMk id="5" creationId="{E67A825B-A3FD-D62E-E9D1-2306197D7806}"/>
          </ac:spMkLst>
        </pc:spChg>
        <pc:spChg chg="del">
          <ac:chgData name="Ward, Reagan" userId="27291eb4-8241-4961-9e69-8c66e34cc5b0" providerId="ADAL" clId="{61BF9105-E251-4EE8-BED4-A2BFC07813E7}" dt="2024-03-27T15:09:09.720" v="1" actId="700"/>
          <ac:spMkLst>
            <pc:docMk/>
            <pc:sldMk cId="1261476331" sldId="5272"/>
            <ac:spMk id="6" creationId="{A878E1B0-32BD-6435-DA97-EAA023E27874}"/>
          </ac:spMkLst>
        </pc:spChg>
        <pc:spChg chg="add mod ord">
          <ac:chgData name="Ward, Reagan" userId="27291eb4-8241-4961-9e69-8c66e34cc5b0" providerId="ADAL" clId="{61BF9105-E251-4EE8-BED4-A2BFC07813E7}" dt="2024-03-27T15:09:13.746" v="20" actId="20577"/>
          <ac:spMkLst>
            <pc:docMk/>
            <pc:sldMk cId="1261476331" sldId="5272"/>
            <ac:spMk id="7" creationId="{A73D7143-1C8A-583D-0723-D0143FEFC1E9}"/>
          </ac:spMkLst>
        </pc:spChg>
        <pc:spChg chg="add mod ord">
          <ac:chgData name="Ward, Reagan" userId="27291eb4-8241-4961-9e69-8c66e34cc5b0" providerId="ADAL" clId="{61BF9105-E251-4EE8-BED4-A2BFC07813E7}" dt="2024-03-27T15:09:16.976" v="31" actId="20577"/>
          <ac:spMkLst>
            <pc:docMk/>
            <pc:sldMk cId="1261476331" sldId="5272"/>
            <ac:spMk id="8" creationId="{89F59433-36F8-6940-EBC0-8187DC1397B0}"/>
          </ac:spMkLst>
        </pc:spChg>
      </pc:sldChg>
      <pc:sldChg chg="addSp delSp modSp new del mod modClrScheme chgLayout">
        <pc:chgData name="Ward, Reagan" userId="27291eb4-8241-4961-9e69-8c66e34cc5b0" providerId="ADAL" clId="{61BF9105-E251-4EE8-BED4-A2BFC07813E7}" dt="2024-03-27T18:44:33.208" v="3713" actId="47"/>
        <pc:sldMkLst>
          <pc:docMk/>
          <pc:sldMk cId="3951187558" sldId="5273"/>
        </pc:sldMkLst>
        <pc:spChg chg="del mod ord">
          <ac:chgData name="Ward, Reagan" userId="27291eb4-8241-4961-9e69-8c66e34cc5b0" providerId="ADAL" clId="{61BF9105-E251-4EE8-BED4-A2BFC07813E7}" dt="2024-03-27T15:09:27.191" v="35" actId="700"/>
          <ac:spMkLst>
            <pc:docMk/>
            <pc:sldMk cId="3951187558" sldId="5273"/>
            <ac:spMk id="2" creationId="{F1D56416-EEBC-7DF3-15F3-FE037E04B253}"/>
          </ac:spMkLst>
        </pc:spChg>
        <pc:spChg chg="del mod ord">
          <ac:chgData name="Ward, Reagan" userId="27291eb4-8241-4961-9e69-8c66e34cc5b0" providerId="ADAL" clId="{61BF9105-E251-4EE8-BED4-A2BFC07813E7}" dt="2024-03-27T15:09:27.191" v="35" actId="700"/>
          <ac:spMkLst>
            <pc:docMk/>
            <pc:sldMk cId="3951187558" sldId="5273"/>
            <ac:spMk id="3" creationId="{06021B67-C621-8086-6E0F-FBEB5238CC4B}"/>
          </ac:spMkLst>
        </pc:spChg>
        <pc:spChg chg="mod ord">
          <ac:chgData name="Ward, Reagan" userId="27291eb4-8241-4961-9e69-8c66e34cc5b0" providerId="ADAL" clId="{61BF9105-E251-4EE8-BED4-A2BFC07813E7}" dt="2024-03-27T15:09:27.191" v="35" actId="700"/>
          <ac:spMkLst>
            <pc:docMk/>
            <pc:sldMk cId="3951187558" sldId="5273"/>
            <ac:spMk id="4" creationId="{190FD8D5-41A0-2459-E94B-F4D9BD4D4A8F}"/>
          </ac:spMkLst>
        </pc:spChg>
        <pc:spChg chg="add mod ord">
          <ac:chgData name="Ward, Reagan" userId="27291eb4-8241-4961-9e69-8c66e34cc5b0" providerId="ADAL" clId="{61BF9105-E251-4EE8-BED4-A2BFC07813E7}" dt="2024-03-27T15:09:37.409" v="82" actId="20577"/>
          <ac:spMkLst>
            <pc:docMk/>
            <pc:sldMk cId="3951187558" sldId="5273"/>
            <ac:spMk id="5" creationId="{3D6DB2D5-ABE7-3AD4-A436-938F05684CC8}"/>
          </ac:spMkLst>
        </pc:spChg>
        <pc:spChg chg="add mod ord">
          <ac:chgData name="Ward, Reagan" userId="27291eb4-8241-4961-9e69-8c66e34cc5b0" providerId="ADAL" clId="{61BF9105-E251-4EE8-BED4-A2BFC07813E7}" dt="2024-03-27T15:09:27.191" v="35" actId="700"/>
          <ac:spMkLst>
            <pc:docMk/>
            <pc:sldMk cId="3951187558" sldId="5273"/>
            <ac:spMk id="6" creationId="{2B5C70E8-B8D9-9585-FE07-E5FD85FECDB3}"/>
          </ac:spMkLst>
        </pc:spChg>
      </pc:sldChg>
      <pc:sldChg chg="addSp delSp modSp new mod modClrScheme chgLayout">
        <pc:chgData name="Ward, Reagan" userId="27291eb4-8241-4961-9e69-8c66e34cc5b0" providerId="ADAL" clId="{61BF9105-E251-4EE8-BED4-A2BFC07813E7}" dt="2024-03-28T14:08:12.911" v="3757" actId="20577"/>
        <pc:sldMkLst>
          <pc:docMk/>
          <pc:sldMk cId="2229588612" sldId="5274"/>
        </pc:sldMkLst>
        <pc:spChg chg="del mod ord">
          <ac:chgData name="Ward, Reagan" userId="27291eb4-8241-4961-9e69-8c66e34cc5b0" providerId="ADAL" clId="{61BF9105-E251-4EE8-BED4-A2BFC07813E7}" dt="2024-03-27T15:09:42.189" v="84" actId="700"/>
          <ac:spMkLst>
            <pc:docMk/>
            <pc:sldMk cId="2229588612" sldId="5274"/>
            <ac:spMk id="2" creationId="{091BF72A-60E3-E435-F926-A918AEBC7BA2}"/>
          </ac:spMkLst>
        </pc:spChg>
        <pc:spChg chg="del mod ord">
          <ac:chgData name="Ward, Reagan" userId="27291eb4-8241-4961-9e69-8c66e34cc5b0" providerId="ADAL" clId="{61BF9105-E251-4EE8-BED4-A2BFC07813E7}" dt="2024-03-27T15:09:42.189" v="84" actId="700"/>
          <ac:spMkLst>
            <pc:docMk/>
            <pc:sldMk cId="2229588612" sldId="5274"/>
            <ac:spMk id="3" creationId="{30064BD2-7BD8-1460-7174-CBC8B330DDE8}"/>
          </ac:spMkLst>
        </pc:spChg>
        <pc:spChg chg="mod ord">
          <ac:chgData name="Ward, Reagan" userId="27291eb4-8241-4961-9e69-8c66e34cc5b0" providerId="ADAL" clId="{61BF9105-E251-4EE8-BED4-A2BFC07813E7}" dt="2024-03-27T18:17:54.830" v="706" actId="700"/>
          <ac:spMkLst>
            <pc:docMk/>
            <pc:sldMk cId="2229588612" sldId="5274"/>
            <ac:spMk id="4" creationId="{6F36D4F7-CF8E-DDF5-FFBC-3B3953FEEE03}"/>
          </ac:spMkLst>
        </pc:spChg>
        <pc:spChg chg="add mod ord">
          <ac:chgData name="Ward, Reagan" userId="27291eb4-8241-4961-9e69-8c66e34cc5b0" providerId="ADAL" clId="{61BF9105-E251-4EE8-BED4-A2BFC07813E7}" dt="2024-03-27T18:21:46.866" v="733" actId="20577"/>
          <ac:spMkLst>
            <pc:docMk/>
            <pc:sldMk cId="2229588612" sldId="5274"/>
            <ac:spMk id="5" creationId="{0A1BC470-C7C3-60A7-75E6-0B6084BC1DB2}"/>
          </ac:spMkLst>
        </pc:spChg>
        <pc:spChg chg="add mod ord">
          <ac:chgData name="Ward, Reagan" userId="27291eb4-8241-4961-9e69-8c66e34cc5b0" providerId="ADAL" clId="{61BF9105-E251-4EE8-BED4-A2BFC07813E7}" dt="2024-03-28T14:08:12.911" v="3757" actId="20577"/>
          <ac:spMkLst>
            <pc:docMk/>
            <pc:sldMk cId="2229588612" sldId="5274"/>
            <ac:spMk id="6" creationId="{FF252AC7-FAA2-CE1B-7789-C11B620506D8}"/>
          </ac:spMkLst>
        </pc:spChg>
        <pc:spChg chg="add del mod ord">
          <ac:chgData name="Ward, Reagan" userId="27291eb4-8241-4961-9e69-8c66e34cc5b0" providerId="ADAL" clId="{61BF9105-E251-4EE8-BED4-A2BFC07813E7}" dt="2024-03-27T18:10:03.172" v="634"/>
          <ac:spMkLst>
            <pc:docMk/>
            <pc:sldMk cId="2229588612" sldId="5274"/>
            <ac:spMk id="7" creationId="{7B862B77-2AFB-7B9C-03E6-4248C664DAA4}"/>
          </ac:spMkLst>
        </pc:spChg>
        <pc:spChg chg="add del mod ord">
          <ac:chgData name="Ward, Reagan" userId="27291eb4-8241-4961-9e69-8c66e34cc5b0" providerId="ADAL" clId="{61BF9105-E251-4EE8-BED4-A2BFC07813E7}" dt="2024-03-27T18:10:07.791" v="635"/>
          <ac:spMkLst>
            <pc:docMk/>
            <pc:sldMk cId="2229588612" sldId="5274"/>
            <ac:spMk id="8" creationId="{7AF5F1E3-6DDF-C001-FCA1-E415B9BCA88C}"/>
          </ac:spMkLst>
        </pc:spChg>
        <pc:spChg chg="add del mod ord">
          <ac:chgData name="Ward, Reagan" userId="27291eb4-8241-4961-9e69-8c66e34cc5b0" providerId="ADAL" clId="{61BF9105-E251-4EE8-BED4-A2BFC07813E7}" dt="2024-03-27T18:18:04.673" v="708" actId="22"/>
          <ac:spMkLst>
            <pc:docMk/>
            <pc:sldMk cId="2229588612" sldId="5274"/>
            <ac:spMk id="9" creationId="{1BF32040-9FE3-4943-CCB3-F0C6A1F3A018}"/>
          </ac:spMkLst>
        </pc:spChg>
        <pc:spChg chg="add del mod ord">
          <ac:chgData name="Ward, Reagan" userId="27291eb4-8241-4961-9e69-8c66e34cc5b0" providerId="ADAL" clId="{61BF9105-E251-4EE8-BED4-A2BFC07813E7}" dt="2024-03-27T18:18:23.640" v="713"/>
          <ac:spMkLst>
            <pc:docMk/>
            <pc:sldMk cId="2229588612" sldId="5274"/>
            <ac:spMk id="10" creationId="{48A6AE9F-129F-C531-12B0-ABDF3FB01A50}"/>
          </ac:spMkLst>
        </pc:spChg>
        <pc:spChg chg="add del mod ord">
          <ac:chgData name="Ward, Reagan" userId="27291eb4-8241-4961-9e69-8c66e34cc5b0" providerId="ADAL" clId="{61BF9105-E251-4EE8-BED4-A2BFC07813E7}" dt="2024-03-27T18:18:12.506" v="709"/>
          <ac:spMkLst>
            <pc:docMk/>
            <pc:sldMk cId="2229588612" sldId="5274"/>
            <ac:spMk id="11" creationId="{A5B7DE7E-9E36-9C2C-65B2-ABDAE04CEDB3}"/>
          </ac:spMkLst>
        </pc:spChg>
        <pc:spChg chg="add mod">
          <ac:chgData name="Ward, Reagan" userId="27291eb4-8241-4961-9e69-8c66e34cc5b0" providerId="ADAL" clId="{61BF9105-E251-4EE8-BED4-A2BFC07813E7}" dt="2024-03-27T18:18:12.506" v="709"/>
          <ac:spMkLst>
            <pc:docMk/>
            <pc:sldMk cId="2229588612" sldId="5274"/>
            <ac:spMk id="14" creationId="{3D16820C-F4EE-FA53-AE5C-D1E1169E902B}"/>
          </ac:spMkLst>
        </pc:spChg>
        <pc:spChg chg="add mod">
          <ac:chgData name="Ward, Reagan" userId="27291eb4-8241-4961-9e69-8c66e34cc5b0" providerId="ADAL" clId="{61BF9105-E251-4EE8-BED4-A2BFC07813E7}" dt="2024-03-27T18:18:17.475" v="711"/>
          <ac:spMkLst>
            <pc:docMk/>
            <pc:sldMk cId="2229588612" sldId="5274"/>
            <ac:spMk id="15" creationId="{3CB6B204-13DD-3D4C-1C8E-A3BF8721CAEF}"/>
          </ac:spMkLst>
        </pc:spChg>
        <pc:spChg chg="add mod ord">
          <ac:chgData name="Ward, Reagan" userId="27291eb4-8241-4961-9e69-8c66e34cc5b0" providerId="ADAL" clId="{61BF9105-E251-4EE8-BED4-A2BFC07813E7}" dt="2024-03-27T18:46:50.693" v="3754" actId="13244"/>
          <ac:spMkLst>
            <pc:docMk/>
            <pc:sldMk cId="2229588612" sldId="5274"/>
            <ac:spMk id="16" creationId="{82DEB007-232A-71C9-A80C-487D45384566}"/>
          </ac:spMkLst>
        </pc:spChg>
        <pc:spChg chg="add del mod">
          <ac:chgData name="Ward, Reagan" userId="27291eb4-8241-4961-9e69-8c66e34cc5b0" providerId="ADAL" clId="{61BF9105-E251-4EE8-BED4-A2BFC07813E7}" dt="2024-03-27T18:18:38.974" v="716" actId="22"/>
          <ac:spMkLst>
            <pc:docMk/>
            <pc:sldMk cId="2229588612" sldId="5274"/>
            <ac:spMk id="18" creationId="{33A3E7BE-B70B-C813-996B-C6297DF5D8BC}"/>
          </ac:spMkLst>
        </pc:spChg>
        <pc:picChg chg="add del mod ord">
          <ac:chgData name="Ward, Reagan" userId="27291eb4-8241-4961-9e69-8c66e34cc5b0" providerId="ADAL" clId="{61BF9105-E251-4EE8-BED4-A2BFC07813E7}" dt="2024-03-27T18:18:36.939" v="715" actId="478"/>
          <ac:picMkLst>
            <pc:docMk/>
            <pc:sldMk cId="2229588612" sldId="5274"/>
            <ac:picMk id="13" creationId="{001B3FD9-4902-789E-7215-9FE6DA19F427}"/>
          </ac:picMkLst>
        </pc:picChg>
        <pc:picChg chg="add mod ord">
          <ac:chgData name="Ward, Reagan" userId="27291eb4-8241-4961-9e69-8c66e34cc5b0" providerId="ADAL" clId="{61BF9105-E251-4EE8-BED4-A2BFC07813E7}" dt="2024-03-27T18:46:35.888" v="3752" actId="962"/>
          <ac:picMkLst>
            <pc:docMk/>
            <pc:sldMk cId="2229588612" sldId="5274"/>
            <ac:picMk id="20" creationId="{14E2D099-AE20-8324-B133-700945F5A3B3}"/>
          </ac:picMkLst>
        </pc:picChg>
      </pc:sldChg>
      <pc:sldChg chg="add">
        <pc:chgData name="Ward, Reagan" userId="27291eb4-8241-4961-9e69-8c66e34cc5b0" providerId="ADAL" clId="{61BF9105-E251-4EE8-BED4-A2BFC07813E7}" dt="2024-03-27T18:05:55.609" v="85"/>
        <pc:sldMkLst>
          <pc:docMk/>
          <pc:sldMk cId="2346652842" sldId="5280"/>
        </pc:sldMkLst>
      </pc:sldChg>
      <pc:sldChg chg="addSp delSp modSp new mod ord modNotesTx">
        <pc:chgData name="Ward, Reagan" userId="27291eb4-8241-4961-9e69-8c66e34cc5b0" providerId="ADAL" clId="{61BF9105-E251-4EE8-BED4-A2BFC07813E7}" dt="2024-03-27T18:47:06.702" v="3756"/>
        <pc:sldMkLst>
          <pc:docMk/>
          <pc:sldMk cId="653939818" sldId="5281"/>
        </pc:sldMkLst>
        <pc:spChg chg="mod">
          <ac:chgData name="Ward, Reagan" userId="27291eb4-8241-4961-9e69-8c66e34cc5b0" providerId="ADAL" clId="{61BF9105-E251-4EE8-BED4-A2BFC07813E7}" dt="2024-03-27T18:29:56.658" v="2038" actId="20577"/>
          <ac:spMkLst>
            <pc:docMk/>
            <pc:sldMk cId="653939818" sldId="5281"/>
            <ac:spMk id="2" creationId="{EB1ABDD2-175F-E63A-98AA-B912DD52C25C}"/>
          </ac:spMkLst>
        </pc:spChg>
        <pc:spChg chg="mod">
          <ac:chgData name="Ward, Reagan" userId="27291eb4-8241-4961-9e69-8c66e34cc5b0" providerId="ADAL" clId="{61BF9105-E251-4EE8-BED4-A2BFC07813E7}" dt="2024-03-27T18:46:10.915" v="3716" actId="20577"/>
          <ac:spMkLst>
            <pc:docMk/>
            <pc:sldMk cId="653939818" sldId="5281"/>
            <ac:spMk id="3" creationId="{09B99501-ED06-D5B8-B0B2-DE4CA3F15B57}"/>
          </ac:spMkLst>
        </pc:spChg>
        <pc:spChg chg="mod">
          <ac:chgData name="Ward, Reagan" userId="27291eb4-8241-4961-9e69-8c66e34cc5b0" providerId="ADAL" clId="{61BF9105-E251-4EE8-BED4-A2BFC07813E7}" dt="2024-03-27T18:29:31.261" v="2021" actId="20577"/>
          <ac:spMkLst>
            <pc:docMk/>
            <pc:sldMk cId="653939818" sldId="5281"/>
            <ac:spMk id="4" creationId="{853FFD96-A106-952A-5BF1-7ED39E147FAE}"/>
          </ac:spMkLst>
        </pc:spChg>
        <pc:spChg chg="del">
          <ac:chgData name="Ward, Reagan" userId="27291eb4-8241-4961-9e69-8c66e34cc5b0" providerId="ADAL" clId="{61BF9105-E251-4EE8-BED4-A2BFC07813E7}" dt="2024-03-27T18:23:52.303" v="919"/>
          <ac:spMkLst>
            <pc:docMk/>
            <pc:sldMk cId="653939818" sldId="5281"/>
            <ac:spMk id="6" creationId="{A5EFCA1E-0CB8-61E8-7BD8-A89624B8E3D4}"/>
          </ac:spMkLst>
        </pc:spChg>
        <pc:spChg chg="del">
          <ac:chgData name="Ward, Reagan" userId="27291eb4-8241-4961-9e69-8c66e34cc5b0" providerId="ADAL" clId="{61BF9105-E251-4EE8-BED4-A2BFC07813E7}" dt="2024-03-27T18:23:58.829" v="920"/>
          <ac:spMkLst>
            <pc:docMk/>
            <pc:sldMk cId="653939818" sldId="5281"/>
            <ac:spMk id="7" creationId="{07E48481-4572-8E90-8CBC-CC058FC7728E}"/>
          </ac:spMkLst>
        </pc:spChg>
        <pc:spChg chg="add mod">
          <ac:chgData name="Ward, Reagan" userId="27291eb4-8241-4961-9e69-8c66e34cc5b0" providerId="ADAL" clId="{61BF9105-E251-4EE8-BED4-A2BFC07813E7}" dt="2024-03-27T18:23:52.303" v="919"/>
          <ac:spMkLst>
            <pc:docMk/>
            <pc:sldMk cId="653939818" sldId="5281"/>
            <ac:spMk id="8" creationId="{4F1A51F4-8C6B-816D-0B4F-3A03C96B2B8A}"/>
          </ac:spMkLst>
        </pc:spChg>
        <pc:spChg chg="add mod">
          <ac:chgData name="Ward, Reagan" userId="27291eb4-8241-4961-9e69-8c66e34cc5b0" providerId="ADAL" clId="{61BF9105-E251-4EE8-BED4-A2BFC07813E7}" dt="2024-03-27T18:23:58.829" v="920"/>
          <ac:spMkLst>
            <pc:docMk/>
            <pc:sldMk cId="653939818" sldId="5281"/>
            <ac:spMk id="9" creationId="{600A3D5A-4FF5-8774-C8C4-8F38BD700C3B}"/>
          </ac:spMkLst>
        </pc:spChg>
      </pc:sldChg>
      <pc:sldChg chg="addSp delSp modSp new mod ord modClrScheme chgLayout">
        <pc:chgData name="Ward, Reagan" userId="27291eb4-8241-4961-9e69-8c66e34cc5b0" providerId="ADAL" clId="{61BF9105-E251-4EE8-BED4-A2BFC07813E7}" dt="2024-03-27T18:44:05.884" v="3711" actId="1036"/>
        <pc:sldMkLst>
          <pc:docMk/>
          <pc:sldMk cId="316040141" sldId="5282"/>
        </pc:sldMkLst>
        <pc:spChg chg="mod ord">
          <ac:chgData name="Ward, Reagan" userId="27291eb4-8241-4961-9e69-8c66e34cc5b0" providerId="ADAL" clId="{61BF9105-E251-4EE8-BED4-A2BFC07813E7}" dt="2024-03-27T18:32:38.188" v="2242" actId="20577"/>
          <ac:spMkLst>
            <pc:docMk/>
            <pc:sldMk cId="316040141" sldId="5282"/>
            <ac:spMk id="2" creationId="{241451CF-79ED-35FB-2243-956BDB07ADF3}"/>
          </ac:spMkLst>
        </pc:spChg>
        <pc:spChg chg="del mod ord">
          <ac:chgData name="Ward, Reagan" userId="27291eb4-8241-4961-9e69-8c66e34cc5b0" providerId="ADAL" clId="{61BF9105-E251-4EE8-BED4-A2BFC07813E7}" dt="2024-03-27T18:31:40.126" v="2073" actId="700"/>
          <ac:spMkLst>
            <pc:docMk/>
            <pc:sldMk cId="316040141" sldId="5282"/>
            <ac:spMk id="3" creationId="{690EB070-6D76-BC28-2DE4-F19BC277A523}"/>
          </ac:spMkLst>
        </pc:spChg>
        <pc:spChg chg="del mod ord">
          <ac:chgData name="Ward, Reagan" userId="27291eb4-8241-4961-9e69-8c66e34cc5b0" providerId="ADAL" clId="{61BF9105-E251-4EE8-BED4-A2BFC07813E7}" dt="2024-03-27T18:31:40.126" v="2073" actId="700"/>
          <ac:spMkLst>
            <pc:docMk/>
            <pc:sldMk cId="316040141" sldId="5282"/>
            <ac:spMk id="4" creationId="{15B3E27E-284C-EC5B-7F67-B5AAB5903268}"/>
          </ac:spMkLst>
        </pc:spChg>
        <pc:spChg chg="mod ord">
          <ac:chgData name="Ward, Reagan" userId="27291eb4-8241-4961-9e69-8c66e34cc5b0" providerId="ADAL" clId="{61BF9105-E251-4EE8-BED4-A2BFC07813E7}" dt="2024-03-27T18:31:40.126" v="2073" actId="700"/>
          <ac:spMkLst>
            <pc:docMk/>
            <pc:sldMk cId="316040141" sldId="5282"/>
            <ac:spMk id="5" creationId="{9C56107E-FFF8-3D78-7816-3E961A597922}"/>
          </ac:spMkLst>
        </pc:spChg>
        <pc:spChg chg="del mod ord">
          <ac:chgData name="Ward, Reagan" userId="27291eb4-8241-4961-9e69-8c66e34cc5b0" providerId="ADAL" clId="{61BF9105-E251-4EE8-BED4-A2BFC07813E7}" dt="2024-03-27T18:31:40.126" v="2073" actId="700"/>
          <ac:spMkLst>
            <pc:docMk/>
            <pc:sldMk cId="316040141" sldId="5282"/>
            <ac:spMk id="6" creationId="{A09FA0C9-0067-3935-7FD7-3925270499C3}"/>
          </ac:spMkLst>
        </pc:spChg>
        <pc:spChg chg="del mod ord">
          <ac:chgData name="Ward, Reagan" userId="27291eb4-8241-4961-9e69-8c66e34cc5b0" providerId="ADAL" clId="{61BF9105-E251-4EE8-BED4-A2BFC07813E7}" dt="2024-03-27T18:31:40.126" v="2073" actId="700"/>
          <ac:spMkLst>
            <pc:docMk/>
            <pc:sldMk cId="316040141" sldId="5282"/>
            <ac:spMk id="7" creationId="{20AB0044-0E0A-FB69-5F6D-6071A8BD50C3}"/>
          </ac:spMkLst>
        </pc:spChg>
        <pc:spChg chg="add mod ord">
          <ac:chgData name="Ward, Reagan" userId="27291eb4-8241-4961-9e69-8c66e34cc5b0" providerId="ADAL" clId="{61BF9105-E251-4EE8-BED4-A2BFC07813E7}" dt="2024-03-27T18:44:00.937" v="3698" actId="27636"/>
          <ac:spMkLst>
            <pc:docMk/>
            <pc:sldMk cId="316040141" sldId="5282"/>
            <ac:spMk id="8" creationId="{3DA46A52-856C-C685-3696-74093285DAC8}"/>
          </ac:spMkLst>
        </pc:spChg>
        <pc:spChg chg="add del mod ord">
          <ac:chgData name="Ward, Reagan" userId="27291eb4-8241-4961-9e69-8c66e34cc5b0" providerId="ADAL" clId="{61BF9105-E251-4EE8-BED4-A2BFC07813E7}" dt="2024-03-27T18:39:29.734" v="3373" actId="3680"/>
          <ac:spMkLst>
            <pc:docMk/>
            <pc:sldMk cId="316040141" sldId="5282"/>
            <ac:spMk id="9" creationId="{DE684A35-E483-AE4B-BDBB-DE514771C3CB}"/>
          </ac:spMkLst>
        </pc:spChg>
        <pc:spChg chg="add del mod ord">
          <ac:chgData name="Ward, Reagan" userId="27291eb4-8241-4961-9e69-8c66e34cc5b0" providerId="ADAL" clId="{61BF9105-E251-4EE8-BED4-A2BFC07813E7}" dt="2024-03-27T18:42:41.780" v="3623"/>
          <ac:spMkLst>
            <pc:docMk/>
            <pc:sldMk cId="316040141" sldId="5282"/>
            <ac:spMk id="10" creationId="{C00F1438-5E3A-713A-CB19-84715090DB12}"/>
          </ac:spMkLst>
        </pc:spChg>
        <pc:spChg chg="add del mod ord">
          <ac:chgData name="Ward, Reagan" userId="27291eb4-8241-4961-9e69-8c66e34cc5b0" providerId="ADAL" clId="{61BF9105-E251-4EE8-BED4-A2BFC07813E7}" dt="2024-03-27T18:42:47.135" v="3624"/>
          <ac:spMkLst>
            <pc:docMk/>
            <pc:sldMk cId="316040141" sldId="5282"/>
            <ac:spMk id="11" creationId="{F164A924-4939-9ADD-F2F8-4CEB6E295E3D}"/>
          </ac:spMkLst>
        </pc:spChg>
        <pc:spChg chg="add mod">
          <ac:chgData name="Ward, Reagan" userId="27291eb4-8241-4961-9e69-8c66e34cc5b0" providerId="ADAL" clId="{61BF9105-E251-4EE8-BED4-A2BFC07813E7}" dt="2024-03-27T18:42:41.780" v="3623"/>
          <ac:spMkLst>
            <pc:docMk/>
            <pc:sldMk cId="316040141" sldId="5282"/>
            <ac:spMk id="13" creationId="{78AFF499-2EA9-215D-6600-EE9032566C44}"/>
          </ac:spMkLst>
        </pc:spChg>
        <pc:spChg chg="add mod">
          <ac:chgData name="Ward, Reagan" userId="27291eb4-8241-4961-9e69-8c66e34cc5b0" providerId="ADAL" clId="{61BF9105-E251-4EE8-BED4-A2BFC07813E7}" dt="2024-03-27T18:42:47.135" v="3624"/>
          <ac:spMkLst>
            <pc:docMk/>
            <pc:sldMk cId="316040141" sldId="5282"/>
            <ac:spMk id="14" creationId="{8E42C7AB-62D2-EA76-C879-D7AEC5A63134}"/>
          </ac:spMkLst>
        </pc:spChg>
        <pc:graphicFrameChg chg="add mod ord modGraphic">
          <ac:chgData name="Ward, Reagan" userId="27291eb4-8241-4961-9e69-8c66e34cc5b0" providerId="ADAL" clId="{61BF9105-E251-4EE8-BED4-A2BFC07813E7}" dt="2024-03-27T18:44:05.884" v="3711" actId="1036"/>
          <ac:graphicFrameMkLst>
            <pc:docMk/>
            <pc:sldMk cId="316040141" sldId="5282"/>
            <ac:graphicFrameMk id="12" creationId="{29D7388A-2E31-D47E-099B-DB2655926BF2}"/>
          </ac:graphicFrameMkLst>
        </pc:graphicFrameChg>
      </pc:sldChg>
    </pc:docChg>
  </pc:docChgLst>
  <pc:docChgLst>
    <pc:chgData name="Severson, Annette" userId="199f3c28-b733-4b36-8b0e-b7eb6984ff94" providerId="ADAL" clId="{9B83553D-5692-43D1-B2A0-BA6FCD7FD9C4}"/>
    <pc:docChg chg="custSel modSld">
      <pc:chgData name="Severson, Annette" userId="199f3c28-b733-4b36-8b0e-b7eb6984ff94" providerId="ADAL" clId="{9B83553D-5692-43D1-B2A0-BA6FCD7FD9C4}" dt="2024-03-20T21:32:49.877" v="401" actId="27636"/>
      <pc:docMkLst>
        <pc:docMk/>
      </pc:docMkLst>
      <pc:sldChg chg="modSp mod">
        <pc:chgData name="Severson, Annette" userId="199f3c28-b733-4b36-8b0e-b7eb6984ff94" providerId="ADAL" clId="{9B83553D-5692-43D1-B2A0-BA6FCD7FD9C4}" dt="2024-03-20T21:32:28.263" v="396" actId="20577"/>
        <pc:sldMkLst>
          <pc:docMk/>
          <pc:sldMk cId="1140023789" sldId="5242"/>
        </pc:sldMkLst>
        <pc:spChg chg="mod">
          <ac:chgData name="Severson, Annette" userId="199f3c28-b733-4b36-8b0e-b7eb6984ff94" providerId="ADAL" clId="{9B83553D-5692-43D1-B2A0-BA6FCD7FD9C4}" dt="2024-03-20T21:32:28.263" v="396" actId="20577"/>
          <ac:spMkLst>
            <pc:docMk/>
            <pc:sldMk cId="1140023789" sldId="5242"/>
            <ac:spMk id="5" creationId="{7123A836-F9BC-F5BB-5901-BE1D2BB6EC74}"/>
          </ac:spMkLst>
        </pc:spChg>
        <pc:graphicFrameChg chg="mod">
          <ac:chgData name="Severson, Annette" userId="199f3c28-b733-4b36-8b0e-b7eb6984ff94" providerId="ADAL" clId="{9B83553D-5692-43D1-B2A0-BA6FCD7FD9C4}" dt="2024-03-20T20:59:44.722" v="26" actId="14100"/>
          <ac:graphicFrameMkLst>
            <pc:docMk/>
            <pc:sldMk cId="1140023789" sldId="5242"/>
            <ac:graphicFrameMk id="9" creationId="{99D6259D-D163-2FFB-1A2C-BFBB21087C45}"/>
          </ac:graphicFrameMkLst>
        </pc:graphicFrameChg>
      </pc:sldChg>
      <pc:sldChg chg="modSp mod">
        <pc:chgData name="Severson, Annette" userId="199f3c28-b733-4b36-8b0e-b7eb6984ff94" providerId="ADAL" clId="{9B83553D-5692-43D1-B2A0-BA6FCD7FD9C4}" dt="2024-03-20T21:32:49.877" v="401" actId="27636"/>
        <pc:sldMkLst>
          <pc:docMk/>
          <pc:sldMk cId="3469979626" sldId="5256"/>
        </pc:sldMkLst>
        <pc:spChg chg="mod">
          <ac:chgData name="Severson, Annette" userId="199f3c28-b733-4b36-8b0e-b7eb6984ff94" providerId="ADAL" clId="{9B83553D-5692-43D1-B2A0-BA6FCD7FD9C4}" dt="2024-03-20T21:32:49.877" v="401" actId="27636"/>
          <ac:spMkLst>
            <pc:docMk/>
            <pc:sldMk cId="3469979626" sldId="5256"/>
            <ac:spMk id="6" creationId="{D2CCBAEC-4A80-177C-D324-3741DD2901B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3410932329111"/>
          <c:y val="6.8034336050717917E-2"/>
          <c:w val="0.3553178135341778"/>
          <c:h val="0.81412156806179026"/>
        </c:manualLayout>
      </c:layout>
      <c:pieChart>
        <c:varyColors val="1"/>
        <c:ser>
          <c:idx val="0"/>
          <c:order val="0"/>
          <c:tx>
            <c:strRef>
              <c:f>Sheet1!$B$1</c:f>
              <c:strCache>
                <c:ptCount val="1"/>
                <c:pt idx="0">
                  <c:v>Overall District Status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595-45B4-9112-341F2BA84995}"/>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DDBE-4D4C-816B-8270D324008C}"/>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DBE-4D4C-816B-8270D324008C}"/>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D595-45B4-9112-341F2BA84995}"/>
                </c:ext>
              </c:extLst>
            </c:dLbl>
            <c:dLbl>
              <c:idx val="1"/>
              <c:layout>
                <c:manualLayout>
                  <c:x val="-4.7101449275362341E-2"/>
                  <c:y val="2.887139107611549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DBE-4D4C-816B-8270D324008C}"/>
                </c:ext>
              </c:extLst>
            </c:dLbl>
            <c:dLbl>
              <c:idx val="2"/>
              <c:layout>
                <c:manualLayout>
                  <c:x val="3.5024154589371984E-2"/>
                  <c:y val="0"/>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DBE-4D4C-816B-8270D32400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Certified</c:v>
                </c:pt>
                <c:pt idx="1">
                  <c:v>Ready to Certify</c:v>
                </c:pt>
                <c:pt idx="2">
                  <c:v>In Progress</c:v>
                </c:pt>
              </c:strCache>
            </c:strRef>
          </c:cat>
          <c:val>
            <c:numRef>
              <c:f>Sheet1!$B$2:$B$4</c:f>
              <c:numCache>
                <c:formatCode>0%</c:formatCode>
                <c:ptCount val="3"/>
                <c:pt idx="0">
                  <c:v>0.96</c:v>
                </c:pt>
                <c:pt idx="1">
                  <c:v>0.02</c:v>
                </c:pt>
                <c:pt idx="2">
                  <c:v>0.02</c:v>
                </c:pt>
              </c:numCache>
            </c:numRef>
          </c:val>
          <c:extLst>
            <c:ext xmlns:c16="http://schemas.microsoft.com/office/drawing/2014/chart" uri="{C3380CC4-5D6E-409C-BE32-E72D297353CC}">
              <c16:uniqueId val="{00000000-D595-45B4-9112-341F2BA8499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22195-2F40-4252-9EA0-0354CF9F71BF}" type="doc">
      <dgm:prSet loTypeId="urn:microsoft.com/office/officeart/2005/8/layout/process1" loCatId="process" qsTypeId="urn:microsoft.com/office/officeart/2005/8/quickstyle/simple1" qsCatId="simple" csTypeId="urn:microsoft.com/office/officeart/2005/8/colors/colorful4" csCatId="colorful" phldr="1"/>
      <dgm:spPr/>
    </dgm:pt>
    <dgm:pt modelId="{58CCC8EC-9A36-4FE1-AD0F-43C7FEC93E93}">
      <dgm:prSet phldrT="[Text]"/>
      <dgm:spPr/>
      <dgm:t>
        <a:bodyPr/>
        <a:lstStyle/>
        <a:p>
          <a:r>
            <a:rPr lang="en-US" dirty="0"/>
            <a:t>Utilize file layout to start building collection</a:t>
          </a:r>
        </a:p>
      </dgm:t>
      <dgm:extLst>
        <a:ext uri="{E40237B7-FDA0-4F09-8148-C483321AD2D9}">
          <dgm14:cNvPr xmlns:dgm14="http://schemas.microsoft.com/office/drawing/2010/diagram" id="0" name="" descr="Utilize file layout to start building collection&#10;Verify current student enrollment for missing information and up to date eligibility&#10;Submit student data in data pipeline"/>
        </a:ext>
      </dgm:extLst>
    </dgm:pt>
    <dgm:pt modelId="{6B546E7F-FE12-4883-8E86-FB3AB72DF6A4}" type="parTrans" cxnId="{1522196E-F095-4D77-A1D6-9B7AF96C3234}">
      <dgm:prSet/>
      <dgm:spPr/>
      <dgm:t>
        <a:bodyPr/>
        <a:lstStyle/>
        <a:p>
          <a:endParaRPr lang="en-US"/>
        </a:p>
      </dgm:t>
    </dgm:pt>
    <dgm:pt modelId="{7941F635-03CE-4F5E-85C1-324E7B110084}" type="sibTrans" cxnId="{1522196E-F095-4D77-A1D6-9B7AF96C3234}">
      <dgm:prSet/>
      <dgm:spPr/>
      <dgm:t>
        <a:bodyPr/>
        <a:lstStyle/>
        <a:p>
          <a:endParaRPr lang="en-US" dirty="0"/>
        </a:p>
      </dgm:t>
    </dgm:pt>
    <dgm:pt modelId="{B11818D4-4999-4F5D-9608-2A95A0A8602C}">
      <dgm:prSet phldrT="[Text]"/>
      <dgm:spPr/>
      <dgm:t>
        <a:bodyPr/>
        <a:lstStyle/>
        <a:p>
          <a:r>
            <a:rPr lang="en-US" dirty="0"/>
            <a:t>Verify current student enrollment for missing information and up to date eligibility</a:t>
          </a:r>
        </a:p>
      </dgm:t>
      <dgm:extLst>
        <a:ext uri="{E40237B7-FDA0-4F09-8148-C483321AD2D9}">
          <dgm14:cNvPr xmlns:dgm14="http://schemas.microsoft.com/office/drawing/2010/diagram" id="0" name="" descr="Utilize file layout to start building collection&#10;Verify current student enrollment for missing information and up to date eligibility&#10;Submit student data in data pipeline"/>
        </a:ext>
      </dgm:extLst>
    </dgm:pt>
    <dgm:pt modelId="{C0347F9D-FF7C-4BCC-9F98-FD9FFEB86B75}" type="parTrans" cxnId="{717E4F68-E6BA-4AFC-9721-61DE8D478945}">
      <dgm:prSet/>
      <dgm:spPr/>
      <dgm:t>
        <a:bodyPr/>
        <a:lstStyle/>
        <a:p>
          <a:endParaRPr lang="en-US"/>
        </a:p>
      </dgm:t>
    </dgm:pt>
    <dgm:pt modelId="{D7D0DF71-AEA0-45C9-BC2C-BD9323B836CA}" type="sibTrans" cxnId="{717E4F68-E6BA-4AFC-9721-61DE8D478945}">
      <dgm:prSet/>
      <dgm:spPr/>
      <dgm:t>
        <a:bodyPr/>
        <a:lstStyle/>
        <a:p>
          <a:endParaRPr lang="en-US" dirty="0"/>
        </a:p>
      </dgm:t>
    </dgm:pt>
    <dgm:pt modelId="{5999816D-3AD8-42FA-8D70-7D39ACF324E0}">
      <dgm:prSet phldrT="[Text]"/>
      <dgm:spPr/>
      <dgm:t>
        <a:bodyPr/>
        <a:lstStyle/>
        <a:p>
          <a:r>
            <a:rPr lang="en-US" dirty="0"/>
            <a:t>Submit student data in data pipeline</a:t>
          </a:r>
        </a:p>
      </dgm:t>
      <dgm:extLst>
        <a:ext uri="{E40237B7-FDA0-4F09-8148-C483321AD2D9}">
          <dgm14:cNvPr xmlns:dgm14="http://schemas.microsoft.com/office/drawing/2010/diagram" id="0" name="" descr="Utilize file layout to start building collection&#10;Verify current student enrollment for missing information and up to date eligibility&#10;Submit student data in data pipeline"/>
        </a:ext>
      </dgm:extLst>
    </dgm:pt>
    <dgm:pt modelId="{7110699E-977B-4FD0-983A-186AB95E4326}" type="parTrans" cxnId="{D679CB97-428E-4AB9-86F9-3ECB0BC390E0}">
      <dgm:prSet/>
      <dgm:spPr/>
      <dgm:t>
        <a:bodyPr/>
        <a:lstStyle/>
        <a:p>
          <a:endParaRPr lang="en-US"/>
        </a:p>
      </dgm:t>
    </dgm:pt>
    <dgm:pt modelId="{157FC75A-1EDC-4F57-8426-CD99B4A9933B}" type="sibTrans" cxnId="{D679CB97-428E-4AB9-86F9-3ECB0BC390E0}">
      <dgm:prSet/>
      <dgm:spPr/>
      <dgm:t>
        <a:bodyPr/>
        <a:lstStyle/>
        <a:p>
          <a:endParaRPr lang="en-US"/>
        </a:p>
      </dgm:t>
    </dgm:pt>
    <dgm:pt modelId="{92C128B3-3DC1-4E59-99D2-416BB51F2C32}" type="pres">
      <dgm:prSet presAssocID="{90722195-2F40-4252-9EA0-0354CF9F71BF}" presName="Name0" presStyleCnt="0">
        <dgm:presLayoutVars>
          <dgm:dir/>
          <dgm:resizeHandles val="exact"/>
        </dgm:presLayoutVars>
      </dgm:prSet>
      <dgm:spPr/>
    </dgm:pt>
    <dgm:pt modelId="{B6EC11A1-B642-4697-96E1-61710E129359}" type="pres">
      <dgm:prSet presAssocID="{58CCC8EC-9A36-4FE1-AD0F-43C7FEC93E93}" presName="node" presStyleLbl="node1" presStyleIdx="0" presStyleCnt="3">
        <dgm:presLayoutVars>
          <dgm:bulletEnabled val="1"/>
        </dgm:presLayoutVars>
      </dgm:prSet>
      <dgm:spPr/>
    </dgm:pt>
    <dgm:pt modelId="{74A63D72-242F-4BE7-9DC4-63B631BF20CD}" type="pres">
      <dgm:prSet presAssocID="{7941F635-03CE-4F5E-85C1-324E7B110084}" presName="sibTrans" presStyleLbl="sibTrans2D1" presStyleIdx="0" presStyleCnt="2"/>
      <dgm:spPr/>
    </dgm:pt>
    <dgm:pt modelId="{5E0F9981-E178-45CF-903D-4CF504F6F090}" type="pres">
      <dgm:prSet presAssocID="{7941F635-03CE-4F5E-85C1-324E7B110084}" presName="connectorText" presStyleLbl="sibTrans2D1" presStyleIdx="0" presStyleCnt="2"/>
      <dgm:spPr/>
    </dgm:pt>
    <dgm:pt modelId="{2D51AEF2-5F39-47DC-B90F-8F9967E9A920}" type="pres">
      <dgm:prSet presAssocID="{B11818D4-4999-4F5D-9608-2A95A0A8602C}" presName="node" presStyleLbl="node1" presStyleIdx="1" presStyleCnt="3">
        <dgm:presLayoutVars>
          <dgm:bulletEnabled val="1"/>
        </dgm:presLayoutVars>
      </dgm:prSet>
      <dgm:spPr/>
    </dgm:pt>
    <dgm:pt modelId="{B901DB5A-67FD-4E5B-9039-89CBF4825C60}" type="pres">
      <dgm:prSet presAssocID="{D7D0DF71-AEA0-45C9-BC2C-BD9323B836CA}" presName="sibTrans" presStyleLbl="sibTrans2D1" presStyleIdx="1" presStyleCnt="2"/>
      <dgm:spPr/>
    </dgm:pt>
    <dgm:pt modelId="{0FDCF99F-3E0F-4A1E-B823-F1E1C11611E6}" type="pres">
      <dgm:prSet presAssocID="{D7D0DF71-AEA0-45C9-BC2C-BD9323B836CA}" presName="connectorText" presStyleLbl="sibTrans2D1" presStyleIdx="1" presStyleCnt="2"/>
      <dgm:spPr/>
    </dgm:pt>
    <dgm:pt modelId="{9A903758-2E7E-4A21-B3A2-E29D0B5F9AE3}" type="pres">
      <dgm:prSet presAssocID="{5999816D-3AD8-42FA-8D70-7D39ACF324E0}" presName="node" presStyleLbl="node1" presStyleIdx="2" presStyleCnt="3">
        <dgm:presLayoutVars>
          <dgm:bulletEnabled val="1"/>
        </dgm:presLayoutVars>
      </dgm:prSet>
      <dgm:spPr/>
    </dgm:pt>
  </dgm:ptLst>
  <dgm:cxnLst>
    <dgm:cxn modelId="{717E4F68-E6BA-4AFC-9721-61DE8D478945}" srcId="{90722195-2F40-4252-9EA0-0354CF9F71BF}" destId="{B11818D4-4999-4F5D-9608-2A95A0A8602C}" srcOrd="1" destOrd="0" parTransId="{C0347F9D-FF7C-4BCC-9F98-FD9FFEB86B75}" sibTransId="{D7D0DF71-AEA0-45C9-BC2C-BD9323B836CA}"/>
    <dgm:cxn modelId="{7BEB096B-DC15-4D10-BF49-DE73166C965C}" type="presOf" srcId="{D7D0DF71-AEA0-45C9-BC2C-BD9323B836CA}" destId="{B901DB5A-67FD-4E5B-9039-89CBF4825C60}" srcOrd="0" destOrd="0" presId="urn:microsoft.com/office/officeart/2005/8/layout/process1"/>
    <dgm:cxn modelId="{1522196E-F095-4D77-A1D6-9B7AF96C3234}" srcId="{90722195-2F40-4252-9EA0-0354CF9F71BF}" destId="{58CCC8EC-9A36-4FE1-AD0F-43C7FEC93E93}" srcOrd="0" destOrd="0" parTransId="{6B546E7F-FE12-4883-8E86-FB3AB72DF6A4}" sibTransId="{7941F635-03CE-4F5E-85C1-324E7B110084}"/>
    <dgm:cxn modelId="{6A18BB70-73D9-4C04-ACAE-871CB3E815DF}" type="presOf" srcId="{D7D0DF71-AEA0-45C9-BC2C-BD9323B836CA}" destId="{0FDCF99F-3E0F-4A1E-B823-F1E1C11611E6}" srcOrd="1" destOrd="0" presId="urn:microsoft.com/office/officeart/2005/8/layout/process1"/>
    <dgm:cxn modelId="{D679CB97-428E-4AB9-86F9-3ECB0BC390E0}" srcId="{90722195-2F40-4252-9EA0-0354CF9F71BF}" destId="{5999816D-3AD8-42FA-8D70-7D39ACF324E0}" srcOrd="2" destOrd="0" parTransId="{7110699E-977B-4FD0-983A-186AB95E4326}" sibTransId="{157FC75A-1EDC-4F57-8426-CD99B4A9933B}"/>
    <dgm:cxn modelId="{95A998AD-44E2-40CE-A5A9-A1B4B2AA55F5}" type="presOf" srcId="{7941F635-03CE-4F5E-85C1-324E7B110084}" destId="{74A63D72-242F-4BE7-9DC4-63B631BF20CD}" srcOrd="0" destOrd="0" presId="urn:microsoft.com/office/officeart/2005/8/layout/process1"/>
    <dgm:cxn modelId="{E6EC20B9-43B4-400F-BC50-39D3D46DFFE2}" type="presOf" srcId="{7941F635-03CE-4F5E-85C1-324E7B110084}" destId="{5E0F9981-E178-45CF-903D-4CF504F6F090}" srcOrd="1" destOrd="0" presId="urn:microsoft.com/office/officeart/2005/8/layout/process1"/>
    <dgm:cxn modelId="{41DDA1C1-5BF6-4370-A882-E0DCDC5F46F8}" type="presOf" srcId="{58CCC8EC-9A36-4FE1-AD0F-43C7FEC93E93}" destId="{B6EC11A1-B642-4697-96E1-61710E129359}" srcOrd="0" destOrd="0" presId="urn:microsoft.com/office/officeart/2005/8/layout/process1"/>
    <dgm:cxn modelId="{E28B9BD4-78B0-4B17-8FAB-1F356343C3EA}" type="presOf" srcId="{B11818D4-4999-4F5D-9608-2A95A0A8602C}" destId="{2D51AEF2-5F39-47DC-B90F-8F9967E9A920}" srcOrd="0" destOrd="0" presId="urn:microsoft.com/office/officeart/2005/8/layout/process1"/>
    <dgm:cxn modelId="{282DF6EC-F148-4B95-85EC-4F4EF851C946}" type="presOf" srcId="{90722195-2F40-4252-9EA0-0354CF9F71BF}" destId="{92C128B3-3DC1-4E59-99D2-416BB51F2C32}" srcOrd="0" destOrd="0" presId="urn:microsoft.com/office/officeart/2005/8/layout/process1"/>
    <dgm:cxn modelId="{A1BBD6FB-773C-41CC-99EA-BE49FCC008D8}" type="presOf" srcId="{5999816D-3AD8-42FA-8D70-7D39ACF324E0}" destId="{9A903758-2E7E-4A21-B3A2-E29D0B5F9AE3}" srcOrd="0" destOrd="0" presId="urn:microsoft.com/office/officeart/2005/8/layout/process1"/>
    <dgm:cxn modelId="{8E8E9338-B8D6-42E8-864A-A0E31AC75F81}" type="presParOf" srcId="{92C128B3-3DC1-4E59-99D2-416BB51F2C32}" destId="{B6EC11A1-B642-4697-96E1-61710E129359}" srcOrd="0" destOrd="0" presId="urn:microsoft.com/office/officeart/2005/8/layout/process1"/>
    <dgm:cxn modelId="{B6D3B4C3-91D5-4D28-98DD-1A6C80453377}" type="presParOf" srcId="{92C128B3-3DC1-4E59-99D2-416BB51F2C32}" destId="{74A63D72-242F-4BE7-9DC4-63B631BF20CD}" srcOrd="1" destOrd="0" presId="urn:microsoft.com/office/officeart/2005/8/layout/process1"/>
    <dgm:cxn modelId="{93B5FCF7-21B0-4B54-B02C-5F1A63AE2ACA}" type="presParOf" srcId="{74A63D72-242F-4BE7-9DC4-63B631BF20CD}" destId="{5E0F9981-E178-45CF-903D-4CF504F6F090}" srcOrd="0" destOrd="0" presId="urn:microsoft.com/office/officeart/2005/8/layout/process1"/>
    <dgm:cxn modelId="{D34CFC2B-FB87-4129-8B64-4FF2533CBD24}" type="presParOf" srcId="{92C128B3-3DC1-4E59-99D2-416BB51F2C32}" destId="{2D51AEF2-5F39-47DC-B90F-8F9967E9A920}" srcOrd="2" destOrd="0" presId="urn:microsoft.com/office/officeart/2005/8/layout/process1"/>
    <dgm:cxn modelId="{D5D8120E-1A50-46EA-BBF6-A0DB73DE58C4}" type="presParOf" srcId="{92C128B3-3DC1-4E59-99D2-416BB51F2C32}" destId="{B901DB5A-67FD-4E5B-9039-89CBF4825C60}" srcOrd="3" destOrd="0" presId="urn:microsoft.com/office/officeart/2005/8/layout/process1"/>
    <dgm:cxn modelId="{C9D74C00-CD40-45D5-9072-92DE195D0E01}" type="presParOf" srcId="{B901DB5A-67FD-4E5B-9039-89CBF4825C60}" destId="{0FDCF99F-3E0F-4A1E-B823-F1E1C11611E6}" srcOrd="0" destOrd="0" presId="urn:microsoft.com/office/officeart/2005/8/layout/process1"/>
    <dgm:cxn modelId="{9487FC21-DCEC-41CD-92EC-08411A5A5B3C}" type="presParOf" srcId="{92C128B3-3DC1-4E59-99D2-416BB51F2C32}" destId="{9A903758-2E7E-4A21-B3A2-E29D0B5F9AE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0_3" csCatId="mainScheme" phldr="1"/>
      <dgm:spPr/>
      <dgm:t>
        <a:bodyPr/>
        <a:lstStyle/>
        <a:p>
          <a:endParaRPr lang="en-US"/>
        </a:p>
      </dgm:t>
    </dgm:pt>
    <dgm:pt modelId="{15DF3956-9CAC-401D-9E5D-4A205C7B39A7}">
      <dgm:prSet/>
      <dgm:spPr/>
      <dgm:t>
        <a:bodyPr/>
        <a:lstStyle/>
        <a:p>
          <a:r>
            <a:rPr lang="en-US" b="1" i="1" dirty="0"/>
            <a:t>Next Town Hall will be April 4</a:t>
          </a:r>
          <a:r>
            <a:rPr lang="en-US" b="1" i="1" baseline="30000" dirty="0"/>
            <a:t>th</a:t>
          </a:r>
          <a:r>
            <a:rPr lang="en-US" b="1" i="1" dirty="0"/>
            <a:t> </a:t>
          </a:r>
          <a:endParaRPr lang="en-US" b="1" dirty="0"/>
        </a:p>
      </dgm:t>
    </dgm:pt>
    <dgm:pt modelId="{CB6A2567-1BFE-4069-A6AB-1E35A00B22E0}" type="sibTrans" cxnId="{C65DD457-510B-4077-B282-C50B9FC1638D}">
      <dgm:prSet/>
      <dgm:spPr/>
      <dgm:t>
        <a:bodyPr/>
        <a:lstStyle/>
        <a:p>
          <a:endParaRPr lang="en-US"/>
        </a:p>
      </dgm:t>
    </dgm:pt>
    <dgm:pt modelId="{CBFBBCD4-1075-422A-9D1F-13927E04803F}" type="parTrans" cxnId="{C65DD457-510B-4077-B282-C50B9FC1638D}">
      <dgm:prSet/>
      <dgm:spPr/>
      <dgm:t>
        <a:bodyPr/>
        <a:lstStyle/>
        <a:p>
          <a:endParaRPr lang="en-US"/>
        </a:p>
      </dgm:t>
    </dgm:pt>
    <dgm:pt modelId="{BE459BBA-E698-4FA5-87E2-098E1C06C863}">
      <dgm:prSet/>
      <dgm:spPr/>
      <dgm:t>
        <a:bodyPr/>
        <a:lstStyle/>
        <a:p>
          <a:r>
            <a:rPr lang="en-US" dirty="0"/>
            <a:t>LAMs, please review your district’s list of data pipeline users. </a:t>
          </a:r>
        </a:p>
      </dgm:t>
    </dgm:pt>
    <dgm:pt modelId="{0F34BDF1-1B81-452C-96CB-66D2421CA27A}" type="parTrans" cxnId="{A4806C9E-9092-4B2B-80C0-4C9FADC937D1}">
      <dgm:prSet/>
      <dgm:spPr/>
      <dgm:t>
        <a:bodyPr/>
        <a:lstStyle/>
        <a:p>
          <a:endParaRPr lang="en-US"/>
        </a:p>
      </dgm:t>
    </dgm:pt>
    <dgm:pt modelId="{3391E224-7EBB-473D-AFBB-BB2980217435}" type="sibTrans" cxnId="{A4806C9E-9092-4B2B-80C0-4C9FADC937D1}">
      <dgm:prSet/>
      <dgm:spPr/>
      <dgm:t>
        <a:bodyPr/>
        <a:lstStyle/>
        <a:p>
          <a:endParaRPr lang="en-US"/>
        </a:p>
      </dgm:t>
    </dgm:pt>
    <dgm:pt modelId="{437FA606-44AE-4158-A7B6-19A9ABE51023}">
      <dgm:prSet/>
      <dgm:spPr/>
      <dgm:t>
        <a:bodyPr/>
        <a:lstStyle/>
        <a:p>
          <a:r>
            <a:rPr lang="en-US" dirty="0"/>
            <a:t>Remove staff who have left your district.</a:t>
          </a:r>
        </a:p>
      </dgm:t>
    </dgm:pt>
    <dgm:pt modelId="{6CD92910-F24D-42B3-A03C-41F4F52034C3}" type="parTrans" cxnId="{75A1B93D-222D-4667-BF63-2B47100A65C0}">
      <dgm:prSet/>
      <dgm:spPr/>
      <dgm:t>
        <a:bodyPr/>
        <a:lstStyle/>
        <a:p>
          <a:endParaRPr lang="en-US"/>
        </a:p>
      </dgm:t>
    </dgm:pt>
    <dgm:pt modelId="{D62FB6FA-423B-4B2E-9AF6-36C3795909A4}" type="sibTrans" cxnId="{75A1B93D-222D-4667-BF63-2B47100A65C0}">
      <dgm:prSet/>
      <dgm:spPr/>
      <dgm:t>
        <a:bodyPr/>
        <a:lstStyle/>
        <a:p>
          <a:endParaRPr lang="en-US"/>
        </a:p>
      </dgm:t>
    </dgm:pt>
    <dgm:pt modelId="{C31C2CF3-91FC-4095-BD42-A33F05E3308E}">
      <dgm:prSet/>
      <dgm:spPr/>
      <dgm:t>
        <a:bodyPr/>
        <a:lstStyle/>
        <a:p>
          <a:r>
            <a:rPr lang="en-US" dirty="0"/>
            <a:t>Ensure appropriate staff are assigned to Spring data collections.</a:t>
          </a:r>
        </a:p>
      </dgm:t>
    </dgm:pt>
    <dgm:pt modelId="{B66171C4-713F-4891-8206-3E5B13B56EC4}" type="parTrans" cxnId="{8ABF1C7A-3959-4B25-8D16-4D8DCC02A127}">
      <dgm:prSet/>
      <dgm:spPr/>
      <dgm:t>
        <a:bodyPr/>
        <a:lstStyle/>
        <a:p>
          <a:endParaRPr lang="en-US"/>
        </a:p>
      </dgm:t>
    </dgm:pt>
    <dgm:pt modelId="{252FEAD7-0CE0-44DB-B455-AB9737A1FDEB}" type="sibTrans" cxnId="{8ABF1C7A-3959-4B25-8D16-4D8DCC02A127}">
      <dgm:prSet/>
      <dgm:spPr/>
      <dgm:t>
        <a:bodyPr/>
        <a:lstStyle/>
        <a:p>
          <a:endParaRPr lang="en-US"/>
        </a:p>
      </dgm:t>
    </dgm:pt>
    <dgm:pt modelId="{D9CE9CEB-00D0-4590-887B-E5DE3C286ED3}" type="pres">
      <dgm:prSet presAssocID="{F012D412-9CAF-428A-A29D-8BA009103520}" presName="Name0" presStyleCnt="0">
        <dgm:presLayoutVars>
          <dgm:dir/>
          <dgm:animLvl val="lvl"/>
          <dgm:resizeHandles val="exact"/>
        </dgm:presLayoutVars>
      </dgm:prSet>
      <dgm:spPr/>
    </dgm:pt>
    <dgm:pt modelId="{63472C5E-29C6-4A3B-B922-5C8B10BBA82B}" type="pres">
      <dgm:prSet presAssocID="{15DF3956-9CAC-401D-9E5D-4A205C7B39A7}" presName="boxAndChildren" presStyleCnt="0"/>
      <dgm:spPr/>
    </dgm:pt>
    <dgm:pt modelId="{01033287-496C-4FE2-B451-EDA2BB9A5EB9}" type="pres">
      <dgm:prSet presAssocID="{15DF3956-9CAC-401D-9E5D-4A205C7B39A7}" presName="parentTextBox" presStyleLbl="alignNode1" presStyleIdx="0" presStyleCnt="1"/>
      <dgm:spPr/>
    </dgm:pt>
    <dgm:pt modelId="{8E088A2D-7455-4779-833C-EF2B999A8D94}" type="pres">
      <dgm:prSet presAssocID="{15DF3956-9CAC-401D-9E5D-4A205C7B39A7}" presName="descendantBox" presStyleLbl="bgAccFollowNode1" presStyleIdx="0" presStyleCnt="1"/>
      <dgm:spPr/>
    </dgm:pt>
  </dgm:ptLst>
  <dgm:cxnLst>
    <dgm:cxn modelId="{EA141405-7447-48F3-9477-FDC4DA78B9A7}" type="presOf" srcId="{437FA606-44AE-4158-A7B6-19A9ABE51023}" destId="{8E088A2D-7455-4779-833C-EF2B999A8D94}" srcOrd="0" destOrd="1" presId="urn:microsoft.com/office/officeart/2016/7/layout/VerticalDownArrowProcess"/>
    <dgm:cxn modelId="{D24AFD12-7D61-4A7C-91AE-C0DEE85B63FD}" type="presOf" srcId="{BE459BBA-E698-4FA5-87E2-098E1C06C863}" destId="{8E088A2D-7455-4779-833C-EF2B999A8D94}" srcOrd="0" destOrd="0" presId="urn:microsoft.com/office/officeart/2016/7/layout/VerticalDownArrowProcess"/>
    <dgm:cxn modelId="{75A1B93D-222D-4667-BF63-2B47100A65C0}" srcId="{15DF3956-9CAC-401D-9E5D-4A205C7B39A7}" destId="{437FA606-44AE-4158-A7B6-19A9ABE51023}" srcOrd="1" destOrd="0" parTransId="{6CD92910-F24D-42B3-A03C-41F4F52034C3}" sibTransId="{D62FB6FA-423B-4B2E-9AF6-36C3795909A4}"/>
    <dgm:cxn modelId="{30A31544-C1C4-4669-98D3-21900638FB59}" type="presOf" srcId="{C31C2CF3-91FC-4095-BD42-A33F05E3308E}" destId="{8E088A2D-7455-4779-833C-EF2B999A8D94}" srcOrd="0" destOrd="2"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8ABF1C7A-3959-4B25-8D16-4D8DCC02A127}" srcId="{15DF3956-9CAC-401D-9E5D-4A205C7B39A7}" destId="{C31C2CF3-91FC-4095-BD42-A33F05E3308E}" srcOrd="2" destOrd="0" parTransId="{B66171C4-713F-4891-8206-3E5B13B56EC4}" sibTransId="{252FEAD7-0CE0-44DB-B455-AB9737A1FDEB}"/>
    <dgm:cxn modelId="{27A87785-5702-4A35-9034-BA60F19ADE47}" type="presOf" srcId="{F012D412-9CAF-428A-A29D-8BA009103520}" destId="{D9CE9CEB-00D0-4590-887B-E5DE3C286ED3}" srcOrd="0" destOrd="0" presId="urn:microsoft.com/office/officeart/2016/7/layout/VerticalDownArrowProcess"/>
    <dgm:cxn modelId="{270CFD91-2A1A-450E-B82E-11CA7F3AA23C}" type="presOf" srcId="{15DF3956-9CAC-401D-9E5D-4A205C7B39A7}" destId="{01033287-496C-4FE2-B451-EDA2BB9A5EB9}" srcOrd="0" destOrd="0" presId="urn:microsoft.com/office/officeart/2016/7/layout/VerticalDownArrowProcess"/>
    <dgm:cxn modelId="{A4806C9E-9092-4B2B-80C0-4C9FADC937D1}" srcId="{15DF3956-9CAC-401D-9E5D-4A205C7B39A7}" destId="{BE459BBA-E698-4FA5-87E2-098E1C06C863}" srcOrd="0" destOrd="0" parTransId="{0F34BDF1-1B81-452C-96CB-66D2421CA27A}" sibTransId="{3391E224-7EBB-473D-AFBB-BB2980217435}"/>
    <dgm:cxn modelId="{112FAFDF-AF53-427F-918F-0C56CE8E11A4}" type="presParOf" srcId="{D9CE9CEB-00D0-4590-887B-E5DE3C286ED3}" destId="{63472C5E-29C6-4A3B-B922-5C8B10BBA82B}" srcOrd="0" destOrd="0" presId="urn:microsoft.com/office/officeart/2016/7/layout/VerticalDownArrowProcess"/>
    <dgm:cxn modelId="{96CBA98C-ACEF-4622-9496-10114F114F09}" type="presParOf" srcId="{63472C5E-29C6-4A3B-B922-5C8B10BBA82B}" destId="{01033287-496C-4FE2-B451-EDA2BB9A5EB9}" srcOrd="0" destOrd="0" presId="urn:microsoft.com/office/officeart/2016/7/layout/VerticalDownArrowProcess"/>
    <dgm:cxn modelId="{6B316F7D-4725-4346-B341-C795A9FA465C}" type="presParOf" srcId="{63472C5E-29C6-4A3B-B922-5C8B10BBA82B}" destId="{8E088A2D-7455-4779-833C-EF2B999A8D94}" srcOrd="1"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1A1-B642-4697-96E1-61710E129359}">
      <dsp:nvSpPr>
        <dsp:cNvPr id="0" name=""/>
        <dsp:cNvSpPr/>
      </dsp:nvSpPr>
      <dsp:spPr>
        <a:xfrm>
          <a:off x="7090" y="602297"/>
          <a:ext cx="2119340" cy="151003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Utilize file layout to start building collection</a:t>
          </a:r>
        </a:p>
      </dsp:txBody>
      <dsp:txXfrm>
        <a:off x="51317" y="646524"/>
        <a:ext cx="2030886" cy="1421576"/>
      </dsp:txXfrm>
    </dsp:sp>
    <dsp:sp modelId="{74A63D72-242F-4BE7-9DC4-63B631BF20CD}">
      <dsp:nvSpPr>
        <dsp:cNvPr id="0" name=""/>
        <dsp:cNvSpPr/>
      </dsp:nvSpPr>
      <dsp:spPr>
        <a:xfrm>
          <a:off x="2338365" y="1094514"/>
          <a:ext cx="449300" cy="52559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38365" y="1199633"/>
        <a:ext cx="314510" cy="315358"/>
      </dsp:txXfrm>
    </dsp:sp>
    <dsp:sp modelId="{2D51AEF2-5F39-47DC-B90F-8F9967E9A920}">
      <dsp:nvSpPr>
        <dsp:cNvPr id="0" name=""/>
        <dsp:cNvSpPr/>
      </dsp:nvSpPr>
      <dsp:spPr>
        <a:xfrm>
          <a:off x="2974167" y="602297"/>
          <a:ext cx="2119340" cy="1510030"/>
        </a:xfrm>
        <a:prstGeom prst="roundRect">
          <a:avLst>
            <a:gd name="adj" fmla="val 10000"/>
          </a:avLst>
        </a:prstGeom>
        <a:solidFill>
          <a:schemeClr val="accent4">
            <a:hueOff val="-3397838"/>
            <a:satOff val="468"/>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Verify current student enrollment for missing information and up to date eligibility</a:t>
          </a:r>
        </a:p>
      </dsp:txBody>
      <dsp:txXfrm>
        <a:off x="3018394" y="646524"/>
        <a:ext cx="2030886" cy="1421576"/>
      </dsp:txXfrm>
    </dsp:sp>
    <dsp:sp modelId="{B901DB5A-67FD-4E5B-9039-89CBF4825C60}">
      <dsp:nvSpPr>
        <dsp:cNvPr id="0" name=""/>
        <dsp:cNvSpPr/>
      </dsp:nvSpPr>
      <dsp:spPr>
        <a:xfrm>
          <a:off x="5305441" y="1094514"/>
          <a:ext cx="449300" cy="525596"/>
        </a:xfrm>
        <a:prstGeom prst="rightArrow">
          <a:avLst>
            <a:gd name="adj1" fmla="val 60000"/>
            <a:gd name="adj2" fmla="val 50000"/>
          </a:avLst>
        </a:prstGeom>
        <a:solidFill>
          <a:schemeClr val="accent4">
            <a:hueOff val="-6795676"/>
            <a:satOff val="935"/>
            <a:lumOff val="16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05441" y="1199633"/>
        <a:ext cx="314510" cy="315358"/>
      </dsp:txXfrm>
    </dsp:sp>
    <dsp:sp modelId="{9A903758-2E7E-4A21-B3A2-E29D0B5F9AE3}">
      <dsp:nvSpPr>
        <dsp:cNvPr id="0" name=""/>
        <dsp:cNvSpPr/>
      </dsp:nvSpPr>
      <dsp:spPr>
        <a:xfrm>
          <a:off x="5941243" y="602297"/>
          <a:ext cx="2119340" cy="1510030"/>
        </a:xfrm>
        <a:prstGeom prst="roundRect">
          <a:avLst>
            <a:gd name="adj" fmla="val 10000"/>
          </a:avLst>
        </a:prstGeom>
        <a:solidFill>
          <a:schemeClr val="accent4">
            <a:hueOff val="-6795676"/>
            <a:satOff val="935"/>
            <a:lumOff val="1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Submit student data in data pipeline</a:t>
          </a:r>
        </a:p>
      </dsp:txBody>
      <dsp:txXfrm>
        <a:off x="5985470" y="646524"/>
        <a:ext cx="2030886" cy="1421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33287-496C-4FE2-B451-EDA2BB9A5EB9}">
      <dsp:nvSpPr>
        <dsp:cNvPr id="0" name=""/>
        <dsp:cNvSpPr/>
      </dsp:nvSpPr>
      <dsp:spPr>
        <a:xfrm>
          <a:off x="0" y="0"/>
          <a:ext cx="1364709" cy="419252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7058" tIns="256032" rIns="97058" bIns="256032" numCol="1" spcCol="1270" anchor="ctr" anchorCtr="0">
          <a:noAutofit/>
        </a:bodyPr>
        <a:lstStyle/>
        <a:p>
          <a:pPr marL="0" lvl="0" indent="0" algn="ctr" defTabSz="1600200">
            <a:lnSpc>
              <a:spcPct val="90000"/>
            </a:lnSpc>
            <a:spcBef>
              <a:spcPct val="0"/>
            </a:spcBef>
            <a:spcAft>
              <a:spcPct val="35000"/>
            </a:spcAft>
            <a:buNone/>
          </a:pPr>
          <a:r>
            <a:rPr lang="en-US" sz="3600" b="1" i="1" kern="1200"/>
            <a:t>Next Town Hall will be April 4</a:t>
          </a:r>
          <a:r>
            <a:rPr lang="en-US" sz="3600" b="1" i="1" kern="1200" baseline="30000"/>
            <a:t>th</a:t>
          </a:r>
          <a:r>
            <a:rPr lang="en-US" sz="3600" b="1" i="1" kern="1200"/>
            <a:t> </a:t>
          </a:r>
          <a:endParaRPr lang="en-US" sz="3600" b="1" kern="1200"/>
        </a:p>
      </dsp:txBody>
      <dsp:txXfrm>
        <a:off x="0" y="0"/>
        <a:ext cx="1364709" cy="4192520"/>
      </dsp:txXfrm>
    </dsp:sp>
    <dsp:sp modelId="{8E088A2D-7455-4779-833C-EF2B999A8D94}">
      <dsp:nvSpPr>
        <dsp:cNvPr id="0" name=""/>
        <dsp:cNvSpPr/>
      </dsp:nvSpPr>
      <dsp:spPr>
        <a:xfrm>
          <a:off x="1364709" y="0"/>
          <a:ext cx="4094128" cy="419252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048" tIns="304800" rIns="83048" bIns="304800" numCol="1" spcCol="1270" anchor="ctr" anchorCtr="0">
          <a:noAutofit/>
        </a:bodyPr>
        <a:lstStyle/>
        <a:p>
          <a:pPr marL="0" lvl="0" indent="0" algn="l" defTabSz="1066800">
            <a:lnSpc>
              <a:spcPct val="90000"/>
            </a:lnSpc>
            <a:spcBef>
              <a:spcPct val="0"/>
            </a:spcBef>
            <a:spcAft>
              <a:spcPct val="35000"/>
            </a:spcAft>
            <a:buNone/>
          </a:pPr>
          <a:r>
            <a:rPr lang="en-US" sz="2400" kern="1200"/>
            <a:t>LAMs, please review your district’s list of data pipeline users. </a:t>
          </a:r>
        </a:p>
        <a:p>
          <a:pPr marL="0" lvl="0" indent="0" algn="l" defTabSz="1066800">
            <a:lnSpc>
              <a:spcPct val="90000"/>
            </a:lnSpc>
            <a:spcBef>
              <a:spcPct val="0"/>
            </a:spcBef>
            <a:spcAft>
              <a:spcPct val="35000"/>
            </a:spcAft>
            <a:buNone/>
          </a:pPr>
          <a:r>
            <a:rPr lang="en-US" sz="2400" kern="1200"/>
            <a:t>Remove staff who have left your district.</a:t>
          </a:r>
        </a:p>
        <a:p>
          <a:pPr marL="0" lvl="0" indent="0" algn="l" defTabSz="1066800">
            <a:lnSpc>
              <a:spcPct val="90000"/>
            </a:lnSpc>
            <a:spcBef>
              <a:spcPct val="0"/>
            </a:spcBef>
            <a:spcAft>
              <a:spcPct val="35000"/>
            </a:spcAft>
            <a:buNone/>
          </a:pPr>
          <a:r>
            <a:rPr lang="en-US" sz="2400" kern="1200"/>
            <a:t>Ensure appropriate staff are assigned to Spring data collections.</a:t>
          </a:r>
        </a:p>
      </dsp:txBody>
      <dsp:txXfrm>
        <a:off x="1364709" y="0"/>
        <a:ext cx="4094128" cy="41925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dirty="0"/>
          </a:p>
        </p:txBody>
      </p:sp>
    </p:spTree>
    <p:extLst>
      <p:ext uri="{BB962C8B-B14F-4D97-AF65-F5344CB8AC3E}">
        <p14:creationId xmlns:p14="http://schemas.microsoft.com/office/powerpoint/2010/main" val="261263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53/185 districts as of noon on 3/27</a:t>
            </a:r>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dirty="0"/>
          </a:p>
        </p:txBody>
      </p:sp>
    </p:spTree>
    <p:extLst>
      <p:ext uri="{BB962C8B-B14F-4D97-AF65-F5344CB8AC3E}">
        <p14:creationId xmlns:p14="http://schemas.microsoft.com/office/powerpoint/2010/main" val="306583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dirty="0"/>
          </a:p>
        </p:txBody>
      </p:sp>
    </p:spTree>
    <p:extLst>
      <p:ext uri="{BB962C8B-B14F-4D97-AF65-F5344CB8AC3E}">
        <p14:creationId xmlns:p14="http://schemas.microsoft.com/office/powerpoint/2010/main" val="69944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23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dirty="0"/>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3167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3/28/2024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6"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teams.microsoft.com/registration/yM9Rp5of206DcJ8cbUvqWg,B2-vJQrwkkKRlc_jpVkmXg,kMKIyfgvfEKLsemM_LdsAw,FcG1du32XEesMfVUVxxGTQ,qh9mFrlxu0mV6CmiN7u59A,EfrxcUC7gUe_AN9cDaGeVw?mode=read&amp;tenantId=a751cfc8-1f9a-4edb-8370-9f1c6d4bea5a"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StudentEndOfYear@cde.state.co.us"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teams.microsoft.com/registration/yM9Rp5of206DcJ8cbUvqWg,B2-vJQrwkkKRlc_jpVkmXg,kMKIyfgvfEKLsemM_LdsAw,PEuLXB_frE2zCyq2BuvY_w,00jWvfLrHUm1wa4TgzpnMw,YhuBQ1yMXkio1miwcW6lEg?mode=read&amp;tenantId=a751cfc8-1f9a-4edb-8370-9f1c6d4bea5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mailto:StudentEndOfYear@cde.state.co.us"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4.xml"/><Relationship Id="rId5" Type="http://schemas.openxmlformats.org/officeDocument/2006/relationships/hyperlink" Target="https://www.cde.state.co.us/idm/lamquickreferenceguide" TargetMode="External"/><Relationship Id="rId4" Type="http://schemas.openxmlformats.org/officeDocument/2006/relationships/hyperlink" Target="https://www.cde.state.co.us/idm/rolemapping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teams.microsoft.com/l/meetup-join/19%3ameeting_ZDEyM2I5ODktNTczOC00YWYwLWI1ZDEtMDc0NWIxMWVjYTI4%40thread.v2/0?context=%7b%22Tid%22%3a%22a751cfc8-1f9a-4edb-8370-9f1c6d4bea5a%22%2c%22Oid%22%3a%22823cceae-331b-41d6-9a63-34ad6d1db55c%22%7d" TargetMode="External"/><Relationship Id="rId2" Type="http://schemas.openxmlformats.org/officeDocument/2006/relationships/hyperlink" Target="https://www.cde.state.co.us/datapipeline/2023-2024student-disciplinetimeline" TargetMode="External"/><Relationship Id="rId1" Type="http://schemas.openxmlformats.org/officeDocument/2006/relationships/slideLayout" Target="../slideLayouts/slideLayout13.xml"/><Relationship Id="rId5" Type="http://schemas.openxmlformats.org/officeDocument/2006/relationships/hyperlink" Target="mailto:Student%20Discipline%20Snapshot%20%3cStudentDiscipline@cde.state.co.us%3e" TargetMode="External"/><Relationship Id="rId4" Type="http://schemas.openxmlformats.org/officeDocument/2006/relationships/hyperlink" Target="https://www.cde.state.co.us/datapipeline/studentdisciplinesnapsho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datapipeline/studentdisciplinesnapshot" TargetMode="External"/><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mailto:Student%20Discipline%20Snapshot%20%3cStudentDiscipline@cde.state.co.us%3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studentdisciplinesnapshot" TargetMode="External"/><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hyperlink" Target="mailto:Student%20Discipline%20Snapshot%20%3cStudentDiscipline@cde.state.co.us%3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cde.state.co.us/datapipeline/studentdisciplinesnapshot" TargetMode="External"/><Relationship Id="rId3" Type="http://schemas.openxmlformats.org/officeDocument/2006/relationships/hyperlink" Target="https://www.cde.state.co.us/datapipeline/inter_student" TargetMode="External"/><Relationship Id="rId7" Type="http://schemas.openxmlformats.org/officeDocument/2006/relationships/hyperlink" Target="https://www.cde.state.co.us/datapipeline/2023-2024disciplineactionfilelayoutanddefinition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www.cde.state.co.us/datapipeline/disciplineinterchange" TargetMode="External"/><Relationship Id="rId5" Type="http://schemas.openxmlformats.org/officeDocument/2006/relationships/hyperlink" Target="https://www.cde.state.co.us/datapipeline/2023-2024studentschoolassociationfilelayout" TargetMode="External"/><Relationship Id="rId10" Type="http://schemas.openxmlformats.org/officeDocument/2006/relationships/hyperlink" Target="mailto:Student%20Discipline%20Snapshot%20%3cStudentDiscipline@cde.state.co.us%3e" TargetMode="External"/><Relationship Id="rId4" Type="http://schemas.openxmlformats.org/officeDocument/2006/relationships/hyperlink" Target="https://www.cde.state.co.us/datapipeline/2023-2024studentdemographicfilelayout" TargetMode="External"/><Relationship Id="rId9" Type="http://schemas.openxmlformats.org/officeDocument/2006/relationships/hyperlink" Target="https://www.cde.state.co.us/datapipeline/2023-2024studentdisciplinesnapshotfilelayou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hyperlink" Target="mailto:S-ebt@cde.state.co.us" TargetMode="External"/><Relationship Id="rId1" Type="http://schemas.openxmlformats.org/officeDocument/2006/relationships/slideLayout" Target="../slideLayouts/slideLayout9.xml"/><Relationship Id="rId6" Type="http://schemas.openxmlformats.org/officeDocument/2006/relationships/hyperlink" Target="https://app.smartsheet.com/b/form/428ed862def545349ec8bd2e1f96f241" TargetMode="External"/><Relationship Id="rId5" Type="http://schemas.openxmlformats.org/officeDocument/2006/relationships/hyperlink" Target="https://www.cde.state.co.us/nutrition/summerebtprogram" TargetMode="External"/><Relationship Id="rId4" Type="http://schemas.openxmlformats.org/officeDocument/2006/relationships/hyperlink" Target="https://www.cde.state.co.us/datapipeline/s-ebtdatacollection" TargetMode="Externa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8" Type="http://schemas.openxmlformats.org/officeDocument/2006/relationships/hyperlink" Target="mailto:ReportCard@cde.state.co.us" TargetMode="External"/><Relationship Id="rId13" Type="http://schemas.openxmlformats.org/officeDocument/2006/relationships/hyperlink" Target="mailto:StaffEvaluation@cde.state.co.us" TargetMode="External"/><Relationship Id="rId18" Type="http://schemas.openxmlformats.org/officeDocument/2006/relationships/image" Target="../media/image19.png"/><Relationship Id="rId3" Type="http://schemas.openxmlformats.org/officeDocument/2006/relationships/hyperlink" Target="mailto:Attendance@cde.state.co.us" TargetMode="External"/><Relationship Id="rId7" Type="http://schemas.openxmlformats.org/officeDocument/2006/relationships/hyperlink" Target="mailto:ReadActData@cde.state.co.us" TargetMode="External"/><Relationship Id="rId12" Type="http://schemas.openxmlformats.org/officeDocument/2006/relationships/hyperlink" Target="mailto:SpedEndOfYear@cde.state.co.us" TargetMode="External"/><Relationship Id="rId17" Type="http://schemas.openxmlformats.org/officeDocument/2006/relationships/hyperlink" Target="mailto:TeacherStudentDataLink@cde.state.co.us" TargetMode="External"/><Relationship Id="rId2" Type="http://schemas.openxmlformats.org/officeDocument/2006/relationships/notesSlide" Target="../notesSlides/notesSlide5.xml"/><Relationship Id="rId16" Type="http://schemas.openxmlformats.org/officeDocument/2006/relationships/hyperlink" Target="mailto:StudentOctober@cde.state.co.us" TargetMode="External"/><Relationship Id="rId1" Type="http://schemas.openxmlformats.org/officeDocument/2006/relationships/slideLayout" Target="../slideLayouts/slideLayout4.xml"/><Relationship Id="rId6" Type="http://schemas.openxmlformats.org/officeDocument/2006/relationships/hyperlink" Target="mailto:HumanResourcesData@cde.state.co.us" TargetMode="External"/><Relationship Id="rId11" Type="http://schemas.openxmlformats.org/officeDocument/2006/relationships/hyperlink" Target="mailto:SpedDiscipline@cde.state.co.us" TargetMode="External"/><Relationship Id="rId5" Type="http://schemas.openxmlformats.org/officeDocument/2006/relationships/hyperlink" Target="mailto:EDIS@cde.state.co.us" TargetMode="External"/><Relationship Id="rId15" Type="http://schemas.openxmlformats.org/officeDocument/2006/relationships/hyperlink" Target="mailto:StudentEndOfYear@cde.state.co.us" TargetMode="External"/><Relationship Id="rId10" Type="http://schemas.openxmlformats.org/officeDocument/2006/relationships/hyperlink" Target="mailto:SpedDecCount@cde.state.co.us" TargetMode="External"/><Relationship Id="rId19" Type="http://schemas.openxmlformats.org/officeDocument/2006/relationships/image" Target="../media/image20.svg"/><Relationship Id="rId4" Type="http://schemas.openxmlformats.org/officeDocument/2006/relationships/hyperlink" Target="mailto:DirectoryData@cde.state.co.us" TargetMode="External"/><Relationship Id="rId9" Type="http://schemas.openxmlformats.org/officeDocument/2006/relationships/hyperlink" Target="mailto:RITS@cde.state.co.us" TargetMode="External"/><Relationship Id="rId14" Type="http://schemas.openxmlformats.org/officeDocument/2006/relationships/hyperlink" Target="mailto:StudentDiscipline@cde.state.co.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ebtdatacollection" TargetMode="External"/><Relationship Id="rId3" Type="http://schemas.openxmlformats.org/officeDocument/2006/relationships/hyperlink" Target="https://www.cde.state.co.us/datapipeline/datapipelinesnapshots-attendance" TargetMode="External"/><Relationship Id="rId7" Type="http://schemas.openxmlformats.org/officeDocument/2006/relationships/hyperlink" Target="https://www.cde.state.co.us/datapipeline/per_report-march"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eoy" TargetMode="External"/><Relationship Id="rId5"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studentdisciplinesnapshot"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a:t>March </a:t>
            </a:r>
            <a:r>
              <a:rPr lang="en-US" dirty="0"/>
              <a:t>28</a:t>
            </a:r>
            <a:r>
              <a:rPr lang="en-US" sz="4800" dirty="0"/>
              <a:t>, 2024</a:t>
            </a:r>
            <a:br>
              <a:rPr lang="en-US" sz="4800" dirty="0"/>
            </a:br>
            <a:r>
              <a:rPr lang="en-US" sz="4800" dirty="0"/>
              <a:t>Data Pipeline Town Hall</a:t>
            </a:r>
            <a:endParaRPr lang="en-US" dirty="0"/>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dirty="0"/>
              <a:t>The goal of the webinar is to provide updates on the Data Pipeline, current, and upcoming data collections. These webinars also provide a forum for districts, BOCES, and Administrative Units to have questions answered about Data Pipeline.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83D4C3-91C8-48F0-C50B-48A95678EE32}"/>
              </a:ext>
            </a:extLst>
          </p:cNvPr>
          <p:cNvSpPr>
            <a:spLocks noGrp="1"/>
          </p:cNvSpPr>
          <p:nvPr>
            <p:ph type="title"/>
          </p:nvPr>
        </p:nvSpPr>
        <p:spPr/>
        <p:txBody>
          <a:bodyPr/>
          <a:lstStyle/>
          <a:p>
            <a:r>
              <a:rPr lang="en-US" dirty="0"/>
              <a:t>Current Status</a:t>
            </a:r>
          </a:p>
        </p:txBody>
      </p:sp>
      <p:sp>
        <p:nvSpPr>
          <p:cNvPr id="6" name="Content Placeholder 5">
            <a:extLst>
              <a:ext uri="{FF2B5EF4-FFF2-40B4-BE49-F238E27FC236}">
                <a16:creationId xmlns:a16="http://schemas.microsoft.com/office/drawing/2014/main" id="{D2CCBAEC-4A80-177C-D324-3741DD2901BF}"/>
              </a:ext>
            </a:extLst>
          </p:cNvPr>
          <p:cNvSpPr>
            <a:spLocks noGrp="1"/>
          </p:cNvSpPr>
          <p:nvPr>
            <p:ph idx="1"/>
          </p:nvPr>
        </p:nvSpPr>
        <p:spPr>
          <a:xfrm>
            <a:off x="838200" y="1343025"/>
            <a:ext cx="10515600" cy="4562793"/>
          </a:xfrm>
        </p:spPr>
        <p:txBody>
          <a:bodyPr>
            <a:normAutofit/>
          </a:bodyPr>
          <a:lstStyle/>
          <a:p>
            <a:r>
              <a:rPr lang="en-US" dirty="0"/>
              <a:t>Final Extension set for April 1</a:t>
            </a:r>
            <a:r>
              <a:rPr lang="en-US" baseline="30000" dirty="0"/>
              <a:t>st</a:t>
            </a:r>
            <a:r>
              <a:rPr lang="en-US" dirty="0"/>
              <a:t> </a:t>
            </a:r>
          </a:p>
          <a:p>
            <a:pPr marL="0" indent="0">
              <a:buNone/>
            </a:pPr>
            <a:endParaRPr lang="en-US" dirty="0"/>
          </a:p>
          <a:p>
            <a:r>
              <a:rPr lang="en-US"/>
              <a:t>For </a:t>
            </a:r>
            <a:r>
              <a:rPr lang="en-US" dirty="0"/>
              <a:t>questions or assistance with the collection process, please contact the CRDC Partner Support:</a:t>
            </a:r>
          </a:p>
          <a:p>
            <a:pPr marL="0" indent="0">
              <a:buNone/>
            </a:pPr>
            <a:endParaRPr lang="en-US" dirty="0"/>
          </a:p>
          <a:p>
            <a:pPr marL="0" indent="0" algn="ctr">
              <a:buNone/>
            </a:pPr>
            <a:r>
              <a:rPr lang="en-US" sz="2400" dirty="0"/>
              <a:t>CRDC Partner Support Center</a:t>
            </a:r>
          </a:p>
          <a:p>
            <a:pPr marL="0" indent="0" algn="ctr">
              <a:buNone/>
            </a:pPr>
            <a:r>
              <a:rPr lang="en-US" sz="2400" dirty="0"/>
              <a:t>Email: </a:t>
            </a:r>
            <a:r>
              <a:rPr lang="en-US" sz="2400" dirty="0">
                <a:hlinkClick r:id="rId2"/>
              </a:rPr>
              <a:t>CRDC@aemcorp.com</a:t>
            </a:r>
            <a:r>
              <a:rPr lang="en-US" sz="2400" dirty="0"/>
              <a:t>  </a:t>
            </a:r>
          </a:p>
          <a:p>
            <a:pPr marL="0" indent="0" algn="ctr">
              <a:buNone/>
            </a:pPr>
            <a:r>
              <a:rPr lang="en-US" sz="2400" dirty="0"/>
              <a:t>Phone: (855) 255-6901</a:t>
            </a:r>
          </a:p>
        </p:txBody>
      </p:sp>
      <p:sp>
        <p:nvSpPr>
          <p:cNvPr id="4" name="Slide Number Placeholder 3">
            <a:extLst>
              <a:ext uri="{FF2B5EF4-FFF2-40B4-BE49-F238E27FC236}">
                <a16:creationId xmlns:a16="http://schemas.microsoft.com/office/drawing/2014/main" id="{38F47177-1D4D-882D-BEEA-350CFE77E845}"/>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
        <p:nvSpPr>
          <p:cNvPr id="7" name="Content Placeholder 6">
            <a:extLst>
              <a:ext uri="{FF2B5EF4-FFF2-40B4-BE49-F238E27FC236}">
                <a16:creationId xmlns:a16="http://schemas.microsoft.com/office/drawing/2014/main" id="{4E47F162-4604-187B-4474-765EA032C1A7}"/>
              </a:ext>
            </a:extLst>
          </p:cNvPr>
          <p:cNvSpPr>
            <a:spLocks noGrp="1"/>
          </p:cNvSpPr>
          <p:nvPr>
            <p:ph sz="quarter" idx="13"/>
          </p:nvPr>
        </p:nvSpPr>
        <p:spPr/>
        <p:txBody>
          <a:bodyPr/>
          <a:lstStyle/>
          <a:p>
            <a:r>
              <a:rPr lang="en-US" dirty="0"/>
              <a:t>Civil Rights Data Collection</a:t>
            </a:r>
          </a:p>
        </p:txBody>
      </p:sp>
      <p:sp>
        <p:nvSpPr>
          <p:cNvPr id="8" name="Content Placeholder 7">
            <a:extLst>
              <a:ext uri="{FF2B5EF4-FFF2-40B4-BE49-F238E27FC236}">
                <a16:creationId xmlns:a16="http://schemas.microsoft.com/office/drawing/2014/main" id="{1BE11CA0-E4FD-6AC0-1231-55165C7B2D86}"/>
              </a:ext>
            </a:extLst>
          </p:cNvPr>
          <p:cNvSpPr>
            <a:spLocks noGrp="1"/>
          </p:cNvSpPr>
          <p:nvPr>
            <p:ph sz="quarter" idx="14"/>
          </p:nvPr>
        </p:nvSpPr>
        <p:spPr/>
        <p:txBody>
          <a:bodyPr/>
          <a:lstStyle/>
          <a:p>
            <a:r>
              <a:rPr lang="en-US" sz="1600" dirty="0"/>
              <a:t>CRDC@aemcorp.com </a:t>
            </a:r>
          </a:p>
          <a:p>
            <a:endParaRPr lang="en-US" dirty="0"/>
          </a:p>
        </p:txBody>
      </p:sp>
    </p:spTree>
    <p:extLst>
      <p:ext uri="{BB962C8B-B14F-4D97-AF65-F5344CB8AC3E}">
        <p14:creationId xmlns:p14="http://schemas.microsoft.com/office/powerpoint/2010/main" val="346997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23A836-F9BC-F5BB-5901-BE1D2BB6EC74}"/>
              </a:ext>
            </a:extLst>
          </p:cNvPr>
          <p:cNvSpPr>
            <a:spLocks noGrp="1"/>
          </p:cNvSpPr>
          <p:nvPr>
            <p:ph type="title"/>
          </p:nvPr>
        </p:nvSpPr>
        <p:spPr/>
        <p:txBody>
          <a:bodyPr>
            <a:normAutofit/>
          </a:bodyPr>
          <a:lstStyle/>
          <a:p>
            <a:r>
              <a:rPr lang="en-US" dirty="0"/>
              <a:t>Overall District Status – great job!!</a:t>
            </a:r>
            <a:br>
              <a:rPr lang="en-US" dirty="0"/>
            </a:br>
            <a:endParaRPr lang="en-US" dirty="0"/>
          </a:p>
        </p:txBody>
      </p:sp>
      <p:graphicFrame>
        <p:nvGraphicFramePr>
          <p:cNvPr id="9" name="Content Placeholder 8" descr="Status of the CRDC file for districts in a pie chart">
            <a:extLst>
              <a:ext uri="{FF2B5EF4-FFF2-40B4-BE49-F238E27FC236}">
                <a16:creationId xmlns:a16="http://schemas.microsoft.com/office/drawing/2014/main" id="{99D6259D-D163-2FFB-1A2C-BFBB21087C45}"/>
              </a:ext>
            </a:extLst>
          </p:cNvPr>
          <p:cNvGraphicFramePr>
            <a:graphicFrameLocks noGrp="1"/>
          </p:cNvGraphicFramePr>
          <p:nvPr>
            <p:ph idx="1"/>
            <p:extLst>
              <p:ext uri="{D42A27DB-BD31-4B8C-83A1-F6EECF244321}">
                <p14:modId xmlns:p14="http://schemas.microsoft.com/office/powerpoint/2010/main" val="1017927295"/>
              </p:ext>
            </p:extLst>
          </p:nvPr>
        </p:nvGraphicFramePr>
        <p:xfrm>
          <a:off x="838200" y="1295400"/>
          <a:ext cx="10477500" cy="50609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2F89CC9-6E70-DDC4-A3FB-9C95BEE68BAE}"/>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
        <p:nvSpPr>
          <p:cNvPr id="7" name="Content Placeholder 6">
            <a:extLst>
              <a:ext uri="{FF2B5EF4-FFF2-40B4-BE49-F238E27FC236}">
                <a16:creationId xmlns:a16="http://schemas.microsoft.com/office/drawing/2014/main" id="{4A91568E-F09E-BBD7-9E4B-C2B453781604}"/>
              </a:ext>
            </a:extLst>
          </p:cNvPr>
          <p:cNvSpPr>
            <a:spLocks noGrp="1"/>
          </p:cNvSpPr>
          <p:nvPr>
            <p:ph sz="quarter" idx="13"/>
          </p:nvPr>
        </p:nvSpPr>
        <p:spPr/>
        <p:txBody>
          <a:bodyPr/>
          <a:lstStyle/>
          <a:p>
            <a:r>
              <a:rPr lang="en-US" dirty="0"/>
              <a:t>Civil Rights Data Collection</a:t>
            </a:r>
          </a:p>
        </p:txBody>
      </p:sp>
      <p:sp>
        <p:nvSpPr>
          <p:cNvPr id="8" name="Content Placeholder 7">
            <a:extLst>
              <a:ext uri="{FF2B5EF4-FFF2-40B4-BE49-F238E27FC236}">
                <a16:creationId xmlns:a16="http://schemas.microsoft.com/office/drawing/2014/main" id="{8AD3722B-884A-7D15-8C94-14E9B60EB876}"/>
              </a:ext>
            </a:extLst>
          </p:cNvPr>
          <p:cNvSpPr>
            <a:spLocks noGrp="1"/>
          </p:cNvSpPr>
          <p:nvPr>
            <p:ph sz="quarter" idx="14"/>
          </p:nvPr>
        </p:nvSpPr>
        <p:spPr/>
        <p:txBody>
          <a:bodyPr/>
          <a:lstStyle/>
          <a:p>
            <a:r>
              <a:rPr lang="en-US" sz="1600" dirty="0"/>
              <a:t>CRDC@aemcorp.com </a:t>
            </a:r>
          </a:p>
          <a:p>
            <a:endParaRPr lang="en-US" dirty="0"/>
          </a:p>
        </p:txBody>
      </p:sp>
    </p:spTree>
    <p:extLst>
      <p:ext uri="{BB962C8B-B14F-4D97-AF65-F5344CB8AC3E}">
        <p14:creationId xmlns:p14="http://schemas.microsoft.com/office/powerpoint/2010/main" val="114002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0A2014-5CDE-26DC-C667-1BA088D76208}"/>
              </a:ext>
            </a:extLst>
          </p:cNvPr>
          <p:cNvSpPr>
            <a:spLocks noGrp="1"/>
          </p:cNvSpPr>
          <p:nvPr>
            <p:ph type="title"/>
          </p:nvPr>
        </p:nvSpPr>
        <p:spPr/>
        <p:txBody>
          <a:bodyPr/>
          <a:lstStyle/>
          <a:p>
            <a:r>
              <a:rPr lang="en-US" dirty="0"/>
              <a:t>Questions &amp; Resources:</a:t>
            </a:r>
            <a:br>
              <a:rPr lang="en-US" dirty="0"/>
            </a:br>
            <a:r>
              <a:rPr lang="en-US" dirty="0"/>
              <a:t>CRDC</a:t>
            </a:r>
          </a:p>
        </p:txBody>
      </p:sp>
      <p:sp>
        <p:nvSpPr>
          <p:cNvPr id="8" name="Content Placeholder 7">
            <a:extLst>
              <a:ext uri="{FF2B5EF4-FFF2-40B4-BE49-F238E27FC236}">
                <a16:creationId xmlns:a16="http://schemas.microsoft.com/office/drawing/2014/main" id="{29D45D2F-1445-04C3-364B-DB29CB40F3AE}"/>
              </a:ext>
            </a:extLst>
          </p:cNvPr>
          <p:cNvSpPr>
            <a:spLocks noGrp="1"/>
          </p:cNvSpPr>
          <p:nvPr>
            <p:ph sz="quarter" idx="13"/>
          </p:nvPr>
        </p:nvSpPr>
        <p:spPr/>
        <p:txBody>
          <a:bodyPr/>
          <a:lstStyle/>
          <a:p>
            <a:pPr marL="0" indent="0" algn="ctr">
              <a:buNone/>
            </a:pPr>
            <a:r>
              <a:rPr lang="en-US" sz="2400" dirty="0"/>
              <a:t>CRDC Partner Support Center</a:t>
            </a:r>
          </a:p>
          <a:p>
            <a:pPr marL="0" indent="0" algn="ctr">
              <a:buNone/>
            </a:pPr>
            <a:r>
              <a:rPr lang="en-US" sz="2400" dirty="0"/>
              <a:t>Email: </a:t>
            </a:r>
            <a:r>
              <a:rPr lang="en-US" sz="2400" dirty="0">
                <a:hlinkClick r:id="rId2"/>
              </a:rPr>
              <a:t>CRDC@aemcorp.com</a:t>
            </a:r>
            <a:r>
              <a:rPr lang="en-US" sz="2400" dirty="0"/>
              <a:t>  </a:t>
            </a:r>
          </a:p>
          <a:p>
            <a:pPr marL="0" indent="0" algn="ctr">
              <a:buNone/>
            </a:pPr>
            <a:r>
              <a:rPr lang="en-US" sz="2400" dirty="0"/>
              <a:t>Phone: (855) 255-6901</a:t>
            </a:r>
            <a:endParaRPr lang="en-US" dirty="0"/>
          </a:p>
        </p:txBody>
      </p:sp>
      <p:sp>
        <p:nvSpPr>
          <p:cNvPr id="4" name="Slide Number Placeholder 3">
            <a:extLst>
              <a:ext uri="{FF2B5EF4-FFF2-40B4-BE49-F238E27FC236}">
                <a16:creationId xmlns:a16="http://schemas.microsoft.com/office/drawing/2014/main" id="{A799FECA-0BCF-F298-E3F3-38138D2F59A7}"/>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46419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3D7143-1C8A-583D-0723-D0143FEFC1E9}"/>
              </a:ext>
            </a:extLst>
          </p:cNvPr>
          <p:cNvSpPr>
            <a:spLocks noGrp="1"/>
          </p:cNvSpPr>
          <p:nvPr>
            <p:ph type="ctrTitle"/>
          </p:nvPr>
        </p:nvSpPr>
        <p:spPr/>
        <p:txBody>
          <a:bodyPr/>
          <a:lstStyle/>
          <a:p>
            <a:r>
              <a:rPr lang="en-US" dirty="0"/>
              <a:t>Student End of Year</a:t>
            </a:r>
          </a:p>
        </p:txBody>
      </p:sp>
      <p:sp>
        <p:nvSpPr>
          <p:cNvPr id="8" name="Content Placeholder 7">
            <a:extLst>
              <a:ext uri="{FF2B5EF4-FFF2-40B4-BE49-F238E27FC236}">
                <a16:creationId xmlns:a16="http://schemas.microsoft.com/office/drawing/2014/main" id="{89F59433-36F8-6940-EBC0-8187DC1397B0}"/>
              </a:ext>
            </a:extLst>
          </p:cNvPr>
          <p:cNvSpPr>
            <a:spLocks noGrp="1"/>
          </p:cNvSpPr>
          <p:nvPr>
            <p:ph sz="quarter" idx="13"/>
          </p:nvPr>
        </p:nvSpPr>
        <p:spPr/>
        <p:txBody>
          <a:bodyPr/>
          <a:lstStyle/>
          <a:p>
            <a:r>
              <a:rPr lang="en-US" dirty="0"/>
              <a:t>Reagan Ward</a:t>
            </a:r>
          </a:p>
        </p:txBody>
      </p:sp>
      <p:sp>
        <p:nvSpPr>
          <p:cNvPr id="4" name="Slide Number Placeholder 3">
            <a:extLst>
              <a:ext uri="{FF2B5EF4-FFF2-40B4-BE49-F238E27FC236}">
                <a16:creationId xmlns:a16="http://schemas.microsoft.com/office/drawing/2014/main" id="{8FE5CFD6-44D0-F0A3-E577-8DFC2281EE37}"/>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26147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A9DCC-B388-C0F2-102C-973332A2824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865BDDC-5CF0-DF17-7EC8-075E2D3F0756}"/>
              </a:ext>
            </a:extLst>
          </p:cNvPr>
          <p:cNvSpPr>
            <a:spLocks noGrp="1"/>
          </p:cNvSpPr>
          <p:nvPr>
            <p:ph type="title"/>
          </p:nvPr>
        </p:nvSpPr>
        <p:spPr>
          <a:xfrm>
            <a:off x="3898916" y="5893622"/>
            <a:ext cx="6616681" cy="898524"/>
          </a:xfrm>
        </p:spPr>
        <p:txBody>
          <a:bodyPr/>
          <a:lstStyle/>
          <a:p>
            <a:r>
              <a:rPr lang="en-US" dirty="0"/>
              <a:t>SEY Collection Timeline:</a:t>
            </a:r>
            <a:br>
              <a:rPr lang="en-US" dirty="0"/>
            </a:br>
            <a:r>
              <a:rPr lang="en-US" dirty="0"/>
              <a:t>Soft Open Phase</a:t>
            </a:r>
          </a:p>
        </p:txBody>
      </p:sp>
      <p:graphicFrame>
        <p:nvGraphicFramePr>
          <p:cNvPr id="11" name="Table Placeholder 10">
            <a:extLst>
              <a:ext uri="{FF2B5EF4-FFF2-40B4-BE49-F238E27FC236}">
                <a16:creationId xmlns:a16="http://schemas.microsoft.com/office/drawing/2014/main" id="{780DE0DD-9BB7-AE13-A949-63CE50CD4C77}"/>
              </a:ext>
            </a:extLst>
          </p:cNvPr>
          <p:cNvGraphicFramePr>
            <a:graphicFrameLocks noGrp="1"/>
          </p:cNvGraphicFramePr>
          <p:nvPr>
            <p:ph type="tbl" sz="quarter" idx="15"/>
          </p:nvPr>
        </p:nvGraphicFramePr>
        <p:xfrm>
          <a:off x="228600" y="200025"/>
          <a:ext cx="11818935" cy="3488071"/>
        </p:xfrm>
        <a:graphic>
          <a:graphicData uri="http://schemas.openxmlformats.org/drawingml/2006/table">
            <a:tbl>
              <a:tblPr firstRow="1" bandRow="1">
                <a:tableStyleId>{7E9639D4-E3E2-4D34-9284-5A2195B3D0D7}</a:tableStyleId>
              </a:tblPr>
              <a:tblGrid>
                <a:gridCol w="1665514">
                  <a:extLst>
                    <a:ext uri="{9D8B030D-6E8A-4147-A177-3AD203B41FA5}">
                      <a16:colId xmlns:a16="http://schemas.microsoft.com/office/drawing/2014/main" val="3018245949"/>
                    </a:ext>
                  </a:extLst>
                </a:gridCol>
                <a:gridCol w="1922106">
                  <a:extLst>
                    <a:ext uri="{9D8B030D-6E8A-4147-A177-3AD203B41FA5}">
                      <a16:colId xmlns:a16="http://schemas.microsoft.com/office/drawing/2014/main" val="2137241566"/>
                    </a:ext>
                  </a:extLst>
                </a:gridCol>
                <a:gridCol w="8231315">
                  <a:extLst>
                    <a:ext uri="{9D8B030D-6E8A-4147-A177-3AD203B41FA5}">
                      <a16:colId xmlns:a16="http://schemas.microsoft.com/office/drawing/2014/main" val="1583735620"/>
                    </a:ext>
                  </a:extLst>
                </a:gridCol>
              </a:tblGrid>
              <a:tr h="306474">
                <a:tc>
                  <a:txBody>
                    <a:bodyPr/>
                    <a:lstStyle/>
                    <a:p>
                      <a:pPr marL="0" marR="0">
                        <a:lnSpc>
                          <a:spcPct val="107000"/>
                        </a:lnSpc>
                        <a:spcBef>
                          <a:spcPts val="0"/>
                        </a:spcBef>
                        <a:spcAft>
                          <a:spcPts val="0"/>
                        </a:spcAft>
                        <a:tabLst>
                          <a:tab pos="2028825" algn="l"/>
                        </a:tabLst>
                      </a:pPr>
                      <a:r>
                        <a:rPr lang="en-US" sz="16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262917">
                <a:tc>
                  <a:txBody>
                    <a:bodyPr/>
                    <a:lstStyle/>
                    <a:p>
                      <a:pPr marL="0" marR="0">
                        <a:lnSpc>
                          <a:spcPct val="107000"/>
                        </a:lnSpc>
                        <a:spcBef>
                          <a:spcPts val="0"/>
                        </a:spcBef>
                        <a:spcAft>
                          <a:spcPts val="0"/>
                        </a:spcAft>
                        <a:tabLst>
                          <a:tab pos="2028825" algn="l"/>
                        </a:tabLst>
                      </a:pPr>
                      <a:r>
                        <a:rPr lang="en-US" sz="16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04/01/2024</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0" marR="0">
                        <a:lnSpc>
                          <a:spcPct val="107000"/>
                        </a:lnSpc>
                        <a:spcBef>
                          <a:spcPts val="0"/>
                        </a:spcBef>
                        <a:spcAft>
                          <a:spcPts val="0"/>
                        </a:spcAft>
                        <a:tabLst>
                          <a:tab pos="2028825" algn="l"/>
                        </a:tabLst>
                      </a:pPr>
                      <a:r>
                        <a:rPr lang="en-US" sz="16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0" marR="0">
                        <a:lnSpc>
                          <a:spcPct val="107000"/>
                        </a:lnSpc>
                        <a:spcBef>
                          <a:spcPts val="0"/>
                        </a:spcBef>
                        <a:spcAft>
                          <a:spcPts val="0"/>
                        </a:spcAft>
                        <a:tabLst>
                          <a:tab pos="2028825" algn="l"/>
                        </a:tabLst>
                      </a:pPr>
                      <a:r>
                        <a:rPr lang="en-US" sz="16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Districts may begin creating snapshots.</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779341813"/>
                  </a:ext>
                </a:extLst>
              </a:tr>
              <a:tr h="1005840">
                <a:tc>
                  <a:txBody>
                    <a:bodyPr/>
                    <a:lstStyle/>
                    <a:p>
                      <a:pPr marL="0" marR="0">
                        <a:lnSpc>
                          <a:spcPct val="107000"/>
                        </a:lnSpc>
                        <a:spcBef>
                          <a:spcPts val="0"/>
                        </a:spcBef>
                        <a:spcAft>
                          <a:spcPts val="0"/>
                        </a:spcAft>
                        <a:tabLst>
                          <a:tab pos="2028825" algn="l"/>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04/03/2024</a:t>
                      </a:r>
                    </a:p>
                    <a:p>
                      <a:pPr marL="0" marR="0">
                        <a:lnSpc>
                          <a:spcPct val="107000"/>
                        </a:lnSpc>
                        <a:spcBef>
                          <a:spcPts val="0"/>
                        </a:spcBef>
                        <a:spcAft>
                          <a:spcPts val="0"/>
                        </a:spcAft>
                        <a:tabLst>
                          <a:tab pos="2028825" algn="l"/>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1:00-2:30pm</a:t>
                      </a:r>
                    </a:p>
                  </a:txBody>
                  <a:tcPr marL="68580" marR="68580" marT="0" marB="0"/>
                </a:tc>
                <a:tc>
                  <a:txBody>
                    <a:bodyPr/>
                    <a:lstStyle/>
                    <a:p>
                      <a:pPr marL="0" marR="0">
                        <a:lnSpc>
                          <a:spcPct val="107000"/>
                        </a:lnSpc>
                        <a:spcBef>
                          <a:spcPts val="0"/>
                        </a:spcBef>
                        <a:spcAft>
                          <a:spcPts val="0"/>
                        </a:spcAft>
                        <a:tabLst>
                          <a:tab pos="2028825" algn="l"/>
                        </a:tabLst>
                      </a:pPr>
                      <a:r>
                        <a:rPr lang="en-US" sz="1600" b="1" dirty="0">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dirty="0">
                          <a:effectLst/>
                          <a:latin typeface="Trebuchet MS" panose="020B0603020202020204" pitchFamily="34" charset="0"/>
                          <a:ea typeface="Calibri" panose="020F0502020204030204" pitchFamily="34" charset="0"/>
                          <a:cs typeface="Times New Roman" panose="02020603050405020304" pitchFamily="18" charset="0"/>
                        </a:rPr>
                        <a:t>Collection Overview Training 1 of 2:</a:t>
                      </a:r>
                      <a:r>
                        <a:rPr lang="en-US" sz="16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1200" i="1" dirty="0">
                          <a:effectLst/>
                          <a:latin typeface="Trebuchet MS" panose="020B0603020202020204" pitchFamily="34" charset="0"/>
                          <a:ea typeface="Calibri" panose="020F0502020204030204" pitchFamily="34" charset="0"/>
                          <a:cs typeface="Calibri" panose="020F0502020204030204" pitchFamily="34" charset="0"/>
                        </a:rPr>
                        <a:t>This training covers all elements of the Student End of Year collection. It is being offered in two identical sessions to provide the opportunity for all SEY data respondents to attend a live session.</a:t>
                      </a:r>
                      <a:r>
                        <a:rPr lang="en-US" sz="1600" dirty="0">
                          <a:effectLst/>
                          <a:latin typeface="Trebuchet MS" panose="020B060302020202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tabLst>
                          <a:tab pos="2028825" algn="l"/>
                        </a:tabLst>
                      </a:pPr>
                      <a:r>
                        <a:rPr lang="en-US" sz="1600" u="sng" dirty="0">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3"/>
                        </a:rPr>
                        <a:t>Click here to register for this training event.</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2782652"/>
                  </a:ext>
                </a:extLst>
              </a:tr>
              <a:tr h="710450">
                <a:tc>
                  <a:txBody>
                    <a:bodyPr/>
                    <a:lstStyle/>
                    <a:p>
                      <a:pPr marL="0" marR="0">
                        <a:lnSpc>
                          <a:spcPct val="107000"/>
                        </a:lnSpc>
                        <a:spcBef>
                          <a:spcPts val="0"/>
                        </a:spcBef>
                        <a:spcAft>
                          <a:spcPts val="0"/>
                        </a:spcAft>
                        <a:tabLst>
                          <a:tab pos="2028825" algn="l"/>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04/11/2024</a:t>
                      </a:r>
                    </a:p>
                  </a:txBody>
                  <a:tcPr marL="68580" marR="68580" marT="0" marB="0"/>
                </a:tc>
                <a:tc>
                  <a:txBody>
                    <a:bodyPr/>
                    <a:lstStyle/>
                    <a:p>
                      <a:pPr marL="0" marR="0">
                        <a:lnSpc>
                          <a:spcPct val="107000"/>
                        </a:lnSpc>
                        <a:spcBef>
                          <a:spcPts val="0"/>
                        </a:spcBef>
                        <a:spcAft>
                          <a:spcPts val="0"/>
                        </a:spcAft>
                        <a:tabLst>
                          <a:tab pos="2028825" algn="l"/>
                        </a:tabLst>
                      </a:pPr>
                      <a:r>
                        <a:rPr lang="en-US" sz="16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Upload initial Graduation Guidelines (GG) interchange file. Districts are expected to have an upload date 01/01/2024 or later to meet this interim deadline.</a:t>
                      </a:r>
                    </a:p>
                  </a:txBody>
                  <a:tcPr marL="68580" marR="68580" marT="0" marB="0"/>
                </a:tc>
                <a:extLst>
                  <a:ext uri="{0D108BD9-81ED-4DB2-BD59-A6C34878D82A}">
                    <a16:rowId xmlns:a16="http://schemas.microsoft.com/office/drawing/2014/main" val="593317777"/>
                  </a:ext>
                </a:extLst>
              </a:tr>
              <a:tr h="914400">
                <a:tc>
                  <a:txBody>
                    <a:bodyPr/>
                    <a:lstStyle/>
                    <a:p>
                      <a:pPr marL="0" marR="0">
                        <a:lnSpc>
                          <a:spcPct val="107000"/>
                        </a:lnSpc>
                        <a:spcBef>
                          <a:spcPts val="0"/>
                        </a:spcBef>
                        <a:spcAft>
                          <a:spcPts val="0"/>
                        </a:spcAft>
                        <a:tabLst>
                          <a:tab pos="2028825" algn="l"/>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04/22/2024</a:t>
                      </a:r>
                    </a:p>
                    <a:p>
                      <a:pPr marL="0" marR="0">
                        <a:lnSpc>
                          <a:spcPct val="107000"/>
                        </a:lnSpc>
                        <a:spcBef>
                          <a:spcPts val="0"/>
                        </a:spcBef>
                        <a:spcAft>
                          <a:spcPts val="0"/>
                        </a:spcAft>
                        <a:tabLst>
                          <a:tab pos="2028825" algn="l"/>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1:00-2:00pm</a:t>
                      </a:r>
                    </a:p>
                  </a:txBody>
                  <a:tcPr marL="68580" marR="68580" marT="0" marB="0"/>
                </a:tc>
                <a:tc>
                  <a:txBody>
                    <a:bodyPr/>
                    <a:lstStyle/>
                    <a:p>
                      <a:pPr marL="0" marR="0">
                        <a:lnSpc>
                          <a:spcPct val="107000"/>
                        </a:lnSpc>
                        <a:spcBef>
                          <a:spcPts val="0"/>
                        </a:spcBef>
                        <a:spcAft>
                          <a:spcPts val="0"/>
                        </a:spcAft>
                        <a:tabLst>
                          <a:tab pos="2028825" algn="l"/>
                        </a:tabLst>
                      </a:pPr>
                      <a:r>
                        <a:rPr lang="en-US" sz="1600" b="1" dirty="0">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Collaborative Webinar – Special Education 18-21 Transition Services</a:t>
                      </a:r>
                    </a:p>
                    <a:p>
                      <a:pPr marL="0" marR="0">
                        <a:lnSpc>
                          <a:spcPct val="107000"/>
                        </a:lnSpc>
                        <a:spcBef>
                          <a:spcPts val="0"/>
                        </a:spcBef>
                        <a:spcAft>
                          <a:spcPts val="0"/>
                        </a:spcAft>
                        <a:tabLst>
                          <a:tab pos="2028825" algn="l"/>
                        </a:tabLst>
                      </a:pPr>
                      <a:r>
                        <a:rPr lang="en-US" sz="1200" i="1" dirty="0">
                          <a:effectLst/>
                          <a:latin typeface="Trebuchet MS" panose="020B0603020202020204" pitchFamily="34" charset="0"/>
                          <a:ea typeface="Calibri" panose="020F0502020204030204" pitchFamily="34" charset="0"/>
                          <a:cs typeface="Times New Roman" panose="02020603050405020304" pitchFamily="18" charset="0"/>
                        </a:rPr>
                        <a:t>This webinar is designed for data respondents and district special education staff who support 18-21 transition services.</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2028825" algn="l"/>
                        </a:tabLst>
                      </a:pPr>
                      <a:r>
                        <a:rPr lang="en-US" sz="1600" u="sng" dirty="0">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4"/>
                        </a:rPr>
                        <a:t>Click here to register for this training event.</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818544"/>
                  </a:ext>
                </a:extLst>
              </a:tr>
              <a:tr h="287990">
                <a:tc>
                  <a:txBody>
                    <a:bodyPr/>
                    <a:lstStyle/>
                    <a:p>
                      <a:pPr marL="0" marR="0">
                        <a:lnSpc>
                          <a:spcPct val="107000"/>
                        </a:lnSpc>
                        <a:spcBef>
                          <a:spcPts val="0"/>
                        </a:spcBef>
                        <a:spcAft>
                          <a:spcPts val="0"/>
                        </a:spcAft>
                        <a:tabLst>
                          <a:tab pos="2028825" algn="l"/>
                        </a:tabLst>
                      </a:pPr>
                      <a:r>
                        <a:rPr lang="en-US" sz="16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04/26/2024</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tabLst>
                          <a:tab pos="2028825" algn="l"/>
                        </a:tabLst>
                      </a:pPr>
                      <a:r>
                        <a:rPr lang="en-US" sz="16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Closed</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tabLst>
                          <a:tab pos="2028825" algn="l"/>
                        </a:tabLst>
                      </a:pPr>
                      <a:r>
                        <a:rPr lang="en-US" sz="16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Soft open phase ends and snapshots are closed until the next phase.</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489625824"/>
                  </a:ext>
                </a:extLst>
              </a:tr>
            </a:tbl>
          </a:graphicData>
        </a:graphic>
      </p:graphicFrame>
      <p:sp>
        <p:nvSpPr>
          <p:cNvPr id="2" name="Rectangle: Rounded Corners 1">
            <a:hlinkClick r:id="rId5"/>
            <a:extLst>
              <a:ext uri="{FF2B5EF4-FFF2-40B4-BE49-F238E27FC236}">
                <a16:creationId xmlns:a16="http://schemas.microsoft.com/office/drawing/2014/main" id="{C85F46F8-8062-5F77-EB55-743C7BDBC4AC}"/>
              </a:ext>
            </a:extLst>
          </p:cNvPr>
          <p:cNvSpPr/>
          <p:nvPr/>
        </p:nvSpPr>
        <p:spPr>
          <a:xfrm>
            <a:off x="304116" y="4923675"/>
            <a:ext cx="11818935" cy="569167"/>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hlinkClick r:id="rId5"/>
              </a:rPr>
              <a:t>Visit the SEY Website to download the complete SEY Collection Timeline with Training Dates</a:t>
            </a:r>
            <a:endParaRPr lang="en-US" dirty="0"/>
          </a:p>
        </p:txBody>
      </p:sp>
      <p:sp>
        <p:nvSpPr>
          <p:cNvPr id="6" name="Content Placeholder 5">
            <a:extLst>
              <a:ext uri="{FF2B5EF4-FFF2-40B4-BE49-F238E27FC236}">
                <a16:creationId xmlns:a16="http://schemas.microsoft.com/office/drawing/2014/main" id="{A06E9CB9-FCC8-553D-E805-3D5E9BE15C70}"/>
              </a:ext>
            </a:extLst>
          </p:cNvPr>
          <p:cNvSpPr>
            <a:spLocks noGrp="1"/>
          </p:cNvSpPr>
          <p:nvPr>
            <p:ph sz="quarter" idx="13"/>
          </p:nvPr>
        </p:nvSpPr>
        <p:spPr/>
        <p:txBody>
          <a:bodyPr>
            <a:normAutofit fontScale="92500" lnSpcReduction="10000"/>
          </a:bodyPr>
          <a:lstStyle/>
          <a:p>
            <a:r>
              <a:rPr lang="en-US" dirty="0"/>
              <a:t>Student End of Year – Reagan Ward</a:t>
            </a:r>
          </a:p>
        </p:txBody>
      </p:sp>
      <p:sp>
        <p:nvSpPr>
          <p:cNvPr id="10" name="Content Placeholder 9">
            <a:extLst>
              <a:ext uri="{FF2B5EF4-FFF2-40B4-BE49-F238E27FC236}">
                <a16:creationId xmlns:a16="http://schemas.microsoft.com/office/drawing/2014/main" id="{704C7280-901E-C496-9B5A-73E6D8DDC80D}"/>
              </a:ext>
            </a:extLst>
          </p:cNvPr>
          <p:cNvSpPr>
            <a:spLocks noGrp="1"/>
          </p:cNvSpPr>
          <p:nvPr>
            <p:ph sz="quarter" idx="14"/>
          </p:nvPr>
        </p:nvSpPr>
        <p:spPr/>
        <p:txBody>
          <a:bodyPr>
            <a:normAutofit fontScale="92500" lnSpcReduction="10000"/>
          </a:bodyPr>
          <a:lstStyle/>
          <a:p>
            <a:r>
              <a:rPr lang="en-US" dirty="0">
                <a:hlinkClick r:id="rId6">
                  <a:extLst>
                    <a:ext uri="{A12FA001-AC4F-418D-AE19-62706E023703}">
                      <ahyp:hlinkClr xmlns:ahyp="http://schemas.microsoft.com/office/drawing/2018/hyperlinkcolor" val="tx"/>
                    </a:ext>
                  </a:extLst>
                </a:hlinkClick>
              </a:rPr>
              <a:t>StudentEndOfYear@cde.state.co.us</a:t>
            </a:r>
            <a:r>
              <a:rPr lang="en-US" dirty="0"/>
              <a:t> </a:t>
            </a:r>
          </a:p>
        </p:txBody>
      </p:sp>
      <p:sp>
        <p:nvSpPr>
          <p:cNvPr id="4" name="Slide Number Placeholder 3">
            <a:extLst>
              <a:ext uri="{FF2B5EF4-FFF2-40B4-BE49-F238E27FC236}">
                <a16:creationId xmlns:a16="http://schemas.microsoft.com/office/drawing/2014/main" id="{A16A9DB6-45D2-D007-69DC-0D8DFD897AD5}"/>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346652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BDD2-175F-E63A-98AA-B912DD52C25C}"/>
              </a:ext>
            </a:extLst>
          </p:cNvPr>
          <p:cNvSpPr>
            <a:spLocks noGrp="1"/>
          </p:cNvSpPr>
          <p:nvPr>
            <p:ph type="title"/>
          </p:nvPr>
        </p:nvSpPr>
        <p:spPr/>
        <p:txBody>
          <a:bodyPr/>
          <a:lstStyle/>
          <a:p>
            <a:r>
              <a:rPr lang="en-US" dirty="0"/>
              <a:t>Graduation Guidelines Interim Deadline: </a:t>
            </a:r>
            <a:br>
              <a:rPr lang="en-US" dirty="0"/>
            </a:br>
            <a:r>
              <a:rPr lang="en-US" dirty="0"/>
              <a:t>April 11, 2024</a:t>
            </a:r>
          </a:p>
        </p:txBody>
      </p:sp>
      <p:sp>
        <p:nvSpPr>
          <p:cNvPr id="3" name="Content Placeholder 2">
            <a:extLst>
              <a:ext uri="{FF2B5EF4-FFF2-40B4-BE49-F238E27FC236}">
                <a16:creationId xmlns:a16="http://schemas.microsoft.com/office/drawing/2014/main" id="{09B99501-ED06-D5B8-B0B2-DE4CA3F15B57}"/>
              </a:ext>
            </a:extLst>
          </p:cNvPr>
          <p:cNvSpPr>
            <a:spLocks noGrp="1"/>
          </p:cNvSpPr>
          <p:nvPr>
            <p:ph sz="half" idx="1"/>
          </p:nvPr>
        </p:nvSpPr>
        <p:spPr/>
        <p:txBody>
          <a:bodyPr/>
          <a:lstStyle/>
          <a:p>
            <a:r>
              <a:rPr lang="en-US" dirty="0"/>
              <a:t>Upload 2023-2024 GG file at least once</a:t>
            </a:r>
          </a:p>
          <a:p>
            <a:pPr lvl="1"/>
            <a:r>
              <a:rPr lang="en-US" dirty="0"/>
              <a:t>Upload date of 01/01/2024 or later expected</a:t>
            </a:r>
          </a:p>
          <a:p>
            <a:r>
              <a:rPr lang="en-US" dirty="0"/>
              <a:t>Minimum Requirement: records for students who are expected to graduate in 2023-2024 whose GG information was not reported in a prior year</a:t>
            </a:r>
          </a:p>
          <a:p>
            <a:pPr lvl="1"/>
            <a:r>
              <a:rPr lang="en-US" dirty="0"/>
              <a:t>At least one ELA</a:t>
            </a:r>
          </a:p>
          <a:p>
            <a:pPr lvl="1"/>
            <a:r>
              <a:rPr lang="en-US" dirty="0"/>
              <a:t>At least one Math</a:t>
            </a:r>
          </a:p>
        </p:txBody>
      </p:sp>
      <p:sp>
        <p:nvSpPr>
          <p:cNvPr id="4" name="Content Placeholder 3">
            <a:extLst>
              <a:ext uri="{FF2B5EF4-FFF2-40B4-BE49-F238E27FC236}">
                <a16:creationId xmlns:a16="http://schemas.microsoft.com/office/drawing/2014/main" id="{853FFD96-A106-952A-5BF1-7ED39E147FAE}"/>
              </a:ext>
            </a:extLst>
          </p:cNvPr>
          <p:cNvSpPr>
            <a:spLocks noGrp="1"/>
          </p:cNvSpPr>
          <p:nvPr>
            <p:ph sz="half" idx="2"/>
          </p:nvPr>
        </p:nvSpPr>
        <p:spPr/>
        <p:txBody>
          <a:bodyPr>
            <a:normAutofit fontScale="92500" lnSpcReduction="10000"/>
          </a:bodyPr>
          <a:lstStyle/>
          <a:p>
            <a:r>
              <a:rPr lang="en-US" dirty="0"/>
              <a:t>Best Practice: Include records for all completed graduation guidelines from the menu of options within the year (or prior years if needed), even if they are not expected to graduate in 2023-2024.</a:t>
            </a:r>
          </a:p>
          <a:p>
            <a:pPr lvl="1"/>
            <a:r>
              <a:rPr lang="en-US" dirty="0"/>
              <a:t>Supports use of CEDAR reports to monitor GG completion status</a:t>
            </a:r>
          </a:p>
          <a:p>
            <a:pPr lvl="2"/>
            <a:r>
              <a:rPr lang="en-US" dirty="0"/>
              <a:t>Graduation Guidelines List of Students – Summary</a:t>
            </a:r>
          </a:p>
          <a:p>
            <a:pPr lvl="2"/>
            <a:r>
              <a:rPr lang="en-US" dirty="0"/>
              <a:t>Graduation Guidelines Student Completion List</a:t>
            </a:r>
          </a:p>
          <a:p>
            <a:pPr lvl="1"/>
            <a:r>
              <a:rPr lang="en-US" dirty="0"/>
              <a:t>Supports transfer students, including their completed GG measures in pipeline for use when the student graduates no matter their district</a:t>
            </a:r>
          </a:p>
          <a:p>
            <a:endParaRPr lang="en-US" dirty="0"/>
          </a:p>
        </p:txBody>
      </p:sp>
      <p:sp>
        <p:nvSpPr>
          <p:cNvPr id="5" name="Slide Number Placeholder 4">
            <a:extLst>
              <a:ext uri="{FF2B5EF4-FFF2-40B4-BE49-F238E27FC236}">
                <a16:creationId xmlns:a16="http://schemas.microsoft.com/office/drawing/2014/main" id="{7EC0A886-167C-559F-D45D-0D54DE42AF03}"/>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
        <p:nvSpPr>
          <p:cNvPr id="8" name="Content Placeholder 5">
            <a:extLst>
              <a:ext uri="{FF2B5EF4-FFF2-40B4-BE49-F238E27FC236}">
                <a16:creationId xmlns:a16="http://schemas.microsoft.com/office/drawing/2014/main" id="{4F1A51F4-8C6B-816D-0B4F-3A03C96B2B8A}"/>
              </a:ext>
            </a:extLst>
          </p:cNvPr>
          <p:cNvSpPr>
            <a:spLocks noGrp="1"/>
          </p:cNvSpPr>
          <p:nvPr>
            <p:ph sz="quarter" idx="13"/>
          </p:nvPr>
        </p:nvSpPr>
        <p:spPr>
          <a:xfrm>
            <a:off x="1366838" y="6356350"/>
            <a:ext cx="4483100" cy="361950"/>
          </a:xfrm>
        </p:spPr>
        <p:txBody>
          <a:bodyPr>
            <a:normAutofit/>
          </a:bodyPr>
          <a:lstStyle/>
          <a:p>
            <a:r>
              <a:rPr lang="en-US" dirty="0"/>
              <a:t>Student End of Year – Reagan Ward</a:t>
            </a:r>
          </a:p>
        </p:txBody>
      </p:sp>
      <p:sp>
        <p:nvSpPr>
          <p:cNvPr id="9" name="Content Placeholder 9">
            <a:extLst>
              <a:ext uri="{FF2B5EF4-FFF2-40B4-BE49-F238E27FC236}">
                <a16:creationId xmlns:a16="http://schemas.microsoft.com/office/drawing/2014/main" id="{600A3D5A-4FF5-8774-C8C4-8F38BD700C3B}"/>
              </a:ext>
            </a:extLst>
          </p:cNvPr>
          <p:cNvSpPr>
            <a:spLocks noGrp="1"/>
          </p:cNvSpPr>
          <p:nvPr>
            <p:ph sz="quarter" idx="14"/>
          </p:nvPr>
        </p:nvSpPr>
        <p:spPr>
          <a:xfrm>
            <a:off x="6053138" y="6356350"/>
            <a:ext cx="4392612" cy="361950"/>
          </a:xfrm>
        </p:spPr>
        <p:txBody>
          <a:bodyPr>
            <a:normAutofit/>
          </a:bodyPr>
          <a:lstStyle/>
          <a:p>
            <a:r>
              <a:rPr lang="en-US" dirty="0">
                <a:hlinkClick r:id="rId3">
                  <a:extLst>
                    <a:ext uri="{A12FA001-AC4F-418D-AE19-62706E023703}">
                      <ahyp:hlinkClr xmlns:ahyp="http://schemas.microsoft.com/office/drawing/2018/hyperlinkcolor" val="tx"/>
                    </a:ext>
                  </a:extLst>
                </a:hlinkClick>
              </a:rPr>
              <a:t>StudentEndOfYear@cde.state.co.us</a:t>
            </a:r>
            <a:r>
              <a:rPr lang="en-US" dirty="0"/>
              <a:t> </a:t>
            </a:r>
          </a:p>
        </p:txBody>
      </p:sp>
    </p:spTree>
    <p:extLst>
      <p:ext uri="{BB962C8B-B14F-4D97-AF65-F5344CB8AC3E}">
        <p14:creationId xmlns:p14="http://schemas.microsoft.com/office/powerpoint/2010/main" val="65393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1BC470-C7C3-60A7-75E6-0B6084BC1DB2}"/>
              </a:ext>
            </a:extLst>
          </p:cNvPr>
          <p:cNvSpPr>
            <a:spLocks noGrp="1"/>
          </p:cNvSpPr>
          <p:nvPr>
            <p:ph type="title"/>
          </p:nvPr>
        </p:nvSpPr>
        <p:spPr/>
        <p:txBody>
          <a:bodyPr/>
          <a:lstStyle/>
          <a:p>
            <a:r>
              <a:rPr lang="en-US" dirty="0"/>
              <a:t>New Resource: </a:t>
            </a:r>
            <a:br>
              <a:rPr lang="en-US" dirty="0"/>
            </a:br>
            <a:r>
              <a:rPr lang="en-US" dirty="0"/>
              <a:t>Student Enrollment Record Guide</a:t>
            </a:r>
          </a:p>
        </p:txBody>
      </p:sp>
      <p:sp>
        <p:nvSpPr>
          <p:cNvPr id="6" name="Content Placeholder 5">
            <a:extLst>
              <a:ext uri="{FF2B5EF4-FFF2-40B4-BE49-F238E27FC236}">
                <a16:creationId xmlns:a16="http://schemas.microsoft.com/office/drawing/2014/main" id="{FF252AC7-FAA2-CE1B-7789-C11B620506D8}"/>
              </a:ext>
            </a:extLst>
          </p:cNvPr>
          <p:cNvSpPr>
            <a:spLocks noGrp="1"/>
          </p:cNvSpPr>
          <p:nvPr>
            <p:ph sz="half" idx="1"/>
          </p:nvPr>
        </p:nvSpPr>
        <p:spPr>
          <a:xfrm>
            <a:off x="838200" y="1554480"/>
            <a:ext cx="6038850" cy="4351338"/>
          </a:xfrm>
        </p:spPr>
        <p:txBody>
          <a:bodyPr/>
          <a:lstStyle/>
          <a:p>
            <a:r>
              <a:rPr lang="en-US" dirty="0"/>
              <a:t>Posted on </a:t>
            </a:r>
            <a:r>
              <a:rPr lang="en-US" dirty="0">
                <a:hlinkClick r:id="rId2"/>
              </a:rPr>
              <a:t>Student End of Year</a:t>
            </a:r>
            <a:r>
              <a:rPr lang="en-US" dirty="0"/>
              <a:t> and </a:t>
            </a:r>
            <a:r>
              <a:rPr lang="en-US" dirty="0">
                <a:hlinkClick r:id="rId3"/>
              </a:rPr>
              <a:t>Student Interchange</a:t>
            </a:r>
            <a:r>
              <a:rPr lang="en-US" dirty="0"/>
              <a:t> websites</a:t>
            </a:r>
          </a:p>
          <a:p>
            <a:r>
              <a:rPr lang="en-US" dirty="0"/>
              <a:t>Focuses on ‘Group A’ PAI code enrollment records</a:t>
            </a:r>
          </a:p>
          <a:p>
            <a:r>
              <a:rPr lang="en-US" dirty="0"/>
              <a:t>Covers all entry/exit types:</a:t>
            </a:r>
          </a:p>
          <a:p>
            <a:pPr lvl="1"/>
            <a:r>
              <a:rPr lang="en-US" dirty="0"/>
              <a:t>Standard progression (did not leave the LEA)</a:t>
            </a:r>
          </a:p>
          <a:p>
            <a:pPr lvl="1"/>
            <a:r>
              <a:rPr lang="en-US" dirty="0"/>
              <a:t>Movement between LEAs</a:t>
            </a:r>
          </a:p>
          <a:p>
            <a:pPr lvl="1"/>
            <a:r>
              <a:rPr lang="en-US" dirty="0"/>
              <a:t>Movement in/out of a Colorado LEA</a:t>
            </a:r>
          </a:p>
          <a:p>
            <a:pPr lvl="1"/>
            <a:r>
              <a:rPr lang="en-US" dirty="0"/>
              <a:t>Movement within a LEA</a:t>
            </a:r>
          </a:p>
          <a:p>
            <a:pPr lvl="1"/>
            <a:r>
              <a:rPr lang="en-US" dirty="0"/>
              <a:t>AYG Cohort Reminders</a:t>
            </a:r>
          </a:p>
          <a:p>
            <a:pPr lvl="1"/>
            <a:endParaRPr lang="en-US" dirty="0"/>
          </a:p>
        </p:txBody>
      </p:sp>
      <p:sp>
        <p:nvSpPr>
          <p:cNvPr id="4" name="Slide Number Placeholder 3">
            <a:extLst>
              <a:ext uri="{FF2B5EF4-FFF2-40B4-BE49-F238E27FC236}">
                <a16:creationId xmlns:a16="http://schemas.microsoft.com/office/drawing/2014/main" id="{6F36D4F7-CF8E-DDF5-FFBC-3B3953FEEE03}"/>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
        <p:nvSpPr>
          <p:cNvPr id="16" name="Content Placeholder 5">
            <a:extLst>
              <a:ext uri="{FF2B5EF4-FFF2-40B4-BE49-F238E27FC236}">
                <a16:creationId xmlns:a16="http://schemas.microsoft.com/office/drawing/2014/main" id="{82DEB007-232A-71C9-A80C-487D45384566}"/>
              </a:ext>
            </a:extLst>
          </p:cNvPr>
          <p:cNvSpPr>
            <a:spLocks noGrp="1"/>
          </p:cNvSpPr>
          <p:nvPr>
            <p:ph sz="quarter" idx="13"/>
          </p:nvPr>
        </p:nvSpPr>
        <p:spPr>
          <a:xfrm>
            <a:off x="1366838" y="6356350"/>
            <a:ext cx="4483100" cy="361950"/>
          </a:xfrm>
        </p:spPr>
        <p:txBody>
          <a:bodyPr>
            <a:normAutofit/>
          </a:bodyPr>
          <a:lstStyle/>
          <a:p>
            <a:r>
              <a:rPr lang="en-US" dirty="0"/>
              <a:t>Student End of Year – Reagan Ward</a:t>
            </a:r>
          </a:p>
        </p:txBody>
      </p:sp>
      <p:sp>
        <p:nvSpPr>
          <p:cNvPr id="14" name="Content Placeholder 9">
            <a:extLst>
              <a:ext uri="{FF2B5EF4-FFF2-40B4-BE49-F238E27FC236}">
                <a16:creationId xmlns:a16="http://schemas.microsoft.com/office/drawing/2014/main" id="{3D16820C-F4EE-FA53-AE5C-D1E1169E902B}"/>
              </a:ext>
            </a:extLst>
          </p:cNvPr>
          <p:cNvSpPr>
            <a:spLocks noGrp="1"/>
          </p:cNvSpPr>
          <p:nvPr>
            <p:ph sz="quarter" idx="14"/>
          </p:nvPr>
        </p:nvSpPr>
        <p:spPr>
          <a:xfrm>
            <a:off x="6053138" y="6356350"/>
            <a:ext cx="4392612" cy="361950"/>
          </a:xfrm>
        </p:spPr>
        <p:txBody>
          <a:bodyPr>
            <a:normAutofit/>
          </a:bodyPr>
          <a:lstStyle/>
          <a:p>
            <a:r>
              <a:rPr lang="en-US" dirty="0">
                <a:hlinkClick r:id="rId4">
                  <a:extLst>
                    <a:ext uri="{A12FA001-AC4F-418D-AE19-62706E023703}">
                      <ahyp:hlinkClr xmlns:ahyp="http://schemas.microsoft.com/office/drawing/2018/hyperlinkcolor" val="tx"/>
                    </a:ext>
                  </a:extLst>
                </a:hlinkClick>
              </a:rPr>
              <a:t>StudentEndOfYear@cde.state.co.us</a:t>
            </a:r>
            <a:r>
              <a:rPr lang="en-US" dirty="0"/>
              <a:t> </a:t>
            </a:r>
          </a:p>
        </p:txBody>
      </p:sp>
      <p:pic>
        <p:nvPicPr>
          <p:cNvPr id="20" name="Content Placeholder 19">
            <a:extLst>
              <a:ext uri="{FF2B5EF4-FFF2-40B4-BE49-F238E27FC236}">
                <a16:creationId xmlns:a16="http://schemas.microsoft.com/office/drawing/2014/main" id="{14E2D099-AE20-8324-B133-700945F5A3B3}"/>
              </a:ext>
              <a:ext uri="{C183D7F6-B498-43B3-948B-1728B52AA6E4}">
                <adec:decorative xmlns:adec="http://schemas.microsoft.com/office/drawing/2017/decorative" val="1"/>
              </a:ext>
            </a:extLst>
          </p:cNvPr>
          <p:cNvPicPr>
            <a:picLocks noGrp="1" noChangeAspect="1"/>
          </p:cNvPicPr>
          <p:nvPr>
            <p:ph sz="half" idx="2"/>
          </p:nvPr>
        </p:nvPicPr>
        <p:blipFill>
          <a:blip r:embed="rId5"/>
          <a:stretch>
            <a:fillRect/>
          </a:stretch>
        </p:blipFill>
        <p:spPr>
          <a:xfrm>
            <a:off x="7595217" y="1554481"/>
            <a:ext cx="3364265" cy="4351337"/>
          </a:xfrm>
        </p:spPr>
      </p:pic>
    </p:spTree>
    <p:extLst>
      <p:ext uri="{BB962C8B-B14F-4D97-AF65-F5344CB8AC3E}">
        <p14:creationId xmlns:p14="http://schemas.microsoft.com/office/powerpoint/2010/main" val="2229588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51CF-79ED-35FB-2243-956BDB07ADF3}"/>
              </a:ext>
            </a:extLst>
          </p:cNvPr>
          <p:cNvSpPr>
            <a:spLocks noGrp="1"/>
          </p:cNvSpPr>
          <p:nvPr>
            <p:ph type="title"/>
          </p:nvPr>
        </p:nvSpPr>
        <p:spPr/>
        <p:txBody>
          <a:bodyPr/>
          <a:lstStyle/>
          <a:p>
            <a:r>
              <a:rPr lang="en-US" dirty="0"/>
              <a:t>Reporting Instances of Mobility</a:t>
            </a:r>
          </a:p>
        </p:txBody>
      </p:sp>
      <p:sp>
        <p:nvSpPr>
          <p:cNvPr id="8" name="Content Placeholder 7">
            <a:extLst>
              <a:ext uri="{FF2B5EF4-FFF2-40B4-BE49-F238E27FC236}">
                <a16:creationId xmlns:a16="http://schemas.microsoft.com/office/drawing/2014/main" id="{3DA46A52-856C-C685-3696-74093285DAC8}"/>
              </a:ext>
            </a:extLst>
          </p:cNvPr>
          <p:cNvSpPr>
            <a:spLocks noGrp="1"/>
          </p:cNvSpPr>
          <p:nvPr>
            <p:ph sz="half" idx="1"/>
          </p:nvPr>
        </p:nvSpPr>
        <p:spPr>
          <a:xfrm>
            <a:off x="838200" y="1554479"/>
            <a:ext cx="10515600" cy="3194932"/>
          </a:xfrm>
        </p:spPr>
        <p:txBody>
          <a:bodyPr>
            <a:normAutofit fontScale="85000" lnSpcReduction="20000"/>
          </a:bodyPr>
          <a:lstStyle/>
          <a:p>
            <a:r>
              <a:rPr lang="en-US" dirty="0"/>
              <a:t>Per state board rule, districts should indicate an instance of mobility for a student after ten consecutive days of absence as part of the Student End of Year (SEY) collection. </a:t>
            </a:r>
          </a:p>
          <a:p>
            <a:r>
              <a:rPr lang="en-US" dirty="0"/>
              <a:t>Used to calculate mobility rates</a:t>
            </a:r>
          </a:p>
          <a:p>
            <a:r>
              <a:rPr lang="en-US" dirty="0"/>
              <a:t>Also has implications for Attendance collection</a:t>
            </a:r>
          </a:p>
          <a:p>
            <a:pPr lvl="1"/>
            <a:r>
              <a:rPr lang="en-US" dirty="0"/>
              <a:t>Impacts total days possible, attended, excused, and unexcused</a:t>
            </a:r>
          </a:p>
          <a:p>
            <a:pPr lvl="1"/>
            <a:r>
              <a:rPr lang="en-US" dirty="0"/>
              <a:t>Time frame between enrollment records (instance of mobility) not part of attendance data, impacting chronic absenteeism rate</a:t>
            </a:r>
          </a:p>
          <a:p>
            <a:r>
              <a:rPr lang="en-US" dirty="0"/>
              <a:t>Requires multiple enrollment records</a:t>
            </a:r>
          </a:p>
          <a:p>
            <a:pPr lvl="1"/>
            <a:r>
              <a:rPr lang="en-US" dirty="0"/>
              <a:t>School Exit/Entry 25 used if student’s absence is 10+ days to 6 weeks</a:t>
            </a:r>
          </a:p>
          <a:p>
            <a:pPr lvl="1"/>
            <a:r>
              <a:rPr lang="en-US" dirty="0"/>
              <a:t>School Exit/Entry 45 used if student’s absence is 6+ weeks</a:t>
            </a:r>
          </a:p>
          <a:p>
            <a:pPr lvl="1"/>
            <a:r>
              <a:rPr lang="en-US" dirty="0"/>
              <a:t>School exit date indicates last date of attendance</a:t>
            </a:r>
          </a:p>
          <a:p>
            <a:pPr lvl="1"/>
            <a:r>
              <a:rPr lang="en-US" dirty="0"/>
              <a:t>School entry date indicates date student began attending district again</a:t>
            </a:r>
          </a:p>
          <a:p>
            <a:endParaRPr lang="en-US" dirty="0"/>
          </a:p>
          <a:p>
            <a:endParaRPr lang="en-US" dirty="0"/>
          </a:p>
        </p:txBody>
      </p:sp>
      <p:graphicFrame>
        <p:nvGraphicFramePr>
          <p:cNvPr id="12" name="Content Placeholder 11">
            <a:extLst>
              <a:ext uri="{FF2B5EF4-FFF2-40B4-BE49-F238E27FC236}">
                <a16:creationId xmlns:a16="http://schemas.microsoft.com/office/drawing/2014/main" id="{29D7388A-2E31-D47E-099B-DB2655926BF2}"/>
              </a:ext>
            </a:extLst>
          </p:cNvPr>
          <p:cNvGraphicFramePr>
            <a:graphicFrameLocks noGrp="1"/>
          </p:cNvGraphicFramePr>
          <p:nvPr>
            <p:ph sz="half" idx="2"/>
            <p:extLst>
              <p:ext uri="{D42A27DB-BD31-4B8C-83A1-F6EECF244321}">
                <p14:modId xmlns:p14="http://schemas.microsoft.com/office/powerpoint/2010/main" val="2193298997"/>
              </p:ext>
            </p:extLst>
          </p:nvPr>
        </p:nvGraphicFramePr>
        <p:xfrm>
          <a:off x="838200" y="4939911"/>
          <a:ext cx="10515600" cy="1005840"/>
        </p:xfrm>
        <a:graphic>
          <a:graphicData uri="http://schemas.openxmlformats.org/drawingml/2006/table">
            <a:tbl>
              <a:tblPr firstRow="1">
                <a:tableStyleId>{6E25E649-3F16-4E02-A733-19D2CDBF48F0}</a:tableStyleId>
              </a:tblPr>
              <a:tblGrid>
                <a:gridCol w="1962150">
                  <a:extLst>
                    <a:ext uri="{9D8B030D-6E8A-4147-A177-3AD203B41FA5}">
                      <a16:colId xmlns:a16="http://schemas.microsoft.com/office/drawing/2014/main" val="2247330107"/>
                    </a:ext>
                  </a:extLst>
                </a:gridCol>
                <a:gridCol w="1710690">
                  <a:extLst>
                    <a:ext uri="{9D8B030D-6E8A-4147-A177-3AD203B41FA5}">
                      <a16:colId xmlns:a16="http://schemas.microsoft.com/office/drawing/2014/main" val="50054745"/>
                    </a:ext>
                  </a:extLst>
                </a:gridCol>
                <a:gridCol w="1710690">
                  <a:extLst>
                    <a:ext uri="{9D8B030D-6E8A-4147-A177-3AD203B41FA5}">
                      <a16:colId xmlns:a16="http://schemas.microsoft.com/office/drawing/2014/main" val="890128693"/>
                    </a:ext>
                  </a:extLst>
                </a:gridCol>
                <a:gridCol w="1710690">
                  <a:extLst>
                    <a:ext uri="{9D8B030D-6E8A-4147-A177-3AD203B41FA5}">
                      <a16:colId xmlns:a16="http://schemas.microsoft.com/office/drawing/2014/main" val="2596589661"/>
                    </a:ext>
                  </a:extLst>
                </a:gridCol>
                <a:gridCol w="1710690">
                  <a:extLst>
                    <a:ext uri="{9D8B030D-6E8A-4147-A177-3AD203B41FA5}">
                      <a16:colId xmlns:a16="http://schemas.microsoft.com/office/drawing/2014/main" val="1489037020"/>
                    </a:ext>
                  </a:extLst>
                </a:gridCol>
                <a:gridCol w="1710690">
                  <a:extLst>
                    <a:ext uri="{9D8B030D-6E8A-4147-A177-3AD203B41FA5}">
                      <a16:colId xmlns:a16="http://schemas.microsoft.com/office/drawing/2014/main" val="3574377007"/>
                    </a:ext>
                  </a:extLst>
                </a:gridCol>
              </a:tblGrid>
              <a:tr h="232492">
                <a:tc>
                  <a:txBody>
                    <a:bodyPr/>
                    <a:lstStyle/>
                    <a:p>
                      <a:r>
                        <a:rPr lang="en-US" sz="1600" dirty="0"/>
                        <a:t>Record</a:t>
                      </a:r>
                    </a:p>
                  </a:txBody>
                  <a:tcPr/>
                </a:tc>
                <a:tc>
                  <a:txBody>
                    <a:bodyPr/>
                    <a:lstStyle/>
                    <a:p>
                      <a:pPr algn="ctr"/>
                      <a:r>
                        <a:rPr lang="en-US" sz="1600" dirty="0"/>
                        <a:t>School Code</a:t>
                      </a:r>
                    </a:p>
                  </a:txBody>
                  <a:tcPr/>
                </a:tc>
                <a:tc>
                  <a:txBody>
                    <a:bodyPr/>
                    <a:lstStyle/>
                    <a:p>
                      <a:pPr algn="ctr"/>
                      <a:r>
                        <a:rPr lang="en-US" sz="1600" dirty="0"/>
                        <a:t>School Entry Date</a:t>
                      </a:r>
                    </a:p>
                  </a:txBody>
                  <a:tcPr/>
                </a:tc>
                <a:tc>
                  <a:txBody>
                    <a:bodyPr/>
                    <a:lstStyle/>
                    <a:p>
                      <a:pPr algn="ctr"/>
                      <a:r>
                        <a:rPr lang="en-US" sz="1600" dirty="0"/>
                        <a:t>School Entry Type</a:t>
                      </a:r>
                    </a:p>
                  </a:txBody>
                  <a:tcPr/>
                </a:tc>
                <a:tc>
                  <a:txBody>
                    <a:bodyPr/>
                    <a:lstStyle/>
                    <a:p>
                      <a:pPr algn="ctr"/>
                      <a:r>
                        <a:rPr lang="en-US" sz="1600" dirty="0"/>
                        <a:t>School Exit Date</a:t>
                      </a:r>
                    </a:p>
                  </a:txBody>
                  <a:tcPr/>
                </a:tc>
                <a:tc>
                  <a:txBody>
                    <a:bodyPr/>
                    <a:lstStyle/>
                    <a:p>
                      <a:pPr algn="ctr"/>
                      <a:r>
                        <a:rPr lang="en-US" sz="1600" dirty="0"/>
                        <a:t>School Exit Type</a:t>
                      </a:r>
                    </a:p>
                  </a:txBody>
                  <a:tcPr/>
                </a:tc>
                <a:extLst>
                  <a:ext uri="{0D108BD9-81ED-4DB2-BD59-A6C34878D82A}">
                    <a16:rowId xmlns:a16="http://schemas.microsoft.com/office/drawing/2014/main" val="2296325322"/>
                  </a:ext>
                </a:extLst>
              </a:tr>
              <a:tr h="232492">
                <a:tc>
                  <a:txBody>
                    <a:bodyPr/>
                    <a:lstStyle/>
                    <a:p>
                      <a:r>
                        <a:rPr lang="en-US" sz="1600" dirty="0"/>
                        <a:t>#1: Mobility instance</a:t>
                      </a:r>
                    </a:p>
                  </a:txBody>
                  <a:tcPr/>
                </a:tc>
                <a:tc>
                  <a:txBody>
                    <a:bodyPr/>
                    <a:lstStyle/>
                    <a:p>
                      <a:pPr algn="ctr"/>
                      <a:r>
                        <a:rPr lang="en-US" sz="1600" dirty="0"/>
                        <a:t>1234</a:t>
                      </a:r>
                    </a:p>
                  </a:txBody>
                  <a:tcPr/>
                </a:tc>
                <a:tc>
                  <a:txBody>
                    <a:bodyPr/>
                    <a:lstStyle/>
                    <a:p>
                      <a:pPr algn="ctr"/>
                      <a:r>
                        <a:rPr lang="en-US" sz="1600" dirty="0"/>
                        <a:t>08152023</a:t>
                      </a:r>
                    </a:p>
                  </a:txBody>
                  <a:tcPr/>
                </a:tc>
                <a:tc>
                  <a:txBody>
                    <a:bodyPr/>
                    <a:lstStyle/>
                    <a:p>
                      <a:pPr algn="ctr"/>
                      <a:r>
                        <a:rPr lang="en-US" sz="1600" dirty="0"/>
                        <a:t>02</a:t>
                      </a:r>
                    </a:p>
                  </a:txBody>
                  <a:tcPr/>
                </a:tc>
                <a:tc>
                  <a:txBody>
                    <a:bodyPr/>
                    <a:lstStyle/>
                    <a:p>
                      <a:pPr algn="ctr"/>
                      <a:r>
                        <a:rPr lang="en-US" sz="1600" dirty="0"/>
                        <a:t>02012024</a:t>
                      </a:r>
                    </a:p>
                  </a:txBody>
                  <a:tcPr/>
                </a:tc>
                <a:tc>
                  <a:txBody>
                    <a:bodyPr/>
                    <a:lstStyle/>
                    <a:p>
                      <a:pPr algn="ctr"/>
                      <a:r>
                        <a:rPr lang="en-US" sz="1600" dirty="0"/>
                        <a:t>25</a:t>
                      </a:r>
                    </a:p>
                  </a:txBody>
                  <a:tcPr>
                    <a:solidFill>
                      <a:schemeClr val="bg2">
                        <a:lumMod val="60000"/>
                        <a:lumOff val="40000"/>
                      </a:schemeClr>
                    </a:solidFill>
                  </a:tcPr>
                </a:tc>
                <a:extLst>
                  <a:ext uri="{0D108BD9-81ED-4DB2-BD59-A6C34878D82A}">
                    <a16:rowId xmlns:a16="http://schemas.microsoft.com/office/drawing/2014/main" val="185754518"/>
                  </a:ext>
                </a:extLst>
              </a:tr>
              <a:tr h="232492">
                <a:tc>
                  <a:txBody>
                    <a:bodyPr/>
                    <a:lstStyle/>
                    <a:p>
                      <a:r>
                        <a:rPr lang="en-US" sz="1600" dirty="0"/>
                        <a:t>#2: Return to school</a:t>
                      </a:r>
                    </a:p>
                  </a:txBody>
                  <a:tcPr/>
                </a:tc>
                <a:tc>
                  <a:txBody>
                    <a:bodyPr/>
                    <a:lstStyle/>
                    <a:p>
                      <a:pPr algn="ctr"/>
                      <a:r>
                        <a:rPr lang="en-US" sz="1600" dirty="0"/>
                        <a:t>1234</a:t>
                      </a:r>
                    </a:p>
                  </a:txBody>
                  <a:tcPr/>
                </a:tc>
                <a:tc>
                  <a:txBody>
                    <a:bodyPr/>
                    <a:lstStyle/>
                    <a:p>
                      <a:pPr algn="ctr"/>
                      <a:r>
                        <a:rPr lang="en-US" sz="1600" dirty="0"/>
                        <a:t>04012024</a:t>
                      </a:r>
                    </a:p>
                  </a:txBody>
                  <a:tcPr/>
                </a:tc>
                <a:tc>
                  <a:txBody>
                    <a:bodyPr/>
                    <a:lstStyle/>
                    <a:p>
                      <a:pPr algn="ctr"/>
                      <a:r>
                        <a:rPr lang="en-US" sz="1600" dirty="0"/>
                        <a:t>25</a:t>
                      </a:r>
                    </a:p>
                  </a:txBody>
                  <a:tcPr>
                    <a:solidFill>
                      <a:schemeClr val="bg2">
                        <a:lumMod val="60000"/>
                        <a:lumOff val="40000"/>
                      </a:schemeClr>
                    </a:solidFill>
                  </a:tcPr>
                </a:tc>
                <a:tc>
                  <a:txBody>
                    <a:bodyPr/>
                    <a:lstStyle/>
                    <a:p>
                      <a:pPr algn="ctr"/>
                      <a:r>
                        <a:rPr lang="en-US" sz="1600" dirty="0"/>
                        <a:t>00000000</a:t>
                      </a:r>
                    </a:p>
                  </a:txBody>
                  <a:tcPr/>
                </a:tc>
                <a:tc>
                  <a:txBody>
                    <a:bodyPr/>
                    <a:lstStyle/>
                    <a:p>
                      <a:pPr algn="ctr"/>
                      <a:r>
                        <a:rPr lang="en-US" sz="1600" dirty="0"/>
                        <a:t>00</a:t>
                      </a:r>
                    </a:p>
                  </a:txBody>
                  <a:tcPr/>
                </a:tc>
                <a:extLst>
                  <a:ext uri="{0D108BD9-81ED-4DB2-BD59-A6C34878D82A}">
                    <a16:rowId xmlns:a16="http://schemas.microsoft.com/office/drawing/2014/main" val="3371201397"/>
                  </a:ext>
                </a:extLst>
              </a:tr>
            </a:tbl>
          </a:graphicData>
        </a:graphic>
      </p:graphicFrame>
      <p:sp>
        <p:nvSpPr>
          <p:cNvPr id="5" name="Slide Number Placeholder 4">
            <a:extLst>
              <a:ext uri="{FF2B5EF4-FFF2-40B4-BE49-F238E27FC236}">
                <a16:creationId xmlns:a16="http://schemas.microsoft.com/office/drawing/2014/main" id="{9C56107E-FFF8-3D78-7816-3E961A597922}"/>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
        <p:nvSpPr>
          <p:cNvPr id="13" name="Content Placeholder 5">
            <a:extLst>
              <a:ext uri="{FF2B5EF4-FFF2-40B4-BE49-F238E27FC236}">
                <a16:creationId xmlns:a16="http://schemas.microsoft.com/office/drawing/2014/main" id="{78AFF499-2EA9-215D-6600-EE9032566C44}"/>
              </a:ext>
            </a:extLst>
          </p:cNvPr>
          <p:cNvSpPr>
            <a:spLocks noGrp="1"/>
          </p:cNvSpPr>
          <p:nvPr>
            <p:ph sz="quarter" idx="13"/>
          </p:nvPr>
        </p:nvSpPr>
        <p:spPr>
          <a:xfrm>
            <a:off x="1366838" y="6356350"/>
            <a:ext cx="4483100" cy="361950"/>
          </a:xfrm>
        </p:spPr>
        <p:txBody>
          <a:bodyPr>
            <a:normAutofit/>
          </a:bodyPr>
          <a:lstStyle/>
          <a:p>
            <a:r>
              <a:rPr lang="en-US" dirty="0"/>
              <a:t>Student End of Year – Reagan Ward</a:t>
            </a:r>
          </a:p>
        </p:txBody>
      </p:sp>
      <p:sp>
        <p:nvSpPr>
          <p:cNvPr id="14" name="Content Placeholder 9">
            <a:extLst>
              <a:ext uri="{FF2B5EF4-FFF2-40B4-BE49-F238E27FC236}">
                <a16:creationId xmlns:a16="http://schemas.microsoft.com/office/drawing/2014/main" id="{8E42C7AB-62D2-EA76-C879-D7AEC5A63134}"/>
              </a:ext>
            </a:extLst>
          </p:cNvPr>
          <p:cNvSpPr>
            <a:spLocks noGrp="1"/>
          </p:cNvSpPr>
          <p:nvPr>
            <p:ph sz="quarter" idx="14"/>
          </p:nvPr>
        </p:nvSpPr>
        <p:spPr>
          <a:xfrm>
            <a:off x="6053138" y="6356350"/>
            <a:ext cx="4392612" cy="361950"/>
          </a:xfrm>
        </p:spPr>
        <p:txBody>
          <a:bodyPr>
            <a:normAutofit/>
          </a:bodyPr>
          <a:lstStyle/>
          <a:p>
            <a:r>
              <a:rPr lang="en-US" dirty="0">
                <a:hlinkClick r:id="rId2">
                  <a:extLst>
                    <a:ext uri="{A12FA001-AC4F-418D-AE19-62706E023703}">
                      <ahyp:hlinkClr xmlns:ahyp="http://schemas.microsoft.com/office/drawing/2018/hyperlinkcolor" val="tx"/>
                    </a:ext>
                  </a:extLst>
                </a:hlinkClick>
              </a:rPr>
              <a:t>StudentEndOfYear@cde.state.co.us</a:t>
            </a:r>
            <a:r>
              <a:rPr lang="en-US" dirty="0"/>
              <a:t> </a:t>
            </a:r>
          </a:p>
        </p:txBody>
      </p:sp>
    </p:spTree>
    <p:extLst>
      <p:ext uri="{BB962C8B-B14F-4D97-AF65-F5344CB8AC3E}">
        <p14:creationId xmlns:p14="http://schemas.microsoft.com/office/powerpoint/2010/main" val="31604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dirty="0"/>
              <a:t>Questions &amp; Resources:</a:t>
            </a:r>
            <a:br>
              <a:rPr lang="en-US" dirty="0"/>
            </a:br>
            <a:r>
              <a:rPr lang="en-US" dirty="0"/>
              <a:t>Student End of Year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dirty="0"/>
              <a:t>Reagan Ward</a:t>
            </a:r>
          </a:p>
          <a:p>
            <a:r>
              <a:rPr lang="en-US" dirty="0">
                <a:hlinkClick r:id="rId2"/>
              </a:rPr>
              <a:t>StudentEndOfYear@cde.state.co.us</a:t>
            </a:r>
            <a:r>
              <a:rPr lang="en-US" dirty="0"/>
              <a:t> </a:t>
            </a:r>
          </a:p>
          <a:p>
            <a:r>
              <a:rPr lang="en-US" dirty="0"/>
              <a:t>720-484-9057</a:t>
            </a:r>
          </a:p>
          <a:p>
            <a:endParaRPr lang="en-US" dirty="0"/>
          </a:p>
          <a:p>
            <a:r>
              <a:rPr lang="en-US" sz="2000" dirty="0">
                <a:hlinkClick r:id="rId3"/>
              </a:rPr>
              <a:t>Student End of Year Webpage</a:t>
            </a:r>
            <a:br>
              <a:rPr lang="en-US" sz="2000" dirty="0"/>
            </a:br>
            <a:r>
              <a:rPr lang="en-US" sz="2000" dirty="0">
                <a:hlinkClick r:id="rId4"/>
              </a:rPr>
              <a:t>Student Interchange Webpage</a:t>
            </a:r>
            <a:br>
              <a:rPr lang="en-US" sz="2000" dirty="0">
                <a:hlinkClick r:id="rId4"/>
              </a:rPr>
            </a:br>
            <a:r>
              <a:rPr lang="en-US" sz="2000" dirty="0">
                <a:hlinkClick r:id="rId5"/>
              </a:rPr>
              <a:t>Graduation Guidelines Webpage</a:t>
            </a:r>
            <a:endParaRPr lang="en-US" sz="2000" dirty="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638216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51B49-72FF-D5CE-8CD6-3584535EC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7B4E6-8FBB-9CFD-15B1-2FB32867BF66}"/>
              </a:ext>
            </a:extLst>
          </p:cNvPr>
          <p:cNvSpPr>
            <a:spLocks noGrp="1"/>
          </p:cNvSpPr>
          <p:nvPr>
            <p:ph type="ctrTitle"/>
          </p:nvPr>
        </p:nvSpPr>
        <p:spPr/>
        <p:txBody>
          <a:bodyPr/>
          <a:lstStyle/>
          <a:p>
            <a:r>
              <a:rPr lang="en-US" dirty="0"/>
              <a:t>Student Discipline</a:t>
            </a:r>
          </a:p>
        </p:txBody>
      </p:sp>
      <p:sp>
        <p:nvSpPr>
          <p:cNvPr id="3" name="Content Placeholder 2">
            <a:extLst>
              <a:ext uri="{FF2B5EF4-FFF2-40B4-BE49-F238E27FC236}">
                <a16:creationId xmlns:a16="http://schemas.microsoft.com/office/drawing/2014/main" id="{577368B3-C1EE-0607-565C-7798BA567AE3}"/>
              </a:ext>
            </a:extLst>
          </p:cNvPr>
          <p:cNvSpPr>
            <a:spLocks noGrp="1"/>
          </p:cNvSpPr>
          <p:nvPr>
            <p:ph sz="quarter" idx="13"/>
          </p:nvPr>
        </p:nvSpPr>
        <p:spPr/>
        <p:txBody>
          <a:bodyPr/>
          <a:lstStyle/>
          <a:p>
            <a:r>
              <a:rPr lang="en-US" dirty="0"/>
              <a:t>Dawna Gudka</a:t>
            </a:r>
          </a:p>
        </p:txBody>
      </p:sp>
      <p:sp>
        <p:nvSpPr>
          <p:cNvPr id="4" name="Slide Number Placeholder 3">
            <a:extLst>
              <a:ext uri="{FF2B5EF4-FFF2-40B4-BE49-F238E27FC236}">
                <a16:creationId xmlns:a16="http://schemas.microsoft.com/office/drawing/2014/main" id="{47440222-EB2F-20AF-1D9F-94DCFCA647AB}"/>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6129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dirty="0"/>
              <a:t>Colorado Department of Education</a:t>
            </a:r>
            <a:br>
              <a:rPr lang="en-US" dirty="0"/>
            </a:br>
            <a:r>
              <a:rPr lang="en-US" dirty="0"/>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dirty="0">
                <a:hlinkClick r:id="rId2"/>
              </a:rPr>
              <a:t>Identity Management Site</a:t>
            </a:r>
            <a:endParaRPr lang="en-US" dirty="0"/>
          </a:p>
          <a:p>
            <a:pPr marL="0" indent="0">
              <a:buNone/>
            </a:pPr>
            <a:r>
              <a:rPr lang="en-US" dirty="0">
                <a:hlinkClick r:id="rId3"/>
              </a:rPr>
              <a:t>Frequently Asked Questions</a:t>
            </a:r>
            <a:endParaRPr lang="en-US" dirty="0"/>
          </a:p>
          <a:p>
            <a:r>
              <a:rPr lang="en-US" dirty="0"/>
              <a:t>How do I add myself or others to the email listserv for town hall emails and/or a specific collection?</a:t>
            </a:r>
            <a:endParaRPr lang="en-US" dirty="0">
              <a:ea typeface="Calibri"/>
              <a:cs typeface="Calibri"/>
            </a:endParaRPr>
          </a:p>
          <a:p>
            <a:pPr lvl="1"/>
            <a:r>
              <a:rPr lang="en-US" dirty="0"/>
              <a:t>Email lists are dependent on a person’s access rights in IdM. Contact your LAM to get an account or be assigned to a specific collection.</a:t>
            </a:r>
            <a:endParaRPr lang="en-US" dirty="0">
              <a:ea typeface="Calibri"/>
              <a:cs typeface="Calibri"/>
            </a:endParaRPr>
          </a:p>
          <a:p>
            <a:r>
              <a:rPr lang="en-US" dirty="0"/>
              <a:t>Where can I find the IdM role mappings for Data Pipeline and other applications?</a:t>
            </a:r>
            <a:endParaRPr lang="en-US" dirty="0">
              <a:ea typeface="Calibri"/>
              <a:cs typeface="Calibri"/>
            </a:endParaRPr>
          </a:p>
          <a:p>
            <a:pPr lvl="1"/>
            <a:r>
              <a:rPr lang="en-US" dirty="0">
                <a:hlinkClick r:id="rId4"/>
              </a:rPr>
              <a:t>Role Mapping (XLS)</a:t>
            </a:r>
            <a:endParaRPr lang="en-US" dirty="0"/>
          </a:p>
          <a:p>
            <a:endParaRPr lang="en-US" dirty="0"/>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dirty="0"/>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dirty="0"/>
              <a:t>I am a LAM. How do I update the user permissions for someone in my district?</a:t>
            </a:r>
          </a:p>
          <a:p>
            <a:pPr lvl="1"/>
            <a:r>
              <a:rPr lang="en-US" dirty="0">
                <a:hlinkClick r:id="rId5"/>
              </a:rPr>
              <a:t>Follow the steps outlined in the IdM Quick Guide for Access Management (DOCX)</a:t>
            </a:r>
            <a:endParaRPr lang="en-US" dirty="0"/>
          </a:p>
          <a:p>
            <a:r>
              <a:rPr lang="en-US" dirty="0">
                <a:solidFill>
                  <a:srgbClr val="C00000"/>
                </a:solidFill>
              </a:rPr>
              <a:t>Important: </a:t>
            </a:r>
            <a:r>
              <a:rPr lang="en-US" dirty="0"/>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1FBA7-3743-09F1-9BBE-760E9CFAD07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2C0C4B3-670F-DB0F-22C8-D944D321DD5A}"/>
              </a:ext>
            </a:extLst>
          </p:cNvPr>
          <p:cNvSpPr>
            <a:spLocks noGrp="1"/>
          </p:cNvSpPr>
          <p:nvPr>
            <p:ph type="title"/>
          </p:nvPr>
        </p:nvSpPr>
        <p:spPr>
          <a:xfrm>
            <a:off x="3898916" y="5893622"/>
            <a:ext cx="6616681" cy="898524"/>
          </a:xfrm>
        </p:spPr>
        <p:txBody>
          <a:bodyPr>
            <a:normAutofit/>
          </a:bodyPr>
          <a:lstStyle/>
          <a:p>
            <a:r>
              <a:rPr lang="en-US" dirty="0"/>
              <a:t>Student Discipline: </a:t>
            </a:r>
            <a:br>
              <a:rPr lang="en-US" dirty="0"/>
            </a:br>
            <a:r>
              <a:rPr lang="en-US" dirty="0">
                <a:hlinkClick r:id="rId2"/>
              </a:rPr>
              <a:t>Collection Timeline</a:t>
            </a:r>
            <a:endParaRPr lang="en-US" dirty="0"/>
          </a:p>
        </p:txBody>
      </p:sp>
      <p:graphicFrame>
        <p:nvGraphicFramePr>
          <p:cNvPr id="11" name="Table Placeholder 10">
            <a:extLst>
              <a:ext uri="{FF2B5EF4-FFF2-40B4-BE49-F238E27FC236}">
                <a16:creationId xmlns:a16="http://schemas.microsoft.com/office/drawing/2014/main" id="{A04CD6D1-6A3D-9538-C5C4-5C2BE1C4B80C}"/>
              </a:ext>
            </a:extLst>
          </p:cNvPr>
          <p:cNvGraphicFramePr>
            <a:graphicFrameLocks noGrp="1"/>
          </p:cNvGraphicFramePr>
          <p:nvPr>
            <p:ph type="tbl" sz="quarter" idx="15"/>
            <p:extLst>
              <p:ext uri="{D42A27DB-BD31-4B8C-83A1-F6EECF244321}">
                <p14:modId xmlns:p14="http://schemas.microsoft.com/office/powerpoint/2010/main" val="1205157821"/>
              </p:ext>
            </p:extLst>
          </p:nvPr>
        </p:nvGraphicFramePr>
        <p:xfrm>
          <a:off x="228600" y="200025"/>
          <a:ext cx="12059920" cy="5257800"/>
        </p:xfrm>
        <a:graphic>
          <a:graphicData uri="http://schemas.openxmlformats.org/drawingml/2006/table">
            <a:tbl>
              <a:tblPr firstRow="1" bandRow="1">
                <a:tableStyleId>{7E9639D4-E3E2-4D34-9284-5A2195B3D0D7}</a:tableStyleId>
              </a:tblPr>
              <a:tblGrid>
                <a:gridCol w="1975578">
                  <a:extLst>
                    <a:ext uri="{9D8B030D-6E8A-4147-A177-3AD203B41FA5}">
                      <a16:colId xmlns:a16="http://schemas.microsoft.com/office/drawing/2014/main" val="3018245949"/>
                    </a:ext>
                  </a:extLst>
                </a:gridCol>
                <a:gridCol w="2418300">
                  <a:extLst>
                    <a:ext uri="{9D8B030D-6E8A-4147-A177-3AD203B41FA5}">
                      <a16:colId xmlns:a16="http://schemas.microsoft.com/office/drawing/2014/main" val="2137241566"/>
                    </a:ext>
                  </a:extLst>
                </a:gridCol>
                <a:gridCol w="7666042">
                  <a:extLst>
                    <a:ext uri="{9D8B030D-6E8A-4147-A177-3AD203B41FA5}">
                      <a16:colId xmlns:a16="http://schemas.microsoft.com/office/drawing/2014/main" val="1583735620"/>
                    </a:ext>
                  </a:extLst>
                </a:gridCol>
              </a:tblGrid>
              <a:tr h="370840">
                <a:tc>
                  <a:txBody>
                    <a:bodyPr/>
                    <a:lstStyle/>
                    <a:p>
                      <a:r>
                        <a:rPr lang="en-US" dirty="0"/>
                        <a:t>Date</a:t>
                      </a:r>
                    </a:p>
                  </a:txBody>
                  <a:tcPr/>
                </a:tc>
                <a:tc>
                  <a:txBody>
                    <a:bodyPr/>
                    <a:lstStyle/>
                    <a:p>
                      <a:r>
                        <a:rPr lang="en-US" dirty="0"/>
                        <a:t>Event</a:t>
                      </a:r>
                    </a:p>
                  </a:txBody>
                  <a:tcPr/>
                </a:tc>
                <a:tc>
                  <a:txBody>
                    <a:bodyPr/>
                    <a:lstStyle/>
                    <a:p>
                      <a:r>
                        <a:rPr lang="en-US" dirty="0"/>
                        <a:t>Event Description</a:t>
                      </a:r>
                    </a:p>
                  </a:txBody>
                  <a:tcPr/>
                </a:tc>
                <a:extLst>
                  <a:ext uri="{0D108BD9-81ED-4DB2-BD59-A6C34878D82A}">
                    <a16:rowId xmlns:a16="http://schemas.microsoft.com/office/drawing/2014/main" val="1168917589"/>
                  </a:ext>
                </a:extLst>
              </a:tr>
              <a:tr h="370840">
                <a:tc>
                  <a:txBody>
                    <a:bodyPr/>
                    <a:lstStyle/>
                    <a:p>
                      <a:r>
                        <a:rPr lang="en-US" dirty="0"/>
                        <a:t>March 20</a:t>
                      </a:r>
                      <a:r>
                        <a:rPr lang="en-US" baseline="30000" dirty="0"/>
                        <a:t>th</a:t>
                      </a:r>
                      <a:endParaRPr lang="en-US" dirty="0"/>
                    </a:p>
                  </a:txBody>
                  <a:tcPr/>
                </a:tc>
                <a:tc>
                  <a:txBody>
                    <a:bodyPr/>
                    <a:lstStyle/>
                    <a:p>
                      <a:r>
                        <a:rPr lang="en-US" dirty="0"/>
                        <a:t>Webinar Training </a:t>
                      </a:r>
                    </a:p>
                  </a:txBody>
                  <a:tcPr/>
                </a:tc>
                <a:tc>
                  <a:txBody>
                    <a:bodyPr/>
                    <a:lstStyle/>
                    <a:p>
                      <a:r>
                        <a:rPr lang="en-US" sz="1800" dirty="0"/>
                        <a:t>9-10AM  </a:t>
                      </a:r>
                      <a:r>
                        <a:rPr lang="en-US" sz="1800" u="sng" kern="1200" dirty="0">
                          <a:solidFill>
                            <a:schemeClr val="tx1"/>
                          </a:solidFill>
                          <a:effectLst/>
                          <a:latin typeface="+mn-lt"/>
                          <a:ea typeface="+mn-ea"/>
                          <a:cs typeface="+mn-cs"/>
                        </a:rPr>
                        <a:t>Recording</a:t>
                      </a:r>
                      <a:endParaRPr lang="en-US" sz="1800" dirty="0"/>
                    </a:p>
                  </a:txBody>
                  <a:tcPr/>
                </a:tc>
                <a:extLst>
                  <a:ext uri="{0D108BD9-81ED-4DB2-BD59-A6C34878D82A}">
                    <a16:rowId xmlns:a16="http://schemas.microsoft.com/office/drawing/2014/main" val="2548873027"/>
                  </a:ext>
                </a:extLst>
              </a:tr>
              <a:tr h="370840">
                <a:tc>
                  <a:txBody>
                    <a:bodyPr/>
                    <a:lstStyle/>
                    <a:p>
                      <a:r>
                        <a:rPr lang="en-US" dirty="0"/>
                        <a:t>April 15</a:t>
                      </a:r>
                      <a:r>
                        <a:rPr lang="en-US" baseline="30000" dirty="0"/>
                        <a:t>th</a:t>
                      </a:r>
                      <a:endParaRPr lang="en-US" dirty="0"/>
                    </a:p>
                  </a:txBody>
                  <a:tcPr/>
                </a:tc>
                <a:tc>
                  <a:txBody>
                    <a:bodyPr/>
                    <a:lstStyle/>
                    <a:p>
                      <a:r>
                        <a:rPr lang="en-US" dirty="0"/>
                        <a:t>Interchange </a:t>
                      </a:r>
                    </a:p>
                  </a:txBody>
                  <a:tcPr/>
                </a:tc>
                <a:tc>
                  <a:txBody>
                    <a:bodyPr/>
                    <a:lstStyle/>
                    <a:p>
                      <a:r>
                        <a:rPr lang="en-US" dirty="0"/>
                        <a:t>Student Demographics, and Student School Association files need to be updated</a:t>
                      </a:r>
                    </a:p>
                  </a:txBody>
                  <a:tcPr/>
                </a:tc>
                <a:extLst>
                  <a:ext uri="{0D108BD9-81ED-4DB2-BD59-A6C34878D82A}">
                    <a16:rowId xmlns:a16="http://schemas.microsoft.com/office/drawing/2014/main" val="779341813"/>
                  </a:ext>
                </a:extLst>
              </a:tr>
              <a:tr h="370840">
                <a:tc>
                  <a:txBody>
                    <a:bodyPr/>
                    <a:lstStyle/>
                    <a:p>
                      <a:r>
                        <a:rPr lang="en-US" dirty="0"/>
                        <a:t>April 15</a:t>
                      </a:r>
                      <a:r>
                        <a:rPr lang="en-US" baseline="30000" dirty="0"/>
                        <a:t>th</a:t>
                      </a:r>
                      <a:endParaRPr lang="en-US" dirty="0"/>
                    </a:p>
                  </a:txBody>
                  <a:tcPr/>
                </a:tc>
                <a:tc>
                  <a:txBody>
                    <a:bodyPr/>
                    <a:lstStyle/>
                    <a:p>
                      <a:r>
                        <a:rPr lang="en-US" dirty="0"/>
                        <a:t>Discipline Interchange Opens</a:t>
                      </a:r>
                    </a:p>
                  </a:txBody>
                  <a:tcPr/>
                </a:tc>
                <a:tc>
                  <a:txBody>
                    <a:bodyPr/>
                    <a:lstStyle/>
                    <a:p>
                      <a:r>
                        <a:rPr lang="en-US" dirty="0"/>
                        <a:t>LEA’s can begin uploading the discipline by action interchange file</a:t>
                      </a:r>
                    </a:p>
                  </a:txBody>
                  <a:tcPr/>
                </a:tc>
                <a:extLst>
                  <a:ext uri="{0D108BD9-81ED-4DB2-BD59-A6C34878D82A}">
                    <a16:rowId xmlns:a16="http://schemas.microsoft.com/office/drawing/2014/main" val="3242782652"/>
                  </a:ext>
                </a:extLst>
              </a:tr>
              <a:tr h="370840">
                <a:tc>
                  <a:txBody>
                    <a:bodyPr/>
                    <a:lstStyle/>
                    <a:p>
                      <a:r>
                        <a:rPr lang="en-US" dirty="0"/>
                        <a:t>May 6</a:t>
                      </a:r>
                      <a:r>
                        <a:rPr lang="en-US" baseline="30000" dirty="0"/>
                        <a:t>th</a:t>
                      </a:r>
                      <a:endParaRPr lang="en-US" dirty="0"/>
                    </a:p>
                  </a:txBody>
                  <a:tcPr/>
                </a:tc>
                <a:tc>
                  <a:txBody>
                    <a:bodyPr/>
                    <a:lstStyle/>
                    <a:p>
                      <a:r>
                        <a:rPr lang="en-US" dirty="0"/>
                        <a:t>Discipline Snapshot Opens</a:t>
                      </a:r>
                    </a:p>
                  </a:txBody>
                  <a:tcPr/>
                </a:tc>
                <a:tc>
                  <a:txBody>
                    <a:bodyPr/>
                    <a:lstStyle/>
                    <a:p>
                      <a:r>
                        <a:rPr lang="en-US" dirty="0"/>
                        <a:t>LEA’s can create a Student Discipline Snapshot</a:t>
                      </a:r>
                    </a:p>
                  </a:txBody>
                  <a:tcPr/>
                </a:tc>
                <a:extLst>
                  <a:ext uri="{0D108BD9-81ED-4DB2-BD59-A6C34878D82A}">
                    <a16:rowId xmlns:a16="http://schemas.microsoft.com/office/drawing/2014/main" val="593317777"/>
                  </a:ext>
                </a:extLst>
              </a:tr>
              <a:tr h="370840">
                <a:tc>
                  <a:txBody>
                    <a:bodyPr/>
                    <a:lstStyle/>
                    <a:p>
                      <a:r>
                        <a:rPr lang="en-US" dirty="0"/>
                        <a:t>May 8</a:t>
                      </a:r>
                      <a:r>
                        <a:rPr lang="en-US" baseline="30000" dirty="0"/>
                        <a:t>th</a:t>
                      </a:r>
                      <a:endParaRPr lang="en-US" dirty="0"/>
                    </a:p>
                  </a:txBody>
                  <a:tcPr/>
                </a:tc>
                <a:tc>
                  <a:txBody>
                    <a:bodyPr/>
                    <a:lstStyle/>
                    <a:p>
                      <a:r>
                        <a:rPr lang="en-US" dirty="0"/>
                        <a:t>Target deadline</a:t>
                      </a:r>
                    </a:p>
                  </a:txBody>
                  <a:tcPr/>
                </a:tc>
                <a:tc>
                  <a:txBody>
                    <a:bodyPr/>
                    <a:lstStyle/>
                    <a:p>
                      <a:r>
                        <a:rPr lang="en-US" dirty="0"/>
                        <a:t>LEA’s must upload at least one discipline interchange file</a:t>
                      </a:r>
                    </a:p>
                  </a:txBody>
                  <a:tcPr/>
                </a:tc>
                <a:extLst>
                  <a:ext uri="{0D108BD9-81ED-4DB2-BD59-A6C34878D82A}">
                    <a16:rowId xmlns:a16="http://schemas.microsoft.com/office/drawing/2014/main" val="2721818544"/>
                  </a:ext>
                </a:extLst>
              </a:tr>
              <a:tr h="370840">
                <a:tc>
                  <a:txBody>
                    <a:bodyPr/>
                    <a:lstStyle/>
                    <a:p>
                      <a:r>
                        <a:rPr lang="en-US" dirty="0"/>
                        <a:t>May 24</a:t>
                      </a:r>
                      <a:r>
                        <a:rPr lang="en-US" baseline="30000" dirty="0"/>
                        <a:t>th</a:t>
                      </a:r>
                      <a:endParaRPr lang="en-US" dirty="0"/>
                    </a:p>
                  </a:txBody>
                  <a:tcPr/>
                </a:tc>
                <a:tc>
                  <a:txBody>
                    <a:bodyPr/>
                    <a:lstStyle/>
                    <a:p>
                      <a:r>
                        <a:rPr lang="en-US" dirty="0"/>
                        <a:t>Interchange files updated</a:t>
                      </a:r>
                    </a:p>
                  </a:txBody>
                  <a:tcPr/>
                </a:tc>
                <a:tc>
                  <a:txBody>
                    <a:bodyPr/>
                    <a:lstStyle/>
                    <a:p>
                      <a:r>
                        <a:rPr lang="en-US" dirty="0"/>
                        <a:t>LEA’s must update and upload the student demographics and student school association files into Data Pipeline</a:t>
                      </a:r>
                    </a:p>
                  </a:txBody>
                  <a:tcPr/>
                </a:tc>
                <a:extLst>
                  <a:ext uri="{0D108BD9-81ED-4DB2-BD59-A6C34878D82A}">
                    <a16:rowId xmlns:a16="http://schemas.microsoft.com/office/drawing/2014/main" val="3499907282"/>
                  </a:ext>
                </a:extLst>
              </a:tr>
              <a:tr h="370840">
                <a:tc>
                  <a:txBody>
                    <a:bodyPr/>
                    <a:lstStyle/>
                    <a:p>
                      <a:r>
                        <a:rPr lang="en-US" dirty="0"/>
                        <a:t>June 5</a:t>
                      </a:r>
                      <a:r>
                        <a:rPr lang="en-US" baseline="30000" dirty="0"/>
                        <a:t>th</a:t>
                      </a:r>
                      <a:endParaRPr lang="en-US" dirty="0"/>
                    </a:p>
                  </a:txBody>
                  <a:tcPr/>
                </a:tc>
                <a:tc>
                  <a:txBody>
                    <a:bodyPr/>
                    <a:lstStyle/>
                    <a:p>
                      <a:r>
                        <a:rPr lang="en-US" dirty="0"/>
                        <a:t>Office Hours</a:t>
                      </a:r>
                    </a:p>
                  </a:txBody>
                  <a:tcPr/>
                </a:tc>
                <a:tc>
                  <a:txBody>
                    <a:bodyPr/>
                    <a:lstStyle/>
                    <a:p>
                      <a:r>
                        <a:rPr lang="en-US" dirty="0"/>
                        <a:t>9-10AM  </a:t>
                      </a:r>
                      <a:r>
                        <a:rPr lang="en-US" sz="1800" u="sng" kern="1200" dirty="0">
                          <a:solidFill>
                            <a:schemeClr val="tx1"/>
                          </a:solidFill>
                          <a:effectLst/>
                          <a:latin typeface="+mn-lt"/>
                          <a:ea typeface="+mn-ea"/>
                          <a:cs typeface="+mn-cs"/>
                          <a:hlinkClick r:id="rId3"/>
                        </a:rPr>
                        <a:t>Click here to join the meeting</a:t>
                      </a:r>
                      <a:r>
                        <a:rPr lang="en-US" sz="1800" kern="1200" dirty="0">
                          <a:solidFill>
                            <a:schemeClr val="tx1"/>
                          </a:solidFill>
                          <a:effectLst/>
                          <a:latin typeface="+mn-lt"/>
                          <a:ea typeface="+mn-ea"/>
                          <a:cs typeface="+mn-cs"/>
                        </a:rPr>
                        <a:t> </a:t>
                      </a:r>
                      <a:endParaRPr lang="en-US" dirty="0"/>
                    </a:p>
                  </a:txBody>
                  <a:tcPr/>
                </a:tc>
                <a:extLst>
                  <a:ext uri="{0D108BD9-81ED-4DB2-BD59-A6C34878D82A}">
                    <a16:rowId xmlns:a16="http://schemas.microsoft.com/office/drawing/2014/main" val="94383338"/>
                  </a:ext>
                </a:extLst>
              </a:tr>
              <a:tr h="370840">
                <a:tc>
                  <a:txBody>
                    <a:bodyPr/>
                    <a:lstStyle/>
                    <a:p>
                      <a:r>
                        <a:rPr lang="en-US" dirty="0"/>
                        <a:t>June 14</a:t>
                      </a:r>
                      <a:r>
                        <a:rPr lang="en-US" baseline="30000" dirty="0"/>
                        <a:t>th</a:t>
                      </a:r>
                      <a:endParaRPr lang="en-US" dirty="0"/>
                    </a:p>
                  </a:txBody>
                  <a:tcPr/>
                </a:tc>
                <a:tc>
                  <a:txBody>
                    <a:bodyPr/>
                    <a:lstStyle/>
                    <a:p>
                      <a:r>
                        <a:rPr lang="en-US" dirty="0"/>
                        <a:t>Target deadline</a:t>
                      </a:r>
                    </a:p>
                  </a:txBody>
                  <a:tcPr/>
                </a:tc>
                <a:tc>
                  <a:txBody>
                    <a:bodyPr/>
                    <a:lstStyle/>
                    <a:p>
                      <a:r>
                        <a:rPr lang="en-US" dirty="0"/>
                        <a:t>Interchange files error free</a:t>
                      </a:r>
                    </a:p>
                  </a:txBody>
                  <a:tcPr/>
                </a:tc>
                <a:extLst>
                  <a:ext uri="{0D108BD9-81ED-4DB2-BD59-A6C34878D82A}">
                    <a16:rowId xmlns:a16="http://schemas.microsoft.com/office/drawing/2014/main" val="4001629066"/>
                  </a:ext>
                </a:extLst>
              </a:tr>
              <a:tr h="370840">
                <a:tc>
                  <a:txBody>
                    <a:bodyPr/>
                    <a:lstStyle/>
                    <a:p>
                      <a:r>
                        <a:rPr lang="en-US" dirty="0"/>
                        <a:t>June 21</a:t>
                      </a:r>
                      <a:r>
                        <a:rPr lang="en-US" baseline="30000" dirty="0"/>
                        <a:t>st</a:t>
                      </a:r>
                      <a:endParaRPr lang="en-US" dirty="0"/>
                    </a:p>
                  </a:txBody>
                  <a:tcPr/>
                </a:tc>
                <a:tc>
                  <a:txBody>
                    <a:bodyPr/>
                    <a:lstStyle/>
                    <a:p>
                      <a:r>
                        <a:rPr lang="en-US" dirty="0"/>
                        <a:t>Target deadline</a:t>
                      </a:r>
                    </a:p>
                  </a:txBody>
                  <a:tcPr/>
                </a:tc>
                <a:tc>
                  <a:txBody>
                    <a:bodyPr/>
                    <a:lstStyle/>
                    <a:p>
                      <a:r>
                        <a:rPr lang="en-US" dirty="0"/>
                        <a:t>Create at least one student discipline snapshot</a:t>
                      </a:r>
                    </a:p>
                  </a:txBody>
                  <a:tcPr/>
                </a:tc>
                <a:extLst>
                  <a:ext uri="{0D108BD9-81ED-4DB2-BD59-A6C34878D82A}">
                    <a16:rowId xmlns:a16="http://schemas.microsoft.com/office/drawing/2014/main" val="4029366017"/>
                  </a:ext>
                </a:extLst>
              </a:tr>
              <a:tr h="370840">
                <a:tc>
                  <a:txBody>
                    <a:bodyPr/>
                    <a:lstStyle/>
                    <a:p>
                      <a:r>
                        <a:rPr lang="en-US" dirty="0"/>
                        <a:t>July 8</a:t>
                      </a:r>
                      <a:r>
                        <a:rPr lang="en-US" baseline="30000" dirty="0"/>
                        <a:t>th</a:t>
                      </a:r>
                      <a:endParaRPr lang="en-US" dirty="0"/>
                    </a:p>
                  </a:txBody>
                  <a:tcPr/>
                </a:tc>
                <a:tc>
                  <a:txBody>
                    <a:bodyPr/>
                    <a:lstStyle/>
                    <a:p>
                      <a:r>
                        <a:rPr lang="en-US" dirty="0"/>
                        <a:t>Target deadline</a:t>
                      </a:r>
                    </a:p>
                  </a:txBody>
                  <a:tcPr/>
                </a:tc>
                <a:tc>
                  <a:txBody>
                    <a:bodyPr/>
                    <a:lstStyle/>
                    <a:p>
                      <a:r>
                        <a:rPr lang="en-US" dirty="0"/>
                        <a:t>Discipline snapshot is error free</a:t>
                      </a:r>
                    </a:p>
                  </a:txBody>
                  <a:tcPr/>
                </a:tc>
                <a:extLst>
                  <a:ext uri="{0D108BD9-81ED-4DB2-BD59-A6C34878D82A}">
                    <a16:rowId xmlns:a16="http://schemas.microsoft.com/office/drawing/2014/main" val="1136175364"/>
                  </a:ext>
                </a:extLst>
              </a:tr>
              <a:tr h="370840">
                <a:tc>
                  <a:txBody>
                    <a:bodyPr/>
                    <a:lstStyle/>
                    <a:p>
                      <a:r>
                        <a:rPr lang="en-US" dirty="0">
                          <a:highlight>
                            <a:srgbClr val="FFFF00"/>
                          </a:highlight>
                        </a:rPr>
                        <a:t>July 31</a:t>
                      </a:r>
                      <a:r>
                        <a:rPr lang="en-US" baseline="30000" dirty="0">
                          <a:highlight>
                            <a:srgbClr val="FFFF00"/>
                          </a:highlight>
                        </a:rPr>
                        <a:t>st</a:t>
                      </a:r>
                      <a:endParaRPr lang="en-US" dirty="0">
                        <a:highlight>
                          <a:srgbClr val="FFFF00"/>
                        </a:highlight>
                      </a:endParaRPr>
                    </a:p>
                  </a:txBody>
                  <a:tcPr/>
                </a:tc>
                <a:tc>
                  <a:txBody>
                    <a:bodyPr/>
                    <a:lstStyle/>
                    <a:p>
                      <a:r>
                        <a:rPr lang="en-US" dirty="0">
                          <a:highlight>
                            <a:srgbClr val="FFFF00"/>
                          </a:highlight>
                        </a:rPr>
                        <a:t>DEADLINE</a:t>
                      </a:r>
                    </a:p>
                  </a:txBody>
                  <a:tcPr/>
                </a:tc>
                <a:tc>
                  <a:txBody>
                    <a:bodyPr/>
                    <a:lstStyle/>
                    <a:p>
                      <a:r>
                        <a:rPr lang="en-US" dirty="0">
                          <a:highlight>
                            <a:srgbClr val="FFFF00"/>
                          </a:highlight>
                        </a:rPr>
                        <a:t>All LEA’s must have Student Discipline Snapshot approved and submitted to CDE</a:t>
                      </a:r>
                    </a:p>
                  </a:txBody>
                  <a:tcPr/>
                </a:tc>
                <a:extLst>
                  <a:ext uri="{0D108BD9-81ED-4DB2-BD59-A6C34878D82A}">
                    <a16:rowId xmlns:a16="http://schemas.microsoft.com/office/drawing/2014/main" val="804178410"/>
                  </a:ext>
                </a:extLst>
              </a:tr>
            </a:tbl>
          </a:graphicData>
        </a:graphic>
      </p:graphicFrame>
      <p:sp>
        <p:nvSpPr>
          <p:cNvPr id="8" name="Content Placeholder 7">
            <a:extLst>
              <a:ext uri="{FF2B5EF4-FFF2-40B4-BE49-F238E27FC236}">
                <a16:creationId xmlns:a16="http://schemas.microsoft.com/office/drawing/2014/main" id="{9382C41F-E527-17A4-1AFE-1D2AD8AC8473}"/>
              </a:ext>
            </a:extLst>
          </p:cNvPr>
          <p:cNvSpPr>
            <a:spLocks noGrp="1"/>
          </p:cNvSpPr>
          <p:nvPr>
            <p:ph sz="quarter" idx="13"/>
          </p:nvPr>
        </p:nvSpPr>
        <p:spPr>
          <a:xfrm>
            <a:off x="227916" y="5917147"/>
            <a:ext cx="3559079" cy="279444"/>
          </a:xfrm>
        </p:spPr>
        <p:txBody>
          <a:bodyPr>
            <a:normAutofit fontScale="92500" lnSpcReduction="10000"/>
          </a:bodyPr>
          <a:lstStyle/>
          <a:p>
            <a:r>
              <a:rPr lang="en-US" dirty="0">
                <a:hlinkClick r:id="rId4"/>
              </a:rPr>
              <a:t>Student Discipline Snapshot </a:t>
            </a:r>
            <a:endParaRPr lang="en-US" dirty="0"/>
          </a:p>
        </p:txBody>
      </p:sp>
      <p:sp>
        <p:nvSpPr>
          <p:cNvPr id="9" name="Content Placeholder 8">
            <a:extLst>
              <a:ext uri="{FF2B5EF4-FFF2-40B4-BE49-F238E27FC236}">
                <a16:creationId xmlns:a16="http://schemas.microsoft.com/office/drawing/2014/main" id="{E65CC5DC-32DE-F53C-1575-342170D8BEA3}"/>
              </a:ext>
            </a:extLst>
          </p:cNvPr>
          <p:cNvSpPr>
            <a:spLocks noGrp="1"/>
          </p:cNvSpPr>
          <p:nvPr>
            <p:ph sz="quarter" idx="14"/>
          </p:nvPr>
        </p:nvSpPr>
        <p:spPr>
          <a:xfrm>
            <a:off x="227916" y="6210235"/>
            <a:ext cx="3559080" cy="279444"/>
          </a:xfrm>
        </p:spPr>
        <p:txBody>
          <a:bodyPr>
            <a:normAutofit fontScale="92500" lnSpcReduction="10000"/>
          </a:bodyPr>
          <a:lstStyle/>
          <a:p>
            <a:r>
              <a:rPr lang="en-US" dirty="0">
                <a:hlinkClick r:id="rId5"/>
              </a:rPr>
              <a:t>Student Discipline Snapshot email</a:t>
            </a:r>
            <a:endParaRPr lang="en-US" dirty="0"/>
          </a:p>
        </p:txBody>
      </p:sp>
      <p:sp>
        <p:nvSpPr>
          <p:cNvPr id="4" name="Slide Number Placeholder 3">
            <a:extLst>
              <a:ext uri="{FF2B5EF4-FFF2-40B4-BE49-F238E27FC236}">
                <a16:creationId xmlns:a16="http://schemas.microsoft.com/office/drawing/2014/main" id="{1AC518DB-AD87-0779-A5E7-664F421DB0E4}"/>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46203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E0E4-E7B9-B9EF-712F-183124FC3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13938-E161-45CB-AF58-CF8596E22319}"/>
              </a:ext>
            </a:extLst>
          </p:cNvPr>
          <p:cNvSpPr>
            <a:spLocks noGrp="1"/>
          </p:cNvSpPr>
          <p:nvPr>
            <p:ph type="title"/>
          </p:nvPr>
        </p:nvSpPr>
        <p:spPr>
          <a:xfrm>
            <a:off x="443564" y="205176"/>
            <a:ext cx="11748435" cy="898524"/>
          </a:xfrm>
        </p:spPr>
        <p:txBody>
          <a:bodyPr>
            <a:normAutofit fontScale="90000"/>
          </a:bodyPr>
          <a:lstStyle/>
          <a:p>
            <a:r>
              <a:rPr lang="en-US" dirty="0"/>
              <a:t>Student Discipline Snapshot Collection</a:t>
            </a:r>
            <a:br>
              <a:rPr lang="en-US" dirty="0"/>
            </a:br>
            <a:r>
              <a:rPr lang="en-US" dirty="0"/>
              <a:t>Preparing for the Student Discipline Interchange to OPEN-Upload Student Profile file</a:t>
            </a:r>
            <a:br>
              <a:rPr lang="en-US" dirty="0"/>
            </a:br>
            <a:endParaRPr lang="en-US" dirty="0"/>
          </a:p>
        </p:txBody>
      </p:sp>
      <p:sp>
        <p:nvSpPr>
          <p:cNvPr id="5" name="Content Placeholder 4">
            <a:extLst>
              <a:ext uri="{FF2B5EF4-FFF2-40B4-BE49-F238E27FC236}">
                <a16:creationId xmlns:a16="http://schemas.microsoft.com/office/drawing/2014/main" id="{1A7D6F2C-3167-B038-D279-C66E85413C6A}"/>
              </a:ext>
            </a:extLst>
          </p:cNvPr>
          <p:cNvSpPr>
            <a:spLocks noGrp="1"/>
          </p:cNvSpPr>
          <p:nvPr>
            <p:ph sz="half" idx="1"/>
          </p:nvPr>
        </p:nvSpPr>
        <p:spPr>
          <a:xfrm>
            <a:off x="135467" y="1320801"/>
            <a:ext cx="11827933" cy="4961466"/>
          </a:xfrm>
        </p:spPr>
        <p:txBody>
          <a:bodyPr>
            <a:normAutofit/>
          </a:bodyPr>
          <a:lstStyle/>
          <a:p>
            <a:r>
              <a:rPr lang="en-US" b="1" dirty="0"/>
              <a:t>What can I do to prepare for the Student Discipline Interchange to open?</a:t>
            </a:r>
          </a:p>
          <a:p>
            <a:pPr lvl="1"/>
            <a:r>
              <a:rPr lang="en-US" dirty="0"/>
              <a:t>Upload your current Student Profile (demographics) file</a:t>
            </a:r>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pic>
        <p:nvPicPr>
          <p:cNvPr id="3" name="Picture 2" descr="How to upload student profile">
            <a:extLst>
              <a:ext uri="{FF2B5EF4-FFF2-40B4-BE49-F238E27FC236}">
                <a16:creationId xmlns:a16="http://schemas.microsoft.com/office/drawing/2014/main" id="{A82D38B0-34E2-9876-CBE7-5AD347D3EA74}"/>
              </a:ext>
            </a:extLst>
          </p:cNvPr>
          <p:cNvPicPr>
            <a:picLocks noChangeAspect="1"/>
          </p:cNvPicPr>
          <p:nvPr/>
        </p:nvPicPr>
        <p:blipFill>
          <a:blip r:embed="rId2"/>
          <a:stretch>
            <a:fillRect/>
          </a:stretch>
        </p:blipFill>
        <p:spPr>
          <a:xfrm>
            <a:off x="2897313" y="2424701"/>
            <a:ext cx="5260367" cy="3112498"/>
          </a:xfrm>
          <a:prstGeom prst="rect">
            <a:avLst/>
          </a:prstGeom>
        </p:spPr>
      </p:pic>
      <p:sp>
        <p:nvSpPr>
          <p:cNvPr id="4" name="Slide Number Placeholder 3">
            <a:extLst>
              <a:ext uri="{FF2B5EF4-FFF2-40B4-BE49-F238E27FC236}">
                <a16:creationId xmlns:a16="http://schemas.microsoft.com/office/drawing/2014/main" id="{494E1D71-6C83-31E8-3077-2828516BEA55}"/>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
        <p:nvSpPr>
          <p:cNvPr id="12" name="Content Placeholder 11">
            <a:extLst>
              <a:ext uri="{FF2B5EF4-FFF2-40B4-BE49-F238E27FC236}">
                <a16:creationId xmlns:a16="http://schemas.microsoft.com/office/drawing/2014/main" id="{A7486438-03DB-C4C1-E112-5F42F8950FF3}"/>
              </a:ext>
            </a:extLst>
          </p:cNvPr>
          <p:cNvSpPr>
            <a:spLocks noGrp="1"/>
          </p:cNvSpPr>
          <p:nvPr>
            <p:ph sz="quarter" idx="15"/>
          </p:nvPr>
        </p:nvSpPr>
        <p:spPr/>
        <p:txBody>
          <a:bodyPr/>
          <a:lstStyle/>
          <a:p>
            <a:r>
              <a:rPr lang="en-US" dirty="0">
                <a:hlinkClick r:id="rId3"/>
              </a:rPr>
              <a:t>Student Discipline Snapshot Collection</a:t>
            </a:r>
            <a:endParaRPr lang="en-US" dirty="0"/>
          </a:p>
        </p:txBody>
      </p:sp>
      <p:sp>
        <p:nvSpPr>
          <p:cNvPr id="13" name="Content Placeholder 12">
            <a:extLst>
              <a:ext uri="{FF2B5EF4-FFF2-40B4-BE49-F238E27FC236}">
                <a16:creationId xmlns:a16="http://schemas.microsoft.com/office/drawing/2014/main" id="{9CE7AB9B-71E7-7B1D-F64B-B7F797445D0C}"/>
              </a:ext>
            </a:extLst>
          </p:cNvPr>
          <p:cNvSpPr>
            <a:spLocks noGrp="1"/>
          </p:cNvSpPr>
          <p:nvPr>
            <p:ph sz="quarter" idx="16"/>
          </p:nvPr>
        </p:nvSpPr>
        <p:spPr/>
        <p:txBody>
          <a:bodyPr/>
          <a:lstStyle/>
          <a:p>
            <a:r>
              <a:rPr lang="en-US" dirty="0">
                <a:hlinkClick r:id="rId4"/>
              </a:rPr>
              <a:t>Student Discipline Snapshot Email</a:t>
            </a:r>
            <a:endParaRPr lang="en-US" dirty="0"/>
          </a:p>
        </p:txBody>
      </p:sp>
    </p:spTree>
    <p:extLst>
      <p:ext uri="{BB962C8B-B14F-4D97-AF65-F5344CB8AC3E}">
        <p14:creationId xmlns:p14="http://schemas.microsoft.com/office/powerpoint/2010/main" val="837026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E0E4-E7B9-B9EF-712F-183124FC3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13938-E161-45CB-AF58-CF8596E22319}"/>
              </a:ext>
            </a:extLst>
          </p:cNvPr>
          <p:cNvSpPr>
            <a:spLocks noGrp="1"/>
          </p:cNvSpPr>
          <p:nvPr>
            <p:ph type="title"/>
          </p:nvPr>
        </p:nvSpPr>
        <p:spPr>
          <a:xfrm>
            <a:off x="135467" y="205176"/>
            <a:ext cx="12056532" cy="898524"/>
          </a:xfrm>
        </p:spPr>
        <p:txBody>
          <a:bodyPr>
            <a:normAutofit fontScale="90000"/>
          </a:bodyPr>
          <a:lstStyle/>
          <a:p>
            <a:r>
              <a:rPr lang="en-US" dirty="0"/>
              <a:t>Student Discipline Snapshot Collection</a:t>
            </a:r>
            <a:br>
              <a:rPr lang="en-US" dirty="0"/>
            </a:br>
            <a:r>
              <a:rPr lang="en-US" sz="2700" dirty="0"/>
              <a:t>Preparing for the Student Discipline Collection to OPEN- Upload Student School Association file</a:t>
            </a:r>
            <a:br>
              <a:rPr lang="en-US" dirty="0"/>
            </a:br>
            <a:endParaRPr lang="en-US" dirty="0"/>
          </a:p>
        </p:txBody>
      </p:sp>
      <p:sp>
        <p:nvSpPr>
          <p:cNvPr id="5" name="Content Placeholder 4">
            <a:extLst>
              <a:ext uri="{FF2B5EF4-FFF2-40B4-BE49-F238E27FC236}">
                <a16:creationId xmlns:a16="http://schemas.microsoft.com/office/drawing/2014/main" id="{1A7D6F2C-3167-B038-D279-C66E85413C6A}"/>
              </a:ext>
            </a:extLst>
          </p:cNvPr>
          <p:cNvSpPr>
            <a:spLocks noGrp="1"/>
          </p:cNvSpPr>
          <p:nvPr>
            <p:ph sz="half" idx="1"/>
          </p:nvPr>
        </p:nvSpPr>
        <p:spPr>
          <a:xfrm>
            <a:off x="135467" y="1320801"/>
            <a:ext cx="11827933" cy="4961466"/>
          </a:xfrm>
        </p:spPr>
        <p:txBody>
          <a:bodyPr>
            <a:normAutofit/>
          </a:bodyPr>
          <a:lstStyle/>
          <a:p>
            <a:r>
              <a:rPr lang="en-US" b="1" dirty="0"/>
              <a:t>What can I do to prepare for the Student Discipline Interchange to open?</a:t>
            </a:r>
          </a:p>
          <a:p>
            <a:pPr marL="457200" lvl="1" indent="0">
              <a:buNone/>
            </a:pPr>
            <a:endParaRPr lang="en-US" dirty="0"/>
          </a:p>
          <a:p>
            <a:pPr lvl="1"/>
            <a:r>
              <a:rPr lang="en-US" dirty="0"/>
              <a:t>Upload your current Student School Association file</a:t>
            </a:r>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a:p>
            <a:pPr marL="0" indent="0">
              <a:buNone/>
            </a:pPr>
            <a:endParaRPr lang="en-US" dirty="0"/>
          </a:p>
          <a:p>
            <a:pPr marL="457200" lvl="1" indent="0">
              <a:buNone/>
            </a:pPr>
            <a:r>
              <a:rPr lang="en-US" sz="2800" b="1" dirty="0"/>
              <a:t>Discipline by Action interchange will open April 15th</a:t>
            </a:r>
          </a:p>
        </p:txBody>
      </p:sp>
      <p:pic>
        <p:nvPicPr>
          <p:cNvPr id="6" name="Picture 5" descr="Screenshot of student school association">
            <a:extLst>
              <a:ext uri="{FF2B5EF4-FFF2-40B4-BE49-F238E27FC236}">
                <a16:creationId xmlns:a16="http://schemas.microsoft.com/office/drawing/2014/main" id="{7AABF3A6-80DC-2CB7-1F78-8B2A93B2E938}"/>
              </a:ext>
            </a:extLst>
          </p:cNvPr>
          <p:cNvPicPr>
            <a:picLocks noChangeAspect="1"/>
          </p:cNvPicPr>
          <p:nvPr/>
        </p:nvPicPr>
        <p:blipFill>
          <a:blip r:embed="rId2"/>
          <a:stretch>
            <a:fillRect/>
          </a:stretch>
        </p:blipFill>
        <p:spPr>
          <a:xfrm>
            <a:off x="6934557" y="1888507"/>
            <a:ext cx="4736886" cy="2953868"/>
          </a:xfrm>
          <a:prstGeom prst="rect">
            <a:avLst/>
          </a:prstGeom>
        </p:spPr>
      </p:pic>
      <p:sp>
        <p:nvSpPr>
          <p:cNvPr id="4" name="Slide Number Placeholder 3">
            <a:extLst>
              <a:ext uri="{FF2B5EF4-FFF2-40B4-BE49-F238E27FC236}">
                <a16:creationId xmlns:a16="http://schemas.microsoft.com/office/drawing/2014/main" id="{494E1D71-6C83-31E8-3077-2828516BEA55}"/>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
        <p:nvSpPr>
          <p:cNvPr id="12" name="Content Placeholder 11">
            <a:extLst>
              <a:ext uri="{FF2B5EF4-FFF2-40B4-BE49-F238E27FC236}">
                <a16:creationId xmlns:a16="http://schemas.microsoft.com/office/drawing/2014/main" id="{A7486438-03DB-C4C1-E112-5F42F8950FF3}"/>
              </a:ext>
            </a:extLst>
          </p:cNvPr>
          <p:cNvSpPr>
            <a:spLocks noGrp="1"/>
          </p:cNvSpPr>
          <p:nvPr>
            <p:ph sz="quarter" idx="15"/>
          </p:nvPr>
        </p:nvSpPr>
        <p:spPr/>
        <p:txBody>
          <a:bodyPr/>
          <a:lstStyle/>
          <a:p>
            <a:r>
              <a:rPr lang="en-US" dirty="0">
                <a:hlinkClick r:id="rId3"/>
              </a:rPr>
              <a:t>Student Discipline Snapshot Collection</a:t>
            </a:r>
            <a:endParaRPr lang="en-US" dirty="0"/>
          </a:p>
        </p:txBody>
      </p:sp>
      <p:sp>
        <p:nvSpPr>
          <p:cNvPr id="13" name="Content Placeholder 12">
            <a:extLst>
              <a:ext uri="{FF2B5EF4-FFF2-40B4-BE49-F238E27FC236}">
                <a16:creationId xmlns:a16="http://schemas.microsoft.com/office/drawing/2014/main" id="{9CE7AB9B-71E7-7B1D-F64B-B7F797445D0C}"/>
              </a:ext>
            </a:extLst>
          </p:cNvPr>
          <p:cNvSpPr>
            <a:spLocks noGrp="1"/>
          </p:cNvSpPr>
          <p:nvPr>
            <p:ph sz="quarter" idx="16"/>
          </p:nvPr>
        </p:nvSpPr>
        <p:spPr/>
        <p:txBody>
          <a:bodyPr/>
          <a:lstStyle/>
          <a:p>
            <a:r>
              <a:rPr lang="en-US" dirty="0">
                <a:hlinkClick r:id="rId4"/>
              </a:rPr>
              <a:t>Student Discipline Snapshot Email</a:t>
            </a:r>
            <a:endParaRPr lang="en-US" dirty="0"/>
          </a:p>
        </p:txBody>
      </p:sp>
    </p:spTree>
    <p:extLst>
      <p:ext uri="{BB962C8B-B14F-4D97-AF65-F5344CB8AC3E}">
        <p14:creationId xmlns:p14="http://schemas.microsoft.com/office/powerpoint/2010/main" val="2900907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77F33-4A10-4381-E430-DC84D8588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65597-BC8D-D9AA-0713-BBB7ED4C8737}"/>
              </a:ext>
            </a:extLst>
          </p:cNvPr>
          <p:cNvSpPr>
            <a:spLocks noGrp="1"/>
          </p:cNvSpPr>
          <p:nvPr>
            <p:ph type="title"/>
          </p:nvPr>
        </p:nvSpPr>
        <p:spPr/>
        <p:txBody>
          <a:bodyPr/>
          <a:lstStyle/>
          <a:p>
            <a:r>
              <a:rPr lang="en-US" dirty="0"/>
              <a:t>Questions &amp; Resources:</a:t>
            </a:r>
            <a:br>
              <a:rPr lang="en-US" dirty="0"/>
            </a:br>
            <a:r>
              <a:rPr lang="en-US" dirty="0"/>
              <a:t>Student Discipline</a:t>
            </a:r>
          </a:p>
        </p:txBody>
      </p:sp>
      <p:sp>
        <p:nvSpPr>
          <p:cNvPr id="5" name="Content Placeholder 4">
            <a:extLst>
              <a:ext uri="{FF2B5EF4-FFF2-40B4-BE49-F238E27FC236}">
                <a16:creationId xmlns:a16="http://schemas.microsoft.com/office/drawing/2014/main" id="{4DD43554-FCF5-A0C6-8C89-3D4D91C15E1A}"/>
              </a:ext>
            </a:extLst>
          </p:cNvPr>
          <p:cNvSpPr>
            <a:spLocks noGrp="1"/>
          </p:cNvSpPr>
          <p:nvPr>
            <p:ph sz="quarter" idx="13"/>
          </p:nvPr>
        </p:nvSpPr>
        <p:spPr>
          <a:xfrm>
            <a:off x="1533525" y="1590674"/>
            <a:ext cx="9153525" cy="4572001"/>
          </a:xfrm>
        </p:spPr>
        <p:txBody>
          <a:bodyPr>
            <a:normAutofit fontScale="92500" lnSpcReduction="20000"/>
          </a:bodyPr>
          <a:lstStyle/>
          <a:p>
            <a:r>
              <a:rPr lang="en-US" b="1" dirty="0">
                <a:hlinkClick r:id="rId3"/>
              </a:rPr>
              <a:t>Student Interchange website</a:t>
            </a:r>
            <a:endParaRPr lang="en-US" b="1" dirty="0"/>
          </a:p>
          <a:p>
            <a:r>
              <a:rPr lang="en-US" dirty="0">
                <a:hlinkClick r:id="rId4"/>
              </a:rPr>
              <a:t>Student Demographics file layout</a:t>
            </a:r>
            <a:endParaRPr lang="en-US" dirty="0"/>
          </a:p>
          <a:p>
            <a:r>
              <a:rPr lang="en-US" dirty="0">
                <a:hlinkClick r:id="rId5"/>
              </a:rPr>
              <a:t>Student School Association file layout</a:t>
            </a:r>
            <a:endParaRPr lang="en-US" dirty="0"/>
          </a:p>
          <a:p>
            <a:endParaRPr lang="en-US" dirty="0"/>
          </a:p>
          <a:p>
            <a:r>
              <a:rPr lang="en-US" b="1" dirty="0">
                <a:hlinkClick r:id="rId6"/>
              </a:rPr>
              <a:t>Discipline Interchange website</a:t>
            </a:r>
            <a:endParaRPr lang="en-US" b="1" dirty="0"/>
          </a:p>
          <a:p>
            <a:r>
              <a:rPr lang="en-US" dirty="0">
                <a:hlinkClick r:id="rId7"/>
              </a:rPr>
              <a:t>Discipline file layout</a:t>
            </a:r>
            <a:endParaRPr lang="en-US" dirty="0"/>
          </a:p>
          <a:p>
            <a:r>
              <a:rPr lang="en-US" b="1" dirty="0">
                <a:hlinkClick r:id="rId8"/>
              </a:rPr>
              <a:t>Student Discipline Snapshot website</a:t>
            </a:r>
            <a:endParaRPr lang="en-US" b="1" dirty="0"/>
          </a:p>
          <a:p>
            <a:r>
              <a:rPr lang="en-US" dirty="0">
                <a:hlinkClick r:id="rId9"/>
              </a:rPr>
              <a:t>Student Discipline Snapshot file layout</a:t>
            </a:r>
            <a:endParaRPr lang="en-US" dirty="0"/>
          </a:p>
          <a:p>
            <a:r>
              <a:rPr lang="en-US" dirty="0"/>
              <a:t>Dawna Gudka-collection lead</a:t>
            </a:r>
          </a:p>
          <a:p>
            <a:r>
              <a:rPr lang="en-US" dirty="0"/>
              <a:t>(303) 598-7901</a:t>
            </a:r>
          </a:p>
          <a:p>
            <a:r>
              <a:rPr lang="en-US" dirty="0">
                <a:hlinkClick r:id="rId10"/>
              </a:rPr>
              <a:t>Email Student Discipline Snapshot </a:t>
            </a:r>
            <a:endParaRPr lang="en-US" dirty="0"/>
          </a:p>
        </p:txBody>
      </p:sp>
      <p:sp>
        <p:nvSpPr>
          <p:cNvPr id="4" name="Slide Number Placeholder 3">
            <a:extLst>
              <a:ext uri="{FF2B5EF4-FFF2-40B4-BE49-F238E27FC236}">
                <a16:creationId xmlns:a16="http://schemas.microsoft.com/office/drawing/2014/main" id="{ED741309-E9F1-78D2-ABC3-29BECF56FD47}"/>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1309636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0DA4-D096-9EC7-DE88-0BC162718973}"/>
              </a:ext>
            </a:extLst>
          </p:cNvPr>
          <p:cNvSpPr>
            <a:spLocks noGrp="1"/>
          </p:cNvSpPr>
          <p:nvPr>
            <p:ph type="ctrTitle"/>
          </p:nvPr>
        </p:nvSpPr>
        <p:spPr>
          <a:xfrm>
            <a:off x="2209800" y="1546698"/>
            <a:ext cx="7772400" cy="689829"/>
          </a:xfrm>
        </p:spPr>
        <p:txBody>
          <a:bodyPr>
            <a:normAutofit fontScale="90000"/>
          </a:bodyPr>
          <a:lstStyle/>
          <a:p>
            <a:br>
              <a:rPr lang="en-US" dirty="0"/>
            </a:br>
            <a:br>
              <a:rPr lang="en-US" dirty="0"/>
            </a:br>
            <a:br>
              <a:rPr lang="en-US" dirty="0"/>
            </a:br>
            <a:r>
              <a:rPr lang="en-US" dirty="0"/>
              <a:t>Summer-EBT Program</a:t>
            </a:r>
          </a:p>
        </p:txBody>
      </p:sp>
      <p:sp>
        <p:nvSpPr>
          <p:cNvPr id="3" name="Slide Number Placeholder 2">
            <a:extLst>
              <a:ext uri="{FF2B5EF4-FFF2-40B4-BE49-F238E27FC236}">
                <a16:creationId xmlns:a16="http://schemas.microsoft.com/office/drawing/2014/main" id="{CA414E6C-2FF9-456B-711D-DC961410A48A}"/>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477779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sz="3200" dirty="0"/>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idx="1"/>
          </p:nvPr>
        </p:nvSpPr>
        <p:spPr>
          <a:xfrm>
            <a:off x="838199" y="1554480"/>
            <a:ext cx="10722429" cy="2243079"/>
          </a:xfrm>
        </p:spPr>
        <p:txBody>
          <a:bodyPr>
            <a:normAutofit/>
          </a:bodyPr>
          <a:lstStyle/>
          <a:p>
            <a:pPr>
              <a:buFont typeface="Arial" panose="020B0604020202020204" pitchFamily="34" charset="0"/>
              <a:buChar char="•"/>
            </a:pPr>
            <a:r>
              <a:rPr lang="en-US" b="0" i="0" dirty="0">
                <a:solidFill>
                  <a:srgbClr val="000000"/>
                </a:solidFill>
                <a:effectLst/>
              </a:rPr>
              <a:t>Collection will open April 1 through April 30</a:t>
            </a:r>
          </a:p>
          <a:p>
            <a:pPr>
              <a:buFont typeface="Arial" panose="020B0604020202020204" pitchFamily="34" charset="0"/>
              <a:buChar char="•"/>
            </a:pPr>
            <a:r>
              <a:rPr lang="en-US" dirty="0">
                <a:solidFill>
                  <a:srgbClr val="000000"/>
                </a:solidFill>
              </a:rPr>
              <a:t>All districts</a:t>
            </a:r>
            <a:r>
              <a:rPr lang="en-US" b="1" dirty="0">
                <a:solidFill>
                  <a:srgbClr val="000000"/>
                </a:solidFill>
              </a:rPr>
              <a:t> required </a:t>
            </a:r>
            <a:r>
              <a:rPr lang="en-US" dirty="0">
                <a:solidFill>
                  <a:srgbClr val="000000"/>
                </a:solidFill>
              </a:rPr>
              <a:t>to submit student level data by due date</a:t>
            </a:r>
          </a:p>
          <a:p>
            <a:pPr>
              <a:buFont typeface="Arial" panose="020B0604020202020204" pitchFamily="34" charset="0"/>
              <a:buChar char="•"/>
            </a:pPr>
            <a:r>
              <a:rPr lang="en-US" b="1" dirty="0">
                <a:solidFill>
                  <a:srgbClr val="000000"/>
                </a:solidFill>
              </a:rPr>
              <a:t>All enrolled students </a:t>
            </a:r>
            <a:r>
              <a:rPr lang="en-US" dirty="0">
                <a:solidFill>
                  <a:srgbClr val="000000"/>
                </a:solidFill>
              </a:rPr>
              <a:t>must be included in collection</a:t>
            </a:r>
          </a:p>
          <a:p>
            <a:pPr>
              <a:buFont typeface="Arial" panose="020B0604020202020204" pitchFamily="34" charset="0"/>
              <a:buChar char="•"/>
            </a:pPr>
            <a:r>
              <a:rPr lang="en-US" b="0" i="0" u="none" strike="noStrike" dirty="0">
                <a:solidFill>
                  <a:srgbClr val="000000"/>
                </a:solidFill>
                <a:effectLst/>
              </a:rPr>
              <a:t>Provisional sites are required to use current year eligibility determinations</a:t>
            </a:r>
          </a:p>
          <a:p>
            <a:pPr>
              <a:buFont typeface="Arial" panose="020B0604020202020204" pitchFamily="34" charset="0"/>
              <a:buChar char="•"/>
            </a:pPr>
            <a:r>
              <a:rPr lang="en-US" dirty="0"/>
              <a:t>Office hours will be available once collection is open</a:t>
            </a:r>
          </a:p>
          <a:p>
            <a:endParaRPr lang="en-US" dirty="0"/>
          </a:p>
        </p:txBody>
      </p:sp>
      <p:graphicFrame>
        <p:nvGraphicFramePr>
          <p:cNvPr id="6" name="Diagram 5" descr="Utilize file layout to start building collection&#10;Verify current student enrollment for missing information and up to date eligibility&#10;Submit student data in data pipeline&#10;">
            <a:extLst>
              <a:ext uri="{FF2B5EF4-FFF2-40B4-BE49-F238E27FC236}">
                <a16:creationId xmlns:a16="http://schemas.microsoft.com/office/drawing/2014/main" id="{2E9C0A55-2378-CACF-1975-A8261CA0FC7D}"/>
              </a:ext>
            </a:extLst>
          </p:cNvPr>
          <p:cNvGraphicFramePr/>
          <p:nvPr>
            <p:extLst>
              <p:ext uri="{D42A27DB-BD31-4B8C-83A1-F6EECF244321}">
                <p14:modId xmlns:p14="http://schemas.microsoft.com/office/powerpoint/2010/main" val="3469918805"/>
              </p:ext>
            </p:extLst>
          </p:nvPr>
        </p:nvGraphicFramePr>
        <p:xfrm>
          <a:off x="2018984" y="3429000"/>
          <a:ext cx="8067675" cy="271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
        <p:nvSpPr>
          <p:cNvPr id="5" name="Content Placeholder 4">
            <a:extLst>
              <a:ext uri="{FF2B5EF4-FFF2-40B4-BE49-F238E27FC236}">
                <a16:creationId xmlns:a16="http://schemas.microsoft.com/office/drawing/2014/main" id="{70375D36-8B02-F4ED-2318-ADC37656BB94}"/>
              </a:ext>
            </a:extLst>
          </p:cNvPr>
          <p:cNvSpPr>
            <a:spLocks noGrp="1"/>
          </p:cNvSpPr>
          <p:nvPr>
            <p:ph sz="quarter" idx="13"/>
          </p:nvPr>
        </p:nvSpPr>
        <p:spPr/>
        <p:txBody>
          <a:bodyPr/>
          <a:lstStyle/>
          <a:p>
            <a:r>
              <a:rPr lang="en-US" dirty="0"/>
              <a:t>Summer EBT</a:t>
            </a:r>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4"/>
          </p:nvPr>
        </p:nvSpPr>
        <p:spPr/>
        <p:txBody>
          <a:bodyPr/>
          <a:lstStyle/>
          <a:p>
            <a:r>
              <a:rPr lang="en-US" dirty="0"/>
              <a:t>s-ebt@cde.state.co.us</a:t>
            </a:r>
          </a:p>
        </p:txBody>
      </p:sp>
    </p:spTree>
    <p:extLst>
      <p:ext uri="{BB962C8B-B14F-4D97-AF65-F5344CB8AC3E}">
        <p14:creationId xmlns:p14="http://schemas.microsoft.com/office/powerpoint/2010/main" val="2468372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65F3BC-1F37-63BB-F438-BFF765237B96}"/>
              </a:ext>
            </a:extLst>
          </p:cNvPr>
          <p:cNvSpPr>
            <a:spLocks noGrp="1"/>
          </p:cNvSpPr>
          <p:nvPr>
            <p:ph type="title"/>
          </p:nvPr>
        </p:nvSpPr>
        <p:spPr/>
        <p:txBody>
          <a:bodyPr/>
          <a:lstStyle/>
          <a:p>
            <a:r>
              <a:rPr lang="en-US" dirty="0"/>
              <a:t>S-EBT File Layout</a:t>
            </a:r>
          </a:p>
        </p:txBody>
      </p:sp>
      <p:graphicFrame>
        <p:nvGraphicFramePr>
          <p:cNvPr id="31" name="Content Placeholder 27">
            <a:extLst>
              <a:ext uri="{FF2B5EF4-FFF2-40B4-BE49-F238E27FC236}">
                <a16:creationId xmlns:a16="http://schemas.microsoft.com/office/drawing/2014/main" id="{19110EC2-EE0A-1FB9-031F-643D78600392}"/>
              </a:ext>
            </a:extLst>
          </p:cNvPr>
          <p:cNvGraphicFramePr>
            <a:graphicFrameLocks noGrp="1"/>
          </p:cNvGraphicFramePr>
          <p:nvPr>
            <p:ph idx="1"/>
            <p:extLst>
              <p:ext uri="{D42A27DB-BD31-4B8C-83A1-F6EECF244321}">
                <p14:modId xmlns:p14="http://schemas.microsoft.com/office/powerpoint/2010/main" val="4055936242"/>
              </p:ext>
            </p:extLst>
          </p:nvPr>
        </p:nvGraphicFramePr>
        <p:xfrm>
          <a:off x="352045" y="202070"/>
          <a:ext cx="11487909" cy="5575355"/>
        </p:xfrm>
        <a:graphic>
          <a:graphicData uri="http://schemas.openxmlformats.org/drawingml/2006/table">
            <a:tbl>
              <a:tblPr firstRow="1"/>
              <a:tblGrid>
                <a:gridCol w="684347">
                  <a:extLst>
                    <a:ext uri="{9D8B030D-6E8A-4147-A177-3AD203B41FA5}">
                      <a16:colId xmlns:a16="http://schemas.microsoft.com/office/drawing/2014/main" val="41291250"/>
                    </a:ext>
                  </a:extLst>
                </a:gridCol>
                <a:gridCol w="3390268">
                  <a:extLst>
                    <a:ext uri="{9D8B030D-6E8A-4147-A177-3AD203B41FA5}">
                      <a16:colId xmlns:a16="http://schemas.microsoft.com/office/drawing/2014/main" val="3100980506"/>
                    </a:ext>
                  </a:extLst>
                </a:gridCol>
                <a:gridCol w="1186865">
                  <a:extLst>
                    <a:ext uri="{9D8B030D-6E8A-4147-A177-3AD203B41FA5}">
                      <a16:colId xmlns:a16="http://schemas.microsoft.com/office/drawing/2014/main" val="3588148332"/>
                    </a:ext>
                  </a:extLst>
                </a:gridCol>
                <a:gridCol w="737184">
                  <a:extLst>
                    <a:ext uri="{9D8B030D-6E8A-4147-A177-3AD203B41FA5}">
                      <a16:colId xmlns:a16="http://schemas.microsoft.com/office/drawing/2014/main" val="3659534957"/>
                    </a:ext>
                  </a:extLst>
                </a:gridCol>
                <a:gridCol w="737184">
                  <a:extLst>
                    <a:ext uri="{9D8B030D-6E8A-4147-A177-3AD203B41FA5}">
                      <a16:colId xmlns:a16="http://schemas.microsoft.com/office/drawing/2014/main" val="1039896977"/>
                    </a:ext>
                  </a:extLst>
                </a:gridCol>
                <a:gridCol w="716409">
                  <a:extLst>
                    <a:ext uri="{9D8B030D-6E8A-4147-A177-3AD203B41FA5}">
                      <a16:colId xmlns:a16="http://schemas.microsoft.com/office/drawing/2014/main" val="4160800587"/>
                    </a:ext>
                  </a:extLst>
                </a:gridCol>
                <a:gridCol w="814924">
                  <a:extLst>
                    <a:ext uri="{9D8B030D-6E8A-4147-A177-3AD203B41FA5}">
                      <a16:colId xmlns:a16="http://schemas.microsoft.com/office/drawing/2014/main" val="949456666"/>
                    </a:ext>
                  </a:extLst>
                </a:gridCol>
                <a:gridCol w="1477924">
                  <a:extLst>
                    <a:ext uri="{9D8B030D-6E8A-4147-A177-3AD203B41FA5}">
                      <a16:colId xmlns:a16="http://schemas.microsoft.com/office/drawing/2014/main" val="189423563"/>
                    </a:ext>
                  </a:extLst>
                </a:gridCol>
                <a:gridCol w="1742804">
                  <a:extLst>
                    <a:ext uri="{9D8B030D-6E8A-4147-A177-3AD203B41FA5}">
                      <a16:colId xmlns:a16="http://schemas.microsoft.com/office/drawing/2014/main" val="3625767729"/>
                    </a:ext>
                  </a:extLst>
                </a:gridCol>
              </a:tblGrid>
              <a:tr h="548732">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5715" marR="0" algn="ctr">
                        <a:lnSpc>
                          <a:spcPts val="1090"/>
                        </a:lnSpc>
                        <a:spcBef>
                          <a:spcPts val="0"/>
                        </a:spcBef>
                        <a:spcAft>
                          <a:spcPts val="0"/>
                        </a:spcAft>
                      </a:pPr>
                      <a:r>
                        <a:rPr lang="en-US" sz="1050" b="1"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Name</a:t>
                      </a:r>
                      <a:r>
                        <a:rPr lang="en-US" sz="1050" b="1" spc="-3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of</a:t>
                      </a:r>
                      <a:r>
                        <a:rPr lang="en-US" sz="1050" b="1" spc="-25"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Field</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4455" marR="73025" indent="59690" algn="ctr">
                        <a:lnSpc>
                          <a:spcPts val="990"/>
                        </a:lnSpc>
                        <a:spcBef>
                          <a:spcPts val="0"/>
                        </a:spcBef>
                        <a:spcAft>
                          <a:spcPts val="0"/>
                        </a:spcAft>
                      </a:pPr>
                      <a:r>
                        <a:rPr lang="en-US" sz="105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Field </a:t>
                      </a:r>
                      <a:r>
                        <a:rPr lang="en-US" sz="105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Length</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0" marR="68580" algn="ctr">
                        <a:lnSpc>
                          <a:spcPts val="1090"/>
                        </a:lnSpc>
                        <a:spcBef>
                          <a:spcPts val="0"/>
                        </a:spcBef>
                        <a:spcAft>
                          <a:spcPts val="0"/>
                        </a:spcAft>
                      </a:pPr>
                      <a:r>
                        <a:rPr lang="en-US" sz="105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Text </a:t>
                      </a:r>
                      <a:r>
                        <a:rPr lang="en-US" sz="105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Start Position</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200" marR="68580" algn="ctr">
                        <a:lnSpc>
                          <a:spcPts val="1090"/>
                        </a:lnSpc>
                        <a:spcBef>
                          <a:spcPts val="0"/>
                        </a:spcBef>
                        <a:spcAft>
                          <a:spcPts val="0"/>
                        </a:spcAft>
                      </a:pPr>
                      <a:r>
                        <a:rPr lang="en-US" sz="105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Text</a:t>
                      </a:r>
                      <a:r>
                        <a:rPr lang="en-US" sz="1050" b="1" spc="20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End </a:t>
                      </a:r>
                      <a:r>
                        <a:rPr lang="en-US" sz="105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Position</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350" marR="0" algn="ctr">
                        <a:lnSpc>
                          <a:spcPts val="1090"/>
                        </a:lnSpc>
                        <a:spcBef>
                          <a:spcPts val="0"/>
                        </a:spcBef>
                        <a:spcAft>
                          <a:spcPts val="0"/>
                        </a:spcAft>
                      </a:pPr>
                      <a:r>
                        <a:rPr lang="en-US" sz="1050" b="1" spc="-25"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CSV</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p>
                      <a:pPr marL="87630" marR="80010" algn="ctr">
                        <a:lnSpc>
                          <a:spcPts val="1100"/>
                        </a:lnSpc>
                        <a:spcBef>
                          <a:spcPts val="0"/>
                        </a:spcBef>
                        <a:spcAft>
                          <a:spcPts val="0"/>
                        </a:spcAft>
                      </a:pPr>
                      <a:r>
                        <a:rPr lang="en-US" sz="1050" b="1" spc="-2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Orde</a:t>
                      </a:r>
                      <a:r>
                        <a:rPr lang="en-US" sz="1050" b="1" spc="-5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r</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80645" marR="73025" algn="ctr">
                        <a:lnSpc>
                          <a:spcPts val="1090"/>
                        </a:lnSpc>
                        <a:spcBef>
                          <a:spcPts val="0"/>
                        </a:spcBef>
                        <a:spcAft>
                          <a:spcPts val="0"/>
                        </a:spcAft>
                      </a:pPr>
                      <a:r>
                        <a:rPr lang="en-US" sz="105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Excel Colum</a:t>
                      </a:r>
                      <a:r>
                        <a:rPr lang="en-US" sz="1050" b="1" spc="-5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n</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75920" marR="0" algn="l">
                        <a:lnSpc>
                          <a:spcPts val="1090"/>
                        </a:lnSpc>
                        <a:spcBef>
                          <a:spcPts val="0"/>
                        </a:spcBef>
                        <a:spcAft>
                          <a:spcPts val="0"/>
                        </a:spcAft>
                      </a:pPr>
                      <a:r>
                        <a:rPr lang="en-US" sz="105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Examples</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27025" marR="0" algn="l">
                        <a:lnSpc>
                          <a:spcPts val="1090"/>
                        </a:lnSpc>
                        <a:spcBef>
                          <a:spcPts val="0"/>
                        </a:spcBef>
                        <a:spcAft>
                          <a:spcPts val="0"/>
                        </a:spcAft>
                      </a:pPr>
                      <a:r>
                        <a:rPr lang="en-US" sz="1050" b="1" spc="-10" dirty="0">
                          <a:solidFill>
                            <a:srgbClr val="000000"/>
                          </a:solidFill>
                          <a:effectLst/>
                          <a:latin typeface="Trebuchet MS" panose="020B0603020202020204" pitchFamily="34" charset="0"/>
                          <a:ea typeface="Arial" panose="020B0604020202020204" pitchFamily="34" charset="0"/>
                          <a:cs typeface="Times New Roman" panose="02020603050405020304" pitchFamily="18" charset="0"/>
                        </a:rPr>
                        <a:t>Remarks</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9796023"/>
                  </a:ext>
                </a:extLst>
              </a:tr>
              <a:tr h="159522">
                <a:tc>
                  <a:txBody>
                    <a:bodyPr/>
                    <a:lstStyle/>
                    <a:p>
                      <a:pPr marL="67945" marR="0">
                        <a:lnSpc>
                          <a:spcPts val="108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00"/>
                        </a:lnSpc>
                        <a:spcBef>
                          <a:spcPts val="11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School District Code</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r>
                        <a:rPr lang="en-US" sz="1050" b="1" spc="200" dirty="0">
                          <a:solidFill>
                            <a:srgbClr val="FF0000"/>
                          </a:solidFill>
                          <a:effectLst/>
                          <a:latin typeface="Trebuchet MS" panose="020B0603020202020204" pitchFamily="34" charset="0"/>
                          <a:ea typeface="Arial" panose="020B0604020202020204" pitchFamily="34" charset="0"/>
                          <a:cs typeface="Times New Roman" panose="02020603050405020304" pitchFamily="18"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A2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0"/>
                        </a:lnSpc>
                        <a:spcBef>
                          <a:spcPts val="0"/>
                        </a:spcBef>
                        <a:spcAft>
                          <a:spcPts val="0"/>
                        </a:spcAft>
                      </a:pPr>
                      <a:r>
                        <a:rPr lang="en-US" sz="1050" b="1" spc="-20" dirty="0">
                          <a:effectLst/>
                          <a:latin typeface="Trebuchet MS" panose="020B0603020202020204" pitchFamily="34" charset="0"/>
                          <a:ea typeface="Arial" panose="020B0604020202020204" pitchFamily="34" charset="0"/>
                          <a:cs typeface="Times New Roman" panose="02020603050405020304" pitchFamily="18" charset="0"/>
                        </a:rPr>
                        <a:t>0000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5889241"/>
                  </a:ext>
                </a:extLst>
              </a:tr>
              <a:tr h="146153">
                <a:tc>
                  <a:txBody>
                    <a:bodyPr/>
                    <a:lstStyle/>
                    <a:p>
                      <a:pPr marL="67945"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5"/>
                        </a:lnSpc>
                        <a:spcBef>
                          <a:spcPts val="135"/>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School</a:t>
                      </a: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Code</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r>
                        <a:rPr lang="en-US" sz="1050" b="1" spc="-4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 </a:t>
                      </a:r>
                      <a:endParaRPr lang="en-US" sz="105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5</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B2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0" dirty="0">
                          <a:effectLst/>
                          <a:latin typeface="Trebuchet MS" panose="020B0603020202020204" pitchFamily="34" charset="0"/>
                          <a:ea typeface="Arial" panose="020B0604020202020204" pitchFamily="34" charset="0"/>
                          <a:cs typeface="Times New Roman" panose="02020603050405020304" pitchFamily="18" charset="0"/>
                        </a:rPr>
                        <a:t>0000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8985334"/>
                  </a:ext>
                </a:extLst>
              </a:tr>
              <a:tr h="266515">
                <a:tc>
                  <a:txBody>
                    <a:bodyPr/>
                    <a:lstStyle/>
                    <a:p>
                      <a:pPr marL="67945" marR="0">
                        <a:lnSpc>
                          <a:spcPts val="10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3</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Entry</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Date</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9</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16</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3</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C2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08152021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nSpc>
                          <a:spcPts val="10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Format is MMDDYYYY</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9032607"/>
                  </a:ext>
                </a:extLst>
              </a:tr>
              <a:tr h="300904">
                <a:tc>
                  <a:txBody>
                    <a:bodyPr/>
                    <a:lstStyle/>
                    <a:p>
                      <a:pPr marL="67945"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Exit</a:t>
                      </a:r>
                      <a:r>
                        <a:rPr lang="en-US" sz="1050" b="1" spc="-3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Withdraw</a:t>
                      </a:r>
                      <a:r>
                        <a:rPr lang="en-US" sz="105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20" dirty="0">
                          <a:effectLst/>
                          <a:latin typeface="Trebuchet MS" panose="020B0603020202020204" pitchFamily="34" charset="0"/>
                          <a:ea typeface="Arial" panose="020B0604020202020204" pitchFamily="34" charset="0"/>
                          <a:cs typeface="Times New Roman" panose="02020603050405020304" pitchFamily="18" charset="0"/>
                        </a:rPr>
                        <a:t>Date</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17</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D2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10152021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Format is MMDDYYYY;</a:t>
                      </a:r>
                      <a:r>
                        <a:rPr lang="en-US" sz="1050" b="1" spc="-7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0</a:t>
                      </a:r>
                      <a:r>
                        <a:rPr lang="en-US" sz="1050" b="1"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fill if</a:t>
                      </a: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N/A</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9628114"/>
                  </a:ext>
                </a:extLst>
              </a:tr>
              <a:tr h="180542">
                <a:tc>
                  <a:txBody>
                    <a:bodyPr/>
                    <a:lstStyle/>
                    <a:p>
                      <a:pPr marL="67945" marR="0">
                        <a:lnSpc>
                          <a:spcPts val="10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5</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85"/>
                        </a:lnSpc>
                        <a:spcBef>
                          <a:spcPts val="13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050" b="1" spc="-2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State</a:t>
                      </a: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ID</a:t>
                      </a: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(SASID)</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25</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5</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E2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0000000000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9639444"/>
                  </a:ext>
                </a:extLst>
              </a:tr>
              <a:tr h="154751">
                <a:tc>
                  <a:txBody>
                    <a:bodyPr/>
                    <a:lstStyle/>
                    <a:p>
                      <a:pPr marL="67945"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6</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Local</a:t>
                      </a:r>
                      <a:r>
                        <a:rPr lang="en-US" sz="105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ID</a:t>
                      </a:r>
                      <a:r>
                        <a:rPr lang="en-US" sz="105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(LASID)</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35</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44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6</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F2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0000000000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2014393"/>
                  </a:ext>
                </a:extLst>
              </a:tr>
              <a:tr h="189140">
                <a:tc>
                  <a:txBody>
                    <a:bodyPr/>
                    <a:lstStyle/>
                    <a:p>
                      <a:pPr marL="67945"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7</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05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First</a:t>
                      </a:r>
                      <a:r>
                        <a:rPr lang="en-US" sz="105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Name</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45</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74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7</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G2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105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4372053"/>
                  </a:ext>
                </a:extLst>
              </a:tr>
              <a:tr h="160496">
                <a:tc>
                  <a:txBody>
                    <a:bodyPr/>
                    <a:lstStyle/>
                    <a:p>
                      <a:pPr marL="67945" marR="0">
                        <a:lnSpc>
                          <a:spcPts val="995"/>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05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Middle</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Name</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75</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104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H2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105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NMN</a:t>
                      </a:r>
                      <a:r>
                        <a:rPr lang="en-US" sz="1050" b="1" spc="-2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if</a:t>
                      </a:r>
                      <a:r>
                        <a:rPr lang="en-US" sz="1050" b="1" spc="-1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20" dirty="0">
                          <a:effectLst/>
                          <a:latin typeface="Trebuchet MS" panose="020B0603020202020204" pitchFamily="34" charset="0"/>
                          <a:ea typeface="Arial" panose="020B0604020202020204" pitchFamily="34" charset="0"/>
                          <a:cs typeface="Times New Roman" panose="02020603050405020304" pitchFamily="18" charset="0"/>
                        </a:rPr>
                        <a:t>none</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3191068"/>
                  </a:ext>
                </a:extLst>
              </a:tr>
              <a:tr h="189140">
                <a:tc>
                  <a:txBody>
                    <a:bodyPr/>
                    <a:lstStyle/>
                    <a:p>
                      <a:pPr marL="67945"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9</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05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Last</a:t>
                      </a:r>
                      <a:r>
                        <a:rPr lang="en-US" sz="105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Name</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105</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134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9</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I2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105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7317798"/>
                  </a:ext>
                </a:extLst>
              </a:tr>
              <a:tr h="200589">
                <a:tc>
                  <a:txBody>
                    <a:bodyPr/>
                    <a:lstStyle/>
                    <a:p>
                      <a:pPr marL="67945"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050" b="1"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Gender</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135</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136</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J2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01,</a:t>
                      </a:r>
                      <a:r>
                        <a:rPr lang="en-US" sz="1050" b="1" spc="-1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02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7321365"/>
                  </a:ext>
                </a:extLst>
              </a:tr>
              <a:tr h="283710">
                <a:tc>
                  <a:txBody>
                    <a:bodyPr/>
                    <a:lstStyle/>
                    <a:p>
                      <a:pPr marL="67945"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Date</a:t>
                      </a:r>
                      <a:r>
                        <a:rPr lang="en-US" sz="1050" b="1" spc="-3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of</a:t>
                      </a:r>
                      <a:r>
                        <a:rPr lang="en-US" sz="1050" b="1" spc="-3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Birth</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137</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144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K2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08152008</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nSpc>
                          <a:spcPts val="10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Format is </a:t>
                      </a: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MMDDYYYY</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2429503"/>
                  </a:ext>
                </a:extLst>
              </a:tr>
              <a:tr h="203829">
                <a:tc>
                  <a:txBody>
                    <a:bodyPr/>
                    <a:lstStyle/>
                    <a:p>
                      <a:pPr marL="67945"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050" b="1"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Grade</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Level</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3</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145</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147</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L2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060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677650"/>
                  </a:ext>
                </a:extLst>
              </a:tr>
              <a:tr h="214931">
                <a:tc>
                  <a:txBody>
                    <a:bodyPr/>
                    <a:lstStyle/>
                    <a:p>
                      <a:pPr marL="67945"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13</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050" b="1" spc="-6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Language</a:t>
                      </a:r>
                      <a:r>
                        <a:rPr lang="en-US" sz="1050" b="1"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Background</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3</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148</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150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13</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M2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ENG</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3555855"/>
                  </a:ext>
                </a:extLst>
              </a:tr>
              <a:tr h="226034">
                <a:tc>
                  <a:txBody>
                    <a:bodyPr/>
                    <a:lstStyle/>
                    <a:p>
                      <a:pPr marL="67945"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050" b="1" spc="-6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1050" b="1" spc="-6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First</a:t>
                      </a: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Name</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151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180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N2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105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1790268"/>
                  </a:ext>
                </a:extLst>
              </a:tr>
              <a:tr h="249321">
                <a:tc>
                  <a:txBody>
                    <a:bodyPr/>
                    <a:lstStyle/>
                    <a:p>
                      <a:pPr marL="67945"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15</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050" b="1" spc="-6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1050" b="1"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Last</a:t>
                      </a: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Name</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181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210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15</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O2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5"/>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Valid</a:t>
                      </a:r>
                      <a:r>
                        <a:rPr lang="en-US" sz="1050" b="1" spc="-3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20" dirty="0">
                          <a:effectLst/>
                          <a:latin typeface="Trebuchet MS" panose="020B0603020202020204" pitchFamily="34" charset="0"/>
                          <a:ea typeface="Arial" panose="020B0604020202020204" pitchFamily="34" charset="0"/>
                          <a:cs typeface="Times New Roman" panose="02020603050405020304" pitchFamily="18" charset="0"/>
                        </a:rPr>
                        <a:t>Name</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8179942"/>
                  </a:ext>
                </a:extLst>
              </a:tr>
              <a:tr h="206334">
                <a:tc>
                  <a:txBody>
                    <a:bodyPr/>
                    <a:lstStyle/>
                    <a:p>
                      <a:pPr marL="67945"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16</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76835">
                        <a:lnSpc>
                          <a:spcPts val="10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050" b="1" spc="-7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Parent/Guardian</a:t>
                      </a:r>
                      <a:r>
                        <a:rPr lang="en-US" sz="1050" b="1"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Telephone </a:t>
                      </a: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Number</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211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220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16</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P2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5551231234;</a:t>
                      </a:r>
                      <a:r>
                        <a:rPr lang="en-US" sz="1050" b="1"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20" dirty="0">
                          <a:effectLst/>
                          <a:latin typeface="Trebuchet MS" panose="020B0603020202020204" pitchFamily="34" charset="0"/>
                          <a:ea typeface="Arial" panose="020B0604020202020204" pitchFamily="34" charset="0"/>
                          <a:cs typeface="Times New Roman" panose="02020603050405020304" pitchFamily="18" charset="0"/>
                        </a:rPr>
                        <a:t>None</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677696"/>
                  </a:ext>
                </a:extLst>
              </a:tr>
              <a:tr h="206334">
                <a:tc>
                  <a:txBody>
                    <a:bodyPr/>
                    <a:lstStyle/>
                    <a:p>
                      <a:pPr marL="67945"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17</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05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105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Address</a:t>
                      </a:r>
                      <a:r>
                        <a:rPr lang="en-US" sz="105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1</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44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221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264</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17</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Q2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78740">
                        <a:lnSpc>
                          <a:spcPts val="110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123</a:t>
                      </a:r>
                      <a:r>
                        <a:rPr lang="en-US" sz="1050" b="1" spc="-7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Star</a:t>
                      </a:r>
                      <a:r>
                        <a:rPr lang="en-US" sz="1050" b="1"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Quarry </a:t>
                      </a:r>
                      <a:r>
                        <a:rPr lang="en-US" sz="1050" b="1" spc="-20" dirty="0">
                          <a:effectLst/>
                          <a:latin typeface="Trebuchet MS" panose="020B0603020202020204" pitchFamily="34" charset="0"/>
                          <a:ea typeface="Arial" panose="020B0604020202020204" pitchFamily="34" charset="0"/>
                          <a:cs typeface="Times New Roman" panose="02020603050405020304" pitchFamily="18" charset="0"/>
                        </a:rPr>
                        <a:t>Road</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6243343"/>
                  </a:ext>
                </a:extLst>
              </a:tr>
              <a:tr h="429863">
                <a:tc>
                  <a:txBody>
                    <a:bodyPr/>
                    <a:lstStyle/>
                    <a:p>
                      <a:pPr marL="67945" marR="0">
                        <a:lnSpc>
                          <a:spcPts val="107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18</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Address</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42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265</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306</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18</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R2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75"/>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Apt.</a:t>
                      </a:r>
                      <a:r>
                        <a:rPr lang="en-US" sz="1050" b="1" spc="-2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57785">
                        <a:lnSpc>
                          <a:spcPts val="10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Try to avoid </a:t>
                      </a: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special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characters,</a:t>
                      </a:r>
                      <a:r>
                        <a:rPr lang="en-US" sz="1050" b="1" spc="-7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i.e.,</a:t>
                      </a:r>
                      <a:r>
                        <a:rPr lang="en-US" sz="1050" b="1" spc="-6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 &amp;, @, etc.</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3738821"/>
                  </a:ext>
                </a:extLst>
              </a:tr>
              <a:tr h="214641">
                <a:tc>
                  <a:txBody>
                    <a:bodyPr/>
                    <a:lstStyle/>
                    <a:p>
                      <a:pPr marL="67945"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19</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City</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50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307</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356</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19</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S2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Nowhere</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1949272"/>
                  </a:ext>
                </a:extLst>
              </a:tr>
              <a:tr h="215222">
                <a:tc>
                  <a:txBody>
                    <a:bodyPr/>
                    <a:lstStyle/>
                    <a:p>
                      <a:pPr marL="67945"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State</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357</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358</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T2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CO</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606175"/>
                  </a:ext>
                </a:extLst>
              </a:tr>
              <a:tr h="163348">
                <a:tc>
                  <a:txBody>
                    <a:bodyPr/>
                    <a:lstStyle/>
                    <a:p>
                      <a:pPr marL="67945"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Student’s</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Primary</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Mailing</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Postal</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Code</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10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359</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368</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U2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99999-0000,</a:t>
                      </a:r>
                      <a:r>
                        <a:rPr lang="en-US" sz="1050" b="1" spc="-5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99999</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6797316"/>
                  </a:ext>
                </a:extLst>
              </a:tr>
              <a:tr h="164338">
                <a:tc>
                  <a:txBody>
                    <a:bodyPr/>
                    <a:lstStyle/>
                    <a:p>
                      <a:pPr marL="67945"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Free/Reduced</a:t>
                      </a: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Lunch</a:t>
                      </a:r>
                      <a:r>
                        <a:rPr lang="en-US" sz="1050" b="1" spc="-4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Price</a:t>
                      </a: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Eligible</a:t>
                      </a:r>
                      <a:r>
                        <a:rPr lang="en-US" sz="1050" b="1" dirty="0">
                          <a:solidFill>
                            <a:srgbClr val="C00000"/>
                          </a:solidFill>
                          <a:effectLst/>
                          <a:latin typeface="Trebuchet MS" panose="020B0603020202020204" pitchFamily="34" charset="0"/>
                          <a:ea typeface="Arial" panose="020B0604020202020204" pitchFamily="34" charset="0"/>
                          <a:cs typeface="Times New Roman" panose="02020603050405020304" pitchFamily="18" charset="0"/>
                        </a:rPr>
                        <a:t>*</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369</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370</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V2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9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00,</a:t>
                      </a:r>
                      <a:r>
                        <a:rPr lang="en-US" sz="1050" b="1" spc="-1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01,</a:t>
                      </a:r>
                      <a:r>
                        <a:rPr lang="en-US" sz="1050" b="1" spc="-1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02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ts val="990"/>
                        </a:lnSpc>
                        <a:spcBef>
                          <a:spcPts val="0"/>
                        </a:spcBef>
                        <a:spcAft>
                          <a:spcPts val="0"/>
                        </a:spcAft>
                      </a:pPr>
                      <a:r>
                        <a:rPr lang="en-US" sz="1050" dirty="0">
                          <a:effectLst/>
                          <a:latin typeface="Trebuchet MS" panose="020B0603020202020204" pitchFamily="34" charset="0"/>
                          <a:ea typeface="Arial" panose="020B0604020202020204" pitchFamily="34" charset="0"/>
                          <a:cs typeface="Arial" panose="020B0604020202020204" pitchFamily="34" charset="0"/>
                        </a:rPr>
                        <a:t> </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7409825"/>
                  </a:ext>
                </a:extLst>
              </a:tr>
              <a:tr h="288081">
                <a:tc>
                  <a:txBody>
                    <a:bodyPr/>
                    <a:lstStyle/>
                    <a:p>
                      <a:pPr marL="67945"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23</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FRPL</a:t>
                      </a:r>
                      <a:r>
                        <a:rPr lang="en-US" sz="1050" b="1" spc="-35"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dirty="0">
                          <a:effectLst/>
                          <a:latin typeface="Trebuchet MS" panose="020B0603020202020204" pitchFamily="34" charset="0"/>
                          <a:ea typeface="Arial" panose="020B0604020202020204" pitchFamily="34" charset="0"/>
                          <a:cs typeface="Times New Roman" panose="02020603050405020304" pitchFamily="18" charset="0"/>
                        </a:rPr>
                        <a:t>Eligibility</a:t>
                      </a:r>
                      <a:r>
                        <a:rPr lang="en-US" sz="1050" b="1" spc="-40" dirty="0">
                          <a:effectLst/>
                          <a:latin typeface="Trebuchet MS" panose="020B0603020202020204" pitchFamily="34" charset="0"/>
                          <a:ea typeface="Arial" panose="020B0604020202020204" pitchFamily="34" charset="0"/>
                          <a:cs typeface="Times New Roman" panose="02020603050405020304" pitchFamily="18" charset="0"/>
                        </a:rPr>
                        <a:t> </a:t>
                      </a: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Date</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50" dirty="0">
                          <a:effectLst/>
                          <a:latin typeface="Trebuchet MS" panose="020B0603020202020204" pitchFamily="34" charset="0"/>
                          <a:ea typeface="Arial" panose="020B0604020202020204" pitchFamily="34" charset="0"/>
                          <a:cs typeface="Times New Roman" panose="02020603050405020304" pitchFamily="18" charset="0"/>
                        </a:rPr>
                        <a:t>8</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371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378</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23</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25" dirty="0">
                          <a:effectLst/>
                          <a:latin typeface="Trebuchet MS" panose="020B0603020202020204" pitchFamily="34" charset="0"/>
                          <a:ea typeface="Arial" panose="020B0604020202020204" pitchFamily="34" charset="0"/>
                          <a:cs typeface="Times New Roman" panose="02020603050405020304" pitchFamily="18" charset="0"/>
                        </a:rPr>
                        <a:t>W2</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0">
                        <a:lnSpc>
                          <a:spcPts val="1090"/>
                        </a:lnSpc>
                        <a:spcBef>
                          <a:spcPts val="0"/>
                        </a:spcBef>
                        <a:spcAft>
                          <a:spcPts val="0"/>
                        </a:spcAft>
                      </a:pP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10152021</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580" marR="389890" algn="l">
                        <a:lnSpc>
                          <a:spcPts val="1090"/>
                        </a:lnSpc>
                        <a:spcBef>
                          <a:spcPts val="0"/>
                        </a:spcBef>
                        <a:spcAft>
                          <a:spcPts val="0"/>
                        </a:spcAft>
                      </a:pPr>
                      <a:r>
                        <a:rPr lang="en-US" sz="1050" b="1" dirty="0">
                          <a:effectLst/>
                          <a:latin typeface="Trebuchet MS" panose="020B0603020202020204" pitchFamily="34" charset="0"/>
                          <a:ea typeface="Arial" panose="020B0604020202020204" pitchFamily="34" charset="0"/>
                          <a:cs typeface="Times New Roman" panose="02020603050405020304" pitchFamily="18" charset="0"/>
                        </a:rPr>
                        <a:t>Format is </a:t>
                      </a:r>
                      <a:r>
                        <a:rPr lang="en-US" sz="1050" b="1" spc="-10" dirty="0">
                          <a:effectLst/>
                          <a:latin typeface="Trebuchet MS" panose="020B0603020202020204" pitchFamily="34" charset="0"/>
                          <a:ea typeface="Arial" panose="020B0604020202020204" pitchFamily="34" charset="0"/>
                          <a:cs typeface="Times New Roman" panose="02020603050405020304" pitchFamily="18" charset="0"/>
                        </a:rPr>
                        <a:t>MMDDYYYY</a:t>
                      </a:r>
                      <a:endParaRPr lang="en-US" sz="1050" dirty="0">
                        <a:effectLst/>
                        <a:latin typeface="Trebuchet MS" panose="020B0603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8075315"/>
                  </a:ext>
                </a:extLst>
              </a:tr>
            </a:tbl>
          </a:graphicData>
        </a:graphic>
      </p:graphicFrame>
      <p:sp>
        <p:nvSpPr>
          <p:cNvPr id="11" name="Content Placeholder 10">
            <a:extLst>
              <a:ext uri="{FF2B5EF4-FFF2-40B4-BE49-F238E27FC236}">
                <a16:creationId xmlns:a16="http://schemas.microsoft.com/office/drawing/2014/main" id="{080CB37A-8CB5-0C68-424D-EBD5E04601E8}"/>
              </a:ext>
            </a:extLst>
          </p:cNvPr>
          <p:cNvSpPr>
            <a:spLocks noGrp="1"/>
          </p:cNvSpPr>
          <p:nvPr>
            <p:ph sz="quarter" idx="13"/>
          </p:nvPr>
        </p:nvSpPr>
        <p:spPr/>
        <p:txBody>
          <a:bodyPr>
            <a:normAutofit fontScale="92500" lnSpcReduction="10000"/>
          </a:bodyPr>
          <a:lstStyle/>
          <a:p>
            <a:r>
              <a:rPr lang="en-US" dirty="0"/>
              <a:t>Summer EBT</a:t>
            </a:r>
          </a:p>
        </p:txBody>
      </p:sp>
      <p:sp>
        <p:nvSpPr>
          <p:cNvPr id="12" name="Content Placeholder 11">
            <a:extLst>
              <a:ext uri="{FF2B5EF4-FFF2-40B4-BE49-F238E27FC236}">
                <a16:creationId xmlns:a16="http://schemas.microsoft.com/office/drawing/2014/main" id="{F0682FDB-3B40-0F9B-6028-1720C9B01E0A}"/>
              </a:ext>
            </a:extLst>
          </p:cNvPr>
          <p:cNvSpPr>
            <a:spLocks noGrp="1"/>
          </p:cNvSpPr>
          <p:nvPr>
            <p:ph sz="quarter" idx="14"/>
          </p:nvPr>
        </p:nvSpPr>
        <p:spPr/>
        <p:txBody>
          <a:bodyPr>
            <a:normAutofit fontScale="92500" lnSpcReduction="10000"/>
          </a:bodyPr>
          <a:lstStyle/>
          <a:p>
            <a:r>
              <a:rPr lang="en-US" dirty="0"/>
              <a:t>s-ebt@cde.state.co.us</a:t>
            </a:r>
          </a:p>
        </p:txBody>
      </p:sp>
      <p:sp>
        <p:nvSpPr>
          <p:cNvPr id="4" name="Slide Number Placeholder 3">
            <a:extLst>
              <a:ext uri="{FF2B5EF4-FFF2-40B4-BE49-F238E27FC236}">
                <a16:creationId xmlns:a16="http://schemas.microsoft.com/office/drawing/2014/main" id="{C4B4022B-9A11-EBA8-6A82-879625AC2399}"/>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2916385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5B01E7-3FE8-4627-4BA9-6EC660DC502A}"/>
              </a:ext>
            </a:extLst>
          </p:cNvPr>
          <p:cNvSpPr>
            <a:spLocks noGrp="1"/>
          </p:cNvSpPr>
          <p:nvPr>
            <p:ph type="title"/>
          </p:nvPr>
        </p:nvSpPr>
        <p:spPr/>
        <p:txBody>
          <a:bodyPr/>
          <a:lstStyle/>
          <a:p>
            <a:r>
              <a:rPr lang="en-US" dirty="0"/>
              <a:t>Questions &amp; Resources:</a:t>
            </a:r>
            <a:br>
              <a:rPr lang="en-US" dirty="0"/>
            </a:br>
            <a:r>
              <a:rPr lang="en-US" dirty="0"/>
              <a:t>Summer EBT</a:t>
            </a:r>
          </a:p>
        </p:txBody>
      </p:sp>
      <p:sp>
        <p:nvSpPr>
          <p:cNvPr id="3" name="Content Placeholder 2">
            <a:extLst>
              <a:ext uri="{FF2B5EF4-FFF2-40B4-BE49-F238E27FC236}">
                <a16:creationId xmlns:a16="http://schemas.microsoft.com/office/drawing/2014/main" id="{BD733E22-1F82-7B3B-A6D3-6CC1761B825B}"/>
              </a:ext>
            </a:extLst>
          </p:cNvPr>
          <p:cNvSpPr>
            <a:spLocks noGrp="1"/>
          </p:cNvSpPr>
          <p:nvPr>
            <p:ph sz="quarter" idx="13"/>
          </p:nvPr>
        </p:nvSpPr>
        <p:spPr/>
        <p:txBody>
          <a:bodyPr>
            <a:normAutofit fontScale="925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chemeClr val="tx1"/>
                </a:solidFill>
                <a:effectLst/>
                <a:uLnTx/>
                <a:uFillTx/>
                <a:latin typeface="Museo Slab 500" panose="02000000000000000000" pitchFamily="50" charset="0"/>
                <a:ea typeface="+mn-ea"/>
                <a:cs typeface="+mn-cs"/>
                <a:hlinkClick r:id="rId2"/>
              </a:rPr>
              <a:t>S-EBT General Email</a:t>
            </a:r>
            <a:endParaRPr kumimoji="0" lang="en-US" sz="2600" b="0" i="0" u="none" strike="noStrike" kern="1200" cap="none" spc="0" normalizeH="0" baseline="0" noProof="0" dirty="0">
              <a:ln>
                <a:noFill/>
              </a:ln>
              <a:solidFill>
                <a:schemeClr val="tx1"/>
              </a:solidFill>
              <a:effectLst/>
              <a:uLnTx/>
              <a:uFillTx/>
              <a:latin typeface="Museo Slab 500" panose="02000000000000000000" pitchFamily="50" charset="0"/>
              <a:ea typeface="+mn-ea"/>
              <a:cs typeface="+mn-cs"/>
              <a:hlinkClick r:id="rId3">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400" b="0" i="0" u="none" strike="noStrike" kern="1200" cap="none" spc="0" normalizeH="0" baseline="0" noProof="0" dirty="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dirty="0">
              <a:ln>
                <a:noFill/>
              </a:ln>
              <a:solidFill>
                <a:schemeClr val="tx1"/>
              </a:solidFill>
              <a:effectLst/>
              <a:uLnTx/>
              <a:uFillTx/>
              <a:latin typeface="Museo Slab 500" panose="02000000000000000000" pitchFamily="50" charset="0"/>
              <a:ea typeface="+mn-ea"/>
              <a:cs typeface="+mn-cs"/>
            </a:endParaRPr>
          </a:p>
          <a:p>
            <a:pPr algn="ctr"/>
            <a:r>
              <a:rPr lang="en-US" sz="2600" dirty="0">
                <a:solidFill>
                  <a:srgbClr val="000000"/>
                </a:solidFill>
                <a:hlinkClick r:id="rId4"/>
              </a:rPr>
              <a:t>Data Collection FAQ</a:t>
            </a:r>
            <a:endParaRPr lang="en-US" sz="2600" dirty="0">
              <a:solidFill>
                <a:srgbClr val="000000"/>
              </a:solidFill>
            </a:endParaRPr>
          </a:p>
          <a:p>
            <a:pPr algn="ctr"/>
            <a:r>
              <a:rPr lang="en-US" sz="2600" dirty="0">
                <a:solidFill>
                  <a:srgbClr val="000000"/>
                </a:solidFill>
                <a:hlinkClick r:id="rId5"/>
              </a:rPr>
              <a:t>School Nutrition Summer-EBT webpage</a:t>
            </a:r>
            <a:endParaRPr lang="en-US" sz="2600" dirty="0">
              <a:solidFill>
                <a:srgbClr val="000000"/>
              </a:solidFill>
            </a:endParaRPr>
          </a:p>
          <a:p>
            <a:pPr algn="ctr"/>
            <a:r>
              <a:rPr lang="en-US" sz="2600" dirty="0">
                <a:solidFill>
                  <a:srgbClr val="000000"/>
                </a:solidFill>
                <a:hlinkClick r:id="rId4"/>
              </a:rPr>
              <a:t>Data Pipeline S-EBT webpage</a:t>
            </a:r>
            <a:endParaRPr lang="en-US" sz="2600" dirty="0">
              <a:solidFill>
                <a:srgbClr val="000000"/>
              </a:solidFill>
            </a:endParaRPr>
          </a:p>
          <a:p>
            <a:r>
              <a:rPr lang="en-US" sz="2600" dirty="0">
                <a:solidFill>
                  <a:srgbClr val="000000"/>
                </a:solidFill>
                <a:hlinkClick r:id="rId6"/>
              </a:rPr>
              <a:t>Office Hours Sign-up</a:t>
            </a:r>
            <a:endParaRPr lang="en-US" sz="2600" dirty="0">
              <a:solidFill>
                <a:srgbClr val="000000"/>
              </a:solidFill>
            </a:endParaRPr>
          </a:p>
          <a:p>
            <a:pPr algn="ctr"/>
            <a:endParaRPr lang="en-US" sz="2400" dirty="0">
              <a:solidFill>
                <a:srgbClr val="000000"/>
              </a:solidFill>
            </a:endParaRPr>
          </a:p>
          <a:p>
            <a:pPr algn="ctr"/>
            <a:endParaRPr lang="en-US" sz="2400" dirty="0">
              <a:solidFill>
                <a:srgbClr val="000000"/>
              </a:solidFill>
            </a:endParaRP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118867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33" name="Arc 103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Thank you for joining today!</a:t>
            </a:r>
          </a:p>
        </p:txBody>
      </p:sp>
      <p:sp>
        <p:nvSpPr>
          <p:cNvPr id="1035" name="Freeform: Shape 10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Flower arrangement">
            <a:extLst>
              <a:ext uri="{FF2B5EF4-FFF2-40B4-BE49-F238E27FC236}">
                <a16:creationId xmlns:a16="http://schemas.microsoft.com/office/drawing/2014/main" id="{CA41159A-7E06-A85C-E5A8-9E9745DE768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03182" y="1797451"/>
            <a:ext cx="4777381" cy="309335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3730712-328A-D55D-1F4E-AFE29CF33EA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C479D5F6-EDCB-402A-AC08-4943A1820E8F}" type="slidenum">
              <a:rPr lang="en-US" sz="1200">
                <a:solidFill>
                  <a:schemeClr val="tx1">
                    <a:tint val="75000"/>
                  </a:schemeClr>
                </a:solidFill>
                <a:latin typeface="+mn-lt"/>
              </a:rPr>
              <a:pPr algn="r">
                <a:spcAft>
                  <a:spcPts val="600"/>
                </a:spcAft>
              </a:pPr>
              <a:t>28</a:t>
            </a:fld>
            <a:endParaRPr lang="en-US" sz="1200" dirty="0">
              <a:solidFill>
                <a:schemeClr val="tx1">
                  <a:tint val="75000"/>
                </a:schemeClr>
              </a:solidFill>
              <a:latin typeface="+mn-lt"/>
            </a:endParaRP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703528090"/>
              </p:ext>
            </p:extLst>
          </p:nvPr>
        </p:nvGraphicFramePr>
        <p:xfrm>
          <a:off x="5894962" y="1984443"/>
          <a:ext cx="5458838" cy="4192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7000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0F36-0F9B-8439-D078-ED4178BEC242}"/>
              </a:ext>
            </a:extLst>
          </p:cNvPr>
          <p:cNvSpPr>
            <a:spLocks noGrp="1"/>
          </p:cNvSpPr>
          <p:nvPr>
            <p:ph type="title"/>
          </p:nvPr>
        </p:nvSpPr>
        <p:spPr>
          <a:xfrm>
            <a:off x="954087" y="205176"/>
            <a:ext cx="7554645" cy="898524"/>
          </a:xfrm>
        </p:spPr>
        <p:txBody>
          <a:bodyPr/>
          <a:lstStyle/>
          <a:p>
            <a:r>
              <a:rPr lang="en-US" dirty="0"/>
              <a:t>Collection Email Addresses</a:t>
            </a:r>
          </a:p>
        </p:txBody>
      </p:sp>
      <p:sp>
        <p:nvSpPr>
          <p:cNvPr id="9" name="Content Placeholder 8">
            <a:extLst>
              <a:ext uri="{FF2B5EF4-FFF2-40B4-BE49-F238E27FC236}">
                <a16:creationId xmlns:a16="http://schemas.microsoft.com/office/drawing/2014/main" id="{8A1DE3C4-4F9D-B1F1-CB23-BCFFA94F7DA9}"/>
              </a:ext>
            </a:extLst>
          </p:cNvPr>
          <p:cNvSpPr>
            <a:spLocks noGrp="1"/>
          </p:cNvSpPr>
          <p:nvPr>
            <p:ph sz="half" idx="1"/>
          </p:nvPr>
        </p:nvSpPr>
        <p:spPr>
          <a:xfrm>
            <a:off x="838200" y="1554480"/>
            <a:ext cx="4629539" cy="4351338"/>
          </a:xfrm>
        </p:spPr>
        <p:txBody>
          <a:bodyPr>
            <a:normAutofit lnSpcReduction="10000"/>
          </a:bodyPr>
          <a:lstStyle/>
          <a:p>
            <a:r>
              <a:rPr lang="en-US" sz="2000" dirty="0"/>
              <a:t>Additional support has been added to help manage emails for the CDE Team</a:t>
            </a:r>
          </a:p>
          <a:p>
            <a:r>
              <a:rPr lang="en-US" sz="2000" dirty="0"/>
              <a:t>Some emails may be signed as "Technical Help Support"</a:t>
            </a:r>
          </a:p>
          <a:p>
            <a:r>
              <a:rPr lang="en-US" sz="2000" dirty="0"/>
              <a:t>The data collection leads you know, and trust are:</a:t>
            </a:r>
          </a:p>
          <a:p>
            <a:pPr lvl="1">
              <a:buFont typeface="Wingdings" panose="05000000000000000000" pitchFamily="2" charset="2"/>
              <a:buChar char="ü"/>
            </a:pPr>
            <a:r>
              <a:rPr lang="en-US" sz="1800" dirty="0"/>
              <a:t>Still responding and signing their names as needed</a:t>
            </a:r>
          </a:p>
          <a:p>
            <a:pPr lvl="1">
              <a:buFont typeface="Wingdings" panose="05000000000000000000" pitchFamily="2" charset="2"/>
              <a:buChar char="ü"/>
            </a:pPr>
            <a:r>
              <a:rPr lang="en-US" sz="1800" dirty="0"/>
              <a:t>Training &amp; assisting the Technical Help Support staff</a:t>
            </a:r>
          </a:p>
          <a:p>
            <a:r>
              <a:rPr lang="en-US" sz="2100" dirty="0">
                <a:solidFill>
                  <a:srgbClr val="C00000"/>
                </a:solidFill>
              </a:rPr>
              <a:t>Note: </a:t>
            </a:r>
            <a:r>
              <a:rPr kumimoji="0" lang="en-US" sz="2100" b="0" i="0" u="none" strike="noStrike" kern="1200" cap="none" spc="0" normalizeH="0" baseline="0" noProof="0" dirty="0">
                <a:ln>
                  <a:noFill/>
                </a:ln>
                <a:solidFill>
                  <a:srgbClr val="C00000"/>
                </a:solidFill>
                <a:effectLst/>
                <a:uLnTx/>
                <a:uFillTx/>
                <a:latin typeface="Calibri" panose="020F0502020204030204"/>
                <a:ea typeface="+mn-ea"/>
                <a:cs typeface="+mn-cs"/>
              </a:rPr>
              <a:t>These email addresses are also posted on the Data Pipeline website and Contact list for reference</a:t>
            </a:r>
          </a:p>
          <a:p>
            <a:pPr>
              <a:buFont typeface="Wingdings" panose="05000000000000000000" pitchFamily="2" charset="2"/>
              <a:buChar char="ü"/>
            </a:pPr>
            <a:endParaRPr lang="en-US" sz="2200" dirty="0"/>
          </a:p>
          <a:p>
            <a:endParaRPr lang="en-US" dirty="0"/>
          </a:p>
        </p:txBody>
      </p:sp>
      <p:graphicFrame>
        <p:nvGraphicFramePr>
          <p:cNvPr id="10" name="Content Placeholder 7">
            <a:extLst>
              <a:ext uri="{FF2B5EF4-FFF2-40B4-BE49-F238E27FC236}">
                <a16:creationId xmlns:a16="http://schemas.microsoft.com/office/drawing/2014/main" id="{7C2B99CE-16CE-8367-EC56-BD396E479302}"/>
              </a:ext>
            </a:extLst>
          </p:cNvPr>
          <p:cNvGraphicFramePr>
            <a:graphicFrameLocks noGrp="1"/>
          </p:cNvGraphicFramePr>
          <p:nvPr>
            <p:ph sz="half" idx="2"/>
            <p:extLst>
              <p:ext uri="{D42A27DB-BD31-4B8C-83A1-F6EECF244321}">
                <p14:modId xmlns:p14="http://schemas.microsoft.com/office/powerpoint/2010/main" val="2630614277"/>
              </p:ext>
            </p:extLst>
          </p:nvPr>
        </p:nvGraphicFramePr>
        <p:xfrm>
          <a:off x="5467740" y="1554163"/>
          <a:ext cx="6148872" cy="4206240"/>
        </p:xfrm>
        <a:graphic>
          <a:graphicData uri="http://schemas.openxmlformats.org/drawingml/2006/table">
            <a:tbl>
              <a:tblPr firstRow="1" firstCol="1" bandRow="1">
                <a:tableStyleId>{69012ECD-51FC-41F1-AA8D-1B2483CD663E}</a:tableStyleId>
              </a:tblPr>
              <a:tblGrid>
                <a:gridCol w="2547256">
                  <a:extLst>
                    <a:ext uri="{9D8B030D-6E8A-4147-A177-3AD203B41FA5}">
                      <a16:colId xmlns:a16="http://schemas.microsoft.com/office/drawing/2014/main" val="3674245083"/>
                    </a:ext>
                  </a:extLst>
                </a:gridCol>
                <a:gridCol w="3601616">
                  <a:extLst>
                    <a:ext uri="{9D8B030D-6E8A-4147-A177-3AD203B41FA5}">
                      <a16:colId xmlns:a16="http://schemas.microsoft.com/office/drawing/2014/main" val="418629548"/>
                    </a:ext>
                  </a:extLst>
                </a:gridCol>
              </a:tblGrid>
              <a:tr h="168787">
                <a:tc>
                  <a:txBody>
                    <a:bodyPr/>
                    <a:lstStyle/>
                    <a:p>
                      <a:r>
                        <a:rPr lang="en-US" sz="1600" dirty="0">
                          <a:effectLst/>
                        </a:rPr>
                        <a:t>Data Collection</a:t>
                      </a:r>
                    </a:p>
                  </a:txBody>
                  <a:tcPr marL="68580" marR="68580" marT="9525" marB="9525" anchor="ctr"/>
                </a:tc>
                <a:tc>
                  <a:txBody>
                    <a:bodyPr/>
                    <a:lstStyle/>
                    <a:p>
                      <a:r>
                        <a:rPr lang="en-US" sz="1600" dirty="0">
                          <a:effectLst/>
                        </a:rPr>
                        <a:t>Email Addresses</a:t>
                      </a:r>
                    </a:p>
                  </a:txBody>
                  <a:tcPr marL="68580" marR="68580" marT="9525" marB="9525" anchor="ctr"/>
                </a:tc>
                <a:extLst>
                  <a:ext uri="{0D108BD9-81ED-4DB2-BD59-A6C34878D82A}">
                    <a16:rowId xmlns:a16="http://schemas.microsoft.com/office/drawing/2014/main" val="1063560226"/>
                  </a:ext>
                </a:extLst>
              </a:tr>
              <a:tr h="168787">
                <a:tc>
                  <a:txBody>
                    <a:bodyPr/>
                    <a:lstStyle/>
                    <a:p>
                      <a:r>
                        <a:rPr lang="en-US" sz="1600" dirty="0">
                          <a:effectLst/>
                        </a:rPr>
                        <a:t>Attendance</a:t>
                      </a:r>
                    </a:p>
                  </a:txBody>
                  <a:tcPr marL="68580" marR="68580" marT="9525" marB="9525" anchor="ctr"/>
                </a:tc>
                <a:tc>
                  <a:txBody>
                    <a:bodyPr/>
                    <a:lstStyle/>
                    <a:p>
                      <a:r>
                        <a:rPr lang="en-US" sz="1600" u="sng" dirty="0">
                          <a:solidFill>
                            <a:schemeClr val="accent1"/>
                          </a:solidFill>
                          <a:effectLst/>
                          <a:hlinkClick r:id="rId3">
                            <a:extLst>
                              <a:ext uri="{A12FA001-AC4F-418D-AE19-62706E023703}">
                                <ahyp:hlinkClr xmlns:ahyp="http://schemas.microsoft.com/office/drawing/2018/hyperlinkcolor" val="tx"/>
                              </a:ext>
                            </a:extLst>
                          </a:hlinkClick>
                        </a:rPr>
                        <a:t>Attendance@cde.state.co.us</a:t>
                      </a:r>
                      <a:endParaRPr lang="en-US" sz="1600" dirty="0">
                        <a:solidFill>
                          <a:schemeClr val="accent1"/>
                        </a:solidFill>
                        <a:effectLst/>
                      </a:endParaRPr>
                    </a:p>
                  </a:txBody>
                  <a:tcPr marL="68580" marR="68580" marT="9525" marB="9525" anchor="ctr"/>
                </a:tc>
                <a:extLst>
                  <a:ext uri="{0D108BD9-81ED-4DB2-BD59-A6C34878D82A}">
                    <a16:rowId xmlns:a16="http://schemas.microsoft.com/office/drawing/2014/main" val="3592129980"/>
                  </a:ext>
                </a:extLst>
              </a:tr>
              <a:tr h="168787">
                <a:tc>
                  <a:txBody>
                    <a:bodyPr/>
                    <a:lstStyle/>
                    <a:p>
                      <a:r>
                        <a:rPr lang="en-US" sz="1600" dirty="0">
                          <a:effectLst/>
                        </a:rPr>
                        <a:t>Directory</a:t>
                      </a:r>
                    </a:p>
                  </a:txBody>
                  <a:tcPr marL="68580" marR="68580" marT="9525" marB="9525" anchor="ctr"/>
                </a:tc>
                <a:tc>
                  <a:txBody>
                    <a:bodyPr/>
                    <a:lstStyle/>
                    <a:p>
                      <a:r>
                        <a:rPr lang="en-US" sz="1600" u="sng" dirty="0">
                          <a:solidFill>
                            <a:schemeClr val="accent1"/>
                          </a:solidFill>
                          <a:effectLst/>
                          <a:hlinkClick r:id="rId4">
                            <a:extLst>
                              <a:ext uri="{A12FA001-AC4F-418D-AE19-62706E023703}">
                                <ahyp:hlinkClr xmlns:ahyp="http://schemas.microsoft.com/office/drawing/2018/hyperlinkcolor" val="tx"/>
                              </a:ext>
                            </a:extLst>
                          </a:hlinkClick>
                        </a:rPr>
                        <a:t>DirectoryData@cde.state.co.us</a:t>
                      </a:r>
                      <a:endParaRPr lang="en-US" sz="1600" dirty="0">
                        <a:solidFill>
                          <a:schemeClr val="accent1"/>
                        </a:solidFill>
                        <a:effectLst/>
                      </a:endParaRPr>
                    </a:p>
                  </a:txBody>
                  <a:tcPr marL="68580" marR="68580" marT="9525" marB="9525" anchor="ctr"/>
                </a:tc>
                <a:extLst>
                  <a:ext uri="{0D108BD9-81ED-4DB2-BD59-A6C34878D82A}">
                    <a16:rowId xmlns:a16="http://schemas.microsoft.com/office/drawing/2014/main" val="1444462020"/>
                  </a:ext>
                </a:extLst>
              </a:tr>
              <a:tr h="168787">
                <a:tc>
                  <a:txBody>
                    <a:bodyPr/>
                    <a:lstStyle/>
                    <a:p>
                      <a:r>
                        <a:rPr lang="en-US" sz="1600" dirty="0">
                          <a:effectLst/>
                        </a:rPr>
                        <a:t>EDIS</a:t>
                      </a:r>
                    </a:p>
                  </a:txBody>
                  <a:tcPr marL="68580" marR="68580" marT="9525" marB="9525" anchor="ctr"/>
                </a:tc>
                <a:tc>
                  <a:txBody>
                    <a:bodyPr/>
                    <a:lstStyle/>
                    <a:p>
                      <a:r>
                        <a:rPr lang="en-US" sz="1600" u="sng" dirty="0">
                          <a:solidFill>
                            <a:schemeClr val="accent1"/>
                          </a:solidFill>
                          <a:effectLst/>
                          <a:hlinkClick r:id="rId5">
                            <a:extLst>
                              <a:ext uri="{A12FA001-AC4F-418D-AE19-62706E023703}">
                                <ahyp:hlinkClr xmlns:ahyp="http://schemas.microsoft.com/office/drawing/2018/hyperlinkcolor" val="tx"/>
                              </a:ext>
                            </a:extLst>
                          </a:hlinkClick>
                        </a:rPr>
                        <a:t>EDIS@cde.state.co.us</a:t>
                      </a:r>
                      <a:endParaRPr lang="en-US" sz="1600" dirty="0">
                        <a:solidFill>
                          <a:schemeClr val="accent1"/>
                        </a:solidFill>
                        <a:effectLst/>
                      </a:endParaRPr>
                    </a:p>
                  </a:txBody>
                  <a:tcPr marL="68580" marR="68580" marT="9525" marB="9525" anchor="ctr"/>
                </a:tc>
                <a:extLst>
                  <a:ext uri="{0D108BD9-81ED-4DB2-BD59-A6C34878D82A}">
                    <a16:rowId xmlns:a16="http://schemas.microsoft.com/office/drawing/2014/main" val="3386654118"/>
                  </a:ext>
                </a:extLst>
              </a:tr>
              <a:tr h="168787">
                <a:tc>
                  <a:txBody>
                    <a:bodyPr/>
                    <a:lstStyle/>
                    <a:p>
                      <a:r>
                        <a:rPr lang="en-US" sz="1600" dirty="0">
                          <a:effectLst/>
                        </a:rPr>
                        <a:t>Human Resources</a:t>
                      </a:r>
                    </a:p>
                  </a:txBody>
                  <a:tcPr marL="68580" marR="68580" marT="9525" marB="9525" anchor="ctr"/>
                </a:tc>
                <a:tc>
                  <a:txBody>
                    <a:bodyPr/>
                    <a:lstStyle/>
                    <a:p>
                      <a:r>
                        <a:rPr lang="en-US" sz="1600" u="sng" dirty="0">
                          <a:solidFill>
                            <a:schemeClr val="accent1"/>
                          </a:solidFill>
                          <a:effectLst/>
                          <a:hlinkClick r:id="rId6">
                            <a:extLst>
                              <a:ext uri="{A12FA001-AC4F-418D-AE19-62706E023703}">
                                <ahyp:hlinkClr xmlns:ahyp="http://schemas.microsoft.com/office/drawing/2018/hyperlinkcolor" val="tx"/>
                              </a:ext>
                            </a:extLst>
                          </a:hlinkClick>
                        </a:rPr>
                        <a:t>HumanResourcesData@cde.state.co.us</a:t>
                      </a:r>
                      <a:endParaRPr lang="en-US" sz="1600" dirty="0">
                        <a:solidFill>
                          <a:schemeClr val="accent1"/>
                        </a:solidFill>
                        <a:effectLst/>
                      </a:endParaRPr>
                    </a:p>
                  </a:txBody>
                  <a:tcPr marL="68580" marR="68580" marT="9525" marB="9525" anchor="ctr"/>
                </a:tc>
                <a:extLst>
                  <a:ext uri="{0D108BD9-81ED-4DB2-BD59-A6C34878D82A}">
                    <a16:rowId xmlns:a16="http://schemas.microsoft.com/office/drawing/2014/main" val="718457640"/>
                  </a:ext>
                </a:extLst>
              </a:tr>
              <a:tr h="168787">
                <a:tc>
                  <a:txBody>
                    <a:bodyPr/>
                    <a:lstStyle/>
                    <a:p>
                      <a:r>
                        <a:rPr lang="en-US" sz="1600" dirty="0">
                          <a:effectLst/>
                        </a:rPr>
                        <a:t>READ Collections</a:t>
                      </a:r>
                    </a:p>
                  </a:txBody>
                  <a:tcPr marL="68580" marR="68580" marT="9525" marB="9525" anchor="ctr"/>
                </a:tc>
                <a:tc>
                  <a:txBody>
                    <a:bodyPr/>
                    <a:lstStyle/>
                    <a:p>
                      <a:pPr marL="0" algn="l" defTabSz="914400" rtl="0" eaLnBrk="1" latinLnBrk="0" hangingPunct="1"/>
                      <a:r>
                        <a:rPr lang="en-US" sz="1600" u="sng" kern="1200" dirty="0">
                          <a:solidFill>
                            <a:schemeClr val="accent1"/>
                          </a:solidFill>
                          <a:effectLst/>
                          <a:hlinkClick r:id="rId7">
                            <a:extLst>
                              <a:ext uri="{A12FA001-AC4F-418D-AE19-62706E023703}">
                                <ahyp:hlinkClr xmlns:ahyp="http://schemas.microsoft.com/office/drawing/2018/hyperlinkcolor" val="tx"/>
                              </a:ext>
                            </a:extLst>
                          </a:hlinkClick>
                        </a:rPr>
                        <a:t>ReadActData@cde.state.co.us</a:t>
                      </a:r>
                      <a:r>
                        <a:rPr lang="en-US" sz="1600" u="sng" kern="1200" dirty="0">
                          <a:solidFill>
                            <a:schemeClr val="accent1"/>
                          </a:solidFill>
                          <a:effectLst/>
                        </a:rPr>
                        <a:t> </a:t>
                      </a:r>
                      <a:endParaRPr lang="en-US" sz="1600" u="sng" kern="1200" dirty="0">
                        <a:solidFill>
                          <a:schemeClr val="accent1"/>
                        </a:solidFill>
                        <a:effectLst/>
                        <a:latin typeface="+mn-lt"/>
                        <a:ea typeface="+mn-ea"/>
                        <a:cs typeface="+mn-cs"/>
                      </a:endParaRPr>
                    </a:p>
                  </a:txBody>
                  <a:tcPr marL="68580" marR="68580" marT="9525" marB="9525" anchor="ctr"/>
                </a:tc>
                <a:extLst>
                  <a:ext uri="{0D108BD9-81ED-4DB2-BD59-A6C34878D82A}">
                    <a16:rowId xmlns:a16="http://schemas.microsoft.com/office/drawing/2014/main" val="4207475299"/>
                  </a:ext>
                </a:extLst>
              </a:tr>
              <a:tr h="168787">
                <a:tc>
                  <a:txBody>
                    <a:bodyPr/>
                    <a:lstStyle/>
                    <a:p>
                      <a:r>
                        <a:rPr lang="en-US" sz="1600" dirty="0">
                          <a:effectLst/>
                        </a:rPr>
                        <a:t>Report Card March</a:t>
                      </a:r>
                    </a:p>
                  </a:txBody>
                  <a:tcPr marL="68580" marR="68580" marT="9525" marB="9525" anchor="ctr"/>
                </a:tc>
                <a:tc>
                  <a:txBody>
                    <a:bodyPr/>
                    <a:lstStyle/>
                    <a:p>
                      <a:r>
                        <a:rPr lang="en-US" sz="1600" u="sng" dirty="0">
                          <a:solidFill>
                            <a:schemeClr val="accent1"/>
                          </a:solidFill>
                          <a:effectLst/>
                          <a:hlinkClick r:id="rId8">
                            <a:extLst>
                              <a:ext uri="{A12FA001-AC4F-418D-AE19-62706E023703}">
                                <ahyp:hlinkClr xmlns:ahyp="http://schemas.microsoft.com/office/drawing/2018/hyperlinkcolor" val="tx"/>
                              </a:ext>
                            </a:extLst>
                          </a:hlinkClick>
                        </a:rPr>
                        <a:t>ReportCard@cde.state.co.us</a:t>
                      </a:r>
                      <a:endParaRPr lang="en-US" sz="1600" dirty="0">
                        <a:solidFill>
                          <a:schemeClr val="accent1"/>
                        </a:solidFill>
                        <a:effectLst/>
                      </a:endParaRPr>
                    </a:p>
                  </a:txBody>
                  <a:tcPr marL="68580" marR="68580" marT="9525" marB="9525" anchor="ctr"/>
                </a:tc>
                <a:extLst>
                  <a:ext uri="{0D108BD9-81ED-4DB2-BD59-A6C34878D82A}">
                    <a16:rowId xmlns:a16="http://schemas.microsoft.com/office/drawing/2014/main" val="3273281362"/>
                  </a:ext>
                </a:extLst>
              </a:tr>
              <a:tr h="168787">
                <a:tc>
                  <a:txBody>
                    <a:bodyPr/>
                    <a:lstStyle/>
                    <a:p>
                      <a:r>
                        <a:rPr lang="en-US" sz="1600" dirty="0">
                          <a:effectLst/>
                        </a:rPr>
                        <a:t>RITS</a:t>
                      </a:r>
                    </a:p>
                  </a:txBody>
                  <a:tcPr marL="68580" marR="68580" marT="9525" marB="9525" anchor="ctr"/>
                </a:tc>
                <a:tc>
                  <a:txBody>
                    <a:bodyPr/>
                    <a:lstStyle/>
                    <a:p>
                      <a:r>
                        <a:rPr lang="en-US" sz="1600" u="sng" dirty="0">
                          <a:solidFill>
                            <a:schemeClr val="accent1"/>
                          </a:solidFill>
                          <a:effectLst/>
                          <a:hlinkClick r:id="rId9">
                            <a:extLst>
                              <a:ext uri="{A12FA001-AC4F-418D-AE19-62706E023703}">
                                <ahyp:hlinkClr xmlns:ahyp="http://schemas.microsoft.com/office/drawing/2018/hyperlinkcolor" val="tx"/>
                              </a:ext>
                            </a:extLst>
                          </a:hlinkClick>
                        </a:rPr>
                        <a:t>RITS@cde.state.co.us</a:t>
                      </a:r>
                      <a:endParaRPr lang="en-US" sz="1600" dirty="0">
                        <a:solidFill>
                          <a:schemeClr val="accent1"/>
                        </a:solidFill>
                        <a:effectLst/>
                      </a:endParaRPr>
                    </a:p>
                  </a:txBody>
                  <a:tcPr marL="68580" marR="68580" marT="9525" marB="9525" anchor="ctr"/>
                </a:tc>
                <a:extLst>
                  <a:ext uri="{0D108BD9-81ED-4DB2-BD59-A6C34878D82A}">
                    <a16:rowId xmlns:a16="http://schemas.microsoft.com/office/drawing/2014/main" val="1924087338"/>
                  </a:ext>
                </a:extLst>
              </a:tr>
              <a:tr h="168787">
                <a:tc>
                  <a:txBody>
                    <a:bodyPr/>
                    <a:lstStyle/>
                    <a:p>
                      <a:r>
                        <a:rPr lang="en-US" sz="1600" dirty="0">
                          <a:effectLst/>
                        </a:rPr>
                        <a:t>Special Ed December Count</a:t>
                      </a:r>
                    </a:p>
                  </a:txBody>
                  <a:tcPr marL="68580" marR="68580" marT="9525" marB="9525" anchor="ctr"/>
                </a:tc>
                <a:tc>
                  <a:txBody>
                    <a:bodyPr/>
                    <a:lstStyle/>
                    <a:p>
                      <a:r>
                        <a:rPr lang="en-US" sz="1600" u="sng" dirty="0">
                          <a:solidFill>
                            <a:schemeClr val="accent1"/>
                          </a:solidFill>
                          <a:effectLst/>
                          <a:hlinkClick r:id="rId10">
                            <a:extLst>
                              <a:ext uri="{A12FA001-AC4F-418D-AE19-62706E023703}">
                                <ahyp:hlinkClr xmlns:ahyp="http://schemas.microsoft.com/office/drawing/2018/hyperlinkcolor" val="tx"/>
                              </a:ext>
                            </a:extLst>
                          </a:hlinkClick>
                        </a:rPr>
                        <a:t>SpedDecCount@cde.state.co.us</a:t>
                      </a:r>
                      <a:endParaRPr lang="en-US" sz="1600" dirty="0">
                        <a:solidFill>
                          <a:schemeClr val="accent1"/>
                        </a:solidFill>
                        <a:effectLst/>
                      </a:endParaRPr>
                    </a:p>
                  </a:txBody>
                  <a:tcPr marL="68580" marR="68580" marT="9525" marB="9525" anchor="ctr"/>
                </a:tc>
                <a:extLst>
                  <a:ext uri="{0D108BD9-81ED-4DB2-BD59-A6C34878D82A}">
                    <a16:rowId xmlns:a16="http://schemas.microsoft.com/office/drawing/2014/main" val="2197334546"/>
                  </a:ext>
                </a:extLst>
              </a:tr>
              <a:tr h="168787">
                <a:tc>
                  <a:txBody>
                    <a:bodyPr/>
                    <a:lstStyle/>
                    <a:p>
                      <a:r>
                        <a:rPr lang="en-US" sz="1600" dirty="0">
                          <a:effectLst/>
                        </a:rPr>
                        <a:t>Special Ed Discipline</a:t>
                      </a:r>
                    </a:p>
                  </a:txBody>
                  <a:tcPr marL="68580" marR="68580" marT="9525" marB="9525" anchor="ctr"/>
                </a:tc>
                <a:tc>
                  <a:txBody>
                    <a:bodyPr/>
                    <a:lstStyle/>
                    <a:p>
                      <a:r>
                        <a:rPr lang="en-US" sz="1600" u="sng" dirty="0">
                          <a:solidFill>
                            <a:schemeClr val="accent1"/>
                          </a:solidFill>
                          <a:effectLst/>
                          <a:hlinkClick r:id="rId11">
                            <a:extLst>
                              <a:ext uri="{A12FA001-AC4F-418D-AE19-62706E023703}">
                                <ahyp:hlinkClr xmlns:ahyp="http://schemas.microsoft.com/office/drawing/2018/hyperlinkcolor" val="tx"/>
                              </a:ext>
                            </a:extLst>
                          </a:hlinkClick>
                        </a:rPr>
                        <a:t>SpedDiscipline@cde.state.co.us</a:t>
                      </a:r>
                      <a:endParaRPr lang="en-US" sz="1600" dirty="0">
                        <a:solidFill>
                          <a:schemeClr val="accent1"/>
                        </a:solidFill>
                        <a:effectLst/>
                      </a:endParaRPr>
                    </a:p>
                  </a:txBody>
                  <a:tcPr marL="68580" marR="68580" marT="9525" marB="9525" anchor="ctr"/>
                </a:tc>
                <a:extLst>
                  <a:ext uri="{0D108BD9-81ED-4DB2-BD59-A6C34878D82A}">
                    <a16:rowId xmlns:a16="http://schemas.microsoft.com/office/drawing/2014/main" val="3441085720"/>
                  </a:ext>
                </a:extLst>
              </a:tr>
              <a:tr h="168787">
                <a:tc>
                  <a:txBody>
                    <a:bodyPr/>
                    <a:lstStyle/>
                    <a:p>
                      <a:r>
                        <a:rPr lang="en-US" sz="1600" dirty="0">
                          <a:effectLst/>
                        </a:rPr>
                        <a:t>Special Ed End of Year</a:t>
                      </a:r>
                    </a:p>
                  </a:txBody>
                  <a:tcPr marL="68580" marR="68580" marT="9525" marB="9525" anchor="ctr"/>
                </a:tc>
                <a:tc>
                  <a:txBody>
                    <a:bodyPr/>
                    <a:lstStyle/>
                    <a:p>
                      <a:r>
                        <a:rPr lang="en-US" sz="1600" u="sng" dirty="0">
                          <a:solidFill>
                            <a:schemeClr val="accent1"/>
                          </a:solidFill>
                          <a:effectLst/>
                          <a:hlinkClick r:id="rId12">
                            <a:extLst>
                              <a:ext uri="{A12FA001-AC4F-418D-AE19-62706E023703}">
                                <ahyp:hlinkClr xmlns:ahyp="http://schemas.microsoft.com/office/drawing/2018/hyperlinkcolor" val="tx"/>
                              </a:ext>
                            </a:extLst>
                          </a:hlinkClick>
                        </a:rPr>
                        <a:t>SpedEndOfYear@cde.state.co.us</a:t>
                      </a:r>
                      <a:endParaRPr lang="en-US" sz="1600" dirty="0">
                        <a:solidFill>
                          <a:schemeClr val="accent1"/>
                        </a:solidFill>
                        <a:effectLst/>
                      </a:endParaRPr>
                    </a:p>
                  </a:txBody>
                  <a:tcPr marL="68580" marR="68580" marT="9525" marB="9525" anchor="ctr"/>
                </a:tc>
                <a:extLst>
                  <a:ext uri="{0D108BD9-81ED-4DB2-BD59-A6C34878D82A}">
                    <a16:rowId xmlns:a16="http://schemas.microsoft.com/office/drawing/2014/main" val="84494121"/>
                  </a:ext>
                </a:extLst>
              </a:tr>
              <a:tr h="168787">
                <a:tc>
                  <a:txBody>
                    <a:bodyPr/>
                    <a:lstStyle/>
                    <a:p>
                      <a:r>
                        <a:rPr lang="en-US" sz="1600" dirty="0">
                          <a:effectLst/>
                        </a:rPr>
                        <a:t>Staff Evaluation</a:t>
                      </a:r>
                    </a:p>
                  </a:txBody>
                  <a:tcPr marL="68580" marR="68580" marT="9525" marB="9525" anchor="ctr"/>
                </a:tc>
                <a:tc>
                  <a:txBody>
                    <a:bodyPr/>
                    <a:lstStyle/>
                    <a:p>
                      <a:r>
                        <a:rPr lang="en-US" sz="1600" u="sng" dirty="0">
                          <a:solidFill>
                            <a:schemeClr val="accent1"/>
                          </a:solidFill>
                          <a:effectLst/>
                          <a:hlinkClick r:id="rId13">
                            <a:extLst>
                              <a:ext uri="{A12FA001-AC4F-418D-AE19-62706E023703}">
                                <ahyp:hlinkClr xmlns:ahyp="http://schemas.microsoft.com/office/drawing/2018/hyperlinkcolor" val="tx"/>
                              </a:ext>
                            </a:extLst>
                          </a:hlinkClick>
                        </a:rPr>
                        <a:t>StaffEvaluation@cde.state.co.us</a:t>
                      </a:r>
                      <a:endParaRPr lang="en-US" sz="1600" dirty="0">
                        <a:solidFill>
                          <a:schemeClr val="accent1"/>
                        </a:solidFill>
                        <a:effectLst/>
                      </a:endParaRPr>
                    </a:p>
                  </a:txBody>
                  <a:tcPr marL="68580" marR="68580" marT="9525" marB="9525" anchor="ctr"/>
                </a:tc>
                <a:extLst>
                  <a:ext uri="{0D108BD9-81ED-4DB2-BD59-A6C34878D82A}">
                    <a16:rowId xmlns:a16="http://schemas.microsoft.com/office/drawing/2014/main" val="989509517"/>
                  </a:ext>
                </a:extLst>
              </a:tr>
              <a:tr h="168787">
                <a:tc>
                  <a:txBody>
                    <a:bodyPr/>
                    <a:lstStyle/>
                    <a:p>
                      <a:r>
                        <a:rPr lang="en-US" sz="1600" dirty="0">
                          <a:effectLst/>
                        </a:rPr>
                        <a:t>Student Discipline Snapshot</a:t>
                      </a:r>
                    </a:p>
                  </a:txBody>
                  <a:tcPr marL="68580" marR="68580" marT="9525" marB="9525" anchor="ctr"/>
                </a:tc>
                <a:tc>
                  <a:txBody>
                    <a:bodyPr/>
                    <a:lstStyle/>
                    <a:p>
                      <a:r>
                        <a:rPr lang="en-US" sz="1600" u="sng" dirty="0">
                          <a:solidFill>
                            <a:schemeClr val="accent1"/>
                          </a:solidFill>
                          <a:effectLst/>
                          <a:hlinkClick r:id="rId14">
                            <a:extLst>
                              <a:ext uri="{A12FA001-AC4F-418D-AE19-62706E023703}">
                                <ahyp:hlinkClr xmlns:ahyp="http://schemas.microsoft.com/office/drawing/2018/hyperlinkcolor" val="tx"/>
                              </a:ext>
                            </a:extLst>
                          </a:hlinkClick>
                        </a:rPr>
                        <a:t>StudentDiscipline@cde.state.co.us</a:t>
                      </a:r>
                      <a:endParaRPr lang="en-US" sz="1600" dirty="0">
                        <a:solidFill>
                          <a:schemeClr val="accent1"/>
                        </a:solidFill>
                        <a:effectLst/>
                      </a:endParaRPr>
                    </a:p>
                  </a:txBody>
                  <a:tcPr marL="68580" marR="68580" marT="9525" marB="9525" anchor="ctr"/>
                </a:tc>
                <a:extLst>
                  <a:ext uri="{0D108BD9-81ED-4DB2-BD59-A6C34878D82A}">
                    <a16:rowId xmlns:a16="http://schemas.microsoft.com/office/drawing/2014/main" val="4201538851"/>
                  </a:ext>
                </a:extLst>
              </a:tr>
              <a:tr h="168787">
                <a:tc>
                  <a:txBody>
                    <a:bodyPr/>
                    <a:lstStyle/>
                    <a:p>
                      <a:r>
                        <a:rPr lang="en-US" sz="1600" dirty="0">
                          <a:effectLst/>
                        </a:rPr>
                        <a:t>Student End of Year</a:t>
                      </a:r>
                    </a:p>
                  </a:txBody>
                  <a:tcPr marL="68580" marR="68580" marT="9525" marB="9525" anchor="ctr"/>
                </a:tc>
                <a:tc>
                  <a:txBody>
                    <a:bodyPr/>
                    <a:lstStyle/>
                    <a:p>
                      <a:r>
                        <a:rPr lang="en-US" sz="1600" dirty="0">
                          <a:solidFill>
                            <a:schemeClr val="accent1"/>
                          </a:solidFill>
                          <a:effectLst/>
                          <a:hlinkClick r:id="rId15">
                            <a:extLst>
                              <a:ext uri="{A12FA001-AC4F-418D-AE19-62706E023703}">
                                <ahyp:hlinkClr xmlns:ahyp="http://schemas.microsoft.com/office/drawing/2018/hyperlinkcolor" val="tx"/>
                              </a:ext>
                            </a:extLst>
                          </a:hlinkClick>
                        </a:rPr>
                        <a:t>StudentEndOfYear@cde.state.co.us</a:t>
                      </a:r>
                      <a:r>
                        <a:rPr lang="en-US" sz="1600" dirty="0">
                          <a:solidFill>
                            <a:schemeClr val="accent1"/>
                          </a:solidFill>
                          <a:effectLst/>
                        </a:rPr>
                        <a:t> </a:t>
                      </a:r>
                    </a:p>
                  </a:txBody>
                  <a:tcPr marL="68580" marR="68580" marT="9525" marB="9525" anchor="ctr"/>
                </a:tc>
                <a:extLst>
                  <a:ext uri="{0D108BD9-81ED-4DB2-BD59-A6C34878D82A}">
                    <a16:rowId xmlns:a16="http://schemas.microsoft.com/office/drawing/2014/main" val="4247491583"/>
                  </a:ext>
                </a:extLst>
              </a:tr>
              <a:tr h="168787">
                <a:tc>
                  <a:txBody>
                    <a:bodyPr/>
                    <a:lstStyle/>
                    <a:p>
                      <a:r>
                        <a:rPr lang="en-US" sz="1600" dirty="0">
                          <a:effectLst/>
                        </a:rPr>
                        <a:t>Student October Count</a:t>
                      </a:r>
                    </a:p>
                  </a:txBody>
                  <a:tcPr marL="68580" marR="68580" marT="9525" marB="9525" anchor="ctr"/>
                </a:tc>
                <a:tc>
                  <a:txBody>
                    <a:bodyPr/>
                    <a:lstStyle/>
                    <a:p>
                      <a:r>
                        <a:rPr lang="en-US" sz="1600" u="sng" dirty="0">
                          <a:solidFill>
                            <a:schemeClr val="accent1"/>
                          </a:solidFill>
                          <a:effectLst/>
                          <a:hlinkClick r:id="rId16">
                            <a:extLst>
                              <a:ext uri="{A12FA001-AC4F-418D-AE19-62706E023703}">
                                <ahyp:hlinkClr xmlns:ahyp="http://schemas.microsoft.com/office/drawing/2018/hyperlinkcolor" val="tx"/>
                              </a:ext>
                            </a:extLst>
                          </a:hlinkClick>
                        </a:rPr>
                        <a:t>StudentOctober@cde.state.co.us</a:t>
                      </a:r>
                      <a:endParaRPr lang="en-US" sz="1600" dirty="0">
                        <a:solidFill>
                          <a:schemeClr val="accent1"/>
                        </a:solidFill>
                        <a:effectLst/>
                      </a:endParaRPr>
                    </a:p>
                  </a:txBody>
                  <a:tcPr marL="68580" marR="68580" marT="9525" marB="9525" anchor="ctr"/>
                </a:tc>
                <a:extLst>
                  <a:ext uri="{0D108BD9-81ED-4DB2-BD59-A6C34878D82A}">
                    <a16:rowId xmlns:a16="http://schemas.microsoft.com/office/drawing/2014/main" val="2814692743"/>
                  </a:ext>
                </a:extLst>
              </a:tr>
              <a:tr h="168787">
                <a:tc>
                  <a:txBody>
                    <a:bodyPr/>
                    <a:lstStyle/>
                    <a:p>
                      <a:r>
                        <a:rPr lang="en-US" sz="1600" dirty="0">
                          <a:effectLst/>
                        </a:rPr>
                        <a:t>Teacher Student Data Link</a:t>
                      </a:r>
                    </a:p>
                  </a:txBody>
                  <a:tcPr marL="68580" marR="68580" marT="9525" marB="9525" anchor="ctr"/>
                </a:tc>
                <a:tc>
                  <a:txBody>
                    <a:bodyPr/>
                    <a:lstStyle/>
                    <a:p>
                      <a:r>
                        <a:rPr lang="en-US" sz="1600" u="sng" dirty="0">
                          <a:solidFill>
                            <a:schemeClr val="accent1"/>
                          </a:solidFill>
                          <a:effectLst/>
                          <a:hlinkClick r:id="rId17">
                            <a:extLst>
                              <a:ext uri="{A12FA001-AC4F-418D-AE19-62706E023703}">
                                <ahyp:hlinkClr xmlns:ahyp="http://schemas.microsoft.com/office/drawing/2018/hyperlinkcolor" val="tx"/>
                              </a:ext>
                            </a:extLst>
                          </a:hlinkClick>
                        </a:rPr>
                        <a:t>TeacherStudentDataLink@cde.state.co.us</a:t>
                      </a:r>
                      <a:endParaRPr lang="en-US" sz="1600" dirty="0">
                        <a:solidFill>
                          <a:schemeClr val="accent1"/>
                        </a:solidFill>
                        <a:effectLst/>
                      </a:endParaRPr>
                    </a:p>
                  </a:txBody>
                  <a:tcPr marL="68580" marR="68580" marT="9525" marB="9525" anchor="ctr"/>
                </a:tc>
                <a:extLst>
                  <a:ext uri="{0D108BD9-81ED-4DB2-BD59-A6C34878D82A}">
                    <a16:rowId xmlns:a16="http://schemas.microsoft.com/office/drawing/2014/main" val="3143807525"/>
                  </a:ext>
                </a:extLst>
              </a:tr>
            </a:tbl>
          </a:graphicData>
        </a:graphic>
      </p:graphicFrame>
      <p:sp>
        <p:nvSpPr>
          <p:cNvPr id="4" name="Slide Number Placeholder 3">
            <a:extLst>
              <a:ext uri="{FF2B5EF4-FFF2-40B4-BE49-F238E27FC236}">
                <a16:creationId xmlns:a16="http://schemas.microsoft.com/office/drawing/2014/main" id="{7C56A954-19C7-14D6-F4C9-DDCFBDFDFD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mn-ea"/>
              <a:cs typeface="+mn-cs"/>
            </a:endParaRPr>
          </a:p>
        </p:txBody>
      </p:sp>
      <p:pic>
        <p:nvPicPr>
          <p:cNvPr id="23" name="Graphic 22">
            <a:extLst>
              <a:ext uri="{FF2B5EF4-FFF2-40B4-BE49-F238E27FC236}">
                <a16:creationId xmlns:a16="http://schemas.microsoft.com/office/drawing/2014/main" id="{DF7E0F83-4F6F-EAD5-F2A7-85C265612A8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951" y="111124"/>
            <a:ext cx="719137" cy="719137"/>
          </a:xfrm>
          <a:prstGeom prst="rect">
            <a:avLst/>
          </a:prstGeom>
        </p:spPr>
      </p:pic>
    </p:spTree>
    <p:extLst>
      <p:ext uri="{BB962C8B-B14F-4D97-AF65-F5344CB8AC3E}">
        <p14:creationId xmlns:p14="http://schemas.microsoft.com/office/powerpoint/2010/main" val="313565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dirty="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dirty="0">
                <a:solidFill>
                  <a:schemeClr val="bg1"/>
                </a:solidFill>
              </a:rPr>
              <a:t>Student Personally Identifiable Information (PII) is defined by state and federal laws as information that, alone or in combination, personally identifies an individual</a:t>
            </a:r>
          </a:p>
          <a:p>
            <a:pPr lvl="1"/>
            <a:r>
              <a:rPr lang="en-US" sz="1700" dirty="0">
                <a:solidFill>
                  <a:schemeClr val="bg1"/>
                </a:solidFill>
              </a:rPr>
              <a:t>This includes direct identifiers </a:t>
            </a:r>
            <a:br>
              <a:rPr lang="en-US" sz="1700" dirty="0">
                <a:solidFill>
                  <a:schemeClr val="bg1"/>
                </a:solidFill>
              </a:rPr>
            </a:br>
            <a:r>
              <a:rPr lang="en-US" sz="1700" dirty="0">
                <a:solidFill>
                  <a:schemeClr val="bg1"/>
                </a:solidFill>
              </a:rPr>
              <a:t>(i.e. student and staff names, SASID, EDID, etc.)</a:t>
            </a:r>
          </a:p>
          <a:p>
            <a:pPr lvl="1"/>
            <a:r>
              <a:rPr lang="en-US" sz="1700" dirty="0">
                <a:solidFill>
                  <a:schemeClr val="bg1"/>
                </a:solidFill>
              </a:rPr>
              <a:t>Includes information that when combined is identifiable</a:t>
            </a:r>
          </a:p>
          <a:p>
            <a:r>
              <a:rPr lang="en-US" sz="1700" dirty="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bg1"/>
                </a:solidFill>
                <a:hlinkClick r:id="rId3"/>
              </a:rPr>
              <a:t>See the Data Privacy and Security website for </a:t>
            </a:r>
            <a:r>
              <a:rPr lang="en-US" sz="1800" dirty="0">
                <a:solidFill>
                  <a:schemeClr val="bg1"/>
                </a:solidFill>
                <a:hlinkClick r:id="rId3"/>
              </a:rPr>
              <a:t>prepared guidance on how to comply with this and other privacy laws.</a:t>
            </a:r>
            <a:endParaRPr lang="en-US" dirty="0"/>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dirty="0"/>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dirty="0"/>
              <a:t>Use secure methods to transfer any PII to CDE</a:t>
            </a:r>
          </a:p>
          <a:p>
            <a:pPr lvl="1"/>
            <a:r>
              <a:rPr lang="en-US" dirty="0"/>
              <a:t>Contact Data Collection leads with questions about how to transmit PII securely</a:t>
            </a:r>
          </a:p>
          <a:p>
            <a:pPr lvl="2"/>
            <a:r>
              <a:rPr lang="en-US" sz="2600" b="1" dirty="0"/>
              <a:t>Each Data Collection leads maintains their own Syncplicity folders for specific collections, reach out to the collection lead for access</a:t>
            </a:r>
          </a:p>
          <a:p>
            <a:pPr lvl="1"/>
            <a:r>
              <a:rPr lang="en-US" dirty="0"/>
              <a:t>Use </a:t>
            </a:r>
            <a:r>
              <a:rPr lang="en-US" dirty="0">
                <a:hlinkClick r:id="rId2"/>
              </a:rPr>
              <a:t>Syncplicity</a:t>
            </a:r>
            <a:r>
              <a:rPr lang="en-US" dirty="0"/>
              <a:t> to encrypt emails to CDE</a:t>
            </a:r>
          </a:p>
          <a:p>
            <a:r>
              <a:rPr lang="en-US" dirty="0"/>
              <a:t>Avoid sending PII via unencrypted email or to unsecured faxes when sharing data between or within districts</a:t>
            </a:r>
          </a:p>
          <a:p>
            <a:pPr lvl="1"/>
            <a:r>
              <a:rPr lang="en-US" dirty="0"/>
              <a:t>Use </a:t>
            </a:r>
            <a:r>
              <a:rPr lang="en-US" dirty="0">
                <a:hlinkClick r:id="rId2"/>
              </a:rPr>
              <a:t>Syncplicity</a:t>
            </a:r>
            <a:r>
              <a:rPr lang="en-US" dirty="0"/>
              <a:t> to encrypt emails to CDE</a:t>
            </a:r>
          </a:p>
          <a:p>
            <a:r>
              <a:rPr lang="en-US" dirty="0"/>
              <a:t>Check local policies for restrictions, requirements, etc. regarding PII</a:t>
            </a:r>
          </a:p>
          <a:p>
            <a:pPr lvl="1"/>
            <a:r>
              <a:rPr lang="en-US" dirty="0"/>
              <a:t>Do not use PII in trainings, presentations, etc.</a:t>
            </a:r>
          </a:p>
          <a:p>
            <a:pPr lvl="1"/>
            <a:r>
              <a:rPr lang="en-US" dirty="0"/>
              <a:t>Do not share PII with unauthorized individuals</a:t>
            </a:r>
          </a:p>
          <a:p>
            <a:pPr lvl="1"/>
            <a:r>
              <a:rPr lang="en-US" dirty="0"/>
              <a:t>Do not share passwords</a:t>
            </a:r>
          </a:p>
          <a:p>
            <a:pPr lvl="1"/>
            <a:r>
              <a:rPr lang="en-US" dirty="0"/>
              <a:t>Follow local policies when transmitting PII to any third party</a:t>
            </a:r>
          </a:p>
          <a:p>
            <a:endParaRPr lang="en-US" dirty="0"/>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dirty="0"/>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dirty="0"/>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71759632"/>
              </p:ext>
            </p:extLst>
          </p:nvPr>
        </p:nvGraphicFramePr>
        <p:xfrm>
          <a:off x="838200" y="1554163"/>
          <a:ext cx="10515600" cy="2225040"/>
        </p:xfrm>
        <a:graphic>
          <a:graphicData uri="http://schemas.openxmlformats.org/drawingml/2006/table">
            <a:tbl>
              <a:tblPr firstRow="1" bandRow="1">
                <a:tableStyleId>{B301B821-A1FF-4177-AEE7-76D212191A09}</a:tableStyleId>
              </a:tblPr>
              <a:tblGrid>
                <a:gridCol w="6775580">
                  <a:extLst>
                    <a:ext uri="{9D8B030D-6E8A-4147-A177-3AD203B41FA5}">
                      <a16:colId xmlns:a16="http://schemas.microsoft.com/office/drawing/2014/main" val="2752842426"/>
                    </a:ext>
                  </a:extLst>
                </a:gridCol>
                <a:gridCol w="3740020">
                  <a:extLst>
                    <a:ext uri="{9D8B030D-6E8A-4147-A177-3AD203B41FA5}">
                      <a16:colId xmlns:a16="http://schemas.microsoft.com/office/drawing/2014/main" val="1024392638"/>
                    </a:ext>
                  </a:extLst>
                </a:gridCol>
              </a:tblGrid>
              <a:tr h="370840">
                <a:tc>
                  <a:txBody>
                    <a:bodyPr/>
                    <a:lstStyle/>
                    <a:p>
                      <a:r>
                        <a:rPr lang="en-US" dirty="0"/>
                        <a:t>Agenda Topic</a:t>
                      </a:r>
                    </a:p>
                  </a:txBody>
                  <a:tcPr/>
                </a:tc>
                <a:tc>
                  <a:txBody>
                    <a:bodyPr/>
                    <a:lstStyle/>
                    <a:p>
                      <a:r>
                        <a:rPr lang="en-US" dirty="0"/>
                        <a:t>Presenter</a:t>
                      </a:r>
                    </a:p>
                  </a:txBody>
                  <a:tcPr/>
                </a:tc>
                <a:extLst>
                  <a:ext uri="{0D108BD9-81ED-4DB2-BD59-A6C34878D82A}">
                    <a16:rowId xmlns:a16="http://schemas.microsoft.com/office/drawing/2014/main" val="1919669085"/>
                  </a:ext>
                </a:extLst>
              </a:tr>
              <a:tr h="370840">
                <a:tc>
                  <a:txBody>
                    <a:bodyPr/>
                    <a:lstStyle/>
                    <a:p>
                      <a:r>
                        <a:rPr lang="en-US" dirty="0"/>
                        <a:t>Open Data Collections and Upcoming Deadlines in Data Pipeline</a:t>
                      </a:r>
                    </a:p>
                  </a:txBody>
                  <a:tcPr/>
                </a:tc>
                <a:tc>
                  <a:txBody>
                    <a:bodyPr/>
                    <a:lstStyle/>
                    <a:p>
                      <a:endParaRPr lang="en-US" dirty="0"/>
                    </a:p>
                  </a:txBody>
                  <a:tcPr/>
                </a:tc>
                <a:extLst>
                  <a:ext uri="{0D108BD9-81ED-4DB2-BD59-A6C34878D82A}">
                    <a16:rowId xmlns:a16="http://schemas.microsoft.com/office/drawing/2014/main" val="3697144484"/>
                  </a:ext>
                </a:extLst>
              </a:tr>
              <a:tr h="370840">
                <a:tc>
                  <a:txBody>
                    <a:bodyPr/>
                    <a:lstStyle/>
                    <a:p>
                      <a:r>
                        <a:rPr lang="en-US" dirty="0"/>
                        <a:t>Civil Rights Data Collection (CRDC)</a:t>
                      </a:r>
                    </a:p>
                  </a:txBody>
                  <a:tcPr/>
                </a:tc>
                <a:tc>
                  <a:txBody>
                    <a:bodyPr/>
                    <a:lstStyle/>
                    <a:p>
                      <a:r>
                        <a:rPr lang="en-US" dirty="0"/>
                        <a:t>Annette Severson</a:t>
                      </a:r>
                    </a:p>
                  </a:txBody>
                  <a:tcPr/>
                </a:tc>
                <a:extLst>
                  <a:ext uri="{0D108BD9-81ED-4DB2-BD59-A6C34878D82A}">
                    <a16:rowId xmlns:a16="http://schemas.microsoft.com/office/drawing/2014/main" val="2893289910"/>
                  </a:ext>
                </a:extLst>
              </a:tr>
              <a:tr h="370840">
                <a:tc>
                  <a:txBody>
                    <a:bodyPr/>
                    <a:lstStyle/>
                    <a:p>
                      <a:r>
                        <a:rPr lang="en-US" dirty="0"/>
                        <a:t>Student End of Year</a:t>
                      </a:r>
                    </a:p>
                  </a:txBody>
                  <a:tcPr/>
                </a:tc>
                <a:tc>
                  <a:txBody>
                    <a:bodyPr/>
                    <a:lstStyle/>
                    <a:p>
                      <a:r>
                        <a:rPr lang="en-US" dirty="0"/>
                        <a:t>Reagan Ward</a:t>
                      </a:r>
                    </a:p>
                  </a:txBody>
                  <a:tcPr/>
                </a:tc>
                <a:extLst>
                  <a:ext uri="{0D108BD9-81ED-4DB2-BD59-A6C34878D82A}">
                    <a16:rowId xmlns:a16="http://schemas.microsoft.com/office/drawing/2014/main" val="1986340527"/>
                  </a:ext>
                </a:extLst>
              </a:tr>
              <a:tr h="370840">
                <a:tc>
                  <a:txBody>
                    <a:bodyPr/>
                    <a:lstStyle/>
                    <a:p>
                      <a:r>
                        <a:rPr lang="en-US" dirty="0"/>
                        <a:t>Student Discipline</a:t>
                      </a:r>
                    </a:p>
                  </a:txBody>
                  <a:tcPr/>
                </a:tc>
                <a:tc>
                  <a:txBody>
                    <a:bodyPr/>
                    <a:lstStyle/>
                    <a:p>
                      <a:r>
                        <a:rPr lang="en-US" dirty="0"/>
                        <a:t>Dawna Gudka</a:t>
                      </a:r>
                    </a:p>
                  </a:txBody>
                  <a:tcPr/>
                </a:tc>
                <a:extLst>
                  <a:ext uri="{0D108BD9-81ED-4DB2-BD59-A6C34878D82A}">
                    <a16:rowId xmlns:a16="http://schemas.microsoft.com/office/drawing/2014/main" val="428251519"/>
                  </a:ext>
                </a:extLst>
              </a:tr>
              <a:tr h="370840">
                <a:tc>
                  <a:txBody>
                    <a:bodyPr/>
                    <a:lstStyle/>
                    <a:p>
                      <a:r>
                        <a:rPr lang="en-US" dirty="0"/>
                        <a:t>Summer EBT</a:t>
                      </a:r>
                    </a:p>
                  </a:txBody>
                  <a:tcPr/>
                </a:tc>
                <a:tc>
                  <a:txBody>
                    <a:bodyPr/>
                    <a:lstStyle/>
                    <a:p>
                      <a:r>
                        <a:rPr lang="en-US" dirty="0"/>
                        <a:t>Michelle Monge</a:t>
                      </a:r>
                    </a:p>
                  </a:txBody>
                  <a:tcPr/>
                </a:tc>
                <a:extLst>
                  <a:ext uri="{0D108BD9-81ED-4DB2-BD59-A6C34878D82A}">
                    <a16:rowId xmlns:a16="http://schemas.microsoft.com/office/drawing/2014/main" val="3881703633"/>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dirty="0"/>
              <a:t>Open Collections and </a:t>
            </a:r>
            <a:br>
              <a:rPr lang="en-US" dirty="0"/>
            </a:br>
            <a:r>
              <a:rPr lang="en-US" dirty="0"/>
              <a:t>Upcoming Deadlines in </a:t>
            </a:r>
            <a:br>
              <a:rPr lang="en-US" dirty="0"/>
            </a:br>
            <a:r>
              <a:rPr lang="en-US" dirty="0"/>
              <a:t>Data Pipeline</a:t>
            </a:r>
            <a:br>
              <a:rPr lang="en-US" dirty="0"/>
            </a:br>
            <a:endParaRPr lang="en-US" dirty="0"/>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dirty="0"/>
              <a:t>Open Collections and Upcoming Dates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4070694293"/>
              </p:ext>
            </p:extLst>
          </p:nvPr>
        </p:nvGraphicFramePr>
        <p:xfrm>
          <a:off x="838200" y="1554163"/>
          <a:ext cx="10515600" cy="4155440"/>
        </p:xfrm>
        <a:graphic>
          <a:graphicData uri="http://schemas.openxmlformats.org/drawingml/2006/table">
            <a:tbl>
              <a:tblPr firstRow="1" bandRow="1">
                <a:tableStyleId>{B301B821-A1FF-4177-AEE7-76D212191A09}</a:tableStyleId>
              </a:tblPr>
              <a:tblGrid>
                <a:gridCol w="2989521">
                  <a:extLst>
                    <a:ext uri="{9D8B030D-6E8A-4147-A177-3AD203B41FA5}">
                      <a16:colId xmlns:a16="http://schemas.microsoft.com/office/drawing/2014/main" val="4171366518"/>
                    </a:ext>
                  </a:extLst>
                </a:gridCol>
                <a:gridCol w="1584251">
                  <a:extLst>
                    <a:ext uri="{9D8B030D-6E8A-4147-A177-3AD203B41FA5}">
                      <a16:colId xmlns:a16="http://schemas.microsoft.com/office/drawing/2014/main" val="1379799228"/>
                    </a:ext>
                  </a:extLst>
                </a:gridCol>
                <a:gridCol w="1297172">
                  <a:extLst>
                    <a:ext uri="{9D8B030D-6E8A-4147-A177-3AD203B41FA5}">
                      <a16:colId xmlns:a16="http://schemas.microsoft.com/office/drawing/2014/main" val="677725610"/>
                    </a:ext>
                  </a:extLst>
                </a:gridCol>
                <a:gridCol w="4644656">
                  <a:extLst>
                    <a:ext uri="{9D8B030D-6E8A-4147-A177-3AD203B41FA5}">
                      <a16:colId xmlns:a16="http://schemas.microsoft.com/office/drawing/2014/main" val="4097725187"/>
                    </a:ext>
                  </a:extLst>
                </a:gridCol>
              </a:tblGrid>
              <a:tr h="370840">
                <a:tc>
                  <a:txBody>
                    <a:bodyPr/>
                    <a:lstStyle/>
                    <a:p>
                      <a:r>
                        <a:rPr lang="en-US" dirty="0"/>
                        <a:t>Name</a:t>
                      </a:r>
                    </a:p>
                  </a:txBody>
                  <a:tcPr/>
                </a:tc>
                <a:tc>
                  <a:txBody>
                    <a:bodyPr/>
                    <a:lstStyle/>
                    <a:p>
                      <a:r>
                        <a:rPr lang="en-US" dirty="0"/>
                        <a:t>Category</a:t>
                      </a:r>
                    </a:p>
                  </a:txBody>
                  <a:tcPr/>
                </a:tc>
                <a:tc>
                  <a:txBody>
                    <a:bodyPr/>
                    <a:lstStyle/>
                    <a:p>
                      <a:r>
                        <a:rPr lang="en-US" dirty="0"/>
                        <a:t>Status</a:t>
                      </a:r>
                    </a:p>
                  </a:txBody>
                  <a:tcPr/>
                </a:tc>
                <a:tc>
                  <a:txBody>
                    <a:bodyPr/>
                    <a:lstStyle/>
                    <a:p>
                      <a:r>
                        <a:rPr lang="en-US" dirty="0"/>
                        <a:t>Key Dates</a:t>
                      </a:r>
                    </a:p>
                  </a:txBody>
                  <a:tcPr/>
                </a:tc>
                <a:extLst>
                  <a:ext uri="{0D108BD9-81ED-4DB2-BD59-A6C34878D82A}">
                    <a16:rowId xmlns:a16="http://schemas.microsoft.com/office/drawing/2014/main" val="1617880596"/>
                  </a:ext>
                </a:extLst>
              </a:tr>
              <a:tr h="370840">
                <a:tc>
                  <a:txBody>
                    <a:bodyPr/>
                    <a:lstStyle/>
                    <a:p>
                      <a:r>
                        <a:rPr lang="en-US" sz="1800" b="1" dirty="0">
                          <a:solidFill>
                            <a:srgbClr val="0070C0"/>
                          </a:solidFill>
                          <a:hlinkClick r:id="rId2">
                            <a:extLst>
                              <a:ext uri="{A12FA001-AC4F-418D-AE19-62706E023703}">
                                <ahyp:hlinkClr xmlns:ahyp="http://schemas.microsoft.com/office/drawing/2018/hyperlinkcolor" val="tx"/>
                              </a:ext>
                            </a:extLst>
                          </a:hlinkClick>
                        </a:rPr>
                        <a:t>RITS</a:t>
                      </a:r>
                      <a:endParaRPr lang="en-US" sz="1800" b="1" dirty="0">
                        <a:solidFill>
                          <a:srgbClr val="0070C0"/>
                        </a:solidFill>
                      </a:endParaRPr>
                    </a:p>
                  </a:txBody>
                  <a:tcPr/>
                </a:tc>
                <a:tc>
                  <a:txBody>
                    <a:bodyPr/>
                    <a:lstStyle/>
                    <a:p>
                      <a:r>
                        <a:rPr lang="en-US" dirty="0"/>
                        <a:t>Year Round</a:t>
                      </a:r>
                    </a:p>
                  </a:txBody>
                  <a:tcPr/>
                </a:tc>
                <a:tc>
                  <a:txBody>
                    <a:bodyPr/>
                    <a:lstStyle/>
                    <a:p>
                      <a:r>
                        <a:rPr lang="en-US" dirty="0"/>
                        <a:t>Open</a:t>
                      </a:r>
                    </a:p>
                  </a:txBody>
                  <a:tcPr>
                    <a:solidFill>
                      <a:schemeClr val="accent3">
                        <a:lumMod val="40000"/>
                        <a:lumOff val="60000"/>
                      </a:schemeClr>
                    </a:solidFill>
                  </a:tcPr>
                </a:tc>
                <a:tc>
                  <a:txBody>
                    <a:bodyPr/>
                    <a:lstStyle/>
                    <a:p>
                      <a:endParaRPr lang="en-US" dirty="0"/>
                    </a:p>
                  </a:txBody>
                  <a:tcPr/>
                </a:tc>
                <a:extLst>
                  <a:ext uri="{0D108BD9-81ED-4DB2-BD59-A6C34878D82A}">
                    <a16:rowId xmlns:a16="http://schemas.microsoft.com/office/drawing/2014/main" val="1232523992"/>
                  </a:ext>
                </a:extLst>
              </a:tr>
              <a:tr h="370840">
                <a:tc>
                  <a:txBody>
                    <a:bodyPr/>
                    <a:lstStyle/>
                    <a:p>
                      <a:r>
                        <a:rPr lang="en-US" sz="1800" b="1" dirty="0">
                          <a:solidFill>
                            <a:srgbClr val="0070C0"/>
                          </a:solidFill>
                          <a:hlinkClick r:id="rId3">
                            <a:extLst>
                              <a:ext uri="{A12FA001-AC4F-418D-AE19-62706E023703}">
                                <ahyp:hlinkClr xmlns:ahyp="http://schemas.microsoft.com/office/drawing/2018/hyperlinkcolor" val="tx"/>
                              </a:ext>
                            </a:extLst>
                          </a:hlinkClick>
                        </a:rPr>
                        <a:t>EDIS</a:t>
                      </a:r>
                      <a:endParaRPr lang="en-US" sz="1800" b="1" dirty="0">
                        <a:solidFill>
                          <a:srgbClr val="0070C0"/>
                        </a:solidFill>
                      </a:endParaRPr>
                    </a:p>
                  </a:txBody>
                  <a:tcPr/>
                </a:tc>
                <a:tc>
                  <a:txBody>
                    <a:bodyPr/>
                    <a:lstStyle/>
                    <a:p>
                      <a:r>
                        <a:rPr lang="en-US" dirty="0"/>
                        <a:t>Year Round</a:t>
                      </a:r>
                    </a:p>
                  </a:txBody>
                  <a:tcPr/>
                </a:tc>
                <a:tc>
                  <a:txBody>
                    <a:bodyPr/>
                    <a:lstStyle/>
                    <a:p>
                      <a:r>
                        <a:rPr lang="en-US" dirty="0"/>
                        <a:t>Open</a:t>
                      </a:r>
                    </a:p>
                  </a:txBody>
                  <a:tcPr>
                    <a:solidFill>
                      <a:schemeClr val="accent3">
                        <a:lumMod val="40000"/>
                        <a:lumOff val="60000"/>
                      </a:schemeClr>
                    </a:solidFill>
                  </a:tcPr>
                </a:tc>
                <a:tc>
                  <a:txBody>
                    <a:bodyPr/>
                    <a:lstStyle/>
                    <a:p>
                      <a:endParaRPr lang="en-US" dirty="0"/>
                    </a:p>
                  </a:txBody>
                  <a:tcPr/>
                </a:tc>
                <a:extLst>
                  <a:ext uri="{0D108BD9-81ED-4DB2-BD59-A6C34878D82A}">
                    <a16:rowId xmlns:a16="http://schemas.microsoft.com/office/drawing/2014/main" val="293840581"/>
                  </a:ext>
                </a:extLst>
              </a:tr>
              <a:tr h="370840">
                <a:tc>
                  <a:txBody>
                    <a:bodyPr/>
                    <a:lstStyle/>
                    <a:p>
                      <a:pPr marL="0" algn="l" defTabSz="914400" rtl="0" eaLnBrk="1" latinLnBrk="0" hangingPunct="1"/>
                      <a:r>
                        <a:rPr lang="en-US" sz="1800" b="1" kern="1200" dirty="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800" b="1" kern="1200" dirty="0">
                        <a:solidFill>
                          <a:srgbClr val="0070C0"/>
                        </a:solidFill>
                        <a:latin typeface="+mn-lt"/>
                        <a:ea typeface="+mn-ea"/>
                        <a:cs typeface="+mn-cs"/>
                      </a:endParaRPr>
                    </a:p>
                  </a:txBody>
                  <a:tcPr/>
                </a:tc>
                <a:tc>
                  <a:txBody>
                    <a:bodyPr/>
                    <a:lstStyle/>
                    <a:p>
                      <a:r>
                        <a:rPr lang="en-US" dirty="0"/>
                        <a:t>Year Round</a:t>
                      </a:r>
                    </a:p>
                  </a:txBody>
                  <a:tcPr/>
                </a:tc>
                <a:tc>
                  <a:txBody>
                    <a:bodyPr/>
                    <a:lstStyle/>
                    <a:p>
                      <a:r>
                        <a:rPr lang="en-US" dirty="0"/>
                        <a:t>Open</a:t>
                      </a:r>
                    </a:p>
                  </a:txBody>
                  <a:tcPr>
                    <a:solidFill>
                      <a:schemeClr val="accent3">
                        <a:lumMod val="40000"/>
                        <a:lumOff val="60000"/>
                      </a:schemeClr>
                    </a:solidFill>
                  </a:tcPr>
                </a:tc>
                <a:tc>
                  <a:txBody>
                    <a:bodyPr/>
                    <a:lstStyle/>
                    <a:p>
                      <a:pPr marL="285750" indent="-285750">
                        <a:buFont typeface="Arial" panose="020B0604020202020204" pitchFamily="34" charset="0"/>
                        <a:buChar char="•"/>
                      </a:pPr>
                      <a:r>
                        <a:rPr lang="en-US" dirty="0"/>
                        <a:t>Reduced Academic Calendar Applications</a:t>
                      </a:r>
                    </a:p>
                    <a:p>
                      <a:pPr marL="742950" lvl="1" indent="-285750">
                        <a:buFont typeface="Arial" panose="020B0604020202020204" pitchFamily="34" charset="0"/>
                        <a:buChar char="•"/>
                      </a:pPr>
                      <a:r>
                        <a:rPr lang="en-US" dirty="0"/>
                        <a:t>3/6/2024 to 5/10/2024</a:t>
                      </a:r>
                    </a:p>
                    <a:p>
                      <a:pPr marL="285750" indent="-285750">
                        <a:buFont typeface="Arial" panose="020B0604020202020204" pitchFamily="34" charset="0"/>
                        <a:buChar char="•"/>
                      </a:pPr>
                      <a:r>
                        <a:rPr lang="en-US" dirty="0"/>
                        <a:t>School Code Change Requests</a:t>
                      </a:r>
                    </a:p>
                    <a:p>
                      <a:pPr marL="742950" lvl="1" indent="-285750">
                        <a:buFont typeface="Arial" panose="020B0604020202020204" pitchFamily="34" charset="0"/>
                        <a:buChar char="•"/>
                      </a:pPr>
                      <a:r>
                        <a:rPr lang="en-US" dirty="0"/>
                        <a:t>2/5/2024 to 6/28/2024</a:t>
                      </a:r>
                    </a:p>
                  </a:txBody>
                  <a:tcPr/>
                </a:tc>
                <a:extLst>
                  <a:ext uri="{0D108BD9-81ED-4DB2-BD59-A6C34878D82A}">
                    <a16:rowId xmlns:a16="http://schemas.microsoft.com/office/drawing/2014/main" val="3547505821"/>
                  </a:ext>
                </a:extLst>
              </a:tr>
              <a:tr h="370840">
                <a:tc>
                  <a:txBody>
                    <a:bodyPr/>
                    <a:lstStyle/>
                    <a:p>
                      <a:r>
                        <a:rPr lang="en-US" sz="1800" b="1" dirty="0">
                          <a:solidFill>
                            <a:srgbClr val="0070C0"/>
                          </a:solidFill>
                          <a:hlinkClick r:id="rId5">
                            <a:extLst>
                              <a:ext uri="{A12FA001-AC4F-418D-AE19-62706E023703}">
                                <ahyp:hlinkClr xmlns:ahyp="http://schemas.microsoft.com/office/drawing/2018/hyperlinkcolor" val="tx"/>
                              </a:ext>
                            </a:extLst>
                          </a:hlinkClick>
                        </a:rPr>
                        <a:t>Student</a:t>
                      </a:r>
                      <a:endParaRPr lang="en-US" sz="1800" b="1" dirty="0">
                        <a:solidFill>
                          <a:srgbClr val="0070C0"/>
                        </a:solidFill>
                      </a:endParaRPr>
                    </a:p>
                  </a:txBody>
                  <a:tcPr/>
                </a:tc>
                <a:tc>
                  <a:txBody>
                    <a:bodyPr/>
                    <a:lstStyle/>
                    <a:p>
                      <a:r>
                        <a:rPr lang="en-US" dirty="0"/>
                        <a:t>Interchange</a:t>
                      </a:r>
                    </a:p>
                  </a:txBody>
                  <a:tcPr/>
                </a:tc>
                <a:tc>
                  <a:txBody>
                    <a:bodyPr/>
                    <a:lstStyle/>
                    <a:p>
                      <a:r>
                        <a:rPr lang="en-US" dirty="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Interim Deadline: 4/11/24 upload initial GG file</a:t>
                      </a:r>
                    </a:p>
                  </a:txBody>
                  <a:tcPr/>
                </a:tc>
                <a:extLst>
                  <a:ext uri="{0D108BD9-81ED-4DB2-BD59-A6C34878D82A}">
                    <a16:rowId xmlns:a16="http://schemas.microsoft.com/office/drawing/2014/main" val="3826964883"/>
                  </a:ext>
                </a:extLst>
              </a:tr>
              <a:tr h="370840">
                <a:tc>
                  <a:txBody>
                    <a:bodyPr/>
                    <a:lstStyle/>
                    <a:p>
                      <a:r>
                        <a:rPr lang="en-US" sz="1800" b="1" dirty="0">
                          <a:solidFill>
                            <a:srgbClr val="0070C0"/>
                          </a:solidFill>
                          <a:hlinkClick r:id="rId6">
                            <a:extLst>
                              <a:ext uri="{A12FA001-AC4F-418D-AE19-62706E023703}">
                                <ahyp:hlinkClr xmlns:ahyp="http://schemas.microsoft.com/office/drawing/2018/hyperlinkcolor" val="tx"/>
                              </a:ext>
                            </a:extLst>
                          </a:hlinkClick>
                        </a:rPr>
                        <a:t>Title I</a:t>
                      </a:r>
                      <a:endParaRPr lang="en-US" sz="1800" b="1" dirty="0">
                        <a:solidFill>
                          <a:srgbClr val="0070C0"/>
                        </a:solidFill>
                      </a:endParaRPr>
                    </a:p>
                  </a:txBody>
                  <a:tcPr/>
                </a:tc>
                <a:tc>
                  <a:txBody>
                    <a:bodyPr/>
                    <a:lstStyle/>
                    <a:p>
                      <a:r>
                        <a:rPr lang="en-US" dirty="0"/>
                        <a:t>Interchange</a:t>
                      </a:r>
                    </a:p>
                  </a:txBody>
                  <a:tcPr/>
                </a:tc>
                <a:tc>
                  <a:txBody>
                    <a:bodyPr/>
                    <a:lstStyle/>
                    <a:p>
                      <a:r>
                        <a:rPr lang="en-US" dirty="0"/>
                        <a:t>Open</a:t>
                      </a:r>
                    </a:p>
                  </a:txBody>
                  <a:tcPr>
                    <a:solidFill>
                      <a:schemeClr val="accent3">
                        <a:lumMod val="40000"/>
                        <a:lumOff val="60000"/>
                      </a:schemeClr>
                    </a:solidFill>
                  </a:tcPr>
                </a:tc>
                <a:tc>
                  <a:txBody>
                    <a:bodyPr/>
                    <a:lstStyle/>
                    <a:p>
                      <a:endParaRPr lang="en-US" dirty="0"/>
                    </a:p>
                  </a:txBody>
                  <a:tcPr/>
                </a:tc>
                <a:extLst>
                  <a:ext uri="{0D108BD9-81ED-4DB2-BD59-A6C34878D82A}">
                    <a16:rowId xmlns:a16="http://schemas.microsoft.com/office/drawing/2014/main" val="2462829127"/>
                  </a:ext>
                </a:extLst>
              </a:tr>
              <a:tr h="370840">
                <a:tc>
                  <a:txBody>
                    <a:bodyPr/>
                    <a:lstStyle/>
                    <a:p>
                      <a:r>
                        <a:rPr lang="en-US" sz="1800" b="1" dirty="0">
                          <a:solidFill>
                            <a:srgbClr val="0070C0"/>
                          </a:solidFill>
                          <a:hlinkClick r:id="rId6">
                            <a:extLst>
                              <a:ext uri="{A12FA001-AC4F-418D-AE19-62706E023703}">
                                <ahyp:hlinkClr xmlns:ahyp="http://schemas.microsoft.com/office/drawing/2018/hyperlinkcolor" val="tx"/>
                              </a:ext>
                            </a:extLst>
                          </a:hlinkClick>
                        </a:rPr>
                        <a:t>Special Education IEP</a:t>
                      </a:r>
                      <a:endParaRPr lang="en-US" sz="1800" b="1" dirty="0">
                        <a:solidFill>
                          <a:srgbClr val="0070C0"/>
                        </a:solidFill>
                      </a:endParaRPr>
                    </a:p>
                  </a:txBody>
                  <a:tcPr/>
                </a:tc>
                <a:tc>
                  <a:txBody>
                    <a:bodyPr/>
                    <a:lstStyle/>
                    <a:p>
                      <a:r>
                        <a:rPr lang="en-US" dirty="0"/>
                        <a:t>Interchange</a:t>
                      </a:r>
                    </a:p>
                  </a:txBody>
                  <a:tcPr/>
                </a:tc>
                <a:tc>
                  <a:txBody>
                    <a:bodyPr/>
                    <a:lstStyle/>
                    <a:p>
                      <a:r>
                        <a:rPr lang="en-US" dirty="0"/>
                        <a:t>Open</a:t>
                      </a:r>
                    </a:p>
                  </a:txBody>
                  <a:tcPr>
                    <a:solidFill>
                      <a:schemeClr val="accent3">
                        <a:lumMod val="40000"/>
                        <a:lumOff val="60000"/>
                      </a:schemeClr>
                    </a:solidFill>
                  </a:tcPr>
                </a:tc>
                <a:tc>
                  <a:txBody>
                    <a:bodyPr/>
                    <a:lstStyle/>
                    <a:p>
                      <a:endParaRPr lang="en-US" dirty="0"/>
                    </a:p>
                  </a:txBody>
                  <a:tcPr/>
                </a:tc>
                <a:extLst>
                  <a:ext uri="{0D108BD9-81ED-4DB2-BD59-A6C34878D82A}">
                    <a16:rowId xmlns:a16="http://schemas.microsoft.com/office/drawing/2014/main" val="1088562171"/>
                  </a:ext>
                </a:extLst>
              </a:tr>
              <a:tr h="370840">
                <a:tc>
                  <a:txBody>
                    <a:bodyPr/>
                    <a:lstStyle/>
                    <a:p>
                      <a:r>
                        <a:rPr lang="en-US" sz="1800" b="1" dirty="0">
                          <a:solidFill>
                            <a:srgbClr val="0070C0"/>
                          </a:solidFill>
                          <a:hlinkClick r:id="rId7">
                            <a:extLst>
                              <a:ext uri="{A12FA001-AC4F-418D-AE19-62706E023703}">
                                <ahyp:hlinkClr xmlns:ahyp="http://schemas.microsoft.com/office/drawing/2018/hyperlinkcolor" val="tx"/>
                              </a:ext>
                            </a:extLst>
                          </a:hlinkClick>
                        </a:rPr>
                        <a:t>Staff</a:t>
                      </a:r>
                      <a:endParaRPr lang="en-US" sz="1800" b="1" dirty="0">
                        <a:solidFill>
                          <a:srgbClr val="0070C0"/>
                        </a:solidFill>
                      </a:endParaRPr>
                    </a:p>
                  </a:txBody>
                  <a:tcPr/>
                </a:tc>
                <a:tc>
                  <a:txBody>
                    <a:bodyPr/>
                    <a:lstStyle/>
                    <a:p>
                      <a:r>
                        <a:rPr lang="en-US" dirty="0"/>
                        <a:t>Interchange</a:t>
                      </a:r>
                    </a:p>
                  </a:txBody>
                  <a:tcPr/>
                </a:tc>
                <a:tc>
                  <a:txBody>
                    <a:bodyPr/>
                    <a:lstStyle/>
                    <a:p>
                      <a:r>
                        <a:rPr lang="en-US" dirty="0"/>
                        <a:t>Open</a:t>
                      </a:r>
                    </a:p>
                  </a:txBody>
                  <a:tcPr>
                    <a:solidFill>
                      <a:schemeClr val="accent3">
                        <a:lumMod val="40000"/>
                        <a:lumOff val="60000"/>
                      </a:schemeClr>
                    </a:solidFill>
                  </a:tcPr>
                </a:tc>
                <a:tc>
                  <a:txBody>
                    <a:bodyPr/>
                    <a:lstStyle/>
                    <a:p>
                      <a:endParaRPr lang="en-US" dirty="0"/>
                    </a:p>
                  </a:txBody>
                  <a:tcPr/>
                </a:tc>
                <a:extLst>
                  <a:ext uri="{0D108BD9-81ED-4DB2-BD59-A6C34878D82A}">
                    <a16:rowId xmlns:a16="http://schemas.microsoft.com/office/drawing/2014/main" val="417551475"/>
                  </a:ext>
                </a:extLst>
              </a:tr>
              <a:tr h="370840">
                <a:tc>
                  <a:txBody>
                    <a:bodyPr/>
                    <a:lstStyle/>
                    <a:p>
                      <a:r>
                        <a:rPr lang="en-US" sz="1800" b="1" dirty="0">
                          <a:solidFill>
                            <a:srgbClr val="0070C0"/>
                          </a:solidFill>
                          <a:hlinkClick r:id="rId8">
                            <a:extLst>
                              <a:ext uri="{A12FA001-AC4F-418D-AE19-62706E023703}">
                                <ahyp:hlinkClr xmlns:ahyp="http://schemas.microsoft.com/office/drawing/2018/hyperlinkcolor" val="tx"/>
                              </a:ext>
                            </a:extLst>
                          </a:hlinkClick>
                        </a:rPr>
                        <a:t>TSDL</a:t>
                      </a:r>
                      <a:endParaRPr lang="en-US" sz="1800" b="1" dirty="0">
                        <a:solidFill>
                          <a:srgbClr val="0070C0"/>
                        </a:solidFill>
                      </a:endParaRPr>
                    </a:p>
                  </a:txBody>
                  <a:tcPr/>
                </a:tc>
                <a:tc>
                  <a:txBody>
                    <a:bodyPr/>
                    <a:lstStyle/>
                    <a:p>
                      <a:r>
                        <a:rPr lang="en-US" dirty="0"/>
                        <a:t>Interchange</a:t>
                      </a:r>
                    </a:p>
                  </a:txBody>
                  <a:tcPr/>
                </a:tc>
                <a:tc>
                  <a:txBody>
                    <a:bodyPr/>
                    <a:lstStyle/>
                    <a:p>
                      <a:r>
                        <a:rPr lang="en-US" dirty="0"/>
                        <a:t>Open</a:t>
                      </a:r>
                    </a:p>
                  </a:txBody>
                  <a:tcPr>
                    <a:solidFill>
                      <a:schemeClr val="accent3">
                        <a:lumMod val="40000"/>
                        <a:lumOff val="60000"/>
                      </a:schemeClr>
                    </a:solidFill>
                  </a:tcPr>
                </a:tc>
                <a:tc>
                  <a:txBody>
                    <a:bodyPr/>
                    <a:lstStyle/>
                    <a:p>
                      <a:endParaRPr lang="en-US" dirty="0"/>
                    </a:p>
                  </a:txBody>
                  <a:tcPr/>
                </a:tc>
                <a:extLst>
                  <a:ext uri="{0D108BD9-81ED-4DB2-BD59-A6C34878D82A}">
                    <a16:rowId xmlns:a16="http://schemas.microsoft.com/office/drawing/2014/main" val="1624153760"/>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5874622"/>
            <a:ext cx="8059479" cy="65616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hlinkClick r:id="rId9"/>
              </a:rPr>
              <a:t>Data Pipeline Resources: Data Pipeline Collection Dates (XLS)</a:t>
            </a:r>
            <a:endParaRPr lang="en-US" sz="2400" dirty="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dirty="0"/>
              <a:t>Open Collections and Upcoming Dates cont.</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350100599"/>
              </p:ext>
            </p:extLst>
          </p:nvPr>
        </p:nvGraphicFramePr>
        <p:xfrm>
          <a:off x="838199" y="1552011"/>
          <a:ext cx="10515596" cy="3810000"/>
        </p:xfrm>
        <a:graphic>
          <a:graphicData uri="http://schemas.openxmlformats.org/drawingml/2006/table">
            <a:tbl>
              <a:tblPr firstRow="1" bandRow="1">
                <a:tableStyleId>{B301B821-A1FF-4177-AEE7-76D212191A09}</a:tableStyleId>
              </a:tblPr>
              <a:tblGrid>
                <a:gridCol w="2161032">
                  <a:extLst>
                    <a:ext uri="{9D8B030D-6E8A-4147-A177-3AD203B41FA5}">
                      <a16:colId xmlns:a16="http://schemas.microsoft.com/office/drawing/2014/main" val="972675767"/>
                    </a:ext>
                  </a:extLst>
                </a:gridCol>
                <a:gridCol w="1207008">
                  <a:extLst>
                    <a:ext uri="{9D8B030D-6E8A-4147-A177-3AD203B41FA5}">
                      <a16:colId xmlns:a16="http://schemas.microsoft.com/office/drawing/2014/main" val="1355897659"/>
                    </a:ext>
                  </a:extLst>
                </a:gridCol>
                <a:gridCol w="1008856">
                  <a:extLst>
                    <a:ext uri="{9D8B030D-6E8A-4147-A177-3AD203B41FA5}">
                      <a16:colId xmlns:a16="http://schemas.microsoft.com/office/drawing/2014/main" val="554794496"/>
                    </a:ext>
                  </a:extLst>
                </a:gridCol>
                <a:gridCol w="1478312">
                  <a:extLst>
                    <a:ext uri="{9D8B030D-6E8A-4147-A177-3AD203B41FA5}">
                      <a16:colId xmlns:a16="http://schemas.microsoft.com/office/drawing/2014/main" val="2208239753"/>
                    </a:ext>
                  </a:extLst>
                </a:gridCol>
                <a:gridCol w="2330194">
                  <a:extLst>
                    <a:ext uri="{9D8B030D-6E8A-4147-A177-3AD203B41FA5}">
                      <a16:colId xmlns:a16="http://schemas.microsoft.com/office/drawing/2014/main" val="1970621890"/>
                    </a:ext>
                  </a:extLst>
                </a:gridCol>
                <a:gridCol w="2330194">
                  <a:extLst>
                    <a:ext uri="{9D8B030D-6E8A-4147-A177-3AD203B41FA5}">
                      <a16:colId xmlns:a16="http://schemas.microsoft.com/office/drawing/2014/main" val="1932458984"/>
                    </a:ext>
                  </a:extLst>
                </a:gridCol>
              </a:tblGrid>
              <a:tr h="308837">
                <a:tc>
                  <a:txBody>
                    <a:bodyPr/>
                    <a:lstStyle/>
                    <a:p>
                      <a:r>
                        <a:rPr lang="en-US" sz="1600" dirty="0"/>
                        <a:t>Name</a:t>
                      </a:r>
                    </a:p>
                  </a:txBody>
                  <a:tcPr anchor="ctr"/>
                </a:tc>
                <a:tc>
                  <a:txBody>
                    <a:bodyPr/>
                    <a:lstStyle/>
                    <a:p>
                      <a:r>
                        <a:rPr lang="en-US" sz="1600" dirty="0"/>
                        <a:t>Category</a:t>
                      </a:r>
                    </a:p>
                  </a:txBody>
                  <a:tcPr anchor="ctr"/>
                </a:tc>
                <a:tc>
                  <a:txBody>
                    <a:bodyPr/>
                    <a:lstStyle/>
                    <a:p>
                      <a:r>
                        <a:rPr lang="en-US" sz="1600" dirty="0"/>
                        <a:t>Status</a:t>
                      </a:r>
                    </a:p>
                  </a:txBody>
                  <a:tcPr anchor="ctr"/>
                </a:tc>
                <a:tc>
                  <a:txBody>
                    <a:bodyPr/>
                    <a:lstStyle/>
                    <a:p>
                      <a:r>
                        <a:rPr lang="en-US" sz="1600" dirty="0"/>
                        <a:t>Final Deadline Date</a:t>
                      </a:r>
                    </a:p>
                  </a:txBody>
                  <a:tcPr anchor="ctr"/>
                </a:tc>
                <a:tc>
                  <a:txBody>
                    <a:bodyPr/>
                    <a:lstStyle/>
                    <a:p>
                      <a:r>
                        <a:rPr lang="en-US" sz="1600" dirty="0"/>
                        <a:t>Deadline Milestone</a:t>
                      </a:r>
                    </a:p>
                  </a:txBody>
                  <a:tcPr anchor="ctr"/>
                </a:tc>
                <a:tc>
                  <a:txBody>
                    <a:bodyPr/>
                    <a:lstStyle/>
                    <a:p>
                      <a:r>
                        <a:rPr lang="en-US" sz="1600" dirty="0"/>
                        <a:t>Looking Ahead</a:t>
                      </a:r>
                    </a:p>
                  </a:txBody>
                  <a:tcPr anchor="ctr"/>
                </a:tc>
                <a:extLst>
                  <a:ext uri="{0D108BD9-81ED-4DB2-BD59-A6C34878D82A}">
                    <a16:rowId xmlns:a16="http://schemas.microsoft.com/office/drawing/2014/main" val="1733493831"/>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2"/>
                        </a:rPr>
                        <a:t>TSDL</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r>
                        <a:rPr lang="en-US" sz="16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dirty="0">
                        <a:latin typeface="+mn-lt"/>
                      </a:endParaRPr>
                    </a:p>
                  </a:txBody>
                  <a:tcPr/>
                </a:tc>
                <a:extLst>
                  <a:ext uri="{0D108BD9-81ED-4DB2-BD59-A6C34878D82A}">
                    <a16:rowId xmlns:a16="http://schemas.microsoft.com/office/drawing/2014/main" val="981396042"/>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3"/>
                        </a:rPr>
                        <a:t>Attendance</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r>
                        <a:rPr lang="en-US" sz="1600" dirty="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July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Opens 4/17/2024</a:t>
                      </a:r>
                    </a:p>
                  </a:txBody>
                  <a:tcPr/>
                </a:tc>
                <a:extLst>
                  <a:ext uri="{0D108BD9-81ED-4DB2-BD59-A6C34878D82A}">
                    <a16:rowId xmlns:a16="http://schemas.microsoft.com/office/drawing/2014/main" val="86854669"/>
                  </a:ext>
                </a:extLst>
              </a:tr>
              <a:tr h="43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4"/>
                        </a:rPr>
                        <a:t>Student Discipline</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r>
                        <a:rPr lang="en-US" sz="1600" dirty="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July 31,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solidFill>
                            <a:srgbClr val="0070C0"/>
                          </a:solidFill>
                          <a:latin typeface="+mn-lt"/>
                          <a:hlinkClick r:id="rId5">
                            <a:extLst>
                              <a:ext uri="{A12FA001-AC4F-418D-AE19-62706E023703}">
                                <ahyp:hlinkClr xmlns:ahyp="http://schemas.microsoft.com/office/drawing/2018/hyperlinkcolor" val="tx"/>
                              </a:ext>
                            </a:extLst>
                          </a:hlinkClick>
                        </a:rPr>
                        <a:t>Interchange file opens </a:t>
                      </a:r>
                      <a:r>
                        <a:rPr lang="en-US" sz="1600" b="0" dirty="0">
                          <a:latin typeface="+mn-lt"/>
                        </a:rPr>
                        <a:t>4/15/2024</a:t>
                      </a:r>
                    </a:p>
                  </a:txBody>
                  <a:tcPr/>
                </a:tc>
                <a:extLst>
                  <a:ext uri="{0D108BD9-81ED-4DB2-BD59-A6C34878D82A}">
                    <a16:rowId xmlns:a16="http://schemas.microsoft.com/office/drawing/2014/main" val="3965966842"/>
                  </a:ext>
                </a:extLst>
              </a:tr>
              <a:tr h="43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6"/>
                        </a:rPr>
                        <a:t>Student End of Year</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r>
                        <a:rPr lang="en-US" sz="1600" dirty="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Interim Deadline: </a:t>
                      </a:r>
                      <a:br>
                        <a:rPr lang="en-US" sz="1600" b="0" dirty="0">
                          <a:latin typeface="+mn-lt"/>
                        </a:rPr>
                      </a:br>
                      <a:r>
                        <a:rPr lang="en-US" sz="1600" b="0" dirty="0">
                          <a:latin typeface="+mn-lt"/>
                        </a:rPr>
                        <a:t>Upload initial GG file by 4/11/2024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Soft Open 4/1/2024</a:t>
                      </a:r>
                    </a:p>
                    <a:p>
                      <a:pPr marL="0" marR="0" lvl="0" indent="0" algn="l" rtl="0" eaLnBrk="1" fontAlgn="auto" latinLnBrk="0" hangingPunct="1">
                        <a:lnSpc>
                          <a:spcPct val="100000"/>
                        </a:lnSpc>
                        <a:spcBef>
                          <a:spcPts val="0"/>
                        </a:spcBef>
                        <a:spcAft>
                          <a:spcPts val="0"/>
                        </a:spcAft>
                        <a:buClrTx/>
                        <a:buSzTx/>
                        <a:buFontTx/>
                        <a:buNone/>
                      </a:pPr>
                      <a:endParaRPr lang="en-US" sz="1600" b="0" dirty="0">
                        <a:latin typeface="+mn-lt"/>
                      </a:endParaRPr>
                    </a:p>
                  </a:txBody>
                  <a:tcPr/>
                </a:tc>
                <a:extLst>
                  <a:ext uri="{0D108BD9-81ED-4DB2-BD59-A6C34878D82A}">
                    <a16:rowId xmlns:a16="http://schemas.microsoft.com/office/drawing/2014/main" val="473525023"/>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7"/>
                        </a:rPr>
                        <a:t>Report Card March</a:t>
                      </a:r>
                      <a:endParaRPr lang="en-US" sz="1600" b="1" kern="1200" dirty="0">
                        <a:solidFill>
                          <a:srgbClr val="0070C0"/>
                        </a:solidFill>
                        <a:latin typeface="+mn-lt"/>
                        <a:ea typeface="+mn-ea"/>
                        <a:cs typeface="+mn-cs"/>
                      </a:endParaRPr>
                    </a:p>
                  </a:txBody>
                  <a:tcPr/>
                </a:tc>
                <a:tc>
                  <a:txBody>
                    <a:bodyPr/>
                    <a:lstStyle/>
                    <a:p>
                      <a:r>
                        <a:rPr lang="en-US" sz="1600" dirty="0"/>
                        <a:t>Periodic</a:t>
                      </a:r>
                    </a:p>
                  </a:txBody>
                  <a:tcPr/>
                </a:tc>
                <a:tc>
                  <a:txBody>
                    <a:bodyPr/>
                    <a:lstStyle/>
                    <a:p>
                      <a:pPr marL="0" algn="l" defTabSz="914400" rtl="0" eaLnBrk="1" latinLnBrk="0" hangingPunct="1"/>
                      <a:r>
                        <a:rPr lang="en-US" sz="1600" kern="1200" dirty="0">
                          <a:solidFill>
                            <a:schemeClr val="dk1"/>
                          </a:solidFill>
                          <a:latin typeface="+mn-lt"/>
                          <a:ea typeface="+mn-ea"/>
                          <a:cs typeface="+mn-cs"/>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Apr.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dirty="0">
                        <a:latin typeface="+mn-lt"/>
                      </a:endParaRPr>
                    </a:p>
                  </a:txBody>
                  <a:tcPr/>
                </a:tc>
                <a:extLst>
                  <a:ext uri="{0D108BD9-81ED-4DB2-BD59-A6C34878D82A}">
                    <a16:rowId xmlns:a16="http://schemas.microsoft.com/office/drawing/2014/main" val="1544995665"/>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8"/>
                        </a:rPr>
                        <a:t>S-EBT</a:t>
                      </a:r>
                      <a:endParaRPr lang="en-US" sz="1600" b="1" kern="1200" dirty="0">
                        <a:solidFill>
                          <a:srgbClr val="0070C0"/>
                        </a:solidFill>
                        <a:latin typeface="+mn-lt"/>
                        <a:ea typeface="+mn-ea"/>
                        <a:cs typeface="+mn-cs"/>
                      </a:endParaRPr>
                    </a:p>
                  </a:txBody>
                  <a:tcPr/>
                </a:tc>
                <a:tc>
                  <a:txBody>
                    <a:bodyPr/>
                    <a:lstStyle/>
                    <a:p>
                      <a:r>
                        <a:rPr lang="en-US" sz="1600" dirty="0"/>
                        <a:t>Periodic</a:t>
                      </a:r>
                    </a:p>
                  </a:txBody>
                  <a:tcPr/>
                </a:tc>
                <a:tc>
                  <a:txBody>
                    <a:bodyPr/>
                    <a:lstStyle/>
                    <a:p>
                      <a:r>
                        <a:rPr lang="en-US" sz="1600" dirty="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Apr.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Opens 4/1/2024</a:t>
                      </a:r>
                    </a:p>
                  </a:txBody>
                  <a:tcPr/>
                </a:tc>
                <a:extLst>
                  <a:ext uri="{0D108BD9-81ED-4DB2-BD59-A6C34878D82A}">
                    <a16:rowId xmlns:a16="http://schemas.microsoft.com/office/drawing/2014/main" val="3333628477"/>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066260" y="5874622"/>
            <a:ext cx="8059479" cy="65616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hlinkClick r:id="rId9"/>
              </a:rPr>
              <a:t>Data Pipeline Resources: Data Pipeline Collection Dates (XLS)</a:t>
            </a:r>
            <a:endParaRPr lang="en-US" sz="2400" dirty="0"/>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3620E4-8142-224B-3B16-23101C1639C3}"/>
              </a:ext>
            </a:extLst>
          </p:cNvPr>
          <p:cNvSpPr>
            <a:spLocks noGrp="1"/>
          </p:cNvSpPr>
          <p:nvPr>
            <p:ph type="ctrTitle"/>
          </p:nvPr>
        </p:nvSpPr>
        <p:spPr/>
        <p:txBody>
          <a:bodyPr/>
          <a:lstStyle/>
          <a:p>
            <a:r>
              <a:rPr lang="en-US" dirty="0"/>
              <a:t>Civil Rights Data Collection (CRDC)</a:t>
            </a:r>
          </a:p>
        </p:txBody>
      </p:sp>
      <p:sp>
        <p:nvSpPr>
          <p:cNvPr id="8" name="Content Placeholder 7">
            <a:extLst>
              <a:ext uri="{FF2B5EF4-FFF2-40B4-BE49-F238E27FC236}">
                <a16:creationId xmlns:a16="http://schemas.microsoft.com/office/drawing/2014/main" id="{B4DB6F32-18EE-846F-AB00-90E13FF9A52C}"/>
              </a:ext>
            </a:extLst>
          </p:cNvPr>
          <p:cNvSpPr>
            <a:spLocks noGrp="1"/>
          </p:cNvSpPr>
          <p:nvPr>
            <p:ph sz="quarter" idx="13"/>
          </p:nvPr>
        </p:nvSpPr>
        <p:spPr/>
        <p:txBody>
          <a:bodyPr/>
          <a:lstStyle/>
          <a:p>
            <a:r>
              <a:rPr lang="en-US" dirty="0"/>
              <a:t>Annette Severson</a:t>
            </a:r>
          </a:p>
        </p:txBody>
      </p:sp>
      <p:sp>
        <p:nvSpPr>
          <p:cNvPr id="4" name="Slide Number Placeholder 3">
            <a:extLst>
              <a:ext uri="{FF2B5EF4-FFF2-40B4-BE49-F238E27FC236}">
                <a16:creationId xmlns:a16="http://schemas.microsoft.com/office/drawing/2014/main" id="{204625F6-6369-9AEF-6CBA-49789C618889}"/>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06788828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Props1.xml><?xml version="1.0" encoding="utf-8"?>
<ds:datastoreItem xmlns:ds="http://schemas.openxmlformats.org/officeDocument/2006/customXml" ds:itemID="{4586E6BD-9077-4CA2-A1E3-60604FEC22C4}">
  <ds:schemaRefs>
    <ds:schemaRef ds:uri="4c96849b-d583-4314-bdb6-16a0c6e34719"/>
    <ds:schemaRef ds:uri="658e932f-8c42-4f93-8fc3-67d3de17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http://purl.org/dc/terms/"/>
    <ds:schemaRef ds:uri="http://purl.org/dc/elements/1.1/"/>
    <ds:schemaRef ds:uri="http://schemas.microsoft.com/office/infopath/2007/PartnerControls"/>
    <ds:schemaRef ds:uri="658e932f-8c42-4f93-8fc3-67d3de176e61"/>
    <ds:schemaRef ds:uri="http://schemas.openxmlformats.org/package/2006/metadata/core-properties"/>
    <ds:schemaRef ds:uri="http://schemas.microsoft.com/office/2006/documentManagement/types"/>
    <ds:schemaRef ds:uri="http://purl.org/dc/dcmitype/"/>
    <ds:schemaRef ds:uri="4c96849b-d583-4314-bdb6-16a0c6e3471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TotalTime>
  <Words>2535</Words>
  <Application>Microsoft Office PowerPoint</Application>
  <PresentationFormat>Widescreen</PresentationFormat>
  <Paragraphs>627</Paragraphs>
  <Slides>29</Slides>
  <Notes>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Museo Slab 500</vt:lpstr>
      <vt:lpstr>Trebuchet MS</vt:lpstr>
      <vt:lpstr>Wingdings</vt:lpstr>
      <vt:lpstr>Office Theme</vt:lpstr>
      <vt:lpstr>March 28,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vt:lpstr>
      <vt:lpstr>Open Collections and Upcoming Dates cont.</vt:lpstr>
      <vt:lpstr>Civil Rights Data Collection (CRDC)</vt:lpstr>
      <vt:lpstr>Current Status</vt:lpstr>
      <vt:lpstr>Overall District Status – great job!! </vt:lpstr>
      <vt:lpstr>Questions &amp; Resources: CRDC</vt:lpstr>
      <vt:lpstr>Student End of Year</vt:lpstr>
      <vt:lpstr>SEY Collection Timeline: Soft Open Phase</vt:lpstr>
      <vt:lpstr>Graduation Guidelines Interim Deadline:  April 11, 2024</vt:lpstr>
      <vt:lpstr>New Resource:  Student Enrollment Record Guide</vt:lpstr>
      <vt:lpstr>Reporting Instances of Mobility</vt:lpstr>
      <vt:lpstr>Questions &amp; Resources: Student End of Year</vt:lpstr>
      <vt:lpstr>Student Discipline</vt:lpstr>
      <vt:lpstr>Student Discipline:  Collection Timeline</vt:lpstr>
      <vt:lpstr>Student Discipline Snapshot Collection Preparing for the Student Discipline Interchange to OPEN-Upload Student Profile file </vt:lpstr>
      <vt:lpstr>Student Discipline Snapshot Collection Preparing for the Student Discipline Collection to OPEN- Upload Student School Association file </vt:lpstr>
      <vt:lpstr>Questions &amp; Resources: Student Discipline</vt:lpstr>
      <vt:lpstr>   Summer-EBT Program</vt:lpstr>
      <vt:lpstr>Summer EBT Data Collection</vt:lpstr>
      <vt:lpstr>S-EBT File Layout</vt:lpstr>
      <vt:lpstr>Questions &amp; Resources: Summer EBT</vt:lpstr>
      <vt:lpstr>Thank you for joining today!</vt:lpstr>
      <vt:lpstr>Collection Email Addresses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cp:revision>
  <dcterms:created xsi:type="dcterms:W3CDTF">2019-06-25T17:30:52Z</dcterms:created>
  <dcterms:modified xsi:type="dcterms:W3CDTF">2024-03-28T14:09:45Z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