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9"/>
  </p:notesMasterIdLst>
  <p:sldIdLst>
    <p:sldId id="256" r:id="rId5"/>
    <p:sldId id="257" r:id="rId6"/>
    <p:sldId id="258" r:id="rId7"/>
    <p:sldId id="259" r:id="rId8"/>
    <p:sldId id="261" r:id="rId9"/>
    <p:sldId id="262" r:id="rId10"/>
    <p:sldId id="263" r:id="rId11"/>
    <p:sldId id="264" r:id="rId12"/>
    <p:sldId id="5241" r:id="rId13"/>
    <p:sldId id="5256" r:id="rId14"/>
    <p:sldId id="5242" r:id="rId15"/>
    <p:sldId id="5243" r:id="rId16"/>
    <p:sldId id="5261" r:id="rId17"/>
    <p:sldId id="5262" r:id="rId18"/>
    <p:sldId id="5263" r:id="rId19"/>
    <p:sldId id="5264" r:id="rId20"/>
    <p:sldId id="5265" r:id="rId21"/>
    <p:sldId id="260" r:id="rId22"/>
    <p:sldId id="5267" r:id="rId23"/>
    <p:sldId id="265" r:id="rId24"/>
    <p:sldId id="266" r:id="rId25"/>
    <p:sldId id="2668" r:id="rId26"/>
    <p:sldId id="2669" r:id="rId27"/>
    <p:sldId id="267" r:id="rId28"/>
    <p:sldId id="5278" r:id="rId29"/>
    <p:sldId id="5251" r:id="rId30"/>
    <p:sldId id="5252" r:id="rId31"/>
    <p:sldId id="5253" r:id="rId32"/>
    <p:sldId id="5259" r:id="rId33"/>
    <p:sldId id="5260" r:id="rId34"/>
    <p:sldId id="5254" r:id="rId35"/>
    <p:sldId id="5232" r:id="rId36"/>
    <p:sldId id="4696" r:id="rId37"/>
    <p:sldId id="5240" r:id="rId38"/>
    <p:sldId id="5268" r:id="rId39"/>
    <p:sldId id="4693" r:id="rId40"/>
    <p:sldId id="5271" r:id="rId41"/>
    <p:sldId id="5272" r:id="rId42"/>
    <p:sldId id="5273" r:id="rId43"/>
    <p:sldId id="5276" r:id="rId44"/>
    <p:sldId id="5274" r:id="rId45"/>
    <p:sldId id="5275" r:id="rId46"/>
    <p:sldId id="280" r:id="rId47"/>
    <p:sldId id="509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FFFF66"/>
    <a:srgbClr val="FF9999"/>
    <a:srgbClr val="FFFFFF"/>
    <a:srgbClr val="1A214D"/>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A9DB9-A548-1528-FCA6-55B735C358C3}" v="104" dt="2024-03-06T23:23:07.246"/>
    <p1510:client id="{3A96F66B-4E6D-4150-B344-291984DD3DF5}" v="645" dt="2024-03-07T14:58:28.718"/>
    <p1510:client id="{3D76823A-9CCF-4AF8-996F-67EF59168203}" v="477" dt="2024-03-06T19:43:18.949"/>
    <p1510:client id="{B3A0AE56-1FDA-478E-9809-2EB1CE9BD23E}" v="4" dt="2024-03-06T22:20:42.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3D76823A-9CCF-4AF8-996F-67EF59168203}"/>
    <pc:docChg chg="custSel addSld modSld">
      <pc:chgData name="Wenzel, Brooke" userId="672bf8d3-b15b-4e02-a6d1-39319a0df09b" providerId="ADAL" clId="{3D76823A-9CCF-4AF8-996F-67EF59168203}" dt="2024-03-06T19:43:18.949" v="476" actId="1076"/>
      <pc:docMkLst>
        <pc:docMk/>
      </pc:docMkLst>
      <pc:sldChg chg="add">
        <pc:chgData name="Wenzel, Brooke" userId="672bf8d3-b15b-4e02-a6d1-39319a0df09b" providerId="ADAL" clId="{3D76823A-9CCF-4AF8-996F-67EF59168203}" dt="2024-03-06T19:37:44.961" v="0"/>
        <pc:sldMkLst>
          <pc:docMk/>
          <pc:sldMk cId="849368797" sldId="5271"/>
        </pc:sldMkLst>
      </pc:sldChg>
      <pc:sldChg chg="add">
        <pc:chgData name="Wenzel, Brooke" userId="672bf8d3-b15b-4e02-a6d1-39319a0df09b" providerId="ADAL" clId="{3D76823A-9CCF-4AF8-996F-67EF59168203}" dt="2024-03-06T19:37:44.961" v="0"/>
        <pc:sldMkLst>
          <pc:docMk/>
          <pc:sldMk cId="2627223314" sldId="5272"/>
        </pc:sldMkLst>
      </pc:sldChg>
      <pc:sldChg chg="add">
        <pc:chgData name="Wenzel, Brooke" userId="672bf8d3-b15b-4e02-a6d1-39319a0df09b" providerId="ADAL" clId="{3D76823A-9CCF-4AF8-996F-67EF59168203}" dt="2024-03-06T19:37:44.961" v="0"/>
        <pc:sldMkLst>
          <pc:docMk/>
          <pc:sldMk cId="2352346194" sldId="5273"/>
        </pc:sldMkLst>
      </pc:sldChg>
      <pc:sldChg chg="add">
        <pc:chgData name="Wenzel, Brooke" userId="672bf8d3-b15b-4e02-a6d1-39319a0df09b" providerId="ADAL" clId="{3D76823A-9CCF-4AF8-996F-67EF59168203}" dt="2024-03-06T19:37:44.961" v="0"/>
        <pc:sldMkLst>
          <pc:docMk/>
          <pc:sldMk cId="4104978656" sldId="5274"/>
        </pc:sldMkLst>
      </pc:sldChg>
      <pc:sldChg chg="add">
        <pc:chgData name="Wenzel, Brooke" userId="672bf8d3-b15b-4e02-a6d1-39319a0df09b" providerId="ADAL" clId="{3D76823A-9CCF-4AF8-996F-67EF59168203}" dt="2024-03-06T19:37:44.961" v="0"/>
        <pc:sldMkLst>
          <pc:docMk/>
          <pc:sldMk cId="1118867174" sldId="5275"/>
        </pc:sldMkLst>
      </pc:sldChg>
      <pc:sldChg chg="addSp modSp add mod">
        <pc:chgData name="Wenzel, Brooke" userId="672bf8d3-b15b-4e02-a6d1-39319a0df09b" providerId="ADAL" clId="{3D76823A-9CCF-4AF8-996F-67EF59168203}" dt="2024-03-06T19:43:18.949" v="476" actId="1076"/>
        <pc:sldMkLst>
          <pc:docMk/>
          <pc:sldMk cId="3921451192" sldId="5276"/>
        </pc:sldMkLst>
        <pc:spChg chg="mod">
          <ac:chgData name="Wenzel, Brooke" userId="672bf8d3-b15b-4e02-a6d1-39319a0df09b" providerId="ADAL" clId="{3D76823A-9CCF-4AF8-996F-67EF59168203}" dt="2024-03-06T19:39:02.276" v="136" actId="20577"/>
          <ac:spMkLst>
            <pc:docMk/>
            <pc:sldMk cId="3921451192" sldId="5276"/>
            <ac:spMk id="2" creationId="{395CD384-2543-66DD-B615-3A65CC3B3AD0}"/>
          </ac:spMkLst>
        </pc:spChg>
        <pc:spChg chg="mod">
          <ac:chgData name="Wenzel, Brooke" userId="672bf8d3-b15b-4e02-a6d1-39319a0df09b" providerId="ADAL" clId="{3D76823A-9CCF-4AF8-996F-67EF59168203}" dt="2024-03-06T19:43:16.985" v="475" actId="27636"/>
          <ac:spMkLst>
            <pc:docMk/>
            <pc:sldMk cId="3921451192" sldId="5276"/>
            <ac:spMk id="3" creationId="{40EFE684-227A-BBE9-2F4B-DA99145D6FED}"/>
          </ac:spMkLst>
        </pc:spChg>
        <pc:picChg chg="add mod">
          <ac:chgData name="Wenzel, Brooke" userId="672bf8d3-b15b-4e02-a6d1-39319a0df09b" providerId="ADAL" clId="{3D76823A-9CCF-4AF8-996F-67EF59168203}" dt="2024-03-06T19:43:18.949" v="476" actId="1076"/>
          <ac:picMkLst>
            <pc:docMk/>
            <pc:sldMk cId="3921451192" sldId="5276"/>
            <ac:picMk id="4" creationId="{9AE06400-1ED3-7A13-119F-806B57B803D8}"/>
          </ac:picMkLst>
        </pc:picChg>
      </pc:sldChg>
    </pc:docChg>
  </pc:docChgLst>
  <pc:docChgLst>
    <pc:chgData name="Hoffman, Peter" userId="673cee94-26bd-4c2a-ab82-1b3669e2f049" providerId="ADAL" clId="{6618E089-371B-4EA0-845E-17B7CEC10568}"/>
    <pc:docChg chg="undo redo custSel addSld delSld modSld">
      <pc:chgData name="Hoffman, Peter" userId="673cee94-26bd-4c2a-ab82-1b3669e2f049" providerId="ADAL" clId="{6618E089-371B-4EA0-845E-17B7CEC10568}" dt="2024-02-28T23:56:54.703" v="2588" actId="20577"/>
      <pc:docMkLst>
        <pc:docMk/>
      </pc:docMkLst>
      <pc:sldChg chg="modSp add mod">
        <pc:chgData name="Hoffman, Peter" userId="673cee94-26bd-4c2a-ab82-1b3669e2f049" providerId="ADAL" clId="{6618E089-371B-4EA0-845E-17B7CEC10568}" dt="2024-02-28T23:28:34.169" v="2484" actId="27636"/>
        <pc:sldMkLst>
          <pc:docMk/>
          <pc:sldMk cId="359206182" sldId="260"/>
        </pc:sldMkLst>
        <pc:spChg chg="mod">
          <ac:chgData name="Hoffman, Peter" userId="673cee94-26bd-4c2a-ab82-1b3669e2f049" providerId="ADAL" clId="{6618E089-371B-4EA0-845E-17B7CEC10568}" dt="2024-02-28T23:28:34.169" v="2484" actId="27636"/>
          <ac:spMkLst>
            <pc:docMk/>
            <pc:sldMk cId="359206182" sldId="260"/>
            <ac:spMk id="3" creationId="{DD916136-DFBB-4F7E-903F-F6D92A68E538}"/>
          </ac:spMkLst>
        </pc:spChg>
      </pc:sldChg>
      <pc:sldChg chg="modSp mod">
        <pc:chgData name="Hoffman, Peter" userId="673cee94-26bd-4c2a-ab82-1b3669e2f049" providerId="ADAL" clId="{6618E089-371B-4EA0-845E-17B7CEC10568}" dt="2024-02-28T22:43:18.509" v="0" actId="20577"/>
        <pc:sldMkLst>
          <pc:docMk/>
          <pc:sldMk cId="1212467416" sldId="261"/>
        </pc:sldMkLst>
        <pc:graphicFrameChg chg="modGraphic">
          <ac:chgData name="Hoffman, Peter" userId="673cee94-26bd-4c2a-ab82-1b3669e2f049" providerId="ADAL" clId="{6618E089-371B-4EA0-845E-17B7CEC10568}" dt="2024-02-28T22:43:18.509" v="0"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6618E089-371B-4EA0-845E-17B7CEC10568}" dt="2024-02-28T23:56:54.703" v="2588" actId="20577"/>
        <pc:sldMkLst>
          <pc:docMk/>
          <pc:sldMk cId="766479562" sldId="264"/>
        </pc:sldMkLst>
        <pc:graphicFrameChg chg="modGraphic">
          <ac:chgData name="Hoffman, Peter" userId="673cee94-26bd-4c2a-ab82-1b3669e2f049" providerId="ADAL" clId="{6618E089-371B-4EA0-845E-17B7CEC10568}" dt="2024-02-28T23:56:54.703" v="2588" actId="20577"/>
          <ac:graphicFrameMkLst>
            <pc:docMk/>
            <pc:sldMk cId="766479562" sldId="264"/>
            <ac:graphicFrameMk id="5" creationId="{5E4612F7-68C6-57CA-E918-38EF641F73CF}"/>
          </ac:graphicFrameMkLst>
        </pc:graphicFrameChg>
      </pc:sldChg>
      <pc:sldChg chg="modSp del mod">
        <pc:chgData name="Hoffman, Peter" userId="673cee94-26bd-4c2a-ab82-1b3669e2f049" providerId="ADAL" clId="{6618E089-371B-4EA0-845E-17B7CEC10568}" dt="2024-02-28T23:28:40.936" v="2486" actId="2696"/>
        <pc:sldMkLst>
          <pc:docMk/>
          <pc:sldMk cId="1899464931" sldId="5244"/>
        </pc:sldMkLst>
        <pc:spChg chg="mod">
          <ac:chgData name="Hoffman, Peter" userId="673cee94-26bd-4c2a-ab82-1b3669e2f049" providerId="ADAL" clId="{6618E089-371B-4EA0-845E-17B7CEC10568}" dt="2024-02-28T22:43:28.140" v="1" actId="20577"/>
          <ac:spMkLst>
            <pc:docMk/>
            <pc:sldMk cId="1899464931" sldId="5244"/>
            <ac:spMk id="8" creationId="{267C35FE-F0B7-F736-BF96-81E6292F9E65}"/>
          </ac:spMkLst>
        </pc:spChg>
      </pc:sldChg>
      <pc:sldChg chg="del">
        <pc:chgData name="Hoffman, Peter" userId="673cee94-26bd-4c2a-ab82-1b3669e2f049" providerId="ADAL" clId="{6618E089-371B-4EA0-845E-17B7CEC10568}" dt="2024-02-28T23:28:40.936" v="2486" actId="2696"/>
        <pc:sldMkLst>
          <pc:docMk/>
          <pc:sldMk cId="277648984" sldId="5245"/>
        </pc:sldMkLst>
      </pc:sldChg>
      <pc:sldChg chg="del">
        <pc:chgData name="Hoffman, Peter" userId="673cee94-26bd-4c2a-ab82-1b3669e2f049" providerId="ADAL" clId="{6618E089-371B-4EA0-845E-17B7CEC10568}" dt="2024-02-28T23:28:40.936" v="2486" actId="2696"/>
        <pc:sldMkLst>
          <pc:docMk/>
          <pc:sldMk cId="3166000132" sldId="5246"/>
        </pc:sldMkLst>
      </pc:sldChg>
      <pc:sldChg chg="modSp mod">
        <pc:chgData name="Hoffman, Peter" userId="673cee94-26bd-4c2a-ab82-1b3669e2f049" providerId="ADAL" clId="{6618E089-371B-4EA0-845E-17B7CEC10568}" dt="2024-02-28T23:04:13.931" v="1290" actId="20577"/>
        <pc:sldMkLst>
          <pc:docMk/>
          <pc:sldMk cId="455365083" sldId="5252"/>
        </pc:sldMkLst>
        <pc:spChg chg="mod">
          <ac:chgData name="Hoffman, Peter" userId="673cee94-26bd-4c2a-ab82-1b3669e2f049" providerId="ADAL" clId="{6618E089-371B-4EA0-845E-17B7CEC10568}" dt="2024-02-28T22:43:57.785" v="22" actId="20577"/>
          <ac:spMkLst>
            <pc:docMk/>
            <pc:sldMk cId="455365083" sldId="5252"/>
            <ac:spMk id="8" creationId="{E4D2130D-AD5E-5EF1-2DF1-CCF91DC3AC43}"/>
          </ac:spMkLst>
        </pc:spChg>
        <pc:spChg chg="mod">
          <ac:chgData name="Hoffman, Peter" userId="673cee94-26bd-4c2a-ab82-1b3669e2f049" providerId="ADAL" clId="{6618E089-371B-4EA0-845E-17B7CEC10568}" dt="2024-02-28T22:45:12.900" v="35"/>
          <ac:spMkLst>
            <pc:docMk/>
            <pc:sldMk cId="455365083" sldId="5252"/>
            <ac:spMk id="9" creationId="{94B1E7DE-BDA7-6A66-0991-AFFA296895EF}"/>
          </ac:spMkLst>
        </pc:spChg>
        <pc:graphicFrameChg chg="mod modGraphic">
          <ac:chgData name="Hoffman, Peter" userId="673cee94-26bd-4c2a-ab82-1b3669e2f049" providerId="ADAL" clId="{6618E089-371B-4EA0-845E-17B7CEC10568}" dt="2024-02-28T23:04:13.931" v="1290" actId="20577"/>
          <ac:graphicFrameMkLst>
            <pc:docMk/>
            <pc:sldMk cId="455365083" sldId="5252"/>
            <ac:graphicFrameMk id="11" creationId="{B24C68CC-E74E-68A8-9F62-2124A5D689FB}"/>
          </ac:graphicFrameMkLst>
        </pc:graphicFrameChg>
      </pc:sldChg>
      <pc:sldChg chg="addSp modSp mod">
        <pc:chgData name="Hoffman, Peter" userId="673cee94-26bd-4c2a-ab82-1b3669e2f049" providerId="ADAL" clId="{6618E089-371B-4EA0-845E-17B7CEC10568}" dt="2024-02-28T22:56:29.825" v="1217" actId="20577"/>
        <pc:sldMkLst>
          <pc:docMk/>
          <pc:sldMk cId="1692652593" sldId="5253"/>
        </pc:sldMkLst>
        <pc:spChg chg="mod">
          <ac:chgData name="Hoffman, Peter" userId="673cee94-26bd-4c2a-ab82-1b3669e2f049" providerId="ADAL" clId="{6618E089-371B-4EA0-845E-17B7CEC10568}" dt="2024-02-28T22:48:44.272" v="390" actId="20577"/>
          <ac:spMkLst>
            <pc:docMk/>
            <pc:sldMk cId="1692652593" sldId="5253"/>
            <ac:spMk id="2" creationId="{9A339810-AB88-62A6-3B6C-235F74C59E60}"/>
          </ac:spMkLst>
        </pc:spChg>
        <pc:spChg chg="mod">
          <ac:chgData name="Hoffman, Peter" userId="673cee94-26bd-4c2a-ab82-1b3669e2f049" providerId="ADAL" clId="{6618E089-371B-4EA0-845E-17B7CEC10568}" dt="2024-02-28T22:54:00.320" v="727" actId="14100"/>
          <ac:spMkLst>
            <pc:docMk/>
            <pc:sldMk cId="1692652593" sldId="5253"/>
            <ac:spMk id="3" creationId="{D7097DFE-B861-4162-110C-9A79196AD7B8}"/>
          </ac:spMkLst>
        </pc:spChg>
        <pc:spChg chg="add mod">
          <ac:chgData name="Hoffman, Peter" userId="673cee94-26bd-4c2a-ab82-1b3669e2f049" providerId="ADAL" clId="{6618E089-371B-4EA0-845E-17B7CEC10568}" dt="2024-02-28T22:53:17.304" v="722" actId="1035"/>
          <ac:spMkLst>
            <pc:docMk/>
            <pc:sldMk cId="1692652593" sldId="5253"/>
            <ac:spMk id="5" creationId="{98BAE7E2-2310-C6E9-A756-8AE303250DB6}"/>
          </ac:spMkLst>
        </pc:spChg>
        <pc:spChg chg="add mod">
          <ac:chgData name="Hoffman, Peter" userId="673cee94-26bd-4c2a-ab82-1b3669e2f049" providerId="ADAL" clId="{6618E089-371B-4EA0-845E-17B7CEC10568}" dt="2024-02-28T22:55:11.649" v="869" actId="20577"/>
          <ac:spMkLst>
            <pc:docMk/>
            <pc:sldMk cId="1692652593" sldId="5253"/>
            <ac:spMk id="6" creationId="{F8C3A493-D7FD-7FAB-3E88-CE562BAC855C}"/>
          </ac:spMkLst>
        </pc:spChg>
        <pc:spChg chg="mod">
          <ac:chgData name="Hoffman, Peter" userId="673cee94-26bd-4c2a-ab82-1b3669e2f049" providerId="ADAL" clId="{6618E089-371B-4EA0-845E-17B7CEC10568}" dt="2024-02-28T22:56:29.825" v="1217" actId="20577"/>
          <ac:spMkLst>
            <pc:docMk/>
            <pc:sldMk cId="1692652593" sldId="5253"/>
            <ac:spMk id="9" creationId="{3527792D-2CB9-DB8D-3F39-11DF96AE4135}"/>
          </ac:spMkLst>
        </pc:spChg>
        <pc:spChg chg="mod">
          <ac:chgData name="Hoffman, Peter" userId="673cee94-26bd-4c2a-ab82-1b3669e2f049" providerId="ADAL" clId="{6618E089-371B-4EA0-845E-17B7CEC10568}" dt="2024-02-28T22:51:20.296" v="640" actId="1037"/>
          <ac:spMkLst>
            <pc:docMk/>
            <pc:sldMk cId="1692652593" sldId="5253"/>
            <ac:spMk id="10" creationId="{9C696021-22B9-C534-89A0-DCEC41603915}"/>
          </ac:spMkLst>
        </pc:spChg>
        <pc:spChg chg="mod">
          <ac:chgData name="Hoffman, Peter" userId="673cee94-26bd-4c2a-ab82-1b3669e2f049" providerId="ADAL" clId="{6618E089-371B-4EA0-845E-17B7CEC10568}" dt="2024-02-28T22:55:24.144" v="891" actId="20577"/>
          <ac:spMkLst>
            <pc:docMk/>
            <pc:sldMk cId="1692652593" sldId="5253"/>
            <ac:spMk id="11" creationId="{56F7F3A4-7AAB-8E32-4AF3-152CA055E01C}"/>
          </ac:spMkLst>
        </pc:spChg>
        <pc:spChg chg="mod">
          <ac:chgData name="Hoffman, Peter" userId="673cee94-26bd-4c2a-ab82-1b3669e2f049" providerId="ADAL" clId="{6618E089-371B-4EA0-845E-17B7CEC10568}" dt="2024-02-28T22:48:28.713" v="344" actId="20577"/>
          <ac:spMkLst>
            <pc:docMk/>
            <pc:sldMk cId="1692652593" sldId="5253"/>
            <ac:spMk id="12" creationId="{5A44A137-828B-B286-88A3-D80BA78F4651}"/>
          </ac:spMkLst>
        </pc:spChg>
        <pc:spChg chg="mod">
          <ac:chgData name="Hoffman, Peter" userId="673cee94-26bd-4c2a-ab82-1b3669e2f049" providerId="ADAL" clId="{6618E089-371B-4EA0-845E-17B7CEC10568}" dt="2024-02-28T22:48:24.672" v="327"/>
          <ac:spMkLst>
            <pc:docMk/>
            <pc:sldMk cId="1692652593" sldId="5253"/>
            <ac:spMk id="13" creationId="{398FAE72-621A-CA58-308A-9728B7D0BCAD}"/>
          </ac:spMkLst>
        </pc:spChg>
      </pc:sldChg>
      <pc:sldChg chg="modSp mod">
        <pc:chgData name="Hoffman, Peter" userId="673cee94-26bd-4c2a-ab82-1b3669e2f049" providerId="ADAL" clId="{6618E089-371B-4EA0-845E-17B7CEC10568}" dt="2024-02-28T23:25:13.832" v="2480" actId="20577"/>
        <pc:sldMkLst>
          <pc:docMk/>
          <pc:sldMk cId="1662154973" sldId="5254"/>
        </pc:sldMkLst>
        <pc:spChg chg="mod">
          <ac:chgData name="Hoffman, Peter" userId="673cee94-26bd-4c2a-ab82-1b3669e2f049" providerId="ADAL" clId="{6618E089-371B-4EA0-845E-17B7CEC10568}" dt="2024-02-28T23:25:13.832" v="2480" actId="20577"/>
          <ac:spMkLst>
            <pc:docMk/>
            <pc:sldMk cId="1662154973" sldId="5254"/>
            <ac:spMk id="5" creationId="{31893B4B-BAB1-8BA7-8785-28908D65D395}"/>
          </ac:spMkLst>
        </pc:spChg>
      </pc:sldChg>
      <pc:sldChg chg="addSp delSp modSp add mod">
        <pc:chgData name="Hoffman, Peter" userId="673cee94-26bd-4c2a-ab82-1b3669e2f049" providerId="ADAL" clId="{6618E089-371B-4EA0-845E-17B7CEC10568}" dt="2024-02-28T23:15:13.248" v="1742" actId="27636"/>
        <pc:sldMkLst>
          <pc:docMk/>
          <pc:sldMk cId="839735590" sldId="5259"/>
        </pc:sldMkLst>
        <pc:spChg chg="mod">
          <ac:chgData name="Hoffman, Peter" userId="673cee94-26bd-4c2a-ab82-1b3669e2f049" providerId="ADAL" clId="{6618E089-371B-4EA0-845E-17B7CEC10568}" dt="2024-02-28T23:09:03.901" v="1304" actId="20577"/>
          <ac:spMkLst>
            <pc:docMk/>
            <pc:sldMk cId="839735590" sldId="5259"/>
            <ac:spMk id="2" creationId="{3737D1ED-11DD-4188-1661-B5E646E95070}"/>
          </ac:spMkLst>
        </pc:spChg>
        <pc:spChg chg="del">
          <ac:chgData name="Hoffman, Peter" userId="673cee94-26bd-4c2a-ab82-1b3669e2f049" providerId="ADAL" clId="{6618E089-371B-4EA0-845E-17B7CEC10568}" dt="2024-02-28T23:09:11.955" v="1305" actId="478"/>
          <ac:spMkLst>
            <pc:docMk/>
            <pc:sldMk cId="839735590" sldId="5259"/>
            <ac:spMk id="3" creationId="{07FD5438-9E08-9A7C-14B9-39928143804E}"/>
          </ac:spMkLst>
        </pc:spChg>
        <pc:spChg chg="del">
          <ac:chgData name="Hoffman, Peter" userId="673cee94-26bd-4c2a-ab82-1b3669e2f049" providerId="ADAL" clId="{6618E089-371B-4EA0-845E-17B7CEC10568}" dt="2024-02-28T23:09:11.955" v="1305" actId="478"/>
          <ac:spMkLst>
            <pc:docMk/>
            <pc:sldMk cId="839735590" sldId="5259"/>
            <ac:spMk id="5" creationId="{44B2BF13-34E5-B37E-A29F-671DB4074DE3}"/>
          </ac:spMkLst>
        </pc:spChg>
        <pc:spChg chg="del">
          <ac:chgData name="Hoffman, Peter" userId="673cee94-26bd-4c2a-ab82-1b3669e2f049" providerId="ADAL" clId="{6618E089-371B-4EA0-845E-17B7CEC10568}" dt="2024-02-28T23:09:11.955" v="1305" actId="478"/>
          <ac:spMkLst>
            <pc:docMk/>
            <pc:sldMk cId="839735590" sldId="5259"/>
            <ac:spMk id="6" creationId="{722FFE5A-365F-A6D1-33C0-FD9F80370845}"/>
          </ac:spMkLst>
        </pc:spChg>
        <pc:spChg chg="add del mod">
          <ac:chgData name="Hoffman, Peter" userId="673cee94-26bd-4c2a-ab82-1b3669e2f049" providerId="ADAL" clId="{6618E089-371B-4EA0-845E-17B7CEC10568}" dt="2024-02-28T23:12:14.512" v="1591" actId="1035"/>
          <ac:spMkLst>
            <pc:docMk/>
            <pc:sldMk cId="839735590" sldId="5259"/>
            <ac:spMk id="8" creationId="{C81B53F7-FAEF-77CA-5D11-5E611EE04C87}"/>
          </ac:spMkLst>
        </pc:spChg>
        <pc:spChg chg="mod">
          <ac:chgData name="Hoffman, Peter" userId="673cee94-26bd-4c2a-ab82-1b3669e2f049" providerId="ADAL" clId="{6618E089-371B-4EA0-845E-17B7CEC10568}" dt="2024-02-28T23:15:13.248" v="1742" actId="27636"/>
          <ac:spMkLst>
            <pc:docMk/>
            <pc:sldMk cId="839735590" sldId="5259"/>
            <ac:spMk id="9" creationId="{DA6FFA5D-C56D-B787-B31C-71A4A5802AA7}"/>
          </ac:spMkLst>
        </pc:spChg>
        <pc:spChg chg="del">
          <ac:chgData name="Hoffman, Peter" userId="673cee94-26bd-4c2a-ab82-1b3669e2f049" providerId="ADAL" clId="{6618E089-371B-4EA0-845E-17B7CEC10568}" dt="2024-02-28T23:09:11.955" v="1305" actId="478"/>
          <ac:spMkLst>
            <pc:docMk/>
            <pc:sldMk cId="839735590" sldId="5259"/>
            <ac:spMk id="10" creationId="{6A88EBD0-4CD8-2E03-2E67-CDC90B57A993}"/>
          </ac:spMkLst>
        </pc:spChg>
        <pc:spChg chg="mod">
          <ac:chgData name="Hoffman, Peter" userId="673cee94-26bd-4c2a-ab82-1b3669e2f049" providerId="ADAL" clId="{6618E089-371B-4EA0-845E-17B7CEC10568}" dt="2024-02-28T23:12:30.610" v="1665" actId="1035"/>
          <ac:spMkLst>
            <pc:docMk/>
            <pc:sldMk cId="839735590" sldId="5259"/>
            <ac:spMk id="11" creationId="{39EAB68B-826D-07C8-CAF5-373BE6BF0F89}"/>
          </ac:spMkLst>
        </pc:spChg>
        <pc:spChg chg="add del mod">
          <ac:chgData name="Hoffman, Peter" userId="673cee94-26bd-4c2a-ab82-1b3669e2f049" providerId="ADAL" clId="{6618E089-371B-4EA0-845E-17B7CEC10568}" dt="2024-02-28T23:12:22.132" v="1624" actId="1036"/>
          <ac:spMkLst>
            <pc:docMk/>
            <pc:sldMk cId="839735590" sldId="5259"/>
            <ac:spMk id="15" creationId="{5413BA8F-E4CE-BCAA-2B13-8F63D7BFB4F4}"/>
          </ac:spMkLst>
        </pc:spChg>
      </pc:sldChg>
      <pc:sldChg chg="addSp delSp modSp add mod">
        <pc:chgData name="Hoffman, Peter" userId="673cee94-26bd-4c2a-ab82-1b3669e2f049" providerId="ADAL" clId="{6618E089-371B-4EA0-845E-17B7CEC10568}" dt="2024-02-28T23:45:29.517" v="2494" actId="478"/>
        <pc:sldMkLst>
          <pc:docMk/>
          <pc:sldMk cId="2117569817" sldId="5260"/>
        </pc:sldMkLst>
        <pc:spChg chg="mod">
          <ac:chgData name="Hoffman, Peter" userId="673cee94-26bd-4c2a-ab82-1b3669e2f049" providerId="ADAL" clId="{6618E089-371B-4EA0-845E-17B7CEC10568}" dt="2024-02-28T23:15:47.262" v="1746" actId="20577"/>
          <ac:spMkLst>
            <pc:docMk/>
            <pc:sldMk cId="2117569817" sldId="5260"/>
            <ac:spMk id="2" creationId="{C6E65A37-A07C-44B3-7A68-1DB5A7EB4284}"/>
          </ac:spMkLst>
        </pc:spChg>
        <pc:spChg chg="mod">
          <ac:chgData name="Hoffman, Peter" userId="673cee94-26bd-4c2a-ab82-1b3669e2f049" providerId="ADAL" clId="{6618E089-371B-4EA0-845E-17B7CEC10568}" dt="2024-02-28T23:23:41.282" v="2440" actId="1037"/>
          <ac:spMkLst>
            <pc:docMk/>
            <pc:sldMk cId="2117569817" sldId="5260"/>
            <ac:spMk id="3" creationId="{012FE39F-9D85-0EE5-ECC3-C0EA9982F65C}"/>
          </ac:spMkLst>
        </pc:spChg>
        <pc:spChg chg="mod">
          <ac:chgData name="Hoffman, Peter" userId="673cee94-26bd-4c2a-ab82-1b3669e2f049" providerId="ADAL" clId="{6618E089-371B-4EA0-845E-17B7CEC10568}" dt="2024-02-28T23:23:35.184" v="2430" actId="1038"/>
          <ac:spMkLst>
            <pc:docMk/>
            <pc:sldMk cId="2117569817" sldId="5260"/>
            <ac:spMk id="5" creationId="{C11CE47A-1792-9E9C-0BC3-BBCAD49684D3}"/>
          </ac:spMkLst>
        </pc:spChg>
        <pc:spChg chg="mod">
          <ac:chgData name="Hoffman, Peter" userId="673cee94-26bd-4c2a-ab82-1b3669e2f049" providerId="ADAL" clId="{6618E089-371B-4EA0-845E-17B7CEC10568}" dt="2024-02-28T23:24:23.021" v="2453" actId="27636"/>
          <ac:spMkLst>
            <pc:docMk/>
            <pc:sldMk cId="2117569817" sldId="5260"/>
            <ac:spMk id="6" creationId="{FB3A166A-A6E5-820A-1EDE-868C88D7CFD8}"/>
          </ac:spMkLst>
        </pc:spChg>
        <pc:spChg chg="mod">
          <ac:chgData name="Hoffman, Peter" userId="673cee94-26bd-4c2a-ab82-1b3669e2f049" providerId="ADAL" clId="{6618E089-371B-4EA0-845E-17B7CEC10568}" dt="2024-02-28T23:21:20.161" v="2324" actId="20577"/>
          <ac:spMkLst>
            <pc:docMk/>
            <pc:sldMk cId="2117569817" sldId="5260"/>
            <ac:spMk id="9" creationId="{E40DA56B-4BE3-FEC8-DB78-EE4D932DE927}"/>
          </ac:spMkLst>
        </pc:spChg>
        <pc:spChg chg="mod">
          <ac:chgData name="Hoffman, Peter" userId="673cee94-26bd-4c2a-ab82-1b3669e2f049" providerId="ADAL" clId="{6618E089-371B-4EA0-845E-17B7CEC10568}" dt="2024-02-28T23:23:35.184" v="2430" actId="1038"/>
          <ac:spMkLst>
            <pc:docMk/>
            <pc:sldMk cId="2117569817" sldId="5260"/>
            <ac:spMk id="10" creationId="{0EAC01D0-A444-B8D6-B17B-838A813C475A}"/>
          </ac:spMkLst>
        </pc:spChg>
        <pc:spChg chg="mod">
          <ac:chgData name="Hoffman, Peter" userId="673cee94-26bd-4c2a-ab82-1b3669e2f049" providerId="ADAL" clId="{6618E089-371B-4EA0-845E-17B7CEC10568}" dt="2024-02-28T23:18:20.578" v="2002" actId="20577"/>
          <ac:spMkLst>
            <pc:docMk/>
            <pc:sldMk cId="2117569817" sldId="5260"/>
            <ac:spMk id="11" creationId="{65DCBF92-5C3E-820E-9BF8-D5084110362E}"/>
          </ac:spMkLst>
        </pc:spChg>
        <pc:picChg chg="add del mod">
          <ac:chgData name="Hoffman, Peter" userId="673cee94-26bd-4c2a-ab82-1b3669e2f049" providerId="ADAL" clId="{6618E089-371B-4EA0-845E-17B7CEC10568}" dt="2024-02-28T23:45:29.517" v="2494" actId="478"/>
          <ac:picMkLst>
            <pc:docMk/>
            <pc:sldMk cId="2117569817" sldId="5260"/>
            <ac:picMk id="8" creationId="{C5C2632F-1C79-2F3E-E0E5-A719994D3005}"/>
          </ac:picMkLst>
        </pc:picChg>
      </pc:sldChg>
      <pc:sldChg chg="add del">
        <pc:chgData name="Hoffman, Peter" userId="673cee94-26bd-4c2a-ab82-1b3669e2f049" providerId="ADAL" clId="{6618E089-371B-4EA0-845E-17B7CEC10568}" dt="2024-02-28T22:57:24.112" v="1251"/>
        <pc:sldMkLst>
          <pc:docMk/>
          <pc:sldMk cId="3477342232" sldId="5260"/>
        </pc:sldMkLst>
      </pc:sldChg>
      <pc:sldChg chg="add">
        <pc:chgData name="Hoffman, Peter" userId="673cee94-26bd-4c2a-ab82-1b3669e2f049" providerId="ADAL" clId="{6618E089-371B-4EA0-845E-17B7CEC10568}" dt="2024-02-28T23:28:34.044" v="2481"/>
        <pc:sldMkLst>
          <pc:docMk/>
          <pc:sldMk cId="4155096050" sldId="5261"/>
        </pc:sldMkLst>
      </pc:sldChg>
      <pc:sldChg chg="add">
        <pc:chgData name="Hoffman, Peter" userId="673cee94-26bd-4c2a-ab82-1b3669e2f049" providerId="ADAL" clId="{6618E089-371B-4EA0-845E-17B7CEC10568}" dt="2024-02-28T23:28:34.044" v="2481"/>
        <pc:sldMkLst>
          <pc:docMk/>
          <pc:sldMk cId="638276779" sldId="5262"/>
        </pc:sldMkLst>
      </pc:sldChg>
      <pc:sldChg chg="add">
        <pc:chgData name="Hoffman, Peter" userId="673cee94-26bd-4c2a-ab82-1b3669e2f049" providerId="ADAL" clId="{6618E089-371B-4EA0-845E-17B7CEC10568}" dt="2024-02-28T23:28:34.044" v="2481"/>
        <pc:sldMkLst>
          <pc:docMk/>
          <pc:sldMk cId="1638711916" sldId="5263"/>
        </pc:sldMkLst>
      </pc:sldChg>
      <pc:sldChg chg="modSp add mod">
        <pc:chgData name="Hoffman, Peter" userId="673cee94-26bd-4c2a-ab82-1b3669e2f049" providerId="ADAL" clId="{6618E089-371B-4EA0-845E-17B7CEC10568}" dt="2024-02-28T23:28:34.138" v="2482" actId="27636"/>
        <pc:sldMkLst>
          <pc:docMk/>
          <pc:sldMk cId="574699222" sldId="5264"/>
        </pc:sldMkLst>
        <pc:spChg chg="mod">
          <ac:chgData name="Hoffman, Peter" userId="673cee94-26bd-4c2a-ab82-1b3669e2f049" providerId="ADAL" clId="{6618E089-371B-4EA0-845E-17B7CEC10568}" dt="2024-02-28T23:28:34.138" v="2482" actId="27636"/>
          <ac:spMkLst>
            <pc:docMk/>
            <pc:sldMk cId="574699222" sldId="5264"/>
            <ac:spMk id="3" creationId="{BFCD49D6-CC66-AAC0-24B9-1E2C6E1E16CD}"/>
          </ac:spMkLst>
        </pc:spChg>
      </pc:sldChg>
      <pc:sldChg chg="modSp add mod">
        <pc:chgData name="Hoffman, Peter" userId="673cee94-26bd-4c2a-ab82-1b3669e2f049" providerId="ADAL" clId="{6618E089-371B-4EA0-845E-17B7CEC10568}" dt="2024-02-28T23:28:34.154" v="2483" actId="27636"/>
        <pc:sldMkLst>
          <pc:docMk/>
          <pc:sldMk cId="539742569" sldId="5265"/>
        </pc:sldMkLst>
        <pc:spChg chg="mod">
          <ac:chgData name="Hoffman, Peter" userId="673cee94-26bd-4c2a-ab82-1b3669e2f049" providerId="ADAL" clId="{6618E089-371B-4EA0-845E-17B7CEC10568}" dt="2024-02-28T23:28:34.154" v="2483" actId="27636"/>
          <ac:spMkLst>
            <pc:docMk/>
            <pc:sldMk cId="539742569" sldId="5265"/>
            <ac:spMk id="3" creationId="{A03BBD54-23DA-8910-DAAD-BE5CE44177BF}"/>
          </ac:spMkLst>
        </pc:spChg>
      </pc:sldChg>
      <pc:sldChg chg="modSp add mod">
        <pc:chgData name="Hoffman, Peter" userId="673cee94-26bd-4c2a-ab82-1b3669e2f049" providerId="ADAL" clId="{6618E089-371B-4EA0-845E-17B7CEC10568}" dt="2024-02-28T23:28:34.185" v="2485" actId="27636"/>
        <pc:sldMkLst>
          <pc:docMk/>
          <pc:sldMk cId="1430112748" sldId="5266"/>
        </pc:sldMkLst>
        <pc:spChg chg="mod">
          <ac:chgData name="Hoffman, Peter" userId="673cee94-26bd-4c2a-ab82-1b3669e2f049" providerId="ADAL" clId="{6618E089-371B-4EA0-845E-17B7CEC10568}" dt="2024-02-28T23:28:34.185" v="2485" actId="27636"/>
          <ac:spMkLst>
            <pc:docMk/>
            <pc:sldMk cId="1430112748" sldId="5266"/>
            <ac:spMk id="3" creationId="{359C4A88-A3AF-138E-C3C4-FB1D38DC767C}"/>
          </ac:spMkLst>
        </pc:spChg>
      </pc:sldChg>
    </pc:docChg>
  </pc:docChgLst>
  <pc:docChgLst>
    <pc:chgData name="Ward, Reagan" userId="27291eb4-8241-4961-9e69-8c66e34cc5b0" providerId="ADAL" clId="{036D7B2D-8CC8-4293-B552-2B8EB38EDC62}"/>
    <pc:docChg chg="undo redo custSel addSld delSld modSld delMainMaster">
      <pc:chgData name="Ward, Reagan" userId="27291eb4-8241-4961-9e69-8c66e34cc5b0" providerId="ADAL" clId="{036D7B2D-8CC8-4293-B552-2B8EB38EDC62}" dt="2024-02-29T14:05:32.447" v="6118" actId="27636"/>
      <pc:docMkLst>
        <pc:docMk/>
      </pc:docMkLst>
      <pc:sldChg chg="modSp mod">
        <pc:chgData name="Ward, Reagan" userId="27291eb4-8241-4961-9e69-8c66e34cc5b0" providerId="ADAL" clId="{036D7B2D-8CC8-4293-B552-2B8EB38EDC62}" dt="2024-02-29T00:06:39.059" v="6091" actId="20577"/>
        <pc:sldMkLst>
          <pc:docMk/>
          <pc:sldMk cId="3044915438" sldId="256"/>
        </pc:sldMkLst>
        <pc:spChg chg="mod">
          <ac:chgData name="Ward, Reagan" userId="27291eb4-8241-4961-9e69-8c66e34cc5b0" providerId="ADAL" clId="{036D7B2D-8CC8-4293-B552-2B8EB38EDC62}" dt="2024-02-29T00:06:39.059" v="6091" actId="20577"/>
          <ac:spMkLst>
            <pc:docMk/>
            <pc:sldMk cId="3044915438" sldId="256"/>
            <ac:spMk id="2" creationId="{00000000-0000-0000-0000-000000000000}"/>
          </ac:spMkLst>
        </pc:spChg>
      </pc:sldChg>
      <pc:sldChg chg="addSp delSp modSp mod">
        <pc:chgData name="Ward, Reagan" userId="27291eb4-8241-4961-9e69-8c66e34cc5b0" providerId="ADAL" clId="{036D7B2D-8CC8-4293-B552-2B8EB38EDC62}" dt="2024-02-26T21:51:34.346" v="542" actId="20577"/>
        <pc:sldMkLst>
          <pc:docMk/>
          <pc:sldMk cId="287417011" sldId="257"/>
        </pc:sldMkLst>
        <pc:spChg chg="add mod">
          <ac:chgData name="Ward, Reagan" userId="27291eb4-8241-4961-9e69-8c66e34cc5b0" providerId="ADAL" clId="{036D7B2D-8CC8-4293-B552-2B8EB38EDC62}" dt="2024-02-26T21:51:34.346" v="542" actId="20577"/>
          <ac:spMkLst>
            <pc:docMk/>
            <pc:sldMk cId="287417011" sldId="257"/>
            <ac:spMk id="2" creationId="{8D3A017B-8EAE-DBEB-61C6-391F67C502F2}"/>
          </ac:spMkLst>
        </pc:spChg>
        <pc:spChg chg="mod">
          <ac:chgData name="Ward, Reagan" userId="27291eb4-8241-4961-9e69-8c66e34cc5b0" providerId="ADAL" clId="{036D7B2D-8CC8-4293-B552-2B8EB38EDC62}" dt="2024-02-26T21:50:31.242" v="414" actId="27636"/>
          <ac:spMkLst>
            <pc:docMk/>
            <pc:sldMk cId="287417011" sldId="257"/>
            <ac:spMk id="6" creationId="{0C89954A-C5A6-529B-3607-A1A5FDA4A4D6}"/>
          </ac:spMkLst>
        </pc:spChg>
        <pc:picChg chg="del">
          <ac:chgData name="Ward, Reagan" userId="27291eb4-8241-4961-9e69-8c66e34cc5b0" providerId="ADAL" clId="{036D7B2D-8CC8-4293-B552-2B8EB38EDC62}" dt="2024-02-26T21:47:25.806" v="0" actId="478"/>
          <ac:picMkLst>
            <pc:docMk/>
            <pc:sldMk cId="287417011" sldId="257"/>
            <ac:picMk id="8" creationId="{259DEE1A-7425-27A8-93FC-7962E34A524D}"/>
          </ac:picMkLst>
        </pc:picChg>
        <pc:picChg chg="del">
          <ac:chgData name="Ward, Reagan" userId="27291eb4-8241-4961-9e69-8c66e34cc5b0" providerId="ADAL" clId="{036D7B2D-8CC8-4293-B552-2B8EB38EDC62}" dt="2024-02-26T21:47:25.806" v="0" actId="478"/>
          <ac:picMkLst>
            <pc:docMk/>
            <pc:sldMk cId="287417011" sldId="257"/>
            <ac:picMk id="9" creationId="{A4AEC070-C8A1-4ECC-4AE5-3D98C40EDE17}"/>
          </ac:picMkLst>
        </pc:picChg>
      </pc:sldChg>
      <pc:sldChg chg="addSp modSp mod setBg">
        <pc:chgData name="Ward, Reagan" userId="27291eb4-8241-4961-9e69-8c66e34cc5b0" providerId="ADAL" clId="{036D7B2D-8CC8-4293-B552-2B8EB38EDC62}" dt="2024-02-28T17:21:05.107" v="1782" actId="13244"/>
        <pc:sldMkLst>
          <pc:docMk/>
          <pc:sldMk cId="2593708883" sldId="258"/>
        </pc:sldMkLst>
        <pc:spChg chg="add mod">
          <ac:chgData name="Ward, Reagan" userId="27291eb4-8241-4961-9e69-8c66e34cc5b0" providerId="ADAL" clId="{036D7B2D-8CC8-4293-B552-2B8EB38EDC62}" dt="2024-02-28T17:20:41.362" v="1781" actId="13822"/>
          <ac:spMkLst>
            <pc:docMk/>
            <pc:sldMk cId="2593708883" sldId="258"/>
            <ac:spMk id="2" creationId="{E0B066CA-72E4-BBA0-FC1F-172F6B63A09B}"/>
          </ac:spMkLst>
        </pc:spChg>
        <pc:spChg chg="mod">
          <ac:chgData name="Ward, Reagan" userId="27291eb4-8241-4961-9e69-8c66e34cc5b0" providerId="ADAL" clId="{036D7B2D-8CC8-4293-B552-2B8EB38EDC62}" dt="2024-02-28T17:19:30.880" v="1678" actId="1076"/>
          <ac:spMkLst>
            <pc:docMk/>
            <pc:sldMk cId="2593708883" sldId="258"/>
            <ac:spMk id="3" creationId="{9EF16194-6F49-EA21-44EE-9C4ECBAB21E9}"/>
          </ac:spMkLst>
        </pc:spChg>
        <pc:spChg chg="mod">
          <ac:chgData name="Ward, Reagan" userId="27291eb4-8241-4961-9e69-8c66e34cc5b0" providerId="ADAL" clId="{036D7B2D-8CC8-4293-B552-2B8EB38EDC62}" dt="2024-02-28T17:21:05.107" v="1782" actId="13244"/>
          <ac:spMkLst>
            <pc:docMk/>
            <pc:sldMk cId="2593708883" sldId="258"/>
            <ac:spMk id="4" creationId="{E34EB3A8-6B52-C988-E206-6C496A9ADF3C}"/>
          </ac:spMkLst>
        </pc:spChg>
      </pc:sldChg>
      <pc:sldChg chg="delSp mod">
        <pc:chgData name="Ward, Reagan" userId="27291eb4-8241-4961-9e69-8c66e34cc5b0" providerId="ADAL" clId="{036D7B2D-8CC8-4293-B552-2B8EB38EDC62}" dt="2024-02-29T00:06:55.471" v="6093" actId="478"/>
        <pc:sldMkLst>
          <pc:docMk/>
          <pc:sldMk cId="190815258" sldId="259"/>
        </pc:sldMkLst>
        <pc:spChg chg="del">
          <ac:chgData name="Ward, Reagan" userId="27291eb4-8241-4961-9e69-8c66e34cc5b0" providerId="ADAL" clId="{036D7B2D-8CC8-4293-B552-2B8EB38EDC62}" dt="2024-02-29T00:06:53.288" v="6092" actId="478"/>
          <ac:spMkLst>
            <pc:docMk/>
            <pc:sldMk cId="190815258" sldId="259"/>
            <ac:spMk id="2" creationId="{3966F6C7-33CF-D93C-1475-025187CFD842}"/>
          </ac:spMkLst>
        </pc:spChg>
        <pc:spChg chg="del">
          <ac:chgData name="Ward, Reagan" userId="27291eb4-8241-4961-9e69-8c66e34cc5b0" providerId="ADAL" clId="{036D7B2D-8CC8-4293-B552-2B8EB38EDC62}" dt="2024-02-29T00:06:55.471" v="6093" actId="478"/>
          <ac:spMkLst>
            <pc:docMk/>
            <pc:sldMk cId="190815258" sldId="259"/>
            <ac:spMk id="3" creationId="{AD59FB8F-0AC0-E384-D7B4-6CC5632F7FA1}"/>
          </ac:spMkLst>
        </pc:spChg>
      </pc:sldChg>
      <pc:sldChg chg="addSp delSp modSp mod modClrScheme chgLayout">
        <pc:chgData name="Ward, Reagan" userId="27291eb4-8241-4961-9e69-8c66e34cc5b0" providerId="ADAL" clId="{036D7B2D-8CC8-4293-B552-2B8EB38EDC62}" dt="2024-02-28T23:59:52.271" v="6020"/>
        <pc:sldMkLst>
          <pc:docMk/>
          <pc:sldMk cId="359206182" sldId="260"/>
        </pc:sldMkLst>
        <pc:spChg chg="mod ord">
          <ac:chgData name="Ward, Reagan" userId="27291eb4-8241-4961-9e69-8c66e34cc5b0" providerId="ADAL" clId="{036D7B2D-8CC8-4293-B552-2B8EB38EDC62}" dt="2024-02-28T23:56:52.194" v="5928" actId="700"/>
          <ac:spMkLst>
            <pc:docMk/>
            <pc:sldMk cId="359206182" sldId="260"/>
            <ac:spMk id="2" creationId="{FB3A3FA5-6F75-4EBC-89C5-727654C74708}"/>
          </ac:spMkLst>
        </pc:spChg>
        <pc:spChg chg="mod ord">
          <ac:chgData name="Ward, Reagan" userId="27291eb4-8241-4961-9e69-8c66e34cc5b0" providerId="ADAL" clId="{036D7B2D-8CC8-4293-B552-2B8EB38EDC62}" dt="2024-02-28T23:56:57.034" v="5932" actId="27636"/>
          <ac:spMkLst>
            <pc:docMk/>
            <pc:sldMk cId="359206182" sldId="260"/>
            <ac:spMk id="3" creationId="{DD916136-DFBB-4F7E-903F-F6D92A68E538}"/>
          </ac:spMkLst>
        </pc:spChg>
        <pc:spChg chg="mod ord">
          <ac:chgData name="Ward, Reagan" userId="27291eb4-8241-4961-9e69-8c66e34cc5b0" providerId="ADAL" clId="{036D7B2D-8CC8-4293-B552-2B8EB38EDC62}" dt="2024-02-28T23:56:52.194" v="5928" actId="700"/>
          <ac:spMkLst>
            <pc:docMk/>
            <pc:sldMk cId="359206182" sldId="260"/>
            <ac:spMk id="4" creationId="{F51BC67E-F9BA-4569-A720-A26B9E060565}"/>
          </ac:spMkLst>
        </pc:spChg>
        <pc:spChg chg="add del mod ord">
          <ac:chgData name="Ward, Reagan" userId="27291eb4-8241-4961-9e69-8c66e34cc5b0" providerId="ADAL" clId="{036D7B2D-8CC8-4293-B552-2B8EB38EDC62}" dt="2024-02-28T23:59:34.846" v="6015"/>
          <ac:spMkLst>
            <pc:docMk/>
            <pc:sldMk cId="359206182" sldId="260"/>
            <ac:spMk id="5" creationId="{EB58123D-E680-2F78-3931-B8C39C699672}"/>
          </ac:spMkLst>
        </pc:spChg>
        <pc:spChg chg="add del mod ord">
          <ac:chgData name="Ward, Reagan" userId="27291eb4-8241-4961-9e69-8c66e34cc5b0" providerId="ADAL" clId="{036D7B2D-8CC8-4293-B552-2B8EB38EDC62}" dt="2024-02-28T23:59:52.271" v="6020"/>
          <ac:spMkLst>
            <pc:docMk/>
            <pc:sldMk cId="359206182" sldId="260"/>
            <ac:spMk id="6" creationId="{B44E509A-EAA9-EA53-B8F8-8411200CEC2C}"/>
          </ac:spMkLst>
        </pc:spChg>
        <pc:spChg chg="add mod">
          <ac:chgData name="Ward, Reagan" userId="27291eb4-8241-4961-9e69-8c66e34cc5b0" providerId="ADAL" clId="{036D7B2D-8CC8-4293-B552-2B8EB38EDC62}" dt="2024-02-28T23:59:34.846" v="6015"/>
          <ac:spMkLst>
            <pc:docMk/>
            <pc:sldMk cId="359206182" sldId="260"/>
            <ac:spMk id="7" creationId="{14ED8BF5-6F1E-CADE-AA8B-532E76E08831}"/>
          </ac:spMkLst>
        </pc:spChg>
        <pc:spChg chg="add mod">
          <ac:chgData name="Ward, Reagan" userId="27291eb4-8241-4961-9e69-8c66e34cc5b0" providerId="ADAL" clId="{036D7B2D-8CC8-4293-B552-2B8EB38EDC62}" dt="2024-02-28T23:59:52.271" v="6020"/>
          <ac:spMkLst>
            <pc:docMk/>
            <pc:sldMk cId="359206182" sldId="260"/>
            <ac:spMk id="8" creationId="{76548BA3-FAE2-FF7D-6E84-4AC78E3E89D2}"/>
          </ac:spMkLst>
        </pc:spChg>
      </pc:sldChg>
      <pc:sldChg chg="del">
        <pc:chgData name="Ward, Reagan" userId="27291eb4-8241-4961-9e69-8c66e34cc5b0" providerId="ADAL" clId="{036D7B2D-8CC8-4293-B552-2B8EB38EDC62}" dt="2024-02-26T21:52:43.568" v="545" actId="2696"/>
        <pc:sldMkLst>
          <pc:docMk/>
          <pc:sldMk cId="3427936062" sldId="260"/>
        </pc:sldMkLst>
      </pc:sldChg>
      <pc:sldChg chg="modSp mod">
        <pc:chgData name="Ward, Reagan" userId="27291eb4-8241-4961-9e69-8c66e34cc5b0" providerId="ADAL" clId="{036D7B2D-8CC8-4293-B552-2B8EB38EDC62}" dt="2024-02-28T17:07:09.128" v="1351" actId="2165"/>
        <pc:sldMkLst>
          <pc:docMk/>
          <pc:sldMk cId="1212467416" sldId="261"/>
        </pc:sldMkLst>
        <pc:graphicFrameChg chg="modGraphic">
          <ac:chgData name="Ward, Reagan" userId="27291eb4-8241-4961-9e69-8c66e34cc5b0" providerId="ADAL" clId="{036D7B2D-8CC8-4293-B552-2B8EB38EDC62}" dt="2024-02-28T17:07:09.128" v="1351" actId="2165"/>
          <ac:graphicFrameMkLst>
            <pc:docMk/>
            <pc:sldMk cId="1212467416" sldId="261"/>
            <ac:graphicFrameMk id="5" creationId="{9C3641C5-EC4F-D3EA-E4A2-8ABB597C5BAA}"/>
          </ac:graphicFrameMkLst>
        </pc:graphicFrameChg>
      </pc:sldChg>
      <pc:sldChg chg="delSp modSp mod">
        <pc:chgData name="Ward, Reagan" userId="27291eb4-8241-4961-9e69-8c66e34cc5b0" providerId="ADAL" clId="{036D7B2D-8CC8-4293-B552-2B8EB38EDC62}" dt="2024-02-28T22:40:21.898" v="5902" actId="20577"/>
        <pc:sldMkLst>
          <pc:docMk/>
          <pc:sldMk cId="1847781319" sldId="263"/>
        </pc:sldMkLst>
        <pc:spChg chg="del">
          <ac:chgData name="Ward, Reagan" userId="27291eb4-8241-4961-9e69-8c66e34cc5b0" providerId="ADAL" clId="{036D7B2D-8CC8-4293-B552-2B8EB38EDC62}" dt="2024-02-26T21:54:14.327" v="550" actId="478"/>
          <ac:spMkLst>
            <pc:docMk/>
            <pc:sldMk cId="1847781319" sldId="263"/>
            <ac:spMk id="2" creationId="{D11838E7-2E54-04BE-C234-9EE301774E1E}"/>
          </ac:spMkLst>
        </pc:spChg>
        <pc:spChg chg="del">
          <ac:chgData name="Ward, Reagan" userId="27291eb4-8241-4961-9e69-8c66e34cc5b0" providerId="ADAL" clId="{036D7B2D-8CC8-4293-B552-2B8EB38EDC62}" dt="2024-02-26T21:54:16.262" v="551" actId="478"/>
          <ac:spMkLst>
            <pc:docMk/>
            <pc:sldMk cId="1847781319" sldId="263"/>
            <ac:spMk id="3" creationId="{1592F5F4-1C89-ADD9-9351-2948030C1B85}"/>
          </ac:spMkLst>
        </pc:spChg>
        <pc:spChg chg="mod">
          <ac:chgData name="Ward, Reagan" userId="27291eb4-8241-4961-9e69-8c66e34cc5b0" providerId="ADAL" clId="{036D7B2D-8CC8-4293-B552-2B8EB38EDC62}" dt="2024-02-28T22:38:59.828" v="5895" actId="1076"/>
          <ac:spMkLst>
            <pc:docMk/>
            <pc:sldMk cId="1847781319" sldId="263"/>
            <ac:spMk id="8" creationId="{615A4E22-3BFB-B4B8-B3DD-2E0607D5D581}"/>
          </ac:spMkLst>
        </pc:spChg>
        <pc:graphicFrameChg chg="mod modGraphic">
          <ac:chgData name="Ward, Reagan" userId="27291eb4-8241-4961-9e69-8c66e34cc5b0" providerId="ADAL" clId="{036D7B2D-8CC8-4293-B552-2B8EB38EDC62}" dt="2024-02-28T22:40:21.898" v="5902" actId="20577"/>
          <ac:graphicFrameMkLst>
            <pc:docMk/>
            <pc:sldMk cId="1847781319" sldId="263"/>
            <ac:graphicFrameMk id="7" creationId="{2864BB53-F741-4FFC-0348-1AC10AD60EEB}"/>
          </ac:graphicFrameMkLst>
        </pc:graphicFrameChg>
      </pc:sldChg>
      <pc:sldChg chg="addSp delSp modSp mod">
        <pc:chgData name="Ward, Reagan" userId="27291eb4-8241-4961-9e69-8c66e34cc5b0" providerId="ADAL" clId="{036D7B2D-8CC8-4293-B552-2B8EB38EDC62}" dt="2024-02-28T22:36:25.678" v="5764" actId="20577"/>
        <pc:sldMkLst>
          <pc:docMk/>
          <pc:sldMk cId="766479562" sldId="264"/>
        </pc:sldMkLst>
        <pc:spChg chg="del">
          <ac:chgData name="Ward, Reagan" userId="27291eb4-8241-4961-9e69-8c66e34cc5b0" providerId="ADAL" clId="{036D7B2D-8CC8-4293-B552-2B8EB38EDC62}" dt="2024-02-26T21:54:30.070" v="552" actId="478"/>
          <ac:spMkLst>
            <pc:docMk/>
            <pc:sldMk cId="766479562" sldId="264"/>
            <ac:spMk id="3" creationId="{50347EBE-38A8-3F7D-D01B-C8193F9BDB10}"/>
          </ac:spMkLst>
        </pc:spChg>
        <pc:spChg chg="del">
          <ac:chgData name="Ward, Reagan" userId="27291eb4-8241-4961-9e69-8c66e34cc5b0" providerId="ADAL" clId="{036D7B2D-8CC8-4293-B552-2B8EB38EDC62}" dt="2024-02-26T21:54:31.389" v="553" actId="478"/>
          <ac:spMkLst>
            <pc:docMk/>
            <pc:sldMk cId="766479562" sldId="264"/>
            <ac:spMk id="6" creationId="{17DEC0C0-4D67-370C-EA41-0458F370BC92}"/>
          </ac:spMkLst>
        </pc:spChg>
        <pc:spChg chg="add mod">
          <ac:chgData name="Ward, Reagan" userId="27291eb4-8241-4961-9e69-8c66e34cc5b0" providerId="ADAL" clId="{036D7B2D-8CC8-4293-B552-2B8EB38EDC62}" dt="2024-02-26T21:56:28.936" v="613" actId="1076"/>
          <ac:spMkLst>
            <pc:docMk/>
            <pc:sldMk cId="766479562" sldId="264"/>
            <ac:spMk id="7" creationId="{078DC3FC-4246-1212-B0E9-77954B508DDE}"/>
          </ac:spMkLst>
        </pc:spChg>
        <pc:graphicFrameChg chg="mod modGraphic">
          <ac:chgData name="Ward, Reagan" userId="27291eb4-8241-4961-9e69-8c66e34cc5b0" providerId="ADAL" clId="{036D7B2D-8CC8-4293-B552-2B8EB38EDC62}" dt="2024-02-28T22:36:25.678" v="5764" actId="20577"/>
          <ac:graphicFrameMkLst>
            <pc:docMk/>
            <pc:sldMk cId="766479562" sldId="264"/>
            <ac:graphicFrameMk id="5" creationId="{5E4612F7-68C6-57CA-E918-38EF641F73CF}"/>
          </ac:graphicFrameMkLst>
        </pc:graphicFrameChg>
      </pc:sldChg>
      <pc:sldChg chg="modSp mod">
        <pc:chgData name="Ward, Reagan" userId="27291eb4-8241-4961-9e69-8c66e34cc5b0" providerId="ADAL" clId="{036D7B2D-8CC8-4293-B552-2B8EB38EDC62}" dt="2024-02-28T17:06:33.736" v="1273" actId="20577"/>
        <pc:sldMkLst>
          <pc:docMk/>
          <pc:sldMk cId="587239845" sldId="265"/>
        </pc:sldMkLst>
        <pc:spChg chg="mod">
          <ac:chgData name="Ward, Reagan" userId="27291eb4-8241-4961-9e69-8c66e34cc5b0" providerId="ADAL" clId="{036D7B2D-8CC8-4293-B552-2B8EB38EDC62}" dt="2024-02-28T17:06:31.014" v="1262" actId="20577"/>
          <ac:spMkLst>
            <pc:docMk/>
            <pc:sldMk cId="587239845" sldId="265"/>
            <ac:spMk id="2" creationId="{099EB1F9-197D-1644-7195-08326A23A2EF}"/>
          </ac:spMkLst>
        </pc:spChg>
        <pc:spChg chg="mod">
          <ac:chgData name="Ward, Reagan" userId="27291eb4-8241-4961-9e69-8c66e34cc5b0" providerId="ADAL" clId="{036D7B2D-8CC8-4293-B552-2B8EB38EDC62}" dt="2024-02-28T17:06:33.736" v="1273" actId="20577"/>
          <ac:spMkLst>
            <pc:docMk/>
            <pc:sldMk cId="587239845" sldId="265"/>
            <ac:spMk id="3" creationId="{32F483EA-74E0-2213-F7F8-FE935127D6A0}"/>
          </ac:spMkLst>
        </pc:spChg>
      </pc:sldChg>
      <pc:sldChg chg="modSp mod">
        <pc:chgData name="Ward, Reagan" userId="27291eb4-8241-4961-9e69-8c66e34cc5b0" providerId="ADAL" clId="{036D7B2D-8CC8-4293-B552-2B8EB38EDC62}" dt="2024-02-28T17:06:40.903" v="1311" actId="20577"/>
        <pc:sldMkLst>
          <pc:docMk/>
          <pc:sldMk cId="485604172" sldId="266"/>
        </pc:sldMkLst>
        <pc:spChg chg="mod">
          <ac:chgData name="Ward, Reagan" userId="27291eb4-8241-4961-9e69-8c66e34cc5b0" providerId="ADAL" clId="{036D7B2D-8CC8-4293-B552-2B8EB38EDC62}" dt="2024-02-28T17:06:40.903" v="1311" actId="20577"/>
          <ac:spMkLst>
            <pc:docMk/>
            <pc:sldMk cId="485604172" sldId="266"/>
            <ac:spMk id="2" creationId="{F186482D-B401-3FBC-9862-65B8439D637D}"/>
          </ac:spMkLst>
        </pc:spChg>
      </pc:sldChg>
      <pc:sldChg chg="addSp delSp modSp mod setBg modClrScheme delDesignElem chgLayout">
        <pc:chgData name="Ward, Reagan" userId="27291eb4-8241-4961-9e69-8c66e34cc5b0" providerId="ADAL" clId="{036D7B2D-8CC8-4293-B552-2B8EB38EDC62}" dt="2024-02-28T17:29:28.620" v="2078" actId="113"/>
        <pc:sldMkLst>
          <pc:docMk/>
          <pc:sldMk cId="3717000822" sldId="280"/>
        </pc:sldMkLst>
        <pc:spChg chg="mod ord">
          <ac:chgData name="Ward, Reagan" userId="27291eb4-8241-4961-9e69-8c66e34cc5b0" providerId="ADAL" clId="{036D7B2D-8CC8-4293-B552-2B8EB38EDC62}" dt="2024-02-28T17:29:28.620" v="2078" actId="113"/>
          <ac:spMkLst>
            <pc:docMk/>
            <pc:sldMk cId="3717000822" sldId="280"/>
            <ac:spMk id="2" creationId="{439B416C-5F6D-56F7-429A-80FD0A190C25}"/>
          </ac:spMkLst>
        </pc:spChg>
        <pc:spChg chg="del mod ord">
          <ac:chgData name="Ward, Reagan" userId="27291eb4-8241-4961-9e69-8c66e34cc5b0" providerId="ADAL" clId="{036D7B2D-8CC8-4293-B552-2B8EB38EDC62}" dt="2024-02-26T21:59:25.064" v="655" actId="478"/>
          <ac:spMkLst>
            <pc:docMk/>
            <pc:sldMk cId="3717000822" sldId="280"/>
            <ac:spMk id="3" creationId="{23730712-328A-D55D-1F4E-AFE29CF33EAE}"/>
          </ac:spMkLst>
        </pc:spChg>
        <pc:spChg chg="add del mod">
          <ac:chgData name="Ward, Reagan" userId="27291eb4-8241-4961-9e69-8c66e34cc5b0" providerId="ADAL" clId="{036D7B2D-8CC8-4293-B552-2B8EB38EDC62}" dt="2024-02-28T17:26:34.879" v="2051"/>
          <ac:spMkLst>
            <pc:docMk/>
            <pc:sldMk cId="3717000822" sldId="280"/>
            <ac:spMk id="3" creationId="{B4B1E05E-5149-2C2D-C6BE-C15F1AB84402}"/>
          </ac:spMkLst>
        </pc:spChg>
        <pc:spChg chg="del">
          <ac:chgData name="Ward, Reagan" userId="27291eb4-8241-4961-9e69-8c66e34cc5b0" providerId="ADAL" clId="{036D7B2D-8CC8-4293-B552-2B8EB38EDC62}" dt="2024-02-26T21:57:44.137" v="628" actId="478"/>
          <ac:spMkLst>
            <pc:docMk/>
            <pc:sldMk cId="3717000822" sldId="280"/>
            <ac:spMk id="5" creationId="{0EA5F699-8B8E-7462-B0A4-50857B581A89}"/>
          </ac:spMkLst>
        </pc:spChg>
        <pc:spChg chg="add del mod">
          <ac:chgData name="Ward, Reagan" userId="27291eb4-8241-4961-9e69-8c66e34cc5b0" providerId="ADAL" clId="{036D7B2D-8CC8-4293-B552-2B8EB38EDC62}" dt="2024-02-28T17:28:47.168" v="2070"/>
          <ac:spMkLst>
            <pc:docMk/>
            <pc:sldMk cId="3717000822" sldId="280"/>
            <ac:spMk id="6" creationId="{22D8BB2D-19A1-6E51-598B-DA62DA9EC924}"/>
          </ac:spMkLst>
        </pc:spChg>
        <pc:spChg chg="del">
          <ac:chgData name="Ward, Reagan" userId="27291eb4-8241-4961-9e69-8c66e34cc5b0" providerId="ADAL" clId="{036D7B2D-8CC8-4293-B552-2B8EB38EDC62}" dt="2024-02-26T21:57:45.646" v="629" actId="478"/>
          <ac:spMkLst>
            <pc:docMk/>
            <pc:sldMk cId="3717000822" sldId="280"/>
            <ac:spMk id="6" creationId="{3D53BA4A-EB12-5AAD-80E2-AEA20B042B9B}"/>
          </ac:spMkLst>
        </pc:spChg>
        <pc:spChg chg="add del mod ord">
          <ac:chgData name="Ward, Reagan" userId="27291eb4-8241-4961-9e69-8c66e34cc5b0" providerId="ADAL" clId="{036D7B2D-8CC8-4293-B552-2B8EB38EDC62}" dt="2024-02-26T21:58:29.288" v="638" actId="478"/>
          <ac:spMkLst>
            <pc:docMk/>
            <pc:sldMk cId="3717000822" sldId="280"/>
            <ac:spMk id="7" creationId="{7B04F488-04FE-ABF7-BD13-B4204750F6D3}"/>
          </ac:spMkLst>
        </pc:spChg>
        <pc:spChg chg="add del mod ord">
          <ac:chgData name="Ward, Reagan" userId="27291eb4-8241-4961-9e69-8c66e34cc5b0" providerId="ADAL" clId="{036D7B2D-8CC8-4293-B552-2B8EB38EDC62}" dt="2024-02-26T21:58:30.121" v="639" actId="478"/>
          <ac:spMkLst>
            <pc:docMk/>
            <pc:sldMk cId="3717000822" sldId="280"/>
            <ac:spMk id="8" creationId="{C1A4DA36-3429-BE15-D502-43A381291E38}"/>
          </ac:spMkLst>
        </pc:spChg>
        <pc:spChg chg="add del mod ord">
          <ac:chgData name="Ward, Reagan" userId="27291eb4-8241-4961-9e69-8c66e34cc5b0" providerId="ADAL" clId="{036D7B2D-8CC8-4293-B552-2B8EB38EDC62}" dt="2024-02-26T21:58:53.285" v="646"/>
          <ac:spMkLst>
            <pc:docMk/>
            <pc:sldMk cId="3717000822" sldId="280"/>
            <ac:spMk id="9" creationId="{C56441F3-646D-6B65-758D-F7EEA378D12E}"/>
          </ac:spMkLst>
        </pc:spChg>
        <pc:spChg chg="add del mod ord">
          <ac:chgData name="Ward, Reagan" userId="27291eb4-8241-4961-9e69-8c66e34cc5b0" providerId="ADAL" clId="{036D7B2D-8CC8-4293-B552-2B8EB38EDC62}" dt="2024-02-26T21:58:56.919" v="648"/>
          <ac:spMkLst>
            <pc:docMk/>
            <pc:sldMk cId="3717000822" sldId="280"/>
            <ac:spMk id="10" creationId="{6D89D525-E17B-2D8D-137F-CC1586F6FA61}"/>
          </ac:spMkLst>
        </pc:spChg>
        <pc:spChg chg="add del mod ord">
          <ac:chgData name="Ward, Reagan" userId="27291eb4-8241-4961-9e69-8c66e34cc5b0" providerId="ADAL" clId="{036D7B2D-8CC8-4293-B552-2B8EB38EDC62}" dt="2024-02-26T21:58:59.052" v="649" actId="478"/>
          <ac:spMkLst>
            <pc:docMk/>
            <pc:sldMk cId="3717000822" sldId="280"/>
            <ac:spMk id="11" creationId="{36A2AE85-7E6C-12E1-ED8E-753741D7C9A2}"/>
          </ac:spMkLst>
        </pc:spChg>
        <pc:spChg chg="add del mod ord">
          <ac:chgData name="Ward, Reagan" userId="27291eb4-8241-4961-9e69-8c66e34cc5b0" providerId="ADAL" clId="{036D7B2D-8CC8-4293-B552-2B8EB38EDC62}" dt="2024-02-26T21:59:00.530" v="650" actId="478"/>
          <ac:spMkLst>
            <pc:docMk/>
            <pc:sldMk cId="3717000822" sldId="280"/>
            <ac:spMk id="12" creationId="{020A2774-D4AD-0F60-BCC0-99A40F209D70}"/>
          </ac:spMkLst>
        </pc:spChg>
        <pc:spChg chg="add del mod">
          <ac:chgData name="Ward, Reagan" userId="27291eb4-8241-4961-9e69-8c66e34cc5b0" providerId="ADAL" clId="{036D7B2D-8CC8-4293-B552-2B8EB38EDC62}" dt="2024-02-26T21:59:06.910" v="652" actId="6264"/>
          <ac:spMkLst>
            <pc:docMk/>
            <pc:sldMk cId="3717000822" sldId="280"/>
            <ac:spMk id="15" creationId="{F6098481-11CA-47BC-2473-24D35F996320}"/>
          </ac:spMkLst>
        </pc:spChg>
        <pc:spChg chg="add del mod">
          <ac:chgData name="Ward, Reagan" userId="27291eb4-8241-4961-9e69-8c66e34cc5b0" providerId="ADAL" clId="{036D7B2D-8CC8-4293-B552-2B8EB38EDC62}" dt="2024-02-26T21:59:06.910" v="652" actId="6264"/>
          <ac:spMkLst>
            <pc:docMk/>
            <pc:sldMk cId="3717000822" sldId="280"/>
            <ac:spMk id="16" creationId="{7C79F5C9-47DA-D34B-6885-FFE5316BE535}"/>
          </ac:spMkLst>
        </pc:spChg>
        <pc:spChg chg="add del mod">
          <ac:chgData name="Ward, Reagan" userId="27291eb4-8241-4961-9e69-8c66e34cc5b0" providerId="ADAL" clId="{036D7B2D-8CC8-4293-B552-2B8EB38EDC62}" dt="2024-02-26T21:59:06.910" v="652" actId="6264"/>
          <ac:spMkLst>
            <pc:docMk/>
            <pc:sldMk cId="3717000822" sldId="280"/>
            <ac:spMk id="17" creationId="{A98A4121-37FD-9772-E0C3-8D929817A13C}"/>
          </ac:spMkLst>
        </pc:spChg>
        <pc:spChg chg="add del mod ord">
          <ac:chgData name="Ward, Reagan" userId="27291eb4-8241-4961-9e69-8c66e34cc5b0" providerId="ADAL" clId="{036D7B2D-8CC8-4293-B552-2B8EB38EDC62}" dt="2024-02-26T21:59:35.754" v="656" actId="478"/>
          <ac:spMkLst>
            <pc:docMk/>
            <pc:sldMk cId="3717000822" sldId="280"/>
            <ac:spMk id="18" creationId="{00D254E6-4C44-4A1C-DD93-A57EA4EAEF9C}"/>
          </ac:spMkLst>
        </pc:spChg>
        <pc:spChg chg="add del mod ord">
          <ac:chgData name="Ward, Reagan" userId="27291eb4-8241-4961-9e69-8c66e34cc5b0" providerId="ADAL" clId="{036D7B2D-8CC8-4293-B552-2B8EB38EDC62}" dt="2024-02-26T21:59:36.569" v="657" actId="478"/>
          <ac:spMkLst>
            <pc:docMk/>
            <pc:sldMk cId="3717000822" sldId="280"/>
            <ac:spMk id="19" creationId="{92D9BAF2-1911-26B4-6D63-5FC527C257E2}"/>
          </ac:spMkLst>
        </pc:spChg>
        <pc:spChg chg="mod ord">
          <ac:chgData name="Ward, Reagan" userId="27291eb4-8241-4961-9e69-8c66e34cc5b0" providerId="ADAL" clId="{036D7B2D-8CC8-4293-B552-2B8EB38EDC62}" dt="2024-02-28T17:28:57.378" v="2071" actId="26606"/>
          <ac:spMkLst>
            <pc:docMk/>
            <pc:sldMk cId="3717000822" sldId="280"/>
            <ac:spMk id="20" creationId="{F9889734-B294-C6B2-E912-9DA032CC2E50}"/>
          </ac:spMkLst>
        </pc:spChg>
        <pc:spChg chg="add">
          <ac:chgData name="Ward, Reagan" userId="27291eb4-8241-4961-9e69-8c66e34cc5b0" providerId="ADAL" clId="{036D7B2D-8CC8-4293-B552-2B8EB38EDC62}" dt="2024-02-28T17:28:57.378" v="2071" actId="26606"/>
          <ac:spMkLst>
            <pc:docMk/>
            <pc:sldMk cId="3717000822" sldId="280"/>
            <ac:spMk id="22" creationId="{3ECBE1F1-D69B-4AFA-ABD5-8E41720EF6DE}"/>
          </ac:spMkLst>
        </pc:spChg>
        <pc:spChg chg="add">
          <ac:chgData name="Ward, Reagan" userId="27291eb4-8241-4961-9e69-8c66e34cc5b0" providerId="ADAL" clId="{036D7B2D-8CC8-4293-B552-2B8EB38EDC62}" dt="2024-02-28T17:28:57.378" v="2071" actId="26606"/>
          <ac:spMkLst>
            <pc:docMk/>
            <pc:sldMk cId="3717000822" sldId="280"/>
            <ac:spMk id="23" creationId="{603A6265-E10C-4B85-9C20-E75FCAF9CC63}"/>
          </ac:spMkLst>
        </pc:spChg>
        <pc:spChg chg="add del">
          <ac:chgData name="Ward, Reagan" userId="27291eb4-8241-4961-9e69-8c66e34cc5b0" providerId="ADAL" clId="{036D7B2D-8CC8-4293-B552-2B8EB38EDC62}" dt="2024-02-28T17:28:39.088" v="2065" actId="26606"/>
          <ac:spMkLst>
            <pc:docMk/>
            <pc:sldMk cId="3717000822" sldId="280"/>
            <ac:spMk id="25" creationId="{201CC55D-ED54-4C5C-95E6-10947BD1103B}"/>
          </ac:spMkLst>
        </pc:spChg>
        <pc:spChg chg="add del">
          <ac:chgData name="Ward, Reagan" userId="27291eb4-8241-4961-9e69-8c66e34cc5b0" providerId="ADAL" clId="{036D7B2D-8CC8-4293-B552-2B8EB38EDC62}" dt="2024-02-28T17:28:39.088" v="2065" actId="26606"/>
          <ac:spMkLst>
            <pc:docMk/>
            <pc:sldMk cId="3717000822" sldId="280"/>
            <ac:spMk id="31" creationId="{3873B707-463F-40B0-8227-E8CC6C67EB25}"/>
          </ac:spMkLst>
        </pc:spChg>
        <pc:spChg chg="add del">
          <ac:chgData name="Ward, Reagan" userId="27291eb4-8241-4961-9e69-8c66e34cc5b0" providerId="ADAL" clId="{036D7B2D-8CC8-4293-B552-2B8EB38EDC62}" dt="2024-02-28T17:28:39.088" v="2065" actId="26606"/>
          <ac:spMkLst>
            <pc:docMk/>
            <pc:sldMk cId="3717000822" sldId="280"/>
            <ac:spMk id="33" creationId="{C13237C8-E62C-4F0D-A318-BD6FB6C2D138}"/>
          </ac:spMkLst>
        </pc:spChg>
        <pc:spChg chg="add del">
          <ac:chgData name="Ward, Reagan" userId="27291eb4-8241-4961-9e69-8c66e34cc5b0" providerId="ADAL" clId="{036D7B2D-8CC8-4293-B552-2B8EB38EDC62}" dt="2024-02-28T17:28:39.088" v="2065" actId="26606"/>
          <ac:spMkLst>
            <pc:docMk/>
            <pc:sldMk cId="3717000822" sldId="280"/>
            <ac:spMk id="35" creationId="{19C9EAEA-39D0-4B0E-A0EB-51E7B26740B1}"/>
          </ac:spMkLst>
        </pc:spChg>
        <pc:spChg chg="add del">
          <ac:chgData name="Ward, Reagan" userId="27291eb4-8241-4961-9e69-8c66e34cc5b0" providerId="ADAL" clId="{036D7B2D-8CC8-4293-B552-2B8EB38EDC62}" dt="2024-02-28T17:28:37.845" v="2063" actId="26606"/>
          <ac:spMkLst>
            <pc:docMk/>
            <pc:sldMk cId="3717000822" sldId="280"/>
            <ac:spMk id="40" creationId="{0FE2D22C-409B-48AF-B24F-7988A8F7F848}"/>
          </ac:spMkLst>
        </pc:spChg>
        <pc:spChg chg="add del">
          <ac:chgData name="Ward, Reagan" userId="27291eb4-8241-4961-9e69-8c66e34cc5b0" providerId="ADAL" clId="{036D7B2D-8CC8-4293-B552-2B8EB38EDC62}" dt="2024-02-28T17:28:37.845" v="2063" actId="26606"/>
          <ac:spMkLst>
            <pc:docMk/>
            <pc:sldMk cId="3717000822" sldId="280"/>
            <ac:spMk id="42" creationId="{90464369-70FA-42AF-948F-80664CA7BFE5}"/>
          </ac:spMkLst>
        </pc:spChg>
        <pc:spChg chg="add del">
          <ac:chgData name="Ward, Reagan" userId="27291eb4-8241-4961-9e69-8c66e34cc5b0" providerId="ADAL" clId="{036D7B2D-8CC8-4293-B552-2B8EB38EDC62}" dt="2024-02-28T17:28:37.845" v="2063" actId="26606"/>
          <ac:spMkLst>
            <pc:docMk/>
            <pc:sldMk cId="3717000822" sldId="280"/>
            <ac:spMk id="44" creationId="{A648176E-454C-437C-B0FC-9B82FCF32B24}"/>
          </ac:spMkLst>
        </pc:spChg>
        <pc:spChg chg="add del">
          <ac:chgData name="Ward, Reagan" userId="27291eb4-8241-4961-9e69-8c66e34cc5b0" providerId="ADAL" clId="{036D7B2D-8CC8-4293-B552-2B8EB38EDC62}" dt="2024-02-28T17:28:37.845" v="2063" actId="26606"/>
          <ac:spMkLst>
            <pc:docMk/>
            <pc:sldMk cId="3717000822" sldId="280"/>
            <ac:spMk id="46" creationId="{A6604B49-AD5C-4590-B051-06C8222ECD99}"/>
          </ac:spMkLst>
        </pc:spChg>
        <pc:spChg chg="add del">
          <ac:chgData name="Ward, Reagan" userId="27291eb4-8241-4961-9e69-8c66e34cc5b0" providerId="ADAL" clId="{036D7B2D-8CC8-4293-B552-2B8EB38EDC62}" dt="2024-02-28T17:28:37.845" v="2063" actId="26606"/>
          <ac:spMkLst>
            <pc:docMk/>
            <pc:sldMk cId="3717000822" sldId="280"/>
            <ac:spMk id="48" creationId="{CC552A98-EF7D-4D42-AB69-066B786AB55B}"/>
          </ac:spMkLst>
        </pc:spChg>
        <pc:spChg chg="add del">
          <ac:chgData name="Ward, Reagan" userId="27291eb4-8241-4961-9e69-8c66e34cc5b0" providerId="ADAL" clId="{036D7B2D-8CC8-4293-B552-2B8EB38EDC62}" dt="2024-02-26T21:58:12.575" v="633" actId="26606"/>
          <ac:spMkLst>
            <pc:docMk/>
            <pc:sldMk cId="3717000822" sldId="280"/>
            <ac:spMk id="1093" creationId="{BACC6370-2D7E-4714-9D71-7542949D7D5D}"/>
          </ac:spMkLst>
        </pc:spChg>
        <pc:spChg chg="add del">
          <ac:chgData name="Ward, Reagan" userId="27291eb4-8241-4961-9e69-8c66e34cc5b0" providerId="ADAL" clId="{036D7B2D-8CC8-4293-B552-2B8EB38EDC62}" dt="2024-02-26T21:58:12.575" v="633" actId="26606"/>
          <ac:spMkLst>
            <pc:docMk/>
            <pc:sldMk cId="3717000822" sldId="280"/>
            <ac:spMk id="1095" creationId="{256B2C21-A230-48C0-8DF1-C46611373C44}"/>
          </ac:spMkLst>
        </pc:spChg>
        <pc:spChg chg="add del">
          <ac:chgData name="Ward, Reagan" userId="27291eb4-8241-4961-9e69-8c66e34cc5b0" providerId="ADAL" clId="{036D7B2D-8CC8-4293-B552-2B8EB38EDC62}" dt="2024-02-26T21:58:12.575" v="633" actId="26606"/>
          <ac:spMkLst>
            <pc:docMk/>
            <pc:sldMk cId="3717000822" sldId="280"/>
            <ac:spMk id="1097" creationId="{3847E18C-932D-4C95-AABA-FEC7C9499AD7}"/>
          </ac:spMkLst>
        </pc:spChg>
        <pc:spChg chg="add del">
          <ac:chgData name="Ward, Reagan" userId="27291eb4-8241-4961-9e69-8c66e34cc5b0" providerId="ADAL" clId="{036D7B2D-8CC8-4293-B552-2B8EB38EDC62}" dt="2024-02-26T21:58:12.575" v="633" actId="26606"/>
          <ac:spMkLst>
            <pc:docMk/>
            <pc:sldMk cId="3717000822" sldId="280"/>
            <ac:spMk id="1099" creationId="{3150CB11-0C61-439E-910F-5787759E72A0}"/>
          </ac:spMkLst>
        </pc:spChg>
        <pc:spChg chg="add del">
          <ac:chgData name="Ward, Reagan" userId="27291eb4-8241-4961-9e69-8c66e34cc5b0" providerId="ADAL" clId="{036D7B2D-8CC8-4293-B552-2B8EB38EDC62}" dt="2024-02-26T21:58:12.575" v="633" actId="26606"/>
          <ac:spMkLst>
            <pc:docMk/>
            <pc:sldMk cId="3717000822" sldId="280"/>
            <ac:spMk id="1101" creationId="{43F8A58B-5155-44CE-A5FF-7647B47D0A7A}"/>
          </ac:spMkLst>
        </pc:spChg>
        <pc:spChg chg="add del">
          <ac:chgData name="Ward, Reagan" userId="27291eb4-8241-4961-9e69-8c66e34cc5b0" providerId="ADAL" clId="{036D7B2D-8CC8-4293-B552-2B8EB38EDC62}" dt="2024-02-26T21:58:12.575" v="633" actId="26606"/>
          <ac:spMkLst>
            <pc:docMk/>
            <pc:sldMk cId="3717000822" sldId="280"/>
            <ac:spMk id="1103" creationId="{443F2ACA-E6D6-4028-82DD-F03C262D5DE6}"/>
          </ac:spMkLst>
        </pc:spChg>
        <pc:spChg chg="add del">
          <ac:chgData name="Ward, Reagan" userId="27291eb4-8241-4961-9e69-8c66e34cc5b0" providerId="ADAL" clId="{036D7B2D-8CC8-4293-B552-2B8EB38EDC62}" dt="2024-02-26T21:58:43.845" v="643" actId="700"/>
          <ac:spMkLst>
            <pc:docMk/>
            <pc:sldMk cId="3717000822" sldId="280"/>
            <ac:spMk id="1105" creationId="{BACC6370-2D7E-4714-9D71-7542949D7D5D}"/>
          </ac:spMkLst>
        </pc:spChg>
        <pc:spChg chg="add del">
          <ac:chgData name="Ward, Reagan" userId="27291eb4-8241-4961-9e69-8c66e34cc5b0" providerId="ADAL" clId="{036D7B2D-8CC8-4293-B552-2B8EB38EDC62}" dt="2024-02-26T21:58:43.845" v="643" actId="700"/>
          <ac:spMkLst>
            <pc:docMk/>
            <pc:sldMk cId="3717000822" sldId="280"/>
            <ac:spMk id="1106" creationId="{F68B3F68-107C-434F-AA38-110D5EA91B85}"/>
          </ac:spMkLst>
        </pc:spChg>
        <pc:spChg chg="add del">
          <ac:chgData name="Ward, Reagan" userId="27291eb4-8241-4961-9e69-8c66e34cc5b0" providerId="ADAL" clId="{036D7B2D-8CC8-4293-B552-2B8EB38EDC62}" dt="2024-02-26T21:58:43.845" v="643" actId="700"/>
          <ac:spMkLst>
            <pc:docMk/>
            <pc:sldMk cId="3717000822" sldId="280"/>
            <ac:spMk id="1107" creationId="{AAD0DBB9-1A4B-4391-81D4-CB19F9AB918A}"/>
          </ac:spMkLst>
        </pc:spChg>
        <pc:spChg chg="add del">
          <ac:chgData name="Ward, Reagan" userId="27291eb4-8241-4961-9e69-8c66e34cc5b0" providerId="ADAL" clId="{036D7B2D-8CC8-4293-B552-2B8EB38EDC62}" dt="2024-02-26T21:58:43.845" v="643" actId="700"/>
          <ac:spMkLst>
            <pc:docMk/>
            <pc:sldMk cId="3717000822" sldId="280"/>
            <ac:spMk id="1108" creationId="{063BBA22-50EA-4C4D-BE05-F1CE4E63AA56}"/>
          </ac:spMkLst>
        </pc:spChg>
        <pc:grpChg chg="add del">
          <ac:chgData name="Ward, Reagan" userId="27291eb4-8241-4961-9e69-8c66e34cc5b0" providerId="ADAL" clId="{036D7B2D-8CC8-4293-B552-2B8EB38EDC62}" dt="2024-02-28T17:28:39.088" v="2065" actId="26606"/>
          <ac:grpSpMkLst>
            <pc:docMk/>
            <pc:sldMk cId="3717000822" sldId="280"/>
            <ac:grpSpMk id="27" creationId="{1DE889C7-FAD6-4397-98E2-05D503484459}"/>
          </ac:grpSpMkLst>
        </pc:grpChg>
        <pc:graphicFrameChg chg="add mod ord modGraphic">
          <ac:chgData name="Ward, Reagan" userId="27291eb4-8241-4961-9e69-8c66e34cc5b0" providerId="ADAL" clId="{036D7B2D-8CC8-4293-B552-2B8EB38EDC62}" dt="2024-02-28T17:29:18.729" v="2076"/>
          <ac:graphicFrameMkLst>
            <pc:docMk/>
            <pc:sldMk cId="3717000822" sldId="280"/>
            <ac:graphicFrameMk id="13" creationId="{1AA09EE0-7419-6ED5-4AA1-CC9009509570}"/>
          </ac:graphicFrameMkLst>
        </pc:graphicFrameChg>
        <pc:graphicFrameChg chg="del mod">
          <ac:chgData name="Ward, Reagan" userId="27291eb4-8241-4961-9e69-8c66e34cc5b0" providerId="ADAL" clId="{036D7B2D-8CC8-4293-B552-2B8EB38EDC62}" dt="2024-02-26T21:58:51.572" v="645" actId="21"/>
          <ac:graphicFrameMkLst>
            <pc:docMk/>
            <pc:sldMk cId="3717000822" sldId="280"/>
            <ac:graphicFrameMk id="1088" creationId="{1AA09EE0-7419-6ED5-4AA1-CC9009509570}"/>
          </ac:graphicFrameMkLst>
        </pc:graphicFrameChg>
        <pc:picChg chg="add del mod">
          <ac:chgData name="Ward, Reagan" userId="27291eb4-8241-4961-9e69-8c66e34cc5b0" providerId="ADAL" clId="{036D7B2D-8CC8-4293-B552-2B8EB38EDC62}" dt="2024-02-28T17:28:44.825" v="2069" actId="478"/>
          <ac:picMkLst>
            <pc:docMk/>
            <pc:sldMk cId="3717000822" sldId="280"/>
            <ac:picMk id="4" creationId="{239ABDF2-FB97-0D98-356C-9601EFE2D270}"/>
          </ac:picMkLst>
        </pc:picChg>
        <pc:picChg chg="del mod">
          <ac:chgData name="Ward, Reagan" userId="27291eb4-8241-4961-9e69-8c66e34cc5b0" providerId="ADAL" clId="{036D7B2D-8CC8-4293-B552-2B8EB38EDC62}" dt="2024-02-26T21:58:55.234" v="647" actId="21"/>
          <ac:picMkLst>
            <pc:docMk/>
            <pc:sldMk cId="3717000822" sldId="280"/>
            <ac:picMk id="4" creationId="{ACA9F59E-C349-9E1E-DAAB-3BFA8BB2BAD6}"/>
          </ac:picMkLst>
        </pc:picChg>
        <pc:picChg chg="add mod ord">
          <ac:chgData name="Ward, Reagan" userId="27291eb4-8241-4961-9e69-8c66e34cc5b0" providerId="ADAL" clId="{036D7B2D-8CC8-4293-B552-2B8EB38EDC62}" dt="2024-02-28T17:28:57.378" v="2071" actId="26606"/>
          <ac:picMkLst>
            <pc:docMk/>
            <pc:sldMk cId="3717000822" sldId="280"/>
            <ac:picMk id="7" creationId="{A3D731F3-04E0-243A-0029-C406B87A8089}"/>
          </ac:picMkLst>
        </pc:picChg>
        <pc:picChg chg="add del mod ord">
          <ac:chgData name="Ward, Reagan" userId="27291eb4-8241-4961-9e69-8c66e34cc5b0" providerId="ADAL" clId="{036D7B2D-8CC8-4293-B552-2B8EB38EDC62}" dt="2024-02-28T17:26:32.963" v="2050" actId="478"/>
          <ac:picMkLst>
            <pc:docMk/>
            <pc:sldMk cId="3717000822" sldId="280"/>
            <ac:picMk id="14" creationId="{ACA9F59E-C349-9E1E-DAAB-3BFA8BB2BAD6}"/>
          </ac:picMkLst>
        </pc:picChg>
      </pc:sldChg>
      <pc:sldChg chg="modSp mod">
        <pc:chgData name="Ward, Reagan" userId="27291eb4-8241-4961-9e69-8c66e34cc5b0" providerId="ADAL" clId="{036D7B2D-8CC8-4293-B552-2B8EB38EDC62}" dt="2024-02-28T17:23:09.539" v="1819" actId="20577"/>
        <pc:sldMkLst>
          <pc:docMk/>
          <pc:sldMk cId="4006630429" sldId="282"/>
        </pc:sldMkLst>
        <pc:spChg chg="mod">
          <ac:chgData name="Ward, Reagan" userId="27291eb4-8241-4961-9e69-8c66e34cc5b0" providerId="ADAL" clId="{036D7B2D-8CC8-4293-B552-2B8EB38EDC62}" dt="2024-02-28T17:21:25.294" v="1785" actId="13244"/>
          <ac:spMkLst>
            <pc:docMk/>
            <pc:sldMk cId="4006630429" sldId="282"/>
            <ac:spMk id="4" creationId="{6187B34F-788A-1E6D-8E8F-9DFA3BF43D03}"/>
          </ac:spMkLst>
        </pc:spChg>
        <pc:spChg chg="mod">
          <ac:chgData name="Ward, Reagan" userId="27291eb4-8241-4961-9e69-8c66e34cc5b0" providerId="ADAL" clId="{036D7B2D-8CC8-4293-B552-2B8EB38EDC62}" dt="2024-02-28T17:23:09.539" v="1819" actId="20577"/>
          <ac:spMkLst>
            <pc:docMk/>
            <pc:sldMk cId="4006630429" sldId="282"/>
            <ac:spMk id="7" creationId="{D35E3931-3E62-31BA-DB08-04C8A8F44C76}"/>
          </ac:spMkLst>
        </pc:spChg>
        <pc:graphicFrameChg chg="mod">
          <ac:chgData name="Ward, Reagan" userId="27291eb4-8241-4961-9e69-8c66e34cc5b0" providerId="ADAL" clId="{036D7B2D-8CC8-4293-B552-2B8EB38EDC62}" dt="2024-02-28T17:21:26.697" v="1786" actId="13244"/>
          <ac:graphicFrameMkLst>
            <pc:docMk/>
            <pc:sldMk cId="4006630429" sldId="282"/>
            <ac:graphicFrameMk id="11" creationId="{4A046F5F-034D-A2DD-B7B6-B37CB3AF1360}"/>
          </ac:graphicFrameMkLst>
        </pc:graphicFrameChg>
      </pc:sldChg>
      <pc:sldChg chg="modSp mod">
        <pc:chgData name="Ward, Reagan" userId="27291eb4-8241-4961-9e69-8c66e34cc5b0" providerId="ADAL" clId="{036D7B2D-8CC8-4293-B552-2B8EB38EDC62}" dt="2024-02-28T17:05:31.345" v="1167" actId="14100"/>
        <pc:sldMkLst>
          <pc:docMk/>
          <pc:sldMk cId="2676792760" sldId="4693"/>
        </pc:sldMkLst>
        <pc:spChg chg="mod">
          <ac:chgData name="Ward, Reagan" userId="27291eb4-8241-4961-9e69-8c66e34cc5b0" providerId="ADAL" clId="{036D7B2D-8CC8-4293-B552-2B8EB38EDC62}" dt="2024-02-28T17:05:31.345" v="1167" actId="14100"/>
          <ac:spMkLst>
            <pc:docMk/>
            <pc:sldMk cId="2676792760" sldId="4693"/>
            <ac:spMk id="6" creationId="{C6BBF9C2-4FE5-4614-B574-905D93B3E9AE}"/>
          </ac:spMkLst>
        </pc:spChg>
      </pc:sldChg>
      <pc:sldChg chg="addSp delSp modSp mod modClrScheme chgLayout">
        <pc:chgData name="Ward, Reagan" userId="27291eb4-8241-4961-9e69-8c66e34cc5b0" providerId="ADAL" clId="{036D7B2D-8CC8-4293-B552-2B8EB38EDC62}" dt="2024-02-28T17:22:53.814" v="1802" actId="20577"/>
        <pc:sldMkLst>
          <pc:docMk/>
          <pc:sldMk cId="462835190" sldId="4696"/>
        </pc:sldMkLst>
        <pc:spChg chg="mod ord">
          <ac:chgData name="Ward, Reagan" userId="27291eb4-8241-4961-9e69-8c66e34cc5b0" providerId="ADAL" clId="{036D7B2D-8CC8-4293-B552-2B8EB38EDC62}" dt="2024-02-28T17:16:40.407" v="1617" actId="20577"/>
          <ac:spMkLst>
            <pc:docMk/>
            <pc:sldMk cId="462835190" sldId="4696"/>
            <ac:spMk id="2" creationId="{F541109F-D9FB-46C5-9F4C-7FD2901AFCBE}"/>
          </ac:spMkLst>
        </pc:spChg>
        <pc:spChg chg="add mod ord">
          <ac:chgData name="Ward, Reagan" userId="27291eb4-8241-4961-9e69-8c66e34cc5b0" providerId="ADAL" clId="{036D7B2D-8CC8-4293-B552-2B8EB38EDC62}" dt="2024-02-28T17:08:16.428" v="1453" actId="20577"/>
          <ac:spMkLst>
            <pc:docMk/>
            <pc:sldMk cId="462835190" sldId="4696"/>
            <ac:spMk id="3" creationId="{C806A24D-48CC-ED4F-4932-532DDFAD1D00}"/>
          </ac:spMkLst>
        </pc:spChg>
        <pc:spChg chg="mod ord">
          <ac:chgData name="Ward, Reagan" userId="27291eb4-8241-4961-9e69-8c66e34cc5b0" providerId="ADAL" clId="{036D7B2D-8CC8-4293-B552-2B8EB38EDC62}" dt="2024-02-28T17:08:00.836" v="1402" actId="700"/>
          <ac:spMkLst>
            <pc:docMk/>
            <pc:sldMk cId="462835190" sldId="4696"/>
            <ac:spMk id="4" creationId="{A6EE34E9-8CC2-4DBC-BDF4-F008BF014DA8}"/>
          </ac:spMkLst>
        </pc:spChg>
        <pc:spChg chg="add mod ord">
          <ac:chgData name="Ward, Reagan" userId="27291eb4-8241-4961-9e69-8c66e34cc5b0" providerId="ADAL" clId="{036D7B2D-8CC8-4293-B552-2B8EB38EDC62}" dt="2024-02-28T17:09:24.170" v="1501" actId="207"/>
          <ac:spMkLst>
            <pc:docMk/>
            <pc:sldMk cId="462835190" sldId="4696"/>
            <ac:spMk id="5" creationId="{9836C48C-12CC-836B-6CE4-0692994079FC}"/>
          </ac:spMkLst>
        </pc:spChg>
        <pc:spChg chg="del mod">
          <ac:chgData name="Ward, Reagan" userId="27291eb4-8241-4961-9e69-8c66e34cc5b0" providerId="ADAL" clId="{036D7B2D-8CC8-4293-B552-2B8EB38EDC62}" dt="2024-02-28T17:08:34.411" v="1486" actId="478"/>
          <ac:spMkLst>
            <pc:docMk/>
            <pc:sldMk cId="462835190" sldId="4696"/>
            <ac:spMk id="6" creationId="{0FC7F6B3-116A-F6FF-BCAB-9839A16D12BA}"/>
          </ac:spMkLst>
        </pc:spChg>
        <pc:spChg chg="mod ord">
          <ac:chgData name="Ward, Reagan" userId="27291eb4-8241-4961-9e69-8c66e34cc5b0" providerId="ADAL" clId="{036D7B2D-8CC8-4293-B552-2B8EB38EDC62}" dt="2024-02-28T17:22:53.814" v="1802" actId="20577"/>
          <ac:spMkLst>
            <pc:docMk/>
            <pc:sldMk cId="462835190" sldId="4696"/>
            <ac:spMk id="7" creationId="{CF408478-E5B8-BD77-1C24-08FE8A7C6C4E}"/>
          </ac:spMkLst>
        </pc:spChg>
        <pc:spChg chg="del mod">
          <ac:chgData name="Ward, Reagan" userId="27291eb4-8241-4961-9e69-8c66e34cc5b0" providerId="ADAL" clId="{036D7B2D-8CC8-4293-B552-2B8EB38EDC62}" dt="2024-02-28T17:22:10.885" v="1792" actId="478"/>
          <ac:spMkLst>
            <pc:docMk/>
            <pc:sldMk cId="462835190" sldId="4696"/>
            <ac:spMk id="8" creationId="{40113FBC-D6BB-B486-CC67-539A22A9A7CC}"/>
          </ac:spMkLst>
        </pc:spChg>
      </pc:sldChg>
      <pc:sldChg chg="addSp delSp modSp add del mod modClrScheme modShow chgLayout">
        <pc:chgData name="Ward, Reagan" userId="27291eb4-8241-4961-9e69-8c66e34cc5b0" providerId="ADAL" clId="{036D7B2D-8CC8-4293-B552-2B8EB38EDC62}" dt="2024-02-28T22:29:02.172" v="5560" actId="729"/>
        <pc:sldMkLst>
          <pc:docMk/>
          <pc:sldMk cId="3135651420" sldId="5096"/>
        </pc:sldMkLst>
        <pc:spChg chg="mod ord">
          <ac:chgData name="Ward, Reagan" userId="27291eb4-8241-4961-9e69-8c66e34cc5b0" providerId="ADAL" clId="{036D7B2D-8CC8-4293-B552-2B8EB38EDC62}" dt="2024-02-28T17:11:04.009" v="1544" actId="14100"/>
          <ac:spMkLst>
            <pc:docMk/>
            <pc:sldMk cId="3135651420" sldId="5096"/>
            <ac:spMk id="2" creationId="{BC3C0F36-0F9B-8439-D078-ED4178BEC242}"/>
          </ac:spMkLst>
        </pc:spChg>
        <pc:spChg chg="add del mod ord">
          <ac:chgData name="Ward, Reagan" userId="27291eb4-8241-4961-9e69-8c66e34cc5b0" providerId="ADAL" clId="{036D7B2D-8CC8-4293-B552-2B8EB38EDC62}" dt="2024-02-28T17:11:26.710" v="1546" actId="478"/>
          <ac:spMkLst>
            <pc:docMk/>
            <pc:sldMk cId="3135651420" sldId="5096"/>
            <ac:spMk id="3" creationId="{3537560E-1537-B243-A63E-A85A9EFB2D22}"/>
          </ac:spMkLst>
        </pc:spChg>
        <pc:spChg chg="mod ord">
          <ac:chgData name="Ward, Reagan" userId="27291eb4-8241-4961-9e69-8c66e34cc5b0" providerId="ADAL" clId="{036D7B2D-8CC8-4293-B552-2B8EB38EDC62}" dt="2024-02-28T17:10:58.602" v="1543" actId="700"/>
          <ac:spMkLst>
            <pc:docMk/>
            <pc:sldMk cId="3135651420" sldId="5096"/>
            <ac:spMk id="4" creationId="{7C56A954-19C7-14D6-F4C9-DDCFBDFDFD1A}"/>
          </ac:spMkLst>
        </pc:spChg>
        <pc:spChg chg="add del mod ord">
          <ac:chgData name="Ward, Reagan" userId="27291eb4-8241-4961-9e69-8c66e34cc5b0" providerId="ADAL" clId="{036D7B2D-8CC8-4293-B552-2B8EB38EDC62}" dt="2024-02-28T17:11:28.461" v="1547" actId="478"/>
          <ac:spMkLst>
            <pc:docMk/>
            <pc:sldMk cId="3135651420" sldId="5096"/>
            <ac:spMk id="5" creationId="{E8E2D673-2AB0-5EA8-BFC0-9DD8CDD34BF0}"/>
          </ac:spMkLst>
        </pc:spChg>
        <pc:spChg chg="mod ord">
          <ac:chgData name="Ward, Reagan" userId="27291eb4-8241-4961-9e69-8c66e34cc5b0" providerId="ADAL" clId="{036D7B2D-8CC8-4293-B552-2B8EB38EDC62}" dt="2024-02-28T17:16:05.509" v="1596" actId="207"/>
          <ac:spMkLst>
            <pc:docMk/>
            <pc:sldMk cId="3135651420" sldId="5096"/>
            <ac:spMk id="9" creationId="{8A1DE3C4-4F9D-B1F1-CB23-BCFFA94F7DA9}"/>
          </ac:spMkLst>
        </pc:spChg>
        <pc:spChg chg="del mod">
          <ac:chgData name="Ward, Reagan" userId="27291eb4-8241-4961-9e69-8c66e34cc5b0" providerId="ADAL" clId="{036D7B2D-8CC8-4293-B552-2B8EB38EDC62}" dt="2024-02-28T17:15:37.791" v="1591" actId="478"/>
          <ac:spMkLst>
            <pc:docMk/>
            <pc:sldMk cId="3135651420" sldId="5096"/>
            <ac:spMk id="17" creationId="{DE5C30A0-7C6D-72BD-AEFB-A91B54F6043C}"/>
          </ac:spMkLst>
        </pc:spChg>
        <pc:graphicFrameChg chg="mod ord modGraphic">
          <ac:chgData name="Ward, Reagan" userId="27291eb4-8241-4961-9e69-8c66e34cc5b0" providerId="ADAL" clId="{036D7B2D-8CC8-4293-B552-2B8EB38EDC62}" dt="2024-02-28T17:12:55.588" v="1573" actId="14100"/>
          <ac:graphicFrameMkLst>
            <pc:docMk/>
            <pc:sldMk cId="3135651420" sldId="5096"/>
            <ac:graphicFrameMk id="10" creationId="{7C2B99CE-16CE-8367-EC56-BD396E479302}"/>
          </ac:graphicFrameMkLst>
        </pc:graphicFrameChg>
        <pc:picChg chg="mod">
          <ac:chgData name="Ward, Reagan" userId="27291eb4-8241-4961-9e69-8c66e34cc5b0" providerId="ADAL" clId="{036D7B2D-8CC8-4293-B552-2B8EB38EDC62}" dt="2024-02-28T17:11:19.701" v="1545" actId="207"/>
          <ac:picMkLst>
            <pc:docMk/>
            <pc:sldMk cId="3135651420" sldId="5096"/>
            <ac:picMk id="23" creationId="{DF7E0F83-4F6F-EAD5-F2A7-85C265612A83}"/>
          </ac:picMkLst>
        </pc:picChg>
      </pc:sldChg>
      <pc:sldChg chg="modSp add mod">
        <pc:chgData name="Ward, Reagan" userId="27291eb4-8241-4961-9e69-8c66e34cc5b0" providerId="ADAL" clId="{036D7B2D-8CC8-4293-B552-2B8EB38EDC62}" dt="2024-02-26T22:00:00.214" v="688" actId="20577"/>
        <pc:sldMkLst>
          <pc:docMk/>
          <pc:sldMk cId="3108133445" sldId="5097"/>
        </pc:sldMkLst>
        <pc:spChg chg="mod">
          <ac:chgData name="Ward, Reagan" userId="27291eb4-8241-4961-9e69-8c66e34cc5b0" providerId="ADAL" clId="{036D7B2D-8CC8-4293-B552-2B8EB38EDC62}" dt="2024-02-26T21:59:57.042" v="677" actId="20577"/>
          <ac:spMkLst>
            <pc:docMk/>
            <pc:sldMk cId="3108133445" sldId="5097"/>
            <ac:spMk id="2" creationId="{1F298B55-95B5-4780-C499-1364900AF0A4}"/>
          </ac:spMkLst>
        </pc:spChg>
        <pc:spChg chg="mod">
          <ac:chgData name="Ward, Reagan" userId="27291eb4-8241-4961-9e69-8c66e34cc5b0" providerId="ADAL" clId="{036D7B2D-8CC8-4293-B552-2B8EB38EDC62}" dt="2024-02-26T22:00:00.214" v="688" actId="20577"/>
          <ac:spMkLst>
            <pc:docMk/>
            <pc:sldMk cId="3108133445" sldId="5097"/>
            <ac:spMk id="3" creationId="{5D63EBED-1E3E-21D3-7E09-54FC5C3BE73B}"/>
          </ac:spMkLst>
        </pc:spChg>
      </pc:sldChg>
      <pc:sldChg chg="addSp delSp modSp add mod chgLayout">
        <pc:chgData name="Ward, Reagan" userId="27291eb4-8241-4961-9e69-8c66e34cc5b0" providerId="ADAL" clId="{036D7B2D-8CC8-4293-B552-2B8EB38EDC62}" dt="2024-02-28T21:10:37.145" v="4352" actId="13244"/>
        <pc:sldMkLst>
          <pc:docMk/>
          <pc:sldMk cId="2346652842" sldId="5098"/>
        </pc:sldMkLst>
        <pc:spChg chg="add del mod">
          <ac:chgData name="Ward, Reagan" userId="27291eb4-8241-4961-9e69-8c66e34cc5b0" providerId="ADAL" clId="{036D7B2D-8CC8-4293-B552-2B8EB38EDC62}" dt="2024-02-28T17:31:16.039" v="2082" actId="6264"/>
          <ac:spMkLst>
            <pc:docMk/>
            <pc:sldMk cId="2346652842" sldId="5098"/>
            <ac:spMk id="2" creationId="{2039AC80-7DA7-818E-7C05-4ED2C2DB2C22}"/>
          </ac:spMkLst>
        </pc:spChg>
        <pc:spChg chg="add mod ord">
          <ac:chgData name="Ward, Reagan" userId="27291eb4-8241-4961-9e69-8c66e34cc5b0" providerId="ADAL" clId="{036D7B2D-8CC8-4293-B552-2B8EB38EDC62}" dt="2024-02-28T21:10:37.145" v="4352" actId="13244"/>
          <ac:spMkLst>
            <pc:docMk/>
            <pc:sldMk cId="2346652842" sldId="5098"/>
            <ac:spMk id="2" creationId="{C85F46F8-8062-5F77-EB55-743C7BDBC4AC}"/>
          </ac:spMkLst>
        </pc:spChg>
        <pc:spChg chg="add del mod">
          <ac:chgData name="Ward, Reagan" userId="27291eb4-8241-4961-9e69-8c66e34cc5b0" providerId="ADAL" clId="{036D7B2D-8CC8-4293-B552-2B8EB38EDC62}" dt="2024-02-28T17:31:16.039" v="2082" actId="6264"/>
          <ac:spMkLst>
            <pc:docMk/>
            <pc:sldMk cId="2346652842" sldId="5098"/>
            <ac:spMk id="3" creationId="{AD079104-9F6D-C48F-52AF-EEEA79E553C2}"/>
          </ac:spMkLst>
        </pc:spChg>
        <pc:spChg chg="mod ord">
          <ac:chgData name="Ward, Reagan" userId="27291eb4-8241-4961-9e69-8c66e34cc5b0" providerId="ADAL" clId="{036D7B2D-8CC8-4293-B552-2B8EB38EDC62}" dt="2024-02-28T17:34:04.943" v="2232" actId="13244"/>
          <ac:spMkLst>
            <pc:docMk/>
            <pc:sldMk cId="2346652842" sldId="5098"/>
            <ac:spMk id="4" creationId="{A16A9DB6-45D2-D007-69DC-0D8DFD897AD5}"/>
          </ac:spMkLst>
        </pc:spChg>
        <pc:spChg chg="add del mod">
          <ac:chgData name="Ward, Reagan" userId="27291eb4-8241-4961-9e69-8c66e34cc5b0" providerId="ADAL" clId="{036D7B2D-8CC8-4293-B552-2B8EB38EDC62}" dt="2024-02-28T17:31:16.039" v="2082" actId="6264"/>
          <ac:spMkLst>
            <pc:docMk/>
            <pc:sldMk cId="2346652842" sldId="5098"/>
            <ac:spMk id="5" creationId="{C0273524-4150-B4C1-C763-3C64DE6ABCCB}"/>
          </ac:spMkLst>
        </pc:spChg>
        <pc:spChg chg="add mod ord">
          <ac:chgData name="Ward, Reagan" userId="27291eb4-8241-4961-9e69-8c66e34cc5b0" providerId="ADAL" clId="{036D7B2D-8CC8-4293-B552-2B8EB38EDC62}" dt="2024-02-28T17:32:04.944" v="2129" actId="20577"/>
          <ac:spMkLst>
            <pc:docMk/>
            <pc:sldMk cId="2346652842" sldId="5098"/>
            <ac:spMk id="6" creationId="{A06E9CB9-FCC8-553D-E805-3D5E9BE15C70}"/>
          </ac:spMkLst>
        </pc:spChg>
        <pc:spChg chg="mod ord">
          <ac:chgData name="Ward, Reagan" userId="27291eb4-8241-4961-9e69-8c66e34cc5b0" providerId="ADAL" clId="{036D7B2D-8CC8-4293-B552-2B8EB38EDC62}" dt="2024-02-28T17:32:38.956" v="2231" actId="20577"/>
          <ac:spMkLst>
            <pc:docMk/>
            <pc:sldMk cId="2346652842" sldId="5098"/>
            <ac:spMk id="7" creationId="{A865BDDC-5CF0-DF17-7EC8-075E2D3F0756}"/>
          </ac:spMkLst>
        </pc:spChg>
        <pc:spChg chg="del">
          <ac:chgData name="Ward, Reagan" userId="27291eb4-8241-4961-9e69-8c66e34cc5b0" providerId="ADAL" clId="{036D7B2D-8CC8-4293-B552-2B8EB38EDC62}" dt="2024-02-28T17:31:16.039" v="2082" actId="6264"/>
          <ac:spMkLst>
            <pc:docMk/>
            <pc:sldMk cId="2346652842" sldId="5098"/>
            <ac:spMk id="8" creationId="{77C9DF0D-AB78-3437-5D06-35E9E803DCCD}"/>
          </ac:spMkLst>
        </pc:spChg>
        <pc:spChg chg="del">
          <ac:chgData name="Ward, Reagan" userId="27291eb4-8241-4961-9e69-8c66e34cc5b0" providerId="ADAL" clId="{036D7B2D-8CC8-4293-B552-2B8EB38EDC62}" dt="2024-02-28T17:31:16.039" v="2082" actId="6264"/>
          <ac:spMkLst>
            <pc:docMk/>
            <pc:sldMk cId="2346652842" sldId="5098"/>
            <ac:spMk id="9" creationId="{9971A64D-B58B-46CE-7616-7E34EBC4F968}"/>
          </ac:spMkLst>
        </pc:spChg>
        <pc:spChg chg="add mod ord">
          <ac:chgData name="Ward, Reagan" userId="27291eb4-8241-4961-9e69-8c66e34cc5b0" providerId="ADAL" clId="{036D7B2D-8CC8-4293-B552-2B8EB38EDC62}" dt="2024-02-28T17:32:19.674" v="2173" actId="207"/>
          <ac:spMkLst>
            <pc:docMk/>
            <pc:sldMk cId="2346652842" sldId="5098"/>
            <ac:spMk id="10" creationId="{704C7280-901E-C496-9B5A-73E6D8DDC80D}"/>
          </ac:spMkLst>
        </pc:spChg>
        <pc:graphicFrameChg chg="mod ord modGraphic">
          <ac:chgData name="Ward, Reagan" userId="27291eb4-8241-4961-9e69-8c66e34cc5b0" providerId="ADAL" clId="{036D7B2D-8CC8-4293-B552-2B8EB38EDC62}" dt="2024-02-28T21:10:17.988" v="4350"/>
          <ac:graphicFrameMkLst>
            <pc:docMk/>
            <pc:sldMk cId="2346652842" sldId="5098"/>
            <ac:graphicFrameMk id="11" creationId="{780DE0DD-9BB7-AE13-A949-63CE50CD4C77}"/>
          </ac:graphicFrameMkLst>
        </pc:graphicFrameChg>
      </pc:sldChg>
      <pc:sldChg chg="addSp delSp modSp add mod modClrScheme chgLayout">
        <pc:chgData name="Ward, Reagan" userId="27291eb4-8241-4961-9e69-8c66e34cc5b0" providerId="ADAL" clId="{036D7B2D-8CC8-4293-B552-2B8EB38EDC62}" dt="2024-02-28T21:17:36.833" v="5559" actId="20577"/>
        <pc:sldMkLst>
          <pc:docMk/>
          <pc:sldMk cId="1407342692" sldId="5099"/>
        </pc:sldMkLst>
        <pc:spChg chg="mod ord">
          <ac:chgData name="Ward, Reagan" userId="27291eb4-8241-4961-9e69-8c66e34cc5b0" providerId="ADAL" clId="{036D7B2D-8CC8-4293-B552-2B8EB38EDC62}" dt="2024-02-28T20:53:09.817" v="3141" actId="20577"/>
          <ac:spMkLst>
            <pc:docMk/>
            <pc:sldMk cId="1407342692" sldId="5099"/>
            <ac:spMk id="2" creationId="{AC391FCC-9401-C71B-7E19-31F86D703DD5}"/>
          </ac:spMkLst>
        </pc:spChg>
        <pc:spChg chg="del mod ord">
          <ac:chgData name="Ward, Reagan" userId="27291eb4-8241-4961-9e69-8c66e34cc5b0" providerId="ADAL" clId="{036D7B2D-8CC8-4293-B552-2B8EB38EDC62}" dt="2024-02-26T22:00:15.666" v="698" actId="700"/>
          <ac:spMkLst>
            <pc:docMk/>
            <pc:sldMk cId="1407342692" sldId="5099"/>
            <ac:spMk id="3" creationId="{69D8396B-3437-3ADC-C1CF-B40476B5CC74}"/>
          </ac:spMkLst>
        </pc:spChg>
        <pc:spChg chg="add mod">
          <ac:chgData name="Ward, Reagan" userId="27291eb4-8241-4961-9e69-8c66e34cc5b0" providerId="ADAL" clId="{036D7B2D-8CC8-4293-B552-2B8EB38EDC62}" dt="2024-02-28T20:58:03.571" v="3500" actId="27636"/>
          <ac:spMkLst>
            <pc:docMk/>
            <pc:sldMk cId="1407342692" sldId="5099"/>
            <ac:spMk id="3" creationId="{A269FF97-A45D-69CB-1598-81929407F0F2}"/>
          </ac:spMkLst>
        </pc:spChg>
        <pc:spChg chg="mod ord">
          <ac:chgData name="Ward, Reagan" userId="27291eb4-8241-4961-9e69-8c66e34cc5b0" providerId="ADAL" clId="{036D7B2D-8CC8-4293-B552-2B8EB38EDC62}" dt="2024-02-26T22:00:15.666" v="698" actId="700"/>
          <ac:spMkLst>
            <pc:docMk/>
            <pc:sldMk cId="1407342692" sldId="5099"/>
            <ac:spMk id="4" creationId="{03BAE5AF-070F-F830-CF31-73257884FE22}"/>
          </ac:spMkLst>
        </pc:spChg>
        <pc:spChg chg="add mod ord">
          <ac:chgData name="Ward, Reagan" userId="27291eb4-8241-4961-9e69-8c66e34cc5b0" providerId="ADAL" clId="{036D7B2D-8CC8-4293-B552-2B8EB38EDC62}" dt="2024-02-28T21:13:12.351" v="4771" actId="20577"/>
          <ac:spMkLst>
            <pc:docMk/>
            <pc:sldMk cId="1407342692" sldId="5099"/>
            <ac:spMk id="5" creationId="{D87D3600-14A4-8F01-988D-F40988F6D083}"/>
          </ac:spMkLst>
        </pc:spChg>
        <pc:spChg chg="add mod ord">
          <ac:chgData name="Ward, Reagan" userId="27291eb4-8241-4961-9e69-8c66e34cc5b0" providerId="ADAL" clId="{036D7B2D-8CC8-4293-B552-2B8EB38EDC62}" dt="2024-02-28T21:17:36.833" v="5559" actId="20577"/>
          <ac:spMkLst>
            <pc:docMk/>
            <pc:sldMk cId="1407342692" sldId="5099"/>
            <ac:spMk id="6" creationId="{3AFFCC43-ED8C-0BC4-D7BC-6490CDB9E78D}"/>
          </ac:spMkLst>
        </pc:spChg>
        <pc:spChg chg="add del mod ord">
          <ac:chgData name="Ward, Reagan" userId="27291eb4-8241-4961-9e69-8c66e34cc5b0" providerId="ADAL" clId="{036D7B2D-8CC8-4293-B552-2B8EB38EDC62}" dt="2024-02-28T20:58:03.462" v="3499"/>
          <ac:spMkLst>
            <pc:docMk/>
            <pc:sldMk cId="1407342692" sldId="5099"/>
            <ac:spMk id="7" creationId="{833DC4E6-5AA6-D95C-F8F3-A17F68B7E519}"/>
          </ac:spMkLst>
        </pc:spChg>
        <pc:spChg chg="add del mod ord">
          <ac:chgData name="Ward, Reagan" userId="27291eb4-8241-4961-9e69-8c66e34cc5b0" providerId="ADAL" clId="{036D7B2D-8CC8-4293-B552-2B8EB38EDC62}" dt="2024-02-28T20:58:11.331" v="3503"/>
          <ac:spMkLst>
            <pc:docMk/>
            <pc:sldMk cId="1407342692" sldId="5099"/>
            <ac:spMk id="8" creationId="{0AC183FB-F853-0D8C-2EED-2341CAEF82E9}"/>
          </ac:spMkLst>
        </pc:spChg>
        <pc:spChg chg="del mod ord">
          <ac:chgData name="Ward, Reagan" userId="27291eb4-8241-4961-9e69-8c66e34cc5b0" providerId="ADAL" clId="{036D7B2D-8CC8-4293-B552-2B8EB38EDC62}" dt="2024-02-26T22:00:15.666" v="698" actId="700"/>
          <ac:spMkLst>
            <pc:docMk/>
            <pc:sldMk cId="1407342692" sldId="5099"/>
            <ac:spMk id="9" creationId="{0ED7DA5A-B8F3-29A8-00D3-29848DF262B5}"/>
          </ac:spMkLst>
        </pc:spChg>
        <pc:spChg chg="add mod">
          <ac:chgData name="Ward, Reagan" userId="27291eb4-8241-4961-9e69-8c66e34cc5b0" providerId="ADAL" clId="{036D7B2D-8CC8-4293-B552-2B8EB38EDC62}" dt="2024-02-28T20:58:11.383" v="3504" actId="27636"/>
          <ac:spMkLst>
            <pc:docMk/>
            <pc:sldMk cId="1407342692" sldId="5099"/>
            <ac:spMk id="9" creationId="{A4CCDD5D-BD75-5225-7599-CA99F49B5FA8}"/>
          </ac:spMkLst>
        </pc:spChg>
        <pc:spChg chg="del">
          <ac:chgData name="Ward, Reagan" userId="27291eb4-8241-4961-9e69-8c66e34cc5b0" providerId="ADAL" clId="{036D7B2D-8CC8-4293-B552-2B8EB38EDC62}" dt="2024-02-26T22:00:15.666" v="698" actId="700"/>
          <ac:spMkLst>
            <pc:docMk/>
            <pc:sldMk cId="1407342692" sldId="5099"/>
            <ac:spMk id="10" creationId="{2D5C5AF9-857B-40C7-BAE1-B5BEC7CE9809}"/>
          </ac:spMkLst>
        </pc:spChg>
        <pc:spChg chg="del">
          <ac:chgData name="Ward, Reagan" userId="27291eb4-8241-4961-9e69-8c66e34cc5b0" providerId="ADAL" clId="{036D7B2D-8CC8-4293-B552-2B8EB38EDC62}" dt="2024-02-26T22:00:15.666" v="698" actId="700"/>
          <ac:spMkLst>
            <pc:docMk/>
            <pc:sldMk cId="1407342692" sldId="5099"/>
            <ac:spMk id="11" creationId="{BD434C7D-D733-0087-7CE1-66E98FF8C789}"/>
          </ac:spMkLst>
        </pc:spChg>
        <pc:spChg chg="del mod ord">
          <ac:chgData name="Ward, Reagan" userId="27291eb4-8241-4961-9e69-8c66e34cc5b0" providerId="ADAL" clId="{036D7B2D-8CC8-4293-B552-2B8EB38EDC62}" dt="2024-02-26T22:00:15.666" v="698" actId="700"/>
          <ac:spMkLst>
            <pc:docMk/>
            <pc:sldMk cId="1407342692" sldId="5099"/>
            <ac:spMk id="12" creationId="{5C675B5D-BF3D-0ABB-DAE2-4101E4271493}"/>
          </ac:spMkLst>
        </pc:spChg>
        <pc:spChg chg="del mod ord">
          <ac:chgData name="Ward, Reagan" userId="27291eb4-8241-4961-9e69-8c66e34cc5b0" providerId="ADAL" clId="{036D7B2D-8CC8-4293-B552-2B8EB38EDC62}" dt="2024-02-26T22:00:15.666" v="698" actId="700"/>
          <ac:spMkLst>
            <pc:docMk/>
            <pc:sldMk cId="1407342692" sldId="5099"/>
            <ac:spMk id="13" creationId="{8332BB2A-CBB5-045F-392F-E61302E7FC51}"/>
          </ac:spMkLst>
        </pc:spChg>
      </pc:sldChg>
      <pc:sldChg chg="modSp add mod">
        <pc:chgData name="Ward, Reagan" userId="27291eb4-8241-4961-9e69-8c66e34cc5b0" providerId="ADAL" clId="{036D7B2D-8CC8-4293-B552-2B8EB38EDC62}" dt="2024-02-28T20:51:15.398" v="2822" actId="404"/>
        <pc:sldMkLst>
          <pc:docMk/>
          <pc:sldMk cId="3196701371" sldId="5100"/>
        </pc:sldMkLst>
        <pc:spChg chg="mod">
          <ac:chgData name="Ward, Reagan" userId="27291eb4-8241-4961-9e69-8c66e34cc5b0" providerId="ADAL" clId="{036D7B2D-8CC8-4293-B552-2B8EB38EDC62}" dt="2024-02-28T17:05:55.255" v="1214" actId="20577"/>
          <ac:spMkLst>
            <pc:docMk/>
            <pc:sldMk cId="3196701371" sldId="5100"/>
            <ac:spMk id="2" creationId="{B690964F-C098-BFDF-E5C3-F1F177847A48}"/>
          </ac:spMkLst>
        </pc:spChg>
        <pc:spChg chg="mod">
          <ac:chgData name="Ward, Reagan" userId="27291eb4-8241-4961-9e69-8c66e34cc5b0" providerId="ADAL" clId="{036D7B2D-8CC8-4293-B552-2B8EB38EDC62}" dt="2024-02-28T20:51:15.398" v="2822" actId="404"/>
          <ac:spMkLst>
            <pc:docMk/>
            <pc:sldMk cId="3196701371" sldId="5100"/>
            <ac:spMk id="5" creationId="{70F87368-FBE2-F858-E995-5C25E4F0D5B5}"/>
          </ac:spMkLst>
        </pc:spChg>
      </pc:sldChg>
      <pc:sldChg chg="addSp delSp modSp mod modClrScheme chgLayout">
        <pc:chgData name="Ward, Reagan" userId="27291eb4-8241-4961-9e69-8c66e34cc5b0" providerId="ADAL" clId="{036D7B2D-8CC8-4293-B552-2B8EB38EDC62}" dt="2024-02-28T17:09:29.179" v="1502"/>
        <pc:sldMkLst>
          <pc:docMk/>
          <pc:sldMk cId="1385979322" sldId="5240"/>
        </pc:sldMkLst>
        <pc:spChg chg="mod ord">
          <ac:chgData name="Ward, Reagan" userId="27291eb4-8241-4961-9e69-8c66e34cc5b0" providerId="ADAL" clId="{036D7B2D-8CC8-4293-B552-2B8EB38EDC62}" dt="2024-02-28T17:08:58.662" v="1494" actId="20577"/>
          <ac:spMkLst>
            <pc:docMk/>
            <pc:sldMk cId="1385979322" sldId="5240"/>
            <ac:spMk id="2" creationId="{E59A23AE-9BB9-6ACF-2B5A-042D0C9F2805}"/>
          </ac:spMkLst>
        </pc:spChg>
        <pc:spChg chg="add del mod ord">
          <ac:chgData name="Ward, Reagan" userId="27291eb4-8241-4961-9e69-8c66e34cc5b0" providerId="ADAL" clId="{036D7B2D-8CC8-4293-B552-2B8EB38EDC62}" dt="2024-02-28T17:09:03.167" v="1498"/>
          <ac:spMkLst>
            <pc:docMk/>
            <pc:sldMk cId="1385979322" sldId="5240"/>
            <ac:spMk id="3" creationId="{6C33712A-ECE8-84F0-4F62-CBBDF0ADC5D2}"/>
          </ac:spMkLst>
        </pc:spChg>
        <pc:spChg chg="mod ord">
          <ac:chgData name="Ward, Reagan" userId="27291eb4-8241-4961-9e69-8c66e34cc5b0" providerId="ADAL" clId="{036D7B2D-8CC8-4293-B552-2B8EB38EDC62}" dt="2024-02-28T17:08:44.496" v="1487" actId="700"/>
          <ac:spMkLst>
            <pc:docMk/>
            <pc:sldMk cId="1385979322" sldId="5240"/>
            <ac:spMk id="4" creationId="{069299AE-7683-D917-5BE0-844D3B466949}"/>
          </ac:spMkLst>
        </pc:spChg>
        <pc:spChg chg="add del mod ord">
          <ac:chgData name="Ward, Reagan" userId="27291eb4-8241-4961-9e69-8c66e34cc5b0" providerId="ADAL" clId="{036D7B2D-8CC8-4293-B552-2B8EB38EDC62}" dt="2024-02-28T17:09:19.204" v="1500"/>
          <ac:spMkLst>
            <pc:docMk/>
            <pc:sldMk cId="1385979322" sldId="5240"/>
            <ac:spMk id="5" creationId="{1DE3B52C-220C-ED57-D7CF-523864B08833}"/>
          </ac:spMkLst>
        </pc:spChg>
        <pc:spChg chg="add del mod ord">
          <ac:chgData name="Ward, Reagan" userId="27291eb4-8241-4961-9e69-8c66e34cc5b0" providerId="ADAL" clId="{036D7B2D-8CC8-4293-B552-2B8EB38EDC62}" dt="2024-02-28T17:09:29.179" v="1502"/>
          <ac:spMkLst>
            <pc:docMk/>
            <pc:sldMk cId="1385979322" sldId="5240"/>
            <ac:spMk id="6" creationId="{A0982E52-7E22-14B6-9A75-9D651F3FF65B}"/>
          </ac:spMkLst>
        </pc:spChg>
        <pc:spChg chg="add mod">
          <ac:chgData name="Ward, Reagan" userId="27291eb4-8241-4961-9e69-8c66e34cc5b0" providerId="ADAL" clId="{036D7B2D-8CC8-4293-B552-2B8EB38EDC62}" dt="2024-02-28T17:09:19.204" v="1500"/>
          <ac:spMkLst>
            <pc:docMk/>
            <pc:sldMk cId="1385979322" sldId="5240"/>
            <ac:spMk id="8" creationId="{A406ADA0-F45C-6513-AD8F-BA9E24DC7AC3}"/>
          </ac:spMkLst>
        </pc:spChg>
        <pc:spChg chg="del mod">
          <ac:chgData name="Ward, Reagan" userId="27291eb4-8241-4961-9e69-8c66e34cc5b0" providerId="ADAL" clId="{036D7B2D-8CC8-4293-B552-2B8EB38EDC62}" dt="2024-02-28T17:09:01.727" v="1497"/>
          <ac:spMkLst>
            <pc:docMk/>
            <pc:sldMk cId="1385979322" sldId="5240"/>
            <ac:spMk id="9" creationId="{E696E2ED-1DCD-92AE-631B-04BFD32A5D7B}"/>
          </ac:spMkLst>
        </pc:spChg>
        <pc:spChg chg="add mod">
          <ac:chgData name="Ward, Reagan" userId="27291eb4-8241-4961-9e69-8c66e34cc5b0" providerId="ADAL" clId="{036D7B2D-8CC8-4293-B552-2B8EB38EDC62}" dt="2024-02-28T17:09:29.179" v="1502"/>
          <ac:spMkLst>
            <pc:docMk/>
            <pc:sldMk cId="1385979322" sldId="5240"/>
            <ac:spMk id="11" creationId="{E4A1EF25-1045-9E55-1CCF-37B8E56517A5}"/>
          </ac:spMkLst>
        </pc:spChg>
        <pc:graphicFrameChg chg="add mod modGraphic">
          <ac:chgData name="Ward, Reagan" userId="27291eb4-8241-4961-9e69-8c66e34cc5b0" providerId="ADAL" clId="{036D7B2D-8CC8-4293-B552-2B8EB38EDC62}" dt="2024-02-28T17:09:08.629" v="1499" actId="14100"/>
          <ac:graphicFrameMkLst>
            <pc:docMk/>
            <pc:sldMk cId="1385979322" sldId="5240"/>
            <ac:graphicFrameMk id="7" creationId="{5922B40F-3676-A800-6D24-D501A18630B5}"/>
          </ac:graphicFrameMkLst>
        </pc:graphicFrameChg>
        <pc:graphicFrameChg chg="del">
          <ac:chgData name="Ward, Reagan" userId="27291eb4-8241-4961-9e69-8c66e34cc5b0" providerId="ADAL" clId="{036D7B2D-8CC8-4293-B552-2B8EB38EDC62}" dt="2024-02-28T17:09:01.699" v="1495" actId="21"/>
          <ac:graphicFrameMkLst>
            <pc:docMk/>
            <pc:sldMk cId="1385979322" sldId="5240"/>
            <ac:graphicFrameMk id="10" creationId="{5922B40F-3676-A800-6D24-D501A18630B5}"/>
          </ac:graphicFrameMkLst>
        </pc:graphicFrameChg>
      </pc:sldChg>
      <pc:sldChg chg="addSp delSp modSp new mod modClrScheme chgLayout">
        <pc:chgData name="Ward, Reagan" userId="27291eb4-8241-4961-9e69-8c66e34cc5b0" providerId="ADAL" clId="{036D7B2D-8CC8-4293-B552-2B8EB38EDC62}" dt="2024-02-28T17:04:40.664" v="1134" actId="20577"/>
        <pc:sldMkLst>
          <pc:docMk/>
          <pc:sldMk cId="2067888284" sldId="5241"/>
        </pc:sldMkLst>
        <pc:spChg chg="del mod ord">
          <ac:chgData name="Ward, Reagan" userId="27291eb4-8241-4961-9e69-8c66e34cc5b0" providerId="ADAL" clId="{036D7B2D-8CC8-4293-B552-2B8EB38EDC62}" dt="2024-02-28T17:04:29.756" v="1083" actId="700"/>
          <ac:spMkLst>
            <pc:docMk/>
            <pc:sldMk cId="2067888284" sldId="5241"/>
            <ac:spMk id="2" creationId="{F80976C4-8013-3EE2-8425-022F7B4E5727}"/>
          </ac:spMkLst>
        </pc:spChg>
        <pc:spChg chg="del mod ord">
          <ac:chgData name="Ward, Reagan" userId="27291eb4-8241-4961-9e69-8c66e34cc5b0" providerId="ADAL" clId="{036D7B2D-8CC8-4293-B552-2B8EB38EDC62}" dt="2024-02-28T17:04:29.756" v="1083" actId="700"/>
          <ac:spMkLst>
            <pc:docMk/>
            <pc:sldMk cId="2067888284" sldId="5241"/>
            <ac:spMk id="3" creationId="{10518A4C-9868-2671-3891-273492D3B548}"/>
          </ac:spMkLst>
        </pc:spChg>
        <pc:spChg chg="mod ord">
          <ac:chgData name="Ward, Reagan" userId="27291eb4-8241-4961-9e69-8c66e34cc5b0" providerId="ADAL" clId="{036D7B2D-8CC8-4293-B552-2B8EB38EDC62}" dt="2024-02-28T17:04:29.756" v="1083" actId="700"/>
          <ac:spMkLst>
            <pc:docMk/>
            <pc:sldMk cId="2067888284" sldId="5241"/>
            <ac:spMk id="4" creationId="{204625F6-6369-9AEF-6CBA-49789C618889}"/>
          </ac:spMkLst>
        </pc:spChg>
        <pc:spChg chg="del">
          <ac:chgData name="Ward, Reagan" userId="27291eb4-8241-4961-9e69-8c66e34cc5b0" providerId="ADAL" clId="{036D7B2D-8CC8-4293-B552-2B8EB38EDC62}" dt="2024-02-28T17:04:29.756" v="1083" actId="700"/>
          <ac:spMkLst>
            <pc:docMk/>
            <pc:sldMk cId="2067888284" sldId="5241"/>
            <ac:spMk id="5" creationId="{408097C5-9E9A-ED4C-C666-BA5917079087}"/>
          </ac:spMkLst>
        </pc:spChg>
        <pc:spChg chg="del">
          <ac:chgData name="Ward, Reagan" userId="27291eb4-8241-4961-9e69-8c66e34cc5b0" providerId="ADAL" clId="{036D7B2D-8CC8-4293-B552-2B8EB38EDC62}" dt="2024-02-28T17:04:29.756" v="1083" actId="700"/>
          <ac:spMkLst>
            <pc:docMk/>
            <pc:sldMk cId="2067888284" sldId="5241"/>
            <ac:spMk id="6" creationId="{9AEF048F-36EB-4DE5-0A7D-5D6E01DDC6E4}"/>
          </ac:spMkLst>
        </pc:spChg>
        <pc:spChg chg="add mod ord">
          <ac:chgData name="Ward, Reagan" userId="27291eb4-8241-4961-9e69-8c66e34cc5b0" providerId="ADAL" clId="{036D7B2D-8CC8-4293-B552-2B8EB38EDC62}" dt="2024-02-28T17:04:36.039" v="1118" actId="20577"/>
          <ac:spMkLst>
            <pc:docMk/>
            <pc:sldMk cId="2067888284" sldId="5241"/>
            <ac:spMk id="7" creationId="{603620E4-8142-224B-3B16-23101C1639C3}"/>
          </ac:spMkLst>
        </pc:spChg>
        <pc:spChg chg="add mod ord">
          <ac:chgData name="Ward, Reagan" userId="27291eb4-8241-4961-9e69-8c66e34cc5b0" providerId="ADAL" clId="{036D7B2D-8CC8-4293-B552-2B8EB38EDC62}" dt="2024-02-28T17:04:40.664" v="1134" actId="20577"/>
          <ac:spMkLst>
            <pc:docMk/>
            <pc:sldMk cId="2067888284" sldId="5241"/>
            <ac:spMk id="8" creationId="{B4DB6F32-18EE-846F-AB00-90E13FF9A52C}"/>
          </ac:spMkLst>
        </pc:spChg>
      </pc:sldChg>
      <pc:sldChg chg="addSp delSp modSp new mod modClrScheme chgLayout">
        <pc:chgData name="Ward, Reagan" userId="27291eb4-8241-4961-9e69-8c66e34cc5b0" providerId="ADAL" clId="{036D7B2D-8CC8-4293-B552-2B8EB38EDC62}" dt="2024-02-28T20:53:58.781" v="3142" actId="13244"/>
        <pc:sldMkLst>
          <pc:docMk/>
          <pc:sldMk cId="1140023789" sldId="5242"/>
        </pc:sldMkLst>
        <pc:spChg chg="del mod ord">
          <ac:chgData name="Ward, Reagan" userId="27291eb4-8241-4961-9e69-8c66e34cc5b0" providerId="ADAL" clId="{036D7B2D-8CC8-4293-B552-2B8EB38EDC62}" dt="2024-02-28T17:04:43.963" v="1136" actId="700"/>
          <ac:spMkLst>
            <pc:docMk/>
            <pc:sldMk cId="1140023789" sldId="5242"/>
            <ac:spMk id="2" creationId="{8E99FB13-76E4-A6EC-5E2D-385B9C3F9631}"/>
          </ac:spMkLst>
        </pc:spChg>
        <pc:spChg chg="del mod ord">
          <ac:chgData name="Ward, Reagan" userId="27291eb4-8241-4961-9e69-8c66e34cc5b0" providerId="ADAL" clId="{036D7B2D-8CC8-4293-B552-2B8EB38EDC62}" dt="2024-02-28T17:04:43.963" v="1136" actId="700"/>
          <ac:spMkLst>
            <pc:docMk/>
            <pc:sldMk cId="1140023789" sldId="5242"/>
            <ac:spMk id="3" creationId="{FCC1C72F-89C9-2118-D244-982383215EAA}"/>
          </ac:spMkLst>
        </pc:spChg>
        <pc:spChg chg="mod ord">
          <ac:chgData name="Ward, Reagan" userId="27291eb4-8241-4961-9e69-8c66e34cc5b0" providerId="ADAL" clId="{036D7B2D-8CC8-4293-B552-2B8EB38EDC62}" dt="2024-02-28T20:53:58.781" v="3142" actId="13244"/>
          <ac:spMkLst>
            <pc:docMk/>
            <pc:sldMk cId="1140023789" sldId="5242"/>
            <ac:spMk id="4" creationId="{52F89CC9-6E70-DDC4-A3FB-9C95BEE68BAE}"/>
          </ac:spMkLst>
        </pc:spChg>
        <pc:spChg chg="add mod ord">
          <ac:chgData name="Ward, Reagan" userId="27291eb4-8241-4961-9e69-8c66e34cc5b0" providerId="ADAL" clId="{036D7B2D-8CC8-4293-B552-2B8EB38EDC62}" dt="2024-02-28T17:04:43.963" v="1136" actId="700"/>
          <ac:spMkLst>
            <pc:docMk/>
            <pc:sldMk cId="1140023789" sldId="5242"/>
            <ac:spMk id="5" creationId="{7123A836-F9BC-F5BB-5901-BE1D2BB6EC74}"/>
          </ac:spMkLst>
        </pc:spChg>
        <pc:spChg chg="add mod ord">
          <ac:chgData name="Ward, Reagan" userId="27291eb4-8241-4961-9e69-8c66e34cc5b0" providerId="ADAL" clId="{036D7B2D-8CC8-4293-B552-2B8EB38EDC62}" dt="2024-02-28T17:04:43.963" v="1136" actId="700"/>
          <ac:spMkLst>
            <pc:docMk/>
            <pc:sldMk cId="1140023789" sldId="5242"/>
            <ac:spMk id="6" creationId="{AE01B1E2-CEDE-EB71-2741-A737508EE045}"/>
          </ac:spMkLst>
        </pc:spChg>
        <pc:spChg chg="add mod ord">
          <ac:chgData name="Ward, Reagan" userId="27291eb4-8241-4961-9e69-8c66e34cc5b0" providerId="ADAL" clId="{036D7B2D-8CC8-4293-B552-2B8EB38EDC62}" dt="2024-02-28T17:04:43.963" v="1136" actId="700"/>
          <ac:spMkLst>
            <pc:docMk/>
            <pc:sldMk cId="1140023789" sldId="5242"/>
            <ac:spMk id="7" creationId="{4A91568E-F09E-BBD7-9E4B-C2B453781604}"/>
          </ac:spMkLst>
        </pc:spChg>
        <pc:spChg chg="add mod ord">
          <ac:chgData name="Ward, Reagan" userId="27291eb4-8241-4961-9e69-8c66e34cc5b0" providerId="ADAL" clId="{036D7B2D-8CC8-4293-B552-2B8EB38EDC62}" dt="2024-02-28T17:04:43.963" v="1136" actId="700"/>
          <ac:spMkLst>
            <pc:docMk/>
            <pc:sldMk cId="1140023789" sldId="5242"/>
            <ac:spMk id="8" creationId="{8AD3722B-884A-7D15-8C94-14E9B60EB876}"/>
          </ac:spMkLst>
        </pc:spChg>
      </pc:sldChg>
      <pc:sldChg chg="addSp delSp modSp new mod modClrScheme chgLayout">
        <pc:chgData name="Ward, Reagan" userId="27291eb4-8241-4961-9e69-8c66e34cc5b0" providerId="ADAL" clId="{036D7B2D-8CC8-4293-B552-2B8EB38EDC62}" dt="2024-02-29T00:00:24.521" v="6037" actId="20577"/>
        <pc:sldMkLst>
          <pc:docMk/>
          <pc:sldMk cId="464194562" sldId="5243"/>
        </pc:sldMkLst>
        <pc:spChg chg="del mod ord">
          <ac:chgData name="Ward, Reagan" userId="27291eb4-8241-4961-9e69-8c66e34cc5b0" providerId="ADAL" clId="{036D7B2D-8CC8-4293-B552-2B8EB38EDC62}" dt="2024-02-28T17:04:46.964" v="1138" actId="700"/>
          <ac:spMkLst>
            <pc:docMk/>
            <pc:sldMk cId="464194562" sldId="5243"/>
            <ac:spMk id="2" creationId="{60E2FCBD-0DFA-B4F2-7D99-561AC905E3ED}"/>
          </ac:spMkLst>
        </pc:spChg>
        <pc:spChg chg="del mod ord">
          <ac:chgData name="Ward, Reagan" userId="27291eb4-8241-4961-9e69-8c66e34cc5b0" providerId="ADAL" clId="{036D7B2D-8CC8-4293-B552-2B8EB38EDC62}" dt="2024-02-28T17:04:46.964" v="1138" actId="700"/>
          <ac:spMkLst>
            <pc:docMk/>
            <pc:sldMk cId="464194562" sldId="5243"/>
            <ac:spMk id="3" creationId="{6D3F5E69-1D56-E481-1A09-825E1C56953B}"/>
          </ac:spMkLst>
        </pc:spChg>
        <pc:spChg chg="mod ord">
          <ac:chgData name="Ward, Reagan" userId="27291eb4-8241-4961-9e69-8c66e34cc5b0" providerId="ADAL" clId="{036D7B2D-8CC8-4293-B552-2B8EB38EDC62}" dt="2024-02-28T17:04:46.964" v="1138" actId="700"/>
          <ac:spMkLst>
            <pc:docMk/>
            <pc:sldMk cId="464194562" sldId="5243"/>
            <ac:spMk id="4" creationId="{A799FECA-0BCF-F298-E3F3-38138D2F59A7}"/>
          </ac:spMkLst>
        </pc:spChg>
        <pc:spChg chg="del">
          <ac:chgData name="Ward, Reagan" userId="27291eb4-8241-4961-9e69-8c66e34cc5b0" providerId="ADAL" clId="{036D7B2D-8CC8-4293-B552-2B8EB38EDC62}" dt="2024-02-28T17:04:46.964" v="1138" actId="700"/>
          <ac:spMkLst>
            <pc:docMk/>
            <pc:sldMk cId="464194562" sldId="5243"/>
            <ac:spMk id="5" creationId="{A6B79351-9068-B138-8FB6-AEA17299F502}"/>
          </ac:spMkLst>
        </pc:spChg>
        <pc:spChg chg="del">
          <ac:chgData name="Ward, Reagan" userId="27291eb4-8241-4961-9e69-8c66e34cc5b0" providerId="ADAL" clId="{036D7B2D-8CC8-4293-B552-2B8EB38EDC62}" dt="2024-02-28T17:04:46.964" v="1138" actId="700"/>
          <ac:spMkLst>
            <pc:docMk/>
            <pc:sldMk cId="464194562" sldId="5243"/>
            <ac:spMk id="6" creationId="{A13AF731-3BE0-8B0B-E9A6-A41E463CFD24}"/>
          </ac:spMkLst>
        </pc:spChg>
        <pc:spChg chg="add mod ord">
          <ac:chgData name="Ward, Reagan" userId="27291eb4-8241-4961-9e69-8c66e34cc5b0" providerId="ADAL" clId="{036D7B2D-8CC8-4293-B552-2B8EB38EDC62}" dt="2024-02-28T17:05:48.917" v="1195"/>
          <ac:spMkLst>
            <pc:docMk/>
            <pc:sldMk cId="464194562" sldId="5243"/>
            <ac:spMk id="7" creationId="{AC0A2014-5CDE-26DC-C667-1BA088D76208}"/>
          </ac:spMkLst>
        </pc:spChg>
        <pc:spChg chg="add mod ord">
          <ac:chgData name="Ward, Reagan" userId="27291eb4-8241-4961-9e69-8c66e34cc5b0" providerId="ADAL" clId="{036D7B2D-8CC8-4293-B552-2B8EB38EDC62}" dt="2024-02-29T00:00:24.521" v="6037" actId="20577"/>
          <ac:spMkLst>
            <pc:docMk/>
            <pc:sldMk cId="464194562" sldId="5243"/>
            <ac:spMk id="8" creationId="{29D45D2F-1445-04C3-364B-DB29CB40F3AE}"/>
          </ac:spMkLst>
        </pc:spChg>
      </pc:sldChg>
      <pc:sldChg chg="modSp add mod">
        <pc:chgData name="Ward, Reagan" userId="27291eb4-8241-4961-9e69-8c66e34cc5b0" providerId="ADAL" clId="{036D7B2D-8CC8-4293-B552-2B8EB38EDC62}" dt="2024-02-28T17:06:12.412" v="1237" actId="20577"/>
        <pc:sldMkLst>
          <pc:docMk/>
          <pc:sldMk cId="1899464931" sldId="5244"/>
        </pc:sldMkLst>
        <pc:spChg chg="mod">
          <ac:chgData name="Ward, Reagan" userId="27291eb4-8241-4961-9e69-8c66e34cc5b0" providerId="ADAL" clId="{036D7B2D-8CC8-4293-B552-2B8EB38EDC62}" dt="2024-02-28T17:06:08.755" v="1225" actId="20577"/>
          <ac:spMkLst>
            <pc:docMk/>
            <pc:sldMk cId="1899464931" sldId="5244"/>
            <ac:spMk id="7" creationId="{8B5A3067-AC8F-D24C-2946-9E9E07329FBA}"/>
          </ac:spMkLst>
        </pc:spChg>
        <pc:spChg chg="mod">
          <ac:chgData name="Ward, Reagan" userId="27291eb4-8241-4961-9e69-8c66e34cc5b0" providerId="ADAL" clId="{036D7B2D-8CC8-4293-B552-2B8EB38EDC62}" dt="2024-02-28T17:06:12.412" v="1237" actId="20577"/>
          <ac:spMkLst>
            <pc:docMk/>
            <pc:sldMk cId="1899464931" sldId="5244"/>
            <ac:spMk id="8" creationId="{267C35FE-F0B7-F736-BF96-81E6292F9E65}"/>
          </ac:spMkLst>
        </pc:spChg>
      </pc:sldChg>
      <pc:sldChg chg="add">
        <pc:chgData name="Ward, Reagan" userId="27291eb4-8241-4961-9e69-8c66e34cc5b0" providerId="ADAL" clId="{036D7B2D-8CC8-4293-B552-2B8EB38EDC62}" dt="2024-02-28T17:06:05.084" v="1215"/>
        <pc:sldMkLst>
          <pc:docMk/>
          <pc:sldMk cId="277648984" sldId="5245"/>
        </pc:sldMkLst>
      </pc:sldChg>
      <pc:sldChg chg="modSp add mod">
        <pc:chgData name="Ward, Reagan" userId="27291eb4-8241-4961-9e69-8c66e34cc5b0" providerId="ADAL" clId="{036D7B2D-8CC8-4293-B552-2B8EB38EDC62}" dt="2024-02-28T17:06:17.246" v="1247" actId="20577"/>
        <pc:sldMkLst>
          <pc:docMk/>
          <pc:sldMk cId="3166000132" sldId="5246"/>
        </pc:sldMkLst>
        <pc:spChg chg="mod">
          <ac:chgData name="Ward, Reagan" userId="27291eb4-8241-4961-9e69-8c66e34cc5b0" providerId="ADAL" clId="{036D7B2D-8CC8-4293-B552-2B8EB38EDC62}" dt="2024-02-28T17:06:17.246" v="1247" actId="20577"/>
          <ac:spMkLst>
            <pc:docMk/>
            <pc:sldMk cId="3166000132" sldId="5246"/>
            <ac:spMk id="7" creationId="{43E99A24-97BE-F5E7-EC12-5AB8820AED33}"/>
          </ac:spMkLst>
        </pc:spChg>
      </pc:sldChg>
      <pc:sldChg chg="modSp add mod">
        <pc:chgData name="Ward, Reagan" userId="27291eb4-8241-4961-9e69-8c66e34cc5b0" providerId="ADAL" clId="{036D7B2D-8CC8-4293-B552-2B8EB38EDC62}" dt="2024-02-28T17:06:50.187" v="1330" actId="20577"/>
        <pc:sldMkLst>
          <pc:docMk/>
          <pc:sldMk cId="161297745" sldId="5247"/>
        </pc:sldMkLst>
        <pc:spChg chg="mod">
          <ac:chgData name="Ward, Reagan" userId="27291eb4-8241-4961-9e69-8c66e34cc5b0" providerId="ADAL" clId="{036D7B2D-8CC8-4293-B552-2B8EB38EDC62}" dt="2024-02-28T17:06:50.187" v="1330" actId="20577"/>
          <ac:spMkLst>
            <pc:docMk/>
            <pc:sldMk cId="161297745" sldId="5247"/>
            <ac:spMk id="2" creationId="{3197B4E6-8FBB-9CFD-15B1-2FB32867BF66}"/>
          </ac:spMkLst>
        </pc:spChg>
      </pc:sldChg>
      <pc:sldChg chg="modSp add mod">
        <pc:chgData name="Ward, Reagan" userId="27291eb4-8241-4961-9e69-8c66e34cc5b0" providerId="ADAL" clId="{036D7B2D-8CC8-4293-B552-2B8EB38EDC62}" dt="2024-02-28T17:23:18.456" v="1840" actId="20577"/>
        <pc:sldMkLst>
          <pc:docMk/>
          <pc:sldMk cId="462030027" sldId="5248"/>
        </pc:sldMkLst>
        <pc:spChg chg="mod">
          <ac:chgData name="Ward, Reagan" userId="27291eb4-8241-4961-9e69-8c66e34cc5b0" providerId="ADAL" clId="{036D7B2D-8CC8-4293-B552-2B8EB38EDC62}" dt="2024-02-28T17:21:33.507" v="1787" actId="13244"/>
          <ac:spMkLst>
            <pc:docMk/>
            <pc:sldMk cId="462030027" sldId="5248"/>
            <ac:spMk id="4" creationId="{1AC518DB-AD87-0779-A5E7-664F421DB0E4}"/>
          </ac:spMkLst>
        </pc:spChg>
        <pc:spChg chg="mod">
          <ac:chgData name="Ward, Reagan" userId="27291eb4-8241-4961-9e69-8c66e34cc5b0" providerId="ADAL" clId="{036D7B2D-8CC8-4293-B552-2B8EB38EDC62}" dt="2024-02-28T17:23:18.456" v="1840" actId="20577"/>
          <ac:spMkLst>
            <pc:docMk/>
            <pc:sldMk cId="462030027" sldId="5248"/>
            <ac:spMk id="7" creationId="{E2C0C4B3-670F-DB0F-22C8-D944D321DD5A}"/>
          </ac:spMkLst>
        </pc:spChg>
        <pc:graphicFrameChg chg="mod">
          <ac:chgData name="Ward, Reagan" userId="27291eb4-8241-4961-9e69-8c66e34cc5b0" providerId="ADAL" clId="{036D7B2D-8CC8-4293-B552-2B8EB38EDC62}" dt="2024-02-28T17:21:35.115" v="1788" actId="13244"/>
          <ac:graphicFrameMkLst>
            <pc:docMk/>
            <pc:sldMk cId="462030027" sldId="5248"/>
            <ac:graphicFrameMk id="11" creationId="{A04CD6D1-6A3D-9538-C5C4-5C2BE1C4B80C}"/>
          </ac:graphicFrameMkLst>
        </pc:graphicFrameChg>
      </pc:sldChg>
      <pc:sldChg chg="add">
        <pc:chgData name="Ward, Reagan" userId="27291eb4-8241-4961-9e69-8c66e34cc5b0" providerId="ADAL" clId="{036D7B2D-8CC8-4293-B552-2B8EB38EDC62}" dt="2024-02-28T17:06:44.827" v="1312"/>
        <pc:sldMkLst>
          <pc:docMk/>
          <pc:sldMk cId="3955129141" sldId="5249"/>
        </pc:sldMkLst>
      </pc:sldChg>
      <pc:sldChg chg="modSp add mod">
        <pc:chgData name="Ward, Reagan" userId="27291eb4-8241-4961-9e69-8c66e34cc5b0" providerId="ADAL" clId="{036D7B2D-8CC8-4293-B552-2B8EB38EDC62}" dt="2024-02-29T14:05:32.447" v="6118" actId="27636"/>
        <pc:sldMkLst>
          <pc:docMk/>
          <pc:sldMk cId="1309636382" sldId="5250"/>
        </pc:sldMkLst>
        <pc:spChg chg="mod">
          <ac:chgData name="Ward, Reagan" userId="27291eb4-8241-4961-9e69-8c66e34cc5b0" providerId="ADAL" clId="{036D7B2D-8CC8-4293-B552-2B8EB38EDC62}" dt="2024-02-28T17:06:58.045" v="1350" actId="20577"/>
          <ac:spMkLst>
            <pc:docMk/>
            <pc:sldMk cId="1309636382" sldId="5250"/>
            <ac:spMk id="2" creationId="{55665597-BC8D-D9AA-0713-BBB7ED4C8737}"/>
          </ac:spMkLst>
        </pc:spChg>
        <pc:spChg chg="mod">
          <ac:chgData name="Ward, Reagan" userId="27291eb4-8241-4961-9e69-8c66e34cc5b0" providerId="ADAL" clId="{036D7B2D-8CC8-4293-B552-2B8EB38EDC62}" dt="2024-02-29T14:05:32.447" v="6118" actId="27636"/>
          <ac:spMkLst>
            <pc:docMk/>
            <pc:sldMk cId="1309636382" sldId="5250"/>
            <ac:spMk id="5" creationId="{4DD43554-FCF5-A0C6-8C89-3D4D91C15E1A}"/>
          </ac:spMkLst>
        </pc:spChg>
      </pc:sldChg>
      <pc:sldChg chg="modSp add mod">
        <pc:chgData name="Ward, Reagan" userId="27291eb4-8241-4961-9e69-8c66e34cc5b0" providerId="ADAL" clId="{036D7B2D-8CC8-4293-B552-2B8EB38EDC62}" dt="2024-02-28T17:07:29.812" v="1384" actId="20577"/>
        <pc:sldMkLst>
          <pc:docMk/>
          <pc:sldMk cId="1282840071" sldId="5251"/>
        </pc:sldMkLst>
        <pc:spChg chg="mod">
          <ac:chgData name="Ward, Reagan" userId="27291eb4-8241-4961-9e69-8c66e34cc5b0" providerId="ADAL" clId="{036D7B2D-8CC8-4293-B552-2B8EB38EDC62}" dt="2024-02-28T17:07:25.478" v="1369" actId="20577"/>
          <ac:spMkLst>
            <pc:docMk/>
            <pc:sldMk cId="1282840071" sldId="5251"/>
            <ac:spMk id="2" creationId="{0C7285FD-BC6A-1A66-6C31-7CAF237F6D17}"/>
          </ac:spMkLst>
        </pc:spChg>
        <pc:spChg chg="mod">
          <ac:chgData name="Ward, Reagan" userId="27291eb4-8241-4961-9e69-8c66e34cc5b0" providerId="ADAL" clId="{036D7B2D-8CC8-4293-B552-2B8EB38EDC62}" dt="2024-02-28T17:07:29.812" v="1384" actId="20577"/>
          <ac:spMkLst>
            <pc:docMk/>
            <pc:sldMk cId="1282840071" sldId="5251"/>
            <ac:spMk id="3" creationId="{67157EBE-3A8C-0256-FFB4-9BA3420C3708}"/>
          </ac:spMkLst>
        </pc:spChg>
      </pc:sldChg>
      <pc:sldChg chg="modSp add mod">
        <pc:chgData name="Ward, Reagan" userId="27291eb4-8241-4961-9e69-8c66e34cc5b0" providerId="ADAL" clId="{036D7B2D-8CC8-4293-B552-2B8EB38EDC62}" dt="2024-02-28T17:23:25.430" v="1859" actId="20577"/>
        <pc:sldMkLst>
          <pc:docMk/>
          <pc:sldMk cId="455365083" sldId="5252"/>
        </pc:sldMkLst>
        <pc:spChg chg="mod">
          <ac:chgData name="Ward, Reagan" userId="27291eb4-8241-4961-9e69-8c66e34cc5b0" providerId="ADAL" clId="{036D7B2D-8CC8-4293-B552-2B8EB38EDC62}" dt="2024-02-28T17:21:18.923" v="1784" actId="13244"/>
          <ac:spMkLst>
            <pc:docMk/>
            <pc:sldMk cId="455365083" sldId="5252"/>
            <ac:spMk id="4" creationId="{12C08C06-AD83-F755-072E-DD0CC812C347}"/>
          </ac:spMkLst>
        </pc:spChg>
        <pc:spChg chg="mod">
          <ac:chgData name="Ward, Reagan" userId="27291eb4-8241-4961-9e69-8c66e34cc5b0" providerId="ADAL" clId="{036D7B2D-8CC8-4293-B552-2B8EB38EDC62}" dt="2024-02-28T17:23:25.430" v="1859" actId="20577"/>
          <ac:spMkLst>
            <pc:docMk/>
            <pc:sldMk cId="455365083" sldId="5252"/>
            <ac:spMk id="7" creationId="{23C9100B-629C-A430-AE80-1A88BF8BB0BD}"/>
          </ac:spMkLst>
        </pc:spChg>
        <pc:graphicFrameChg chg="mod">
          <ac:chgData name="Ward, Reagan" userId="27291eb4-8241-4961-9e69-8c66e34cc5b0" providerId="ADAL" clId="{036D7B2D-8CC8-4293-B552-2B8EB38EDC62}" dt="2024-02-28T17:21:17.216" v="1783" actId="13244"/>
          <ac:graphicFrameMkLst>
            <pc:docMk/>
            <pc:sldMk cId="455365083" sldId="5252"/>
            <ac:graphicFrameMk id="11" creationId="{B24C68CC-E74E-68A8-9F62-2124A5D689FB}"/>
          </ac:graphicFrameMkLst>
        </pc:graphicFrameChg>
      </pc:sldChg>
      <pc:sldChg chg="modSp add mod">
        <pc:chgData name="Ward, Reagan" userId="27291eb4-8241-4961-9e69-8c66e34cc5b0" providerId="ADAL" clId="{036D7B2D-8CC8-4293-B552-2B8EB38EDC62}" dt="2024-02-29T00:02:17.109" v="6047" actId="13244"/>
        <pc:sldMkLst>
          <pc:docMk/>
          <pc:sldMk cId="1692652593" sldId="5253"/>
        </pc:sldMkLst>
        <pc:spChg chg="ord">
          <ac:chgData name="Ward, Reagan" userId="27291eb4-8241-4961-9e69-8c66e34cc5b0" providerId="ADAL" clId="{036D7B2D-8CC8-4293-B552-2B8EB38EDC62}" dt="2024-02-29T00:01:55.189" v="6043" actId="13244"/>
          <ac:spMkLst>
            <pc:docMk/>
            <pc:sldMk cId="1692652593" sldId="5253"/>
            <ac:spMk id="4" creationId="{39D5B234-BA59-8064-1DFD-8DDD1A1EB996}"/>
          </ac:spMkLst>
        </pc:spChg>
        <pc:spChg chg="ord">
          <ac:chgData name="Ward, Reagan" userId="27291eb4-8241-4961-9e69-8c66e34cc5b0" providerId="ADAL" clId="{036D7B2D-8CC8-4293-B552-2B8EB38EDC62}" dt="2024-02-29T00:02:13.972" v="6046" actId="13244"/>
          <ac:spMkLst>
            <pc:docMk/>
            <pc:sldMk cId="1692652593" sldId="5253"/>
            <ac:spMk id="5" creationId="{98BAE7E2-2310-C6E9-A756-8AE303250DB6}"/>
          </ac:spMkLst>
        </pc:spChg>
        <pc:spChg chg="ord">
          <ac:chgData name="Ward, Reagan" userId="27291eb4-8241-4961-9e69-8c66e34cc5b0" providerId="ADAL" clId="{036D7B2D-8CC8-4293-B552-2B8EB38EDC62}" dt="2024-02-29T00:02:17.109" v="6047" actId="13244"/>
          <ac:spMkLst>
            <pc:docMk/>
            <pc:sldMk cId="1692652593" sldId="5253"/>
            <ac:spMk id="6" creationId="{F8C3A493-D7FD-7FAB-3E88-CE562BAC855C}"/>
          </ac:spMkLst>
        </pc:spChg>
        <pc:spChg chg="ord">
          <ac:chgData name="Ward, Reagan" userId="27291eb4-8241-4961-9e69-8c66e34cc5b0" providerId="ADAL" clId="{036D7B2D-8CC8-4293-B552-2B8EB38EDC62}" dt="2024-02-29T00:02:03.347" v="6044" actId="13244"/>
          <ac:spMkLst>
            <pc:docMk/>
            <pc:sldMk cId="1692652593" sldId="5253"/>
            <ac:spMk id="12" creationId="{5A44A137-828B-B286-88A3-D80BA78F4651}"/>
          </ac:spMkLst>
        </pc:spChg>
        <pc:spChg chg="ord">
          <ac:chgData name="Ward, Reagan" userId="27291eb4-8241-4961-9e69-8c66e34cc5b0" providerId="ADAL" clId="{036D7B2D-8CC8-4293-B552-2B8EB38EDC62}" dt="2024-02-29T00:02:05.785" v="6045" actId="13244"/>
          <ac:spMkLst>
            <pc:docMk/>
            <pc:sldMk cId="1692652593" sldId="5253"/>
            <ac:spMk id="13" creationId="{398FAE72-621A-CA58-308A-9728B7D0BCAD}"/>
          </ac:spMkLst>
        </pc:spChg>
      </pc:sldChg>
      <pc:sldChg chg="modSp add mod">
        <pc:chgData name="Ward, Reagan" userId="27291eb4-8241-4961-9e69-8c66e34cc5b0" providerId="ADAL" clId="{036D7B2D-8CC8-4293-B552-2B8EB38EDC62}" dt="2024-02-28T17:07:35.528" v="1401" actId="20577"/>
        <pc:sldMkLst>
          <pc:docMk/>
          <pc:sldMk cId="1662154973" sldId="5254"/>
        </pc:sldMkLst>
        <pc:spChg chg="mod">
          <ac:chgData name="Ward, Reagan" userId="27291eb4-8241-4961-9e69-8c66e34cc5b0" providerId="ADAL" clId="{036D7B2D-8CC8-4293-B552-2B8EB38EDC62}" dt="2024-02-28T17:07:35.528" v="1401" actId="20577"/>
          <ac:spMkLst>
            <pc:docMk/>
            <pc:sldMk cId="1662154973" sldId="5254"/>
            <ac:spMk id="2" creationId="{98AFAB85-8E5F-9E16-1252-D1574F235FFB}"/>
          </ac:spMkLst>
        </pc:spChg>
      </pc:sldChg>
      <pc:sldChg chg="addSp delSp modSp new mod">
        <pc:chgData name="Ward, Reagan" userId="27291eb4-8241-4961-9e69-8c66e34cc5b0" providerId="ADAL" clId="{036D7B2D-8CC8-4293-B552-2B8EB38EDC62}" dt="2024-02-28T21:07:01.603" v="4216" actId="113"/>
        <pc:sldMkLst>
          <pc:docMk/>
          <pc:sldMk cId="1730489583" sldId="5255"/>
        </pc:sldMkLst>
        <pc:spChg chg="mod">
          <ac:chgData name="Ward, Reagan" userId="27291eb4-8241-4961-9e69-8c66e34cc5b0" providerId="ADAL" clId="{036D7B2D-8CC8-4293-B552-2B8EB38EDC62}" dt="2024-02-28T17:39:47.884" v="2671" actId="20577"/>
          <ac:spMkLst>
            <pc:docMk/>
            <pc:sldMk cId="1730489583" sldId="5255"/>
            <ac:spMk id="2" creationId="{AFFA400F-4336-14A9-D348-87C752741CCD}"/>
          </ac:spMkLst>
        </pc:spChg>
        <pc:spChg chg="mod">
          <ac:chgData name="Ward, Reagan" userId="27291eb4-8241-4961-9e69-8c66e34cc5b0" providerId="ADAL" clId="{036D7B2D-8CC8-4293-B552-2B8EB38EDC62}" dt="2024-02-28T21:03:38.919" v="3747"/>
          <ac:spMkLst>
            <pc:docMk/>
            <pc:sldMk cId="1730489583" sldId="5255"/>
            <ac:spMk id="3" creationId="{75F8438F-4FA1-526B-3CFB-D6C9258981BB}"/>
          </ac:spMkLst>
        </pc:spChg>
        <pc:spChg chg="mod">
          <ac:chgData name="Ward, Reagan" userId="27291eb4-8241-4961-9e69-8c66e34cc5b0" providerId="ADAL" clId="{036D7B2D-8CC8-4293-B552-2B8EB38EDC62}" dt="2024-02-28T21:07:01.603" v="4216" actId="113"/>
          <ac:spMkLst>
            <pc:docMk/>
            <pc:sldMk cId="1730489583" sldId="5255"/>
            <ac:spMk id="4" creationId="{148DE482-C4D9-3295-2EF7-C77AA9F9178F}"/>
          </ac:spMkLst>
        </pc:spChg>
        <pc:spChg chg="del">
          <ac:chgData name="Ward, Reagan" userId="27291eb4-8241-4961-9e69-8c66e34cc5b0" providerId="ADAL" clId="{036D7B2D-8CC8-4293-B552-2B8EB38EDC62}" dt="2024-02-28T20:58:06.119" v="3501"/>
          <ac:spMkLst>
            <pc:docMk/>
            <pc:sldMk cId="1730489583" sldId="5255"/>
            <ac:spMk id="6" creationId="{080D6110-9BC8-D277-AECA-9BB1AF5B75BD}"/>
          </ac:spMkLst>
        </pc:spChg>
        <pc:spChg chg="del">
          <ac:chgData name="Ward, Reagan" userId="27291eb4-8241-4961-9e69-8c66e34cc5b0" providerId="ADAL" clId="{036D7B2D-8CC8-4293-B552-2B8EB38EDC62}" dt="2024-02-28T20:58:14.872" v="3505"/>
          <ac:spMkLst>
            <pc:docMk/>
            <pc:sldMk cId="1730489583" sldId="5255"/>
            <ac:spMk id="7" creationId="{A21B882C-63BC-EEAB-BB8A-F6575B720996}"/>
          </ac:spMkLst>
        </pc:spChg>
        <pc:spChg chg="add mod">
          <ac:chgData name="Ward, Reagan" userId="27291eb4-8241-4961-9e69-8c66e34cc5b0" providerId="ADAL" clId="{036D7B2D-8CC8-4293-B552-2B8EB38EDC62}" dt="2024-02-28T20:58:06.186" v="3502" actId="27636"/>
          <ac:spMkLst>
            <pc:docMk/>
            <pc:sldMk cId="1730489583" sldId="5255"/>
            <ac:spMk id="8" creationId="{9CB5D82D-D3E4-BE52-410F-7FB2F07C20F1}"/>
          </ac:spMkLst>
        </pc:spChg>
        <pc:spChg chg="add mod">
          <ac:chgData name="Ward, Reagan" userId="27291eb4-8241-4961-9e69-8c66e34cc5b0" providerId="ADAL" clId="{036D7B2D-8CC8-4293-B552-2B8EB38EDC62}" dt="2024-02-28T20:58:14.931" v="3506" actId="27636"/>
          <ac:spMkLst>
            <pc:docMk/>
            <pc:sldMk cId="1730489583" sldId="5255"/>
            <ac:spMk id="9" creationId="{6BC2259A-C426-056A-D96F-CB8E2B8F8037}"/>
          </ac:spMkLst>
        </pc:spChg>
      </pc:sldChg>
      <pc:sldChg chg="modSp mod">
        <pc:chgData name="Ward, Reagan" userId="27291eb4-8241-4961-9e69-8c66e34cc5b0" providerId="ADAL" clId="{036D7B2D-8CC8-4293-B552-2B8EB38EDC62}" dt="2024-02-29T00:00:30.442" v="6038" actId="20577"/>
        <pc:sldMkLst>
          <pc:docMk/>
          <pc:sldMk cId="3469979626" sldId="5256"/>
        </pc:sldMkLst>
        <pc:spChg chg="mod">
          <ac:chgData name="Ward, Reagan" userId="27291eb4-8241-4961-9e69-8c66e34cc5b0" providerId="ADAL" clId="{036D7B2D-8CC8-4293-B552-2B8EB38EDC62}" dt="2024-02-29T00:00:30.442" v="6038" actId="20577"/>
          <ac:spMkLst>
            <pc:docMk/>
            <pc:sldMk cId="3469979626" sldId="5256"/>
            <ac:spMk id="6" creationId="{D2CCBAEC-4A80-177C-D324-3741DD2901BF}"/>
          </ac:spMkLst>
        </pc:spChg>
      </pc:sldChg>
      <pc:sldChg chg="modSp del mod">
        <pc:chgData name="Ward, Reagan" userId="27291eb4-8241-4961-9e69-8c66e34cc5b0" providerId="ADAL" clId="{036D7B2D-8CC8-4293-B552-2B8EB38EDC62}" dt="2024-02-29T00:05:28.275" v="6068" actId="47"/>
        <pc:sldMkLst>
          <pc:docMk/>
          <pc:sldMk cId="241811674" sldId="5257"/>
        </pc:sldMkLst>
        <pc:spChg chg="mod">
          <ac:chgData name="Ward, Reagan" userId="27291eb4-8241-4961-9e69-8c66e34cc5b0" providerId="ADAL" clId="{036D7B2D-8CC8-4293-B552-2B8EB38EDC62}" dt="2024-02-29T00:03:18.514" v="6051" actId="20577"/>
          <ac:spMkLst>
            <pc:docMk/>
            <pc:sldMk cId="241811674" sldId="5257"/>
            <ac:spMk id="2" creationId="{E59A23AE-9BB9-6ACF-2B5A-042D0C9F2805}"/>
          </ac:spMkLst>
        </pc:spChg>
      </pc:sldChg>
      <pc:sldChg chg="modSp mod">
        <pc:chgData name="Ward, Reagan" userId="27291eb4-8241-4961-9e69-8c66e34cc5b0" providerId="ADAL" clId="{036D7B2D-8CC8-4293-B552-2B8EB38EDC62}" dt="2024-02-29T14:04:06.111" v="6103" actId="962"/>
        <pc:sldMkLst>
          <pc:docMk/>
          <pc:sldMk cId="1541691621" sldId="5258"/>
        </pc:sldMkLst>
        <pc:picChg chg="mod">
          <ac:chgData name="Ward, Reagan" userId="27291eb4-8241-4961-9e69-8c66e34cc5b0" providerId="ADAL" clId="{036D7B2D-8CC8-4293-B552-2B8EB38EDC62}" dt="2024-02-29T14:04:06.111" v="6103" actId="962"/>
          <ac:picMkLst>
            <pc:docMk/>
            <pc:sldMk cId="1541691621" sldId="5258"/>
            <ac:picMk id="8" creationId="{AC90A4D8-6F27-0EA9-FB55-B36104376BD1}"/>
          </ac:picMkLst>
        </pc:picChg>
      </pc:sldChg>
      <pc:sldChg chg="modSp mod">
        <pc:chgData name="Ward, Reagan" userId="27291eb4-8241-4961-9e69-8c66e34cc5b0" providerId="ADAL" clId="{036D7B2D-8CC8-4293-B552-2B8EB38EDC62}" dt="2024-02-29T00:40:08.338" v="6100" actId="13244"/>
        <pc:sldMkLst>
          <pc:docMk/>
          <pc:sldMk cId="839735590" sldId="5259"/>
        </pc:sldMkLst>
        <pc:spChg chg="ord">
          <ac:chgData name="Ward, Reagan" userId="27291eb4-8241-4961-9e69-8c66e34cc5b0" providerId="ADAL" clId="{036D7B2D-8CC8-4293-B552-2B8EB38EDC62}" dt="2024-02-29T00:39:57.034" v="6096" actId="13244"/>
          <ac:spMkLst>
            <pc:docMk/>
            <pc:sldMk cId="839735590" sldId="5259"/>
            <ac:spMk id="4" creationId="{35749119-55A1-925F-DAC0-E0A95BAC82CB}"/>
          </ac:spMkLst>
        </pc:spChg>
        <pc:spChg chg="mod ord">
          <ac:chgData name="Ward, Reagan" userId="27291eb4-8241-4961-9e69-8c66e34cc5b0" providerId="ADAL" clId="{036D7B2D-8CC8-4293-B552-2B8EB38EDC62}" dt="2024-02-29T00:39:59.300" v="6097" actId="13244"/>
          <ac:spMkLst>
            <pc:docMk/>
            <pc:sldMk cId="839735590" sldId="5259"/>
            <ac:spMk id="8" creationId="{C81B53F7-FAEF-77CA-5D11-5E611EE04C87}"/>
          </ac:spMkLst>
        </pc:spChg>
        <pc:spChg chg="ord">
          <ac:chgData name="Ward, Reagan" userId="27291eb4-8241-4961-9e69-8c66e34cc5b0" providerId="ADAL" clId="{036D7B2D-8CC8-4293-B552-2B8EB38EDC62}" dt="2024-02-29T00:40:06.428" v="6099" actId="13244"/>
          <ac:spMkLst>
            <pc:docMk/>
            <pc:sldMk cId="839735590" sldId="5259"/>
            <ac:spMk id="12" creationId="{E5BA08FB-F70C-3749-DB23-8AC6945983B1}"/>
          </ac:spMkLst>
        </pc:spChg>
        <pc:spChg chg="ord">
          <ac:chgData name="Ward, Reagan" userId="27291eb4-8241-4961-9e69-8c66e34cc5b0" providerId="ADAL" clId="{036D7B2D-8CC8-4293-B552-2B8EB38EDC62}" dt="2024-02-29T00:40:08.338" v="6100" actId="13244"/>
          <ac:spMkLst>
            <pc:docMk/>
            <pc:sldMk cId="839735590" sldId="5259"/>
            <ac:spMk id="13" creationId="{FA02A45E-CAD6-24C7-8C42-3000F15C329A}"/>
          </ac:spMkLst>
        </pc:spChg>
        <pc:spChg chg="ord">
          <ac:chgData name="Ward, Reagan" userId="27291eb4-8241-4961-9e69-8c66e34cc5b0" providerId="ADAL" clId="{036D7B2D-8CC8-4293-B552-2B8EB38EDC62}" dt="2024-02-29T00:40:01.959" v="6098" actId="13244"/>
          <ac:spMkLst>
            <pc:docMk/>
            <pc:sldMk cId="839735590" sldId="5259"/>
            <ac:spMk id="15" creationId="{5413BA8F-E4CE-BCAA-2B13-8F63D7BFB4F4}"/>
          </ac:spMkLst>
        </pc:spChg>
      </pc:sldChg>
      <pc:sldChg chg="modSp mod">
        <pc:chgData name="Ward, Reagan" userId="27291eb4-8241-4961-9e69-8c66e34cc5b0" providerId="ADAL" clId="{036D7B2D-8CC8-4293-B552-2B8EB38EDC62}" dt="2024-02-29T00:02:52.406" v="6050" actId="13244"/>
        <pc:sldMkLst>
          <pc:docMk/>
          <pc:sldMk cId="2117569817" sldId="5260"/>
        </pc:sldMkLst>
        <pc:spChg chg="ord">
          <ac:chgData name="Ward, Reagan" userId="27291eb4-8241-4961-9e69-8c66e34cc5b0" providerId="ADAL" clId="{036D7B2D-8CC8-4293-B552-2B8EB38EDC62}" dt="2024-02-29T00:02:43.903" v="6048" actId="13244"/>
          <ac:spMkLst>
            <pc:docMk/>
            <pc:sldMk cId="2117569817" sldId="5260"/>
            <ac:spMk id="5" creationId="{C11CE47A-1792-9E9C-0BC3-BBCAD49684D3}"/>
          </ac:spMkLst>
        </pc:spChg>
        <pc:spChg chg="ord">
          <ac:chgData name="Ward, Reagan" userId="27291eb4-8241-4961-9e69-8c66e34cc5b0" providerId="ADAL" clId="{036D7B2D-8CC8-4293-B552-2B8EB38EDC62}" dt="2024-02-29T00:02:47.268" v="6049" actId="13244"/>
          <ac:spMkLst>
            <pc:docMk/>
            <pc:sldMk cId="2117569817" sldId="5260"/>
            <ac:spMk id="6" creationId="{FB3A166A-A6E5-820A-1EDE-868C88D7CFD8}"/>
          </ac:spMkLst>
        </pc:spChg>
        <pc:spChg chg="ord">
          <ac:chgData name="Ward, Reagan" userId="27291eb4-8241-4961-9e69-8c66e34cc5b0" providerId="ADAL" clId="{036D7B2D-8CC8-4293-B552-2B8EB38EDC62}" dt="2024-02-29T00:02:52.406" v="6050" actId="13244"/>
          <ac:spMkLst>
            <pc:docMk/>
            <pc:sldMk cId="2117569817" sldId="5260"/>
            <ac:spMk id="11" creationId="{65DCBF92-5C3E-820E-9BF8-D5084110362E}"/>
          </ac:spMkLst>
        </pc:spChg>
      </pc:sldChg>
      <pc:sldChg chg="addSp modSp mod modClrScheme chgLayout">
        <pc:chgData name="Ward, Reagan" userId="27291eb4-8241-4961-9e69-8c66e34cc5b0" providerId="ADAL" clId="{036D7B2D-8CC8-4293-B552-2B8EB38EDC62}" dt="2024-02-29T00:07:16.787" v="6094" actId="20577"/>
        <pc:sldMkLst>
          <pc:docMk/>
          <pc:sldMk cId="4155096050" sldId="5261"/>
        </pc:sldMkLst>
        <pc:spChg chg="mod ord">
          <ac:chgData name="Ward, Reagan" userId="27291eb4-8241-4961-9e69-8c66e34cc5b0" providerId="ADAL" clId="{036D7B2D-8CC8-4293-B552-2B8EB38EDC62}" dt="2024-02-29T00:00:08.900" v="6024" actId="27636"/>
          <ac:spMkLst>
            <pc:docMk/>
            <pc:sldMk cId="4155096050" sldId="5261"/>
            <ac:spMk id="2" creationId="{01B6C1AB-D63C-923A-60F3-FDD96CACB5BF}"/>
          </ac:spMkLst>
        </pc:spChg>
        <pc:spChg chg="mod ord">
          <ac:chgData name="Ward, Reagan" userId="27291eb4-8241-4961-9e69-8c66e34cc5b0" providerId="ADAL" clId="{036D7B2D-8CC8-4293-B552-2B8EB38EDC62}" dt="2024-02-29T00:00:05.690" v="6021" actId="700"/>
          <ac:spMkLst>
            <pc:docMk/>
            <pc:sldMk cId="4155096050" sldId="5261"/>
            <ac:spMk id="3" creationId="{B41ACE59-5F7C-2D4B-155B-1F6B53866099}"/>
          </ac:spMkLst>
        </pc:spChg>
        <pc:spChg chg="add mod ord">
          <ac:chgData name="Ward, Reagan" userId="27291eb4-8241-4961-9e69-8c66e34cc5b0" providerId="ADAL" clId="{036D7B2D-8CC8-4293-B552-2B8EB38EDC62}" dt="2024-02-29T00:07:16.787" v="6094" actId="20577"/>
          <ac:spMkLst>
            <pc:docMk/>
            <pc:sldMk cId="4155096050" sldId="5261"/>
            <ac:spMk id="4" creationId="{03378D0D-20D2-CBB5-7C80-9A7F7166E0D6}"/>
          </ac:spMkLst>
        </pc:spChg>
      </pc:sldChg>
      <pc:sldChg chg="addSp modSp mod modClrScheme chgLayout">
        <pc:chgData name="Ward, Reagan" userId="27291eb4-8241-4961-9e69-8c66e34cc5b0" providerId="ADAL" clId="{036D7B2D-8CC8-4293-B552-2B8EB38EDC62}" dt="2024-02-29T00:01:29.030" v="6042" actId="13244"/>
        <pc:sldMkLst>
          <pc:docMk/>
          <pc:sldMk cId="638276779" sldId="5262"/>
        </pc:sldMkLst>
        <pc:spChg chg="mod ord">
          <ac:chgData name="Ward, Reagan" userId="27291eb4-8241-4961-9e69-8c66e34cc5b0" providerId="ADAL" clId="{036D7B2D-8CC8-4293-B552-2B8EB38EDC62}" dt="2024-02-28T23:55:14.824" v="5903" actId="700"/>
          <ac:spMkLst>
            <pc:docMk/>
            <pc:sldMk cId="638276779" sldId="5262"/>
            <ac:spMk id="2" creationId="{00000000-0000-0000-0000-000000000000}"/>
          </ac:spMkLst>
        </pc:spChg>
        <pc:spChg chg="mod ord">
          <ac:chgData name="Ward, Reagan" userId="27291eb4-8241-4961-9e69-8c66e34cc5b0" providerId="ADAL" clId="{036D7B2D-8CC8-4293-B552-2B8EB38EDC62}" dt="2024-02-28T23:55:14.824" v="5903" actId="700"/>
          <ac:spMkLst>
            <pc:docMk/>
            <pc:sldMk cId="638276779" sldId="5262"/>
            <ac:spMk id="3" creationId="{00000000-0000-0000-0000-000000000000}"/>
          </ac:spMkLst>
        </pc:spChg>
        <pc:spChg chg="mod ord">
          <ac:chgData name="Ward, Reagan" userId="27291eb4-8241-4961-9e69-8c66e34cc5b0" providerId="ADAL" clId="{036D7B2D-8CC8-4293-B552-2B8EB38EDC62}" dt="2024-02-28T23:55:14.824" v="5903" actId="700"/>
          <ac:spMkLst>
            <pc:docMk/>
            <pc:sldMk cId="638276779" sldId="5262"/>
            <ac:spMk id="4" creationId="{00000000-0000-0000-0000-000000000000}"/>
          </ac:spMkLst>
        </pc:spChg>
        <pc:spChg chg="add mod ord">
          <ac:chgData name="Ward, Reagan" userId="27291eb4-8241-4961-9e69-8c66e34cc5b0" providerId="ADAL" clId="{036D7B2D-8CC8-4293-B552-2B8EB38EDC62}" dt="2024-02-28T23:55:35.786" v="5915" actId="20577"/>
          <ac:spMkLst>
            <pc:docMk/>
            <pc:sldMk cId="638276779" sldId="5262"/>
            <ac:spMk id="6" creationId="{4827099F-8C7C-A4EA-6491-0196576283F7}"/>
          </ac:spMkLst>
        </pc:spChg>
        <pc:spChg chg="add mod ord">
          <ac:chgData name="Ward, Reagan" userId="27291eb4-8241-4961-9e69-8c66e34cc5b0" providerId="ADAL" clId="{036D7B2D-8CC8-4293-B552-2B8EB38EDC62}" dt="2024-02-28T23:59:41.319" v="6016" actId="207"/>
          <ac:spMkLst>
            <pc:docMk/>
            <pc:sldMk cId="638276779" sldId="5262"/>
            <ac:spMk id="7" creationId="{FBCE2784-5FF6-BF27-6D71-7E1B8A94B6DF}"/>
          </ac:spMkLst>
        </pc:spChg>
        <pc:graphicFrameChg chg="ord">
          <ac:chgData name="Ward, Reagan" userId="27291eb4-8241-4961-9e69-8c66e34cc5b0" providerId="ADAL" clId="{036D7B2D-8CC8-4293-B552-2B8EB38EDC62}" dt="2024-02-29T00:01:29.030" v="6042" actId="13244"/>
          <ac:graphicFrameMkLst>
            <pc:docMk/>
            <pc:sldMk cId="638276779" sldId="5262"/>
            <ac:graphicFrameMk id="5" creationId="{70105151-E6BB-4967-84A9-5263DBD00EA8}"/>
          </ac:graphicFrameMkLst>
        </pc:graphicFrameChg>
      </pc:sldChg>
      <pc:sldChg chg="addSp delSp modSp mod modClrScheme chgLayout">
        <pc:chgData name="Ward, Reagan" userId="27291eb4-8241-4961-9e69-8c66e34cc5b0" providerId="ADAL" clId="{036D7B2D-8CC8-4293-B552-2B8EB38EDC62}" dt="2024-02-28T23:59:44.174" v="6017"/>
        <pc:sldMkLst>
          <pc:docMk/>
          <pc:sldMk cId="1638711916" sldId="5263"/>
        </pc:sldMkLst>
        <pc:spChg chg="mod ord">
          <ac:chgData name="Ward, Reagan" userId="27291eb4-8241-4961-9e69-8c66e34cc5b0" providerId="ADAL" clId="{036D7B2D-8CC8-4293-B552-2B8EB38EDC62}" dt="2024-02-28T23:55:48.923" v="5916" actId="700"/>
          <ac:spMkLst>
            <pc:docMk/>
            <pc:sldMk cId="1638711916" sldId="5263"/>
            <ac:spMk id="2" creationId="{02DAA043-8A56-440B-A50F-FFBB0950E9DB}"/>
          </ac:spMkLst>
        </pc:spChg>
        <pc:spChg chg="mod ord">
          <ac:chgData name="Ward, Reagan" userId="27291eb4-8241-4961-9e69-8c66e34cc5b0" providerId="ADAL" clId="{036D7B2D-8CC8-4293-B552-2B8EB38EDC62}" dt="2024-02-28T23:55:48.923" v="5916" actId="700"/>
          <ac:spMkLst>
            <pc:docMk/>
            <pc:sldMk cId="1638711916" sldId="5263"/>
            <ac:spMk id="3" creationId="{26367119-460A-4800-A8A3-AAFA4673EB10}"/>
          </ac:spMkLst>
        </pc:spChg>
        <pc:spChg chg="mod ord">
          <ac:chgData name="Ward, Reagan" userId="27291eb4-8241-4961-9e69-8c66e34cc5b0" providerId="ADAL" clId="{036D7B2D-8CC8-4293-B552-2B8EB38EDC62}" dt="2024-02-28T23:55:48.923" v="5916" actId="700"/>
          <ac:spMkLst>
            <pc:docMk/>
            <pc:sldMk cId="1638711916" sldId="5263"/>
            <ac:spMk id="4" creationId="{F6A75160-3BEC-4A87-A65F-2C121CD59EFB}"/>
          </ac:spMkLst>
        </pc:spChg>
        <pc:spChg chg="add del mod ord">
          <ac:chgData name="Ward, Reagan" userId="27291eb4-8241-4961-9e69-8c66e34cc5b0" providerId="ADAL" clId="{036D7B2D-8CC8-4293-B552-2B8EB38EDC62}" dt="2024-02-28T23:59:27.770" v="6012"/>
          <ac:spMkLst>
            <pc:docMk/>
            <pc:sldMk cId="1638711916" sldId="5263"/>
            <ac:spMk id="5" creationId="{0A9D2568-730B-8961-178F-5D6DCE201006}"/>
          </ac:spMkLst>
        </pc:spChg>
        <pc:spChg chg="add del mod ord">
          <ac:chgData name="Ward, Reagan" userId="27291eb4-8241-4961-9e69-8c66e34cc5b0" providerId="ADAL" clId="{036D7B2D-8CC8-4293-B552-2B8EB38EDC62}" dt="2024-02-28T23:59:44.174" v="6017"/>
          <ac:spMkLst>
            <pc:docMk/>
            <pc:sldMk cId="1638711916" sldId="5263"/>
            <ac:spMk id="6" creationId="{2E614372-A98D-2E39-FA83-34B1FCA9C761}"/>
          </ac:spMkLst>
        </pc:spChg>
        <pc:spChg chg="add mod">
          <ac:chgData name="Ward, Reagan" userId="27291eb4-8241-4961-9e69-8c66e34cc5b0" providerId="ADAL" clId="{036D7B2D-8CC8-4293-B552-2B8EB38EDC62}" dt="2024-02-28T23:59:27.770" v="6012"/>
          <ac:spMkLst>
            <pc:docMk/>
            <pc:sldMk cId="1638711916" sldId="5263"/>
            <ac:spMk id="7" creationId="{0C19AA09-A54A-30A1-0B34-4417257B0893}"/>
          </ac:spMkLst>
        </pc:spChg>
        <pc:spChg chg="add mod">
          <ac:chgData name="Ward, Reagan" userId="27291eb4-8241-4961-9e69-8c66e34cc5b0" providerId="ADAL" clId="{036D7B2D-8CC8-4293-B552-2B8EB38EDC62}" dt="2024-02-28T23:59:44.174" v="6017"/>
          <ac:spMkLst>
            <pc:docMk/>
            <pc:sldMk cId="1638711916" sldId="5263"/>
            <ac:spMk id="8" creationId="{450FE8C2-6C6E-0C9E-8F01-1BBAC10FB145}"/>
          </ac:spMkLst>
        </pc:spChg>
      </pc:sldChg>
      <pc:sldChg chg="addSp delSp modSp mod modClrScheme chgLayout">
        <pc:chgData name="Ward, Reagan" userId="27291eb4-8241-4961-9e69-8c66e34cc5b0" providerId="ADAL" clId="{036D7B2D-8CC8-4293-B552-2B8EB38EDC62}" dt="2024-02-28T23:59:47.084" v="6018"/>
        <pc:sldMkLst>
          <pc:docMk/>
          <pc:sldMk cId="574699222" sldId="5264"/>
        </pc:sldMkLst>
        <pc:spChg chg="mod ord">
          <ac:chgData name="Ward, Reagan" userId="27291eb4-8241-4961-9e69-8c66e34cc5b0" providerId="ADAL" clId="{036D7B2D-8CC8-4293-B552-2B8EB38EDC62}" dt="2024-02-28T23:56:11.544" v="5917" actId="700"/>
          <ac:spMkLst>
            <pc:docMk/>
            <pc:sldMk cId="574699222" sldId="5264"/>
            <ac:spMk id="2" creationId="{ACA726EC-2F9E-4C79-AAD1-F05F59B63374}"/>
          </ac:spMkLst>
        </pc:spChg>
        <pc:spChg chg="mod ord">
          <ac:chgData name="Ward, Reagan" userId="27291eb4-8241-4961-9e69-8c66e34cc5b0" providerId="ADAL" clId="{036D7B2D-8CC8-4293-B552-2B8EB38EDC62}" dt="2024-02-28T23:56:11.544" v="5917" actId="700"/>
          <ac:spMkLst>
            <pc:docMk/>
            <pc:sldMk cId="574699222" sldId="5264"/>
            <ac:spMk id="3" creationId="{BFCD49D6-CC66-AAC0-24B9-1E2C6E1E16CD}"/>
          </ac:spMkLst>
        </pc:spChg>
        <pc:spChg chg="mod ord">
          <ac:chgData name="Ward, Reagan" userId="27291eb4-8241-4961-9e69-8c66e34cc5b0" providerId="ADAL" clId="{036D7B2D-8CC8-4293-B552-2B8EB38EDC62}" dt="2024-02-28T23:56:11.544" v="5917" actId="700"/>
          <ac:spMkLst>
            <pc:docMk/>
            <pc:sldMk cId="574699222" sldId="5264"/>
            <ac:spMk id="4" creationId="{AC0B8242-B547-8878-6D6E-7C05AF603889}"/>
          </ac:spMkLst>
        </pc:spChg>
        <pc:spChg chg="add del mod ord">
          <ac:chgData name="Ward, Reagan" userId="27291eb4-8241-4961-9e69-8c66e34cc5b0" providerId="ADAL" clId="{036D7B2D-8CC8-4293-B552-2B8EB38EDC62}" dt="2024-02-28T23:59:30.283" v="6013"/>
          <ac:spMkLst>
            <pc:docMk/>
            <pc:sldMk cId="574699222" sldId="5264"/>
            <ac:spMk id="5" creationId="{B31D4CD6-2834-E155-EA44-32C4849B5811}"/>
          </ac:spMkLst>
        </pc:spChg>
        <pc:spChg chg="add del mod ord">
          <ac:chgData name="Ward, Reagan" userId="27291eb4-8241-4961-9e69-8c66e34cc5b0" providerId="ADAL" clId="{036D7B2D-8CC8-4293-B552-2B8EB38EDC62}" dt="2024-02-28T23:59:47.084" v="6018"/>
          <ac:spMkLst>
            <pc:docMk/>
            <pc:sldMk cId="574699222" sldId="5264"/>
            <ac:spMk id="6" creationId="{3A7530D2-C9A4-4A59-D570-C2246C027737}"/>
          </ac:spMkLst>
        </pc:spChg>
        <pc:spChg chg="add mod">
          <ac:chgData name="Ward, Reagan" userId="27291eb4-8241-4961-9e69-8c66e34cc5b0" providerId="ADAL" clId="{036D7B2D-8CC8-4293-B552-2B8EB38EDC62}" dt="2024-02-28T23:59:30.283" v="6013"/>
          <ac:spMkLst>
            <pc:docMk/>
            <pc:sldMk cId="574699222" sldId="5264"/>
            <ac:spMk id="7" creationId="{4FDDCACC-245F-3D11-56EE-630B9C18639C}"/>
          </ac:spMkLst>
        </pc:spChg>
        <pc:spChg chg="add mod">
          <ac:chgData name="Ward, Reagan" userId="27291eb4-8241-4961-9e69-8c66e34cc5b0" providerId="ADAL" clId="{036D7B2D-8CC8-4293-B552-2B8EB38EDC62}" dt="2024-02-28T23:59:47.084" v="6018"/>
          <ac:spMkLst>
            <pc:docMk/>
            <pc:sldMk cId="574699222" sldId="5264"/>
            <ac:spMk id="8" creationId="{6EA42511-6361-15BE-12DC-E31E1B138424}"/>
          </ac:spMkLst>
        </pc:spChg>
      </pc:sldChg>
      <pc:sldChg chg="addSp delSp modSp mod modClrScheme chgLayout">
        <pc:chgData name="Ward, Reagan" userId="27291eb4-8241-4961-9e69-8c66e34cc5b0" providerId="ADAL" clId="{036D7B2D-8CC8-4293-B552-2B8EB38EDC62}" dt="2024-02-28T23:59:49.472" v="6019"/>
        <pc:sldMkLst>
          <pc:docMk/>
          <pc:sldMk cId="539742569" sldId="5265"/>
        </pc:sldMkLst>
        <pc:spChg chg="mod ord">
          <ac:chgData name="Ward, Reagan" userId="27291eb4-8241-4961-9e69-8c66e34cc5b0" providerId="ADAL" clId="{036D7B2D-8CC8-4293-B552-2B8EB38EDC62}" dt="2024-02-28T23:56:17.706" v="5918" actId="700"/>
          <ac:spMkLst>
            <pc:docMk/>
            <pc:sldMk cId="539742569" sldId="5265"/>
            <ac:spMk id="2" creationId="{ACDE502B-5AF9-AC92-8309-9A53C2C0ACBC}"/>
          </ac:spMkLst>
        </pc:spChg>
        <pc:spChg chg="mod ord">
          <ac:chgData name="Ward, Reagan" userId="27291eb4-8241-4961-9e69-8c66e34cc5b0" providerId="ADAL" clId="{036D7B2D-8CC8-4293-B552-2B8EB38EDC62}" dt="2024-02-28T23:56:43.663" v="5927" actId="27636"/>
          <ac:spMkLst>
            <pc:docMk/>
            <pc:sldMk cId="539742569" sldId="5265"/>
            <ac:spMk id="3" creationId="{A03BBD54-23DA-8910-DAAD-BE5CE44177BF}"/>
          </ac:spMkLst>
        </pc:spChg>
        <pc:spChg chg="mod ord">
          <ac:chgData name="Ward, Reagan" userId="27291eb4-8241-4961-9e69-8c66e34cc5b0" providerId="ADAL" clId="{036D7B2D-8CC8-4293-B552-2B8EB38EDC62}" dt="2024-02-28T23:56:17.706" v="5918" actId="700"/>
          <ac:spMkLst>
            <pc:docMk/>
            <pc:sldMk cId="539742569" sldId="5265"/>
            <ac:spMk id="4" creationId="{3212A47C-45C3-F614-A084-4ED7AEA88E3A}"/>
          </ac:spMkLst>
        </pc:spChg>
        <pc:spChg chg="add del mod ord">
          <ac:chgData name="Ward, Reagan" userId="27291eb4-8241-4961-9e69-8c66e34cc5b0" providerId="ADAL" clId="{036D7B2D-8CC8-4293-B552-2B8EB38EDC62}" dt="2024-02-28T23:59:32.632" v="6014"/>
          <ac:spMkLst>
            <pc:docMk/>
            <pc:sldMk cId="539742569" sldId="5265"/>
            <ac:spMk id="5" creationId="{84357FA8-0351-C11B-7A86-BA2CBF560730}"/>
          </ac:spMkLst>
        </pc:spChg>
        <pc:spChg chg="add del mod ord">
          <ac:chgData name="Ward, Reagan" userId="27291eb4-8241-4961-9e69-8c66e34cc5b0" providerId="ADAL" clId="{036D7B2D-8CC8-4293-B552-2B8EB38EDC62}" dt="2024-02-28T23:59:49.472" v="6019"/>
          <ac:spMkLst>
            <pc:docMk/>
            <pc:sldMk cId="539742569" sldId="5265"/>
            <ac:spMk id="6" creationId="{414C1B47-6374-AADC-2533-20242D36B776}"/>
          </ac:spMkLst>
        </pc:spChg>
        <pc:spChg chg="add mod">
          <ac:chgData name="Ward, Reagan" userId="27291eb4-8241-4961-9e69-8c66e34cc5b0" providerId="ADAL" clId="{036D7B2D-8CC8-4293-B552-2B8EB38EDC62}" dt="2024-02-28T23:59:32.632" v="6014"/>
          <ac:spMkLst>
            <pc:docMk/>
            <pc:sldMk cId="539742569" sldId="5265"/>
            <ac:spMk id="7" creationId="{1F6AD181-C636-7EA2-C98A-E8546084FB5A}"/>
          </ac:spMkLst>
        </pc:spChg>
        <pc:spChg chg="add mod">
          <ac:chgData name="Ward, Reagan" userId="27291eb4-8241-4961-9e69-8c66e34cc5b0" providerId="ADAL" clId="{036D7B2D-8CC8-4293-B552-2B8EB38EDC62}" dt="2024-02-28T23:59:49.472" v="6019"/>
          <ac:spMkLst>
            <pc:docMk/>
            <pc:sldMk cId="539742569" sldId="5265"/>
            <ac:spMk id="8" creationId="{2C046371-C4C9-B0D1-B5A1-B1D87E55DE9A}"/>
          </ac:spMkLst>
        </pc:spChg>
      </pc:sldChg>
      <pc:sldChg chg="del">
        <pc:chgData name="Ward, Reagan" userId="27291eb4-8241-4961-9e69-8c66e34cc5b0" providerId="ADAL" clId="{036D7B2D-8CC8-4293-B552-2B8EB38EDC62}" dt="2024-02-28T23:58:59.605" v="6009" actId="47"/>
        <pc:sldMkLst>
          <pc:docMk/>
          <pc:sldMk cId="1430112748" sldId="5266"/>
        </pc:sldMkLst>
      </pc:sldChg>
      <pc:sldChg chg="addSp delSp modSp new mod modClrScheme chgLayout">
        <pc:chgData name="Ward, Reagan" userId="27291eb4-8241-4961-9e69-8c66e34cc5b0" providerId="ADAL" clId="{036D7B2D-8CC8-4293-B552-2B8EB38EDC62}" dt="2024-02-29T00:00:58.913" v="6041" actId="20577"/>
        <pc:sldMkLst>
          <pc:docMk/>
          <pc:sldMk cId="2391846386" sldId="5267"/>
        </pc:sldMkLst>
        <pc:spChg chg="del mod ord">
          <ac:chgData name="Ward, Reagan" userId="27291eb4-8241-4961-9e69-8c66e34cc5b0" providerId="ADAL" clId="{036D7B2D-8CC8-4293-B552-2B8EB38EDC62}" dt="2024-02-28T23:57:11.692" v="5934" actId="700"/>
          <ac:spMkLst>
            <pc:docMk/>
            <pc:sldMk cId="2391846386" sldId="5267"/>
            <ac:spMk id="2" creationId="{BE31CD2D-3A4D-9ABB-D0AF-037809931D54}"/>
          </ac:spMkLst>
        </pc:spChg>
        <pc:spChg chg="del mod ord">
          <ac:chgData name="Ward, Reagan" userId="27291eb4-8241-4961-9e69-8c66e34cc5b0" providerId="ADAL" clId="{036D7B2D-8CC8-4293-B552-2B8EB38EDC62}" dt="2024-02-28T23:57:11.692" v="5934" actId="700"/>
          <ac:spMkLst>
            <pc:docMk/>
            <pc:sldMk cId="2391846386" sldId="5267"/>
            <ac:spMk id="3" creationId="{384215BE-15A7-09A9-AEB3-28B03729A809}"/>
          </ac:spMkLst>
        </pc:spChg>
        <pc:spChg chg="mod ord">
          <ac:chgData name="Ward, Reagan" userId="27291eb4-8241-4961-9e69-8c66e34cc5b0" providerId="ADAL" clId="{036D7B2D-8CC8-4293-B552-2B8EB38EDC62}" dt="2024-02-28T23:57:11.692" v="5934" actId="700"/>
          <ac:spMkLst>
            <pc:docMk/>
            <pc:sldMk cId="2391846386" sldId="5267"/>
            <ac:spMk id="4" creationId="{E457F25B-E320-9C1C-5D39-7D190B561E06}"/>
          </ac:spMkLst>
        </pc:spChg>
        <pc:spChg chg="add mod ord">
          <ac:chgData name="Ward, Reagan" userId="27291eb4-8241-4961-9e69-8c66e34cc5b0" providerId="ADAL" clId="{036D7B2D-8CC8-4293-B552-2B8EB38EDC62}" dt="2024-02-28T23:57:23.054" v="5979" actId="20577"/>
          <ac:spMkLst>
            <pc:docMk/>
            <pc:sldMk cId="2391846386" sldId="5267"/>
            <ac:spMk id="5" creationId="{16090404-24A0-71C9-022D-B9CB5C996079}"/>
          </ac:spMkLst>
        </pc:spChg>
        <pc:spChg chg="add mod ord">
          <ac:chgData name="Ward, Reagan" userId="27291eb4-8241-4961-9e69-8c66e34cc5b0" providerId="ADAL" clId="{036D7B2D-8CC8-4293-B552-2B8EB38EDC62}" dt="2024-02-29T00:00:58.913" v="6041" actId="20577"/>
          <ac:spMkLst>
            <pc:docMk/>
            <pc:sldMk cId="2391846386" sldId="5267"/>
            <ac:spMk id="6" creationId="{CBEDD4E6-CA33-93CD-6C5E-C6352B37FA19}"/>
          </ac:spMkLst>
        </pc:spChg>
      </pc:sldChg>
      <pc:sldChg chg="addSp delSp modSp add mod modClrScheme chgLayout">
        <pc:chgData name="Ward, Reagan" userId="27291eb4-8241-4961-9e69-8c66e34cc5b0" providerId="ADAL" clId="{036D7B2D-8CC8-4293-B552-2B8EB38EDC62}" dt="2024-02-29T00:06:08.402" v="6074" actId="962"/>
        <pc:sldMkLst>
          <pc:docMk/>
          <pc:sldMk cId="3017123571" sldId="5268"/>
        </pc:sldMkLst>
        <pc:spChg chg="mod ord">
          <ac:chgData name="Ward, Reagan" userId="27291eb4-8241-4961-9e69-8c66e34cc5b0" providerId="ADAL" clId="{036D7B2D-8CC8-4293-B552-2B8EB38EDC62}" dt="2024-02-29T00:05:46.658" v="6070" actId="27636"/>
          <ac:spMkLst>
            <pc:docMk/>
            <pc:sldMk cId="3017123571" sldId="5268"/>
            <ac:spMk id="2" creationId="{08EC80F0-7451-6E3E-3CBA-EC18FFD60D9C}"/>
          </ac:spMkLst>
        </pc:spChg>
        <pc:spChg chg="mod ord">
          <ac:chgData name="Ward, Reagan" userId="27291eb4-8241-4961-9e69-8c66e34cc5b0" providerId="ADAL" clId="{036D7B2D-8CC8-4293-B552-2B8EB38EDC62}" dt="2024-02-29T00:05:52.311" v="6071" actId="13244"/>
          <ac:spMkLst>
            <pc:docMk/>
            <pc:sldMk cId="3017123571" sldId="5268"/>
            <ac:spMk id="4" creationId="{1EA69254-15DD-6195-B820-DC982545614A}"/>
          </ac:spMkLst>
        </pc:spChg>
        <pc:spChg chg="mod ord">
          <ac:chgData name="Ward, Reagan" userId="27291eb4-8241-4961-9e69-8c66e34cc5b0" providerId="ADAL" clId="{036D7B2D-8CC8-4293-B552-2B8EB38EDC62}" dt="2024-02-29T00:06:01.194" v="6072" actId="13244"/>
          <ac:spMkLst>
            <pc:docMk/>
            <pc:sldMk cId="3017123571" sldId="5268"/>
            <ac:spMk id="8" creationId="{FD2F950E-CB6E-A1F3-F341-671753B0DC44}"/>
          </ac:spMkLst>
        </pc:spChg>
        <pc:spChg chg="add del mod">
          <ac:chgData name="Ward, Reagan" userId="27291eb4-8241-4961-9e69-8c66e34cc5b0" providerId="ADAL" clId="{036D7B2D-8CC8-4293-B552-2B8EB38EDC62}" dt="2024-02-29T00:04:22.559" v="6060" actId="1036"/>
          <ac:spMkLst>
            <pc:docMk/>
            <pc:sldMk cId="3017123571" sldId="5268"/>
            <ac:spMk id="9" creationId="{22F6B9F6-E084-36FD-335D-A14259B01A2D}"/>
          </ac:spMkLst>
        </pc:spChg>
        <pc:spChg chg="mod">
          <ac:chgData name="Ward, Reagan" userId="27291eb4-8241-4961-9e69-8c66e34cc5b0" providerId="ADAL" clId="{036D7B2D-8CC8-4293-B552-2B8EB38EDC62}" dt="2024-02-29T00:04:34.352" v="6063" actId="1076"/>
          <ac:spMkLst>
            <pc:docMk/>
            <pc:sldMk cId="3017123571" sldId="5268"/>
            <ac:spMk id="10" creationId="{55955F09-97A4-E76B-9AA3-AAF832127B9E}"/>
          </ac:spMkLst>
        </pc:spChg>
        <pc:spChg chg="mod ord">
          <ac:chgData name="Ward, Reagan" userId="27291eb4-8241-4961-9e69-8c66e34cc5b0" providerId="ADAL" clId="{036D7B2D-8CC8-4293-B552-2B8EB38EDC62}" dt="2024-02-29T00:06:03.146" v="6073" actId="13244"/>
          <ac:spMkLst>
            <pc:docMk/>
            <pc:sldMk cId="3017123571" sldId="5268"/>
            <ac:spMk id="11" creationId="{223DB396-7EC1-60E8-B84E-4CC5628DA897}"/>
          </ac:spMkLst>
        </pc:spChg>
        <pc:spChg chg="mod">
          <ac:chgData name="Ward, Reagan" userId="27291eb4-8241-4961-9e69-8c66e34cc5b0" providerId="ADAL" clId="{036D7B2D-8CC8-4293-B552-2B8EB38EDC62}" dt="2024-02-29T00:06:08.402" v="6074" actId="962"/>
          <ac:spMkLst>
            <pc:docMk/>
            <pc:sldMk cId="3017123571" sldId="5268"/>
            <ac:spMk id="12" creationId="{AAF05110-A978-1142-4450-8DD5B6C8A62C}"/>
          </ac:spMkLst>
        </pc:spChg>
        <pc:spChg chg="mod">
          <ac:chgData name="Ward, Reagan" userId="27291eb4-8241-4961-9e69-8c66e34cc5b0" providerId="ADAL" clId="{036D7B2D-8CC8-4293-B552-2B8EB38EDC62}" dt="2024-02-29T00:04:50.866" v="6067" actId="1076"/>
          <ac:spMkLst>
            <pc:docMk/>
            <pc:sldMk cId="3017123571" sldId="5268"/>
            <ac:spMk id="13" creationId="{9940C5D2-0C57-49B4-4A49-56652A1AC2BA}"/>
          </ac:spMkLst>
        </pc:spChg>
        <pc:picChg chg="mod ord">
          <ac:chgData name="Ward, Reagan" userId="27291eb4-8241-4961-9e69-8c66e34cc5b0" providerId="ADAL" clId="{036D7B2D-8CC8-4293-B552-2B8EB38EDC62}" dt="2024-02-29T00:04:26.406" v="6062" actId="1076"/>
          <ac:picMkLst>
            <pc:docMk/>
            <pc:sldMk cId="3017123571" sldId="5268"/>
            <ac:picMk id="6" creationId="{E8BD178E-B624-6F91-D2E4-5428BA1C79F2}"/>
          </ac:picMkLst>
        </pc:picChg>
      </pc:sldChg>
      <pc:sldChg chg="modSp mod">
        <pc:chgData name="Ward, Reagan" userId="27291eb4-8241-4961-9e69-8c66e34cc5b0" providerId="ADAL" clId="{036D7B2D-8CC8-4293-B552-2B8EB38EDC62}" dt="2024-02-29T14:02:54.767" v="6101" actId="27636"/>
        <pc:sldMkLst>
          <pc:docMk/>
          <pc:sldMk cId="837026567" sldId="5270"/>
        </pc:sldMkLst>
        <pc:spChg chg="mod">
          <ac:chgData name="Ward, Reagan" userId="27291eb4-8241-4961-9e69-8c66e34cc5b0" providerId="ADAL" clId="{036D7B2D-8CC8-4293-B552-2B8EB38EDC62}" dt="2024-02-29T14:02:54.767" v="6101" actId="27636"/>
          <ac:spMkLst>
            <pc:docMk/>
            <pc:sldMk cId="837026567" sldId="5270"/>
            <ac:spMk id="2" creationId="{66713938-E161-45CB-AF58-CF8596E22319}"/>
          </ac:spMkLst>
        </pc:spChg>
      </pc:sldChg>
      <pc:sldMasterChg chg="addSldLayout delSldLayout">
        <pc:chgData name="Ward, Reagan" userId="27291eb4-8241-4961-9e69-8c66e34cc5b0" providerId="ADAL" clId="{036D7B2D-8CC8-4293-B552-2B8EB38EDC62}" dt="2024-02-28T23:58:59.605" v="6009" actId="47"/>
        <pc:sldMasterMkLst>
          <pc:docMk/>
          <pc:sldMasterMk cId="2150711039" sldId="2147483676"/>
        </pc:sldMasterMkLst>
        <pc:sldLayoutChg chg="del">
          <pc:chgData name="Ward, Reagan" userId="27291eb4-8241-4961-9e69-8c66e34cc5b0" providerId="ADAL" clId="{036D7B2D-8CC8-4293-B552-2B8EB38EDC62}" dt="2024-02-28T23:58:59.605" v="6009" actId="47"/>
          <pc:sldLayoutMkLst>
            <pc:docMk/>
            <pc:sldMasterMk cId="2150711039" sldId="2147483676"/>
            <pc:sldLayoutMk cId="1505149627" sldId="2147483704"/>
          </pc:sldLayoutMkLst>
        </pc:sldLayoutChg>
        <pc:sldLayoutChg chg="add del">
          <pc:chgData name="Ward, Reagan" userId="27291eb4-8241-4961-9e69-8c66e34cc5b0" providerId="ADAL" clId="{036D7B2D-8CC8-4293-B552-2B8EB38EDC62}" dt="2024-02-28T17:10:17.775" v="1516" actId="2696"/>
          <pc:sldLayoutMkLst>
            <pc:docMk/>
            <pc:sldMasterMk cId="836616306" sldId="2147483703"/>
            <pc:sldLayoutMk cId="2014760192" sldId="2147483710"/>
          </pc:sldLayoutMkLst>
        </pc:sldLayoutChg>
        <pc:sldLayoutChg chg="add del">
          <pc:chgData name="Ward, Reagan" userId="27291eb4-8241-4961-9e69-8c66e34cc5b0" providerId="ADAL" clId="{036D7B2D-8CC8-4293-B552-2B8EB38EDC62}" dt="2024-02-28T17:10:19.059" v="1517" actId="2696"/>
          <pc:sldLayoutMkLst>
            <pc:docMk/>
            <pc:sldMasterMk cId="836616306" sldId="2147483703"/>
            <pc:sldLayoutMk cId="2616147271" sldId="2147483711"/>
          </pc:sldLayoutMkLst>
        </pc:sldLayoutChg>
        <pc:sldLayoutChg chg="add del">
          <pc:chgData name="Ward, Reagan" userId="27291eb4-8241-4961-9e69-8c66e34cc5b0" providerId="ADAL" clId="{036D7B2D-8CC8-4293-B552-2B8EB38EDC62}" dt="2024-02-28T17:10:19.757" v="1518" actId="2696"/>
          <pc:sldLayoutMkLst>
            <pc:docMk/>
            <pc:sldMasterMk cId="836616306" sldId="2147483703"/>
            <pc:sldLayoutMk cId="241914170" sldId="2147483712"/>
          </pc:sldLayoutMkLst>
        </pc:sldLayoutChg>
        <pc:sldLayoutChg chg="add del">
          <pc:chgData name="Ward, Reagan" userId="27291eb4-8241-4961-9e69-8c66e34cc5b0" providerId="ADAL" clId="{036D7B2D-8CC8-4293-B552-2B8EB38EDC62}" dt="2024-02-28T17:10:20.361" v="1519" actId="2696"/>
          <pc:sldLayoutMkLst>
            <pc:docMk/>
            <pc:sldMasterMk cId="836616306" sldId="2147483703"/>
            <pc:sldLayoutMk cId="603690529" sldId="2147483713"/>
          </pc:sldLayoutMkLst>
        </pc:sldLayoutChg>
        <pc:sldLayoutChg chg="add del">
          <pc:chgData name="Ward, Reagan" userId="27291eb4-8241-4961-9e69-8c66e34cc5b0" providerId="ADAL" clId="{036D7B2D-8CC8-4293-B552-2B8EB38EDC62}" dt="2024-02-28T17:10:20.949" v="1520" actId="2696"/>
          <pc:sldLayoutMkLst>
            <pc:docMk/>
            <pc:sldMasterMk cId="836616306" sldId="2147483703"/>
            <pc:sldLayoutMk cId="1066099316" sldId="2147483714"/>
          </pc:sldLayoutMkLst>
        </pc:sldLayoutChg>
        <pc:sldLayoutChg chg="add del">
          <pc:chgData name="Ward, Reagan" userId="27291eb4-8241-4961-9e69-8c66e34cc5b0" providerId="ADAL" clId="{036D7B2D-8CC8-4293-B552-2B8EB38EDC62}" dt="2024-02-28T17:10:22.170" v="1521" actId="2696"/>
          <pc:sldLayoutMkLst>
            <pc:docMk/>
            <pc:sldMasterMk cId="836616306" sldId="2147483703"/>
            <pc:sldLayoutMk cId="2774815242" sldId="2147483715"/>
          </pc:sldLayoutMkLst>
        </pc:sldLayoutChg>
        <pc:sldLayoutChg chg="add del">
          <pc:chgData name="Ward, Reagan" userId="27291eb4-8241-4961-9e69-8c66e34cc5b0" providerId="ADAL" clId="{036D7B2D-8CC8-4293-B552-2B8EB38EDC62}" dt="2024-02-28T17:10:22.644" v="1522" actId="2696"/>
          <pc:sldLayoutMkLst>
            <pc:docMk/>
            <pc:sldMasterMk cId="836616306" sldId="2147483703"/>
            <pc:sldLayoutMk cId="3376098505" sldId="2147483716"/>
          </pc:sldLayoutMkLst>
        </pc:sldLayoutChg>
        <pc:sldLayoutChg chg="add del">
          <pc:chgData name="Ward, Reagan" userId="27291eb4-8241-4961-9e69-8c66e34cc5b0" providerId="ADAL" clId="{036D7B2D-8CC8-4293-B552-2B8EB38EDC62}" dt="2024-02-28T17:10:23.078" v="1523" actId="2696"/>
          <pc:sldLayoutMkLst>
            <pc:docMk/>
            <pc:sldMasterMk cId="836616306" sldId="2147483703"/>
            <pc:sldLayoutMk cId="2755000704" sldId="2147483717"/>
          </pc:sldLayoutMkLst>
        </pc:sldLayoutChg>
        <pc:sldLayoutChg chg="add del">
          <pc:chgData name="Ward, Reagan" userId="27291eb4-8241-4961-9e69-8c66e34cc5b0" providerId="ADAL" clId="{036D7B2D-8CC8-4293-B552-2B8EB38EDC62}" dt="2024-02-28T17:10:23.494" v="1524" actId="2696"/>
          <pc:sldLayoutMkLst>
            <pc:docMk/>
            <pc:sldMasterMk cId="836616306" sldId="2147483703"/>
            <pc:sldLayoutMk cId="3315282949" sldId="2147483718"/>
          </pc:sldLayoutMkLst>
        </pc:sldLayoutChg>
        <pc:sldLayoutChg chg="add del">
          <pc:chgData name="Ward, Reagan" userId="27291eb4-8241-4961-9e69-8c66e34cc5b0" providerId="ADAL" clId="{036D7B2D-8CC8-4293-B552-2B8EB38EDC62}" dt="2024-02-28T17:10:23.894" v="1525" actId="2696"/>
          <pc:sldLayoutMkLst>
            <pc:docMk/>
            <pc:sldMasterMk cId="836616306" sldId="2147483703"/>
            <pc:sldLayoutMk cId="2089523203" sldId="2147483719"/>
          </pc:sldLayoutMkLst>
        </pc:sldLayoutChg>
        <pc:sldLayoutChg chg="del">
          <pc:chgData name="Ward, Reagan" userId="27291eb4-8241-4961-9e69-8c66e34cc5b0" providerId="ADAL" clId="{036D7B2D-8CC8-4293-B552-2B8EB38EDC62}" dt="2024-02-28T17:13:26.979" v="1574" actId="2696"/>
          <pc:sldLayoutMkLst>
            <pc:docMk/>
            <pc:sldMasterMk cId="2150711039" sldId="2147483676"/>
            <pc:sldLayoutMk cId="2395200702" sldId="2147483721"/>
          </pc:sldLayoutMkLst>
        </pc:sldLayoutChg>
      </pc:sldMasterChg>
      <pc:sldMasterChg chg="del delSldLayout">
        <pc:chgData name="Ward, Reagan" userId="27291eb4-8241-4961-9e69-8c66e34cc5b0" providerId="ADAL" clId="{036D7B2D-8CC8-4293-B552-2B8EB38EDC62}" dt="2024-02-28T17:10:58.602" v="1543" actId="700"/>
        <pc:sldMasterMkLst>
          <pc:docMk/>
          <pc:sldMasterMk cId="836616306" sldId="2147483703"/>
        </pc:sldMasterMkLst>
        <pc:sldLayoutChg chg="del">
          <pc:chgData name="Ward, Reagan" userId="27291eb4-8241-4961-9e69-8c66e34cc5b0" providerId="ADAL" clId="{036D7B2D-8CC8-4293-B552-2B8EB38EDC62}" dt="2024-02-28T17:10:28.992" v="1527" actId="2696"/>
          <pc:sldLayoutMkLst>
            <pc:docMk/>
            <pc:sldMasterMk cId="836616306" sldId="2147483703"/>
            <pc:sldLayoutMk cId="2732280613" sldId="2147483704"/>
          </pc:sldLayoutMkLst>
        </pc:sldLayoutChg>
        <pc:sldLayoutChg chg="del">
          <pc:chgData name="Ward, Reagan" userId="27291eb4-8241-4961-9e69-8c66e34cc5b0" providerId="ADAL" clId="{036D7B2D-8CC8-4293-B552-2B8EB38EDC62}" dt="2024-02-28T17:10:30.235" v="1528" actId="2696"/>
          <pc:sldLayoutMkLst>
            <pc:docMk/>
            <pc:sldMasterMk cId="836616306" sldId="2147483703"/>
            <pc:sldLayoutMk cId="2194338233" sldId="2147483705"/>
          </pc:sldLayoutMkLst>
        </pc:sldLayoutChg>
        <pc:sldLayoutChg chg="del">
          <pc:chgData name="Ward, Reagan" userId="27291eb4-8241-4961-9e69-8c66e34cc5b0" providerId="ADAL" clId="{036D7B2D-8CC8-4293-B552-2B8EB38EDC62}" dt="2024-02-28T17:10:58.602" v="1543" actId="700"/>
          <pc:sldLayoutMkLst>
            <pc:docMk/>
            <pc:sldMasterMk cId="836616306" sldId="2147483703"/>
            <pc:sldLayoutMk cId="1462655873" sldId="2147483706"/>
          </pc:sldLayoutMkLst>
        </pc:sldLayoutChg>
        <pc:sldLayoutChg chg="del">
          <pc:chgData name="Ward, Reagan" userId="27291eb4-8241-4961-9e69-8c66e34cc5b0" providerId="ADAL" clId="{036D7B2D-8CC8-4293-B552-2B8EB38EDC62}" dt="2024-02-28T17:10:37.237" v="1542" actId="2696"/>
          <pc:sldLayoutMkLst>
            <pc:docMk/>
            <pc:sldMasterMk cId="836616306" sldId="2147483703"/>
            <pc:sldLayoutMk cId="1852465592" sldId="2147483707"/>
          </pc:sldLayoutMkLst>
        </pc:sldLayoutChg>
        <pc:sldLayoutChg chg="del">
          <pc:chgData name="Ward, Reagan" userId="27291eb4-8241-4961-9e69-8c66e34cc5b0" providerId="ADAL" clId="{036D7B2D-8CC8-4293-B552-2B8EB38EDC62}" dt="2024-02-28T17:10:36.903" v="1541" actId="2696"/>
          <pc:sldLayoutMkLst>
            <pc:docMk/>
            <pc:sldMasterMk cId="836616306" sldId="2147483703"/>
            <pc:sldLayoutMk cId="745439411" sldId="2147483708"/>
          </pc:sldLayoutMkLst>
        </pc:sldLayoutChg>
        <pc:sldLayoutChg chg="del">
          <pc:chgData name="Ward, Reagan" userId="27291eb4-8241-4961-9e69-8c66e34cc5b0" providerId="ADAL" clId="{036D7B2D-8CC8-4293-B552-2B8EB38EDC62}" dt="2024-02-28T17:10:36.538" v="1540" actId="2696"/>
          <pc:sldLayoutMkLst>
            <pc:docMk/>
            <pc:sldMasterMk cId="836616306" sldId="2147483703"/>
            <pc:sldLayoutMk cId="3875168235" sldId="2147483709"/>
          </pc:sldLayoutMkLst>
        </pc:sldLayoutChg>
        <pc:sldLayoutChg chg="del">
          <pc:chgData name="Ward, Reagan" userId="27291eb4-8241-4961-9e69-8c66e34cc5b0" providerId="ADAL" clId="{036D7B2D-8CC8-4293-B552-2B8EB38EDC62}" dt="2024-02-28T17:10:36.252" v="1539" actId="2696"/>
          <pc:sldLayoutMkLst>
            <pc:docMk/>
            <pc:sldMasterMk cId="836616306" sldId="2147483703"/>
            <pc:sldLayoutMk cId="2014760192" sldId="2147483710"/>
          </pc:sldLayoutMkLst>
        </pc:sldLayoutChg>
        <pc:sldLayoutChg chg="del">
          <pc:chgData name="Ward, Reagan" userId="27291eb4-8241-4961-9e69-8c66e34cc5b0" providerId="ADAL" clId="{036D7B2D-8CC8-4293-B552-2B8EB38EDC62}" dt="2024-02-28T17:10:35.971" v="1538" actId="2696"/>
          <pc:sldLayoutMkLst>
            <pc:docMk/>
            <pc:sldMasterMk cId="836616306" sldId="2147483703"/>
            <pc:sldLayoutMk cId="2616147271" sldId="2147483711"/>
          </pc:sldLayoutMkLst>
        </pc:sldLayoutChg>
        <pc:sldLayoutChg chg="del">
          <pc:chgData name="Ward, Reagan" userId="27291eb4-8241-4961-9e69-8c66e34cc5b0" providerId="ADAL" clId="{036D7B2D-8CC8-4293-B552-2B8EB38EDC62}" dt="2024-02-28T17:10:35.661" v="1537" actId="2696"/>
          <pc:sldLayoutMkLst>
            <pc:docMk/>
            <pc:sldMasterMk cId="836616306" sldId="2147483703"/>
            <pc:sldLayoutMk cId="241914170" sldId="2147483712"/>
          </pc:sldLayoutMkLst>
        </pc:sldLayoutChg>
        <pc:sldLayoutChg chg="del">
          <pc:chgData name="Ward, Reagan" userId="27291eb4-8241-4961-9e69-8c66e34cc5b0" providerId="ADAL" clId="{036D7B2D-8CC8-4293-B552-2B8EB38EDC62}" dt="2024-02-28T17:10:35.439" v="1536" actId="2696"/>
          <pc:sldLayoutMkLst>
            <pc:docMk/>
            <pc:sldMasterMk cId="836616306" sldId="2147483703"/>
            <pc:sldLayoutMk cId="603690529" sldId="2147483713"/>
          </pc:sldLayoutMkLst>
        </pc:sldLayoutChg>
        <pc:sldLayoutChg chg="del">
          <pc:chgData name="Ward, Reagan" userId="27291eb4-8241-4961-9e69-8c66e34cc5b0" providerId="ADAL" clId="{036D7B2D-8CC8-4293-B552-2B8EB38EDC62}" dt="2024-02-28T17:10:35.187" v="1535" actId="2696"/>
          <pc:sldLayoutMkLst>
            <pc:docMk/>
            <pc:sldMasterMk cId="836616306" sldId="2147483703"/>
            <pc:sldLayoutMk cId="1066099316" sldId="2147483714"/>
          </pc:sldLayoutMkLst>
        </pc:sldLayoutChg>
        <pc:sldLayoutChg chg="del">
          <pc:chgData name="Ward, Reagan" userId="27291eb4-8241-4961-9e69-8c66e34cc5b0" providerId="ADAL" clId="{036D7B2D-8CC8-4293-B552-2B8EB38EDC62}" dt="2024-02-28T17:10:34.944" v="1534" actId="2696"/>
          <pc:sldLayoutMkLst>
            <pc:docMk/>
            <pc:sldMasterMk cId="836616306" sldId="2147483703"/>
            <pc:sldLayoutMk cId="2774815242" sldId="2147483715"/>
          </pc:sldLayoutMkLst>
        </pc:sldLayoutChg>
        <pc:sldLayoutChg chg="del">
          <pc:chgData name="Ward, Reagan" userId="27291eb4-8241-4961-9e69-8c66e34cc5b0" providerId="ADAL" clId="{036D7B2D-8CC8-4293-B552-2B8EB38EDC62}" dt="2024-02-28T17:10:34.643" v="1533" actId="2696"/>
          <pc:sldLayoutMkLst>
            <pc:docMk/>
            <pc:sldMasterMk cId="836616306" sldId="2147483703"/>
            <pc:sldLayoutMk cId="3376098505" sldId="2147483716"/>
          </pc:sldLayoutMkLst>
        </pc:sldLayoutChg>
        <pc:sldLayoutChg chg="del">
          <pc:chgData name="Ward, Reagan" userId="27291eb4-8241-4961-9e69-8c66e34cc5b0" providerId="ADAL" clId="{036D7B2D-8CC8-4293-B552-2B8EB38EDC62}" dt="2024-02-28T17:10:34.406" v="1532" actId="2696"/>
          <pc:sldLayoutMkLst>
            <pc:docMk/>
            <pc:sldMasterMk cId="836616306" sldId="2147483703"/>
            <pc:sldLayoutMk cId="2755000704" sldId="2147483717"/>
          </pc:sldLayoutMkLst>
        </pc:sldLayoutChg>
        <pc:sldLayoutChg chg="del">
          <pc:chgData name="Ward, Reagan" userId="27291eb4-8241-4961-9e69-8c66e34cc5b0" providerId="ADAL" clId="{036D7B2D-8CC8-4293-B552-2B8EB38EDC62}" dt="2024-02-28T17:10:34.139" v="1531" actId="2696"/>
          <pc:sldLayoutMkLst>
            <pc:docMk/>
            <pc:sldMasterMk cId="836616306" sldId="2147483703"/>
            <pc:sldLayoutMk cId="3315282949" sldId="2147483718"/>
          </pc:sldLayoutMkLst>
        </pc:sldLayoutChg>
        <pc:sldLayoutChg chg="del">
          <pc:chgData name="Ward, Reagan" userId="27291eb4-8241-4961-9e69-8c66e34cc5b0" providerId="ADAL" clId="{036D7B2D-8CC8-4293-B552-2B8EB38EDC62}" dt="2024-02-28T17:10:33.877" v="1530" actId="2696"/>
          <pc:sldLayoutMkLst>
            <pc:docMk/>
            <pc:sldMasterMk cId="836616306" sldId="2147483703"/>
            <pc:sldLayoutMk cId="2089523203" sldId="2147483719"/>
          </pc:sldLayoutMkLst>
        </pc:sldLayoutChg>
        <pc:sldLayoutChg chg="del">
          <pc:chgData name="Ward, Reagan" userId="27291eb4-8241-4961-9e69-8c66e34cc5b0" providerId="ADAL" clId="{036D7B2D-8CC8-4293-B552-2B8EB38EDC62}" dt="2024-02-28T17:10:33.478" v="1529" actId="2696"/>
          <pc:sldLayoutMkLst>
            <pc:docMk/>
            <pc:sldMasterMk cId="836616306" sldId="2147483703"/>
            <pc:sldLayoutMk cId="2495391133" sldId="2147483720"/>
          </pc:sldLayoutMkLst>
        </pc:sldLayoutChg>
      </pc:sldMasterChg>
    </pc:docChg>
  </pc:docChgLst>
  <pc:docChgLst>
    <pc:chgData name="Gudka, Dawna" userId="823cceae-331b-41d6-9a63-34ad6d1db55c" providerId="ADAL" clId="{A745B977-9BB1-43EC-A555-A1AB295FBD01}"/>
    <pc:docChg chg="undo custSel addSld delSld modSld">
      <pc:chgData name="Gudka, Dawna" userId="823cceae-331b-41d6-9a63-34ad6d1db55c" providerId="ADAL" clId="{A745B977-9BB1-43EC-A555-A1AB295FBD01}" dt="2024-02-29T14:17:22.343" v="3353" actId="27636"/>
      <pc:docMkLst>
        <pc:docMk/>
      </pc:docMkLst>
      <pc:sldChg chg="modSp mod">
        <pc:chgData name="Gudka, Dawna" userId="823cceae-331b-41d6-9a63-34ad6d1db55c" providerId="ADAL" clId="{A745B977-9BB1-43EC-A555-A1AB295FBD01}" dt="2024-02-28T21:42:07.879" v="1" actId="6549"/>
        <pc:sldMkLst>
          <pc:docMk/>
          <pc:sldMk cId="766479562" sldId="264"/>
        </pc:sldMkLst>
        <pc:graphicFrameChg chg="modGraphic">
          <ac:chgData name="Gudka, Dawna" userId="823cceae-331b-41d6-9a63-34ad6d1db55c" providerId="ADAL" clId="{A745B977-9BB1-43EC-A555-A1AB295FBD01}" dt="2024-02-28T21:42:07.879" v="1" actId="6549"/>
          <ac:graphicFrameMkLst>
            <pc:docMk/>
            <pc:sldMk cId="766479562" sldId="264"/>
            <ac:graphicFrameMk id="5" creationId="{5E4612F7-68C6-57CA-E918-38EF641F73CF}"/>
          </ac:graphicFrameMkLst>
        </pc:graphicFrameChg>
      </pc:sldChg>
      <pc:sldChg chg="modSp mod">
        <pc:chgData name="Gudka, Dawna" userId="823cceae-331b-41d6-9a63-34ad6d1db55c" providerId="ADAL" clId="{A745B977-9BB1-43EC-A555-A1AB295FBD01}" dt="2024-02-28T21:43:39.355" v="127" actId="20577"/>
        <pc:sldMkLst>
          <pc:docMk/>
          <pc:sldMk cId="485604172" sldId="266"/>
        </pc:sldMkLst>
        <pc:spChg chg="mod">
          <ac:chgData name="Gudka, Dawna" userId="823cceae-331b-41d6-9a63-34ad6d1db55c" providerId="ADAL" clId="{A745B977-9BB1-43EC-A555-A1AB295FBD01}" dt="2024-02-28T21:43:39.355" v="127" actId="20577"/>
          <ac:spMkLst>
            <pc:docMk/>
            <pc:sldMk cId="485604172" sldId="266"/>
            <ac:spMk id="5" creationId="{6C99DE1B-230B-F674-201C-63770ADF302C}"/>
          </ac:spMkLst>
        </pc:spChg>
      </pc:sldChg>
      <pc:sldChg chg="addSp delSp modSp mod">
        <pc:chgData name="Gudka, Dawna" userId="823cceae-331b-41d6-9a63-34ad6d1db55c" providerId="ADAL" clId="{A745B977-9BB1-43EC-A555-A1AB295FBD01}" dt="2024-02-29T04:37:32.117" v="3310" actId="13244"/>
        <pc:sldMkLst>
          <pc:docMk/>
          <pc:sldMk cId="499285695" sldId="281"/>
        </pc:sldMkLst>
        <pc:spChg chg="mod">
          <ac:chgData name="Gudka, Dawna" userId="823cceae-331b-41d6-9a63-34ad6d1db55c" providerId="ADAL" clId="{A745B977-9BB1-43EC-A555-A1AB295FBD01}" dt="2024-02-29T03:55:43.137" v="1635" actId="20577"/>
          <ac:spMkLst>
            <pc:docMk/>
            <pc:sldMk cId="499285695" sldId="281"/>
            <ac:spMk id="2" creationId="{0217BFC9-9688-01E1-4EE6-6838288578D9}"/>
          </ac:spMkLst>
        </pc:spChg>
        <pc:spChg chg="del">
          <ac:chgData name="Gudka, Dawna" userId="823cceae-331b-41d6-9a63-34ad6d1db55c" providerId="ADAL" clId="{A745B977-9BB1-43EC-A555-A1AB295FBD01}" dt="2024-02-28T21:44:40.969" v="130" actId="1957"/>
          <ac:spMkLst>
            <pc:docMk/>
            <pc:sldMk cId="499285695" sldId="281"/>
            <ac:spMk id="3" creationId="{84476BB4-E793-2FBA-9AD6-DAA50B9371B8}"/>
          </ac:spMkLst>
        </pc:spChg>
        <pc:spChg chg="ord">
          <ac:chgData name="Gudka, Dawna" userId="823cceae-331b-41d6-9a63-34ad6d1db55c" providerId="ADAL" clId="{A745B977-9BB1-43EC-A555-A1AB295FBD01}" dt="2024-02-29T04:37:32.117" v="3310" actId="13244"/>
          <ac:spMkLst>
            <pc:docMk/>
            <pc:sldMk cId="499285695" sldId="281"/>
            <ac:spMk id="4" creationId="{0881A05E-6BDD-F77F-1AEC-FBD7A828E21E}"/>
          </ac:spMkLst>
        </pc:spChg>
        <pc:spChg chg="add mod">
          <ac:chgData name="Gudka, Dawna" userId="823cceae-331b-41d6-9a63-34ad6d1db55c" providerId="ADAL" clId="{A745B977-9BB1-43EC-A555-A1AB295FBD01}" dt="2024-02-29T04:31:46.453" v="2606" actId="14100"/>
          <ac:spMkLst>
            <pc:docMk/>
            <pc:sldMk cId="499285695" sldId="281"/>
            <ac:spMk id="5" creationId="{8F3FB8CF-AC3A-9DDF-BAC6-80AEDCCCA18E}"/>
          </ac:spMkLst>
        </pc:spChg>
        <pc:spChg chg="del">
          <ac:chgData name="Gudka, Dawna" userId="823cceae-331b-41d6-9a63-34ad6d1db55c" providerId="ADAL" clId="{A745B977-9BB1-43EC-A555-A1AB295FBD01}" dt="2024-02-28T21:45:41.914" v="140" actId="478"/>
          <ac:spMkLst>
            <pc:docMk/>
            <pc:sldMk cId="499285695" sldId="281"/>
            <ac:spMk id="9" creationId="{75793EF5-F475-E749-2C90-E00265E6225E}"/>
          </ac:spMkLst>
        </pc:spChg>
        <pc:spChg chg="del">
          <ac:chgData name="Gudka, Dawna" userId="823cceae-331b-41d6-9a63-34ad6d1db55c" providerId="ADAL" clId="{A745B977-9BB1-43EC-A555-A1AB295FBD01}" dt="2024-02-28T21:45:49.776" v="142" actId="478"/>
          <ac:spMkLst>
            <pc:docMk/>
            <pc:sldMk cId="499285695" sldId="281"/>
            <ac:spMk id="10" creationId="{694A8A9D-63BF-11AB-C0D8-4063C15410C1}"/>
          </ac:spMkLst>
        </pc:spChg>
        <pc:spChg chg="del">
          <ac:chgData name="Gudka, Dawna" userId="823cceae-331b-41d6-9a63-34ad6d1db55c" providerId="ADAL" clId="{A745B977-9BB1-43EC-A555-A1AB295FBD01}" dt="2024-02-28T21:45:44.516" v="141" actId="478"/>
          <ac:spMkLst>
            <pc:docMk/>
            <pc:sldMk cId="499285695" sldId="281"/>
            <ac:spMk id="11" creationId="{C31C1E91-D964-78E3-73C9-9165F833B05E}"/>
          </ac:spMkLst>
        </pc:spChg>
        <pc:spChg chg="mod ord">
          <ac:chgData name="Gudka, Dawna" userId="823cceae-331b-41d6-9a63-34ad6d1db55c" providerId="ADAL" clId="{A745B977-9BB1-43EC-A555-A1AB295FBD01}" dt="2024-02-29T04:37:19.072" v="3308" actId="13244"/>
          <ac:spMkLst>
            <pc:docMk/>
            <pc:sldMk cId="499285695" sldId="281"/>
            <ac:spMk id="12" creationId="{030BD77E-E0F2-8095-CE7C-11535337AFBC}"/>
          </ac:spMkLst>
        </pc:spChg>
        <pc:spChg chg="mod ord">
          <ac:chgData name="Gudka, Dawna" userId="823cceae-331b-41d6-9a63-34ad6d1db55c" providerId="ADAL" clId="{A745B977-9BB1-43EC-A555-A1AB295FBD01}" dt="2024-02-29T04:37:24.155" v="3309" actId="13244"/>
          <ac:spMkLst>
            <pc:docMk/>
            <pc:sldMk cId="499285695" sldId="281"/>
            <ac:spMk id="13" creationId="{E86FD73D-7F03-EF6F-A1CF-E7FEDAB2146E}"/>
          </ac:spMkLst>
        </pc:spChg>
        <pc:graphicFrameChg chg="add del mod">
          <ac:chgData name="Gudka, Dawna" userId="823cceae-331b-41d6-9a63-34ad6d1db55c" providerId="ADAL" clId="{A745B977-9BB1-43EC-A555-A1AB295FBD01}" dt="2024-02-29T03:54:46.172" v="1528" actId="478"/>
          <ac:graphicFrameMkLst>
            <pc:docMk/>
            <pc:sldMk cId="499285695" sldId="281"/>
            <ac:graphicFrameMk id="7" creationId="{D5415BC7-F519-17FA-DE06-E3E609AF0CD2}"/>
          </ac:graphicFrameMkLst>
        </pc:graphicFrameChg>
        <pc:picChg chg="add mod">
          <ac:chgData name="Gudka, Dawna" userId="823cceae-331b-41d6-9a63-34ad6d1db55c" providerId="ADAL" clId="{A745B977-9BB1-43EC-A555-A1AB295FBD01}" dt="2024-02-29T04:31:48.651" v="2607" actId="1076"/>
          <ac:picMkLst>
            <pc:docMk/>
            <pc:sldMk cId="499285695" sldId="281"/>
            <ac:picMk id="6" creationId="{7EA40A23-D586-DB38-D430-F207A27248CD}"/>
          </ac:picMkLst>
        </pc:picChg>
      </pc:sldChg>
      <pc:sldChg chg="del">
        <pc:chgData name="Gudka, Dawna" userId="823cceae-331b-41d6-9a63-34ad6d1db55c" providerId="ADAL" clId="{A745B977-9BB1-43EC-A555-A1AB295FBD01}" dt="2024-02-28T21:51:30.644" v="273" actId="2696"/>
        <pc:sldMkLst>
          <pc:docMk/>
          <pc:sldMk cId="4006630429" sldId="282"/>
        </pc:sldMkLst>
      </pc:sldChg>
      <pc:sldChg chg="modSp mod">
        <pc:chgData name="Gudka, Dawna" userId="823cceae-331b-41d6-9a63-34ad6d1db55c" providerId="ADAL" clId="{A745B977-9BB1-43EC-A555-A1AB295FBD01}" dt="2024-02-28T22:09:43.830" v="1485" actId="20577"/>
        <pc:sldMkLst>
          <pc:docMk/>
          <pc:sldMk cId="462030027" sldId="5248"/>
        </pc:sldMkLst>
        <pc:spChg chg="mod">
          <ac:chgData name="Gudka, Dawna" userId="823cceae-331b-41d6-9a63-34ad6d1db55c" providerId="ADAL" clId="{A745B977-9BB1-43EC-A555-A1AB295FBD01}" dt="2024-02-28T22:09:12.369" v="1452" actId="20577"/>
          <ac:spMkLst>
            <pc:docMk/>
            <pc:sldMk cId="462030027" sldId="5248"/>
            <ac:spMk id="8" creationId="{9382C41F-E527-17A4-1AFE-1D2AD8AC8473}"/>
          </ac:spMkLst>
        </pc:spChg>
        <pc:spChg chg="mod">
          <ac:chgData name="Gudka, Dawna" userId="823cceae-331b-41d6-9a63-34ad6d1db55c" providerId="ADAL" clId="{A745B977-9BB1-43EC-A555-A1AB295FBD01}" dt="2024-02-28T22:09:43.830" v="1485" actId="20577"/>
          <ac:spMkLst>
            <pc:docMk/>
            <pc:sldMk cId="462030027" sldId="5248"/>
            <ac:spMk id="9" creationId="{E65CC5DC-32DE-F53C-1575-342170D8BEA3}"/>
          </ac:spMkLst>
        </pc:spChg>
        <pc:graphicFrameChg chg="mod modGraphic">
          <ac:chgData name="Gudka, Dawna" userId="823cceae-331b-41d6-9a63-34ad6d1db55c" providerId="ADAL" clId="{A745B977-9BB1-43EC-A555-A1AB295FBD01}" dt="2024-02-28T22:08:52.944" v="1416" actId="14100"/>
          <ac:graphicFrameMkLst>
            <pc:docMk/>
            <pc:sldMk cId="462030027" sldId="5248"/>
            <ac:graphicFrameMk id="11" creationId="{A04CD6D1-6A3D-9538-C5C4-5C2BE1C4B80C}"/>
          </ac:graphicFrameMkLst>
        </pc:graphicFrameChg>
      </pc:sldChg>
      <pc:sldChg chg="addSp delSp modSp mod">
        <pc:chgData name="Gudka, Dawna" userId="823cceae-331b-41d6-9a63-34ad6d1db55c" providerId="ADAL" clId="{A745B977-9BB1-43EC-A555-A1AB295FBD01}" dt="2024-02-29T04:38:28.505" v="3312" actId="13244"/>
        <pc:sldMkLst>
          <pc:docMk/>
          <pc:sldMk cId="3955129141" sldId="5249"/>
        </pc:sldMkLst>
        <pc:spChg chg="mod">
          <ac:chgData name="Gudka, Dawna" userId="823cceae-331b-41d6-9a63-34ad6d1db55c" providerId="ADAL" clId="{A745B977-9BB1-43EC-A555-A1AB295FBD01}" dt="2024-02-29T04:08:12.425" v="1702" actId="20577"/>
          <ac:spMkLst>
            <pc:docMk/>
            <pc:sldMk cId="3955129141" sldId="5249"/>
            <ac:spMk id="2" creationId="{450474BD-4285-5DD4-75B2-BB1E034B98BA}"/>
          </ac:spMkLst>
        </pc:spChg>
        <pc:spChg chg="mod">
          <ac:chgData name="Gudka, Dawna" userId="823cceae-331b-41d6-9a63-34ad6d1db55c" providerId="ADAL" clId="{A745B977-9BB1-43EC-A555-A1AB295FBD01}" dt="2024-02-29T04:09:47.623" v="1787" actId="20577"/>
          <ac:spMkLst>
            <pc:docMk/>
            <pc:sldMk cId="3955129141" sldId="5249"/>
            <ac:spMk id="3" creationId="{5DDED760-BA4A-08A3-7C96-5FD84C4F7C99}"/>
          </ac:spMkLst>
        </pc:spChg>
        <pc:spChg chg="mod">
          <ac:chgData name="Gudka, Dawna" userId="823cceae-331b-41d6-9a63-34ad6d1db55c" providerId="ADAL" clId="{A745B977-9BB1-43EC-A555-A1AB295FBD01}" dt="2024-02-29T04:10:21.630" v="1832" actId="14100"/>
          <ac:spMkLst>
            <pc:docMk/>
            <pc:sldMk cId="3955129141" sldId="5249"/>
            <ac:spMk id="9" creationId="{F38B6C85-8700-84EF-DE5E-724FC42C285A}"/>
          </ac:spMkLst>
        </pc:spChg>
        <pc:spChg chg="mod">
          <ac:chgData name="Gudka, Dawna" userId="823cceae-331b-41d6-9a63-34ad6d1db55c" providerId="ADAL" clId="{A745B977-9BB1-43EC-A555-A1AB295FBD01}" dt="2024-02-29T04:11:51.251" v="1839" actId="122"/>
          <ac:spMkLst>
            <pc:docMk/>
            <pc:sldMk cId="3955129141" sldId="5249"/>
            <ac:spMk id="10" creationId="{8851D6A7-FAFB-F3B7-0AEA-81920D2842AA}"/>
          </ac:spMkLst>
        </pc:spChg>
        <pc:spChg chg="del">
          <ac:chgData name="Gudka, Dawna" userId="823cceae-331b-41d6-9a63-34ad6d1db55c" providerId="ADAL" clId="{A745B977-9BB1-43EC-A555-A1AB295FBD01}" dt="2024-02-29T04:10:04.679" v="1792" actId="478"/>
          <ac:spMkLst>
            <pc:docMk/>
            <pc:sldMk cId="3955129141" sldId="5249"/>
            <ac:spMk id="11" creationId="{255DFC77-1C84-B3DE-93F5-2B396DE098F2}"/>
          </ac:spMkLst>
        </pc:spChg>
        <pc:spChg chg="mod">
          <ac:chgData name="Gudka, Dawna" userId="823cceae-331b-41d6-9a63-34ad6d1db55c" providerId="ADAL" clId="{A745B977-9BB1-43EC-A555-A1AB295FBD01}" dt="2024-02-29T04:16:43.247" v="1910" actId="20577"/>
          <ac:spMkLst>
            <pc:docMk/>
            <pc:sldMk cId="3955129141" sldId="5249"/>
            <ac:spMk id="12" creationId="{8C8FA908-DCF4-B5A9-A2CF-19EE86EFD5A4}"/>
          </ac:spMkLst>
        </pc:spChg>
        <pc:spChg chg="mod">
          <ac:chgData name="Gudka, Dawna" userId="823cceae-331b-41d6-9a63-34ad6d1db55c" providerId="ADAL" clId="{A745B977-9BB1-43EC-A555-A1AB295FBD01}" dt="2024-02-29T04:17:26.834" v="1960" actId="20577"/>
          <ac:spMkLst>
            <pc:docMk/>
            <pc:sldMk cId="3955129141" sldId="5249"/>
            <ac:spMk id="13" creationId="{DB76AC57-53F6-106C-4756-D626A86566E5}"/>
          </ac:spMkLst>
        </pc:spChg>
        <pc:picChg chg="add mod ord">
          <ac:chgData name="Gudka, Dawna" userId="823cceae-331b-41d6-9a63-34ad6d1db55c" providerId="ADAL" clId="{A745B977-9BB1-43EC-A555-A1AB295FBD01}" dt="2024-02-29T04:38:19.564" v="3311" actId="13244"/>
          <ac:picMkLst>
            <pc:docMk/>
            <pc:sldMk cId="3955129141" sldId="5249"/>
            <ac:picMk id="6" creationId="{FDA906C1-48F0-EB0A-26FB-B0C4BA4A7C92}"/>
          </ac:picMkLst>
        </pc:picChg>
        <pc:picChg chg="add mod ord">
          <ac:chgData name="Gudka, Dawna" userId="823cceae-331b-41d6-9a63-34ad6d1db55c" providerId="ADAL" clId="{A745B977-9BB1-43EC-A555-A1AB295FBD01}" dt="2024-02-29T04:38:28.505" v="3312" actId="13244"/>
          <ac:picMkLst>
            <pc:docMk/>
            <pc:sldMk cId="3955129141" sldId="5249"/>
            <ac:picMk id="8" creationId="{66299F20-3671-219C-B54A-071908D31C98}"/>
          </ac:picMkLst>
        </pc:picChg>
      </pc:sldChg>
      <pc:sldChg chg="modSp mod">
        <pc:chgData name="Gudka, Dawna" userId="823cceae-331b-41d6-9a63-34ad6d1db55c" providerId="ADAL" clId="{A745B977-9BB1-43EC-A555-A1AB295FBD01}" dt="2024-02-29T04:31:25.269" v="2605" actId="113"/>
        <pc:sldMkLst>
          <pc:docMk/>
          <pc:sldMk cId="1309636382" sldId="5250"/>
        </pc:sldMkLst>
        <pc:spChg chg="mod">
          <ac:chgData name="Gudka, Dawna" userId="823cceae-331b-41d6-9a63-34ad6d1db55c" providerId="ADAL" clId="{A745B977-9BB1-43EC-A555-A1AB295FBD01}" dt="2024-02-29T04:31:25.269" v="2605" actId="113"/>
          <ac:spMkLst>
            <pc:docMk/>
            <pc:sldMk cId="1309636382" sldId="5250"/>
            <ac:spMk id="5" creationId="{4DD43554-FCF5-A0C6-8C89-3D4D91C15E1A}"/>
          </ac:spMkLst>
        </pc:spChg>
      </pc:sldChg>
      <pc:sldChg chg="addSp delSp modSp add mod">
        <pc:chgData name="Gudka, Dawna" userId="823cceae-331b-41d6-9a63-34ad6d1db55c" providerId="ADAL" clId="{A745B977-9BB1-43EC-A555-A1AB295FBD01}" dt="2024-02-29T04:39:27.077" v="3349" actId="962"/>
        <pc:sldMkLst>
          <pc:docMk/>
          <pc:sldMk cId="1541691621" sldId="5258"/>
        </pc:sldMkLst>
        <pc:graphicFrameChg chg="mod">
          <ac:chgData name="Gudka, Dawna" userId="823cceae-331b-41d6-9a63-34ad6d1db55c" providerId="ADAL" clId="{A745B977-9BB1-43EC-A555-A1AB295FBD01}" dt="2024-02-29T04:35:47.231" v="3000" actId="962"/>
          <ac:graphicFrameMkLst>
            <pc:docMk/>
            <pc:sldMk cId="1541691621" sldId="5258"/>
            <ac:graphicFrameMk id="7" creationId="{67EE2AA8-71F5-5993-B0F9-49395FCF8536}"/>
          </ac:graphicFrameMkLst>
        </pc:graphicFrameChg>
        <pc:picChg chg="add del mod">
          <ac:chgData name="Gudka, Dawna" userId="823cceae-331b-41d6-9a63-34ad6d1db55c" providerId="ADAL" clId="{A745B977-9BB1-43EC-A555-A1AB295FBD01}" dt="2024-02-29T04:32:39.422" v="2616" actId="478"/>
          <ac:picMkLst>
            <pc:docMk/>
            <pc:sldMk cId="1541691621" sldId="5258"/>
            <ac:picMk id="5" creationId="{697E4BB0-74C8-73EF-314B-50F02B2D2BD3}"/>
          </ac:picMkLst>
        </pc:picChg>
        <pc:picChg chg="add mod ord modCrop">
          <ac:chgData name="Gudka, Dawna" userId="823cceae-331b-41d6-9a63-34ad6d1db55c" providerId="ADAL" clId="{A745B977-9BB1-43EC-A555-A1AB295FBD01}" dt="2024-02-29T04:39:27.077" v="3349" actId="962"/>
          <ac:picMkLst>
            <pc:docMk/>
            <pc:sldMk cId="1541691621" sldId="5258"/>
            <ac:picMk id="8" creationId="{AC90A4D8-6F27-0EA9-FB55-B36104376BD1}"/>
          </ac:picMkLst>
        </pc:picChg>
      </pc:sldChg>
      <pc:sldChg chg="add del">
        <pc:chgData name="Gudka, Dawna" userId="823cceae-331b-41d6-9a63-34ad6d1db55c" providerId="ADAL" clId="{A745B977-9BB1-43EC-A555-A1AB295FBD01}" dt="2024-02-29T03:54:31.901" v="1525" actId="2696"/>
        <pc:sldMkLst>
          <pc:docMk/>
          <pc:sldMk cId="803328637" sldId="5269"/>
        </pc:sldMkLst>
      </pc:sldChg>
      <pc:sldChg chg="modSp add">
        <pc:chgData name="Gudka, Dawna" userId="823cceae-331b-41d6-9a63-34ad6d1db55c" providerId="ADAL" clId="{A745B977-9BB1-43EC-A555-A1AB295FBD01}" dt="2024-02-29T04:34:49.750" v="2780" actId="962"/>
        <pc:sldMkLst>
          <pc:docMk/>
          <pc:sldMk cId="1235368675" sldId="5269"/>
        </pc:sldMkLst>
        <pc:graphicFrameChg chg="mod">
          <ac:chgData name="Gudka, Dawna" userId="823cceae-331b-41d6-9a63-34ad6d1db55c" providerId="ADAL" clId="{A745B977-9BB1-43EC-A555-A1AB295FBD01}" dt="2024-02-29T04:34:49.750" v="2780" actId="962"/>
          <ac:graphicFrameMkLst>
            <pc:docMk/>
            <pc:sldMk cId="1235368675" sldId="5269"/>
            <ac:graphicFrameMk id="7" creationId="{E96D932B-8FED-D952-953D-9A53F16374BB}"/>
          </ac:graphicFrameMkLst>
        </pc:graphicFrameChg>
      </pc:sldChg>
      <pc:sldChg chg="addSp delSp modSp add del mod">
        <pc:chgData name="Gudka, Dawna" userId="823cceae-331b-41d6-9a63-34ad6d1db55c" providerId="ADAL" clId="{A745B977-9BB1-43EC-A555-A1AB295FBD01}" dt="2024-02-29T04:16:49.943" v="1911" actId="2696"/>
        <pc:sldMkLst>
          <pc:docMk/>
          <pc:sldMk cId="769951696" sldId="5270"/>
        </pc:sldMkLst>
        <pc:spChg chg="mod">
          <ac:chgData name="Gudka, Dawna" userId="823cceae-331b-41d6-9a63-34ad6d1db55c" providerId="ADAL" clId="{A745B977-9BB1-43EC-A555-A1AB295FBD01}" dt="2024-02-29T04:15:20.561" v="1865" actId="27636"/>
          <ac:spMkLst>
            <pc:docMk/>
            <pc:sldMk cId="769951696" sldId="5270"/>
            <ac:spMk id="2" creationId="{2FA1CC33-1D41-6BFB-5143-B17D392C777D}"/>
          </ac:spMkLst>
        </pc:spChg>
        <pc:spChg chg="del">
          <ac:chgData name="Gudka, Dawna" userId="823cceae-331b-41d6-9a63-34ad6d1db55c" providerId="ADAL" clId="{A745B977-9BB1-43EC-A555-A1AB295FBD01}" dt="2024-02-29T04:15:28.799" v="1867" actId="478"/>
          <ac:spMkLst>
            <pc:docMk/>
            <pc:sldMk cId="769951696" sldId="5270"/>
            <ac:spMk id="3" creationId="{2EAD3025-B5FF-3752-0A2D-6EBBA872110C}"/>
          </ac:spMkLst>
        </pc:spChg>
        <pc:spChg chg="add del mod">
          <ac:chgData name="Gudka, Dawna" userId="823cceae-331b-41d6-9a63-34ad6d1db55c" providerId="ADAL" clId="{A745B977-9BB1-43EC-A555-A1AB295FBD01}" dt="2024-02-29T04:15:26.548" v="1866" actId="478"/>
          <ac:spMkLst>
            <pc:docMk/>
            <pc:sldMk cId="769951696" sldId="5270"/>
            <ac:spMk id="7" creationId="{5013E7F6-5093-C4F3-E4CE-A0B9599A25FC}"/>
          </ac:spMkLst>
        </pc:spChg>
        <pc:spChg chg="del">
          <ac:chgData name="Gudka, Dawna" userId="823cceae-331b-41d6-9a63-34ad6d1db55c" providerId="ADAL" clId="{A745B977-9BB1-43EC-A555-A1AB295FBD01}" dt="2024-02-29T04:15:31.262" v="1868" actId="478"/>
          <ac:spMkLst>
            <pc:docMk/>
            <pc:sldMk cId="769951696" sldId="5270"/>
            <ac:spMk id="9" creationId="{B36CDA7A-8B14-B2F8-B383-7D14E9986AC7}"/>
          </ac:spMkLst>
        </pc:spChg>
        <pc:spChg chg="del">
          <ac:chgData name="Gudka, Dawna" userId="823cceae-331b-41d6-9a63-34ad6d1db55c" providerId="ADAL" clId="{A745B977-9BB1-43EC-A555-A1AB295FBD01}" dt="2024-02-29T04:12:22.154" v="1846" actId="478"/>
          <ac:spMkLst>
            <pc:docMk/>
            <pc:sldMk cId="769951696" sldId="5270"/>
            <ac:spMk id="10" creationId="{BFADDE1A-DFE3-B0DD-2949-683402BC8F2F}"/>
          </ac:spMkLst>
        </pc:spChg>
        <pc:spChg chg="add del mod">
          <ac:chgData name="Gudka, Dawna" userId="823cceae-331b-41d6-9a63-34ad6d1db55c" providerId="ADAL" clId="{A745B977-9BB1-43EC-A555-A1AB295FBD01}" dt="2024-02-29T04:16:12.382" v="1869" actId="1032"/>
          <ac:spMkLst>
            <pc:docMk/>
            <pc:sldMk cId="769951696" sldId="5270"/>
            <ac:spMk id="14" creationId="{62A9F9C0-B525-D04B-24D9-02DFEFC031E2}"/>
          </ac:spMkLst>
        </pc:spChg>
        <pc:spChg chg="add del mod">
          <ac:chgData name="Gudka, Dawna" userId="823cceae-331b-41d6-9a63-34ad6d1db55c" providerId="ADAL" clId="{A745B977-9BB1-43EC-A555-A1AB295FBD01}" dt="2024-02-29T04:16:15.798" v="1870" actId="478"/>
          <ac:spMkLst>
            <pc:docMk/>
            <pc:sldMk cId="769951696" sldId="5270"/>
            <ac:spMk id="16" creationId="{9562AC0C-98A7-10E2-87A9-860811D9D9C3}"/>
          </ac:spMkLst>
        </pc:spChg>
        <pc:graphicFrameChg chg="add mod modGraphic">
          <ac:chgData name="Gudka, Dawna" userId="823cceae-331b-41d6-9a63-34ad6d1db55c" providerId="ADAL" clId="{A745B977-9BB1-43EC-A555-A1AB295FBD01}" dt="2024-02-29T04:16:25.241" v="1872" actId="14100"/>
          <ac:graphicFrameMkLst>
            <pc:docMk/>
            <pc:sldMk cId="769951696" sldId="5270"/>
            <ac:graphicFrameMk id="17" creationId="{03D081D0-1FDF-A69C-17E7-A93F3C5603EC}"/>
          </ac:graphicFrameMkLst>
        </pc:graphicFrameChg>
        <pc:picChg chg="add del mod">
          <ac:chgData name="Gudka, Dawna" userId="823cceae-331b-41d6-9a63-34ad6d1db55c" providerId="ADAL" clId="{A745B977-9BB1-43EC-A555-A1AB295FBD01}" dt="2024-02-29T04:12:16.004" v="1844" actId="478"/>
          <ac:picMkLst>
            <pc:docMk/>
            <pc:sldMk cId="769951696" sldId="5270"/>
            <ac:picMk id="6" creationId="{3153D350-29DD-C889-2412-3742F96BF454}"/>
          </ac:picMkLst>
        </pc:picChg>
        <pc:picChg chg="del">
          <ac:chgData name="Gudka, Dawna" userId="823cceae-331b-41d6-9a63-34ad6d1db55c" providerId="ADAL" clId="{A745B977-9BB1-43EC-A555-A1AB295FBD01}" dt="2024-02-29T04:12:18.100" v="1845" actId="478"/>
          <ac:picMkLst>
            <pc:docMk/>
            <pc:sldMk cId="769951696" sldId="5270"/>
            <ac:picMk id="8" creationId="{91844F9B-F215-39EE-8734-8F25DF281CF1}"/>
          </ac:picMkLst>
        </pc:picChg>
      </pc:sldChg>
      <pc:sldChg chg="addSp delSp modSp add mod">
        <pc:chgData name="Gudka, Dawna" userId="823cceae-331b-41d6-9a63-34ad6d1db55c" providerId="ADAL" clId="{A745B977-9BB1-43EC-A555-A1AB295FBD01}" dt="2024-02-29T14:17:22.343" v="3353" actId="27636"/>
        <pc:sldMkLst>
          <pc:docMk/>
          <pc:sldMk cId="837026567" sldId="5270"/>
        </pc:sldMkLst>
        <pc:spChg chg="mod">
          <ac:chgData name="Gudka, Dawna" userId="823cceae-331b-41d6-9a63-34ad6d1db55c" providerId="ADAL" clId="{A745B977-9BB1-43EC-A555-A1AB295FBD01}" dt="2024-02-29T14:17:22.343" v="3353" actId="27636"/>
          <ac:spMkLst>
            <pc:docMk/>
            <pc:sldMk cId="837026567" sldId="5270"/>
            <ac:spMk id="2" creationId="{66713938-E161-45CB-AF58-CF8596E22319}"/>
          </ac:spMkLst>
        </pc:spChg>
        <pc:spChg chg="del">
          <ac:chgData name="Gudka, Dawna" userId="823cceae-331b-41d6-9a63-34ad6d1db55c" providerId="ADAL" clId="{A745B977-9BB1-43EC-A555-A1AB295FBD01}" dt="2024-02-29T04:18:13.103" v="1963" actId="478"/>
          <ac:spMkLst>
            <pc:docMk/>
            <pc:sldMk cId="837026567" sldId="5270"/>
            <ac:spMk id="3" creationId="{F43CE9F3-10BE-FF11-863C-447F01F091BB}"/>
          </ac:spMkLst>
        </pc:spChg>
        <pc:spChg chg="add del mod">
          <ac:chgData name="Gudka, Dawna" userId="823cceae-331b-41d6-9a63-34ad6d1db55c" providerId="ADAL" clId="{A745B977-9BB1-43EC-A555-A1AB295FBD01}" dt="2024-02-29T04:19:09.488" v="1993" actId="1032"/>
          <ac:spMkLst>
            <pc:docMk/>
            <pc:sldMk cId="837026567" sldId="5270"/>
            <ac:spMk id="7" creationId="{AEC6407E-94AE-CB6A-E990-10826E129044}"/>
          </ac:spMkLst>
        </pc:spChg>
        <pc:spChg chg="del mod">
          <ac:chgData name="Gudka, Dawna" userId="823cceae-331b-41d6-9a63-34ad6d1db55c" providerId="ADAL" clId="{A745B977-9BB1-43EC-A555-A1AB295FBD01}" dt="2024-02-29T04:18:21.870" v="1966" actId="478"/>
          <ac:spMkLst>
            <pc:docMk/>
            <pc:sldMk cId="837026567" sldId="5270"/>
            <ac:spMk id="9" creationId="{C82DFD0A-D712-C05D-448C-69957689698F}"/>
          </ac:spMkLst>
        </pc:spChg>
        <pc:spChg chg="del mod">
          <ac:chgData name="Gudka, Dawna" userId="823cceae-331b-41d6-9a63-34ad6d1db55c" providerId="ADAL" clId="{A745B977-9BB1-43EC-A555-A1AB295FBD01}" dt="2024-02-29T04:19:44.487" v="2063" actId="478"/>
          <ac:spMkLst>
            <pc:docMk/>
            <pc:sldMk cId="837026567" sldId="5270"/>
            <ac:spMk id="10" creationId="{10948A44-5CD9-D55A-C5CB-1A1254737D57}"/>
          </ac:spMkLst>
        </pc:spChg>
        <pc:spChg chg="add del mod">
          <ac:chgData name="Gudka, Dawna" userId="823cceae-331b-41d6-9a63-34ad6d1db55c" providerId="ADAL" clId="{A745B977-9BB1-43EC-A555-A1AB295FBD01}" dt="2024-02-29T04:18:38.438" v="1991" actId="478"/>
          <ac:spMkLst>
            <pc:docMk/>
            <pc:sldMk cId="837026567" sldId="5270"/>
            <ac:spMk id="14" creationId="{9C5197D6-91E8-08C6-2619-23A3C9096CE8}"/>
          </ac:spMkLst>
        </pc:spChg>
        <pc:spChg chg="add del mod">
          <ac:chgData name="Gudka, Dawna" userId="823cceae-331b-41d6-9a63-34ad6d1db55c" providerId="ADAL" clId="{A745B977-9BB1-43EC-A555-A1AB295FBD01}" dt="2024-02-29T04:20:47.722" v="2069" actId="1032"/>
          <ac:spMkLst>
            <pc:docMk/>
            <pc:sldMk cId="837026567" sldId="5270"/>
            <ac:spMk id="17" creationId="{DBC02EA7-A7A1-681C-00D2-FBC8031A8358}"/>
          </ac:spMkLst>
        </pc:spChg>
        <pc:graphicFrameChg chg="add del mod modGraphic">
          <ac:chgData name="Gudka, Dawna" userId="823cceae-331b-41d6-9a63-34ad6d1db55c" providerId="ADAL" clId="{A745B977-9BB1-43EC-A555-A1AB295FBD01}" dt="2024-02-29T04:20:24.421" v="2066" actId="478"/>
          <ac:graphicFrameMkLst>
            <pc:docMk/>
            <pc:sldMk cId="837026567" sldId="5270"/>
            <ac:graphicFrameMk id="15" creationId="{E8525991-E8C2-B800-EC4F-0F39C6DF2BA3}"/>
          </ac:graphicFrameMkLst>
        </pc:graphicFrameChg>
        <pc:graphicFrameChg chg="add mod modGraphic">
          <ac:chgData name="Gudka, Dawna" userId="823cceae-331b-41d6-9a63-34ad6d1db55c" providerId="ADAL" clId="{A745B977-9BB1-43EC-A555-A1AB295FBD01}" dt="2024-02-29T04:39:52.601" v="3352"/>
          <ac:graphicFrameMkLst>
            <pc:docMk/>
            <pc:sldMk cId="837026567" sldId="5270"/>
            <ac:graphicFrameMk id="18" creationId="{B25A8FC7-04A0-3ACD-C137-CDD77CC392CD}"/>
          </ac:graphicFrameMkLst>
        </pc:graphicFrameChg>
        <pc:picChg chg="del">
          <ac:chgData name="Gudka, Dawna" userId="823cceae-331b-41d6-9a63-34ad6d1db55c" providerId="ADAL" clId="{A745B977-9BB1-43EC-A555-A1AB295FBD01}" dt="2024-02-29T04:18:09.691" v="1962" actId="478"/>
          <ac:picMkLst>
            <pc:docMk/>
            <pc:sldMk cId="837026567" sldId="5270"/>
            <ac:picMk id="6" creationId="{35914229-4333-4C9D-ECFD-C5C0C0AEFD72}"/>
          </ac:picMkLst>
        </pc:picChg>
        <pc:picChg chg="del">
          <ac:chgData name="Gudka, Dawna" userId="823cceae-331b-41d6-9a63-34ad6d1db55c" providerId="ADAL" clId="{A745B977-9BB1-43EC-A555-A1AB295FBD01}" dt="2024-02-29T04:18:15.819" v="1964" actId="478"/>
          <ac:picMkLst>
            <pc:docMk/>
            <pc:sldMk cId="837026567" sldId="5270"/>
            <ac:picMk id="8" creationId="{F4A4037A-AEDE-6C74-1431-2992B482C5EB}"/>
          </ac:picMkLst>
        </pc:picChg>
      </pc:sldChg>
    </pc:docChg>
  </pc:docChgLst>
  <pc:docChgLst>
    <pc:chgData name="Ward, Reagan" userId="27291eb4-8241-4961-9e69-8c66e34cc5b0" providerId="ADAL" clId="{3A96F66B-4E6D-4150-B344-291984DD3DF5}"/>
    <pc:docChg chg="undo custSel addSld delSld modSld">
      <pc:chgData name="Ward, Reagan" userId="27291eb4-8241-4961-9e69-8c66e34cc5b0" providerId="ADAL" clId="{3A96F66B-4E6D-4150-B344-291984DD3DF5}" dt="2024-03-07T14:59:30.132" v="888" actId="1076"/>
      <pc:docMkLst>
        <pc:docMk/>
      </pc:docMkLst>
      <pc:sldChg chg="modSp mod">
        <pc:chgData name="Ward, Reagan" userId="27291eb4-8241-4961-9e69-8c66e34cc5b0" providerId="ADAL" clId="{3A96F66B-4E6D-4150-B344-291984DD3DF5}" dt="2024-03-07T04:57:03.970" v="7" actId="207"/>
        <pc:sldMkLst>
          <pc:docMk/>
          <pc:sldMk cId="766479562" sldId="264"/>
        </pc:sldMkLst>
        <pc:graphicFrameChg chg="mod modGraphic">
          <ac:chgData name="Ward, Reagan" userId="27291eb4-8241-4961-9e69-8c66e34cc5b0" providerId="ADAL" clId="{3A96F66B-4E6D-4150-B344-291984DD3DF5}" dt="2024-03-07T04:57:03.970" v="7" actId="207"/>
          <ac:graphicFrameMkLst>
            <pc:docMk/>
            <pc:sldMk cId="766479562" sldId="264"/>
            <ac:graphicFrameMk id="5" creationId="{5E4612F7-68C6-57CA-E918-38EF641F73CF}"/>
          </ac:graphicFrameMkLst>
        </pc:graphicFrameChg>
      </pc:sldChg>
      <pc:sldChg chg="addSp delSp modSp mod modClrScheme chgLayout">
        <pc:chgData name="Ward, Reagan" userId="27291eb4-8241-4961-9e69-8c66e34cc5b0" providerId="ADAL" clId="{3A96F66B-4E6D-4150-B344-291984DD3DF5}" dt="2024-03-07T14:55:40.722" v="762" actId="20577"/>
        <pc:sldMkLst>
          <pc:docMk/>
          <pc:sldMk cId="3373880383" sldId="265"/>
        </pc:sldMkLst>
        <pc:spChg chg="mod ord">
          <ac:chgData name="Ward, Reagan" userId="27291eb4-8241-4961-9e69-8c66e34cc5b0" providerId="ADAL" clId="{3A96F66B-4E6D-4150-B344-291984DD3DF5}" dt="2024-03-07T14:55:38.360" v="760" actId="700"/>
          <ac:spMkLst>
            <pc:docMk/>
            <pc:sldMk cId="3373880383" sldId="265"/>
            <ac:spMk id="2" creationId="{D7900DA4-D096-9EC7-DE88-0BC162718973}"/>
          </ac:spMkLst>
        </pc:spChg>
        <pc:spChg chg="mod ord">
          <ac:chgData name="Ward, Reagan" userId="27291eb4-8241-4961-9e69-8c66e34cc5b0" providerId="ADAL" clId="{3A96F66B-4E6D-4150-B344-291984DD3DF5}" dt="2024-03-07T14:55:38.360" v="760" actId="700"/>
          <ac:spMkLst>
            <pc:docMk/>
            <pc:sldMk cId="3373880383" sldId="265"/>
            <ac:spMk id="3" creationId="{CA414E6C-2FF9-456B-711D-DC961410A48A}"/>
          </ac:spMkLst>
        </pc:spChg>
        <pc:spChg chg="add del mod ord">
          <ac:chgData name="Ward, Reagan" userId="27291eb4-8241-4961-9e69-8c66e34cc5b0" providerId="ADAL" clId="{3A96F66B-4E6D-4150-B344-291984DD3DF5}" dt="2024-03-07T04:58:04.215" v="32" actId="478"/>
          <ac:spMkLst>
            <pc:docMk/>
            <pc:sldMk cId="3373880383" sldId="265"/>
            <ac:spMk id="4" creationId="{305DDDE3-DCD3-092D-9F3C-E459EDF3F13E}"/>
          </ac:spMkLst>
        </pc:spChg>
        <pc:spChg chg="add mod ord">
          <ac:chgData name="Ward, Reagan" userId="27291eb4-8241-4961-9e69-8c66e34cc5b0" providerId="ADAL" clId="{3A96F66B-4E6D-4150-B344-291984DD3DF5}" dt="2024-03-07T14:55:40.722" v="762" actId="20577"/>
          <ac:spMkLst>
            <pc:docMk/>
            <pc:sldMk cId="3373880383" sldId="265"/>
            <ac:spMk id="4" creationId="{D5B4E511-F178-8FA3-EE72-5DFA0088EC00}"/>
          </ac:spMkLst>
        </pc:spChg>
        <pc:spChg chg="add del mod ord">
          <ac:chgData name="Ward, Reagan" userId="27291eb4-8241-4961-9e69-8c66e34cc5b0" providerId="ADAL" clId="{3A96F66B-4E6D-4150-B344-291984DD3DF5}" dt="2024-03-07T04:58:12.032" v="34" actId="478"/>
          <ac:spMkLst>
            <pc:docMk/>
            <pc:sldMk cId="3373880383" sldId="265"/>
            <ac:spMk id="5" creationId="{71B3ED5F-7A21-788F-005C-370F0F3003E1}"/>
          </ac:spMkLst>
        </pc:spChg>
      </pc:sldChg>
      <pc:sldChg chg="addSp modSp mod modClrScheme chgLayout">
        <pc:chgData name="Ward, Reagan" userId="27291eb4-8241-4961-9e69-8c66e34cc5b0" providerId="ADAL" clId="{3A96F66B-4E6D-4150-B344-291984DD3DF5}" dt="2024-03-07T04:58:59.529" v="83" actId="207"/>
        <pc:sldMkLst>
          <pc:docMk/>
          <pc:sldMk cId="1053402182" sldId="266"/>
        </pc:sldMkLst>
        <pc:spChg chg="add mod ord">
          <ac:chgData name="Ward, Reagan" userId="27291eb4-8241-4961-9e69-8c66e34cc5b0" providerId="ADAL" clId="{3A96F66B-4E6D-4150-B344-291984DD3DF5}" dt="2024-03-07T04:58:42.177" v="47" actId="20577"/>
          <ac:spMkLst>
            <pc:docMk/>
            <pc:sldMk cId="1053402182" sldId="266"/>
            <ac:spMk id="2" creationId="{C77655EB-FFB1-50D4-F958-29DAB15423EF}"/>
          </ac:spMkLst>
        </pc:spChg>
        <pc:spChg chg="mod ord">
          <ac:chgData name="Ward, Reagan" userId="27291eb4-8241-4961-9e69-8c66e34cc5b0" providerId="ADAL" clId="{3A96F66B-4E6D-4150-B344-291984DD3DF5}" dt="2024-03-07T04:58:25.761" v="37" actId="700"/>
          <ac:spMkLst>
            <pc:docMk/>
            <pc:sldMk cId="1053402182" sldId="266"/>
            <ac:spMk id="3" creationId="{F6481549-DDFE-B43C-C764-180E9F4CE16C}"/>
          </ac:spMkLst>
        </pc:spChg>
        <pc:spChg chg="mod ord">
          <ac:chgData name="Ward, Reagan" userId="27291eb4-8241-4961-9e69-8c66e34cc5b0" providerId="ADAL" clId="{3A96F66B-4E6D-4150-B344-291984DD3DF5}" dt="2024-03-07T04:58:25.761" v="37" actId="700"/>
          <ac:spMkLst>
            <pc:docMk/>
            <pc:sldMk cId="1053402182" sldId="266"/>
            <ac:spMk id="4" creationId="{003DAFAB-DA22-8EC3-EA31-207377287C44}"/>
          </ac:spMkLst>
        </pc:spChg>
        <pc:spChg chg="mod ord">
          <ac:chgData name="Ward, Reagan" userId="27291eb4-8241-4961-9e69-8c66e34cc5b0" providerId="ADAL" clId="{3A96F66B-4E6D-4150-B344-291984DD3DF5}" dt="2024-03-07T04:58:25.761" v="37" actId="700"/>
          <ac:spMkLst>
            <pc:docMk/>
            <pc:sldMk cId="1053402182" sldId="266"/>
            <ac:spMk id="5" creationId="{02DAFE8E-6219-2CD9-ECBE-508B98BC4EB7}"/>
          </ac:spMkLst>
        </pc:spChg>
        <pc:spChg chg="add mod ord">
          <ac:chgData name="Ward, Reagan" userId="27291eb4-8241-4961-9e69-8c66e34cc5b0" providerId="ADAL" clId="{3A96F66B-4E6D-4150-B344-291984DD3DF5}" dt="2024-03-07T04:58:59.529" v="83" actId="207"/>
          <ac:spMkLst>
            <pc:docMk/>
            <pc:sldMk cId="1053402182" sldId="266"/>
            <ac:spMk id="6" creationId="{D00CD989-983C-5F00-9F45-30EA62F8D96B}"/>
          </ac:spMkLst>
        </pc:spChg>
      </pc:sldChg>
      <pc:sldChg chg="addSp delSp modSp mod modClrScheme chgLayout">
        <pc:chgData name="Ward, Reagan" userId="27291eb4-8241-4961-9e69-8c66e34cc5b0" providerId="ADAL" clId="{3A96F66B-4E6D-4150-B344-291984DD3DF5}" dt="2024-03-07T05:02:22.778" v="513" actId="27636"/>
        <pc:sldMkLst>
          <pc:docMk/>
          <pc:sldMk cId="1305302543" sldId="267"/>
        </pc:sldMkLst>
        <pc:spChg chg="mod ord">
          <ac:chgData name="Ward, Reagan" userId="27291eb4-8241-4961-9e69-8c66e34cc5b0" providerId="ADAL" clId="{3A96F66B-4E6D-4150-B344-291984DD3DF5}" dt="2024-03-07T05:01:59.353" v="503" actId="700"/>
          <ac:spMkLst>
            <pc:docMk/>
            <pc:sldMk cId="1305302543" sldId="267"/>
            <ac:spMk id="2" creationId="{711EA2C5-BDEF-E014-7250-44DFD996B49D}"/>
          </ac:spMkLst>
        </pc:spChg>
        <pc:spChg chg="add del mod ord">
          <ac:chgData name="Ward, Reagan" userId="27291eb4-8241-4961-9e69-8c66e34cc5b0" providerId="ADAL" clId="{3A96F66B-4E6D-4150-B344-291984DD3DF5}" dt="2024-03-07T05:02:04.300" v="507"/>
          <ac:spMkLst>
            <pc:docMk/>
            <pc:sldMk cId="1305302543" sldId="267"/>
            <ac:spMk id="3" creationId="{9EF3A16A-B2DD-3D7D-1BCA-432C6958AF87}"/>
          </ac:spMkLst>
        </pc:spChg>
        <pc:spChg chg="mod ord">
          <ac:chgData name="Ward, Reagan" userId="27291eb4-8241-4961-9e69-8c66e34cc5b0" providerId="ADAL" clId="{3A96F66B-4E6D-4150-B344-291984DD3DF5}" dt="2024-03-07T05:01:59.353" v="503" actId="700"/>
          <ac:spMkLst>
            <pc:docMk/>
            <pc:sldMk cId="1305302543" sldId="267"/>
            <ac:spMk id="4" creationId="{C738629F-20EE-7BB8-0085-F159AABDFE65}"/>
          </ac:spMkLst>
        </pc:spChg>
        <pc:spChg chg="add del mod ord">
          <ac:chgData name="Ward, Reagan" userId="27291eb4-8241-4961-9e69-8c66e34cc5b0" providerId="ADAL" clId="{3A96F66B-4E6D-4150-B344-291984DD3DF5}" dt="2024-03-07T05:02:15.528" v="510"/>
          <ac:spMkLst>
            <pc:docMk/>
            <pc:sldMk cId="1305302543" sldId="267"/>
            <ac:spMk id="5" creationId="{379C66CB-B4D3-AC87-22E7-4CB795FB8D3C}"/>
          </ac:spMkLst>
        </pc:spChg>
        <pc:spChg chg="add del mod ord">
          <ac:chgData name="Ward, Reagan" userId="27291eb4-8241-4961-9e69-8c66e34cc5b0" providerId="ADAL" clId="{3A96F66B-4E6D-4150-B344-291984DD3DF5}" dt="2024-03-07T05:02:22.730" v="512"/>
          <ac:spMkLst>
            <pc:docMk/>
            <pc:sldMk cId="1305302543" sldId="267"/>
            <ac:spMk id="7" creationId="{7433A2E4-215C-A42A-C372-91E500D22D2C}"/>
          </ac:spMkLst>
        </pc:spChg>
        <pc:spChg chg="add mod">
          <ac:chgData name="Ward, Reagan" userId="27291eb4-8241-4961-9e69-8c66e34cc5b0" providerId="ADAL" clId="{3A96F66B-4E6D-4150-B344-291984DD3DF5}" dt="2024-03-07T05:02:15.570" v="511" actId="27636"/>
          <ac:spMkLst>
            <pc:docMk/>
            <pc:sldMk cId="1305302543" sldId="267"/>
            <ac:spMk id="9" creationId="{4E4289CF-6811-53B4-A61F-E700DF56CA5C}"/>
          </ac:spMkLst>
        </pc:spChg>
        <pc:spChg chg="add mod">
          <ac:chgData name="Ward, Reagan" userId="27291eb4-8241-4961-9e69-8c66e34cc5b0" providerId="ADAL" clId="{3A96F66B-4E6D-4150-B344-291984DD3DF5}" dt="2024-03-07T05:02:22.778" v="513" actId="27636"/>
          <ac:spMkLst>
            <pc:docMk/>
            <pc:sldMk cId="1305302543" sldId="267"/>
            <ac:spMk id="10" creationId="{B6198FE0-8F13-2C3D-C913-F44AADC92353}"/>
          </ac:spMkLst>
        </pc:spChg>
        <pc:picChg chg="del">
          <ac:chgData name="Ward, Reagan" userId="27291eb4-8241-4961-9e69-8c66e34cc5b0" providerId="ADAL" clId="{3A96F66B-4E6D-4150-B344-291984DD3DF5}" dt="2024-03-07T05:02:02.213" v="506" actId="21"/>
          <ac:picMkLst>
            <pc:docMk/>
            <pc:sldMk cId="1305302543" sldId="267"/>
            <ac:picMk id="6" creationId="{407901E4-7496-3C87-EF8C-225959542B64}"/>
          </ac:picMkLst>
        </pc:picChg>
        <pc:picChg chg="add mod">
          <ac:chgData name="Ward, Reagan" userId="27291eb4-8241-4961-9e69-8c66e34cc5b0" providerId="ADAL" clId="{3A96F66B-4E6D-4150-B344-291984DD3DF5}" dt="2024-03-07T05:02:09.725" v="509" actId="962"/>
          <ac:picMkLst>
            <pc:docMk/>
            <pc:sldMk cId="1305302543" sldId="267"/>
            <ac:picMk id="8" creationId="{407901E4-7496-3C87-EF8C-225959542B64}"/>
          </ac:picMkLst>
        </pc:picChg>
      </pc:sldChg>
      <pc:sldChg chg="addSp delSp modSp mod">
        <pc:chgData name="Ward, Reagan" userId="27291eb4-8241-4961-9e69-8c66e34cc5b0" providerId="ADAL" clId="{3A96F66B-4E6D-4150-B344-291984DD3DF5}" dt="2024-03-07T14:51:16.653" v="759" actId="13244"/>
        <pc:sldMkLst>
          <pc:docMk/>
          <pc:sldMk cId="3717000822" sldId="280"/>
        </pc:sldMkLst>
        <pc:spChg chg="mod">
          <ac:chgData name="Ward, Reagan" userId="27291eb4-8241-4961-9e69-8c66e34cc5b0" providerId="ADAL" clId="{3A96F66B-4E6D-4150-B344-291984DD3DF5}" dt="2024-03-07T05:04:46.770" v="522" actId="26606"/>
          <ac:spMkLst>
            <pc:docMk/>
            <pc:sldMk cId="3717000822" sldId="280"/>
            <ac:spMk id="2" creationId="{439B416C-5F6D-56F7-429A-80FD0A190C25}"/>
          </ac:spMkLst>
        </pc:spChg>
        <pc:spChg chg="mod ord">
          <ac:chgData name="Ward, Reagan" userId="27291eb4-8241-4961-9e69-8c66e34cc5b0" providerId="ADAL" clId="{3A96F66B-4E6D-4150-B344-291984DD3DF5}" dt="2024-03-07T14:51:16.653" v="759" actId="13244"/>
          <ac:spMkLst>
            <pc:docMk/>
            <pc:sldMk cId="3717000822" sldId="280"/>
            <ac:spMk id="20" creationId="{F9889734-B294-C6B2-E912-9DA032CC2E50}"/>
          </ac:spMkLst>
        </pc:spChg>
        <pc:spChg chg="del">
          <ac:chgData name="Ward, Reagan" userId="27291eb4-8241-4961-9e69-8c66e34cc5b0" providerId="ADAL" clId="{3A96F66B-4E6D-4150-B344-291984DD3DF5}" dt="2024-03-07T05:04:46.770" v="522" actId="26606"/>
          <ac:spMkLst>
            <pc:docMk/>
            <pc:sldMk cId="3717000822" sldId="280"/>
            <ac:spMk id="22" creationId="{3ECBE1F1-D69B-4AFA-ABD5-8E41720EF6DE}"/>
          </ac:spMkLst>
        </pc:spChg>
        <pc:spChg chg="del">
          <ac:chgData name="Ward, Reagan" userId="27291eb4-8241-4961-9e69-8c66e34cc5b0" providerId="ADAL" clId="{3A96F66B-4E6D-4150-B344-291984DD3DF5}" dt="2024-03-07T05:04:46.770" v="522" actId="26606"/>
          <ac:spMkLst>
            <pc:docMk/>
            <pc:sldMk cId="3717000822" sldId="280"/>
            <ac:spMk id="23" creationId="{603A6265-E10C-4B85-9C20-E75FCAF9CC63}"/>
          </ac:spMkLst>
        </pc:spChg>
        <pc:spChg chg="add">
          <ac:chgData name="Ward, Reagan" userId="27291eb4-8241-4961-9e69-8c66e34cc5b0" providerId="ADAL" clId="{3A96F66B-4E6D-4150-B344-291984DD3DF5}" dt="2024-03-07T05:04:46.770" v="522" actId="26606"/>
          <ac:spMkLst>
            <pc:docMk/>
            <pc:sldMk cId="3717000822" sldId="280"/>
            <ac:spMk id="28" creationId="{4F7EBAE4-9945-4473-9E34-B2C66EA0F03D}"/>
          </ac:spMkLst>
        </pc:spChg>
        <pc:spChg chg="add">
          <ac:chgData name="Ward, Reagan" userId="27291eb4-8241-4961-9e69-8c66e34cc5b0" providerId="ADAL" clId="{3A96F66B-4E6D-4150-B344-291984DD3DF5}" dt="2024-03-07T05:04:46.770" v="522" actId="26606"/>
          <ac:spMkLst>
            <pc:docMk/>
            <pc:sldMk cId="3717000822" sldId="280"/>
            <ac:spMk id="30" creationId="{70BEB1E7-2F88-40BC-B73D-42E5B6F80BFC}"/>
          </ac:spMkLst>
        </pc:spChg>
        <pc:spChg chg="add">
          <ac:chgData name="Ward, Reagan" userId="27291eb4-8241-4961-9e69-8c66e34cc5b0" providerId="ADAL" clId="{3A96F66B-4E6D-4150-B344-291984DD3DF5}" dt="2024-03-07T05:04:46.770" v="522" actId="26606"/>
          <ac:spMkLst>
            <pc:docMk/>
            <pc:sldMk cId="3717000822" sldId="280"/>
            <ac:spMk id="32" creationId="{A7B99495-F43F-4D80-A44F-2CB4764EB90B}"/>
          </ac:spMkLst>
        </pc:spChg>
        <pc:graphicFrameChg chg="mod modGraphic">
          <ac:chgData name="Ward, Reagan" userId="27291eb4-8241-4961-9e69-8c66e34cc5b0" providerId="ADAL" clId="{3A96F66B-4E6D-4150-B344-291984DD3DF5}" dt="2024-03-07T05:05:34.436" v="758" actId="20577"/>
          <ac:graphicFrameMkLst>
            <pc:docMk/>
            <pc:sldMk cId="3717000822" sldId="280"/>
            <ac:graphicFrameMk id="13" creationId="{1AA09EE0-7419-6ED5-4AA1-CC9009509570}"/>
          </ac:graphicFrameMkLst>
        </pc:graphicFrameChg>
        <pc:picChg chg="mod ord">
          <ac:chgData name="Ward, Reagan" userId="27291eb4-8241-4961-9e69-8c66e34cc5b0" providerId="ADAL" clId="{3A96F66B-4E6D-4150-B344-291984DD3DF5}" dt="2024-03-07T05:04:46.770" v="522" actId="26606"/>
          <ac:picMkLst>
            <pc:docMk/>
            <pc:sldMk cId="3717000822" sldId="280"/>
            <ac:picMk id="7" creationId="{A3D731F3-04E0-243A-0029-C406B87A8089}"/>
          </ac:picMkLst>
        </pc:picChg>
      </pc:sldChg>
      <pc:sldChg chg="addSp delSp modSp mod modClrScheme chgLayout">
        <pc:chgData name="Ward, Reagan" userId="27291eb4-8241-4961-9e69-8c66e34cc5b0" providerId="ADAL" clId="{3A96F66B-4E6D-4150-B344-291984DD3DF5}" dt="2024-03-07T05:00:28.108" v="101"/>
        <pc:sldMkLst>
          <pc:docMk/>
          <pc:sldMk cId="4274293173" sldId="2668"/>
        </pc:sldMkLst>
        <pc:spChg chg="add del mod ord">
          <ac:chgData name="Ward, Reagan" userId="27291eb4-8241-4961-9e69-8c66e34cc5b0" providerId="ADAL" clId="{3A96F66B-4E6D-4150-B344-291984DD3DF5}" dt="2024-03-07T05:00:23.157" v="100"/>
          <ac:spMkLst>
            <pc:docMk/>
            <pc:sldMk cId="4274293173" sldId="2668"/>
            <ac:spMk id="2" creationId="{9D036B72-CC9C-728C-38F1-0D502BCB9ABA}"/>
          </ac:spMkLst>
        </pc:spChg>
        <pc:spChg chg="mod ord">
          <ac:chgData name="Ward, Reagan" userId="27291eb4-8241-4961-9e69-8c66e34cc5b0" providerId="ADAL" clId="{3A96F66B-4E6D-4150-B344-291984DD3DF5}" dt="2024-03-07T04:59:05.653" v="84" actId="700"/>
          <ac:spMkLst>
            <pc:docMk/>
            <pc:sldMk cId="4274293173" sldId="2668"/>
            <ac:spMk id="3" creationId="{6534CD50-2809-479D-637F-20081A1964A6}"/>
          </ac:spMkLst>
        </pc:spChg>
        <pc:spChg chg="mod ord">
          <ac:chgData name="Ward, Reagan" userId="27291eb4-8241-4961-9e69-8c66e34cc5b0" providerId="ADAL" clId="{3A96F66B-4E6D-4150-B344-291984DD3DF5}" dt="2024-03-07T04:59:05.653" v="84" actId="700"/>
          <ac:spMkLst>
            <pc:docMk/>
            <pc:sldMk cId="4274293173" sldId="2668"/>
            <ac:spMk id="4" creationId="{2FB03D5A-7588-4473-7281-EBF15CF482FF}"/>
          </ac:spMkLst>
        </pc:spChg>
        <pc:spChg chg="mod ord">
          <ac:chgData name="Ward, Reagan" userId="27291eb4-8241-4961-9e69-8c66e34cc5b0" providerId="ADAL" clId="{3A96F66B-4E6D-4150-B344-291984DD3DF5}" dt="2024-03-07T04:59:44.491" v="92" actId="14100"/>
          <ac:spMkLst>
            <pc:docMk/>
            <pc:sldMk cId="4274293173" sldId="2668"/>
            <ac:spMk id="5" creationId="{FB321CFF-083C-08A5-5D56-E9532522A2F2}"/>
          </ac:spMkLst>
        </pc:spChg>
        <pc:spChg chg="add del mod ord">
          <ac:chgData name="Ward, Reagan" userId="27291eb4-8241-4961-9e69-8c66e34cc5b0" providerId="ADAL" clId="{3A96F66B-4E6D-4150-B344-291984DD3DF5}" dt="2024-03-07T05:00:28.108" v="101"/>
          <ac:spMkLst>
            <pc:docMk/>
            <pc:sldMk cId="4274293173" sldId="2668"/>
            <ac:spMk id="7" creationId="{B0BC375C-DF42-36FD-72E5-5F042D95C272}"/>
          </ac:spMkLst>
        </pc:spChg>
        <pc:spChg chg="add mod">
          <ac:chgData name="Ward, Reagan" userId="27291eb4-8241-4961-9e69-8c66e34cc5b0" providerId="ADAL" clId="{3A96F66B-4E6D-4150-B344-291984DD3DF5}" dt="2024-03-07T05:00:23.157" v="100"/>
          <ac:spMkLst>
            <pc:docMk/>
            <pc:sldMk cId="4274293173" sldId="2668"/>
            <ac:spMk id="9" creationId="{DDAE003F-E4D2-9750-C5A1-AB636F22AD45}"/>
          </ac:spMkLst>
        </pc:spChg>
        <pc:spChg chg="add mod">
          <ac:chgData name="Ward, Reagan" userId="27291eb4-8241-4961-9e69-8c66e34cc5b0" providerId="ADAL" clId="{3A96F66B-4E6D-4150-B344-291984DD3DF5}" dt="2024-03-07T05:00:28.108" v="101"/>
          <ac:spMkLst>
            <pc:docMk/>
            <pc:sldMk cId="4274293173" sldId="2668"/>
            <ac:spMk id="10" creationId="{484AA7D2-E103-E28C-0C2D-5067F21E2559}"/>
          </ac:spMkLst>
        </pc:spChg>
        <pc:picChg chg="mod">
          <ac:chgData name="Ward, Reagan" userId="27291eb4-8241-4961-9e69-8c66e34cc5b0" providerId="ADAL" clId="{3A96F66B-4E6D-4150-B344-291984DD3DF5}" dt="2024-03-07T05:00:13.136" v="99" actId="962"/>
          <ac:picMkLst>
            <pc:docMk/>
            <pc:sldMk cId="4274293173" sldId="2668"/>
            <ac:picMk id="6" creationId="{60112DB1-03EA-F12E-74BC-05922D296B15}"/>
          </ac:picMkLst>
        </pc:picChg>
        <pc:picChg chg="mod ord">
          <ac:chgData name="Ward, Reagan" userId="27291eb4-8241-4961-9e69-8c66e34cc5b0" providerId="ADAL" clId="{3A96F66B-4E6D-4150-B344-291984DD3DF5}" dt="2024-03-07T05:00:11.070" v="98" actId="962"/>
          <ac:picMkLst>
            <pc:docMk/>
            <pc:sldMk cId="4274293173" sldId="2668"/>
            <ac:picMk id="8" creationId="{38B8F091-C664-9F6E-D771-8D3B1B0863B9}"/>
          </ac:picMkLst>
        </pc:picChg>
      </pc:sldChg>
      <pc:sldChg chg="addSp delSp modSp mod modClrScheme chgLayout">
        <pc:chgData name="Ward, Reagan" userId="27291eb4-8241-4961-9e69-8c66e34cc5b0" providerId="ADAL" clId="{3A96F66B-4E6D-4150-B344-291984DD3DF5}" dt="2024-03-07T05:02:52.861" v="517" actId="12269"/>
        <pc:sldMkLst>
          <pc:docMk/>
          <pc:sldMk cId="4268039937" sldId="2669"/>
        </pc:sldMkLst>
        <pc:spChg chg="mod ord">
          <ac:chgData name="Ward, Reagan" userId="27291eb4-8241-4961-9e69-8c66e34cc5b0" providerId="ADAL" clId="{3A96F66B-4E6D-4150-B344-291984DD3DF5}" dt="2024-03-07T05:00:36.614" v="102" actId="700"/>
          <ac:spMkLst>
            <pc:docMk/>
            <pc:sldMk cId="4268039937" sldId="2669"/>
            <ac:spMk id="3" creationId="{8071EF48-CDF9-8B1C-3C88-577AFD72A39B}"/>
          </ac:spMkLst>
        </pc:spChg>
        <pc:spChg chg="mod ord">
          <ac:chgData name="Ward, Reagan" userId="27291eb4-8241-4961-9e69-8c66e34cc5b0" providerId="ADAL" clId="{3A96F66B-4E6D-4150-B344-291984DD3DF5}" dt="2024-03-07T05:00:36.614" v="102" actId="700"/>
          <ac:spMkLst>
            <pc:docMk/>
            <pc:sldMk cId="4268039937" sldId="2669"/>
            <ac:spMk id="4" creationId="{A558C496-BBA1-CB71-680F-7FBFAD32A934}"/>
          </ac:spMkLst>
        </pc:spChg>
        <pc:spChg chg="mod ord">
          <ac:chgData name="Ward, Reagan" userId="27291eb4-8241-4961-9e69-8c66e34cc5b0" providerId="ADAL" clId="{3A96F66B-4E6D-4150-B344-291984DD3DF5}" dt="2024-03-07T05:00:45.183" v="104" actId="14100"/>
          <ac:spMkLst>
            <pc:docMk/>
            <pc:sldMk cId="4268039937" sldId="2669"/>
            <ac:spMk id="5" creationId="{5F50A235-2F5F-C861-2F47-AFC2B0211307}"/>
          </ac:spMkLst>
        </pc:spChg>
        <pc:spChg chg="add del mod ord">
          <ac:chgData name="Ward, Reagan" userId="27291eb4-8241-4961-9e69-8c66e34cc5b0" providerId="ADAL" clId="{3A96F66B-4E6D-4150-B344-291984DD3DF5}" dt="2024-03-07T05:00:56.098" v="108"/>
          <ac:spMkLst>
            <pc:docMk/>
            <pc:sldMk cId="4268039937" sldId="2669"/>
            <ac:spMk id="6" creationId="{9209254D-82DC-C90F-3E7C-1B59A7273950}"/>
          </ac:spMkLst>
        </pc:spChg>
        <pc:spChg chg="add del mod ord">
          <ac:chgData name="Ward, Reagan" userId="27291eb4-8241-4961-9e69-8c66e34cc5b0" providerId="ADAL" clId="{3A96F66B-4E6D-4150-B344-291984DD3DF5}" dt="2024-03-07T05:01:48.157" v="501"/>
          <ac:spMkLst>
            <pc:docMk/>
            <pc:sldMk cId="4268039937" sldId="2669"/>
            <ac:spMk id="7" creationId="{8A94871C-4A17-990C-2FF5-7F5F30ECBD14}"/>
          </ac:spMkLst>
        </pc:spChg>
        <pc:spChg chg="add del mod ord">
          <ac:chgData name="Ward, Reagan" userId="27291eb4-8241-4961-9e69-8c66e34cc5b0" providerId="ADAL" clId="{3A96F66B-4E6D-4150-B344-291984DD3DF5}" dt="2024-03-07T05:01:52.395" v="502"/>
          <ac:spMkLst>
            <pc:docMk/>
            <pc:sldMk cId="4268039937" sldId="2669"/>
            <ac:spMk id="8" creationId="{F9CD3816-930B-2ECC-6ECF-4E66A3FB2472}"/>
          </ac:spMkLst>
        </pc:spChg>
        <pc:spChg chg="add mod">
          <ac:chgData name="Ward, Reagan" userId="27291eb4-8241-4961-9e69-8c66e34cc5b0" providerId="ADAL" clId="{3A96F66B-4E6D-4150-B344-291984DD3DF5}" dt="2024-03-07T05:01:48.157" v="501"/>
          <ac:spMkLst>
            <pc:docMk/>
            <pc:sldMk cId="4268039937" sldId="2669"/>
            <ac:spMk id="10" creationId="{8EFA203B-63AB-F2EB-4728-96C0195967F6}"/>
          </ac:spMkLst>
        </pc:spChg>
        <pc:spChg chg="add mod">
          <ac:chgData name="Ward, Reagan" userId="27291eb4-8241-4961-9e69-8c66e34cc5b0" providerId="ADAL" clId="{3A96F66B-4E6D-4150-B344-291984DD3DF5}" dt="2024-03-07T05:01:52.395" v="502"/>
          <ac:spMkLst>
            <pc:docMk/>
            <pc:sldMk cId="4268039937" sldId="2669"/>
            <ac:spMk id="11" creationId="{0B659BF6-1493-6CE5-4ED4-634791CBC03B}"/>
          </ac:spMkLst>
        </pc:spChg>
        <pc:graphicFrameChg chg="del">
          <ac:chgData name="Ward, Reagan" userId="27291eb4-8241-4961-9e69-8c66e34cc5b0" providerId="ADAL" clId="{3A96F66B-4E6D-4150-B344-291984DD3DF5}" dt="2024-03-07T05:00:48.148" v="105" actId="21"/>
          <ac:graphicFrameMkLst>
            <pc:docMk/>
            <pc:sldMk cId="4268039937" sldId="2669"/>
            <ac:graphicFrameMk id="2" creationId="{71C2967B-0D89-E70C-701B-54ED434AEF74}"/>
          </ac:graphicFrameMkLst>
        </pc:graphicFrameChg>
        <pc:graphicFrameChg chg="add mod">
          <ac:chgData name="Ward, Reagan" userId="27291eb4-8241-4961-9e69-8c66e34cc5b0" providerId="ADAL" clId="{3A96F66B-4E6D-4150-B344-291984DD3DF5}" dt="2024-03-07T05:02:52.861" v="517" actId="12269"/>
          <ac:graphicFrameMkLst>
            <pc:docMk/>
            <pc:sldMk cId="4268039937" sldId="2669"/>
            <ac:graphicFrameMk id="9" creationId="{71C2967B-0D89-E70C-701B-54ED434AEF74}"/>
          </ac:graphicFrameMkLst>
        </pc:graphicFrameChg>
      </pc:sldChg>
      <pc:sldChg chg="modSp mod">
        <pc:chgData name="Ward, Reagan" userId="27291eb4-8241-4961-9e69-8c66e34cc5b0" providerId="ADAL" clId="{3A96F66B-4E6D-4150-B344-291984DD3DF5}" dt="2024-03-07T04:57:43.632" v="12" actId="6549"/>
        <pc:sldMkLst>
          <pc:docMk/>
          <pc:sldMk cId="2391846386" sldId="5267"/>
        </pc:sldMkLst>
        <pc:spChg chg="mod">
          <ac:chgData name="Ward, Reagan" userId="27291eb4-8241-4961-9e69-8c66e34cc5b0" providerId="ADAL" clId="{3A96F66B-4E6D-4150-B344-291984DD3DF5}" dt="2024-03-07T04:57:43.632" v="12" actId="6549"/>
          <ac:spMkLst>
            <pc:docMk/>
            <pc:sldMk cId="2391846386" sldId="5267"/>
            <ac:spMk id="6" creationId="{CBEDD4E6-CA33-93CD-6C5E-C6352B37FA19}"/>
          </ac:spMkLst>
        </pc:spChg>
      </pc:sldChg>
      <pc:sldChg chg="modSp mod">
        <pc:chgData name="Ward, Reagan" userId="27291eb4-8241-4961-9e69-8c66e34cc5b0" providerId="ADAL" clId="{3A96F66B-4E6D-4150-B344-291984DD3DF5}" dt="2024-03-07T05:03:12.695" v="520" actId="13244"/>
        <pc:sldMkLst>
          <pc:docMk/>
          <pc:sldMk cId="3921451192" sldId="5276"/>
        </pc:sldMkLst>
        <pc:spChg chg="ord">
          <ac:chgData name="Ward, Reagan" userId="27291eb4-8241-4961-9e69-8c66e34cc5b0" providerId="ADAL" clId="{3A96F66B-4E6D-4150-B344-291984DD3DF5}" dt="2024-03-07T05:03:12.695" v="520" actId="13244"/>
          <ac:spMkLst>
            <pc:docMk/>
            <pc:sldMk cId="3921451192" sldId="5276"/>
            <ac:spMk id="5" creationId="{978D08CB-0DE1-955E-9A94-D5BFC112BD59}"/>
          </ac:spMkLst>
        </pc:spChg>
        <pc:picChg chg="ord">
          <ac:chgData name="Ward, Reagan" userId="27291eb4-8241-4961-9e69-8c66e34cc5b0" providerId="ADAL" clId="{3A96F66B-4E6D-4150-B344-291984DD3DF5}" dt="2024-03-07T05:03:04.861" v="519" actId="13244"/>
          <ac:picMkLst>
            <pc:docMk/>
            <pc:sldMk cId="3921451192" sldId="5276"/>
            <ac:picMk id="4" creationId="{9AE06400-1ED3-7A13-119F-806B57B803D8}"/>
          </ac:picMkLst>
        </pc:picChg>
      </pc:sldChg>
      <pc:sldChg chg="modSp del mod">
        <pc:chgData name="Ward, Reagan" userId="27291eb4-8241-4961-9e69-8c66e34cc5b0" providerId="ADAL" clId="{3A96F66B-4E6D-4150-B344-291984DD3DF5}" dt="2024-03-07T14:58:42.231" v="868" actId="47"/>
        <pc:sldMkLst>
          <pc:docMk/>
          <pc:sldMk cId="0" sldId="5277"/>
        </pc:sldMkLst>
        <pc:spChg chg="mod">
          <ac:chgData name="Ward, Reagan" userId="27291eb4-8241-4961-9e69-8c66e34cc5b0" providerId="ADAL" clId="{3A96F66B-4E6D-4150-B344-291984DD3DF5}" dt="2024-03-07T14:56:44.507" v="812" actId="1076"/>
          <ac:spMkLst>
            <pc:docMk/>
            <pc:sldMk cId="0" sldId="5277"/>
            <ac:spMk id="11" creationId="{54F6F59A-60B7-0343-C1B8-C3E8DD6B59E4}"/>
          </ac:spMkLst>
        </pc:spChg>
        <pc:grpChg chg="mod">
          <ac:chgData name="Ward, Reagan" userId="27291eb4-8241-4961-9e69-8c66e34cc5b0" providerId="ADAL" clId="{3A96F66B-4E6D-4150-B344-291984DD3DF5}" dt="2024-03-07T05:02:30.778" v="514" actId="962"/>
          <ac:grpSpMkLst>
            <pc:docMk/>
            <pc:sldMk cId="0" sldId="5277"/>
            <ac:grpSpMk id="9" creationId="{E18DB9FE-8219-2D8A-1387-0B66D132D7E6}"/>
          </ac:grpSpMkLst>
        </pc:grpChg>
        <pc:grpChg chg="mod">
          <ac:chgData name="Ward, Reagan" userId="27291eb4-8241-4961-9e69-8c66e34cc5b0" providerId="ADAL" clId="{3A96F66B-4E6D-4150-B344-291984DD3DF5}" dt="2024-03-07T05:02:32.745" v="515" actId="962"/>
          <ac:grpSpMkLst>
            <pc:docMk/>
            <pc:sldMk cId="0" sldId="5277"/>
            <ac:grpSpMk id="18" creationId="{C0F551DC-0490-E8A0-8726-BD408B24F2BB}"/>
          </ac:grpSpMkLst>
        </pc:grpChg>
      </pc:sldChg>
      <pc:sldChg chg="addSp delSp modSp new mod modClrScheme chgLayout">
        <pc:chgData name="Ward, Reagan" userId="27291eb4-8241-4961-9e69-8c66e34cc5b0" providerId="ADAL" clId="{3A96F66B-4E6D-4150-B344-291984DD3DF5}" dt="2024-03-07T14:59:30.132" v="888" actId="1076"/>
        <pc:sldMkLst>
          <pc:docMk/>
          <pc:sldMk cId="2403023889" sldId="5278"/>
        </pc:sldMkLst>
        <pc:spChg chg="del mod ord">
          <ac:chgData name="Ward, Reagan" userId="27291eb4-8241-4961-9e69-8c66e34cc5b0" providerId="ADAL" clId="{3A96F66B-4E6D-4150-B344-291984DD3DF5}" dt="2024-03-07T14:56:27.713" v="764" actId="700"/>
          <ac:spMkLst>
            <pc:docMk/>
            <pc:sldMk cId="2403023889" sldId="5278"/>
            <ac:spMk id="2" creationId="{ABDE91CC-DA1E-3655-08B9-0FC15DDFF3ED}"/>
          </ac:spMkLst>
        </pc:spChg>
        <pc:spChg chg="del mod ord">
          <ac:chgData name="Ward, Reagan" userId="27291eb4-8241-4961-9e69-8c66e34cc5b0" providerId="ADAL" clId="{3A96F66B-4E6D-4150-B344-291984DD3DF5}" dt="2024-03-07T14:56:27.713" v="764" actId="700"/>
          <ac:spMkLst>
            <pc:docMk/>
            <pc:sldMk cId="2403023889" sldId="5278"/>
            <ac:spMk id="3" creationId="{697326FC-AF85-AEA1-F306-CF1D9CF362B8}"/>
          </ac:spMkLst>
        </pc:spChg>
        <pc:spChg chg="mod ord">
          <ac:chgData name="Ward, Reagan" userId="27291eb4-8241-4961-9e69-8c66e34cc5b0" providerId="ADAL" clId="{3A96F66B-4E6D-4150-B344-291984DD3DF5}" dt="2024-03-07T14:56:27.713" v="764" actId="700"/>
          <ac:spMkLst>
            <pc:docMk/>
            <pc:sldMk cId="2403023889" sldId="5278"/>
            <ac:spMk id="4" creationId="{D2971E8C-D8E2-EEC9-0741-D81730FF9F7A}"/>
          </ac:spMkLst>
        </pc:spChg>
        <pc:spChg chg="add mod ord">
          <ac:chgData name="Ward, Reagan" userId="27291eb4-8241-4961-9e69-8c66e34cc5b0" providerId="ADAL" clId="{3A96F66B-4E6D-4150-B344-291984DD3DF5}" dt="2024-03-07T14:56:38.723" v="811" actId="20577"/>
          <ac:spMkLst>
            <pc:docMk/>
            <pc:sldMk cId="2403023889" sldId="5278"/>
            <ac:spMk id="5" creationId="{9401B0D8-C223-AD17-C5EB-5E05F1E4E579}"/>
          </ac:spMkLst>
        </pc:spChg>
        <pc:spChg chg="add mod ord">
          <ac:chgData name="Ward, Reagan" userId="27291eb4-8241-4961-9e69-8c66e34cc5b0" providerId="ADAL" clId="{3A96F66B-4E6D-4150-B344-291984DD3DF5}" dt="2024-03-07T14:59:23.127" v="886" actId="6549"/>
          <ac:spMkLst>
            <pc:docMk/>
            <pc:sldMk cId="2403023889" sldId="5278"/>
            <ac:spMk id="6" creationId="{C0067FE2-AC71-F2F2-ED4E-EF7135A87244}"/>
          </ac:spMkLst>
        </pc:spChg>
        <pc:spChg chg="mod">
          <ac:chgData name="Ward, Reagan" userId="27291eb4-8241-4961-9e69-8c66e34cc5b0" providerId="ADAL" clId="{3A96F66B-4E6D-4150-B344-291984DD3DF5}" dt="2024-03-07T14:58:05.544" v="857"/>
          <ac:spMkLst>
            <pc:docMk/>
            <pc:sldMk cId="2403023889" sldId="5278"/>
            <ac:spMk id="8" creationId="{394AF6D7-B5D0-0516-070C-3BD8E40F627E}"/>
          </ac:spMkLst>
        </pc:spChg>
        <pc:spChg chg="mod">
          <ac:chgData name="Ward, Reagan" userId="27291eb4-8241-4961-9e69-8c66e34cc5b0" providerId="ADAL" clId="{3A96F66B-4E6D-4150-B344-291984DD3DF5}" dt="2024-03-07T14:58:28.718" v="864"/>
          <ac:spMkLst>
            <pc:docMk/>
            <pc:sldMk cId="2403023889" sldId="5278"/>
            <ac:spMk id="11" creationId="{263CBDDE-B588-3BC5-3BC3-5F0193C1A42B}"/>
          </ac:spMkLst>
        </pc:spChg>
        <pc:grpChg chg="add mod">
          <ac:chgData name="Ward, Reagan" userId="27291eb4-8241-4961-9e69-8c66e34cc5b0" providerId="ADAL" clId="{3A96F66B-4E6D-4150-B344-291984DD3DF5}" dt="2024-03-07T14:59:26.348" v="887" actId="1076"/>
          <ac:grpSpMkLst>
            <pc:docMk/>
            <pc:sldMk cId="2403023889" sldId="5278"/>
            <ac:grpSpMk id="7" creationId="{F6ADAE8A-9B86-3E66-AEA0-AB175235ACB3}"/>
          </ac:grpSpMkLst>
        </pc:grpChg>
        <pc:grpChg chg="add mod">
          <ac:chgData name="Ward, Reagan" userId="27291eb4-8241-4961-9e69-8c66e34cc5b0" providerId="ADAL" clId="{3A96F66B-4E6D-4150-B344-291984DD3DF5}" dt="2024-03-07T14:59:30.132" v="888" actId="1076"/>
          <ac:grpSpMkLst>
            <pc:docMk/>
            <pc:sldMk cId="2403023889" sldId="5278"/>
            <ac:grpSpMk id="10" creationId="{78158BFC-0AE2-24AF-1232-9EA301C849EA}"/>
          </ac:grpSpMkLst>
        </pc:grpChg>
        <pc:picChg chg="mod">
          <ac:chgData name="Ward, Reagan" userId="27291eb4-8241-4961-9e69-8c66e34cc5b0" providerId="ADAL" clId="{3A96F66B-4E6D-4150-B344-291984DD3DF5}" dt="2024-03-07T14:58:05.544" v="857"/>
          <ac:picMkLst>
            <pc:docMk/>
            <pc:sldMk cId="2403023889" sldId="5278"/>
            <ac:picMk id="9" creationId="{EE71DDBD-54F7-05F3-5147-81AD21BD076D}"/>
          </ac:picMkLst>
        </pc:picChg>
        <pc:picChg chg="mod">
          <ac:chgData name="Ward, Reagan" userId="27291eb4-8241-4961-9e69-8c66e34cc5b0" providerId="ADAL" clId="{3A96F66B-4E6D-4150-B344-291984DD3DF5}" dt="2024-03-07T14:58:28.718" v="864"/>
          <ac:picMkLst>
            <pc:docMk/>
            <pc:sldMk cId="2403023889" sldId="5278"/>
            <ac:picMk id="12" creationId="{D382600F-0DE4-D44B-0647-C2091AD7347E}"/>
          </ac:picMkLst>
        </pc:picChg>
      </pc:sldChg>
      <pc:sldMasterChg chg="delSldLayout">
        <pc:chgData name="Ward, Reagan" userId="27291eb4-8241-4961-9e69-8c66e34cc5b0" providerId="ADAL" clId="{3A96F66B-4E6D-4150-B344-291984DD3DF5}" dt="2024-03-07T14:58:42.231" v="868" actId="47"/>
        <pc:sldMasterMkLst>
          <pc:docMk/>
          <pc:sldMasterMk cId="2150711039" sldId="2147483676"/>
        </pc:sldMasterMkLst>
        <pc:sldLayoutChg chg="del">
          <pc:chgData name="Ward, Reagan" userId="27291eb4-8241-4961-9e69-8c66e34cc5b0" providerId="ADAL" clId="{3A96F66B-4E6D-4150-B344-291984DD3DF5}" dt="2024-03-07T14:58:42.231" v="868" actId="47"/>
          <pc:sldLayoutMkLst>
            <pc:docMk/>
            <pc:sldMasterMk cId="2150711039" sldId="2147483676"/>
            <pc:sldLayoutMk cId="3725202448" sldId="2147483704"/>
          </pc:sldLayoutMkLst>
        </pc:sldLayoutChg>
      </pc:sldMasterChg>
    </pc:docChg>
  </pc:docChgLst>
  <pc:docChgLst>
    <pc:chgData name="Tribbett, Jessica" userId="S::tribbett_jessica@cde.state.co.us::b8af59d7-a86d-4166-a022-d856dc24c475" providerId="AD" clId="Web-{4F15B3A9-10CB-9807-B413-25D5735D8DDF}"/>
    <pc:docChg chg="addSld modSld">
      <pc:chgData name="Tribbett, Jessica" userId="S::tribbett_jessica@cde.state.co.us::b8af59d7-a86d-4166-a022-d856dc24c475" providerId="AD" clId="Web-{4F15B3A9-10CB-9807-B413-25D5735D8DDF}" dt="2024-02-27T21:53:24.775" v="5" actId="20577"/>
      <pc:docMkLst>
        <pc:docMk/>
      </pc:docMkLst>
      <pc:sldChg chg="add">
        <pc:chgData name="Tribbett, Jessica" userId="S::tribbett_jessica@cde.state.co.us::b8af59d7-a86d-4166-a022-d856dc24c475" providerId="AD" clId="Web-{4F15B3A9-10CB-9807-B413-25D5735D8DDF}" dt="2024-02-27T21:53:01.181" v="0"/>
        <pc:sldMkLst>
          <pc:docMk/>
          <pc:sldMk cId="2676792760" sldId="4693"/>
        </pc:sldMkLst>
      </pc:sldChg>
      <pc:sldChg chg="modSp add">
        <pc:chgData name="Tribbett, Jessica" userId="S::tribbett_jessica@cde.state.co.us::b8af59d7-a86d-4166-a022-d856dc24c475" providerId="AD" clId="Web-{4F15B3A9-10CB-9807-B413-25D5735D8DDF}" dt="2024-02-27T21:53:24.775" v="5" actId="20577"/>
        <pc:sldMkLst>
          <pc:docMk/>
          <pc:sldMk cId="462835190" sldId="4696"/>
        </pc:sldMkLst>
        <pc:spChg chg="mod">
          <ac:chgData name="Tribbett, Jessica" userId="S::tribbett_jessica@cde.state.co.us::b8af59d7-a86d-4166-a022-d856dc24c475" providerId="AD" clId="Web-{4F15B3A9-10CB-9807-B413-25D5735D8DDF}" dt="2024-02-27T21:53:24.775" v="5" actId="20577"/>
          <ac:spMkLst>
            <pc:docMk/>
            <pc:sldMk cId="462835190" sldId="4696"/>
            <ac:spMk id="7" creationId="{CF408478-E5B8-BD77-1C24-08FE8A7C6C4E}"/>
          </ac:spMkLst>
        </pc:spChg>
      </pc:sldChg>
      <pc:sldChg chg="add">
        <pc:chgData name="Tribbett, Jessica" userId="S::tribbett_jessica@cde.state.co.us::b8af59d7-a86d-4166-a022-d856dc24c475" providerId="AD" clId="Web-{4F15B3A9-10CB-9807-B413-25D5735D8DDF}" dt="2024-02-27T21:53:01.478" v="3"/>
        <pc:sldMkLst>
          <pc:docMk/>
          <pc:sldMk cId="1667029438" sldId="5232"/>
        </pc:sldMkLst>
      </pc:sldChg>
      <pc:sldChg chg="add">
        <pc:chgData name="Tribbett, Jessica" userId="S::tribbett_jessica@cde.state.co.us::b8af59d7-a86d-4166-a022-d856dc24c475" providerId="AD" clId="Web-{4F15B3A9-10CB-9807-B413-25D5735D8DDF}" dt="2024-02-27T21:53:01.322" v="1"/>
        <pc:sldMkLst>
          <pc:docMk/>
          <pc:sldMk cId="1385979322" sldId="5240"/>
        </pc:sldMkLst>
      </pc:sldChg>
      <pc:sldMasterChg chg="addSldLayout">
        <pc:chgData name="Tribbett, Jessica" userId="S::tribbett_jessica@cde.state.co.us::b8af59d7-a86d-4166-a022-d856dc24c475" providerId="AD" clId="Web-{4F15B3A9-10CB-9807-B413-25D5735D8DDF}" dt="2024-02-27T21:53:01.322" v="1"/>
        <pc:sldMasterMkLst>
          <pc:docMk/>
          <pc:sldMasterMk cId="2150711039" sldId="2147483676"/>
        </pc:sldMasterMkLst>
        <pc:sldLayoutChg chg="add replId">
          <pc:chgData name="Tribbett, Jessica" userId="S::tribbett_jessica@cde.state.co.us::b8af59d7-a86d-4166-a022-d856dc24c475" providerId="AD" clId="Web-{4F15B3A9-10CB-9807-B413-25D5735D8DDF}" dt="2024-02-27T21:53:01.322" v="1"/>
          <pc:sldLayoutMkLst>
            <pc:docMk/>
            <pc:sldMasterMk cId="2150711039" sldId="2147483676"/>
            <pc:sldLayoutMk cId="2395200702" sldId="2147483721"/>
          </pc:sldLayoutMkLst>
        </pc:sldLayoutChg>
      </pc:sldMasterChg>
    </pc:docChg>
  </pc:docChgLst>
  <pc:docChgLst>
    <pc:chgData name="Severson, Annette" userId="199f3c28-b733-4b36-8b0e-b7eb6984ff94" providerId="ADAL" clId="{CD0E7469-BAB6-4DF6-92DC-7AD21F146987}"/>
    <pc:docChg chg="undo custSel addSld modSld">
      <pc:chgData name="Severson, Annette" userId="199f3c28-b733-4b36-8b0e-b7eb6984ff94" providerId="ADAL" clId="{CD0E7469-BAB6-4DF6-92DC-7AD21F146987}" dt="2024-02-28T19:49:38.676" v="594"/>
      <pc:docMkLst>
        <pc:docMk/>
      </pc:docMkLst>
      <pc:sldChg chg="addSp delSp modSp mod modClrScheme chgLayout">
        <pc:chgData name="Severson, Annette" userId="199f3c28-b733-4b36-8b0e-b7eb6984ff94" providerId="ADAL" clId="{CD0E7469-BAB6-4DF6-92DC-7AD21F146987}" dt="2024-02-28T19:49:12.297" v="593" actId="13244"/>
        <pc:sldMkLst>
          <pc:docMk/>
          <pc:sldMk cId="1140023789" sldId="5242"/>
        </pc:sldMkLst>
        <pc:spChg chg="mod ord">
          <ac:chgData name="Severson, Annette" userId="199f3c28-b733-4b36-8b0e-b7eb6984ff94" providerId="ADAL" clId="{CD0E7469-BAB6-4DF6-92DC-7AD21F146987}" dt="2024-02-28T19:49:08.814" v="592" actId="13244"/>
          <ac:spMkLst>
            <pc:docMk/>
            <pc:sldMk cId="1140023789" sldId="5242"/>
            <ac:spMk id="4" creationId="{52F89CC9-6E70-DDC4-A3FB-9C95BEE68BAE}"/>
          </ac:spMkLst>
        </pc:spChg>
        <pc:spChg chg="mod ord">
          <ac:chgData name="Severson, Annette" userId="199f3c28-b733-4b36-8b0e-b7eb6984ff94" providerId="ADAL" clId="{CD0E7469-BAB6-4DF6-92DC-7AD21F146987}" dt="2024-02-28T19:46:05.035" v="541" actId="700"/>
          <ac:spMkLst>
            <pc:docMk/>
            <pc:sldMk cId="1140023789" sldId="5242"/>
            <ac:spMk id="5" creationId="{7123A836-F9BC-F5BB-5901-BE1D2BB6EC74}"/>
          </ac:spMkLst>
        </pc:spChg>
        <pc:spChg chg="del">
          <ac:chgData name="Severson, Annette" userId="199f3c28-b733-4b36-8b0e-b7eb6984ff94" providerId="ADAL" clId="{CD0E7469-BAB6-4DF6-92DC-7AD21F146987}" dt="2024-02-28T19:32:36.671" v="2" actId="1957"/>
          <ac:spMkLst>
            <pc:docMk/>
            <pc:sldMk cId="1140023789" sldId="5242"/>
            <ac:spMk id="6" creationId="{AE01B1E2-CEDE-EB71-2741-A737508EE045}"/>
          </ac:spMkLst>
        </pc:spChg>
        <pc:spChg chg="mod ord">
          <ac:chgData name="Severson, Annette" userId="199f3c28-b733-4b36-8b0e-b7eb6984ff94" providerId="ADAL" clId="{CD0E7469-BAB6-4DF6-92DC-7AD21F146987}" dt="2024-02-28T19:49:12.297" v="593" actId="13244"/>
          <ac:spMkLst>
            <pc:docMk/>
            <pc:sldMk cId="1140023789" sldId="5242"/>
            <ac:spMk id="7" creationId="{4A91568E-F09E-BBD7-9E4B-C2B453781604}"/>
          </ac:spMkLst>
        </pc:spChg>
        <pc:spChg chg="mod ord">
          <ac:chgData name="Severson, Annette" userId="199f3c28-b733-4b36-8b0e-b7eb6984ff94" providerId="ADAL" clId="{CD0E7469-BAB6-4DF6-92DC-7AD21F146987}" dt="2024-02-28T19:46:05.035" v="541" actId="700"/>
          <ac:spMkLst>
            <pc:docMk/>
            <pc:sldMk cId="1140023789" sldId="5242"/>
            <ac:spMk id="8" creationId="{8AD3722B-884A-7D15-8C94-14E9B60EB876}"/>
          </ac:spMkLst>
        </pc:spChg>
        <pc:spChg chg="add del mod ord">
          <ac:chgData name="Severson, Annette" userId="199f3c28-b733-4b36-8b0e-b7eb6984ff94" providerId="ADAL" clId="{CD0E7469-BAB6-4DF6-92DC-7AD21F146987}" dt="2024-02-28T19:46:05.035" v="541" actId="700"/>
          <ac:spMkLst>
            <pc:docMk/>
            <pc:sldMk cId="1140023789" sldId="5242"/>
            <ac:spMk id="10" creationId="{D6DF016F-83C2-F394-C23A-D51AE5101F7E}"/>
          </ac:spMkLst>
        </pc:spChg>
        <pc:spChg chg="add del mod ord">
          <ac:chgData name="Severson, Annette" userId="199f3c28-b733-4b36-8b0e-b7eb6984ff94" providerId="ADAL" clId="{CD0E7469-BAB6-4DF6-92DC-7AD21F146987}" dt="2024-02-28T19:46:05.035" v="541" actId="700"/>
          <ac:spMkLst>
            <pc:docMk/>
            <pc:sldMk cId="1140023789" sldId="5242"/>
            <ac:spMk id="11" creationId="{D2B10023-5F2E-41E9-323A-95B53FE9C0CE}"/>
          </ac:spMkLst>
        </pc:spChg>
        <pc:spChg chg="add del mod ord">
          <ac:chgData name="Severson, Annette" userId="199f3c28-b733-4b36-8b0e-b7eb6984ff94" providerId="ADAL" clId="{CD0E7469-BAB6-4DF6-92DC-7AD21F146987}" dt="2024-02-28T19:46:05.035" v="541" actId="700"/>
          <ac:spMkLst>
            <pc:docMk/>
            <pc:sldMk cId="1140023789" sldId="5242"/>
            <ac:spMk id="12" creationId="{7D0EF3AC-32B3-4BC9-E59E-0452FD7155A6}"/>
          </ac:spMkLst>
        </pc:spChg>
        <pc:graphicFrameChg chg="add mod ord">
          <ac:chgData name="Severson, Annette" userId="199f3c28-b733-4b36-8b0e-b7eb6984ff94" providerId="ADAL" clId="{CD0E7469-BAB6-4DF6-92DC-7AD21F146987}" dt="2024-02-28T19:48:45.047" v="591"/>
          <ac:graphicFrameMkLst>
            <pc:docMk/>
            <pc:sldMk cId="1140023789" sldId="5242"/>
            <ac:graphicFrameMk id="9" creationId="{99D6259D-D163-2FFB-1A2C-BFBB21087C45}"/>
          </ac:graphicFrameMkLst>
        </pc:graphicFrameChg>
      </pc:sldChg>
      <pc:sldChg chg="modSp mod">
        <pc:chgData name="Severson, Annette" userId="199f3c28-b733-4b36-8b0e-b7eb6984ff94" providerId="ADAL" clId="{CD0E7469-BAB6-4DF6-92DC-7AD21F146987}" dt="2024-02-28T19:49:38.676" v="594"/>
        <pc:sldMkLst>
          <pc:docMk/>
          <pc:sldMk cId="464194562" sldId="5243"/>
        </pc:sldMkLst>
        <pc:spChg chg="mod">
          <ac:chgData name="Severson, Annette" userId="199f3c28-b733-4b36-8b0e-b7eb6984ff94" providerId="ADAL" clId="{CD0E7469-BAB6-4DF6-92DC-7AD21F146987}" dt="2024-02-28T19:49:38.676" v="594"/>
          <ac:spMkLst>
            <pc:docMk/>
            <pc:sldMk cId="464194562" sldId="5243"/>
            <ac:spMk id="8" creationId="{29D45D2F-1445-04C3-364B-DB29CB40F3AE}"/>
          </ac:spMkLst>
        </pc:spChg>
      </pc:sldChg>
      <pc:sldChg chg="addSp delSp modSp new mod modClrScheme chgLayout">
        <pc:chgData name="Severson, Annette" userId="199f3c28-b733-4b36-8b0e-b7eb6984ff94" providerId="ADAL" clId="{CD0E7469-BAB6-4DF6-92DC-7AD21F146987}" dt="2024-02-28T19:45:34.433" v="508"/>
        <pc:sldMkLst>
          <pc:docMk/>
          <pc:sldMk cId="3469979626" sldId="5256"/>
        </pc:sldMkLst>
        <pc:spChg chg="del mod ord">
          <ac:chgData name="Severson, Annette" userId="199f3c28-b733-4b36-8b0e-b7eb6984ff94" providerId="ADAL" clId="{CD0E7469-BAB6-4DF6-92DC-7AD21F146987}" dt="2024-02-28T19:41:21.929" v="175" actId="700"/>
          <ac:spMkLst>
            <pc:docMk/>
            <pc:sldMk cId="3469979626" sldId="5256"/>
            <ac:spMk id="2" creationId="{97A752E4-E46E-A285-8C91-3885C73CE35A}"/>
          </ac:spMkLst>
        </pc:spChg>
        <pc:spChg chg="del mod ord">
          <ac:chgData name="Severson, Annette" userId="199f3c28-b733-4b36-8b0e-b7eb6984ff94" providerId="ADAL" clId="{CD0E7469-BAB6-4DF6-92DC-7AD21F146987}" dt="2024-02-28T19:41:21.929" v="175" actId="700"/>
          <ac:spMkLst>
            <pc:docMk/>
            <pc:sldMk cId="3469979626" sldId="5256"/>
            <ac:spMk id="3" creationId="{9E4765B3-7711-CE0F-A9B0-6A9A05CD07BB}"/>
          </ac:spMkLst>
        </pc:spChg>
        <pc:spChg chg="mod ord">
          <ac:chgData name="Severson, Annette" userId="199f3c28-b733-4b36-8b0e-b7eb6984ff94" providerId="ADAL" clId="{CD0E7469-BAB6-4DF6-92DC-7AD21F146987}" dt="2024-02-28T19:41:21.929" v="175" actId="700"/>
          <ac:spMkLst>
            <pc:docMk/>
            <pc:sldMk cId="3469979626" sldId="5256"/>
            <ac:spMk id="4" creationId="{38F47177-1D4D-882D-BEEA-350CFE77E845}"/>
          </ac:spMkLst>
        </pc:spChg>
        <pc:spChg chg="add mod ord">
          <ac:chgData name="Severson, Annette" userId="199f3c28-b733-4b36-8b0e-b7eb6984ff94" providerId="ADAL" clId="{CD0E7469-BAB6-4DF6-92DC-7AD21F146987}" dt="2024-02-28T19:41:25.441" v="189" actId="20577"/>
          <ac:spMkLst>
            <pc:docMk/>
            <pc:sldMk cId="3469979626" sldId="5256"/>
            <ac:spMk id="5" creationId="{9083D4C3-91C8-48F0-C50B-48A95678EE32}"/>
          </ac:spMkLst>
        </pc:spChg>
        <pc:spChg chg="add mod ord">
          <ac:chgData name="Severson, Annette" userId="199f3c28-b733-4b36-8b0e-b7eb6984ff94" providerId="ADAL" clId="{CD0E7469-BAB6-4DF6-92DC-7AD21F146987}" dt="2024-02-28T19:43:48.137" v="469" actId="5793"/>
          <ac:spMkLst>
            <pc:docMk/>
            <pc:sldMk cId="3469979626" sldId="5256"/>
            <ac:spMk id="6" creationId="{D2CCBAEC-4A80-177C-D324-3741DD2901BF}"/>
          </ac:spMkLst>
        </pc:spChg>
        <pc:spChg chg="add mod ord">
          <ac:chgData name="Severson, Annette" userId="199f3c28-b733-4b36-8b0e-b7eb6984ff94" providerId="ADAL" clId="{CD0E7469-BAB6-4DF6-92DC-7AD21F146987}" dt="2024-02-28T19:45:30.120" v="507" actId="20577"/>
          <ac:spMkLst>
            <pc:docMk/>
            <pc:sldMk cId="3469979626" sldId="5256"/>
            <ac:spMk id="7" creationId="{4E47F162-4604-187B-4474-765EA032C1A7}"/>
          </ac:spMkLst>
        </pc:spChg>
        <pc:spChg chg="add mod ord">
          <ac:chgData name="Severson, Annette" userId="199f3c28-b733-4b36-8b0e-b7eb6984ff94" providerId="ADAL" clId="{CD0E7469-BAB6-4DF6-92DC-7AD21F146987}" dt="2024-02-28T19:45:34.433" v="508"/>
          <ac:spMkLst>
            <pc:docMk/>
            <pc:sldMk cId="3469979626" sldId="5256"/>
            <ac:spMk id="8" creationId="{1BE11CA0-E4FD-6AC0-1231-55165C7B2D86}"/>
          </ac:spMkLst>
        </pc:spChg>
      </pc:sldChg>
    </pc:docChg>
  </pc:docChgLst>
  <pc:docChgLst>
    <pc:chgData name="Severson, Annette" userId="199f3c28-b733-4b36-8b0e-b7eb6984ff94" providerId="ADAL" clId="{96304F72-77B0-4D8D-BF47-466223A48CEB}"/>
    <pc:docChg chg="custSel modSld">
      <pc:chgData name="Severson, Annette" userId="199f3c28-b733-4b36-8b0e-b7eb6984ff94" providerId="ADAL" clId="{96304F72-77B0-4D8D-BF47-466223A48CEB}" dt="2024-03-07T00:27:34.904" v="24" actId="20577"/>
      <pc:docMkLst>
        <pc:docMk/>
      </pc:docMkLst>
      <pc:sldChg chg="modSp mod">
        <pc:chgData name="Severson, Annette" userId="199f3c28-b733-4b36-8b0e-b7eb6984ff94" providerId="ADAL" clId="{96304F72-77B0-4D8D-BF47-466223A48CEB}" dt="2024-03-07T00:27:34.904" v="24" actId="20577"/>
        <pc:sldMkLst>
          <pc:docMk/>
          <pc:sldMk cId="1140023789" sldId="5242"/>
        </pc:sldMkLst>
        <pc:spChg chg="mod">
          <ac:chgData name="Severson, Annette" userId="199f3c28-b733-4b36-8b0e-b7eb6984ff94" providerId="ADAL" clId="{96304F72-77B0-4D8D-BF47-466223A48CEB}" dt="2024-03-07T00:27:34.904" v="24" actId="20577"/>
          <ac:spMkLst>
            <pc:docMk/>
            <pc:sldMk cId="1140023789" sldId="5242"/>
            <ac:spMk id="5" creationId="{7123A836-F9BC-F5BB-5901-BE1D2BB6EC74}"/>
          </ac:spMkLst>
        </pc:spChg>
      </pc:sldChg>
    </pc:docChg>
  </pc:docChgLst>
  <pc:docChgLst>
    <pc:chgData name="Hoffman, Peter" userId="673cee94-26bd-4c2a-ab82-1b3669e2f049" providerId="ADAL" clId="{B3A0AE56-1FDA-478E-9809-2EB1CE9BD23E}"/>
    <pc:docChg chg="addSld delSld modSld">
      <pc:chgData name="Hoffman, Peter" userId="673cee94-26bd-4c2a-ab82-1b3669e2f049" providerId="ADAL" clId="{B3A0AE56-1FDA-478E-9809-2EB1CE9BD23E}" dt="2024-03-06T22:21:20.505" v="148" actId="962"/>
      <pc:docMkLst>
        <pc:docMk/>
      </pc:docMkLst>
      <pc:sldChg chg="modSp mod">
        <pc:chgData name="Hoffman, Peter" userId="673cee94-26bd-4c2a-ab82-1b3669e2f049" providerId="ADAL" clId="{B3A0AE56-1FDA-478E-9809-2EB1CE9BD23E}" dt="2024-03-06T22:11:40.839" v="6" actId="20577"/>
        <pc:sldMkLst>
          <pc:docMk/>
          <pc:sldMk cId="3044915438" sldId="256"/>
        </pc:sldMkLst>
        <pc:spChg chg="mod">
          <ac:chgData name="Hoffman, Peter" userId="673cee94-26bd-4c2a-ab82-1b3669e2f049" providerId="ADAL" clId="{B3A0AE56-1FDA-478E-9809-2EB1CE9BD23E}" dt="2024-03-06T22:11:40.839" v="6" actId="20577"/>
          <ac:spMkLst>
            <pc:docMk/>
            <pc:sldMk cId="3044915438" sldId="256"/>
            <ac:spMk id="2" creationId="{00000000-0000-0000-0000-000000000000}"/>
          </ac:spMkLst>
        </pc:spChg>
      </pc:sldChg>
      <pc:sldChg chg="modSp mod">
        <pc:chgData name="Hoffman, Peter" userId="673cee94-26bd-4c2a-ab82-1b3669e2f049" providerId="ADAL" clId="{B3A0AE56-1FDA-478E-9809-2EB1CE9BD23E}" dt="2024-03-06T22:13:07.724" v="66" actId="20577"/>
        <pc:sldMkLst>
          <pc:docMk/>
          <pc:sldMk cId="1212467416" sldId="261"/>
        </pc:sldMkLst>
        <pc:graphicFrameChg chg="modGraphic">
          <ac:chgData name="Hoffman, Peter" userId="673cee94-26bd-4c2a-ab82-1b3669e2f049" providerId="ADAL" clId="{B3A0AE56-1FDA-478E-9809-2EB1CE9BD23E}" dt="2024-03-06T22:13:07.724" v="66"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B3A0AE56-1FDA-478E-9809-2EB1CE9BD23E}" dt="2024-03-06T22:13:28.077" v="67" actId="2696"/>
        <pc:sldMkLst>
          <pc:docMk/>
          <pc:sldMk cId="587239845" sldId="265"/>
        </pc:sldMkLst>
      </pc:sldChg>
      <pc:sldChg chg="add">
        <pc:chgData name="Hoffman, Peter" userId="673cee94-26bd-4c2a-ab82-1b3669e2f049" providerId="ADAL" clId="{B3A0AE56-1FDA-478E-9809-2EB1CE9BD23E}" dt="2024-03-06T22:20:42.196" v="68"/>
        <pc:sldMkLst>
          <pc:docMk/>
          <pc:sldMk cId="3373880383" sldId="265"/>
        </pc:sldMkLst>
      </pc:sldChg>
      <pc:sldChg chg="del">
        <pc:chgData name="Hoffman, Peter" userId="673cee94-26bd-4c2a-ab82-1b3669e2f049" providerId="ADAL" clId="{B3A0AE56-1FDA-478E-9809-2EB1CE9BD23E}" dt="2024-03-06T22:13:28.077" v="67" actId="2696"/>
        <pc:sldMkLst>
          <pc:docMk/>
          <pc:sldMk cId="485604172" sldId="266"/>
        </pc:sldMkLst>
      </pc:sldChg>
      <pc:sldChg chg="add">
        <pc:chgData name="Hoffman, Peter" userId="673cee94-26bd-4c2a-ab82-1b3669e2f049" providerId="ADAL" clId="{B3A0AE56-1FDA-478E-9809-2EB1CE9BD23E}" dt="2024-03-06T22:20:42.196" v="68"/>
        <pc:sldMkLst>
          <pc:docMk/>
          <pc:sldMk cId="1053402182" sldId="266"/>
        </pc:sldMkLst>
      </pc:sldChg>
      <pc:sldChg chg="modSp add mod">
        <pc:chgData name="Hoffman, Peter" userId="673cee94-26bd-4c2a-ab82-1b3669e2f049" providerId="ADAL" clId="{B3A0AE56-1FDA-478E-9809-2EB1CE9BD23E}" dt="2024-03-06T22:21:20.505" v="148" actId="962"/>
        <pc:sldMkLst>
          <pc:docMk/>
          <pc:sldMk cId="1305302543" sldId="267"/>
        </pc:sldMkLst>
        <pc:picChg chg="mod">
          <ac:chgData name="Hoffman, Peter" userId="673cee94-26bd-4c2a-ab82-1b3669e2f049" providerId="ADAL" clId="{B3A0AE56-1FDA-478E-9809-2EB1CE9BD23E}" dt="2024-03-06T22:21:20.505" v="148" actId="962"/>
          <ac:picMkLst>
            <pc:docMk/>
            <pc:sldMk cId="1305302543" sldId="267"/>
            <ac:picMk id="6" creationId="{407901E4-7496-3C87-EF8C-225959542B64}"/>
          </ac:picMkLst>
        </pc:picChg>
      </pc:sldChg>
      <pc:sldChg chg="modSp">
        <pc:chgData name="Hoffman, Peter" userId="673cee94-26bd-4c2a-ab82-1b3669e2f049" providerId="ADAL" clId="{B3A0AE56-1FDA-478E-9809-2EB1CE9BD23E}" dt="2024-03-06T22:11:48.245" v="9" actId="20577"/>
        <pc:sldMkLst>
          <pc:docMk/>
          <pc:sldMk cId="3717000822" sldId="280"/>
        </pc:sldMkLst>
        <pc:graphicFrameChg chg="mod">
          <ac:chgData name="Hoffman, Peter" userId="673cee94-26bd-4c2a-ab82-1b3669e2f049" providerId="ADAL" clId="{B3A0AE56-1FDA-478E-9809-2EB1CE9BD23E}" dt="2024-03-06T22:11:48.245" v="9" actId="20577"/>
          <ac:graphicFrameMkLst>
            <pc:docMk/>
            <pc:sldMk cId="3717000822" sldId="280"/>
            <ac:graphicFrameMk id="13" creationId="{1AA09EE0-7419-6ED5-4AA1-CC9009509570}"/>
          </ac:graphicFrameMkLst>
        </pc:graphicFrameChg>
      </pc:sldChg>
      <pc:sldChg chg="del">
        <pc:chgData name="Hoffman, Peter" userId="673cee94-26bd-4c2a-ab82-1b3669e2f049" providerId="ADAL" clId="{B3A0AE56-1FDA-478E-9809-2EB1CE9BD23E}" dt="2024-03-06T22:13:28.077" v="67" actId="2696"/>
        <pc:sldMkLst>
          <pc:docMk/>
          <pc:sldMk cId="499285695" sldId="281"/>
        </pc:sldMkLst>
      </pc:sldChg>
      <pc:sldChg chg="add">
        <pc:chgData name="Hoffman, Peter" userId="673cee94-26bd-4c2a-ab82-1b3669e2f049" providerId="ADAL" clId="{B3A0AE56-1FDA-478E-9809-2EB1CE9BD23E}" dt="2024-03-06T22:20:42.196" v="68"/>
        <pc:sldMkLst>
          <pc:docMk/>
          <pc:sldMk cId="4274293173" sldId="2668"/>
        </pc:sldMkLst>
      </pc:sldChg>
      <pc:sldChg chg="add">
        <pc:chgData name="Hoffman, Peter" userId="673cee94-26bd-4c2a-ab82-1b3669e2f049" providerId="ADAL" clId="{B3A0AE56-1FDA-478E-9809-2EB1CE9BD23E}" dt="2024-03-06T22:20:42.196" v="68"/>
        <pc:sldMkLst>
          <pc:docMk/>
          <pc:sldMk cId="4268039937" sldId="2669"/>
        </pc:sldMkLst>
      </pc:sldChg>
      <pc:sldChg chg="del">
        <pc:chgData name="Hoffman, Peter" userId="673cee94-26bd-4c2a-ab82-1b3669e2f049" providerId="ADAL" clId="{B3A0AE56-1FDA-478E-9809-2EB1CE9BD23E}" dt="2024-03-06T22:13:28.077" v="67" actId="2696"/>
        <pc:sldMkLst>
          <pc:docMk/>
          <pc:sldMk cId="3108133445" sldId="5097"/>
        </pc:sldMkLst>
      </pc:sldChg>
      <pc:sldChg chg="del">
        <pc:chgData name="Hoffman, Peter" userId="673cee94-26bd-4c2a-ab82-1b3669e2f049" providerId="ADAL" clId="{B3A0AE56-1FDA-478E-9809-2EB1CE9BD23E}" dt="2024-03-06T22:13:28.077" v="67" actId="2696"/>
        <pc:sldMkLst>
          <pc:docMk/>
          <pc:sldMk cId="2346652842" sldId="5098"/>
        </pc:sldMkLst>
      </pc:sldChg>
      <pc:sldChg chg="del">
        <pc:chgData name="Hoffman, Peter" userId="673cee94-26bd-4c2a-ab82-1b3669e2f049" providerId="ADAL" clId="{B3A0AE56-1FDA-478E-9809-2EB1CE9BD23E}" dt="2024-03-06T22:13:28.077" v="67" actId="2696"/>
        <pc:sldMkLst>
          <pc:docMk/>
          <pc:sldMk cId="1407342692" sldId="5099"/>
        </pc:sldMkLst>
      </pc:sldChg>
      <pc:sldChg chg="del">
        <pc:chgData name="Hoffman, Peter" userId="673cee94-26bd-4c2a-ab82-1b3669e2f049" providerId="ADAL" clId="{B3A0AE56-1FDA-478E-9809-2EB1CE9BD23E}" dt="2024-03-06T22:13:28.077" v="67" actId="2696"/>
        <pc:sldMkLst>
          <pc:docMk/>
          <pc:sldMk cId="3196701371" sldId="5100"/>
        </pc:sldMkLst>
      </pc:sldChg>
      <pc:sldChg chg="del">
        <pc:chgData name="Hoffman, Peter" userId="673cee94-26bd-4c2a-ab82-1b3669e2f049" providerId="ADAL" clId="{B3A0AE56-1FDA-478E-9809-2EB1CE9BD23E}" dt="2024-03-06T22:13:28.077" v="67" actId="2696"/>
        <pc:sldMkLst>
          <pc:docMk/>
          <pc:sldMk cId="161297745" sldId="5247"/>
        </pc:sldMkLst>
      </pc:sldChg>
      <pc:sldChg chg="del">
        <pc:chgData name="Hoffman, Peter" userId="673cee94-26bd-4c2a-ab82-1b3669e2f049" providerId="ADAL" clId="{B3A0AE56-1FDA-478E-9809-2EB1CE9BD23E}" dt="2024-03-06T22:13:28.077" v="67" actId="2696"/>
        <pc:sldMkLst>
          <pc:docMk/>
          <pc:sldMk cId="462030027" sldId="5248"/>
        </pc:sldMkLst>
      </pc:sldChg>
      <pc:sldChg chg="del">
        <pc:chgData name="Hoffman, Peter" userId="673cee94-26bd-4c2a-ab82-1b3669e2f049" providerId="ADAL" clId="{B3A0AE56-1FDA-478E-9809-2EB1CE9BD23E}" dt="2024-03-06T22:13:28.077" v="67" actId="2696"/>
        <pc:sldMkLst>
          <pc:docMk/>
          <pc:sldMk cId="3955129141" sldId="5249"/>
        </pc:sldMkLst>
      </pc:sldChg>
      <pc:sldChg chg="del">
        <pc:chgData name="Hoffman, Peter" userId="673cee94-26bd-4c2a-ab82-1b3669e2f049" providerId="ADAL" clId="{B3A0AE56-1FDA-478E-9809-2EB1CE9BD23E}" dt="2024-03-06T22:13:28.077" v="67" actId="2696"/>
        <pc:sldMkLst>
          <pc:docMk/>
          <pc:sldMk cId="1309636382" sldId="5250"/>
        </pc:sldMkLst>
      </pc:sldChg>
      <pc:sldChg chg="del">
        <pc:chgData name="Hoffman, Peter" userId="673cee94-26bd-4c2a-ab82-1b3669e2f049" providerId="ADAL" clId="{B3A0AE56-1FDA-478E-9809-2EB1CE9BD23E}" dt="2024-03-06T22:13:28.077" v="67" actId="2696"/>
        <pc:sldMkLst>
          <pc:docMk/>
          <pc:sldMk cId="1730489583" sldId="5255"/>
        </pc:sldMkLst>
      </pc:sldChg>
      <pc:sldChg chg="del">
        <pc:chgData name="Hoffman, Peter" userId="673cee94-26bd-4c2a-ab82-1b3669e2f049" providerId="ADAL" clId="{B3A0AE56-1FDA-478E-9809-2EB1CE9BD23E}" dt="2024-03-06T22:13:28.077" v="67" actId="2696"/>
        <pc:sldMkLst>
          <pc:docMk/>
          <pc:sldMk cId="1541691621" sldId="5258"/>
        </pc:sldMkLst>
      </pc:sldChg>
      <pc:sldChg chg="del">
        <pc:chgData name="Hoffman, Peter" userId="673cee94-26bd-4c2a-ab82-1b3669e2f049" providerId="ADAL" clId="{B3A0AE56-1FDA-478E-9809-2EB1CE9BD23E}" dt="2024-03-06T22:13:28.077" v="67" actId="2696"/>
        <pc:sldMkLst>
          <pc:docMk/>
          <pc:sldMk cId="1235368675" sldId="5269"/>
        </pc:sldMkLst>
      </pc:sldChg>
      <pc:sldChg chg="del">
        <pc:chgData name="Hoffman, Peter" userId="673cee94-26bd-4c2a-ab82-1b3669e2f049" providerId="ADAL" clId="{B3A0AE56-1FDA-478E-9809-2EB1CE9BD23E}" dt="2024-03-06T22:13:28.077" v="67" actId="2696"/>
        <pc:sldMkLst>
          <pc:docMk/>
          <pc:sldMk cId="837026567" sldId="5270"/>
        </pc:sldMkLst>
      </pc:sldChg>
      <pc:sldChg chg="add">
        <pc:chgData name="Hoffman, Peter" userId="673cee94-26bd-4c2a-ab82-1b3669e2f049" providerId="ADAL" clId="{B3A0AE56-1FDA-478E-9809-2EB1CE9BD23E}" dt="2024-03-06T22:20:42.196" v="68"/>
        <pc:sldMkLst>
          <pc:docMk/>
          <pc:sldMk cId="0" sldId="5277"/>
        </pc:sldMkLst>
      </pc:sldChg>
    </pc:docChg>
  </pc:docChgLst>
  <pc:docChgLst>
    <pc:chgData name="Tribbett, Jessica" userId="S::tribbett_jessica@cde.state.co.us::b8af59d7-a86d-4166-a022-d856dc24c475" providerId="AD" clId="Web-{69B29F37-6089-91B0-E90F-576402018296}"/>
    <pc:docChg chg="addSld modSld">
      <pc:chgData name="Tribbett, Jessica" userId="S::tribbett_jessica@cde.state.co.us::b8af59d7-a86d-4166-a022-d856dc24c475" providerId="AD" clId="Web-{69B29F37-6089-91B0-E90F-576402018296}" dt="2024-02-28T20:55:03.418" v="133"/>
      <pc:docMkLst>
        <pc:docMk/>
      </pc:docMkLst>
      <pc:sldChg chg="modSp">
        <pc:chgData name="Tribbett, Jessica" userId="S::tribbett_jessica@cde.state.co.us::b8af59d7-a86d-4166-a022-d856dc24c475" providerId="AD" clId="Web-{69B29F37-6089-91B0-E90F-576402018296}" dt="2024-02-28T20:49:33.037" v="1" actId="20577"/>
        <pc:sldMkLst>
          <pc:docMk/>
          <pc:sldMk cId="462835190" sldId="4696"/>
        </pc:sldMkLst>
        <pc:spChg chg="mod">
          <ac:chgData name="Tribbett, Jessica" userId="S::tribbett_jessica@cde.state.co.us::b8af59d7-a86d-4166-a022-d856dc24c475" providerId="AD" clId="Web-{69B29F37-6089-91B0-E90F-576402018296}" dt="2024-02-28T20:49:33.037" v="1" actId="20577"/>
          <ac:spMkLst>
            <pc:docMk/>
            <pc:sldMk cId="462835190" sldId="4696"/>
            <ac:spMk id="7" creationId="{CF408478-E5B8-BD77-1C24-08FE8A7C6C4E}"/>
          </ac:spMkLst>
        </pc:spChg>
      </pc:sldChg>
      <pc:sldChg chg="addSp delSp modSp add replId">
        <pc:chgData name="Tribbett, Jessica" userId="S::tribbett_jessica@cde.state.co.us::b8af59d7-a86d-4166-a022-d856dc24c475" providerId="AD" clId="Web-{69B29F37-6089-91B0-E90F-576402018296}" dt="2024-02-28T20:55:03.418" v="133"/>
        <pc:sldMkLst>
          <pc:docMk/>
          <pc:sldMk cId="241811674" sldId="5257"/>
        </pc:sldMkLst>
        <pc:spChg chg="add del mod">
          <ac:chgData name="Tribbett, Jessica" userId="S::tribbett_jessica@cde.state.co.us::b8af59d7-a86d-4166-a022-d856dc24c475" providerId="AD" clId="Web-{69B29F37-6089-91B0-E90F-576402018296}" dt="2024-02-28T20:49:44.569" v="4"/>
          <ac:spMkLst>
            <pc:docMk/>
            <pc:sldMk cId="241811674" sldId="5257"/>
            <ac:spMk id="5" creationId="{3183AD50-2DAF-CDE8-A3A4-D5675E055741}"/>
          </ac:spMkLst>
        </pc:spChg>
        <pc:spChg chg="add mod">
          <ac:chgData name="Tribbett, Jessica" userId="S::tribbett_jessica@cde.state.co.us::b8af59d7-a86d-4166-a022-d856dc24c475" providerId="AD" clId="Web-{69B29F37-6089-91B0-E90F-576402018296}" dt="2024-02-28T20:51:55.665" v="33" actId="14100"/>
          <ac:spMkLst>
            <pc:docMk/>
            <pc:sldMk cId="241811674" sldId="5257"/>
            <ac:spMk id="9" creationId="{6163DE17-831B-82E4-8808-065EF6B52271}"/>
          </ac:spMkLst>
        </pc:spChg>
        <pc:spChg chg="add mod">
          <ac:chgData name="Tribbett, Jessica" userId="S::tribbett_jessica@cde.state.co.us::b8af59d7-a86d-4166-a022-d856dc24c475" providerId="AD" clId="Web-{69B29F37-6089-91B0-E90F-576402018296}" dt="2024-02-28T20:52:47.572" v="88" actId="20577"/>
          <ac:spMkLst>
            <pc:docMk/>
            <pc:sldMk cId="241811674" sldId="5257"/>
            <ac:spMk id="10" creationId="{BCE3446E-564B-C085-FFCB-44F682245CD9}"/>
          </ac:spMkLst>
        </pc:spChg>
        <pc:spChg chg="add mod">
          <ac:chgData name="Tribbett, Jessica" userId="S::tribbett_jessica@cde.state.co.us::b8af59d7-a86d-4166-a022-d856dc24c475" providerId="AD" clId="Web-{69B29F37-6089-91B0-E90F-576402018296}" dt="2024-02-28T20:53:55.120" v="95" actId="1076"/>
          <ac:spMkLst>
            <pc:docMk/>
            <pc:sldMk cId="241811674" sldId="5257"/>
            <ac:spMk id="12" creationId="{AEA12F35-BA12-8445-E899-B8E8ECEE740E}"/>
          </ac:spMkLst>
        </pc:spChg>
        <pc:spChg chg="add mod">
          <ac:chgData name="Tribbett, Jessica" userId="S::tribbett_jessica@cde.state.co.us::b8af59d7-a86d-4166-a022-d856dc24c475" providerId="AD" clId="Web-{69B29F37-6089-91B0-E90F-576402018296}" dt="2024-02-28T20:55:03.418" v="133"/>
          <ac:spMkLst>
            <pc:docMk/>
            <pc:sldMk cId="241811674" sldId="5257"/>
            <ac:spMk id="13" creationId="{F7FD0D19-88B3-6330-037C-2BC606482830}"/>
          </ac:spMkLst>
        </pc:spChg>
        <pc:graphicFrameChg chg="del">
          <ac:chgData name="Tribbett, Jessica" userId="S::tribbett_jessica@cde.state.co.us::b8af59d7-a86d-4166-a022-d856dc24c475" providerId="AD" clId="Web-{69B29F37-6089-91B0-E90F-576402018296}" dt="2024-02-28T20:49:38.865" v="3"/>
          <ac:graphicFrameMkLst>
            <pc:docMk/>
            <pc:sldMk cId="241811674" sldId="5257"/>
            <ac:graphicFrameMk id="7" creationId="{5922B40F-3676-A800-6D24-D501A18630B5}"/>
          </ac:graphicFrameMkLst>
        </pc:graphicFrameChg>
        <pc:picChg chg="add mod ord">
          <ac:chgData name="Tribbett, Jessica" userId="S::tribbett_jessica@cde.state.co.us::b8af59d7-a86d-4166-a022-d856dc24c475" providerId="AD" clId="Web-{69B29F37-6089-91B0-E90F-576402018296}" dt="2024-02-28T20:51:15.961" v="25" actId="1076"/>
          <ac:picMkLst>
            <pc:docMk/>
            <pc:sldMk cId="241811674" sldId="5257"/>
            <ac:picMk id="6" creationId="{CFD973DE-06C4-C707-404A-56FC40257722}"/>
          </ac:picMkLst>
        </pc:picChg>
      </pc:sldChg>
    </pc:docChg>
  </pc:docChgLst>
  <pc:docChgLst>
    <pc:chgData name="Rhodes, Tara" userId="S::rhodes_t@cde.state.co.us::566307b0-1e17-4826-87e1-0feb85a922f2" providerId="AD" clId="Web-{38FA9DB9-A548-1528-FCA6-55B735C358C3}"/>
    <pc:docChg chg="modSld">
      <pc:chgData name="Rhodes, Tara" userId="S::rhodes_t@cde.state.co.us::566307b0-1e17-4826-87e1-0feb85a922f2" providerId="AD" clId="Web-{38FA9DB9-A548-1528-FCA6-55B735C358C3}" dt="2024-03-06T23:23:05.214" v="100" actId="20577"/>
      <pc:docMkLst>
        <pc:docMk/>
      </pc:docMkLst>
      <pc:sldChg chg="modSp">
        <pc:chgData name="Rhodes, Tara" userId="S::rhodes_t@cde.state.co.us::566307b0-1e17-4826-87e1-0feb85a922f2" providerId="AD" clId="Web-{38FA9DB9-A548-1528-FCA6-55B735C358C3}" dt="2024-03-06T23:23:05.214" v="100" actId="20577"/>
        <pc:sldMkLst>
          <pc:docMk/>
          <pc:sldMk cId="539742569" sldId="5265"/>
        </pc:sldMkLst>
        <pc:spChg chg="mod">
          <ac:chgData name="Rhodes, Tara" userId="S::rhodes_t@cde.state.co.us::566307b0-1e17-4826-87e1-0feb85a922f2" providerId="AD" clId="Web-{38FA9DB9-A548-1528-FCA6-55B735C358C3}" dt="2024-03-06T23:23:05.214" v="100" actId="20577"/>
          <ac:spMkLst>
            <pc:docMk/>
            <pc:sldMk cId="539742569" sldId="5265"/>
            <ac:spMk id="3" creationId="{A03BBD54-23DA-8910-DAAD-BE5CE44177BF}"/>
          </ac:spMkLst>
        </pc:spChg>
      </pc:sldChg>
      <pc:sldChg chg="modSp">
        <pc:chgData name="Rhodes, Tara" userId="S::rhodes_t@cde.state.co.us::566307b0-1e17-4826-87e1-0feb85a922f2" providerId="AD" clId="Web-{38FA9DB9-A548-1528-FCA6-55B735C358C3}" dt="2024-03-06T23:21:01.009" v="18" actId="20577"/>
        <pc:sldMkLst>
          <pc:docMk/>
          <pc:sldMk cId="2391846386" sldId="5267"/>
        </pc:sldMkLst>
        <pc:spChg chg="mod">
          <ac:chgData name="Rhodes, Tara" userId="S::rhodes_t@cde.state.co.us::566307b0-1e17-4826-87e1-0feb85a922f2" providerId="AD" clId="Web-{38FA9DB9-A548-1528-FCA6-55B735C358C3}" dt="2024-03-06T23:19:47.336" v="15" actId="20577"/>
          <ac:spMkLst>
            <pc:docMk/>
            <pc:sldMk cId="2391846386" sldId="5267"/>
            <ac:spMk id="5" creationId="{16090404-24A0-71C9-022D-B9CB5C996079}"/>
          </ac:spMkLst>
        </pc:spChg>
        <pc:spChg chg="mod">
          <ac:chgData name="Rhodes, Tara" userId="S::rhodes_t@cde.state.co.us::566307b0-1e17-4826-87e1-0feb85a922f2" providerId="AD" clId="Web-{38FA9DB9-A548-1528-FCA6-55B735C358C3}" dt="2024-03-06T23:21:01.009" v="18" actId="20577"/>
          <ac:spMkLst>
            <pc:docMk/>
            <pc:sldMk cId="2391846386" sldId="5267"/>
            <ac:spMk id="6" creationId="{CBEDD4E6-CA33-93CD-6C5E-C6352B37FA1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3410932329111"/>
          <c:y val="6.8034336050717917E-2"/>
          <c:w val="0.3553178135341778"/>
          <c:h val="0.81412156806179026"/>
        </c:manualLayout>
      </c:layout>
      <c:pieChart>
        <c:varyColors val="1"/>
        <c:ser>
          <c:idx val="0"/>
          <c:order val="0"/>
          <c:tx>
            <c:strRef>
              <c:f>Sheet1!$B$1</c:f>
              <c:strCache>
                <c:ptCount val="1"/>
                <c:pt idx="0">
                  <c:v>Overall District Status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595-45B4-9112-341F2BA84995}"/>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DDBE-4D4C-816B-8270D324008C}"/>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DBE-4D4C-816B-8270D324008C}"/>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D595-45B4-9112-341F2BA84995}"/>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0-DDBE-4D4C-816B-8270D324008C}"/>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DBE-4D4C-816B-8270D32400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Certified</c:v>
                </c:pt>
                <c:pt idx="1">
                  <c:v>Ready to Certify</c:v>
                </c:pt>
                <c:pt idx="2">
                  <c:v>In Progress</c:v>
                </c:pt>
              </c:strCache>
            </c:strRef>
          </c:cat>
          <c:val>
            <c:numRef>
              <c:f>Sheet1!$B$2:$B$4</c:f>
              <c:numCache>
                <c:formatCode>0%</c:formatCode>
                <c:ptCount val="3"/>
                <c:pt idx="0">
                  <c:v>0.5053763440860215</c:v>
                </c:pt>
                <c:pt idx="1">
                  <c:v>9.6774193548387094E-2</c:v>
                </c:pt>
                <c:pt idx="2">
                  <c:v>0.39784946236559138</c:v>
                </c:pt>
              </c:numCache>
            </c:numRef>
          </c:val>
          <c:extLst>
            <c:ext xmlns:c16="http://schemas.microsoft.com/office/drawing/2014/chart" uri="{C3380CC4-5D6E-409C-BE32-E72D297353CC}">
              <c16:uniqueId val="{00000000-D595-45B4-9112-341F2BA8499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22195-2F40-4252-9EA0-0354CF9F71BF}" type="doc">
      <dgm:prSet loTypeId="urn:microsoft.com/office/officeart/2005/8/layout/process1" loCatId="process" qsTypeId="urn:microsoft.com/office/officeart/2005/8/quickstyle/simple4" qsCatId="simple" csTypeId="urn:microsoft.com/office/officeart/2005/8/colors/accent2_3" csCatId="accent2" phldr="1"/>
      <dgm:spPr/>
    </dgm:pt>
    <dgm:pt modelId="{58CCC8EC-9A36-4FE1-AD0F-43C7FEC93E93}">
      <dgm:prSet phldrT="[Text]"/>
      <dgm:spPr/>
      <dgm:t>
        <a:bodyPr/>
        <a:lstStyle/>
        <a:p>
          <a:r>
            <a:rPr lang="en-US" dirty="0"/>
            <a:t>Utilize file layout to start building collection</a:t>
          </a:r>
        </a:p>
      </dgm:t>
    </dgm:pt>
    <dgm:pt modelId="{6B546E7F-FE12-4883-8E86-FB3AB72DF6A4}" type="parTrans" cxnId="{1522196E-F095-4D77-A1D6-9B7AF96C3234}">
      <dgm:prSet/>
      <dgm:spPr/>
      <dgm:t>
        <a:bodyPr/>
        <a:lstStyle/>
        <a:p>
          <a:endParaRPr lang="en-US"/>
        </a:p>
      </dgm:t>
    </dgm:pt>
    <dgm:pt modelId="{7941F635-03CE-4F5E-85C1-324E7B110084}" type="sibTrans" cxnId="{1522196E-F095-4D77-A1D6-9B7AF96C3234}">
      <dgm:prSet/>
      <dgm:spPr/>
      <dgm:t>
        <a:bodyPr/>
        <a:lstStyle/>
        <a:p>
          <a:endParaRPr lang="en-US"/>
        </a:p>
      </dgm:t>
    </dgm:pt>
    <dgm:pt modelId="{B11818D4-4999-4F5D-9608-2A95A0A8602C}">
      <dgm:prSet phldrT="[Text]"/>
      <dgm:spPr/>
      <dgm:t>
        <a:bodyPr/>
        <a:lstStyle/>
        <a:p>
          <a:r>
            <a:rPr lang="en-US" dirty="0"/>
            <a:t>Verify current student enrollment for missing information and up to date eligibility</a:t>
          </a:r>
        </a:p>
      </dgm:t>
    </dgm:pt>
    <dgm:pt modelId="{C0347F9D-FF7C-4BCC-9F98-FD9FFEB86B75}" type="parTrans" cxnId="{717E4F68-E6BA-4AFC-9721-61DE8D478945}">
      <dgm:prSet/>
      <dgm:spPr/>
      <dgm:t>
        <a:bodyPr/>
        <a:lstStyle/>
        <a:p>
          <a:endParaRPr lang="en-US"/>
        </a:p>
      </dgm:t>
    </dgm:pt>
    <dgm:pt modelId="{D7D0DF71-AEA0-45C9-BC2C-BD9323B836CA}" type="sibTrans" cxnId="{717E4F68-E6BA-4AFC-9721-61DE8D478945}">
      <dgm:prSet/>
      <dgm:spPr/>
      <dgm:t>
        <a:bodyPr/>
        <a:lstStyle/>
        <a:p>
          <a:endParaRPr lang="en-US"/>
        </a:p>
      </dgm:t>
    </dgm:pt>
    <dgm:pt modelId="{5999816D-3AD8-42FA-8D70-7D39ACF324E0}">
      <dgm:prSet phldrT="[Text]"/>
      <dgm:spPr/>
      <dgm:t>
        <a:bodyPr/>
        <a:lstStyle/>
        <a:p>
          <a:r>
            <a:rPr lang="en-US" dirty="0"/>
            <a:t>Submit student data in data pipeline</a:t>
          </a:r>
        </a:p>
      </dgm:t>
    </dgm:pt>
    <dgm:pt modelId="{7110699E-977B-4FD0-983A-186AB95E4326}" type="parTrans" cxnId="{D679CB97-428E-4AB9-86F9-3ECB0BC390E0}">
      <dgm:prSet/>
      <dgm:spPr/>
      <dgm:t>
        <a:bodyPr/>
        <a:lstStyle/>
        <a:p>
          <a:endParaRPr lang="en-US"/>
        </a:p>
      </dgm:t>
    </dgm:pt>
    <dgm:pt modelId="{157FC75A-1EDC-4F57-8426-CD99B4A9933B}" type="sibTrans" cxnId="{D679CB97-428E-4AB9-86F9-3ECB0BC390E0}">
      <dgm:prSet/>
      <dgm:spPr/>
      <dgm:t>
        <a:bodyPr/>
        <a:lstStyle/>
        <a:p>
          <a:endParaRPr lang="en-US"/>
        </a:p>
      </dgm:t>
    </dgm:pt>
    <dgm:pt modelId="{92C128B3-3DC1-4E59-99D2-416BB51F2C32}" type="pres">
      <dgm:prSet presAssocID="{90722195-2F40-4252-9EA0-0354CF9F71BF}" presName="Name0" presStyleCnt="0">
        <dgm:presLayoutVars>
          <dgm:dir/>
          <dgm:resizeHandles val="exact"/>
        </dgm:presLayoutVars>
      </dgm:prSet>
      <dgm:spPr/>
    </dgm:pt>
    <dgm:pt modelId="{B6EC11A1-B642-4697-96E1-61710E129359}" type="pres">
      <dgm:prSet presAssocID="{58CCC8EC-9A36-4FE1-AD0F-43C7FEC93E93}" presName="node" presStyleLbl="node1" presStyleIdx="0" presStyleCnt="3">
        <dgm:presLayoutVars>
          <dgm:bulletEnabled val="1"/>
        </dgm:presLayoutVars>
      </dgm:prSet>
      <dgm:spPr/>
    </dgm:pt>
    <dgm:pt modelId="{74A63D72-242F-4BE7-9DC4-63B631BF20CD}" type="pres">
      <dgm:prSet presAssocID="{7941F635-03CE-4F5E-85C1-324E7B110084}" presName="sibTrans" presStyleLbl="sibTrans2D1" presStyleIdx="0" presStyleCnt="2"/>
      <dgm:spPr/>
    </dgm:pt>
    <dgm:pt modelId="{5E0F9981-E178-45CF-903D-4CF504F6F090}" type="pres">
      <dgm:prSet presAssocID="{7941F635-03CE-4F5E-85C1-324E7B110084}" presName="connectorText" presStyleLbl="sibTrans2D1" presStyleIdx="0" presStyleCnt="2"/>
      <dgm:spPr/>
    </dgm:pt>
    <dgm:pt modelId="{2D51AEF2-5F39-47DC-B90F-8F9967E9A920}" type="pres">
      <dgm:prSet presAssocID="{B11818D4-4999-4F5D-9608-2A95A0A8602C}" presName="node" presStyleLbl="node1" presStyleIdx="1" presStyleCnt="3">
        <dgm:presLayoutVars>
          <dgm:bulletEnabled val="1"/>
        </dgm:presLayoutVars>
      </dgm:prSet>
      <dgm:spPr/>
    </dgm:pt>
    <dgm:pt modelId="{B901DB5A-67FD-4E5B-9039-89CBF4825C60}" type="pres">
      <dgm:prSet presAssocID="{D7D0DF71-AEA0-45C9-BC2C-BD9323B836CA}" presName="sibTrans" presStyleLbl="sibTrans2D1" presStyleIdx="1" presStyleCnt="2"/>
      <dgm:spPr/>
    </dgm:pt>
    <dgm:pt modelId="{0FDCF99F-3E0F-4A1E-B823-F1E1C11611E6}" type="pres">
      <dgm:prSet presAssocID="{D7D0DF71-AEA0-45C9-BC2C-BD9323B836CA}" presName="connectorText" presStyleLbl="sibTrans2D1" presStyleIdx="1" presStyleCnt="2"/>
      <dgm:spPr/>
    </dgm:pt>
    <dgm:pt modelId="{9A903758-2E7E-4A21-B3A2-E29D0B5F9AE3}" type="pres">
      <dgm:prSet presAssocID="{5999816D-3AD8-42FA-8D70-7D39ACF324E0}" presName="node" presStyleLbl="node1" presStyleIdx="2" presStyleCnt="3">
        <dgm:presLayoutVars>
          <dgm:bulletEnabled val="1"/>
        </dgm:presLayoutVars>
      </dgm:prSet>
      <dgm:spPr/>
    </dgm:pt>
  </dgm:ptLst>
  <dgm:cxnLst>
    <dgm:cxn modelId="{717E4F68-E6BA-4AFC-9721-61DE8D478945}" srcId="{90722195-2F40-4252-9EA0-0354CF9F71BF}" destId="{B11818D4-4999-4F5D-9608-2A95A0A8602C}" srcOrd="1" destOrd="0" parTransId="{C0347F9D-FF7C-4BCC-9F98-FD9FFEB86B75}" sibTransId="{D7D0DF71-AEA0-45C9-BC2C-BD9323B836CA}"/>
    <dgm:cxn modelId="{7BEB096B-DC15-4D10-BF49-DE73166C965C}" type="presOf" srcId="{D7D0DF71-AEA0-45C9-BC2C-BD9323B836CA}" destId="{B901DB5A-67FD-4E5B-9039-89CBF4825C60}" srcOrd="0" destOrd="0" presId="urn:microsoft.com/office/officeart/2005/8/layout/process1"/>
    <dgm:cxn modelId="{1522196E-F095-4D77-A1D6-9B7AF96C3234}" srcId="{90722195-2F40-4252-9EA0-0354CF9F71BF}" destId="{58CCC8EC-9A36-4FE1-AD0F-43C7FEC93E93}" srcOrd="0" destOrd="0" parTransId="{6B546E7F-FE12-4883-8E86-FB3AB72DF6A4}" sibTransId="{7941F635-03CE-4F5E-85C1-324E7B110084}"/>
    <dgm:cxn modelId="{6A18BB70-73D9-4C04-ACAE-871CB3E815DF}" type="presOf" srcId="{D7D0DF71-AEA0-45C9-BC2C-BD9323B836CA}" destId="{0FDCF99F-3E0F-4A1E-B823-F1E1C11611E6}" srcOrd="1" destOrd="0" presId="urn:microsoft.com/office/officeart/2005/8/layout/process1"/>
    <dgm:cxn modelId="{D679CB97-428E-4AB9-86F9-3ECB0BC390E0}" srcId="{90722195-2F40-4252-9EA0-0354CF9F71BF}" destId="{5999816D-3AD8-42FA-8D70-7D39ACF324E0}" srcOrd="2" destOrd="0" parTransId="{7110699E-977B-4FD0-983A-186AB95E4326}" sibTransId="{157FC75A-1EDC-4F57-8426-CD99B4A9933B}"/>
    <dgm:cxn modelId="{95A998AD-44E2-40CE-A5A9-A1B4B2AA55F5}" type="presOf" srcId="{7941F635-03CE-4F5E-85C1-324E7B110084}" destId="{74A63D72-242F-4BE7-9DC4-63B631BF20CD}" srcOrd="0" destOrd="0" presId="urn:microsoft.com/office/officeart/2005/8/layout/process1"/>
    <dgm:cxn modelId="{E6EC20B9-43B4-400F-BC50-39D3D46DFFE2}" type="presOf" srcId="{7941F635-03CE-4F5E-85C1-324E7B110084}" destId="{5E0F9981-E178-45CF-903D-4CF504F6F090}" srcOrd="1" destOrd="0" presId="urn:microsoft.com/office/officeart/2005/8/layout/process1"/>
    <dgm:cxn modelId="{41DDA1C1-5BF6-4370-A882-E0DCDC5F46F8}" type="presOf" srcId="{58CCC8EC-9A36-4FE1-AD0F-43C7FEC93E93}" destId="{B6EC11A1-B642-4697-96E1-61710E129359}" srcOrd="0" destOrd="0" presId="urn:microsoft.com/office/officeart/2005/8/layout/process1"/>
    <dgm:cxn modelId="{E28B9BD4-78B0-4B17-8FAB-1F356343C3EA}" type="presOf" srcId="{B11818D4-4999-4F5D-9608-2A95A0A8602C}" destId="{2D51AEF2-5F39-47DC-B90F-8F9967E9A920}" srcOrd="0" destOrd="0" presId="urn:microsoft.com/office/officeart/2005/8/layout/process1"/>
    <dgm:cxn modelId="{282DF6EC-F148-4B95-85EC-4F4EF851C946}" type="presOf" srcId="{90722195-2F40-4252-9EA0-0354CF9F71BF}" destId="{92C128B3-3DC1-4E59-99D2-416BB51F2C32}" srcOrd="0" destOrd="0" presId="urn:microsoft.com/office/officeart/2005/8/layout/process1"/>
    <dgm:cxn modelId="{A1BBD6FB-773C-41CC-99EA-BE49FCC008D8}" type="presOf" srcId="{5999816D-3AD8-42FA-8D70-7D39ACF324E0}" destId="{9A903758-2E7E-4A21-B3A2-E29D0B5F9AE3}" srcOrd="0" destOrd="0" presId="urn:microsoft.com/office/officeart/2005/8/layout/process1"/>
    <dgm:cxn modelId="{8E8E9338-B8D6-42E8-864A-A0E31AC75F81}" type="presParOf" srcId="{92C128B3-3DC1-4E59-99D2-416BB51F2C32}" destId="{B6EC11A1-B642-4697-96E1-61710E129359}" srcOrd="0" destOrd="0" presId="urn:microsoft.com/office/officeart/2005/8/layout/process1"/>
    <dgm:cxn modelId="{B6D3B4C3-91D5-4D28-98DD-1A6C80453377}" type="presParOf" srcId="{92C128B3-3DC1-4E59-99D2-416BB51F2C32}" destId="{74A63D72-242F-4BE7-9DC4-63B631BF20CD}" srcOrd="1" destOrd="0" presId="urn:microsoft.com/office/officeart/2005/8/layout/process1"/>
    <dgm:cxn modelId="{93B5FCF7-21B0-4B54-B02C-5F1A63AE2ACA}" type="presParOf" srcId="{74A63D72-242F-4BE7-9DC4-63B631BF20CD}" destId="{5E0F9981-E178-45CF-903D-4CF504F6F090}" srcOrd="0" destOrd="0" presId="urn:microsoft.com/office/officeart/2005/8/layout/process1"/>
    <dgm:cxn modelId="{D34CFC2B-FB87-4129-8B64-4FF2533CBD24}" type="presParOf" srcId="{92C128B3-3DC1-4E59-99D2-416BB51F2C32}" destId="{2D51AEF2-5F39-47DC-B90F-8F9967E9A920}" srcOrd="2" destOrd="0" presId="urn:microsoft.com/office/officeart/2005/8/layout/process1"/>
    <dgm:cxn modelId="{D5D8120E-1A50-46EA-BBF6-A0DB73DE58C4}" type="presParOf" srcId="{92C128B3-3DC1-4E59-99D2-416BB51F2C32}" destId="{B901DB5A-67FD-4E5B-9039-89CBF4825C60}" srcOrd="3" destOrd="0" presId="urn:microsoft.com/office/officeart/2005/8/layout/process1"/>
    <dgm:cxn modelId="{C9D74C00-CD40-45D5-9072-92DE195D0E01}" type="presParOf" srcId="{B901DB5A-67FD-4E5B-9039-89CBF4825C60}" destId="{0FDCF99F-3E0F-4A1E-B823-F1E1C11611E6}" srcOrd="0" destOrd="0" presId="urn:microsoft.com/office/officeart/2005/8/layout/process1"/>
    <dgm:cxn modelId="{9487FC21-DCEC-41CD-92EC-08411A5A5B3C}" type="presParOf" srcId="{92C128B3-3DC1-4E59-99D2-416BB51F2C32}" destId="{9A903758-2E7E-4A21-B3A2-E29D0B5F9AE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4" qsCatId="simple" csTypeId="urn:microsoft.com/office/officeart/2005/8/colors/accent2_2" csCatId="accent2" phldr="1"/>
      <dgm:spPr/>
      <dgm:t>
        <a:bodyPr/>
        <a:lstStyle/>
        <a:p>
          <a:endParaRPr lang="en-US"/>
        </a:p>
      </dgm:t>
    </dgm:pt>
    <dgm:pt modelId="{BE459BBA-E698-4FA5-87E2-098E1C06C863}">
      <dgm:prSet/>
      <dgm:spPr/>
      <dgm:t>
        <a:bodyPr/>
        <a:lstStyle/>
        <a:p>
          <a:r>
            <a:rPr lang="en-US" dirty="0"/>
            <a:t>LAMs, please review your district’s list of data pipeline users. </a:t>
          </a:r>
        </a:p>
        <a:p>
          <a:r>
            <a:rPr lang="en-US" dirty="0"/>
            <a:t>Remove staff who have left your district.</a:t>
          </a:r>
        </a:p>
        <a:p>
          <a:r>
            <a:rPr lang="en-US" dirty="0"/>
            <a:t>Ensure appropriate staff are assigned to Spring </a:t>
          </a:r>
          <a:r>
            <a:rPr lang="en-US"/>
            <a:t>data collections.</a:t>
          </a:r>
          <a:endParaRPr lang="en-US" dirty="0"/>
        </a:p>
      </dgm:t>
    </dgm:pt>
    <dgm:pt modelId="{3391E224-7EBB-473D-AFBB-BB2980217435}" type="sibTrans" cxnId="{A4806C9E-9092-4B2B-80C0-4C9FADC937D1}">
      <dgm:prSet/>
      <dgm:spPr/>
      <dgm:t>
        <a:bodyPr/>
        <a:lstStyle/>
        <a:p>
          <a:endParaRPr lang="en-US"/>
        </a:p>
      </dgm:t>
    </dgm:pt>
    <dgm:pt modelId="{0F34BDF1-1B81-452C-96CB-66D2421CA27A}" type="parTrans" cxnId="{A4806C9E-9092-4B2B-80C0-4C9FADC937D1}">
      <dgm:prSet/>
      <dgm:spPr/>
      <dgm:t>
        <a:bodyPr/>
        <a:lstStyle/>
        <a:p>
          <a:endParaRPr lang="en-US"/>
        </a:p>
      </dgm:t>
    </dgm:pt>
    <dgm:pt modelId="{15DF3956-9CAC-401D-9E5D-4A205C7B39A7}">
      <dgm:prSet/>
      <dgm:spPr/>
      <dgm:t>
        <a:bodyPr/>
        <a:lstStyle/>
        <a:p>
          <a:r>
            <a:rPr lang="en-US" b="1" i="1"/>
            <a:t>Next Town Hall will be March 14</a:t>
          </a:r>
          <a:r>
            <a:rPr lang="en-US" b="1" i="1" baseline="30000"/>
            <a:t>th</a:t>
          </a:r>
          <a:r>
            <a:rPr lang="en-US" b="1" i="1"/>
            <a:t> </a:t>
          </a:r>
          <a:endParaRPr lang="en-US" b="1"/>
        </a:p>
      </dgm:t>
    </dgm:pt>
    <dgm:pt modelId="{CB6A2567-1BFE-4069-A6AB-1E35A00B22E0}" type="sibTrans" cxnId="{C65DD457-510B-4077-B282-C50B9FC1638D}">
      <dgm:prSet/>
      <dgm:spPr/>
      <dgm:t>
        <a:bodyPr/>
        <a:lstStyle/>
        <a:p>
          <a:endParaRPr lang="en-US"/>
        </a:p>
      </dgm:t>
    </dgm:pt>
    <dgm:pt modelId="{CBFBBCD4-1075-422A-9D1F-13927E04803F}" type="parTrans" cxnId="{C65DD457-510B-4077-B282-C50B9FC1638D}">
      <dgm:prSet/>
      <dgm:spPr/>
      <dgm:t>
        <a:bodyPr/>
        <a:lstStyle/>
        <a:p>
          <a:endParaRPr lang="en-US"/>
        </a:p>
      </dgm:t>
    </dgm:pt>
    <dgm:pt modelId="{A27EBFE3-46D8-4E53-A528-987CBA9B6175}" type="pres">
      <dgm:prSet presAssocID="{F012D412-9CAF-428A-A29D-8BA009103520}" presName="Name0" presStyleCnt="0">
        <dgm:presLayoutVars>
          <dgm:dir/>
          <dgm:animLvl val="lvl"/>
          <dgm:resizeHandles val="exact"/>
        </dgm:presLayoutVars>
      </dgm:prSet>
      <dgm:spPr/>
    </dgm:pt>
    <dgm:pt modelId="{21C7339A-A0B0-44FF-B31D-362D10B1C66E}" type="pres">
      <dgm:prSet presAssocID="{15DF3956-9CAC-401D-9E5D-4A205C7B39A7}" presName="boxAndChildren" presStyleCnt="0"/>
      <dgm:spPr/>
    </dgm:pt>
    <dgm:pt modelId="{416C207E-2A9C-4A52-990D-10CCCB899088}" type="pres">
      <dgm:prSet presAssocID="{15DF3956-9CAC-401D-9E5D-4A205C7B39A7}" presName="parentTextBox" presStyleLbl="alignNode1" presStyleIdx="0" presStyleCnt="1"/>
      <dgm:spPr/>
    </dgm:pt>
    <dgm:pt modelId="{6633D533-671D-4839-9786-092F42760418}" type="pres">
      <dgm:prSet presAssocID="{15DF3956-9CAC-401D-9E5D-4A205C7B39A7}" presName="descendantBox" presStyleLbl="bgAccFollowNode1" presStyleIdx="0" presStyleCnt="1"/>
      <dgm:spPr/>
    </dgm:pt>
  </dgm:ptLst>
  <dgm:cxnLst>
    <dgm:cxn modelId="{1D3BCD38-2AA5-4C52-AB32-22D5906A8609}" type="presOf" srcId="{15DF3956-9CAC-401D-9E5D-4A205C7B39A7}" destId="{416C207E-2A9C-4A52-990D-10CCCB899088}"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A0EB1AD8-C586-45FE-A756-600A936C4418}" type="presOf" srcId="{BE459BBA-E698-4FA5-87E2-098E1C06C863}" destId="{6633D533-671D-4839-9786-092F42760418}" srcOrd="0" destOrd="0" presId="urn:microsoft.com/office/officeart/2016/7/layout/VerticalDownArrowProcess"/>
    <dgm:cxn modelId="{89E4BFE1-D2B1-4F6D-9B92-9EF9638489D2}" type="presOf" srcId="{F012D412-9CAF-428A-A29D-8BA009103520}" destId="{A27EBFE3-46D8-4E53-A528-987CBA9B6175}" srcOrd="0" destOrd="0" presId="urn:microsoft.com/office/officeart/2016/7/layout/VerticalDownArrowProcess"/>
    <dgm:cxn modelId="{7160CB3A-86E2-41E1-9010-1CE1BD4F6BDE}" type="presParOf" srcId="{A27EBFE3-46D8-4E53-A528-987CBA9B6175}" destId="{21C7339A-A0B0-44FF-B31D-362D10B1C66E}" srcOrd="0" destOrd="0" presId="urn:microsoft.com/office/officeart/2016/7/layout/VerticalDownArrowProcess"/>
    <dgm:cxn modelId="{B72026C7-F01A-4AC9-AA0D-1639029FC534}" type="presParOf" srcId="{21C7339A-A0B0-44FF-B31D-362D10B1C66E}" destId="{416C207E-2A9C-4A52-990D-10CCCB899088}" srcOrd="0" destOrd="0" presId="urn:microsoft.com/office/officeart/2016/7/layout/VerticalDownArrowProcess"/>
    <dgm:cxn modelId="{04FA5308-32DC-461C-93BD-2AA32D6B442D}" type="presParOf" srcId="{21C7339A-A0B0-44FF-B31D-362D10B1C66E}" destId="{6633D533-671D-4839-9786-092F42760418}" srcOrd="1"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1A1-B642-4697-96E1-61710E129359}">
      <dsp:nvSpPr>
        <dsp:cNvPr id="0" name=""/>
        <dsp:cNvSpPr/>
      </dsp:nvSpPr>
      <dsp:spPr>
        <a:xfrm>
          <a:off x="9300" y="404275"/>
          <a:ext cx="2779914" cy="1667948"/>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Utilize file layout to start building collection</a:t>
          </a:r>
        </a:p>
      </dsp:txBody>
      <dsp:txXfrm>
        <a:off x="58153" y="453128"/>
        <a:ext cx="2682208" cy="1570242"/>
      </dsp:txXfrm>
    </dsp:sp>
    <dsp:sp modelId="{74A63D72-242F-4BE7-9DC4-63B631BF20CD}">
      <dsp:nvSpPr>
        <dsp:cNvPr id="0" name=""/>
        <dsp:cNvSpPr/>
      </dsp:nvSpPr>
      <dsp:spPr>
        <a:xfrm>
          <a:off x="3067206" y="893540"/>
          <a:ext cx="589341" cy="689418"/>
        </a:xfrm>
        <a:prstGeom prst="rightArrow">
          <a:avLst>
            <a:gd name="adj1" fmla="val 60000"/>
            <a:gd name="adj2" fmla="val 50000"/>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067206" y="1031424"/>
        <a:ext cx="412539" cy="413650"/>
      </dsp:txXfrm>
    </dsp:sp>
    <dsp:sp modelId="{2D51AEF2-5F39-47DC-B90F-8F9967E9A920}">
      <dsp:nvSpPr>
        <dsp:cNvPr id="0" name=""/>
        <dsp:cNvSpPr/>
      </dsp:nvSpPr>
      <dsp:spPr>
        <a:xfrm>
          <a:off x="3901180" y="404275"/>
          <a:ext cx="2779914" cy="1667948"/>
        </a:xfrm>
        <a:prstGeom prst="roundRect">
          <a:avLst>
            <a:gd name="adj" fmla="val 10000"/>
          </a:avLst>
        </a:prstGeom>
        <a:gradFill rotWithShape="0">
          <a:gsLst>
            <a:gs pos="0">
              <a:schemeClr val="accent2">
                <a:shade val="80000"/>
                <a:hueOff val="-195540"/>
                <a:satOff val="-19759"/>
                <a:lumOff val="19791"/>
                <a:alphaOff val="0"/>
                <a:satMod val="103000"/>
                <a:lumMod val="102000"/>
                <a:tint val="94000"/>
              </a:schemeClr>
            </a:gs>
            <a:gs pos="50000">
              <a:schemeClr val="accent2">
                <a:shade val="80000"/>
                <a:hueOff val="-195540"/>
                <a:satOff val="-19759"/>
                <a:lumOff val="19791"/>
                <a:alphaOff val="0"/>
                <a:satMod val="110000"/>
                <a:lumMod val="100000"/>
                <a:shade val="100000"/>
              </a:schemeClr>
            </a:gs>
            <a:gs pos="100000">
              <a:schemeClr val="accent2">
                <a:shade val="80000"/>
                <a:hueOff val="-195540"/>
                <a:satOff val="-19759"/>
                <a:lumOff val="197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Verify current student enrollment for missing information and up to date eligibility</a:t>
          </a:r>
        </a:p>
      </dsp:txBody>
      <dsp:txXfrm>
        <a:off x="3950033" y="453128"/>
        <a:ext cx="2682208" cy="1570242"/>
      </dsp:txXfrm>
    </dsp:sp>
    <dsp:sp modelId="{B901DB5A-67FD-4E5B-9039-89CBF4825C60}">
      <dsp:nvSpPr>
        <dsp:cNvPr id="0" name=""/>
        <dsp:cNvSpPr/>
      </dsp:nvSpPr>
      <dsp:spPr>
        <a:xfrm>
          <a:off x="6959085" y="893540"/>
          <a:ext cx="589341" cy="689418"/>
        </a:xfrm>
        <a:prstGeom prst="rightArrow">
          <a:avLst>
            <a:gd name="adj1" fmla="val 60000"/>
            <a:gd name="adj2" fmla="val 50000"/>
          </a:avLst>
        </a:prstGeom>
        <a:gradFill rotWithShape="0">
          <a:gsLst>
            <a:gs pos="0">
              <a:schemeClr val="accent2">
                <a:shade val="90000"/>
                <a:hueOff val="-390946"/>
                <a:satOff val="-38981"/>
                <a:lumOff val="38170"/>
                <a:alphaOff val="0"/>
                <a:satMod val="103000"/>
                <a:lumMod val="102000"/>
                <a:tint val="94000"/>
              </a:schemeClr>
            </a:gs>
            <a:gs pos="50000">
              <a:schemeClr val="accent2">
                <a:shade val="90000"/>
                <a:hueOff val="-390946"/>
                <a:satOff val="-38981"/>
                <a:lumOff val="38170"/>
                <a:alphaOff val="0"/>
                <a:satMod val="110000"/>
                <a:lumMod val="100000"/>
                <a:shade val="100000"/>
              </a:schemeClr>
            </a:gs>
            <a:gs pos="100000">
              <a:schemeClr val="accent2">
                <a:shade val="90000"/>
                <a:hueOff val="-390946"/>
                <a:satOff val="-38981"/>
                <a:lumOff val="381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959085" y="1031424"/>
        <a:ext cx="412539" cy="413650"/>
      </dsp:txXfrm>
    </dsp:sp>
    <dsp:sp modelId="{9A903758-2E7E-4A21-B3A2-E29D0B5F9AE3}">
      <dsp:nvSpPr>
        <dsp:cNvPr id="0" name=""/>
        <dsp:cNvSpPr/>
      </dsp:nvSpPr>
      <dsp:spPr>
        <a:xfrm>
          <a:off x="7793060" y="404275"/>
          <a:ext cx="2779914" cy="1667948"/>
        </a:xfrm>
        <a:prstGeom prst="roundRect">
          <a:avLst>
            <a:gd name="adj" fmla="val 10000"/>
          </a:avLst>
        </a:prstGeom>
        <a:gradFill rotWithShape="0">
          <a:gsLst>
            <a:gs pos="0">
              <a:schemeClr val="accent2">
                <a:shade val="80000"/>
                <a:hueOff val="-391079"/>
                <a:satOff val="-39517"/>
                <a:lumOff val="39581"/>
                <a:alphaOff val="0"/>
                <a:satMod val="103000"/>
                <a:lumMod val="102000"/>
                <a:tint val="94000"/>
              </a:schemeClr>
            </a:gs>
            <a:gs pos="50000">
              <a:schemeClr val="accent2">
                <a:shade val="80000"/>
                <a:hueOff val="-391079"/>
                <a:satOff val="-39517"/>
                <a:lumOff val="39581"/>
                <a:alphaOff val="0"/>
                <a:satMod val="110000"/>
                <a:lumMod val="100000"/>
                <a:shade val="100000"/>
              </a:schemeClr>
            </a:gs>
            <a:gs pos="100000">
              <a:schemeClr val="accent2">
                <a:shade val="80000"/>
                <a:hueOff val="-391079"/>
                <a:satOff val="-39517"/>
                <a:lumOff val="395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Submit student data in data pipeline</a:t>
          </a:r>
        </a:p>
      </dsp:txBody>
      <dsp:txXfrm>
        <a:off x="7841913" y="453128"/>
        <a:ext cx="2682208" cy="1570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C207E-2A9C-4A52-990D-10CCCB899088}">
      <dsp:nvSpPr>
        <dsp:cNvPr id="0" name=""/>
        <dsp:cNvSpPr/>
      </dsp:nvSpPr>
      <dsp:spPr>
        <a:xfrm>
          <a:off x="0" y="0"/>
          <a:ext cx="1348340" cy="43513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5894" tIns="234696" rIns="95894" bIns="234696" numCol="1" spcCol="1270" anchor="ctr" anchorCtr="0">
          <a:noAutofit/>
        </a:bodyPr>
        <a:lstStyle/>
        <a:p>
          <a:pPr marL="0" lvl="0" indent="0" algn="ctr" defTabSz="1466850">
            <a:lnSpc>
              <a:spcPct val="90000"/>
            </a:lnSpc>
            <a:spcBef>
              <a:spcPct val="0"/>
            </a:spcBef>
            <a:spcAft>
              <a:spcPct val="35000"/>
            </a:spcAft>
            <a:buNone/>
          </a:pPr>
          <a:r>
            <a:rPr lang="en-US" sz="3300" b="1" i="1" kern="1200"/>
            <a:t>Next Town Hall will be March 14</a:t>
          </a:r>
          <a:r>
            <a:rPr lang="en-US" sz="3300" b="1" i="1" kern="1200" baseline="30000"/>
            <a:t>th</a:t>
          </a:r>
          <a:r>
            <a:rPr lang="en-US" sz="3300" b="1" i="1" kern="1200"/>
            <a:t> </a:t>
          </a:r>
          <a:endParaRPr lang="en-US" sz="3300" b="1" kern="1200"/>
        </a:p>
      </dsp:txBody>
      <dsp:txXfrm>
        <a:off x="0" y="0"/>
        <a:ext cx="1348340" cy="4351338"/>
      </dsp:txXfrm>
    </dsp:sp>
    <dsp:sp modelId="{6633D533-671D-4839-9786-092F42760418}">
      <dsp:nvSpPr>
        <dsp:cNvPr id="0" name=""/>
        <dsp:cNvSpPr/>
      </dsp:nvSpPr>
      <dsp:spPr>
        <a:xfrm>
          <a:off x="1348340" y="0"/>
          <a:ext cx="4045020" cy="4351338"/>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052" tIns="304800" rIns="82052" bIns="304800" numCol="1" spcCol="1270" anchor="ctr" anchorCtr="0">
          <a:noAutofit/>
        </a:bodyPr>
        <a:lstStyle/>
        <a:p>
          <a:pPr marL="0" lvl="0" indent="0" algn="l" defTabSz="1066800">
            <a:lnSpc>
              <a:spcPct val="90000"/>
            </a:lnSpc>
            <a:spcBef>
              <a:spcPct val="0"/>
            </a:spcBef>
            <a:spcAft>
              <a:spcPct val="35000"/>
            </a:spcAft>
            <a:buNone/>
          </a:pPr>
          <a:r>
            <a:rPr lang="en-US" sz="2400" kern="1200" dirty="0"/>
            <a:t>LAMs, please review your district’s list of data pipeline users. </a:t>
          </a:r>
        </a:p>
        <a:p>
          <a:pPr marL="0" lvl="0" indent="0" algn="l" defTabSz="1066800">
            <a:lnSpc>
              <a:spcPct val="90000"/>
            </a:lnSpc>
            <a:spcBef>
              <a:spcPct val="0"/>
            </a:spcBef>
            <a:spcAft>
              <a:spcPct val="35000"/>
            </a:spcAft>
            <a:buNone/>
          </a:pPr>
          <a:r>
            <a:rPr lang="en-US" sz="2400" kern="1200" dirty="0"/>
            <a:t>Remove staff who have left your district.</a:t>
          </a:r>
        </a:p>
        <a:p>
          <a:pPr marL="0" lvl="0" indent="0" algn="l" defTabSz="1066800">
            <a:lnSpc>
              <a:spcPct val="90000"/>
            </a:lnSpc>
            <a:spcBef>
              <a:spcPct val="0"/>
            </a:spcBef>
            <a:spcAft>
              <a:spcPct val="35000"/>
            </a:spcAft>
            <a:buNone/>
          </a:pPr>
          <a:r>
            <a:rPr lang="en-US" sz="2400" kern="1200" dirty="0"/>
            <a:t>Ensure appropriate staff are assigned to Spring </a:t>
          </a:r>
          <a:r>
            <a:rPr lang="en-US" sz="2400" kern="1200"/>
            <a:t>data collections.</a:t>
          </a:r>
          <a:endParaRPr lang="en-US" sz="2400" kern="1200" dirty="0"/>
        </a:p>
      </dsp:txBody>
      <dsp:txXfrm>
        <a:off x="1348340" y="0"/>
        <a:ext cx="4045020" cy="43513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67380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Summer Electronic Benefit Transfer (S-EBT) Program is a new, permanent federal program that helps ensure Colorado children can access adequate, healthy foods during summer break when school is out of session. </a:t>
            </a:r>
          </a:p>
          <a:p>
            <a:endParaRPr lang="en-US" dirty="0"/>
          </a:p>
          <a:p>
            <a:r>
              <a:rPr lang="en-US" dirty="0"/>
              <a:t>The program will go in to effect this summer, 2024, and families with school aged children that are eligible for free or reduced-priced school meals may receive $40/month ($120 total) per child during the summer months to purchase groceries. Funds will be placed on EBT cards and received via mail. This program will operate alongside the summer meals program. </a:t>
            </a:r>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266993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792B7-2FD3-C3A3-AC4F-F8645455D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51659-1203-8BCE-F2C6-EA2E2935E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03D5F-5F5D-9496-7FD0-1D624AEBBE0F}"/>
              </a:ext>
            </a:extLst>
          </p:cNvPr>
          <p:cNvSpPr>
            <a:spLocks noGrp="1"/>
          </p:cNvSpPr>
          <p:nvPr>
            <p:ph type="body" idx="1"/>
          </p:nvPr>
        </p:nvSpPr>
        <p:spPr/>
        <p:txBody>
          <a:bodyPr/>
          <a:lstStyle/>
          <a:p>
            <a:r>
              <a:rPr lang="en-US" dirty="0"/>
              <a:t>To ensure families receive these benefits, continue to encourage families to submit household income information and update their mailing address using your district’s communication channels this school year. Household income information may be collected through free and reduced lunch applications, a combo form or the Family Economic Data Survey (FEDS) form. </a:t>
            </a:r>
          </a:p>
          <a:p>
            <a:r>
              <a:rPr lang="en-US" dirty="0"/>
              <a:t>Make sure that </a:t>
            </a:r>
          </a:p>
        </p:txBody>
      </p:sp>
      <p:sp>
        <p:nvSpPr>
          <p:cNvPr id="4" name="Slide Number Placeholder 3">
            <a:extLst>
              <a:ext uri="{FF2B5EF4-FFF2-40B4-BE49-F238E27FC236}">
                <a16:creationId xmlns:a16="http://schemas.microsoft.com/office/drawing/2014/main" id="{8A0B9A16-20B1-2AA7-99D6-73710B93A8F0}"/>
              </a:ext>
            </a:extLst>
          </p:cNvPr>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338164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7B8EA-4301-1E2A-2010-1ECA2B0D5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7A699-86A4-A666-01DC-D52704969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60A5A-2682-B257-0ECD-11CAD76123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2A7152-0547-B0B8-2D9C-3B15D1C7829A}"/>
              </a:ext>
            </a:extLst>
          </p:cNvPr>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293889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122475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2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1311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3/7/2024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96" r:id="rId5"/>
    <p:sldLayoutId id="2147483701" r:id="rId6"/>
    <p:sldLayoutId id="2147483682" r:id="rId7"/>
    <p:sldLayoutId id="2147483698" r:id="rId8"/>
    <p:sldLayoutId id="2147483699" r:id="rId9"/>
    <p:sldLayoutId id="2147483702" r:id="rId10"/>
    <p:sldLayoutId id="2147483668" r:id="rId11"/>
    <p:sldLayoutId id="2147483690" r:id="rId12"/>
    <p:sldLayoutId id="2147483691" r:id="rId13"/>
    <p:sldLayoutId id="2147483692" r:id="rId14"/>
    <p:sldLayoutId id="2147483693" r:id="rId15"/>
    <p:sldLayoutId id="2147483694" r:id="rId16"/>
    <p:sldLayoutId id="2147483695" r:id="rId17"/>
    <p:sldLayoutId id="214748370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919750425?share=copy" TargetMode="External"/><Relationship Id="rId2" Type="http://schemas.openxmlformats.org/officeDocument/2006/relationships/hyperlink" Target="http://www.cde.state.co.us/datapipeline/per_access-ell" TargetMode="External"/><Relationship Id="rId1" Type="http://schemas.openxmlformats.org/officeDocument/2006/relationships/slideLayout" Target="../slideLayouts/slideLayout2.xml"/><Relationship Id="rId4" Type="http://schemas.openxmlformats.org/officeDocument/2006/relationships/hyperlink" Target="mailto:sbdsupport@cde.state.co.u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mailto:sbdsupport@cde.state.co.u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3.xml"/><Relationship Id="rId5" Type="http://schemas.openxmlformats.org/officeDocument/2006/relationships/hyperlink" Target="https://www.cde.state.co.us/idm/lamquickreferenceguide" TargetMode="External"/><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leg.colorado.gov/bills/sb23b-00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s-ebt@cde.state.co.u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s-ebt@cde.state.co.us" TargetMode="Externa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hyperlink" Target="mailto:s-ebt@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s-ebt@cde.state.co.us" TargetMode="External"/><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mailto:s-ebt@cde.state.co.us" TargetMode="External"/><Relationship Id="rId7" Type="http://schemas.openxmlformats.org/officeDocument/2006/relationships/image" Target="../media/image21.svg"/><Relationship Id="rId2" Type="http://schemas.openxmlformats.org/officeDocument/2006/relationships/hyperlink" Target="https://www.cde.state.co.us/nutrition/summerebtprogram" TargetMode="Externa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mailto:%20ReportCard@cde.state.co.us"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mailto:%20ReportCard@cde.state.co.us" TargetMode="External"/><Relationship Id="rId2" Type="http://schemas.openxmlformats.org/officeDocument/2006/relationships/hyperlink" Target="https://leg.colorado.gov/bills/hb21-1221"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mailto:ReportCard@cde.state.co.u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mailto:%20ReportCard@cde.state.co.u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per_report-march" TargetMode="External"/><Relationship Id="rId2" Type="http://schemas.openxmlformats.org/officeDocument/2006/relationships/hyperlink" Target="mailto:ReportCard@cde.state.co.us"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mailto:DirectoryData@cde.state.co.us" TargetMode="External"/><Relationship Id="rId2" Type="http://schemas.openxmlformats.org/officeDocument/2006/relationships/hyperlink" Target="https://www.cde.state.co.us/reducedacademiccalendar-approvalrequestfor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DirectoryData@cde.state.co.u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mailto:DirectoryData@cde.state.co.us"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mailto:DirectoryData@cde.state.co.us"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2.xml"/><Relationship Id="rId4" Type="http://schemas.openxmlformats.org/officeDocument/2006/relationships/hyperlink" Target="mailto:Attendance@cde.state.co.u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6.xm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datapipelinesnapshots-attendance" TargetMode="Externa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5.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pixabay.com/en/people-icon-three-circles-simple-1085695/" TargetMode="External"/><Relationship Id="rId9" Type="http://schemas.microsoft.com/office/2007/relationships/diagramDrawing" Target="../diagrams/drawing2.xml"/></Relationships>
</file>

<file path=ppt/slides/_rels/slide44.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26.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7.xml"/><Relationship Id="rId16" Type="http://schemas.openxmlformats.org/officeDocument/2006/relationships/hyperlink" Target="mailto:StudentOctober@cde.state.co.us" TargetMode="External"/><Relationship Id="rId1" Type="http://schemas.openxmlformats.org/officeDocument/2006/relationships/slideLayout" Target="../slideLayouts/slideLayout3.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27.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per_report-march" TargetMode="External"/><Relationship Id="rId2" Type="http://schemas.openxmlformats.org/officeDocument/2006/relationships/hyperlink" Target="https://www.cde.state.co.us/datapipeline/snap_hr"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per_access-ell" TargetMode="External"/><Relationship Id="rId4" Type="http://schemas.openxmlformats.org/officeDocument/2006/relationships/hyperlink" Target="https://www.cde.state.co.us/datapipeline/tsd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a:t>March 7, 2024</a:t>
            </a:r>
            <a:br>
              <a:rPr lang="en-US" sz="4800" dirty="0"/>
            </a:br>
            <a:r>
              <a:rPr lang="en-US" sz="4800" dirty="0"/>
              <a:t>Data Pipeline Town Hall</a:t>
            </a:r>
            <a:endParaRPr lang="en-US" dirty="0"/>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3D4C3-91C8-48F0-C50B-48A95678EE32}"/>
              </a:ext>
            </a:extLst>
          </p:cNvPr>
          <p:cNvSpPr>
            <a:spLocks noGrp="1"/>
          </p:cNvSpPr>
          <p:nvPr>
            <p:ph type="title"/>
          </p:nvPr>
        </p:nvSpPr>
        <p:spPr/>
        <p:txBody>
          <a:bodyPr/>
          <a:lstStyle/>
          <a:p>
            <a:r>
              <a:rPr lang="en-US"/>
              <a:t>Current Status</a:t>
            </a:r>
          </a:p>
        </p:txBody>
      </p:sp>
      <p:sp>
        <p:nvSpPr>
          <p:cNvPr id="6" name="Content Placeholder 5">
            <a:extLst>
              <a:ext uri="{FF2B5EF4-FFF2-40B4-BE49-F238E27FC236}">
                <a16:creationId xmlns:a16="http://schemas.microsoft.com/office/drawing/2014/main" id="{D2CCBAEC-4A80-177C-D324-3741DD2901BF}"/>
              </a:ext>
            </a:extLst>
          </p:cNvPr>
          <p:cNvSpPr>
            <a:spLocks noGrp="1"/>
          </p:cNvSpPr>
          <p:nvPr>
            <p:ph idx="1"/>
          </p:nvPr>
        </p:nvSpPr>
        <p:spPr/>
        <p:txBody>
          <a:bodyPr/>
          <a:lstStyle/>
          <a:p>
            <a:r>
              <a:rPr lang="en-US"/>
              <a:t>CRDC deadline extended until March 18</a:t>
            </a:r>
            <a:r>
              <a:rPr lang="en-US" baseline="30000"/>
              <a:t>th</a:t>
            </a:r>
            <a:endParaRPr lang="en-US"/>
          </a:p>
          <a:p>
            <a:r>
              <a:rPr lang="en-US"/>
              <a:t>Issues with their data system have been resolved</a:t>
            </a:r>
          </a:p>
          <a:p>
            <a:endParaRPr lang="en-US"/>
          </a:p>
          <a:p>
            <a:r>
              <a:rPr lang="en-US"/>
              <a:t>For questions or assistance with the collection process, please contact the CRDC Partner Support:</a:t>
            </a:r>
          </a:p>
          <a:p>
            <a:pPr marL="0" indent="0">
              <a:buNone/>
            </a:pPr>
            <a:endParaRPr lang="en-US"/>
          </a:p>
          <a:p>
            <a:pPr marL="0" indent="0" algn="ctr">
              <a:buNone/>
            </a:pPr>
            <a:r>
              <a:rPr lang="en-US" sz="2400"/>
              <a:t>CRDC Partner Support Center</a:t>
            </a:r>
          </a:p>
          <a:p>
            <a:pPr marL="0" indent="0" algn="ctr">
              <a:buNone/>
            </a:pPr>
            <a:r>
              <a:rPr lang="en-US" sz="2400"/>
              <a:t>Email: </a:t>
            </a:r>
            <a:r>
              <a:rPr lang="en-US" sz="2400">
                <a:hlinkClick r:id="rId2"/>
              </a:rPr>
              <a:t>CRDC@aemcorp.com</a:t>
            </a:r>
            <a:r>
              <a:rPr lang="en-US" sz="2400"/>
              <a:t>  </a:t>
            </a:r>
          </a:p>
          <a:p>
            <a:pPr marL="0" indent="0" algn="ctr">
              <a:buNone/>
            </a:pPr>
            <a:r>
              <a:rPr lang="en-US" sz="2400"/>
              <a:t>Phone: (855) 255-6901</a:t>
            </a:r>
          </a:p>
        </p:txBody>
      </p:sp>
      <p:sp>
        <p:nvSpPr>
          <p:cNvPr id="4" name="Slide Number Placeholder 3">
            <a:extLst>
              <a:ext uri="{FF2B5EF4-FFF2-40B4-BE49-F238E27FC236}">
                <a16:creationId xmlns:a16="http://schemas.microsoft.com/office/drawing/2014/main" id="{38F47177-1D4D-882D-BEEA-350CFE77E845}"/>
              </a:ext>
            </a:extLst>
          </p:cNvPr>
          <p:cNvSpPr>
            <a:spLocks noGrp="1"/>
          </p:cNvSpPr>
          <p:nvPr>
            <p:ph type="sldNum" sz="quarter" idx="12"/>
          </p:nvPr>
        </p:nvSpPr>
        <p:spPr/>
        <p:txBody>
          <a:bodyPr/>
          <a:lstStyle/>
          <a:p>
            <a:fld id="{C479D5F6-EDCB-402A-AC08-4943A1820E8F}" type="slidenum">
              <a:rPr lang="en-US" smtClean="0"/>
              <a:pPr/>
              <a:t>10</a:t>
            </a:fld>
            <a:endParaRPr lang="en-US"/>
          </a:p>
        </p:txBody>
      </p:sp>
      <p:sp>
        <p:nvSpPr>
          <p:cNvPr id="7" name="Content Placeholder 6">
            <a:extLst>
              <a:ext uri="{FF2B5EF4-FFF2-40B4-BE49-F238E27FC236}">
                <a16:creationId xmlns:a16="http://schemas.microsoft.com/office/drawing/2014/main" id="{4E47F162-4604-187B-4474-765EA032C1A7}"/>
              </a:ext>
            </a:extLst>
          </p:cNvPr>
          <p:cNvSpPr>
            <a:spLocks noGrp="1"/>
          </p:cNvSpPr>
          <p:nvPr>
            <p:ph sz="quarter" idx="13"/>
          </p:nvPr>
        </p:nvSpPr>
        <p:spPr/>
        <p:txBody>
          <a:bodyPr/>
          <a:lstStyle/>
          <a:p>
            <a:r>
              <a:rPr lang="en-US"/>
              <a:t>Civil Rights Data Collection</a:t>
            </a:r>
          </a:p>
        </p:txBody>
      </p:sp>
      <p:sp>
        <p:nvSpPr>
          <p:cNvPr id="8" name="Content Placeholder 7">
            <a:extLst>
              <a:ext uri="{FF2B5EF4-FFF2-40B4-BE49-F238E27FC236}">
                <a16:creationId xmlns:a16="http://schemas.microsoft.com/office/drawing/2014/main" id="{1BE11CA0-E4FD-6AC0-1231-55165C7B2D86}"/>
              </a:ext>
            </a:extLst>
          </p:cNvPr>
          <p:cNvSpPr>
            <a:spLocks noGrp="1"/>
          </p:cNvSpPr>
          <p:nvPr>
            <p:ph sz="quarter" idx="14"/>
          </p:nvPr>
        </p:nvSpPr>
        <p:spPr/>
        <p:txBody>
          <a:bodyPr/>
          <a:lstStyle/>
          <a:p>
            <a:r>
              <a:rPr lang="en-US" sz="1600"/>
              <a:t>CRDC@aemcorp.com </a:t>
            </a:r>
          </a:p>
          <a:p>
            <a:endParaRPr lang="en-US"/>
          </a:p>
        </p:txBody>
      </p:sp>
    </p:spTree>
    <p:extLst>
      <p:ext uri="{BB962C8B-B14F-4D97-AF65-F5344CB8AC3E}">
        <p14:creationId xmlns:p14="http://schemas.microsoft.com/office/powerpoint/2010/main" val="346997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23A836-F9BC-F5BB-5901-BE1D2BB6EC74}"/>
              </a:ext>
            </a:extLst>
          </p:cNvPr>
          <p:cNvSpPr>
            <a:spLocks noGrp="1"/>
          </p:cNvSpPr>
          <p:nvPr>
            <p:ph type="title"/>
          </p:nvPr>
        </p:nvSpPr>
        <p:spPr/>
        <p:txBody>
          <a:bodyPr/>
          <a:lstStyle/>
          <a:p>
            <a:r>
              <a:rPr lang="en-US" dirty="0"/>
              <a:t>Overall District Status – Making Progress!</a:t>
            </a:r>
            <a:br>
              <a:rPr lang="en-US" dirty="0"/>
            </a:br>
            <a:endParaRPr lang="en-US" dirty="0"/>
          </a:p>
        </p:txBody>
      </p:sp>
      <p:graphicFrame>
        <p:nvGraphicFramePr>
          <p:cNvPr id="9" name="Content Placeholder 8" descr="Status of the CRDC file for districts in a pie chart">
            <a:extLst>
              <a:ext uri="{FF2B5EF4-FFF2-40B4-BE49-F238E27FC236}">
                <a16:creationId xmlns:a16="http://schemas.microsoft.com/office/drawing/2014/main" id="{99D6259D-D163-2FFB-1A2C-BFBB21087C45}"/>
              </a:ext>
            </a:extLst>
          </p:cNvPr>
          <p:cNvGraphicFramePr>
            <a:graphicFrameLocks noGrp="1"/>
          </p:cNvGraphicFramePr>
          <p:nvPr>
            <p:ph idx="1"/>
            <p:extLst>
              <p:ext uri="{D42A27DB-BD31-4B8C-83A1-F6EECF244321}">
                <p14:modId xmlns:p14="http://schemas.microsoft.com/office/powerpoint/2010/main" val="2722905256"/>
              </p:ext>
            </p:extLst>
          </p:nvPr>
        </p:nvGraphicFramePr>
        <p:xfrm>
          <a:off x="838200" y="1314450"/>
          <a:ext cx="10515600"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2F89CC9-6E70-DDC4-A3FB-9C95BEE68BAE}"/>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7" name="Content Placeholder 6">
            <a:extLst>
              <a:ext uri="{FF2B5EF4-FFF2-40B4-BE49-F238E27FC236}">
                <a16:creationId xmlns:a16="http://schemas.microsoft.com/office/drawing/2014/main" id="{4A91568E-F09E-BBD7-9E4B-C2B453781604}"/>
              </a:ext>
            </a:extLst>
          </p:cNvPr>
          <p:cNvSpPr>
            <a:spLocks noGrp="1"/>
          </p:cNvSpPr>
          <p:nvPr>
            <p:ph sz="quarter" idx="13"/>
          </p:nvPr>
        </p:nvSpPr>
        <p:spPr/>
        <p:txBody>
          <a:bodyPr/>
          <a:lstStyle/>
          <a:p>
            <a:r>
              <a:rPr lang="en-US"/>
              <a:t>Civil Rights Data Collection</a:t>
            </a:r>
          </a:p>
        </p:txBody>
      </p:sp>
      <p:sp>
        <p:nvSpPr>
          <p:cNvPr id="8" name="Content Placeholder 7">
            <a:extLst>
              <a:ext uri="{FF2B5EF4-FFF2-40B4-BE49-F238E27FC236}">
                <a16:creationId xmlns:a16="http://schemas.microsoft.com/office/drawing/2014/main" id="{8AD3722B-884A-7D15-8C94-14E9B60EB876}"/>
              </a:ext>
            </a:extLst>
          </p:cNvPr>
          <p:cNvSpPr>
            <a:spLocks noGrp="1"/>
          </p:cNvSpPr>
          <p:nvPr>
            <p:ph sz="quarter" idx="14"/>
          </p:nvPr>
        </p:nvSpPr>
        <p:spPr/>
        <p:txBody>
          <a:bodyPr/>
          <a:lstStyle/>
          <a:p>
            <a:r>
              <a:rPr lang="en-US" sz="1600"/>
              <a:t>CRDC@aemcorp.com </a:t>
            </a:r>
          </a:p>
          <a:p>
            <a:endParaRPr lang="en-US"/>
          </a:p>
        </p:txBody>
      </p:sp>
    </p:spTree>
    <p:extLst>
      <p:ext uri="{BB962C8B-B14F-4D97-AF65-F5344CB8AC3E}">
        <p14:creationId xmlns:p14="http://schemas.microsoft.com/office/powerpoint/2010/main" val="114002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0A2014-5CDE-26DC-C667-1BA088D76208}"/>
              </a:ext>
            </a:extLst>
          </p:cNvPr>
          <p:cNvSpPr>
            <a:spLocks noGrp="1"/>
          </p:cNvSpPr>
          <p:nvPr>
            <p:ph type="title"/>
          </p:nvPr>
        </p:nvSpPr>
        <p:spPr/>
        <p:txBody>
          <a:bodyPr/>
          <a:lstStyle/>
          <a:p>
            <a:r>
              <a:rPr lang="en-US"/>
              <a:t>Questions &amp; Resources:</a:t>
            </a:r>
            <a:br>
              <a:rPr lang="en-US"/>
            </a:br>
            <a:r>
              <a:rPr lang="en-US"/>
              <a:t>CRDC</a:t>
            </a:r>
          </a:p>
        </p:txBody>
      </p:sp>
      <p:sp>
        <p:nvSpPr>
          <p:cNvPr id="8" name="Content Placeholder 7">
            <a:extLst>
              <a:ext uri="{FF2B5EF4-FFF2-40B4-BE49-F238E27FC236}">
                <a16:creationId xmlns:a16="http://schemas.microsoft.com/office/drawing/2014/main" id="{29D45D2F-1445-04C3-364B-DB29CB40F3AE}"/>
              </a:ext>
            </a:extLst>
          </p:cNvPr>
          <p:cNvSpPr>
            <a:spLocks noGrp="1"/>
          </p:cNvSpPr>
          <p:nvPr>
            <p:ph sz="quarter" idx="13"/>
          </p:nvPr>
        </p:nvSpPr>
        <p:spPr/>
        <p:txBody>
          <a:bodyPr/>
          <a:lstStyle/>
          <a:p>
            <a:pPr marL="0" indent="0" algn="ctr">
              <a:buNone/>
            </a:pPr>
            <a:r>
              <a:rPr lang="en-US" sz="2400"/>
              <a:t>CRDC Partner Support Center</a:t>
            </a:r>
          </a:p>
          <a:p>
            <a:pPr marL="0" indent="0" algn="ctr">
              <a:buNone/>
            </a:pPr>
            <a:r>
              <a:rPr lang="en-US" sz="2400"/>
              <a:t>Email: </a:t>
            </a:r>
            <a:r>
              <a:rPr lang="en-US" sz="2400">
                <a:hlinkClick r:id="rId2"/>
              </a:rPr>
              <a:t>CRDC@aemcorp.com</a:t>
            </a:r>
            <a:r>
              <a:rPr lang="en-US" sz="2400"/>
              <a:t>  </a:t>
            </a:r>
          </a:p>
          <a:p>
            <a:pPr marL="0" indent="0" algn="ctr">
              <a:buNone/>
            </a:pPr>
            <a:r>
              <a:rPr lang="en-US" sz="2400"/>
              <a:t>Phone: (855) 255-6901</a:t>
            </a:r>
            <a:endParaRPr lang="en-US"/>
          </a:p>
        </p:txBody>
      </p:sp>
      <p:sp>
        <p:nvSpPr>
          <p:cNvPr id="4" name="Slide Number Placeholder 3">
            <a:extLst>
              <a:ext uri="{FF2B5EF4-FFF2-40B4-BE49-F238E27FC236}">
                <a16:creationId xmlns:a16="http://schemas.microsoft.com/office/drawing/2014/main" id="{A799FECA-0BCF-F298-E3F3-38138D2F59A7}"/>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46419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C1AB-D63C-923A-60F3-FDD96CACB5BF}"/>
              </a:ext>
            </a:extLst>
          </p:cNvPr>
          <p:cNvSpPr>
            <a:spLocks noGrp="1"/>
          </p:cNvSpPr>
          <p:nvPr>
            <p:ph type="ctrTitle"/>
          </p:nvPr>
        </p:nvSpPr>
        <p:spPr/>
        <p:txBody>
          <a:bodyPr>
            <a:normAutofit/>
          </a:bodyPr>
          <a:lstStyle/>
          <a:p>
            <a:r>
              <a:rPr lang="en-US"/>
              <a:t>ACCESS for ELLs SBD</a:t>
            </a:r>
          </a:p>
        </p:txBody>
      </p:sp>
      <p:sp>
        <p:nvSpPr>
          <p:cNvPr id="4" name="Content Placeholder 3">
            <a:extLst>
              <a:ext uri="{FF2B5EF4-FFF2-40B4-BE49-F238E27FC236}">
                <a16:creationId xmlns:a16="http://schemas.microsoft.com/office/drawing/2014/main" id="{03378D0D-20D2-CBB5-7C80-9A7F7166E0D6}"/>
              </a:ext>
            </a:extLst>
          </p:cNvPr>
          <p:cNvSpPr>
            <a:spLocks noGrp="1"/>
          </p:cNvSpPr>
          <p:nvPr>
            <p:ph sz="quarter" idx="13"/>
          </p:nvPr>
        </p:nvSpPr>
        <p:spPr/>
        <p:txBody>
          <a:bodyPr/>
          <a:lstStyle/>
          <a:p>
            <a:r>
              <a:rPr lang="en-US"/>
              <a:t>Tara Rhodes</a:t>
            </a:r>
          </a:p>
        </p:txBody>
      </p:sp>
      <p:sp>
        <p:nvSpPr>
          <p:cNvPr id="3" name="Slide Number Placeholder 2">
            <a:extLst>
              <a:ext uri="{FF2B5EF4-FFF2-40B4-BE49-F238E27FC236}">
                <a16:creationId xmlns:a16="http://schemas.microsoft.com/office/drawing/2014/main" id="{B41ACE59-5F7C-2D4B-155B-1F6B53866099}"/>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415509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Student Biographical Data (SBD) Timeline</a:t>
            </a:r>
          </a:p>
        </p:txBody>
      </p:sp>
      <p:sp>
        <p:nvSpPr>
          <p:cNvPr id="3" name="Content Placeholder 2"/>
          <p:cNvSpPr>
            <a:spLocks noGrp="1"/>
          </p:cNvSpPr>
          <p:nvPr>
            <p:ph idx="1"/>
          </p:nvPr>
        </p:nvSpPr>
        <p:spPr/>
        <p:txBody>
          <a:bodyPr/>
          <a:lstStyle/>
          <a:p>
            <a:r>
              <a:rPr lang="en-US"/>
              <a:t>SBD Collections</a:t>
            </a:r>
          </a:p>
          <a:p>
            <a:pPr lvl="1"/>
            <a:r>
              <a:rPr lang="en-US"/>
              <a:t>There are four collections, one for each assessment vendor</a:t>
            </a:r>
          </a:p>
          <a:p>
            <a:pPr lvl="1"/>
            <a:r>
              <a:rPr lang="en-US"/>
              <a:t>Details are in the Periodic Collections on the Data Pipeline page</a:t>
            </a:r>
          </a:p>
          <a:p>
            <a:pPr lvl="2"/>
            <a:r>
              <a:rPr lang="en-US"/>
              <a:t>Documents will be updated closer to the collection openings</a:t>
            </a:r>
          </a:p>
          <a:p>
            <a:pPr lvl="1"/>
            <a:r>
              <a:rPr lang="en-US"/>
              <a:t>Timelines are subject to change; please make sure you have users in each collection group to receive emails about the specific collection</a:t>
            </a:r>
          </a:p>
          <a:p>
            <a:pPr lvl="2"/>
            <a:endParaRPr lang="en-US"/>
          </a:p>
          <a:p>
            <a:pPr marL="914400" lvl="2" indent="0">
              <a:buNone/>
            </a:pPr>
            <a:endParaRPr lang="en-US"/>
          </a:p>
          <a:p>
            <a:pPr lvl="1"/>
            <a:endParaRPr lang="en-US"/>
          </a:p>
        </p:txBody>
      </p:sp>
      <p:graphicFrame>
        <p:nvGraphicFramePr>
          <p:cNvPr id="5" name="Table 4">
            <a:extLst>
              <a:ext uri="{FF2B5EF4-FFF2-40B4-BE49-F238E27FC236}">
                <a16:creationId xmlns:a16="http://schemas.microsoft.com/office/drawing/2014/main" id="{70105151-E6BB-4967-84A9-5263DBD00EA8}"/>
              </a:ext>
            </a:extLst>
          </p:cNvPr>
          <p:cNvGraphicFramePr>
            <a:graphicFrameLocks noGrp="1"/>
          </p:cNvGraphicFramePr>
          <p:nvPr/>
        </p:nvGraphicFramePr>
        <p:xfrm>
          <a:off x="2682999" y="3503159"/>
          <a:ext cx="6916296" cy="2520499"/>
        </p:xfrm>
        <a:graphic>
          <a:graphicData uri="http://schemas.openxmlformats.org/drawingml/2006/table">
            <a:tbl>
              <a:tblPr firstRow="1" firstCol="1" bandRow="1">
                <a:tableStyleId>{5940675A-B579-460E-94D1-54222C63F5DA}</a:tableStyleId>
              </a:tblPr>
              <a:tblGrid>
                <a:gridCol w="350520">
                  <a:extLst>
                    <a:ext uri="{9D8B030D-6E8A-4147-A177-3AD203B41FA5}">
                      <a16:colId xmlns:a16="http://schemas.microsoft.com/office/drawing/2014/main" val="1498078959"/>
                    </a:ext>
                  </a:extLst>
                </a:gridCol>
                <a:gridCol w="4395264">
                  <a:extLst>
                    <a:ext uri="{9D8B030D-6E8A-4147-A177-3AD203B41FA5}">
                      <a16:colId xmlns:a16="http://schemas.microsoft.com/office/drawing/2014/main" val="1236395318"/>
                    </a:ext>
                  </a:extLst>
                </a:gridCol>
                <a:gridCol w="744794">
                  <a:extLst>
                    <a:ext uri="{9D8B030D-6E8A-4147-A177-3AD203B41FA5}">
                      <a16:colId xmlns:a16="http://schemas.microsoft.com/office/drawing/2014/main" val="1911144668"/>
                    </a:ext>
                  </a:extLst>
                </a:gridCol>
                <a:gridCol w="1425718">
                  <a:extLst>
                    <a:ext uri="{9D8B030D-6E8A-4147-A177-3AD203B41FA5}">
                      <a16:colId xmlns:a16="http://schemas.microsoft.com/office/drawing/2014/main" val="2167920340"/>
                    </a:ext>
                  </a:extLst>
                </a:gridCol>
              </a:tblGrid>
              <a:tr h="489647">
                <a:tc>
                  <a:txBody>
                    <a:bodyPr/>
                    <a:lstStyle/>
                    <a:p>
                      <a:pPr marL="0" marR="0" algn="ctr">
                        <a:spcBef>
                          <a:spcPts val="0"/>
                        </a:spcBef>
                        <a:spcAft>
                          <a:spcPts val="0"/>
                        </a:spcAft>
                      </a:pP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latin typeface="Calibri" panose="020F0502020204030204" pitchFamily="34" charset="0"/>
                          <a:ea typeface="MS PGothic" panose="020B0600070205080204" pitchFamily="34" charset="-128"/>
                          <a:cs typeface="Times New Roman" panose="02020603050405020304" pitchFamily="18" charset="0"/>
                        </a:rPr>
                        <a:t>Assessment</a:t>
                      </a:r>
                    </a:p>
                  </a:txBody>
                  <a:tcPr marL="68580" marR="68580" marT="0" marB="0" anchor="ctr"/>
                </a:tc>
                <a:tc>
                  <a:txBody>
                    <a:bodyPr/>
                    <a:lstStyle/>
                    <a:p>
                      <a:pPr marL="0" marR="0" algn="ctr">
                        <a:spcBef>
                          <a:spcPts val="0"/>
                        </a:spcBef>
                        <a:spcAft>
                          <a:spcPts val="0"/>
                        </a:spcAft>
                      </a:pPr>
                      <a:r>
                        <a:rPr lang="en-US" sz="1100">
                          <a:effectLst/>
                        </a:rPr>
                        <a:t>Data Pipeline Group</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SBD Review Window</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1286022"/>
                  </a:ext>
                </a:extLst>
              </a:tr>
              <a:tr h="504395">
                <a:tc>
                  <a:txBody>
                    <a:bodyPr/>
                    <a:lstStyle/>
                    <a:p>
                      <a:pPr marL="0" marR="0" algn="r">
                        <a:spcBef>
                          <a:spcPts val="0"/>
                        </a:spcBef>
                        <a:spcAft>
                          <a:spcPts val="0"/>
                        </a:spcAft>
                      </a:pPr>
                      <a:r>
                        <a:rPr lang="en-US" sz="1100">
                          <a:effectLst/>
                        </a:rPr>
                        <a:t>1</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ACCESS for ELLs®</a:t>
                      </a:r>
                    </a:p>
                    <a:p>
                      <a:pPr marL="0" marR="0">
                        <a:spcBef>
                          <a:spcPts val="0"/>
                        </a:spcBef>
                        <a:spcAft>
                          <a:spcPts val="0"/>
                        </a:spcAft>
                      </a:pPr>
                      <a:r>
                        <a:rPr lang="en-US" sz="1100">
                          <a:effectLst/>
                        </a:rPr>
                        <a:t>ACCESS for ELLs Alternate</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ACC</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March 11 – 20, 2024</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9129890"/>
                  </a:ext>
                </a:extLst>
              </a:tr>
              <a:tr h="252197">
                <a:tc>
                  <a:txBody>
                    <a:bodyPr/>
                    <a:lstStyle/>
                    <a:p>
                      <a:pPr marL="0" marR="0" algn="r">
                        <a:spcBef>
                          <a:spcPts val="0"/>
                        </a:spcBef>
                        <a:spcAft>
                          <a:spcPts val="0"/>
                        </a:spcAft>
                      </a:pPr>
                      <a:r>
                        <a:rPr lang="en-US" sz="1100">
                          <a:effectLst/>
                        </a:rPr>
                        <a:t>2</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Colorado PSAT/SAT </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SAT</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May 15 – 22, 2024</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2119410"/>
                  </a:ext>
                </a:extLst>
              </a:tr>
              <a:tr h="756592">
                <a:tc>
                  <a:txBody>
                    <a:bodyPr/>
                    <a:lstStyle/>
                    <a:p>
                      <a:pPr marL="0" marR="0" algn="r">
                        <a:spcBef>
                          <a:spcPts val="0"/>
                        </a:spcBef>
                        <a:spcAft>
                          <a:spcPts val="0"/>
                        </a:spcAft>
                      </a:pPr>
                      <a:r>
                        <a:rPr lang="en-US" sz="1100">
                          <a:effectLst/>
                        </a:rPr>
                        <a:t>3</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Colorado Measures of Academic Success (CMAS): Mathematics, ELA, CSLA, Science and Social Studies</a:t>
                      </a:r>
                    </a:p>
                    <a:p>
                      <a:pPr marL="0" marR="0">
                        <a:spcBef>
                          <a:spcPts val="0"/>
                        </a:spcBef>
                        <a:spcAft>
                          <a:spcPts val="0"/>
                        </a:spcAft>
                      </a:pPr>
                      <a:r>
                        <a:rPr lang="en-US" sz="1100">
                          <a:effectLst/>
                        </a:rPr>
                        <a:t>Colorado Alternate (CoAlt): Science and Social Studies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CMS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May 16 – 29, 2024</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1279932"/>
                  </a:ext>
                </a:extLst>
              </a:tr>
              <a:tr h="504395">
                <a:tc>
                  <a:txBody>
                    <a:bodyPr/>
                    <a:lstStyle/>
                    <a:p>
                      <a:pPr marL="0" marR="0" algn="r">
                        <a:spcBef>
                          <a:spcPts val="0"/>
                        </a:spcBef>
                        <a:spcAft>
                          <a:spcPts val="0"/>
                        </a:spcAft>
                      </a:pPr>
                      <a:r>
                        <a:rPr lang="en-US" sz="1100">
                          <a:effectLst/>
                        </a:rPr>
                        <a:t>4</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Colorado Alternate (</a:t>
                      </a:r>
                      <a:r>
                        <a:rPr lang="en-US" sz="1100" err="1">
                          <a:effectLst/>
                        </a:rPr>
                        <a:t>CoAlt</a:t>
                      </a:r>
                      <a:r>
                        <a:rPr lang="en-US" sz="1100">
                          <a:effectLst/>
                        </a:rPr>
                        <a:t>): English Language Arts and Mathematics (Dynamic Learning Maps)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DLM</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May 29 – June 5, 2024</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6369605"/>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a:p>
        </p:txBody>
      </p:sp>
      <p:sp>
        <p:nvSpPr>
          <p:cNvPr id="6" name="Content Placeholder 5">
            <a:extLst>
              <a:ext uri="{FF2B5EF4-FFF2-40B4-BE49-F238E27FC236}">
                <a16:creationId xmlns:a16="http://schemas.microsoft.com/office/drawing/2014/main" id="{4827099F-8C7C-A4EA-6491-0196576283F7}"/>
              </a:ext>
            </a:extLst>
          </p:cNvPr>
          <p:cNvSpPr>
            <a:spLocks noGrp="1"/>
          </p:cNvSpPr>
          <p:nvPr>
            <p:ph sz="quarter" idx="13"/>
          </p:nvPr>
        </p:nvSpPr>
        <p:spPr/>
        <p:txBody>
          <a:bodyPr/>
          <a:lstStyle/>
          <a:p>
            <a:r>
              <a:rPr lang="en-US"/>
              <a:t>ACCESS SBD</a:t>
            </a:r>
          </a:p>
        </p:txBody>
      </p:sp>
      <p:sp>
        <p:nvSpPr>
          <p:cNvPr id="7" name="Content Placeholder 6">
            <a:extLst>
              <a:ext uri="{FF2B5EF4-FFF2-40B4-BE49-F238E27FC236}">
                <a16:creationId xmlns:a16="http://schemas.microsoft.com/office/drawing/2014/main" id="{FBCE2784-5FF6-BF27-6D71-7E1B8A94B6DF}"/>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63827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p:txBody>
          <a:bodyPr/>
          <a:lstStyle/>
          <a:p>
            <a:r>
              <a:rPr lang="en-US"/>
              <a:t>WIDA ACCESS for ELLs SBD</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p:txBody>
          <a:bodyPr/>
          <a:lstStyle/>
          <a:p>
            <a:pPr marL="342900" indent="-342900"/>
            <a:r>
              <a:rPr lang="en-US"/>
              <a:t>WIDA ACCESS for ELLs is the English Language Proficiency assessment.</a:t>
            </a:r>
          </a:p>
          <a:p>
            <a:pPr marL="342900" indent="-342900"/>
            <a:r>
              <a:rPr lang="en-US"/>
              <a:t>Students classified as Non-English Proficient (NEP) or Limited English Proficient (LEP) are required to take WIDA ACCESS.  No other students take this assessment.</a:t>
            </a:r>
          </a:p>
          <a:p>
            <a:pPr marL="342900" indent="-342900"/>
            <a:r>
              <a:rPr lang="en-US"/>
              <a:t>The assessment is offered in all grades, K-12.</a:t>
            </a:r>
          </a:p>
          <a:p>
            <a:pPr marL="342900" indent="-342900"/>
            <a:r>
              <a:rPr lang="en-US"/>
              <a:t>There is an alternate version (Alt-ACCESS) used for students with significant cognitive disabilities.</a:t>
            </a:r>
          </a:p>
          <a:p>
            <a:pPr marL="342900" indent="-342900"/>
            <a:r>
              <a:rPr lang="en-US"/>
              <a:t>The testing window starts in January, so the data clean up is earlier than other state assessments.</a:t>
            </a:r>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7" name="Content Placeholder 5">
            <a:extLst>
              <a:ext uri="{FF2B5EF4-FFF2-40B4-BE49-F238E27FC236}">
                <a16:creationId xmlns:a16="http://schemas.microsoft.com/office/drawing/2014/main" id="{0C19AA09-A54A-30A1-0B34-4417257B0893}"/>
              </a:ext>
            </a:extLst>
          </p:cNvPr>
          <p:cNvSpPr>
            <a:spLocks noGrp="1"/>
          </p:cNvSpPr>
          <p:nvPr>
            <p:ph sz="quarter" idx="13"/>
          </p:nvPr>
        </p:nvSpPr>
        <p:spPr>
          <a:xfrm>
            <a:off x="1366838" y="6356350"/>
            <a:ext cx="4483100" cy="361950"/>
          </a:xfrm>
        </p:spPr>
        <p:txBody>
          <a:bodyPr/>
          <a:lstStyle/>
          <a:p>
            <a:r>
              <a:rPr lang="en-US"/>
              <a:t>ACCESS SBD</a:t>
            </a:r>
          </a:p>
        </p:txBody>
      </p:sp>
      <p:sp>
        <p:nvSpPr>
          <p:cNvPr id="8" name="Content Placeholder 6">
            <a:extLst>
              <a:ext uri="{FF2B5EF4-FFF2-40B4-BE49-F238E27FC236}">
                <a16:creationId xmlns:a16="http://schemas.microsoft.com/office/drawing/2014/main" id="{450FE8C2-6C6E-0C9E-8F01-1BBAC10FB145}"/>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1638711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26EC-2F9E-4C79-AAD1-F05F59B63374}"/>
              </a:ext>
            </a:extLst>
          </p:cNvPr>
          <p:cNvSpPr>
            <a:spLocks noGrp="1"/>
          </p:cNvSpPr>
          <p:nvPr>
            <p:ph type="title"/>
          </p:nvPr>
        </p:nvSpPr>
        <p:spPr/>
        <p:txBody>
          <a:bodyPr/>
          <a:lstStyle/>
          <a:p>
            <a:r>
              <a:rPr lang="en-US"/>
              <a:t>Changes for 2023-24 ACCESS SBD Collection</a:t>
            </a:r>
          </a:p>
        </p:txBody>
      </p:sp>
      <p:sp>
        <p:nvSpPr>
          <p:cNvPr id="3" name="Content Placeholder 2">
            <a:extLst>
              <a:ext uri="{FF2B5EF4-FFF2-40B4-BE49-F238E27FC236}">
                <a16:creationId xmlns:a16="http://schemas.microsoft.com/office/drawing/2014/main" id="{BFCD49D6-CC66-AAC0-24B9-1E2C6E1E16CD}"/>
              </a:ext>
            </a:extLst>
          </p:cNvPr>
          <p:cNvSpPr>
            <a:spLocks noGrp="1"/>
          </p:cNvSpPr>
          <p:nvPr>
            <p:ph idx="1"/>
          </p:nvPr>
        </p:nvSpPr>
        <p:spPr/>
        <p:txBody>
          <a:bodyPr>
            <a:normAutofit/>
          </a:bodyPr>
          <a:lstStyle/>
          <a:p>
            <a:r>
              <a:rPr lang="en-US"/>
              <a:t>Three main changes were made for the 2023-24 collection:</a:t>
            </a:r>
          </a:p>
          <a:p>
            <a:pPr lvl="1"/>
            <a:r>
              <a:rPr lang="en-US"/>
              <a:t>The first change is the addition of a nonbinary category for the gender field. </a:t>
            </a:r>
          </a:p>
          <a:p>
            <a:pPr lvl="1"/>
            <a:r>
              <a:rPr lang="en-US"/>
              <a:t>The second change is the addition of a Not Tested Reason field to the file layout.</a:t>
            </a:r>
          </a:p>
          <a:p>
            <a:pPr lvl="2"/>
            <a:r>
              <a:rPr lang="en-US"/>
              <a:t>This field provides the reason as to why students did not test. This field is updateable during SBD and blanks are allowed. Please see the file layout for valid values. </a:t>
            </a:r>
          </a:p>
          <a:p>
            <a:pPr lvl="2"/>
            <a:r>
              <a:rPr lang="en-US"/>
              <a:t>The addition of this field also affected the Do Not Score (DNS) fields. The DNS fields are now not updateable, as any INV cases should have been reported to Assessment during administration.</a:t>
            </a:r>
          </a:p>
          <a:p>
            <a:pPr lvl="1"/>
            <a:r>
              <a:rPr lang="en-US"/>
              <a:t>The third change is the addition of a new failsafe form. </a:t>
            </a:r>
          </a:p>
          <a:p>
            <a:pPr lvl="2"/>
            <a:r>
              <a:rPr lang="en-US"/>
              <a:t>This failsafe form can be used to submit students to CDE who have newly arrived in the U.S. Please see the file layout and the failsafe form for more instructions. </a:t>
            </a:r>
          </a:p>
          <a:p>
            <a:endParaRPr lang="en-US"/>
          </a:p>
          <a:p>
            <a:r>
              <a:rPr lang="en-US"/>
              <a:t>Changes are highlighted in yellow on the file layout. </a:t>
            </a:r>
          </a:p>
        </p:txBody>
      </p:sp>
      <p:sp>
        <p:nvSpPr>
          <p:cNvPr id="4" name="Slide Number Placeholder 3">
            <a:extLst>
              <a:ext uri="{FF2B5EF4-FFF2-40B4-BE49-F238E27FC236}">
                <a16:creationId xmlns:a16="http://schemas.microsoft.com/office/drawing/2014/main" id="{AC0B8242-B547-8878-6D6E-7C05AF603889}"/>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7" name="Content Placeholder 5">
            <a:extLst>
              <a:ext uri="{FF2B5EF4-FFF2-40B4-BE49-F238E27FC236}">
                <a16:creationId xmlns:a16="http://schemas.microsoft.com/office/drawing/2014/main" id="{4FDDCACC-245F-3D11-56EE-630B9C18639C}"/>
              </a:ext>
            </a:extLst>
          </p:cNvPr>
          <p:cNvSpPr>
            <a:spLocks noGrp="1"/>
          </p:cNvSpPr>
          <p:nvPr>
            <p:ph sz="quarter" idx="13"/>
          </p:nvPr>
        </p:nvSpPr>
        <p:spPr>
          <a:xfrm>
            <a:off x="1366838" y="6356350"/>
            <a:ext cx="4483100" cy="361950"/>
          </a:xfrm>
        </p:spPr>
        <p:txBody>
          <a:bodyPr/>
          <a:lstStyle/>
          <a:p>
            <a:r>
              <a:rPr lang="en-US"/>
              <a:t>ACCESS SBD</a:t>
            </a:r>
          </a:p>
        </p:txBody>
      </p:sp>
      <p:sp>
        <p:nvSpPr>
          <p:cNvPr id="8" name="Content Placeholder 6">
            <a:extLst>
              <a:ext uri="{FF2B5EF4-FFF2-40B4-BE49-F238E27FC236}">
                <a16:creationId xmlns:a16="http://schemas.microsoft.com/office/drawing/2014/main" id="{6EA42511-6361-15BE-12DC-E31E1B138424}"/>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57469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502B-5AF9-AC92-8309-9A53C2C0ACBC}"/>
              </a:ext>
            </a:extLst>
          </p:cNvPr>
          <p:cNvSpPr>
            <a:spLocks noGrp="1"/>
          </p:cNvSpPr>
          <p:nvPr>
            <p:ph type="title"/>
          </p:nvPr>
        </p:nvSpPr>
        <p:spPr/>
        <p:txBody>
          <a:bodyPr/>
          <a:lstStyle/>
          <a:p>
            <a:r>
              <a:rPr lang="en-US"/>
              <a:t>ACCESS for ELLs SBD Collection Documentation</a:t>
            </a:r>
          </a:p>
        </p:txBody>
      </p:sp>
      <p:sp>
        <p:nvSpPr>
          <p:cNvPr id="3" name="Content Placeholder 2">
            <a:extLst>
              <a:ext uri="{FF2B5EF4-FFF2-40B4-BE49-F238E27FC236}">
                <a16:creationId xmlns:a16="http://schemas.microsoft.com/office/drawing/2014/main" id="{A03BBD54-23DA-8910-DAAD-BE5CE44177BF}"/>
              </a:ext>
            </a:extLst>
          </p:cNvPr>
          <p:cNvSpPr>
            <a:spLocks noGrp="1"/>
          </p:cNvSpPr>
          <p:nvPr>
            <p:ph idx="1"/>
          </p:nvPr>
        </p:nvSpPr>
        <p:spPr/>
        <p:txBody>
          <a:bodyPr vert="horz" lIns="0" tIns="0" rIns="0" bIns="0" rtlCol="0" anchor="t">
            <a:normAutofit fontScale="70000" lnSpcReduction="20000"/>
          </a:bodyPr>
          <a:lstStyle/>
          <a:p>
            <a:pPr marL="342900" indent="-342900"/>
            <a:r>
              <a:rPr lang="en-US" dirty="0">
                <a:latin typeface="Trebuchet MS"/>
                <a:hlinkClick r:id="rId2"/>
              </a:rPr>
              <a:t>All documentation is on the Data Pipeline Collection page here.</a:t>
            </a:r>
            <a:endParaRPr lang="en-US" dirty="0">
              <a:latin typeface="Trebuchet MS"/>
            </a:endParaRPr>
          </a:p>
          <a:p>
            <a:pPr marL="571500" indent="-342900"/>
            <a:r>
              <a:rPr lang="en-US" dirty="0">
                <a:latin typeface="Trebuchet MS"/>
              </a:rPr>
              <a:t>File Layout and Definitions Section: </a:t>
            </a:r>
            <a:endParaRPr lang="en-US" dirty="0"/>
          </a:p>
          <a:p>
            <a:pPr marL="1028700" lvl="1" indent="-342900"/>
            <a:r>
              <a:rPr lang="en-US" dirty="0">
                <a:latin typeface="Trebuchet MS"/>
              </a:rPr>
              <a:t>There were three main changes to the file layout from the 22-23 collection year.</a:t>
            </a:r>
          </a:p>
          <a:p>
            <a:pPr marL="571500" indent="-342900"/>
            <a:r>
              <a:rPr lang="en-US" dirty="0">
                <a:latin typeface="Trebuchet MS"/>
              </a:rPr>
              <a:t>Business Rules Section: </a:t>
            </a:r>
            <a:endParaRPr lang="en-US" dirty="0"/>
          </a:p>
          <a:p>
            <a:pPr marL="1028700" lvl="1" indent="-342900"/>
            <a:r>
              <a:rPr lang="en-US" dirty="0">
                <a:latin typeface="Trebuchet MS"/>
              </a:rPr>
              <a:t>There was the addition or modification of six business rules for the 2023-24 collection year. </a:t>
            </a:r>
            <a:endParaRPr lang="en-US" dirty="0"/>
          </a:p>
          <a:p>
            <a:pPr marL="571500" indent="-342900"/>
            <a:r>
              <a:rPr lang="en-US" dirty="0">
                <a:latin typeface="Trebuchet MS"/>
              </a:rPr>
              <a:t>Link to the SBD Manual:</a:t>
            </a:r>
          </a:p>
          <a:p>
            <a:pPr marL="1028700" lvl="1" indent="-342900"/>
            <a:r>
              <a:rPr lang="en-US" dirty="0">
                <a:latin typeface="Trebuchet MS"/>
              </a:rPr>
              <a:t>This links to the manual that is applicable for all SBDs and lays out the SBD process step-by-step.</a:t>
            </a:r>
          </a:p>
          <a:p>
            <a:pPr marL="571500" indent="-342900"/>
            <a:r>
              <a:rPr lang="en-US" dirty="0">
                <a:latin typeface="Trebuchet MS"/>
              </a:rPr>
              <a:t>Templates:</a:t>
            </a:r>
          </a:p>
          <a:p>
            <a:pPr marL="1028700" lvl="1" indent="-342900"/>
            <a:r>
              <a:rPr lang="en-US" b="1" dirty="0"/>
              <a:t>The District Transfers Failsafe Form:</a:t>
            </a:r>
            <a:r>
              <a:rPr lang="en-US" dirty="0"/>
              <a:t> This is the document used to move students between districts. There was no change from the 22-23 collection year.</a:t>
            </a:r>
          </a:p>
          <a:p>
            <a:pPr marL="1028700" lvl="1" indent="-342900"/>
            <a:r>
              <a:rPr lang="en-US" dirty="0"/>
              <a:t>This should only be used for students who are in your district’s SBD file but moved out of your district before or during the testing window and DID NOT TEST in your district. </a:t>
            </a:r>
          </a:p>
          <a:p>
            <a:pPr marL="1028700" lvl="1" indent="-342900"/>
            <a:r>
              <a:rPr lang="en-US" dirty="0"/>
              <a:t>Do not use the Failsafe form to report any students who tested in your district and moved afterward.  If they moved after testing, the student data should remain in the district where the student tested.</a:t>
            </a:r>
          </a:p>
          <a:p>
            <a:pPr marL="1028700" lvl="1" indent="-342900"/>
            <a:r>
              <a:rPr lang="en-US" b="1" dirty="0">
                <a:latin typeface="Trebuchet MS"/>
              </a:rPr>
              <a:t>The Add a Newly Arrived to the U.S. Student Failsafe Form:</a:t>
            </a:r>
            <a:r>
              <a:rPr lang="en-US" dirty="0">
                <a:latin typeface="Trebuchet MS"/>
              </a:rPr>
              <a:t> Please use this form to submit students to CDE who: 1. were not included in the Colorado October 1 Count collection, 2. recently arrived to the United States and, 3. enrolled in your district as their first enrollment in the US. </a:t>
            </a:r>
          </a:p>
          <a:p>
            <a:pPr marL="571500" indent="-342900"/>
            <a:r>
              <a:rPr lang="en-US" dirty="0">
                <a:latin typeface="Trebuchet MS"/>
              </a:rPr>
              <a:t>Training Recording:</a:t>
            </a:r>
          </a:p>
          <a:p>
            <a:pPr marL="1028700" lvl="1" indent="-342900"/>
            <a:r>
              <a:rPr lang="en-US" dirty="0">
                <a:latin typeface="Trebuchet MS"/>
              </a:rPr>
              <a:t>Here's a </a:t>
            </a:r>
            <a:r>
              <a:rPr lang="en-US" dirty="0">
                <a:latin typeface="Trebuchet MS"/>
                <a:hlinkClick r:id="rId3"/>
              </a:rPr>
              <a:t>link to the recording of the training</a:t>
            </a:r>
            <a:r>
              <a:rPr lang="en-US" dirty="0">
                <a:latin typeface="Trebuchet MS"/>
              </a:rPr>
              <a:t> that was held earlier this week.</a:t>
            </a:r>
          </a:p>
        </p:txBody>
      </p:sp>
      <p:sp>
        <p:nvSpPr>
          <p:cNvPr id="4" name="Slide Number Placeholder 3">
            <a:extLst>
              <a:ext uri="{FF2B5EF4-FFF2-40B4-BE49-F238E27FC236}">
                <a16:creationId xmlns:a16="http://schemas.microsoft.com/office/drawing/2014/main" id="{3212A47C-45C3-F614-A084-4ED7AEA88E3A}"/>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7" name="Content Placeholder 5">
            <a:extLst>
              <a:ext uri="{FF2B5EF4-FFF2-40B4-BE49-F238E27FC236}">
                <a16:creationId xmlns:a16="http://schemas.microsoft.com/office/drawing/2014/main" id="{1F6AD181-C636-7EA2-C98A-E8546084FB5A}"/>
              </a:ext>
            </a:extLst>
          </p:cNvPr>
          <p:cNvSpPr>
            <a:spLocks noGrp="1"/>
          </p:cNvSpPr>
          <p:nvPr>
            <p:ph sz="quarter" idx="13"/>
          </p:nvPr>
        </p:nvSpPr>
        <p:spPr>
          <a:xfrm>
            <a:off x="1366838" y="6356350"/>
            <a:ext cx="4483100" cy="361950"/>
          </a:xfrm>
        </p:spPr>
        <p:txBody>
          <a:bodyPr/>
          <a:lstStyle/>
          <a:p>
            <a:r>
              <a:rPr lang="en-US"/>
              <a:t>ACCESS SBD</a:t>
            </a:r>
          </a:p>
        </p:txBody>
      </p:sp>
      <p:sp>
        <p:nvSpPr>
          <p:cNvPr id="8" name="Content Placeholder 6">
            <a:extLst>
              <a:ext uri="{FF2B5EF4-FFF2-40B4-BE49-F238E27FC236}">
                <a16:creationId xmlns:a16="http://schemas.microsoft.com/office/drawing/2014/main" id="{2C046371-C4C9-B0D1-B5A1-B1D87E55DE9A}"/>
              </a:ext>
            </a:extLst>
          </p:cNvPr>
          <p:cNvSpPr>
            <a:spLocks noGrp="1"/>
          </p:cNvSpPr>
          <p:nvPr>
            <p:ph sz="quarter" idx="14"/>
          </p:nvPr>
        </p:nvSpPr>
        <p:spPr>
          <a:xfrm>
            <a:off x="6053138" y="6356350"/>
            <a:ext cx="4392612" cy="361950"/>
          </a:xfrm>
        </p:spPr>
        <p:txBody>
          <a:bodyPr/>
          <a:lstStyle/>
          <a:p>
            <a:r>
              <a:rPr lang="en-US">
                <a:hlinkClick r:id="rId4">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53974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3FA5-6F75-4EBC-89C5-727654C74708}"/>
              </a:ext>
            </a:extLst>
          </p:cNvPr>
          <p:cNvSpPr>
            <a:spLocks noGrp="1"/>
          </p:cNvSpPr>
          <p:nvPr>
            <p:ph type="title"/>
          </p:nvPr>
        </p:nvSpPr>
        <p:spPr/>
        <p:txBody>
          <a:bodyPr/>
          <a:lstStyle/>
          <a:p>
            <a:r>
              <a:rPr lang="en-US"/>
              <a:t>ACCESS for ELLs SBD Tips</a:t>
            </a:r>
          </a:p>
        </p:txBody>
      </p:sp>
      <p:sp>
        <p:nvSpPr>
          <p:cNvPr id="3" name="Content Placeholder 2">
            <a:extLst>
              <a:ext uri="{FF2B5EF4-FFF2-40B4-BE49-F238E27FC236}">
                <a16:creationId xmlns:a16="http://schemas.microsoft.com/office/drawing/2014/main" id="{DD916136-DFBB-4F7E-903F-F6D92A68E538}"/>
              </a:ext>
            </a:extLst>
          </p:cNvPr>
          <p:cNvSpPr>
            <a:spLocks noGrp="1"/>
          </p:cNvSpPr>
          <p:nvPr>
            <p:ph idx="1"/>
          </p:nvPr>
        </p:nvSpPr>
        <p:spPr/>
        <p:txBody>
          <a:bodyPr>
            <a:normAutofit lnSpcReduction="10000"/>
          </a:bodyPr>
          <a:lstStyle/>
          <a:p>
            <a:pPr marL="0" indent="0">
              <a:buNone/>
            </a:pPr>
            <a:r>
              <a:rPr lang="en-US"/>
              <a:t>Tips for Completing the SBD Process:</a:t>
            </a:r>
          </a:p>
          <a:p>
            <a:pPr marL="457200" indent="-457200">
              <a:buFont typeface="+mj-lt"/>
              <a:buAutoNum type="arabicPeriod"/>
            </a:pPr>
            <a:r>
              <a:rPr lang="en-US"/>
              <a:t>If you are new to the SBD collections, please review the SBD manual before beginning any of the collections.</a:t>
            </a:r>
          </a:p>
          <a:p>
            <a:pPr marL="457200" indent="-457200">
              <a:buFont typeface="+mj-lt"/>
              <a:buAutoNum type="arabicPeriod"/>
            </a:pPr>
            <a:r>
              <a:rPr lang="en-US"/>
              <a:t>Please also read the SBD File Layout and Definitions document before you begin the SBD Review Process.</a:t>
            </a:r>
          </a:p>
          <a:p>
            <a:pPr marL="914400" lvl="1" indent="-457200">
              <a:buFont typeface="+mj-lt"/>
              <a:buAutoNum type="arabicPeriod"/>
            </a:pPr>
            <a:r>
              <a:rPr lang="en-US"/>
              <a:t>Changes from the previous year are highlighted</a:t>
            </a:r>
          </a:p>
          <a:p>
            <a:pPr marL="457200" indent="-457200">
              <a:buFont typeface="+mj-lt"/>
              <a:buAutoNum type="arabicPeriod"/>
            </a:pPr>
            <a:r>
              <a:rPr lang="en-US"/>
              <a:t>Not all of the fields in the SBD file layouts are updateable. Please review the file layout to learn which ones are.</a:t>
            </a:r>
          </a:p>
          <a:p>
            <a:pPr marL="914400" lvl="1" indent="-457200">
              <a:buFont typeface="+mj-lt"/>
              <a:buAutoNum type="arabicPeriod"/>
            </a:pPr>
            <a:r>
              <a:rPr lang="en-US"/>
              <a:t>The file layout also provides the position, format, and length of fields for the SBD collection as well as valid values.</a:t>
            </a:r>
          </a:p>
          <a:p>
            <a:pPr marL="457200" indent="-457200">
              <a:buFont typeface="+mj-lt"/>
              <a:buAutoNum type="arabicPeriod"/>
            </a:pPr>
            <a:r>
              <a:rPr lang="en-US"/>
              <a:t>The business rules document lists all the business rules, but also provides some information on how to fix errors and warnings.</a:t>
            </a:r>
          </a:p>
        </p:txBody>
      </p:sp>
      <p:sp>
        <p:nvSpPr>
          <p:cNvPr id="4" name="Slide Number Placeholder 3">
            <a:extLst>
              <a:ext uri="{FF2B5EF4-FFF2-40B4-BE49-F238E27FC236}">
                <a16:creationId xmlns:a16="http://schemas.microsoft.com/office/drawing/2014/main" id="{F51BC67E-F9BA-4569-A720-A26B9E060565}"/>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7" name="Content Placeholder 5">
            <a:extLst>
              <a:ext uri="{FF2B5EF4-FFF2-40B4-BE49-F238E27FC236}">
                <a16:creationId xmlns:a16="http://schemas.microsoft.com/office/drawing/2014/main" id="{14ED8BF5-6F1E-CADE-AA8B-532E76E08831}"/>
              </a:ext>
            </a:extLst>
          </p:cNvPr>
          <p:cNvSpPr>
            <a:spLocks noGrp="1"/>
          </p:cNvSpPr>
          <p:nvPr>
            <p:ph sz="quarter" idx="13"/>
          </p:nvPr>
        </p:nvSpPr>
        <p:spPr>
          <a:xfrm>
            <a:off x="1366838" y="6356350"/>
            <a:ext cx="4483100" cy="361950"/>
          </a:xfrm>
        </p:spPr>
        <p:txBody>
          <a:bodyPr/>
          <a:lstStyle/>
          <a:p>
            <a:r>
              <a:rPr lang="en-US"/>
              <a:t>ACCESS SBD</a:t>
            </a:r>
          </a:p>
        </p:txBody>
      </p:sp>
      <p:sp>
        <p:nvSpPr>
          <p:cNvPr id="8" name="Content Placeholder 6">
            <a:extLst>
              <a:ext uri="{FF2B5EF4-FFF2-40B4-BE49-F238E27FC236}">
                <a16:creationId xmlns:a16="http://schemas.microsoft.com/office/drawing/2014/main" id="{76548BA3-FAE2-FF7D-6E84-4AC78E3E89D2}"/>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35920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090404-24A0-71C9-022D-B9CB5C996079}"/>
              </a:ext>
            </a:extLst>
          </p:cNvPr>
          <p:cNvSpPr>
            <a:spLocks noGrp="1"/>
          </p:cNvSpPr>
          <p:nvPr>
            <p:ph type="title"/>
          </p:nvPr>
        </p:nvSpPr>
        <p:spPr/>
        <p:txBody>
          <a:bodyPr/>
          <a:lstStyle/>
          <a:p>
            <a:r>
              <a:rPr lang="en-US" dirty="0">
                <a:latin typeface="Museo Slab 500"/>
              </a:rPr>
              <a:t>ACCESS SBD: Contact Information</a:t>
            </a:r>
            <a:endParaRPr lang="en-US" dirty="0"/>
          </a:p>
        </p:txBody>
      </p:sp>
      <p:sp>
        <p:nvSpPr>
          <p:cNvPr id="6" name="Content Placeholder 5">
            <a:extLst>
              <a:ext uri="{FF2B5EF4-FFF2-40B4-BE49-F238E27FC236}">
                <a16:creationId xmlns:a16="http://schemas.microsoft.com/office/drawing/2014/main" id="{CBEDD4E6-CA33-93CD-6C5E-C6352B37FA19}"/>
              </a:ext>
            </a:extLst>
          </p:cNvPr>
          <p:cNvSpPr>
            <a:spLocks noGrp="1"/>
          </p:cNvSpPr>
          <p:nvPr>
            <p:ph sz="quarter" idx="13"/>
          </p:nvPr>
        </p:nvSpPr>
        <p:spPr>
          <a:xfrm>
            <a:off x="997699" y="1536175"/>
            <a:ext cx="10196602" cy="4512200"/>
          </a:xfrm>
        </p:spPr>
        <p:txBody>
          <a:bodyPr>
            <a:normAutofit/>
          </a:bodyPr>
          <a:lstStyle/>
          <a:p>
            <a:r>
              <a:rPr lang="en-US" b="1" dirty="0">
                <a:latin typeface="Museo Slab 500"/>
              </a:rPr>
              <a:t>Please contact SBD Support with any questions: </a:t>
            </a:r>
            <a:endParaRPr lang="en-US" b="1" dirty="0"/>
          </a:p>
          <a:p>
            <a:pPr marL="0" indent="0" algn="ctr">
              <a:buNone/>
            </a:pPr>
            <a:r>
              <a:rPr lang="en-US" sz="2000" dirty="0">
                <a:latin typeface="Museo Slab 500"/>
              </a:rPr>
              <a:t>Email: </a:t>
            </a:r>
            <a:r>
              <a:rPr lang="en-US" sz="2000" dirty="0">
                <a:latin typeface="Museo Slab 500"/>
                <a:hlinkClick r:id="rId2"/>
              </a:rPr>
              <a:t>sbdsupport@cde.state.co.us</a:t>
            </a:r>
            <a:endParaRPr lang="en-US" sz="2000" dirty="0">
              <a:latin typeface="Museo Slab 500"/>
            </a:endParaRPr>
          </a:p>
          <a:p>
            <a:pPr marL="0" indent="0" algn="ctr">
              <a:buNone/>
            </a:pPr>
            <a:r>
              <a:rPr lang="en-US" sz="2000" dirty="0">
                <a:latin typeface="Museo Slab 500"/>
              </a:rPr>
              <a:t>Phone: </a:t>
            </a:r>
            <a:r>
              <a:rPr lang="en-US" sz="2000" b="0" i="0" dirty="0">
                <a:solidFill>
                  <a:srgbClr val="333333"/>
                </a:solidFill>
                <a:effectLst/>
                <a:latin typeface="Museo Slab 500"/>
              </a:rPr>
              <a:t>720.696.0185</a:t>
            </a:r>
          </a:p>
          <a:p>
            <a:pPr marL="0" indent="0" algn="ctr">
              <a:buNone/>
            </a:pPr>
            <a:r>
              <a:rPr lang="en-US" sz="2000" dirty="0">
                <a:solidFill>
                  <a:srgbClr val="333333"/>
                </a:solidFill>
                <a:latin typeface="Museo Slab 500"/>
                <a:hlinkClick r:id="rId3"/>
              </a:rPr>
              <a:t>ACCESS SBD Website</a:t>
            </a:r>
            <a:endParaRPr lang="en-US" sz="2000" dirty="0">
              <a:latin typeface="Museo Slab 500"/>
            </a:endParaRPr>
          </a:p>
        </p:txBody>
      </p:sp>
      <p:sp>
        <p:nvSpPr>
          <p:cNvPr id="4" name="Slide Number Placeholder 3">
            <a:extLst>
              <a:ext uri="{FF2B5EF4-FFF2-40B4-BE49-F238E27FC236}">
                <a16:creationId xmlns:a16="http://schemas.microsoft.com/office/drawing/2014/main" id="{E457F25B-E320-9C1C-5D39-7D190B561E06}"/>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239184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a:t>
            </a:r>
            <a:r>
              <a:rPr lang="en-US" err="1"/>
              <a:t>IdM</a:t>
            </a:r>
            <a:r>
              <a:rPr lang="en-US"/>
              <a:t>)</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a:t>
            </a:r>
            <a:r>
              <a:rPr lang="en-US" err="1"/>
              <a:t>IdM</a:t>
            </a:r>
            <a:r>
              <a:rPr lang="en-US"/>
              <a:t>. Contact your LAM to get an account or be assigned to a specific collection.</a:t>
            </a:r>
            <a:endParaRPr lang="en-US">
              <a:ea typeface="Calibri"/>
              <a:cs typeface="Calibri"/>
            </a:endParaRPr>
          </a:p>
          <a:p>
            <a:r>
              <a:rPr lang="en-US"/>
              <a:t>Where can I find the </a:t>
            </a:r>
            <a:r>
              <a:rPr lang="en-US" err="1"/>
              <a:t>IdM</a:t>
            </a:r>
            <a:r>
              <a:rPr lang="en-US"/>
              <a:t>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5"/>
              </a:rPr>
              <a:t>Follow the steps outlined in the </a:t>
            </a:r>
            <a:r>
              <a:rPr lang="en-US" err="1">
                <a:hlinkClick r:id="rId5"/>
              </a:rPr>
              <a:t>IdM</a:t>
            </a:r>
            <a:r>
              <a:rPr lang="en-US">
                <a:hlinkClick r:id="rId5"/>
              </a:rPr>
              <a:t> Quick Guide for Access Management (DOCX)</a:t>
            </a:r>
            <a:endParaRPr lang="en-US"/>
          </a:p>
          <a:p>
            <a:r>
              <a:rPr lang="en-US">
                <a:solidFill>
                  <a:srgbClr val="C00000"/>
                </a:solidFill>
              </a:rPr>
              <a:t>Important: </a:t>
            </a:r>
            <a:r>
              <a:rPr lang="en-US"/>
              <a:t>Users are not automatically removed from </a:t>
            </a:r>
            <a:r>
              <a:rPr lang="en-US" err="1"/>
              <a:t>IdM</a:t>
            </a:r>
            <a:r>
              <a:rPr lang="en-US"/>
              <a:t> when their email address is no longer active in your district. The LAM must deactivate their </a:t>
            </a:r>
            <a:r>
              <a:rPr lang="en-US" err="1"/>
              <a:t>IdM</a:t>
            </a:r>
            <a:r>
              <a:rPr lang="en-US"/>
              <a:t> account to ensure only designated staff can access CDE’s data reporting system.</a:t>
            </a:r>
          </a:p>
        </p:txBody>
      </p:sp>
    </p:spTree>
    <p:extLst>
      <p:ext uri="{BB962C8B-B14F-4D97-AF65-F5344CB8AC3E}">
        <p14:creationId xmlns:p14="http://schemas.microsoft.com/office/powerpoint/2010/main" val="28741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0DA4-D096-9EC7-DE88-0BC162718973}"/>
              </a:ext>
            </a:extLst>
          </p:cNvPr>
          <p:cNvSpPr>
            <a:spLocks noGrp="1"/>
          </p:cNvSpPr>
          <p:nvPr>
            <p:ph type="ctrTitle"/>
          </p:nvPr>
        </p:nvSpPr>
        <p:spPr/>
        <p:txBody>
          <a:bodyPr>
            <a:normAutofit/>
          </a:bodyPr>
          <a:lstStyle/>
          <a:p>
            <a:r>
              <a:rPr lang="en-US" dirty="0"/>
              <a:t>Summer EBT Program</a:t>
            </a:r>
          </a:p>
        </p:txBody>
      </p:sp>
      <p:sp>
        <p:nvSpPr>
          <p:cNvPr id="4" name="Content Placeholder 3">
            <a:extLst>
              <a:ext uri="{FF2B5EF4-FFF2-40B4-BE49-F238E27FC236}">
                <a16:creationId xmlns:a16="http://schemas.microsoft.com/office/drawing/2014/main" id="{D5B4E511-F178-8FA3-EE72-5DFA0088EC00}"/>
              </a:ext>
            </a:extLst>
          </p:cNvPr>
          <p:cNvSpPr>
            <a:spLocks noGrp="1"/>
          </p:cNvSpPr>
          <p:nvPr>
            <p:ph sz="quarter" idx="13"/>
          </p:nvPr>
        </p:nvSpPr>
        <p:spPr/>
        <p:txBody>
          <a:bodyPr/>
          <a:lstStyle/>
          <a:p>
            <a:r>
              <a:rPr lang="en-US" dirty="0"/>
              <a:t>Madeleine </a:t>
            </a:r>
            <a:r>
              <a:rPr lang="en-US" dirty="0" err="1"/>
              <a:t>Breza</a:t>
            </a:r>
            <a:endParaRPr lang="en-US" dirty="0"/>
          </a:p>
        </p:txBody>
      </p:sp>
      <p:sp>
        <p:nvSpPr>
          <p:cNvPr id="3" name="Slide Number Placeholder 2">
            <a:extLst>
              <a:ext uri="{FF2B5EF4-FFF2-40B4-BE49-F238E27FC236}">
                <a16:creationId xmlns:a16="http://schemas.microsoft.com/office/drawing/2014/main" id="{CA414E6C-2FF9-456B-711D-DC961410A48A}"/>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3373880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DAFAB-DA22-8EC3-EA31-207377287C44}"/>
              </a:ext>
            </a:extLst>
          </p:cNvPr>
          <p:cNvSpPr>
            <a:spLocks noGrp="1"/>
          </p:cNvSpPr>
          <p:nvPr>
            <p:ph type="title"/>
          </p:nvPr>
        </p:nvSpPr>
        <p:spPr/>
        <p:txBody>
          <a:bodyPr>
            <a:normAutofit/>
          </a:bodyPr>
          <a:lstStyle/>
          <a:p>
            <a:r>
              <a:rPr lang="en-US" sz="3200" dirty="0"/>
              <a:t>Permanent Summer-EBT</a:t>
            </a:r>
          </a:p>
        </p:txBody>
      </p:sp>
      <p:sp>
        <p:nvSpPr>
          <p:cNvPr id="5" name="Content Placeholder 4">
            <a:extLst>
              <a:ext uri="{FF2B5EF4-FFF2-40B4-BE49-F238E27FC236}">
                <a16:creationId xmlns:a16="http://schemas.microsoft.com/office/drawing/2014/main" id="{02DAFE8E-6219-2CD9-ECBE-508B98BC4EB7}"/>
              </a:ext>
            </a:extLst>
          </p:cNvPr>
          <p:cNvSpPr>
            <a:spLocks noGrp="1"/>
          </p:cNvSpPr>
          <p:nvPr>
            <p:ph idx="1"/>
          </p:nvPr>
        </p:nvSpPr>
        <p:spPr/>
        <p:txBody>
          <a:bodyPr>
            <a:normAutofit/>
          </a:bodyPr>
          <a:lstStyle/>
          <a:p>
            <a:pPr>
              <a:buFont typeface="Arial" panose="020B0604020202020204" pitchFamily="34" charset="0"/>
              <a:buChar char="•"/>
            </a:pPr>
            <a:r>
              <a:rPr lang="en-US" b="0" i="0" dirty="0">
                <a:solidFill>
                  <a:srgbClr val="000000"/>
                </a:solidFill>
                <a:effectLst/>
              </a:rPr>
              <a:t>New, permanent federal program that helps ensure Colorado children can access adequate, healthy foods during summer break</a:t>
            </a:r>
            <a:endParaRPr lang="en-US" dirty="0"/>
          </a:p>
          <a:p>
            <a:pPr>
              <a:buFont typeface="Arial" panose="020B0604020202020204" pitchFamily="34" charset="0"/>
              <a:buChar char="•"/>
            </a:pPr>
            <a:r>
              <a:rPr lang="en-US" b="0" i="0" dirty="0">
                <a:solidFill>
                  <a:srgbClr val="000000"/>
                </a:solidFill>
                <a:effectLst/>
              </a:rPr>
              <a:t>$120/eligible student, EBT card to purchase groceries</a:t>
            </a:r>
            <a:endParaRPr lang="en-US" dirty="0"/>
          </a:p>
          <a:p>
            <a:pPr>
              <a:buFont typeface="Arial" panose="020B0604020202020204" pitchFamily="34" charset="0"/>
              <a:buChar char="•"/>
            </a:pPr>
            <a:r>
              <a:rPr lang="en-US" b="0" i="0" dirty="0">
                <a:solidFill>
                  <a:srgbClr val="000000"/>
                </a:solidFill>
                <a:effectLst/>
              </a:rPr>
              <a:t>Administrative funding for SFAs</a:t>
            </a:r>
          </a:p>
          <a:p>
            <a:pPr>
              <a:buFont typeface="Arial" panose="020B0604020202020204" pitchFamily="34" charset="0"/>
              <a:buChar char="•"/>
            </a:pPr>
            <a:r>
              <a:rPr lang="en-US" b="0" i="0" dirty="0">
                <a:solidFill>
                  <a:srgbClr val="000000"/>
                </a:solidFill>
                <a:effectLst/>
              </a:rPr>
              <a:t>State Legislation passed in November 2023 (</a:t>
            </a:r>
            <a:r>
              <a:rPr lang="en-US" b="0" i="0" dirty="0">
                <a:solidFill>
                  <a:srgbClr val="000000"/>
                </a:solidFill>
                <a:effectLst/>
                <a:hlinkClick r:id="rId3"/>
              </a:rPr>
              <a:t>SB23B-002</a:t>
            </a:r>
            <a:r>
              <a:rPr lang="en-US" b="0" i="0" dirty="0">
                <a:solidFill>
                  <a:srgbClr val="000000"/>
                </a:solidFill>
                <a:effectLst/>
              </a:rPr>
              <a:t>)</a:t>
            </a:r>
            <a:endParaRPr lang="en-US" dirty="0"/>
          </a:p>
          <a:p>
            <a:pPr>
              <a:buFont typeface="Arial" panose="020B0604020202020204" pitchFamily="34" charset="0"/>
              <a:buChar char="•"/>
            </a:pPr>
            <a:r>
              <a:rPr lang="en-US" b="0" i="0" dirty="0">
                <a:solidFill>
                  <a:srgbClr val="000000"/>
                </a:solidFill>
                <a:effectLst/>
              </a:rPr>
              <a:t>CDHS lead agency, CDE partner agency</a:t>
            </a:r>
            <a:endParaRPr lang="en-US" dirty="0"/>
          </a:p>
          <a:p>
            <a:pPr>
              <a:buFont typeface="Arial" panose="020B0604020202020204" pitchFamily="34" charset="0"/>
              <a:buChar char="•"/>
            </a:pPr>
            <a:r>
              <a:rPr lang="en-US" b="0" i="0" dirty="0">
                <a:solidFill>
                  <a:srgbClr val="000000"/>
                </a:solidFill>
                <a:effectLst/>
              </a:rPr>
              <a:t>Similar to P-EBT: data collection, CDHS disbursement</a:t>
            </a:r>
            <a:endParaRPr lang="en-US" dirty="0"/>
          </a:p>
          <a:p>
            <a:pPr lvl="1"/>
            <a:r>
              <a:rPr lang="en-US" b="0" i="0" dirty="0">
                <a:solidFill>
                  <a:srgbClr val="000000"/>
                </a:solidFill>
                <a:effectLst/>
              </a:rPr>
              <a:t>Major Differences: mandatory data collection, ability to use family contact info, community-based organizations support</a:t>
            </a:r>
            <a:endParaRPr lang="en-US" dirty="0">
              <a:solidFill>
                <a:srgbClr val="000000"/>
              </a:solidFill>
            </a:endParaRPr>
          </a:p>
          <a:p>
            <a:pPr marL="0" indent="0">
              <a:buNone/>
            </a:pPr>
            <a:endParaRPr lang="en-US" dirty="0"/>
          </a:p>
        </p:txBody>
      </p:sp>
      <p:sp>
        <p:nvSpPr>
          <p:cNvPr id="3" name="Slide Number Placeholder 2">
            <a:extLst>
              <a:ext uri="{FF2B5EF4-FFF2-40B4-BE49-F238E27FC236}">
                <a16:creationId xmlns:a16="http://schemas.microsoft.com/office/drawing/2014/main" id="{F6481549-DDFE-B43C-C764-180E9F4CE16C}"/>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2" name="Content Placeholder 1">
            <a:extLst>
              <a:ext uri="{FF2B5EF4-FFF2-40B4-BE49-F238E27FC236}">
                <a16:creationId xmlns:a16="http://schemas.microsoft.com/office/drawing/2014/main" id="{C77655EB-FFB1-50D4-F958-29DAB15423EF}"/>
              </a:ext>
            </a:extLst>
          </p:cNvPr>
          <p:cNvSpPr>
            <a:spLocks noGrp="1"/>
          </p:cNvSpPr>
          <p:nvPr>
            <p:ph sz="quarter" idx="13"/>
          </p:nvPr>
        </p:nvSpPr>
        <p:spPr/>
        <p:txBody>
          <a:bodyPr/>
          <a:lstStyle/>
          <a:p>
            <a:r>
              <a:rPr lang="en-US" dirty="0"/>
              <a:t>Summer EBT</a:t>
            </a:r>
          </a:p>
        </p:txBody>
      </p:sp>
      <p:sp>
        <p:nvSpPr>
          <p:cNvPr id="6" name="Content Placeholder 5">
            <a:extLst>
              <a:ext uri="{FF2B5EF4-FFF2-40B4-BE49-F238E27FC236}">
                <a16:creationId xmlns:a16="http://schemas.microsoft.com/office/drawing/2014/main" id="{D00CD989-983C-5F00-9F45-30EA62F8D96B}"/>
              </a:ext>
            </a:extLst>
          </p:cNvPr>
          <p:cNvSpPr>
            <a:spLocks noGrp="1"/>
          </p:cNvSpPr>
          <p:nvPr>
            <p:ph sz="quarter" idx="14"/>
          </p:nvPr>
        </p:nvSpPr>
        <p:spPr/>
        <p:txBody>
          <a:bodyPr/>
          <a:lstStyle/>
          <a:p>
            <a:r>
              <a:rPr lang="en-US" dirty="0">
                <a:hlinkClick r:id="rId4">
                  <a:extLst>
                    <a:ext uri="{A12FA001-AC4F-418D-AE19-62706E023703}">
                      <ahyp:hlinkClr xmlns:ahyp="http://schemas.microsoft.com/office/drawing/2018/hyperlinkcolor" val="tx"/>
                    </a:ext>
                  </a:extLst>
                </a:hlinkClick>
              </a:rPr>
              <a:t>s-ebt@cde.state.co.us</a:t>
            </a:r>
            <a:r>
              <a:rPr lang="en-US" dirty="0"/>
              <a:t> </a:t>
            </a:r>
          </a:p>
        </p:txBody>
      </p:sp>
    </p:spTree>
    <p:extLst>
      <p:ext uri="{BB962C8B-B14F-4D97-AF65-F5344CB8AC3E}">
        <p14:creationId xmlns:p14="http://schemas.microsoft.com/office/powerpoint/2010/main" val="1053402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E68F0-9AA8-C5A6-8F6F-26C6F715D44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8B8F091-C664-9F6E-D771-8D3B1B0863B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32111" y="3730149"/>
            <a:ext cx="1870787" cy="2498485"/>
          </a:xfrm>
          <a:prstGeom prst="rect">
            <a:avLst/>
          </a:prstGeom>
        </p:spPr>
      </p:pic>
      <p:sp>
        <p:nvSpPr>
          <p:cNvPr id="4" name="Title 3">
            <a:extLst>
              <a:ext uri="{FF2B5EF4-FFF2-40B4-BE49-F238E27FC236}">
                <a16:creationId xmlns:a16="http://schemas.microsoft.com/office/drawing/2014/main" id="{2FB03D5A-7588-4473-7281-EBF15CF482FF}"/>
              </a:ext>
            </a:extLst>
          </p:cNvPr>
          <p:cNvSpPr>
            <a:spLocks noGrp="1"/>
          </p:cNvSpPr>
          <p:nvPr>
            <p:ph type="title"/>
          </p:nvPr>
        </p:nvSpPr>
        <p:spPr/>
        <p:txBody>
          <a:bodyPr>
            <a:normAutofit/>
          </a:bodyPr>
          <a:lstStyle/>
          <a:p>
            <a:r>
              <a:rPr lang="en-US" sz="3200" dirty="0"/>
              <a:t>Currently…</a:t>
            </a:r>
          </a:p>
        </p:txBody>
      </p:sp>
      <p:sp>
        <p:nvSpPr>
          <p:cNvPr id="5" name="Content Placeholder 4">
            <a:extLst>
              <a:ext uri="{FF2B5EF4-FFF2-40B4-BE49-F238E27FC236}">
                <a16:creationId xmlns:a16="http://schemas.microsoft.com/office/drawing/2014/main" id="{FB321CFF-083C-08A5-5D56-E9532522A2F2}"/>
              </a:ext>
            </a:extLst>
          </p:cNvPr>
          <p:cNvSpPr>
            <a:spLocks noGrp="1"/>
          </p:cNvSpPr>
          <p:nvPr>
            <p:ph idx="1"/>
          </p:nvPr>
        </p:nvSpPr>
        <p:spPr>
          <a:xfrm>
            <a:off x="838201" y="1554480"/>
            <a:ext cx="7882288" cy="4351338"/>
          </a:xfrm>
        </p:spPr>
        <p:txBody>
          <a:bodyPr>
            <a:normAutofit/>
          </a:bodyPr>
          <a:lstStyle/>
          <a:p>
            <a:pPr>
              <a:buFont typeface="Arial" panose="020B0604020202020204" pitchFamily="34" charset="0"/>
              <a:buChar char="•"/>
            </a:pPr>
            <a:r>
              <a:rPr lang="en-US" b="0" i="0" dirty="0">
                <a:solidFill>
                  <a:srgbClr val="000000"/>
                </a:solidFill>
                <a:effectLst/>
              </a:rPr>
              <a:t>CDHS &amp; CDE submitted state plan and </a:t>
            </a:r>
            <a:r>
              <a:rPr lang="en-US" dirty="0">
                <a:solidFill>
                  <a:srgbClr val="000000"/>
                </a:solidFill>
              </a:rPr>
              <a:t>waiting for USDA approval </a:t>
            </a:r>
          </a:p>
          <a:p>
            <a:pPr>
              <a:buFont typeface="Arial" panose="020B0604020202020204" pitchFamily="34" charset="0"/>
              <a:buChar char="•"/>
            </a:pPr>
            <a:r>
              <a:rPr lang="en-US" b="0" i="0" dirty="0">
                <a:solidFill>
                  <a:srgbClr val="000000"/>
                </a:solidFill>
                <a:effectLst/>
              </a:rPr>
              <a:t>Encourage families to submit household income information through nutrition income applications</a:t>
            </a:r>
            <a:endParaRPr lang="en-US" dirty="0"/>
          </a:p>
          <a:p>
            <a:pPr>
              <a:buFont typeface="Arial" panose="020B0604020202020204" pitchFamily="34" charset="0"/>
              <a:buChar char="•"/>
            </a:pPr>
            <a:r>
              <a:rPr lang="en-US" b="0" i="0" dirty="0">
                <a:solidFill>
                  <a:srgbClr val="000000"/>
                </a:solidFill>
                <a:effectLst/>
              </a:rPr>
              <a:t>Connect with your district’s nutrition team to start conversations around submission</a:t>
            </a:r>
          </a:p>
          <a:p>
            <a:pPr lvl="1">
              <a:buFont typeface="Courier New" panose="02070309020205020404" pitchFamily="49" charset="0"/>
              <a:buChar char="o"/>
            </a:pPr>
            <a:r>
              <a:rPr lang="en-US" dirty="0">
                <a:solidFill>
                  <a:srgbClr val="000000"/>
                </a:solidFill>
              </a:rPr>
              <a:t>Ensure all student eligibility is received and up to date</a:t>
            </a:r>
          </a:p>
          <a:p>
            <a:r>
              <a:rPr lang="en-US" dirty="0">
                <a:solidFill>
                  <a:srgbClr val="000000"/>
                </a:solidFill>
              </a:rPr>
              <a:t>Additional outreach materials, FAQs and training resources coming soon!</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6534CD50-2809-479D-637F-20081A1964A6}"/>
              </a:ext>
            </a:extLst>
          </p:cNvPr>
          <p:cNvSpPr>
            <a:spLocks noGrp="1"/>
          </p:cNvSpPr>
          <p:nvPr>
            <p:ph type="sldNum" sz="quarter" idx="12"/>
          </p:nvPr>
        </p:nvSpPr>
        <p:spPr/>
        <p:txBody>
          <a:bodyPr/>
          <a:lstStyle/>
          <a:p>
            <a:fld id="{C479D5F6-EDCB-402A-AC08-4943A1820E8F}" type="slidenum">
              <a:rPr lang="en-US" smtClean="0"/>
              <a:pPr/>
              <a:t>22</a:t>
            </a:fld>
            <a:endParaRPr lang="en-US"/>
          </a:p>
        </p:txBody>
      </p:sp>
      <p:pic>
        <p:nvPicPr>
          <p:cNvPr id="6" name="Picture 5">
            <a:extLst>
              <a:ext uri="{FF2B5EF4-FFF2-40B4-BE49-F238E27FC236}">
                <a16:creationId xmlns:a16="http://schemas.microsoft.com/office/drawing/2014/main" id="{60112DB1-03EA-F12E-74BC-05922D296B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20489" y="1231665"/>
            <a:ext cx="1873044" cy="2498484"/>
          </a:xfrm>
          <a:prstGeom prst="rect">
            <a:avLst/>
          </a:prstGeom>
        </p:spPr>
      </p:pic>
      <p:sp>
        <p:nvSpPr>
          <p:cNvPr id="9" name="Content Placeholder 1">
            <a:extLst>
              <a:ext uri="{FF2B5EF4-FFF2-40B4-BE49-F238E27FC236}">
                <a16:creationId xmlns:a16="http://schemas.microsoft.com/office/drawing/2014/main" id="{DDAE003F-E4D2-9750-C5A1-AB636F22AD45}"/>
              </a:ext>
            </a:extLst>
          </p:cNvPr>
          <p:cNvSpPr>
            <a:spLocks noGrp="1"/>
          </p:cNvSpPr>
          <p:nvPr>
            <p:ph sz="quarter" idx="13"/>
          </p:nvPr>
        </p:nvSpPr>
        <p:spPr>
          <a:xfrm>
            <a:off x="1366838" y="6356350"/>
            <a:ext cx="4483100" cy="361950"/>
          </a:xfrm>
        </p:spPr>
        <p:txBody>
          <a:bodyPr/>
          <a:lstStyle/>
          <a:p>
            <a:r>
              <a:rPr lang="en-US" dirty="0"/>
              <a:t>Summer EBT</a:t>
            </a:r>
          </a:p>
        </p:txBody>
      </p:sp>
      <p:sp>
        <p:nvSpPr>
          <p:cNvPr id="10" name="Content Placeholder 5">
            <a:extLst>
              <a:ext uri="{FF2B5EF4-FFF2-40B4-BE49-F238E27FC236}">
                <a16:creationId xmlns:a16="http://schemas.microsoft.com/office/drawing/2014/main" id="{484AA7D2-E103-E28C-0C2D-5067F21E2559}"/>
              </a:ext>
            </a:extLst>
          </p:cNvPr>
          <p:cNvSpPr>
            <a:spLocks noGrp="1"/>
          </p:cNvSpPr>
          <p:nvPr>
            <p:ph sz="quarter" idx="14"/>
          </p:nvPr>
        </p:nvSpPr>
        <p:spPr>
          <a:xfrm>
            <a:off x="6053138" y="6356350"/>
            <a:ext cx="4392612" cy="361950"/>
          </a:xfrm>
        </p:spPr>
        <p:txBody>
          <a:bodyPr/>
          <a:lstStyle/>
          <a:p>
            <a:r>
              <a:rPr lang="en-US" dirty="0">
                <a:hlinkClick r:id="rId5">
                  <a:extLst>
                    <a:ext uri="{A12FA001-AC4F-418D-AE19-62706E023703}">
                      <ahyp:hlinkClr xmlns:ahyp="http://schemas.microsoft.com/office/drawing/2018/hyperlinkcolor" val="tx"/>
                    </a:ext>
                  </a:extLst>
                </a:hlinkClick>
              </a:rPr>
              <a:t>s-ebt@cde.state.co.us</a:t>
            </a:r>
            <a:r>
              <a:rPr lang="en-US" dirty="0"/>
              <a:t> </a:t>
            </a:r>
          </a:p>
        </p:txBody>
      </p:sp>
    </p:spTree>
    <p:extLst>
      <p:ext uri="{BB962C8B-B14F-4D97-AF65-F5344CB8AC3E}">
        <p14:creationId xmlns:p14="http://schemas.microsoft.com/office/powerpoint/2010/main" val="4274293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A4D59-8EFB-0C1E-7158-2B1BDF0DAA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58C496-BBA1-CB71-680F-7FBFAD32A934}"/>
              </a:ext>
            </a:extLst>
          </p:cNvPr>
          <p:cNvSpPr>
            <a:spLocks noGrp="1"/>
          </p:cNvSpPr>
          <p:nvPr>
            <p:ph type="title"/>
          </p:nvPr>
        </p:nvSpPr>
        <p:spPr/>
        <p:txBody>
          <a:bodyPr>
            <a:normAutofit/>
          </a:bodyPr>
          <a:lstStyle/>
          <a:p>
            <a:r>
              <a:rPr lang="en-US" sz="3200" dirty="0"/>
              <a:t>Data Collection </a:t>
            </a:r>
          </a:p>
        </p:txBody>
      </p:sp>
      <p:sp>
        <p:nvSpPr>
          <p:cNvPr id="5" name="Content Placeholder 4">
            <a:extLst>
              <a:ext uri="{FF2B5EF4-FFF2-40B4-BE49-F238E27FC236}">
                <a16:creationId xmlns:a16="http://schemas.microsoft.com/office/drawing/2014/main" id="{5F50A235-2F5F-C861-2F47-AFC2B0211307}"/>
              </a:ext>
            </a:extLst>
          </p:cNvPr>
          <p:cNvSpPr>
            <a:spLocks noGrp="1"/>
          </p:cNvSpPr>
          <p:nvPr>
            <p:ph sz="half" idx="1"/>
          </p:nvPr>
        </p:nvSpPr>
        <p:spPr>
          <a:xfrm>
            <a:off x="838200" y="1554480"/>
            <a:ext cx="10515600" cy="1874520"/>
          </a:xfrm>
        </p:spPr>
        <p:txBody>
          <a:bodyPr>
            <a:normAutofit/>
          </a:bodyPr>
          <a:lstStyle/>
          <a:p>
            <a:pPr>
              <a:buFont typeface="Arial" panose="020B0604020202020204" pitchFamily="34" charset="0"/>
              <a:buChar char="•"/>
            </a:pPr>
            <a:r>
              <a:rPr lang="en-US" b="0" i="0" dirty="0">
                <a:solidFill>
                  <a:srgbClr val="000000"/>
                </a:solidFill>
                <a:effectLst/>
              </a:rPr>
              <a:t>Collection will open April 1 through April 30</a:t>
            </a:r>
          </a:p>
          <a:p>
            <a:pPr>
              <a:buFont typeface="Arial" panose="020B0604020202020204" pitchFamily="34" charset="0"/>
              <a:buChar char="•"/>
            </a:pPr>
            <a:r>
              <a:rPr lang="en-US" dirty="0">
                <a:solidFill>
                  <a:srgbClr val="000000"/>
                </a:solidFill>
              </a:rPr>
              <a:t>All districts</a:t>
            </a:r>
            <a:r>
              <a:rPr lang="en-US" b="1" dirty="0">
                <a:solidFill>
                  <a:srgbClr val="000000"/>
                </a:solidFill>
              </a:rPr>
              <a:t> required </a:t>
            </a:r>
            <a:r>
              <a:rPr lang="en-US" dirty="0">
                <a:solidFill>
                  <a:srgbClr val="000000"/>
                </a:solidFill>
              </a:rPr>
              <a:t>to submit student level data by due date</a:t>
            </a:r>
          </a:p>
          <a:p>
            <a:pPr>
              <a:buFont typeface="Arial" panose="020B0604020202020204" pitchFamily="34" charset="0"/>
              <a:buChar char="•"/>
            </a:pPr>
            <a:r>
              <a:rPr lang="en-US" b="1" dirty="0">
                <a:solidFill>
                  <a:srgbClr val="000000"/>
                </a:solidFill>
              </a:rPr>
              <a:t>All enrolled students </a:t>
            </a:r>
            <a:r>
              <a:rPr lang="en-US" dirty="0">
                <a:solidFill>
                  <a:srgbClr val="000000"/>
                </a:solidFill>
              </a:rPr>
              <a:t>must be included in collection</a:t>
            </a:r>
          </a:p>
          <a:p>
            <a:pPr>
              <a:buFont typeface="Arial" panose="020B0604020202020204" pitchFamily="34" charset="0"/>
              <a:buChar char="•"/>
            </a:pPr>
            <a:r>
              <a:rPr lang="en-US" dirty="0"/>
              <a:t>Office hours will be available once collection is open</a:t>
            </a:r>
          </a:p>
          <a:p>
            <a:pPr marL="0" indent="0">
              <a:buNone/>
            </a:pPr>
            <a:endParaRPr lang="en-US" dirty="0"/>
          </a:p>
        </p:txBody>
      </p:sp>
      <p:sp>
        <p:nvSpPr>
          <p:cNvPr id="3" name="Slide Number Placeholder 2">
            <a:extLst>
              <a:ext uri="{FF2B5EF4-FFF2-40B4-BE49-F238E27FC236}">
                <a16:creationId xmlns:a16="http://schemas.microsoft.com/office/drawing/2014/main" id="{8071EF48-CDF9-8B1C-3C88-577AFD72A39B}"/>
              </a:ext>
            </a:extLst>
          </p:cNvPr>
          <p:cNvSpPr>
            <a:spLocks noGrp="1"/>
          </p:cNvSpPr>
          <p:nvPr>
            <p:ph type="sldNum" sz="quarter" idx="12"/>
          </p:nvPr>
        </p:nvSpPr>
        <p:spPr/>
        <p:txBody>
          <a:bodyPr/>
          <a:lstStyle/>
          <a:p>
            <a:fld id="{C479D5F6-EDCB-402A-AC08-4943A1820E8F}" type="slidenum">
              <a:rPr lang="en-US" smtClean="0"/>
              <a:pPr/>
              <a:t>23</a:t>
            </a:fld>
            <a:endParaRPr lang="en-US"/>
          </a:p>
        </p:txBody>
      </p:sp>
      <p:graphicFrame>
        <p:nvGraphicFramePr>
          <p:cNvPr id="9" name="Content Placeholder 8" descr="1. Utilize file layout to start building collection.&#10;2. Verify current student enrollment for missing information and up to date eligibility&#10;3. Submit student data in data pipeline">
            <a:extLst>
              <a:ext uri="{FF2B5EF4-FFF2-40B4-BE49-F238E27FC236}">
                <a16:creationId xmlns:a16="http://schemas.microsoft.com/office/drawing/2014/main" id="{71C2967B-0D89-E70C-701B-54ED434AEF74}"/>
              </a:ext>
            </a:extLst>
          </p:cNvPr>
          <p:cNvGraphicFramePr>
            <a:graphicFrameLocks noGrp="1"/>
          </p:cNvGraphicFramePr>
          <p:nvPr>
            <p:ph sz="half" idx="2"/>
            <p:extLst>
              <p:ext uri="{D42A27DB-BD31-4B8C-83A1-F6EECF244321}">
                <p14:modId xmlns:p14="http://schemas.microsoft.com/office/powerpoint/2010/main" val="3226165545"/>
              </p:ext>
            </p:extLst>
          </p:nvPr>
        </p:nvGraphicFramePr>
        <p:xfrm>
          <a:off x="771525" y="3429000"/>
          <a:ext cx="10582275" cy="247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1">
            <a:extLst>
              <a:ext uri="{FF2B5EF4-FFF2-40B4-BE49-F238E27FC236}">
                <a16:creationId xmlns:a16="http://schemas.microsoft.com/office/drawing/2014/main" id="{8EFA203B-63AB-F2EB-4728-96C0195967F6}"/>
              </a:ext>
            </a:extLst>
          </p:cNvPr>
          <p:cNvSpPr>
            <a:spLocks noGrp="1"/>
          </p:cNvSpPr>
          <p:nvPr>
            <p:ph sz="quarter" idx="13"/>
          </p:nvPr>
        </p:nvSpPr>
        <p:spPr>
          <a:xfrm>
            <a:off x="1366838" y="6356350"/>
            <a:ext cx="4483100" cy="361950"/>
          </a:xfrm>
        </p:spPr>
        <p:txBody>
          <a:bodyPr/>
          <a:lstStyle/>
          <a:p>
            <a:r>
              <a:rPr lang="en-US" dirty="0"/>
              <a:t>Summer EBT</a:t>
            </a:r>
          </a:p>
        </p:txBody>
      </p:sp>
      <p:sp>
        <p:nvSpPr>
          <p:cNvPr id="11" name="Content Placeholder 5">
            <a:extLst>
              <a:ext uri="{FF2B5EF4-FFF2-40B4-BE49-F238E27FC236}">
                <a16:creationId xmlns:a16="http://schemas.microsoft.com/office/drawing/2014/main" id="{0B659BF6-1493-6CE5-4ED4-634791CBC03B}"/>
              </a:ext>
            </a:extLst>
          </p:cNvPr>
          <p:cNvSpPr>
            <a:spLocks noGrp="1"/>
          </p:cNvSpPr>
          <p:nvPr>
            <p:ph sz="quarter" idx="14"/>
          </p:nvPr>
        </p:nvSpPr>
        <p:spPr>
          <a:xfrm>
            <a:off x="6053138" y="6356350"/>
            <a:ext cx="4392612" cy="361950"/>
          </a:xfrm>
        </p:spPr>
        <p:txBody>
          <a:bodyPr/>
          <a:lstStyle/>
          <a:p>
            <a:r>
              <a:rPr lang="en-US" dirty="0">
                <a:hlinkClick r:id="rId8">
                  <a:extLst>
                    <a:ext uri="{A12FA001-AC4F-418D-AE19-62706E023703}">
                      <ahyp:hlinkClr xmlns:ahyp="http://schemas.microsoft.com/office/drawing/2018/hyperlinkcolor" val="tx"/>
                    </a:ext>
                  </a:extLst>
                </a:hlinkClick>
              </a:rPr>
              <a:t>s-ebt@cde.state.co.us</a:t>
            </a:r>
            <a:r>
              <a:rPr lang="en-US" dirty="0"/>
              <a:t> </a:t>
            </a:r>
          </a:p>
        </p:txBody>
      </p:sp>
    </p:spTree>
    <p:extLst>
      <p:ext uri="{BB962C8B-B14F-4D97-AF65-F5344CB8AC3E}">
        <p14:creationId xmlns:p14="http://schemas.microsoft.com/office/powerpoint/2010/main" val="4268039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A2C5-BDEF-E014-7250-44DFD996B49D}"/>
              </a:ext>
            </a:extLst>
          </p:cNvPr>
          <p:cNvSpPr>
            <a:spLocks noGrp="1"/>
          </p:cNvSpPr>
          <p:nvPr>
            <p:ph type="title"/>
          </p:nvPr>
        </p:nvSpPr>
        <p:spPr/>
        <p:txBody>
          <a:bodyPr>
            <a:normAutofit/>
          </a:bodyPr>
          <a:lstStyle/>
          <a:p>
            <a:r>
              <a:rPr lang="en-US" sz="3200" dirty="0"/>
              <a:t>File Layout</a:t>
            </a:r>
          </a:p>
        </p:txBody>
      </p:sp>
      <p:sp>
        <p:nvSpPr>
          <p:cNvPr id="4" name="Slide Number Placeholder 3">
            <a:extLst>
              <a:ext uri="{FF2B5EF4-FFF2-40B4-BE49-F238E27FC236}">
                <a16:creationId xmlns:a16="http://schemas.microsoft.com/office/drawing/2014/main" id="{C738629F-20EE-7BB8-0085-F159AABDFE65}"/>
              </a:ext>
            </a:extLst>
          </p:cNvPr>
          <p:cNvSpPr>
            <a:spLocks noGrp="1"/>
          </p:cNvSpPr>
          <p:nvPr>
            <p:ph type="sldNum" sz="quarter" idx="12"/>
          </p:nvPr>
        </p:nvSpPr>
        <p:spPr/>
        <p:txBody>
          <a:bodyPr/>
          <a:lstStyle/>
          <a:p>
            <a:fld id="{C479D5F6-EDCB-402A-AC08-4943A1820E8F}" type="slidenum">
              <a:rPr lang="en-US" smtClean="0"/>
              <a:pPr/>
              <a:t>24</a:t>
            </a:fld>
            <a:endParaRPr lang="en-US"/>
          </a:p>
        </p:txBody>
      </p:sp>
      <p:pic>
        <p:nvPicPr>
          <p:cNvPr id="8" name="Content Placeholder 7" descr="File layout for 23-24 Summer EBT">
            <a:extLst>
              <a:ext uri="{FF2B5EF4-FFF2-40B4-BE49-F238E27FC236}">
                <a16:creationId xmlns:a16="http://schemas.microsoft.com/office/drawing/2014/main" id="{407901E4-7496-3C87-EF8C-225959542B64}"/>
              </a:ext>
            </a:extLst>
          </p:cNvPr>
          <p:cNvPicPr>
            <a:picLocks noGrp="1" noChangeAspect="1"/>
          </p:cNvPicPr>
          <p:nvPr>
            <p:ph idx="1"/>
          </p:nvPr>
        </p:nvPicPr>
        <p:blipFill rotWithShape="1">
          <a:blip r:embed="rId2"/>
          <a:srcRect l="1764" t="3399" r="2307" b="2700"/>
          <a:stretch/>
        </p:blipFill>
        <p:spPr>
          <a:xfrm>
            <a:off x="2129494" y="228600"/>
            <a:ext cx="7933012" cy="5599113"/>
          </a:xfrm>
          <a:prstGeom prst="rect">
            <a:avLst/>
          </a:prstGeom>
        </p:spPr>
      </p:pic>
      <p:sp>
        <p:nvSpPr>
          <p:cNvPr id="9" name="Content Placeholder 1">
            <a:extLst>
              <a:ext uri="{FF2B5EF4-FFF2-40B4-BE49-F238E27FC236}">
                <a16:creationId xmlns:a16="http://schemas.microsoft.com/office/drawing/2014/main" id="{4E4289CF-6811-53B4-A61F-E700DF56CA5C}"/>
              </a:ext>
            </a:extLst>
          </p:cNvPr>
          <p:cNvSpPr>
            <a:spLocks noGrp="1"/>
          </p:cNvSpPr>
          <p:nvPr>
            <p:ph sz="quarter" idx="13"/>
          </p:nvPr>
        </p:nvSpPr>
        <p:spPr>
          <a:xfrm>
            <a:off x="228600" y="5916613"/>
            <a:ext cx="3559175" cy="279400"/>
          </a:xfrm>
        </p:spPr>
        <p:txBody>
          <a:bodyPr>
            <a:normAutofit fontScale="92500" lnSpcReduction="10000"/>
          </a:bodyPr>
          <a:lstStyle/>
          <a:p>
            <a:r>
              <a:rPr lang="en-US" dirty="0"/>
              <a:t>Summer EBT</a:t>
            </a:r>
          </a:p>
        </p:txBody>
      </p:sp>
      <p:sp>
        <p:nvSpPr>
          <p:cNvPr id="10" name="Content Placeholder 5">
            <a:extLst>
              <a:ext uri="{FF2B5EF4-FFF2-40B4-BE49-F238E27FC236}">
                <a16:creationId xmlns:a16="http://schemas.microsoft.com/office/drawing/2014/main" id="{B6198FE0-8F13-2C3D-C913-F44AADC92353}"/>
              </a:ext>
            </a:extLst>
          </p:cNvPr>
          <p:cNvSpPr>
            <a:spLocks noGrp="1"/>
          </p:cNvSpPr>
          <p:nvPr>
            <p:ph sz="quarter" idx="14"/>
          </p:nvPr>
        </p:nvSpPr>
        <p:spPr>
          <a:xfrm>
            <a:off x="228600" y="6210300"/>
            <a:ext cx="3559175" cy="279400"/>
          </a:xfrm>
        </p:spPr>
        <p:txBody>
          <a:bodyPr>
            <a:normAutofit fontScale="92500" lnSpcReduction="10000"/>
          </a:bodyPr>
          <a:lstStyle/>
          <a:p>
            <a:r>
              <a:rPr lang="en-US" dirty="0">
                <a:hlinkClick r:id="rId3">
                  <a:extLst>
                    <a:ext uri="{A12FA001-AC4F-418D-AE19-62706E023703}">
                      <ahyp:hlinkClr xmlns:ahyp="http://schemas.microsoft.com/office/drawing/2018/hyperlinkcolor" val="tx"/>
                    </a:ext>
                  </a:extLst>
                </a:hlinkClick>
              </a:rPr>
              <a:t>s-ebt@cde.state.co.us</a:t>
            </a:r>
            <a:r>
              <a:rPr lang="en-US" dirty="0"/>
              <a:t> </a:t>
            </a:r>
          </a:p>
        </p:txBody>
      </p:sp>
    </p:spTree>
    <p:extLst>
      <p:ext uri="{BB962C8B-B14F-4D97-AF65-F5344CB8AC3E}">
        <p14:creationId xmlns:p14="http://schemas.microsoft.com/office/powerpoint/2010/main" val="130530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01B0D8-C223-AD17-C5EB-5E05F1E4E579}"/>
              </a:ext>
            </a:extLst>
          </p:cNvPr>
          <p:cNvSpPr>
            <a:spLocks noGrp="1"/>
          </p:cNvSpPr>
          <p:nvPr>
            <p:ph type="title"/>
          </p:nvPr>
        </p:nvSpPr>
        <p:spPr/>
        <p:txBody>
          <a:bodyPr/>
          <a:lstStyle/>
          <a:p>
            <a:r>
              <a:rPr lang="en-US" dirty="0"/>
              <a:t>Questions &amp; Resources:</a:t>
            </a:r>
            <a:br>
              <a:rPr lang="en-US" dirty="0"/>
            </a:br>
            <a:r>
              <a:rPr lang="en-US" dirty="0"/>
              <a:t>Summer EBT</a:t>
            </a:r>
          </a:p>
        </p:txBody>
      </p:sp>
      <p:sp>
        <p:nvSpPr>
          <p:cNvPr id="6" name="Content Placeholder 5">
            <a:extLst>
              <a:ext uri="{FF2B5EF4-FFF2-40B4-BE49-F238E27FC236}">
                <a16:creationId xmlns:a16="http://schemas.microsoft.com/office/drawing/2014/main" id="{C0067FE2-AC71-F2F2-ED4E-EF7135A87244}"/>
              </a:ext>
            </a:extLst>
          </p:cNvPr>
          <p:cNvSpPr>
            <a:spLocks noGrp="1"/>
          </p:cNvSpPr>
          <p:nvPr>
            <p:ph sz="quarter" idx="13"/>
          </p:nvPr>
        </p:nvSpPr>
        <p:spPr/>
        <p:txBody>
          <a:bodyPr/>
          <a:lstStyle/>
          <a:p>
            <a:r>
              <a:rPr lang="en-US" dirty="0">
                <a:solidFill>
                  <a:srgbClr val="000000"/>
                </a:solidFill>
              </a:rPr>
              <a:t>Websites:</a:t>
            </a:r>
            <a:endParaRPr lang="en-US" sz="2400" dirty="0">
              <a:solidFill>
                <a:srgbClr val="000000"/>
              </a:solidFill>
              <a:hlinkClick r:id="rId2"/>
            </a:endParaRPr>
          </a:p>
          <a:p>
            <a:r>
              <a:rPr lang="en-US" sz="2400" dirty="0">
                <a:solidFill>
                  <a:srgbClr val="000000"/>
                </a:solidFill>
                <a:hlinkClick r:id="rId2"/>
              </a:rPr>
              <a:t>School Nutrition Summer-EBT</a:t>
            </a:r>
            <a:endParaRPr lang="en-US" sz="2400" dirty="0">
              <a:solidFill>
                <a:srgbClr val="000000"/>
              </a:solidFill>
            </a:endParaRPr>
          </a:p>
          <a:p>
            <a:endParaRPr lang="en-US" sz="2400" dirty="0">
              <a:solidFill>
                <a:srgbClr val="000000"/>
              </a:solidFill>
            </a:endParaRPr>
          </a:p>
          <a:p>
            <a:pPr algn="ctr"/>
            <a:r>
              <a:rPr lang="en-US" sz="2400" dirty="0">
                <a:solidFill>
                  <a:srgbClr val="000000"/>
                </a:solidFill>
                <a:hlinkClick r:id="" action="ppaction://noaction"/>
              </a:rPr>
              <a:t>Data Pipeline S-EBT</a:t>
            </a:r>
            <a:endParaRPr lang="en-US" sz="2400" dirty="0">
              <a:solidFill>
                <a:srgbClr val="000000"/>
              </a:solidFill>
            </a:endParaRPr>
          </a:p>
          <a:p>
            <a:pPr algn="ctr"/>
            <a:endParaRPr lang="en-US" sz="2400" dirty="0">
              <a:solidFill>
                <a:srgbClr val="000000"/>
              </a:solidFill>
            </a:endParaRPr>
          </a:p>
          <a:p>
            <a:pPr algn="ctr"/>
            <a:r>
              <a:rPr lang="en-US" dirty="0">
                <a:solidFill>
                  <a:srgbClr val="000000"/>
                </a:solidFill>
              </a:rPr>
              <a:t>Email:</a:t>
            </a:r>
            <a:endParaRPr lang="en-US" sz="2400" dirty="0">
              <a:solidFill>
                <a:srgbClr val="000000"/>
              </a:solidFill>
            </a:endParaRPr>
          </a:p>
          <a:p>
            <a:r>
              <a:rPr lang="en-US" sz="2400" dirty="0">
                <a:solidFill>
                  <a:srgbClr val="000000"/>
                </a:solidFill>
                <a:hlinkClick r:id="rId3"/>
              </a:rPr>
              <a:t>s-ebt@cde.state.co.us</a:t>
            </a:r>
            <a:endParaRPr lang="en-US" sz="2400"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D2971E8C-D8E2-EEC9-0741-D81730FF9F7A}"/>
              </a:ext>
            </a:extLst>
          </p:cNvPr>
          <p:cNvSpPr>
            <a:spLocks noGrp="1"/>
          </p:cNvSpPr>
          <p:nvPr>
            <p:ph type="sldNum" sz="quarter" idx="12"/>
          </p:nvPr>
        </p:nvSpPr>
        <p:spPr/>
        <p:txBody>
          <a:bodyPr/>
          <a:lstStyle/>
          <a:p>
            <a:fld id="{C479D5F6-EDCB-402A-AC08-4943A1820E8F}" type="slidenum">
              <a:rPr lang="en-US" smtClean="0"/>
              <a:pPr/>
              <a:t>25</a:t>
            </a:fld>
            <a:endParaRPr lang="en-US"/>
          </a:p>
        </p:txBody>
      </p:sp>
      <p:grpSp>
        <p:nvGrpSpPr>
          <p:cNvPr id="7" name="Group 6">
            <a:extLst>
              <a:ext uri="{FF2B5EF4-FFF2-40B4-BE49-F238E27FC236}">
                <a16:creationId xmlns:a16="http://schemas.microsoft.com/office/drawing/2014/main" id="{F6ADAE8A-9B86-3E66-AEA0-AB175235ACB3}"/>
              </a:ext>
              <a:ext uri="{C183D7F6-B498-43B3-948B-1728B52AA6E4}">
                <adec:decorative xmlns:adec="http://schemas.microsoft.com/office/drawing/2017/decorative" val="1"/>
              </a:ext>
            </a:extLst>
          </p:cNvPr>
          <p:cNvGrpSpPr/>
          <p:nvPr/>
        </p:nvGrpSpPr>
        <p:grpSpPr>
          <a:xfrm>
            <a:off x="2807208" y="1836238"/>
            <a:ext cx="933058" cy="753261"/>
            <a:chOff x="2882064" y="2950590"/>
            <a:chExt cx="2041266" cy="1779311"/>
          </a:xfrm>
        </p:grpSpPr>
        <p:sp>
          <p:nvSpPr>
            <p:cNvPr id="8" name="Hexagon 7">
              <a:extLst>
                <a:ext uri="{FF2B5EF4-FFF2-40B4-BE49-F238E27FC236}">
                  <a16:creationId xmlns:a16="http://schemas.microsoft.com/office/drawing/2014/main" id="{394AF6D7-B5D0-0516-070C-3BD8E40F627E}"/>
                </a:ext>
              </a:extLst>
            </p:cNvPr>
            <p:cNvSpPr/>
            <p:nvPr/>
          </p:nvSpPr>
          <p:spPr>
            <a:xfrm>
              <a:off x="2882064" y="2950590"/>
              <a:ext cx="2041266" cy="1779311"/>
            </a:xfrm>
            <a:prstGeom prst="hexagon">
              <a:avLst/>
            </a:prstGeom>
            <a:solidFill>
              <a:srgbClr val="92D050"/>
            </a:solidFill>
            <a:ln>
              <a:solidFill>
                <a:srgbClr val="92D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solidFill>
                  <a:srgbClr val="92D050"/>
                </a:solidFill>
              </a:endParaRPr>
            </a:p>
          </p:txBody>
        </p:sp>
        <p:pic>
          <p:nvPicPr>
            <p:cNvPr id="9" name="Graphic 8" descr="Apple outline">
              <a:extLst>
                <a:ext uri="{FF2B5EF4-FFF2-40B4-BE49-F238E27FC236}">
                  <a16:creationId xmlns:a16="http://schemas.microsoft.com/office/drawing/2014/main" id="{EE71DDBD-54F7-05F3-5147-81AD21BD07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77798" y="3415346"/>
              <a:ext cx="849797" cy="849797"/>
            </a:xfrm>
            <a:prstGeom prst="rect">
              <a:avLst/>
            </a:prstGeom>
          </p:spPr>
        </p:pic>
      </p:grpSp>
      <p:grpSp>
        <p:nvGrpSpPr>
          <p:cNvPr id="10" name="Group 9">
            <a:extLst>
              <a:ext uri="{FF2B5EF4-FFF2-40B4-BE49-F238E27FC236}">
                <a16:creationId xmlns:a16="http://schemas.microsoft.com/office/drawing/2014/main" id="{78158BFC-0AE2-24AF-1232-9EA301C849EA}"/>
              </a:ext>
              <a:ext uri="{C183D7F6-B498-43B3-948B-1728B52AA6E4}">
                <adec:decorative xmlns:adec="http://schemas.microsoft.com/office/drawing/2017/decorative" val="1"/>
              </a:ext>
            </a:extLst>
          </p:cNvPr>
          <p:cNvGrpSpPr/>
          <p:nvPr/>
        </p:nvGrpSpPr>
        <p:grpSpPr>
          <a:xfrm>
            <a:off x="3467957" y="2760584"/>
            <a:ext cx="1022481" cy="872432"/>
            <a:chOff x="5357026" y="2503073"/>
            <a:chExt cx="2041266" cy="1779311"/>
          </a:xfrm>
        </p:grpSpPr>
        <p:sp>
          <p:nvSpPr>
            <p:cNvPr id="11" name="Hexagon 10">
              <a:extLst>
                <a:ext uri="{FF2B5EF4-FFF2-40B4-BE49-F238E27FC236}">
                  <a16:creationId xmlns:a16="http://schemas.microsoft.com/office/drawing/2014/main" id="{263CBDDE-B588-3BC5-3BC3-5F0193C1A42B}"/>
                </a:ext>
              </a:extLst>
            </p:cNvPr>
            <p:cNvSpPr/>
            <p:nvPr/>
          </p:nvSpPr>
          <p:spPr>
            <a:xfrm>
              <a:off x="5357026" y="2503073"/>
              <a:ext cx="2041266" cy="1779311"/>
            </a:xfrm>
            <a:prstGeom prst="hexagon">
              <a:avLst/>
            </a:prstGeom>
            <a:solidFill>
              <a:srgbClr val="00CC99"/>
            </a:solidFill>
            <a:ln>
              <a:solidFill>
                <a:srgbClr val="00CC99"/>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solidFill>
                  <a:srgbClr val="92D050"/>
                </a:solidFill>
              </a:endParaRPr>
            </a:p>
          </p:txBody>
        </p:sp>
        <p:pic>
          <p:nvPicPr>
            <p:cNvPr id="12" name="Graphic 11" descr="Internet outline">
              <a:extLst>
                <a:ext uri="{FF2B5EF4-FFF2-40B4-BE49-F238E27FC236}">
                  <a16:creationId xmlns:a16="http://schemas.microsoft.com/office/drawing/2014/main" id="{D382600F-0DE4-D44B-0647-C2091AD734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0459" y="2939497"/>
              <a:ext cx="914400" cy="914400"/>
            </a:xfrm>
            <a:prstGeom prst="rect">
              <a:avLst/>
            </a:prstGeom>
          </p:spPr>
        </p:pic>
      </p:grpSp>
    </p:spTree>
    <p:extLst>
      <p:ext uri="{BB962C8B-B14F-4D97-AF65-F5344CB8AC3E}">
        <p14:creationId xmlns:p14="http://schemas.microsoft.com/office/powerpoint/2010/main" val="2403023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37B36-90FE-E96E-18F8-827A791D9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285FD-BC6A-1A66-6C31-7CAF237F6D17}"/>
              </a:ext>
            </a:extLst>
          </p:cNvPr>
          <p:cNvSpPr>
            <a:spLocks noGrp="1"/>
          </p:cNvSpPr>
          <p:nvPr>
            <p:ph type="ctrTitle"/>
          </p:nvPr>
        </p:nvSpPr>
        <p:spPr/>
        <p:txBody>
          <a:bodyPr/>
          <a:lstStyle/>
          <a:p>
            <a:r>
              <a:rPr lang="en-US"/>
              <a:t>Report Card March</a:t>
            </a:r>
          </a:p>
        </p:txBody>
      </p:sp>
      <p:sp>
        <p:nvSpPr>
          <p:cNvPr id="3" name="Content Placeholder 2">
            <a:extLst>
              <a:ext uri="{FF2B5EF4-FFF2-40B4-BE49-F238E27FC236}">
                <a16:creationId xmlns:a16="http://schemas.microsoft.com/office/drawing/2014/main" id="{67157EBE-3A8C-0256-FFB4-9BA3420C3708}"/>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E5712205-3714-8DD2-66AA-798C8A5C8568}"/>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1282840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1DAD-F4B9-403E-EF1E-8D04481785D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C9100B-629C-A430-AE80-1A88BF8BB0BD}"/>
              </a:ext>
            </a:extLst>
          </p:cNvPr>
          <p:cNvSpPr>
            <a:spLocks noGrp="1"/>
          </p:cNvSpPr>
          <p:nvPr>
            <p:ph type="title"/>
          </p:nvPr>
        </p:nvSpPr>
        <p:spPr/>
        <p:txBody>
          <a:bodyPr/>
          <a:lstStyle/>
          <a:p>
            <a:r>
              <a:rPr lang="en-US"/>
              <a:t>Report Card March:</a:t>
            </a:r>
            <a:br>
              <a:rPr lang="en-US"/>
            </a:br>
            <a:r>
              <a:rPr lang="en-US"/>
              <a:t>Collection Timeline</a:t>
            </a:r>
          </a:p>
        </p:txBody>
      </p:sp>
      <p:graphicFrame>
        <p:nvGraphicFramePr>
          <p:cNvPr id="11" name="Table Placeholder 10">
            <a:extLst>
              <a:ext uri="{FF2B5EF4-FFF2-40B4-BE49-F238E27FC236}">
                <a16:creationId xmlns:a16="http://schemas.microsoft.com/office/drawing/2014/main" id="{B24C68CC-E74E-68A8-9F62-2124A5D689FB}"/>
              </a:ext>
            </a:extLst>
          </p:cNvPr>
          <p:cNvGraphicFramePr>
            <a:graphicFrameLocks noGrp="1"/>
          </p:cNvGraphicFramePr>
          <p:nvPr>
            <p:ph type="tbl" sz="quarter" idx="15"/>
            <p:extLst>
              <p:ext uri="{D42A27DB-BD31-4B8C-83A1-F6EECF244321}">
                <p14:modId xmlns:p14="http://schemas.microsoft.com/office/powerpoint/2010/main" val="365836510"/>
              </p:ext>
            </p:extLst>
          </p:nvPr>
        </p:nvGraphicFramePr>
        <p:xfrm>
          <a:off x="228600" y="200025"/>
          <a:ext cx="11818935" cy="16510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t>Date</a:t>
                      </a:r>
                    </a:p>
                  </a:txBody>
                  <a:tcPr/>
                </a:tc>
                <a:tc>
                  <a:txBody>
                    <a:bodyPr/>
                    <a:lstStyle/>
                    <a:p>
                      <a:r>
                        <a:rPr lang="en-US"/>
                        <a:t>Event</a:t>
                      </a:r>
                    </a:p>
                  </a:txBody>
                  <a:tcPr/>
                </a:tc>
                <a:tc>
                  <a:txBody>
                    <a:bodyPr/>
                    <a:lstStyle/>
                    <a:p>
                      <a:r>
                        <a:rPr lang="en-US"/>
                        <a:t>Event Description</a:t>
                      </a:r>
                    </a:p>
                  </a:txBody>
                  <a:tcPr/>
                </a:tc>
                <a:extLst>
                  <a:ext uri="{0D108BD9-81ED-4DB2-BD59-A6C34878D82A}">
                    <a16:rowId xmlns:a16="http://schemas.microsoft.com/office/drawing/2014/main" val="1168917589"/>
                  </a:ext>
                </a:extLst>
              </a:tr>
              <a:tr h="370840">
                <a:tc>
                  <a:txBody>
                    <a:bodyPr/>
                    <a:lstStyle/>
                    <a:p>
                      <a:r>
                        <a:rPr lang="en-US"/>
                        <a:t>March 6, 2024</a:t>
                      </a:r>
                    </a:p>
                  </a:txBody>
                  <a:tcPr/>
                </a:tc>
                <a:tc>
                  <a:txBody>
                    <a:bodyPr/>
                    <a:lstStyle/>
                    <a:p>
                      <a:r>
                        <a:rPr lang="en-US"/>
                        <a:t>Report Card March Opens</a:t>
                      </a:r>
                    </a:p>
                  </a:txBody>
                  <a:tcPr/>
                </a:tc>
                <a:tc>
                  <a:txBody>
                    <a:bodyPr/>
                    <a:lstStyle/>
                    <a:p>
                      <a:r>
                        <a:rPr lang="en-US"/>
                        <a:t>Report Card March available to upload </a:t>
                      </a:r>
                    </a:p>
                  </a:txBody>
                  <a:tcPr/>
                </a:tc>
                <a:extLst>
                  <a:ext uri="{0D108BD9-81ED-4DB2-BD59-A6C34878D82A}">
                    <a16:rowId xmlns:a16="http://schemas.microsoft.com/office/drawing/2014/main" val="2548873027"/>
                  </a:ext>
                </a:extLst>
              </a:tr>
              <a:tr h="370840">
                <a:tc>
                  <a:txBody>
                    <a:bodyPr/>
                    <a:lstStyle/>
                    <a:p>
                      <a:r>
                        <a:rPr lang="en-US"/>
                        <a:t>April 12, 2024</a:t>
                      </a:r>
                    </a:p>
                  </a:txBody>
                  <a:tcPr/>
                </a:tc>
                <a:tc>
                  <a:txBody>
                    <a:bodyPr/>
                    <a:lstStyle/>
                    <a:p>
                      <a:r>
                        <a:rPr lang="en-US"/>
                        <a:t>Report Card March Closes</a:t>
                      </a:r>
                    </a:p>
                  </a:txBody>
                  <a:tcPr/>
                </a:tc>
                <a:tc>
                  <a:txBody>
                    <a:bodyPr/>
                    <a:lstStyle/>
                    <a:p>
                      <a:r>
                        <a:rPr lang="en-US"/>
                        <a:t>Date that Report Card March must be submitted to CDE and sign off form returned to </a:t>
                      </a:r>
                      <a:r>
                        <a:rPr lang="en-US">
                          <a:hlinkClick r:id="rId2"/>
                        </a:rPr>
                        <a:t>ReportCard@cde.state.co.us</a:t>
                      </a:r>
                      <a:endParaRPr lang="en-US"/>
                    </a:p>
                  </a:txBody>
                  <a:tcPr/>
                </a:tc>
                <a:extLst>
                  <a:ext uri="{0D108BD9-81ED-4DB2-BD59-A6C34878D82A}">
                    <a16:rowId xmlns:a16="http://schemas.microsoft.com/office/drawing/2014/main" val="779341813"/>
                  </a:ext>
                </a:extLst>
              </a:tr>
            </a:tbl>
          </a:graphicData>
        </a:graphic>
      </p:graphicFrame>
      <p:sp>
        <p:nvSpPr>
          <p:cNvPr id="8" name="Content Placeholder 7">
            <a:extLst>
              <a:ext uri="{FF2B5EF4-FFF2-40B4-BE49-F238E27FC236}">
                <a16:creationId xmlns:a16="http://schemas.microsoft.com/office/drawing/2014/main" id="{E4D2130D-AD5E-5EF1-2DF1-CCF91DC3AC43}"/>
              </a:ext>
            </a:extLst>
          </p:cNvPr>
          <p:cNvSpPr>
            <a:spLocks noGrp="1"/>
          </p:cNvSpPr>
          <p:nvPr>
            <p:ph sz="quarter" idx="13"/>
          </p:nvPr>
        </p:nvSpPr>
        <p:spPr/>
        <p:txBody>
          <a:bodyPr>
            <a:normAutofit fontScale="92500" lnSpcReduction="10000"/>
          </a:bodyPr>
          <a:lstStyle/>
          <a:p>
            <a:r>
              <a:rPr lang="en-US"/>
              <a:t>Report Card March</a:t>
            </a:r>
          </a:p>
        </p:txBody>
      </p:sp>
      <p:sp>
        <p:nvSpPr>
          <p:cNvPr id="9" name="Content Placeholder 8">
            <a:extLst>
              <a:ext uri="{FF2B5EF4-FFF2-40B4-BE49-F238E27FC236}">
                <a16:creationId xmlns:a16="http://schemas.microsoft.com/office/drawing/2014/main" id="{94B1E7DE-BDA7-6A66-0991-AFFA296895EF}"/>
              </a:ext>
            </a:extLst>
          </p:cNvPr>
          <p:cNvSpPr>
            <a:spLocks noGrp="1"/>
          </p:cNvSpPr>
          <p:nvPr>
            <p:ph sz="quarter" idx="14"/>
          </p:nvPr>
        </p:nvSpPr>
        <p:spPr/>
        <p:txBody>
          <a:bodyPr>
            <a:normAutofit fontScale="92500" lnSpcReduction="10000"/>
          </a:bodyPr>
          <a:lstStyle/>
          <a:p>
            <a:r>
              <a:rPr lang="en-US">
                <a:hlinkClick r:id="rId2"/>
              </a:rPr>
              <a:t>ReportCard@cde.state.co.us</a:t>
            </a:r>
            <a:endParaRPr lang="en-US"/>
          </a:p>
        </p:txBody>
      </p:sp>
      <p:sp>
        <p:nvSpPr>
          <p:cNvPr id="4" name="Slide Number Placeholder 3">
            <a:extLst>
              <a:ext uri="{FF2B5EF4-FFF2-40B4-BE49-F238E27FC236}">
                <a16:creationId xmlns:a16="http://schemas.microsoft.com/office/drawing/2014/main" id="{12C08C06-AD83-F755-072E-DD0CC812C347}"/>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45536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4EAFA-AEEB-ED6E-1A8D-1BF5A9BAE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39810-AB88-62A6-3B6C-235F74C59E60}"/>
              </a:ext>
            </a:extLst>
          </p:cNvPr>
          <p:cNvSpPr>
            <a:spLocks noGrp="1"/>
          </p:cNvSpPr>
          <p:nvPr>
            <p:ph type="title"/>
          </p:nvPr>
        </p:nvSpPr>
        <p:spPr/>
        <p:txBody>
          <a:bodyPr/>
          <a:lstStyle/>
          <a:p>
            <a:r>
              <a:rPr lang="en-US"/>
              <a:t>Changes to 2023-2023 Report Card March</a:t>
            </a:r>
          </a:p>
        </p:txBody>
      </p:sp>
      <p:sp>
        <p:nvSpPr>
          <p:cNvPr id="10" name="Text Placeholder 9">
            <a:extLst>
              <a:ext uri="{FF2B5EF4-FFF2-40B4-BE49-F238E27FC236}">
                <a16:creationId xmlns:a16="http://schemas.microsoft.com/office/drawing/2014/main" id="{9C696021-22B9-C534-89A0-DCEC41603915}"/>
              </a:ext>
            </a:extLst>
          </p:cNvPr>
          <p:cNvSpPr>
            <a:spLocks noGrp="1"/>
          </p:cNvSpPr>
          <p:nvPr>
            <p:ph type="body" sz="quarter" idx="13"/>
          </p:nvPr>
        </p:nvSpPr>
        <p:spPr>
          <a:xfrm>
            <a:off x="769832" y="1581408"/>
            <a:ext cx="5181600" cy="561839"/>
          </a:xfrm>
        </p:spPr>
        <p:txBody>
          <a:bodyPr/>
          <a:lstStyle/>
          <a:p>
            <a:r>
              <a:rPr lang="en-US"/>
              <a:t>HB 21-1221 Jack &amp; </a:t>
            </a:r>
            <a:r>
              <a:rPr lang="en-US" err="1"/>
              <a:t>Caits</a:t>
            </a:r>
            <a:r>
              <a:rPr lang="en-US"/>
              <a:t> Law</a:t>
            </a:r>
          </a:p>
        </p:txBody>
      </p:sp>
      <p:sp>
        <p:nvSpPr>
          <p:cNvPr id="3" name="Content Placeholder 2">
            <a:extLst>
              <a:ext uri="{FF2B5EF4-FFF2-40B4-BE49-F238E27FC236}">
                <a16:creationId xmlns:a16="http://schemas.microsoft.com/office/drawing/2014/main" id="{D7097DFE-B861-4162-110C-9A79196AD7B8}"/>
              </a:ext>
            </a:extLst>
          </p:cNvPr>
          <p:cNvSpPr>
            <a:spLocks noGrp="1"/>
          </p:cNvSpPr>
          <p:nvPr>
            <p:ph sz="half" idx="1"/>
          </p:nvPr>
        </p:nvSpPr>
        <p:spPr>
          <a:xfrm>
            <a:off x="769832" y="2286000"/>
            <a:ext cx="5181600" cy="998743"/>
          </a:xfrm>
        </p:spPr>
        <p:txBody>
          <a:bodyPr>
            <a:normAutofit fontScale="92500" lnSpcReduction="20000"/>
          </a:bodyPr>
          <a:lstStyle/>
          <a:p>
            <a:r>
              <a:rPr lang="en-US"/>
              <a:t>Updates to this house bill caused a few fields in RCM to be updated.</a:t>
            </a:r>
          </a:p>
          <a:p>
            <a:r>
              <a:rPr lang="en-US">
                <a:hlinkClick r:id="rId2"/>
              </a:rPr>
              <a:t>Link to HB 21-1221</a:t>
            </a:r>
            <a:endParaRPr lang="en-US"/>
          </a:p>
          <a:p>
            <a:endParaRPr lang="en-US"/>
          </a:p>
        </p:txBody>
      </p:sp>
      <p:sp>
        <p:nvSpPr>
          <p:cNvPr id="5" name="Text Placeholder 9">
            <a:extLst>
              <a:ext uri="{FF2B5EF4-FFF2-40B4-BE49-F238E27FC236}">
                <a16:creationId xmlns:a16="http://schemas.microsoft.com/office/drawing/2014/main" id="{98BAE7E2-2310-C6E9-A756-8AE303250DB6}"/>
              </a:ext>
            </a:extLst>
          </p:cNvPr>
          <p:cNvSpPr txBox="1">
            <a:spLocks/>
          </p:cNvSpPr>
          <p:nvPr/>
        </p:nvSpPr>
        <p:spPr>
          <a:xfrm>
            <a:off x="794049" y="3673710"/>
            <a:ext cx="5181600" cy="561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3 Fields Removed</a:t>
            </a:r>
          </a:p>
        </p:txBody>
      </p:sp>
      <p:sp>
        <p:nvSpPr>
          <p:cNvPr id="6" name="Content Placeholder 2">
            <a:extLst>
              <a:ext uri="{FF2B5EF4-FFF2-40B4-BE49-F238E27FC236}">
                <a16:creationId xmlns:a16="http://schemas.microsoft.com/office/drawing/2014/main" id="{F8C3A493-D7FD-7FAB-3E88-CE562BAC855C}"/>
              </a:ext>
            </a:extLst>
          </p:cNvPr>
          <p:cNvSpPr txBox="1">
            <a:spLocks/>
          </p:cNvSpPr>
          <p:nvPr/>
        </p:nvSpPr>
        <p:spPr>
          <a:xfrm>
            <a:off x="794049" y="4378302"/>
            <a:ext cx="5181600" cy="88449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Bullying policy:  Biennial Survey Flag</a:t>
            </a:r>
          </a:p>
          <a:p>
            <a:r>
              <a:rPr lang="en-US"/>
              <a:t>Bullying Policy:  Bullying Prevention Team Flag</a:t>
            </a:r>
          </a:p>
          <a:p>
            <a:r>
              <a:rPr lang="en-US"/>
              <a:t>Bullying Policy:  Consequences Flag</a:t>
            </a:r>
          </a:p>
          <a:p>
            <a:endParaRPr lang="en-US"/>
          </a:p>
        </p:txBody>
      </p:sp>
      <p:sp>
        <p:nvSpPr>
          <p:cNvPr id="11" name="Text Placeholder 10">
            <a:extLst>
              <a:ext uri="{FF2B5EF4-FFF2-40B4-BE49-F238E27FC236}">
                <a16:creationId xmlns:a16="http://schemas.microsoft.com/office/drawing/2014/main" id="{56F7F3A4-7AAB-8E32-4AF3-152CA055E01C}"/>
              </a:ext>
            </a:extLst>
          </p:cNvPr>
          <p:cNvSpPr>
            <a:spLocks noGrp="1"/>
          </p:cNvSpPr>
          <p:nvPr>
            <p:ph type="body" sz="quarter" idx="14"/>
          </p:nvPr>
        </p:nvSpPr>
        <p:spPr/>
        <p:txBody>
          <a:bodyPr/>
          <a:lstStyle/>
          <a:p>
            <a:r>
              <a:rPr lang="en-US"/>
              <a:t>6 Fields Added</a:t>
            </a:r>
          </a:p>
        </p:txBody>
      </p:sp>
      <p:sp>
        <p:nvSpPr>
          <p:cNvPr id="9" name="Content Placeholder 8">
            <a:extLst>
              <a:ext uri="{FF2B5EF4-FFF2-40B4-BE49-F238E27FC236}">
                <a16:creationId xmlns:a16="http://schemas.microsoft.com/office/drawing/2014/main" id="{3527792D-2CB9-DB8D-3F39-11DF96AE4135}"/>
              </a:ext>
            </a:extLst>
          </p:cNvPr>
          <p:cNvSpPr>
            <a:spLocks noGrp="1"/>
          </p:cNvSpPr>
          <p:nvPr>
            <p:ph sz="half" idx="2"/>
          </p:nvPr>
        </p:nvSpPr>
        <p:spPr/>
        <p:txBody>
          <a:bodyPr>
            <a:normAutofit fontScale="92500"/>
          </a:bodyPr>
          <a:lstStyle/>
          <a:p>
            <a:r>
              <a:rPr lang="en-US"/>
              <a:t>Bullying Policy:  Prohibit Bullying Flag</a:t>
            </a:r>
          </a:p>
          <a:p>
            <a:r>
              <a:rPr lang="en-US"/>
              <a:t>Bullying Policy:  Define Bullying Flag</a:t>
            </a:r>
          </a:p>
          <a:p>
            <a:r>
              <a:rPr lang="en-US"/>
              <a:t>Bullying Policy:  Prevention and Intervention Flag</a:t>
            </a:r>
          </a:p>
          <a:p>
            <a:r>
              <a:rPr lang="en-US"/>
              <a:t>Bullying Policy:  Reporting Flag</a:t>
            </a:r>
          </a:p>
          <a:p>
            <a:r>
              <a:rPr lang="en-US"/>
              <a:t>Bullying Policy:  Investigating and Responding Flag</a:t>
            </a:r>
          </a:p>
          <a:p>
            <a:r>
              <a:rPr lang="en-US"/>
              <a:t>Bullying Policy:  Supports and Referrals Flag</a:t>
            </a:r>
          </a:p>
        </p:txBody>
      </p:sp>
      <p:sp>
        <p:nvSpPr>
          <p:cNvPr id="4" name="Slide Number Placeholder 3">
            <a:extLst>
              <a:ext uri="{FF2B5EF4-FFF2-40B4-BE49-F238E27FC236}">
                <a16:creationId xmlns:a16="http://schemas.microsoft.com/office/drawing/2014/main" id="{39D5B234-BA59-8064-1DFD-8DDD1A1EB996}"/>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12" name="Content Placeholder 11">
            <a:extLst>
              <a:ext uri="{FF2B5EF4-FFF2-40B4-BE49-F238E27FC236}">
                <a16:creationId xmlns:a16="http://schemas.microsoft.com/office/drawing/2014/main" id="{5A44A137-828B-B286-88A3-D80BA78F4651}"/>
              </a:ext>
            </a:extLst>
          </p:cNvPr>
          <p:cNvSpPr>
            <a:spLocks noGrp="1"/>
          </p:cNvSpPr>
          <p:nvPr>
            <p:ph sz="quarter" idx="15"/>
          </p:nvPr>
        </p:nvSpPr>
        <p:spPr/>
        <p:txBody>
          <a:bodyPr/>
          <a:lstStyle/>
          <a:p>
            <a:r>
              <a:rPr lang="en-US"/>
              <a:t>Report Card March</a:t>
            </a:r>
          </a:p>
        </p:txBody>
      </p:sp>
      <p:sp>
        <p:nvSpPr>
          <p:cNvPr id="13" name="Content Placeholder 12">
            <a:extLst>
              <a:ext uri="{FF2B5EF4-FFF2-40B4-BE49-F238E27FC236}">
                <a16:creationId xmlns:a16="http://schemas.microsoft.com/office/drawing/2014/main" id="{398FAE72-621A-CA58-308A-9728B7D0BCAD}"/>
              </a:ext>
            </a:extLst>
          </p:cNvPr>
          <p:cNvSpPr>
            <a:spLocks noGrp="1"/>
          </p:cNvSpPr>
          <p:nvPr>
            <p:ph sz="quarter" idx="16"/>
          </p:nvPr>
        </p:nvSpPr>
        <p:spPr/>
        <p:txBody>
          <a:bodyPr/>
          <a:lstStyle/>
          <a:p>
            <a:r>
              <a:rPr lang="en-US">
                <a:hlinkClick r:id="rId3"/>
              </a:rPr>
              <a:t>ReportCard@cde.state.co.us</a:t>
            </a:r>
            <a:endParaRPr lang="en-US"/>
          </a:p>
          <a:p>
            <a:endParaRPr lang="en-US"/>
          </a:p>
        </p:txBody>
      </p:sp>
    </p:spTree>
    <p:extLst>
      <p:ext uri="{BB962C8B-B14F-4D97-AF65-F5344CB8AC3E}">
        <p14:creationId xmlns:p14="http://schemas.microsoft.com/office/powerpoint/2010/main" val="1692652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00715-68E8-5021-F2FF-3C3BFCD0B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7D1ED-11DD-4188-1661-B5E646E95070}"/>
              </a:ext>
            </a:extLst>
          </p:cNvPr>
          <p:cNvSpPr>
            <a:spLocks noGrp="1"/>
          </p:cNvSpPr>
          <p:nvPr>
            <p:ph type="title"/>
          </p:nvPr>
        </p:nvSpPr>
        <p:spPr/>
        <p:txBody>
          <a:bodyPr/>
          <a:lstStyle/>
          <a:p>
            <a:r>
              <a:rPr lang="en-US"/>
              <a:t>Changes to 2023-2023 Report Card March – New Fields</a:t>
            </a:r>
          </a:p>
        </p:txBody>
      </p:sp>
      <p:sp>
        <p:nvSpPr>
          <p:cNvPr id="8" name="Text Placeholder 7">
            <a:extLst>
              <a:ext uri="{FF2B5EF4-FFF2-40B4-BE49-F238E27FC236}">
                <a16:creationId xmlns:a16="http://schemas.microsoft.com/office/drawing/2014/main" id="{C81B53F7-FAEF-77CA-5D11-5E611EE04C87}"/>
              </a:ext>
            </a:extLst>
          </p:cNvPr>
          <p:cNvSpPr>
            <a:spLocks noGrp="1"/>
          </p:cNvSpPr>
          <p:nvPr>
            <p:ph type="body" sz="quarter" idx="13"/>
          </p:nvPr>
        </p:nvSpPr>
        <p:spPr>
          <a:xfrm>
            <a:off x="590369" y="1367761"/>
            <a:ext cx="6515281" cy="544780"/>
          </a:xfrm>
        </p:spPr>
        <p:txBody>
          <a:bodyPr/>
          <a:lstStyle/>
          <a:p>
            <a:r>
              <a:rPr lang="en-US"/>
              <a:t>New fields are all yes or no responses</a:t>
            </a:r>
          </a:p>
        </p:txBody>
      </p:sp>
      <p:sp>
        <p:nvSpPr>
          <p:cNvPr id="15" name="Content Placeholder 14">
            <a:extLst>
              <a:ext uri="{FF2B5EF4-FFF2-40B4-BE49-F238E27FC236}">
                <a16:creationId xmlns:a16="http://schemas.microsoft.com/office/drawing/2014/main" id="{5413BA8F-E4CE-BCAA-2B13-8F63D7BFB4F4}"/>
              </a:ext>
            </a:extLst>
          </p:cNvPr>
          <p:cNvSpPr>
            <a:spLocks noGrp="1"/>
          </p:cNvSpPr>
          <p:nvPr>
            <p:ph sz="half" idx="1"/>
          </p:nvPr>
        </p:nvSpPr>
        <p:spPr>
          <a:xfrm>
            <a:off x="633093" y="1764709"/>
            <a:ext cx="3272331" cy="596938"/>
          </a:xfrm>
        </p:spPr>
        <p:txBody>
          <a:bodyPr>
            <a:normAutofit fontScale="70000" lnSpcReduction="20000"/>
          </a:bodyPr>
          <a:lstStyle/>
          <a:p>
            <a:r>
              <a:rPr lang="en-US"/>
              <a:t>0 for no</a:t>
            </a:r>
          </a:p>
          <a:p>
            <a:r>
              <a:rPr lang="en-US"/>
              <a:t>1 for yes</a:t>
            </a:r>
          </a:p>
        </p:txBody>
      </p:sp>
      <p:sp>
        <p:nvSpPr>
          <p:cNvPr id="11" name="Text Placeholder 10">
            <a:extLst>
              <a:ext uri="{FF2B5EF4-FFF2-40B4-BE49-F238E27FC236}">
                <a16:creationId xmlns:a16="http://schemas.microsoft.com/office/drawing/2014/main" id="{39EAB68B-826D-07C8-CAF5-373BE6BF0F89}"/>
              </a:ext>
            </a:extLst>
          </p:cNvPr>
          <p:cNvSpPr>
            <a:spLocks noGrp="1"/>
          </p:cNvSpPr>
          <p:nvPr>
            <p:ph type="body" sz="quarter" idx="14"/>
          </p:nvPr>
        </p:nvSpPr>
        <p:spPr>
          <a:xfrm>
            <a:off x="624548" y="2502192"/>
            <a:ext cx="9499363" cy="362338"/>
          </a:xfrm>
        </p:spPr>
        <p:txBody>
          <a:bodyPr/>
          <a:lstStyle/>
          <a:p>
            <a:r>
              <a:rPr lang="en-US"/>
              <a:t>6 Fields Added</a:t>
            </a:r>
          </a:p>
        </p:txBody>
      </p:sp>
      <p:sp>
        <p:nvSpPr>
          <p:cNvPr id="9" name="Content Placeholder 8">
            <a:extLst>
              <a:ext uri="{FF2B5EF4-FFF2-40B4-BE49-F238E27FC236}">
                <a16:creationId xmlns:a16="http://schemas.microsoft.com/office/drawing/2014/main" id="{DA6FFA5D-C56D-B787-B31C-71A4A5802AA7}"/>
              </a:ext>
            </a:extLst>
          </p:cNvPr>
          <p:cNvSpPr>
            <a:spLocks noGrp="1"/>
          </p:cNvSpPr>
          <p:nvPr>
            <p:ph sz="half" idx="2"/>
          </p:nvPr>
        </p:nvSpPr>
        <p:spPr>
          <a:xfrm>
            <a:off x="611591" y="2939718"/>
            <a:ext cx="11395250" cy="3221800"/>
          </a:xfrm>
        </p:spPr>
        <p:txBody>
          <a:bodyPr>
            <a:normAutofit fontScale="55000" lnSpcReduction="20000"/>
          </a:bodyPr>
          <a:lstStyle/>
          <a:p>
            <a:r>
              <a:rPr lang="en-US"/>
              <a:t>Bullying Policy:  Prohibit Bullying Flag - yes or no flag which indicates whether or not your school publicly (e.g., in school handbook, on school website) prohibits bullying, retaliation against those reporting bullying, and making knowingly false accusations of bullying behavior.</a:t>
            </a:r>
          </a:p>
          <a:p>
            <a:r>
              <a:rPr lang="en-US"/>
              <a:t>Bullying Policy:  Define Bullying Flag - A yes or no flag which indicates whether or not your school publicly defines bullying and how it is different from other forms of aggression.</a:t>
            </a:r>
          </a:p>
          <a:p>
            <a:r>
              <a:rPr lang="en-US"/>
              <a:t>Bullying Policy:  Prevention and Intervention Flag - yes or no flag which indicates whether or not your school publicly describes its bullying prevention and intervention efforts (e.g., training staff, a team that leads bullying prevention efforts, surveying students on the severity and frequency of bullying).</a:t>
            </a:r>
          </a:p>
          <a:p>
            <a:r>
              <a:rPr lang="en-US"/>
              <a:t>Bullying Policy:  Reporting Flag - A yes or no flag which indicates whether or not your school publicly describes the ways bullying can be reported to school staff.</a:t>
            </a:r>
          </a:p>
          <a:p>
            <a:r>
              <a:rPr lang="en-US"/>
              <a:t>Bullying Policy:  Investigating and Responding Flag - A yes or no flag which indicates whether or not your school publicly describes the investigative procedures that the school follows when a report of bullying is made and how the school responds to bullying behavior.</a:t>
            </a:r>
          </a:p>
          <a:p>
            <a:r>
              <a:rPr lang="en-US"/>
              <a:t>Bullying Policy:  Supports and Referrals Flag - A yes or no flag which indicates whether or not your school publicly describes the supports and referrals provided to students involved in bullying. This includes efforts to:</a:t>
            </a:r>
          </a:p>
          <a:p>
            <a:pPr lvl="1"/>
            <a:r>
              <a:rPr lang="en-US"/>
              <a:t>change the behavior of students engaged in bullying,</a:t>
            </a:r>
          </a:p>
          <a:p>
            <a:pPr lvl="1"/>
            <a:r>
              <a:rPr lang="en-US"/>
              <a:t>support targets of bullying in ways that avoid increasing their likelihood of discipline, and</a:t>
            </a:r>
          </a:p>
          <a:p>
            <a:pPr lvl="1"/>
            <a:r>
              <a:rPr lang="en-US"/>
              <a:t>support witnesses of bullying.</a:t>
            </a:r>
          </a:p>
        </p:txBody>
      </p:sp>
      <p:sp>
        <p:nvSpPr>
          <p:cNvPr id="4" name="Slide Number Placeholder 3">
            <a:extLst>
              <a:ext uri="{FF2B5EF4-FFF2-40B4-BE49-F238E27FC236}">
                <a16:creationId xmlns:a16="http://schemas.microsoft.com/office/drawing/2014/main" id="{35749119-55A1-925F-DAC0-E0A95BAC82CB}"/>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12" name="Content Placeholder 11">
            <a:extLst>
              <a:ext uri="{FF2B5EF4-FFF2-40B4-BE49-F238E27FC236}">
                <a16:creationId xmlns:a16="http://schemas.microsoft.com/office/drawing/2014/main" id="{E5BA08FB-F70C-3749-DB23-8AC6945983B1}"/>
              </a:ext>
            </a:extLst>
          </p:cNvPr>
          <p:cNvSpPr>
            <a:spLocks noGrp="1"/>
          </p:cNvSpPr>
          <p:nvPr>
            <p:ph sz="quarter" idx="15"/>
          </p:nvPr>
        </p:nvSpPr>
        <p:spPr/>
        <p:txBody>
          <a:bodyPr/>
          <a:lstStyle/>
          <a:p>
            <a:r>
              <a:rPr lang="en-US"/>
              <a:t>Report Card March</a:t>
            </a:r>
          </a:p>
        </p:txBody>
      </p:sp>
      <p:sp>
        <p:nvSpPr>
          <p:cNvPr id="13" name="Content Placeholder 12">
            <a:extLst>
              <a:ext uri="{FF2B5EF4-FFF2-40B4-BE49-F238E27FC236}">
                <a16:creationId xmlns:a16="http://schemas.microsoft.com/office/drawing/2014/main" id="{FA02A45E-CAD6-24C7-8C42-3000F15C329A}"/>
              </a:ext>
            </a:extLst>
          </p:cNvPr>
          <p:cNvSpPr>
            <a:spLocks noGrp="1"/>
          </p:cNvSpPr>
          <p:nvPr>
            <p:ph sz="quarter" idx="16"/>
          </p:nvPr>
        </p:nvSpPr>
        <p:spPr/>
        <p:txBody>
          <a:bodyPr/>
          <a:lstStyle/>
          <a:p>
            <a:r>
              <a:rPr lang="en-US">
                <a:hlinkClick r:id="rId2"/>
              </a:rPr>
              <a:t>ReportCard@cde.state.co.us</a:t>
            </a:r>
            <a:endParaRPr lang="en-US"/>
          </a:p>
          <a:p>
            <a:endParaRPr lang="en-US"/>
          </a:p>
        </p:txBody>
      </p:sp>
    </p:spTree>
    <p:extLst>
      <p:ext uri="{BB962C8B-B14F-4D97-AF65-F5344CB8AC3E}">
        <p14:creationId xmlns:p14="http://schemas.microsoft.com/office/powerpoint/2010/main" val="83973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593" y="2342730"/>
            <a:ext cx="6251110" cy="2686470"/>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E0B066CA-72E4-BBA0-FC1F-172F6B63A09B}"/>
              </a:ext>
            </a:extLst>
          </p:cNvPr>
          <p:cNvSpPr/>
          <p:nvPr/>
        </p:nvSpPr>
        <p:spPr>
          <a:xfrm>
            <a:off x="5297593" y="5197151"/>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29613-AC47-5438-EF6E-92191FDEF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65A37-A07C-44B3-7A68-1DB5A7EB4284}"/>
              </a:ext>
            </a:extLst>
          </p:cNvPr>
          <p:cNvSpPr>
            <a:spLocks noGrp="1"/>
          </p:cNvSpPr>
          <p:nvPr>
            <p:ph type="title"/>
          </p:nvPr>
        </p:nvSpPr>
        <p:spPr/>
        <p:txBody>
          <a:bodyPr/>
          <a:lstStyle/>
          <a:p>
            <a:r>
              <a:rPr lang="en-US"/>
              <a:t>2023-2023 Report Card March</a:t>
            </a:r>
          </a:p>
        </p:txBody>
      </p:sp>
      <p:sp>
        <p:nvSpPr>
          <p:cNvPr id="10" name="Text Placeholder 9">
            <a:extLst>
              <a:ext uri="{FF2B5EF4-FFF2-40B4-BE49-F238E27FC236}">
                <a16:creationId xmlns:a16="http://schemas.microsoft.com/office/drawing/2014/main" id="{0EAC01D0-A444-B8D6-B17B-838A813C475A}"/>
              </a:ext>
            </a:extLst>
          </p:cNvPr>
          <p:cNvSpPr>
            <a:spLocks noGrp="1"/>
          </p:cNvSpPr>
          <p:nvPr>
            <p:ph type="body" sz="quarter" idx="13"/>
          </p:nvPr>
        </p:nvSpPr>
        <p:spPr>
          <a:xfrm>
            <a:off x="607460" y="1581408"/>
            <a:ext cx="5181600" cy="561839"/>
          </a:xfrm>
        </p:spPr>
        <p:txBody>
          <a:bodyPr/>
          <a:lstStyle/>
          <a:p>
            <a:r>
              <a:rPr lang="en-US"/>
              <a:t>IDM Roles</a:t>
            </a:r>
          </a:p>
        </p:txBody>
      </p:sp>
      <p:sp>
        <p:nvSpPr>
          <p:cNvPr id="3" name="Content Placeholder 2">
            <a:extLst>
              <a:ext uri="{FF2B5EF4-FFF2-40B4-BE49-F238E27FC236}">
                <a16:creationId xmlns:a16="http://schemas.microsoft.com/office/drawing/2014/main" id="{012FE39F-9D85-0EE5-ECC3-C0EA9982F65C}"/>
              </a:ext>
            </a:extLst>
          </p:cNvPr>
          <p:cNvSpPr>
            <a:spLocks noGrp="1"/>
          </p:cNvSpPr>
          <p:nvPr>
            <p:ph sz="half" idx="1"/>
          </p:nvPr>
        </p:nvSpPr>
        <p:spPr>
          <a:xfrm>
            <a:off x="624552" y="2106536"/>
            <a:ext cx="5181600" cy="1322464"/>
          </a:xfrm>
        </p:spPr>
        <p:txBody>
          <a:bodyPr>
            <a:normAutofit fontScale="55000" lnSpcReduction="20000"/>
          </a:bodyPr>
          <a:lstStyle/>
          <a:p>
            <a:r>
              <a:rPr lang="en-US"/>
              <a:t>RCM~LEAVIEWER</a:t>
            </a:r>
          </a:p>
          <a:p>
            <a:r>
              <a:rPr lang="en-US"/>
              <a:t>RCM~LEAUSER</a:t>
            </a:r>
          </a:p>
          <a:p>
            <a:r>
              <a:rPr lang="en-US"/>
              <a:t>RCM~LEAAPPROVER</a:t>
            </a:r>
          </a:p>
          <a:p>
            <a:r>
              <a:rPr lang="en-US"/>
              <a:t>Only one role can be assigned.  If you are the sole person responsible for the entirety of RCM it is recommended you be assigned the LEA~APPROVER role.</a:t>
            </a:r>
          </a:p>
          <a:p>
            <a:endParaRPr lang="en-US"/>
          </a:p>
        </p:txBody>
      </p:sp>
      <p:sp>
        <p:nvSpPr>
          <p:cNvPr id="5" name="Text Placeholder 9">
            <a:extLst>
              <a:ext uri="{FF2B5EF4-FFF2-40B4-BE49-F238E27FC236}">
                <a16:creationId xmlns:a16="http://schemas.microsoft.com/office/drawing/2014/main" id="{C11CE47A-1792-9E9C-0BC3-BBCAD49684D3}"/>
              </a:ext>
            </a:extLst>
          </p:cNvPr>
          <p:cNvSpPr txBox="1">
            <a:spLocks/>
          </p:cNvSpPr>
          <p:nvPr/>
        </p:nvSpPr>
        <p:spPr>
          <a:xfrm>
            <a:off x="631677" y="3665164"/>
            <a:ext cx="5181600" cy="6675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COVID Response Remote Learning  Days Reminder</a:t>
            </a:r>
          </a:p>
        </p:txBody>
      </p:sp>
      <p:sp>
        <p:nvSpPr>
          <p:cNvPr id="6" name="Content Placeholder 2">
            <a:extLst>
              <a:ext uri="{FF2B5EF4-FFF2-40B4-BE49-F238E27FC236}">
                <a16:creationId xmlns:a16="http://schemas.microsoft.com/office/drawing/2014/main" id="{FB3A166A-A6E5-820A-1EDE-868C88D7CFD8}"/>
              </a:ext>
            </a:extLst>
          </p:cNvPr>
          <p:cNvSpPr txBox="1">
            <a:spLocks/>
          </p:cNvSpPr>
          <p:nvPr/>
        </p:nvSpPr>
        <p:spPr>
          <a:xfrm>
            <a:off x="631676" y="4463761"/>
            <a:ext cx="5464323" cy="173194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 numeric field which indicates the number of whole and partial days the entire school  was forced to switch from in-person to remote learning as a result of responding to COVID  health and safety concerns. Exclude days when the school was forced to switch from in-person to remote learning as a result of emergency school closures (i.e. due to severe  weather or an emergency facilities issue such as a water leak). Also exclude days when only a portion of the school community was forced to switch to remote learning, for  instance due to the quarantine of a cohort of students.</a:t>
            </a:r>
          </a:p>
          <a:p>
            <a:endParaRPr lang="en-US"/>
          </a:p>
        </p:txBody>
      </p:sp>
      <p:sp>
        <p:nvSpPr>
          <p:cNvPr id="11" name="Text Placeholder 10">
            <a:extLst>
              <a:ext uri="{FF2B5EF4-FFF2-40B4-BE49-F238E27FC236}">
                <a16:creationId xmlns:a16="http://schemas.microsoft.com/office/drawing/2014/main" id="{65DCBF92-5C3E-820E-9BF8-D5084110362E}"/>
              </a:ext>
            </a:extLst>
          </p:cNvPr>
          <p:cNvSpPr>
            <a:spLocks noGrp="1"/>
          </p:cNvSpPr>
          <p:nvPr>
            <p:ph type="body" sz="quarter" idx="14"/>
          </p:nvPr>
        </p:nvSpPr>
        <p:spPr/>
        <p:txBody>
          <a:bodyPr/>
          <a:lstStyle/>
          <a:p>
            <a:r>
              <a:rPr lang="en-US"/>
              <a:t>Ways to Submit</a:t>
            </a:r>
          </a:p>
        </p:txBody>
      </p:sp>
      <p:sp>
        <p:nvSpPr>
          <p:cNvPr id="9" name="Content Placeholder 8">
            <a:extLst>
              <a:ext uri="{FF2B5EF4-FFF2-40B4-BE49-F238E27FC236}">
                <a16:creationId xmlns:a16="http://schemas.microsoft.com/office/drawing/2014/main" id="{E40DA56B-4BE3-FEC8-DB78-EE4D932DE927}"/>
              </a:ext>
            </a:extLst>
          </p:cNvPr>
          <p:cNvSpPr>
            <a:spLocks noGrp="1"/>
          </p:cNvSpPr>
          <p:nvPr>
            <p:ph sz="half" idx="2"/>
          </p:nvPr>
        </p:nvSpPr>
        <p:spPr/>
        <p:txBody>
          <a:bodyPr>
            <a:normAutofit/>
          </a:bodyPr>
          <a:lstStyle/>
          <a:p>
            <a:r>
              <a:rPr lang="en-US"/>
              <a:t>Edit Record</a:t>
            </a:r>
          </a:p>
          <a:p>
            <a:r>
              <a:rPr lang="en-US"/>
              <a:t>File Upload</a:t>
            </a:r>
          </a:p>
          <a:p>
            <a:r>
              <a:rPr lang="en-US"/>
              <a:t>Only choose one method, if you use file upload you cannot edit your data later via edit record and vice versa.  Doing so can lead to errors. </a:t>
            </a:r>
          </a:p>
        </p:txBody>
      </p:sp>
      <p:sp>
        <p:nvSpPr>
          <p:cNvPr id="4" name="Slide Number Placeholder 3">
            <a:extLst>
              <a:ext uri="{FF2B5EF4-FFF2-40B4-BE49-F238E27FC236}">
                <a16:creationId xmlns:a16="http://schemas.microsoft.com/office/drawing/2014/main" id="{E669678A-A275-70AC-5F74-5A596C068C82}"/>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12" name="Content Placeholder 11">
            <a:extLst>
              <a:ext uri="{FF2B5EF4-FFF2-40B4-BE49-F238E27FC236}">
                <a16:creationId xmlns:a16="http://schemas.microsoft.com/office/drawing/2014/main" id="{EF7C733B-2712-93B5-29EE-D8D4FF3B5354}"/>
              </a:ext>
            </a:extLst>
          </p:cNvPr>
          <p:cNvSpPr>
            <a:spLocks noGrp="1"/>
          </p:cNvSpPr>
          <p:nvPr>
            <p:ph sz="quarter" idx="15"/>
          </p:nvPr>
        </p:nvSpPr>
        <p:spPr/>
        <p:txBody>
          <a:bodyPr/>
          <a:lstStyle/>
          <a:p>
            <a:r>
              <a:rPr lang="en-US"/>
              <a:t>Report Card March</a:t>
            </a:r>
          </a:p>
        </p:txBody>
      </p:sp>
      <p:sp>
        <p:nvSpPr>
          <p:cNvPr id="13" name="Content Placeholder 12">
            <a:extLst>
              <a:ext uri="{FF2B5EF4-FFF2-40B4-BE49-F238E27FC236}">
                <a16:creationId xmlns:a16="http://schemas.microsoft.com/office/drawing/2014/main" id="{0B3CEA9B-3E04-697A-4C85-1906A9DD8DFE}"/>
              </a:ext>
            </a:extLst>
          </p:cNvPr>
          <p:cNvSpPr>
            <a:spLocks noGrp="1"/>
          </p:cNvSpPr>
          <p:nvPr>
            <p:ph sz="quarter" idx="16"/>
          </p:nvPr>
        </p:nvSpPr>
        <p:spPr/>
        <p:txBody>
          <a:bodyPr/>
          <a:lstStyle/>
          <a:p>
            <a:r>
              <a:rPr lang="en-US">
                <a:hlinkClick r:id="rId2"/>
              </a:rPr>
              <a:t>ReportCard@cde.state.co.us</a:t>
            </a:r>
            <a:endParaRPr lang="en-US"/>
          </a:p>
          <a:p>
            <a:endParaRPr lang="en-US"/>
          </a:p>
        </p:txBody>
      </p:sp>
    </p:spTree>
    <p:extLst>
      <p:ext uri="{BB962C8B-B14F-4D97-AF65-F5344CB8AC3E}">
        <p14:creationId xmlns:p14="http://schemas.microsoft.com/office/powerpoint/2010/main" val="2117569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5F1F9-41E2-0201-B9CA-77885BB1D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FAB85-8E5F-9E16-1252-D1574F235FFB}"/>
              </a:ext>
            </a:extLst>
          </p:cNvPr>
          <p:cNvSpPr>
            <a:spLocks noGrp="1"/>
          </p:cNvSpPr>
          <p:nvPr>
            <p:ph type="title"/>
          </p:nvPr>
        </p:nvSpPr>
        <p:spPr/>
        <p:txBody>
          <a:bodyPr/>
          <a:lstStyle/>
          <a:p>
            <a:r>
              <a:rPr lang="en-US"/>
              <a:t>Questions &amp; Resources:</a:t>
            </a:r>
            <a:br>
              <a:rPr lang="en-US"/>
            </a:br>
            <a:r>
              <a:rPr lang="en-US"/>
              <a:t>Report Card March</a:t>
            </a:r>
          </a:p>
        </p:txBody>
      </p:sp>
      <p:sp>
        <p:nvSpPr>
          <p:cNvPr id="5" name="Content Placeholder 4">
            <a:extLst>
              <a:ext uri="{FF2B5EF4-FFF2-40B4-BE49-F238E27FC236}">
                <a16:creationId xmlns:a16="http://schemas.microsoft.com/office/drawing/2014/main" id="{31893B4B-BAB1-8BA7-8785-28908D65D395}"/>
              </a:ext>
            </a:extLst>
          </p:cNvPr>
          <p:cNvSpPr>
            <a:spLocks noGrp="1"/>
          </p:cNvSpPr>
          <p:nvPr>
            <p:ph sz="quarter" idx="13"/>
          </p:nvPr>
        </p:nvSpPr>
        <p:spPr/>
        <p:txBody>
          <a:bodyPr/>
          <a:lstStyle/>
          <a:p>
            <a:r>
              <a:rPr lang="en-US"/>
              <a:t>Peter Hoffman</a:t>
            </a:r>
          </a:p>
          <a:p>
            <a:r>
              <a:rPr lang="en-US"/>
              <a:t>720-965-8611</a:t>
            </a:r>
          </a:p>
          <a:p>
            <a:r>
              <a:rPr lang="en-US">
                <a:hlinkClick r:id="rId2"/>
              </a:rPr>
              <a:t>ReportCard@cde.state.co.us</a:t>
            </a:r>
            <a:endParaRPr lang="en-US"/>
          </a:p>
          <a:p>
            <a:r>
              <a:rPr lang="en-US">
                <a:hlinkClick r:id="rId3"/>
              </a:rPr>
              <a:t>Report Card March Website</a:t>
            </a:r>
            <a:endParaRPr lang="en-US"/>
          </a:p>
        </p:txBody>
      </p:sp>
      <p:sp>
        <p:nvSpPr>
          <p:cNvPr id="4" name="Slide Number Placeholder 3">
            <a:extLst>
              <a:ext uri="{FF2B5EF4-FFF2-40B4-BE49-F238E27FC236}">
                <a16:creationId xmlns:a16="http://schemas.microsoft.com/office/drawing/2014/main" id="{8FA7382C-42B6-9F63-2796-54946A594E8F}"/>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1662154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67468C-F512-207C-9EF7-DBD19F8162CE}"/>
              </a:ext>
            </a:extLst>
          </p:cNvPr>
          <p:cNvSpPr>
            <a:spLocks noGrp="1"/>
          </p:cNvSpPr>
          <p:nvPr>
            <p:ph type="ctrTitle"/>
          </p:nvPr>
        </p:nvSpPr>
        <p:spPr/>
        <p:txBody>
          <a:bodyPr/>
          <a:lstStyle/>
          <a:p>
            <a:r>
              <a:rPr lang="en-US"/>
              <a:t>Reduced Academic Calendar</a:t>
            </a:r>
          </a:p>
        </p:txBody>
      </p:sp>
      <p:sp>
        <p:nvSpPr>
          <p:cNvPr id="6" name="Content Placeholder 5">
            <a:extLst>
              <a:ext uri="{FF2B5EF4-FFF2-40B4-BE49-F238E27FC236}">
                <a16:creationId xmlns:a16="http://schemas.microsoft.com/office/drawing/2014/main" id="{8C158C26-E8B2-1D5E-84E8-5744644A0605}"/>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6C42D9F2-7708-5E11-5E5E-5A476FE7B640}"/>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1667029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Museo Slab 500"/>
              </a:rPr>
              <a:t>Reduced Academic Calendar: </a:t>
            </a:r>
            <a:br>
              <a:rPr lang="en-US">
                <a:latin typeface="Museo Slab 500"/>
              </a:rPr>
            </a:br>
            <a:r>
              <a:rPr lang="en-US">
                <a:latin typeface="Museo Slab 500"/>
              </a:rPr>
              <a:t>Requests</a:t>
            </a:r>
            <a:endParaRPr lang="en-US"/>
          </a:p>
        </p:txBody>
      </p:sp>
      <p:sp>
        <p:nvSpPr>
          <p:cNvPr id="7" name="Content Placeholder 6">
            <a:extLst>
              <a:ext uri="{FF2B5EF4-FFF2-40B4-BE49-F238E27FC236}">
                <a16:creationId xmlns:a16="http://schemas.microsoft.com/office/drawing/2014/main" id="{CF408478-E5B8-BD77-1C24-08FE8A7C6C4E}"/>
              </a:ext>
            </a:extLst>
          </p:cNvPr>
          <p:cNvSpPr>
            <a:spLocks noGrp="1"/>
          </p:cNvSpPr>
          <p:nvPr>
            <p:ph idx="1"/>
          </p:nvPr>
        </p:nvSpPr>
        <p:spPr/>
        <p:txBody>
          <a:bodyPr vert="horz" lIns="0" tIns="0" rIns="0" bIns="45720" rtlCol="0" anchor="t">
            <a:normAutofit/>
          </a:bodyPr>
          <a:lstStyle/>
          <a:p>
            <a:pPr marL="0" indent="0" algn="ctr">
              <a:buNone/>
            </a:pPr>
            <a:r>
              <a:rPr lang="en-US" sz="2800" b="1">
                <a:latin typeface="Trebuchet MS"/>
                <a:cs typeface="Calibri"/>
              </a:rPr>
              <a:t>Reduced Academic Calendar Requests*</a:t>
            </a:r>
            <a:endParaRPr lang="en-US" sz="2800">
              <a:latin typeface="Trebuchet MS"/>
            </a:endParaRPr>
          </a:p>
          <a:p>
            <a:pPr marL="0" indent="0" algn="ctr">
              <a:buNone/>
            </a:pPr>
            <a:r>
              <a:rPr lang="en-US" b="1">
                <a:solidFill>
                  <a:srgbClr val="FF0000"/>
                </a:solidFill>
                <a:latin typeface="Trebuchet MS"/>
                <a:ea typeface="+mn-lt"/>
                <a:cs typeface="+mn-lt"/>
              </a:rPr>
              <a:t>Fewer than 160 contact days</a:t>
            </a:r>
          </a:p>
          <a:p>
            <a:pPr marL="0" indent="0" algn="ctr">
              <a:buNone/>
            </a:pPr>
            <a:r>
              <a:rPr lang="en-US" b="1">
                <a:latin typeface="Trebuchet MS"/>
                <a:ea typeface="+mn-lt"/>
                <a:cs typeface="+mn-lt"/>
              </a:rPr>
              <a:t>3/</a:t>
            </a:r>
            <a:r>
              <a:rPr lang="en-US" b="1">
                <a:highlight>
                  <a:srgbClr val="FFFF00"/>
                </a:highlight>
                <a:latin typeface="Trebuchet MS"/>
                <a:ea typeface="+mn-lt"/>
                <a:cs typeface="+mn-lt"/>
              </a:rPr>
              <a:t>6</a:t>
            </a:r>
            <a:r>
              <a:rPr lang="en-US" b="1">
                <a:latin typeface="Trebuchet MS"/>
                <a:ea typeface="+mn-lt"/>
                <a:cs typeface="+mn-lt"/>
              </a:rPr>
              <a:t>/2024 – 5/10/2024</a:t>
            </a:r>
            <a:endParaRPr lang="en-US">
              <a:latin typeface="Trebuchet MS"/>
              <a:ea typeface="+mn-lt"/>
              <a:cs typeface="+mn-lt"/>
            </a:endParaRPr>
          </a:p>
          <a:p>
            <a:pPr marL="0" indent="0" algn="ctr">
              <a:buNone/>
            </a:pPr>
            <a:r>
              <a:rPr lang="en-US" sz="1800">
                <a:latin typeface="Trebuchet MS"/>
                <a:cs typeface="Calibri"/>
              </a:rPr>
              <a:t>*Formally the 4 Day School Week</a:t>
            </a:r>
            <a:br>
              <a:rPr lang="en-US" sz="1800">
                <a:cs typeface="Calibri"/>
              </a:rPr>
            </a:br>
            <a:endParaRPr lang="en-US" sz="1800">
              <a:cs typeface="Calibri"/>
            </a:endParaRPr>
          </a:p>
          <a:p>
            <a:pPr marL="0" indent="0">
              <a:buNone/>
            </a:pPr>
            <a:r>
              <a:rPr lang="en-US" sz="2400">
                <a:latin typeface="Trebuchet MS"/>
                <a:cs typeface="Calibri"/>
              </a:rPr>
              <a:t>The general process is the same:</a:t>
            </a:r>
          </a:p>
          <a:p>
            <a:r>
              <a:rPr lang="en-US" sz="1800">
                <a:latin typeface="Trebuchet MS"/>
                <a:ea typeface="+mn-lt"/>
                <a:cs typeface="+mn-lt"/>
              </a:rPr>
              <a:t>Complete Reduced Academic Calendar Request form in Data Pipeline.</a:t>
            </a:r>
          </a:p>
          <a:p>
            <a:r>
              <a:rPr lang="en-US" sz="1800">
                <a:latin typeface="Trebuchet MS"/>
                <a:ea typeface="+mn-lt"/>
                <a:cs typeface="+mn-lt"/>
              </a:rPr>
              <a:t>If your </a:t>
            </a:r>
            <a:r>
              <a:rPr lang="en-US" sz="1800" i="1">
                <a:latin typeface="Trebuchet MS"/>
                <a:ea typeface="+mn-lt"/>
                <a:cs typeface="+mn-lt"/>
              </a:rPr>
              <a:t>district </a:t>
            </a:r>
            <a:r>
              <a:rPr lang="en-US" sz="1800">
                <a:latin typeface="Trebuchet MS"/>
                <a:ea typeface="+mn-lt"/>
                <a:cs typeface="+mn-lt"/>
              </a:rPr>
              <a:t>is on a district wide improvement plan, you will need to extra documentation to field services via </a:t>
            </a:r>
            <a:r>
              <a:rPr lang="en-US" sz="1800">
                <a:latin typeface="Trebuchet MS"/>
                <a:ea typeface="+mn-lt"/>
                <a:cs typeface="+mn-lt"/>
                <a:hlinkClick r:id="rId2"/>
              </a:rPr>
              <a:t>this webform</a:t>
            </a:r>
            <a:r>
              <a:rPr lang="en-US" sz="1800">
                <a:latin typeface="Trebuchet MS"/>
                <a:ea typeface="+mn-lt"/>
                <a:cs typeface="+mn-lt"/>
              </a:rPr>
              <a:t>.</a:t>
            </a:r>
          </a:p>
          <a:p>
            <a:r>
              <a:rPr lang="en-US" sz="1800">
                <a:latin typeface="Trebuchet MS"/>
                <a:cs typeface="Calibri" panose="020F0502020204030204"/>
              </a:rPr>
              <a:t>Field services and the commissioner will approve by 6/30/2024 and districts will be notified</a:t>
            </a:r>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19</a:t>
            </a:r>
          </a:p>
        </p:txBody>
      </p:sp>
      <p:sp>
        <p:nvSpPr>
          <p:cNvPr id="3" name="Content Placeholder 2">
            <a:extLst>
              <a:ext uri="{FF2B5EF4-FFF2-40B4-BE49-F238E27FC236}">
                <a16:creationId xmlns:a16="http://schemas.microsoft.com/office/drawing/2014/main" id="{C806A24D-48CC-ED4F-4932-532DDFAD1D00}"/>
              </a:ext>
            </a:extLst>
          </p:cNvPr>
          <p:cNvSpPr>
            <a:spLocks noGrp="1"/>
          </p:cNvSpPr>
          <p:nvPr>
            <p:ph sz="quarter" idx="13"/>
          </p:nvPr>
        </p:nvSpPr>
        <p:spPr/>
        <p:txBody>
          <a:bodyPr/>
          <a:lstStyle/>
          <a:p>
            <a:r>
              <a:rPr lang="en-US"/>
              <a:t>Reduced Academic Calendar – Jessica Tribbett</a:t>
            </a:r>
          </a:p>
        </p:txBody>
      </p:sp>
      <p:sp>
        <p:nvSpPr>
          <p:cNvPr id="5" name="Content Placeholder 4">
            <a:extLst>
              <a:ext uri="{FF2B5EF4-FFF2-40B4-BE49-F238E27FC236}">
                <a16:creationId xmlns:a16="http://schemas.microsoft.com/office/drawing/2014/main" id="{9836C48C-12CC-836B-6CE4-0692994079FC}"/>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DirectoryData@cde.state.co.us</a:t>
            </a:r>
            <a:r>
              <a:rPr lang="en-US"/>
              <a:t> </a:t>
            </a:r>
          </a:p>
        </p:txBody>
      </p:sp>
    </p:spTree>
    <p:extLst>
      <p:ext uri="{BB962C8B-B14F-4D97-AF65-F5344CB8AC3E}">
        <p14:creationId xmlns:p14="http://schemas.microsoft.com/office/powerpoint/2010/main" val="46283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DF610-6682-C58B-E19C-F60A8B060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A23AE-9BB9-6ACF-2B5A-042D0C9F2805}"/>
              </a:ext>
            </a:extLst>
          </p:cNvPr>
          <p:cNvSpPr>
            <a:spLocks noGrp="1"/>
          </p:cNvSpPr>
          <p:nvPr>
            <p:ph type="title"/>
          </p:nvPr>
        </p:nvSpPr>
        <p:spPr/>
        <p:txBody>
          <a:bodyPr>
            <a:normAutofit fontScale="90000"/>
          </a:bodyPr>
          <a:lstStyle/>
          <a:p>
            <a:r>
              <a:rPr lang="en-US">
                <a:latin typeface="Museo Slab 500"/>
              </a:rPr>
              <a:t>Reduced Academic Calendar: </a:t>
            </a:r>
            <a:br>
              <a:rPr lang="en-US">
                <a:latin typeface="Museo Slab 500"/>
              </a:rPr>
            </a:br>
            <a:r>
              <a:rPr lang="en-US" sz="2800" b="1">
                <a:cs typeface="Calibri"/>
              </a:rPr>
              <a:t>Request form field updates</a:t>
            </a:r>
            <a:br>
              <a:rPr lang="en-US" sz="2800" b="1">
                <a:cs typeface="Calibri"/>
              </a:rPr>
            </a:br>
            <a:endParaRPr lang="en-US"/>
          </a:p>
        </p:txBody>
      </p:sp>
      <p:sp>
        <p:nvSpPr>
          <p:cNvPr id="4" name="Slide Number Placeholder 3">
            <a:extLst>
              <a:ext uri="{FF2B5EF4-FFF2-40B4-BE49-F238E27FC236}">
                <a16:creationId xmlns:a16="http://schemas.microsoft.com/office/drawing/2014/main" id="{069299AE-7683-D917-5BE0-844D3B466949}"/>
              </a:ext>
            </a:extLst>
          </p:cNvPr>
          <p:cNvSpPr>
            <a:spLocks noGrp="1"/>
          </p:cNvSpPr>
          <p:nvPr>
            <p:ph type="sldNum" sz="quarter" idx="12"/>
          </p:nvPr>
        </p:nvSpPr>
        <p:spPr/>
        <p:txBody>
          <a:bodyPr/>
          <a:lstStyle/>
          <a:p>
            <a:r>
              <a:rPr lang="en-US"/>
              <a:t>19</a:t>
            </a:r>
          </a:p>
        </p:txBody>
      </p:sp>
      <p:graphicFrame>
        <p:nvGraphicFramePr>
          <p:cNvPr id="7" name="Content Placeholder 6">
            <a:extLst>
              <a:ext uri="{FF2B5EF4-FFF2-40B4-BE49-F238E27FC236}">
                <a16:creationId xmlns:a16="http://schemas.microsoft.com/office/drawing/2014/main" id="{5922B40F-3676-A800-6D24-D501A18630B5}"/>
              </a:ext>
            </a:extLst>
          </p:cNvPr>
          <p:cNvGraphicFramePr>
            <a:graphicFrameLocks noGrp="1"/>
          </p:cNvGraphicFramePr>
          <p:nvPr>
            <p:ph idx="1"/>
            <p:extLst>
              <p:ext uri="{D42A27DB-BD31-4B8C-83A1-F6EECF244321}">
                <p14:modId xmlns:p14="http://schemas.microsoft.com/office/powerpoint/2010/main" val="3456681094"/>
              </p:ext>
            </p:extLst>
          </p:nvPr>
        </p:nvGraphicFramePr>
        <p:xfrm>
          <a:off x="838200" y="1554163"/>
          <a:ext cx="10750419" cy="2923540"/>
        </p:xfrm>
        <a:graphic>
          <a:graphicData uri="http://schemas.openxmlformats.org/drawingml/2006/table">
            <a:tbl>
              <a:tblPr firstRow="1" bandRow="1">
                <a:tableStyleId>{5C22544A-7EE6-4342-B048-85BDC9FD1C3A}</a:tableStyleId>
              </a:tblPr>
              <a:tblGrid>
                <a:gridCol w="3583473">
                  <a:extLst>
                    <a:ext uri="{9D8B030D-6E8A-4147-A177-3AD203B41FA5}">
                      <a16:colId xmlns:a16="http://schemas.microsoft.com/office/drawing/2014/main" val="1433983628"/>
                    </a:ext>
                  </a:extLst>
                </a:gridCol>
                <a:gridCol w="3583473">
                  <a:extLst>
                    <a:ext uri="{9D8B030D-6E8A-4147-A177-3AD203B41FA5}">
                      <a16:colId xmlns:a16="http://schemas.microsoft.com/office/drawing/2014/main" val="3835663061"/>
                    </a:ext>
                  </a:extLst>
                </a:gridCol>
                <a:gridCol w="3583473">
                  <a:extLst>
                    <a:ext uri="{9D8B030D-6E8A-4147-A177-3AD203B41FA5}">
                      <a16:colId xmlns:a16="http://schemas.microsoft.com/office/drawing/2014/main" val="4257194916"/>
                    </a:ext>
                  </a:extLst>
                </a:gridCol>
              </a:tblGrid>
              <a:tr h="370840">
                <a:tc>
                  <a:txBody>
                    <a:bodyPr/>
                    <a:lstStyle/>
                    <a:p>
                      <a:r>
                        <a:rPr lang="en-US"/>
                        <a:t>Field Name</a:t>
                      </a:r>
                    </a:p>
                  </a:txBody>
                  <a:tcPr/>
                </a:tc>
                <a:tc>
                  <a:txBody>
                    <a:bodyPr/>
                    <a:lstStyle/>
                    <a:p>
                      <a:r>
                        <a:rPr lang="en-US"/>
                        <a:t>Previous Location</a:t>
                      </a:r>
                    </a:p>
                  </a:txBody>
                  <a:tcPr/>
                </a:tc>
                <a:tc>
                  <a:txBody>
                    <a:bodyPr/>
                    <a:lstStyle/>
                    <a:p>
                      <a:r>
                        <a:rPr lang="en-US" b="1"/>
                        <a:t>New Location</a:t>
                      </a:r>
                    </a:p>
                  </a:txBody>
                  <a:tcPr/>
                </a:tc>
                <a:extLst>
                  <a:ext uri="{0D108BD9-81ED-4DB2-BD59-A6C34878D82A}">
                    <a16:rowId xmlns:a16="http://schemas.microsoft.com/office/drawing/2014/main" val="1396703606"/>
                  </a:ext>
                </a:extLst>
              </a:tr>
              <a:tr h="370840">
                <a:tc>
                  <a:txBody>
                    <a:bodyPr/>
                    <a:lstStyle/>
                    <a:p>
                      <a:r>
                        <a:rPr lang="en-US"/>
                        <a:t>Reduced Academic Calendar (Y/N)</a:t>
                      </a:r>
                    </a:p>
                  </a:txBody>
                  <a:tcPr/>
                </a:tc>
                <a:tc>
                  <a:txBody>
                    <a:bodyPr/>
                    <a:lstStyle/>
                    <a:p>
                      <a:r>
                        <a:rPr lang="en-US"/>
                        <a:t>Previously named 4 Day Week Y/N - school level data</a:t>
                      </a:r>
                    </a:p>
                  </a:txBody>
                  <a:tcPr/>
                </a:tc>
                <a:tc>
                  <a:txBody>
                    <a:bodyPr/>
                    <a:lstStyle/>
                    <a:p>
                      <a:r>
                        <a:rPr lang="en-US" b="1"/>
                        <a:t>Name change – school level data</a:t>
                      </a:r>
                    </a:p>
                  </a:txBody>
                  <a:tcPr/>
                </a:tc>
                <a:extLst>
                  <a:ext uri="{0D108BD9-81ED-4DB2-BD59-A6C34878D82A}">
                    <a16:rowId xmlns:a16="http://schemas.microsoft.com/office/drawing/2014/main" val="1968723104"/>
                  </a:ext>
                </a:extLst>
              </a:tr>
              <a:tr h="370840">
                <a:tc>
                  <a:txBody>
                    <a:bodyPr/>
                    <a:lstStyle/>
                    <a:p>
                      <a:r>
                        <a:rPr lang="en-US"/>
                        <a:t>4 Day School Week</a:t>
                      </a:r>
                    </a:p>
                  </a:txBody>
                  <a:tcPr/>
                </a:tc>
                <a:tc>
                  <a:txBody>
                    <a:bodyPr/>
                    <a:lstStyle/>
                    <a:p>
                      <a:r>
                        <a:rPr lang="en-US"/>
                        <a:t>School level data</a:t>
                      </a:r>
                    </a:p>
                  </a:txBody>
                  <a:tcPr/>
                </a:tc>
                <a:tc>
                  <a:txBody>
                    <a:bodyPr/>
                    <a:lstStyle/>
                    <a:p>
                      <a:r>
                        <a:rPr lang="en-US" b="1"/>
                        <a:t>School level data</a:t>
                      </a:r>
                    </a:p>
                  </a:txBody>
                  <a:tcPr/>
                </a:tc>
                <a:extLst>
                  <a:ext uri="{0D108BD9-81ED-4DB2-BD59-A6C34878D82A}">
                    <a16:rowId xmlns:a16="http://schemas.microsoft.com/office/drawing/2014/main" val="1343523196"/>
                  </a:ext>
                </a:extLst>
              </a:tr>
              <a:tr h="370840">
                <a:tc>
                  <a:txBody>
                    <a:bodyPr/>
                    <a:lstStyle/>
                    <a:p>
                      <a:r>
                        <a:rPr lang="en-US"/>
                        <a:t>Day Not in Session</a:t>
                      </a:r>
                    </a:p>
                  </a:txBody>
                  <a:tcPr/>
                </a:tc>
                <a:tc>
                  <a:txBody>
                    <a:bodyPr/>
                    <a:lstStyle/>
                    <a:p>
                      <a:r>
                        <a:rPr lang="en-US"/>
                        <a:t>District level data</a:t>
                      </a:r>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3093808398"/>
                  </a:ext>
                </a:extLst>
              </a:tr>
              <a:tr h="370840">
                <a:tc>
                  <a:txBody>
                    <a:bodyPr/>
                    <a:lstStyle/>
                    <a:p>
                      <a:r>
                        <a:rPr lang="en-US"/>
                        <a:t># of Days is Session</a:t>
                      </a:r>
                    </a:p>
                  </a:txBody>
                  <a:tcPr/>
                </a:tc>
                <a:tc>
                  <a:txBody>
                    <a:bodyPr/>
                    <a:lstStyle/>
                    <a:p>
                      <a:pPr lvl="0">
                        <a:buNone/>
                      </a:pPr>
                      <a:r>
                        <a:rPr lang="en-US" sz="1800" b="0" i="0" u="none" strike="noStrike" noProof="0">
                          <a:solidFill>
                            <a:srgbClr val="000000"/>
                          </a:solidFill>
                          <a:latin typeface="Calibri"/>
                        </a:rPr>
                        <a:t>District level data</a:t>
                      </a:r>
                      <a:endParaRPr lang="en-US"/>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645150817"/>
                  </a:ext>
                </a:extLst>
              </a:tr>
              <a:tr h="400050">
                <a:tc>
                  <a:txBody>
                    <a:bodyPr/>
                    <a:lstStyle/>
                    <a:p>
                      <a:r>
                        <a:rPr lang="en-US"/>
                        <a:t># of Elem. Hours Scheduled</a:t>
                      </a:r>
                    </a:p>
                  </a:txBody>
                  <a:tcPr/>
                </a:tc>
                <a:tc>
                  <a:txBody>
                    <a:bodyPr/>
                    <a:lstStyle/>
                    <a:p>
                      <a:r>
                        <a:rPr lang="en-US"/>
                        <a:t>District level data</a:t>
                      </a:r>
                    </a:p>
                  </a:txBody>
                  <a:tcPr/>
                </a:tc>
                <a:tc>
                  <a:txBody>
                    <a:bodyPr/>
                    <a:lstStyle/>
                    <a:p>
                      <a:r>
                        <a:rPr lang="en-US" b="1"/>
                        <a:t>School level data</a:t>
                      </a:r>
                    </a:p>
                  </a:txBody>
                  <a:tcPr/>
                </a:tc>
                <a:extLst>
                  <a:ext uri="{0D108BD9-81ED-4DB2-BD59-A6C34878D82A}">
                    <a16:rowId xmlns:a16="http://schemas.microsoft.com/office/drawing/2014/main" val="2307612171"/>
                  </a:ext>
                </a:extLst>
              </a:tr>
              <a:tr h="400050">
                <a:tc>
                  <a:txBody>
                    <a:bodyPr/>
                    <a:lstStyle/>
                    <a:p>
                      <a:pPr lvl="0">
                        <a:buNone/>
                      </a:pPr>
                      <a:r>
                        <a:rPr lang="en-US"/>
                        <a:t>#of Secondary Hours Scheduled</a:t>
                      </a:r>
                    </a:p>
                  </a:txBody>
                  <a:tcPr/>
                </a:tc>
                <a:tc>
                  <a:txBody>
                    <a:bodyPr/>
                    <a:lstStyle/>
                    <a:p>
                      <a:pPr lvl="0">
                        <a:buNone/>
                      </a:pPr>
                      <a:r>
                        <a:rPr lang="en-US"/>
                        <a:t>District level data</a:t>
                      </a:r>
                    </a:p>
                  </a:txBody>
                  <a:tcPr/>
                </a:tc>
                <a:tc>
                  <a:txBody>
                    <a:bodyPr/>
                    <a:lstStyle/>
                    <a:p>
                      <a:pPr lvl="0">
                        <a:buNone/>
                      </a:pPr>
                      <a:r>
                        <a:rPr lang="en-US" b="1"/>
                        <a:t>School level data</a:t>
                      </a:r>
                    </a:p>
                  </a:txBody>
                  <a:tcPr/>
                </a:tc>
                <a:extLst>
                  <a:ext uri="{0D108BD9-81ED-4DB2-BD59-A6C34878D82A}">
                    <a16:rowId xmlns:a16="http://schemas.microsoft.com/office/drawing/2014/main" val="2487113643"/>
                  </a:ext>
                </a:extLst>
              </a:tr>
            </a:tbl>
          </a:graphicData>
        </a:graphic>
      </p:graphicFrame>
      <p:sp>
        <p:nvSpPr>
          <p:cNvPr id="8" name="Content Placeholder 2">
            <a:extLst>
              <a:ext uri="{FF2B5EF4-FFF2-40B4-BE49-F238E27FC236}">
                <a16:creationId xmlns:a16="http://schemas.microsoft.com/office/drawing/2014/main" id="{A406ADA0-F45C-6513-AD8F-BA9E24DC7AC3}"/>
              </a:ext>
            </a:extLst>
          </p:cNvPr>
          <p:cNvSpPr>
            <a:spLocks noGrp="1"/>
          </p:cNvSpPr>
          <p:nvPr>
            <p:ph sz="quarter" idx="13"/>
          </p:nvPr>
        </p:nvSpPr>
        <p:spPr>
          <a:xfrm>
            <a:off x="1366838" y="6356350"/>
            <a:ext cx="4483100" cy="361950"/>
          </a:xfrm>
        </p:spPr>
        <p:txBody>
          <a:bodyPr/>
          <a:lstStyle/>
          <a:p>
            <a:r>
              <a:rPr lang="en-US"/>
              <a:t>Reduced Academic Calendar – Jessica Tribbett</a:t>
            </a:r>
          </a:p>
        </p:txBody>
      </p:sp>
      <p:sp>
        <p:nvSpPr>
          <p:cNvPr id="11" name="Content Placeholder 4">
            <a:extLst>
              <a:ext uri="{FF2B5EF4-FFF2-40B4-BE49-F238E27FC236}">
                <a16:creationId xmlns:a16="http://schemas.microsoft.com/office/drawing/2014/main" id="{E4A1EF25-1045-9E55-1CCF-37B8E56517A5}"/>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DirectoryData@cde.state.co.us</a:t>
            </a:r>
            <a:r>
              <a:rPr lang="en-US"/>
              <a:t> </a:t>
            </a:r>
          </a:p>
        </p:txBody>
      </p:sp>
    </p:spTree>
    <p:extLst>
      <p:ext uri="{BB962C8B-B14F-4D97-AF65-F5344CB8AC3E}">
        <p14:creationId xmlns:p14="http://schemas.microsoft.com/office/powerpoint/2010/main" val="1385979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5028-4793-0F09-97A1-AC55731C5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EC80F0-7451-6E3E-3CBA-EC18FFD60D9C}"/>
              </a:ext>
            </a:extLst>
          </p:cNvPr>
          <p:cNvSpPr>
            <a:spLocks noGrp="1"/>
          </p:cNvSpPr>
          <p:nvPr>
            <p:ph type="title"/>
          </p:nvPr>
        </p:nvSpPr>
        <p:spPr/>
        <p:txBody>
          <a:bodyPr>
            <a:normAutofit/>
          </a:bodyPr>
          <a:lstStyle/>
          <a:p>
            <a:r>
              <a:rPr lang="en-US">
                <a:latin typeface="Museo Slab 500"/>
              </a:rPr>
              <a:t>Reduced Academic Calendar: </a:t>
            </a:r>
            <a:br>
              <a:rPr lang="en-US">
                <a:latin typeface="Museo Slab 500"/>
              </a:rPr>
            </a:br>
            <a:r>
              <a:rPr lang="en-US" sz="2800" b="1">
                <a:cs typeface="Calibri"/>
              </a:rPr>
              <a:t>Request form</a:t>
            </a:r>
            <a:endParaRPr lang="en-US"/>
          </a:p>
        </p:txBody>
      </p:sp>
      <p:pic>
        <p:nvPicPr>
          <p:cNvPr id="6" name="Content Placeholder 5" descr="A screenshot of Reduced Academic Calendar Directory user interface/">
            <a:extLst>
              <a:ext uri="{FF2B5EF4-FFF2-40B4-BE49-F238E27FC236}">
                <a16:creationId xmlns:a16="http://schemas.microsoft.com/office/drawing/2014/main" id="{E8BD178E-B624-6F91-D2E4-5428BA1C79F2}"/>
              </a:ext>
            </a:extLst>
          </p:cNvPr>
          <p:cNvPicPr>
            <a:picLocks noGrp="1" noChangeAspect="1"/>
          </p:cNvPicPr>
          <p:nvPr>
            <p:ph idx="1"/>
          </p:nvPr>
        </p:nvPicPr>
        <p:blipFill>
          <a:blip r:embed="rId3"/>
          <a:stretch>
            <a:fillRect/>
          </a:stretch>
        </p:blipFill>
        <p:spPr>
          <a:xfrm>
            <a:off x="377394" y="228600"/>
            <a:ext cx="11172922" cy="5469729"/>
          </a:xfrm>
        </p:spPr>
      </p:pic>
      <p:sp>
        <p:nvSpPr>
          <p:cNvPr id="9" name="Arrow: Right 8">
            <a:extLst>
              <a:ext uri="{FF2B5EF4-FFF2-40B4-BE49-F238E27FC236}">
                <a16:creationId xmlns:a16="http://schemas.microsoft.com/office/drawing/2014/main" id="{22F6B9F6-E084-36FD-335D-A14259B01A2D}"/>
              </a:ext>
            </a:extLst>
          </p:cNvPr>
          <p:cNvSpPr/>
          <p:nvPr/>
        </p:nvSpPr>
        <p:spPr>
          <a:xfrm>
            <a:off x="1234686" y="1244246"/>
            <a:ext cx="1923143" cy="3628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ea typeface="Calibri"/>
                <a:cs typeface="Calibri"/>
              </a:rPr>
              <a:t>If blank email me</a:t>
            </a:r>
          </a:p>
        </p:txBody>
      </p:sp>
      <p:sp>
        <p:nvSpPr>
          <p:cNvPr id="10" name="Arrow: Right 9">
            <a:extLst>
              <a:ext uri="{FF2B5EF4-FFF2-40B4-BE49-F238E27FC236}">
                <a16:creationId xmlns:a16="http://schemas.microsoft.com/office/drawing/2014/main" id="{55955F09-97A4-E76B-9AA3-AAF832127B9E}"/>
              </a:ext>
            </a:extLst>
          </p:cNvPr>
          <p:cNvSpPr/>
          <p:nvPr/>
        </p:nvSpPr>
        <p:spPr>
          <a:xfrm>
            <a:off x="1234686" y="1535083"/>
            <a:ext cx="2267857" cy="362856"/>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Calibri"/>
                <a:cs typeface="Calibri"/>
              </a:rPr>
              <a:t>District Accreditation Rating</a:t>
            </a:r>
          </a:p>
        </p:txBody>
      </p:sp>
      <p:sp>
        <p:nvSpPr>
          <p:cNvPr id="12" name="Rectangle 11">
            <a:extLst>
              <a:ext uri="{FF2B5EF4-FFF2-40B4-BE49-F238E27FC236}">
                <a16:creationId xmlns:a16="http://schemas.microsoft.com/office/drawing/2014/main" id="{AAF05110-A978-1142-4450-8DD5B6C8A62C}"/>
              </a:ext>
              <a:ext uri="{C183D7F6-B498-43B3-948B-1728B52AA6E4}">
                <adec:decorative xmlns:adec="http://schemas.microsoft.com/office/drawing/2017/decorative" val="1"/>
              </a:ext>
            </a:extLst>
          </p:cNvPr>
          <p:cNvSpPr/>
          <p:nvPr/>
        </p:nvSpPr>
        <p:spPr>
          <a:xfrm>
            <a:off x="5073008" y="3429000"/>
            <a:ext cx="3416473" cy="30560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940C5D2-0C57-49B4-4A49-56652A1AC2BA}"/>
              </a:ext>
            </a:extLst>
          </p:cNvPr>
          <p:cNvSpPr/>
          <p:nvPr/>
        </p:nvSpPr>
        <p:spPr>
          <a:xfrm flipH="1">
            <a:off x="8566271" y="3429000"/>
            <a:ext cx="2168070" cy="362856"/>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Calibri"/>
                <a:cs typeface="Calibri"/>
              </a:rPr>
              <a:t>Previously district level data</a:t>
            </a:r>
            <a:endParaRPr lang="en-US">
              <a:solidFill>
                <a:schemeClr val="tx1"/>
              </a:solidFill>
            </a:endParaRPr>
          </a:p>
        </p:txBody>
      </p:sp>
      <p:sp>
        <p:nvSpPr>
          <p:cNvPr id="8" name="Content Placeholder 2">
            <a:extLst>
              <a:ext uri="{FF2B5EF4-FFF2-40B4-BE49-F238E27FC236}">
                <a16:creationId xmlns:a16="http://schemas.microsoft.com/office/drawing/2014/main" id="{FD2F950E-CB6E-A1F3-F341-671753B0DC44}"/>
              </a:ext>
            </a:extLst>
          </p:cNvPr>
          <p:cNvSpPr>
            <a:spLocks noGrp="1"/>
          </p:cNvSpPr>
          <p:nvPr>
            <p:ph sz="quarter" idx="13"/>
          </p:nvPr>
        </p:nvSpPr>
        <p:spPr/>
        <p:txBody>
          <a:bodyPr>
            <a:normAutofit fontScale="77500" lnSpcReduction="20000"/>
          </a:bodyPr>
          <a:lstStyle/>
          <a:p>
            <a:r>
              <a:rPr lang="en-US"/>
              <a:t>Reduced Academic Calendar – Jessica Tribbett</a:t>
            </a:r>
          </a:p>
        </p:txBody>
      </p:sp>
      <p:sp>
        <p:nvSpPr>
          <p:cNvPr id="11" name="Content Placeholder 4">
            <a:extLst>
              <a:ext uri="{FF2B5EF4-FFF2-40B4-BE49-F238E27FC236}">
                <a16:creationId xmlns:a16="http://schemas.microsoft.com/office/drawing/2014/main" id="{223DB396-7EC1-60E8-B84E-4CC5628DA897}"/>
              </a:ext>
            </a:extLst>
          </p:cNvPr>
          <p:cNvSpPr>
            <a:spLocks noGrp="1"/>
          </p:cNvSpPr>
          <p:nvPr>
            <p:ph sz="quarter" idx="14"/>
          </p:nvPr>
        </p:nvSpPr>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DirectoryData@cde.state.co.us</a:t>
            </a:r>
            <a:r>
              <a:rPr lang="en-US"/>
              <a:t> </a:t>
            </a:r>
          </a:p>
        </p:txBody>
      </p:sp>
      <p:sp>
        <p:nvSpPr>
          <p:cNvPr id="4" name="Slide Number Placeholder 3">
            <a:extLst>
              <a:ext uri="{FF2B5EF4-FFF2-40B4-BE49-F238E27FC236}">
                <a16:creationId xmlns:a16="http://schemas.microsoft.com/office/drawing/2014/main" id="{1EA69254-15DD-6195-B820-DC982545614A}"/>
              </a:ext>
            </a:extLst>
          </p:cNvPr>
          <p:cNvSpPr>
            <a:spLocks noGrp="1"/>
          </p:cNvSpPr>
          <p:nvPr>
            <p:ph type="sldNum" sz="quarter" idx="12"/>
          </p:nvPr>
        </p:nvSpPr>
        <p:spPr/>
        <p:txBody>
          <a:bodyPr/>
          <a:lstStyle/>
          <a:p>
            <a:r>
              <a:rPr lang="en-US"/>
              <a:t>19</a:t>
            </a:r>
          </a:p>
        </p:txBody>
      </p:sp>
    </p:spTree>
    <p:extLst>
      <p:ext uri="{BB962C8B-B14F-4D97-AF65-F5344CB8AC3E}">
        <p14:creationId xmlns:p14="http://schemas.microsoft.com/office/powerpoint/2010/main" val="3017123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6BBF9C2-4FE5-4614-B574-905D93B3E9AE}"/>
              </a:ext>
            </a:extLst>
          </p:cNvPr>
          <p:cNvSpPr>
            <a:spLocks noGrp="1"/>
          </p:cNvSpPr>
          <p:nvPr>
            <p:ph type="title"/>
          </p:nvPr>
        </p:nvSpPr>
        <p:spPr>
          <a:xfrm>
            <a:off x="155447" y="237745"/>
            <a:ext cx="6413303" cy="1197864"/>
          </a:xfrm>
        </p:spPr>
        <p:txBody>
          <a:bodyPr>
            <a:noAutofit/>
          </a:bodyPr>
          <a:lstStyle/>
          <a:p>
            <a:r>
              <a:rPr lang="en-US">
                <a:latin typeface="Museo Slab 500"/>
              </a:rPr>
              <a:t>Questions &amp; Resources:</a:t>
            </a:r>
            <a:br>
              <a:rPr lang="en-US">
                <a:latin typeface="Museo Slab 500"/>
              </a:rPr>
            </a:br>
            <a:r>
              <a:rPr lang="en-US">
                <a:latin typeface="Museo Slab 500"/>
              </a:rPr>
              <a:t>Reduced Academic Calendar</a:t>
            </a:r>
            <a:endParaRPr lang="en-US" sz="1500"/>
          </a:p>
        </p:txBody>
      </p:sp>
      <p:sp>
        <p:nvSpPr>
          <p:cNvPr id="2" name="Content Placeholder 1">
            <a:extLst>
              <a:ext uri="{FF2B5EF4-FFF2-40B4-BE49-F238E27FC236}">
                <a16:creationId xmlns:a16="http://schemas.microsoft.com/office/drawing/2014/main" id="{B8083573-5446-AF63-902F-304B17FDD20E}"/>
              </a:ext>
            </a:extLst>
          </p:cNvPr>
          <p:cNvSpPr>
            <a:spLocks noGrp="1"/>
          </p:cNvSpPr>
          <p:nvPr>
            <p:ph sz="quarter" idx="13"/>
          </p:nvPr>
        </p:nvSpPr>
        <p:spPr/>
        <p:txBody>
          <a:bodyPr/>
          <a:lstStyle/>
          <a:p>
            <a:r>
              <a:rPr lang="en-US" b="1">
                <a:latin typeface="Museo Slab 500"/>
              </a:rPr>
              <a:t>Questions &amp; Resources</a:t>
            </a:r>
            <a:br>
              <a:rPr lang="en-US" sz="1600"/>
            </a:br>
            <a:br>
              <a:rPr lang="en-US" sz="1600"/>
            </a:br>
            <a:br>
              <a:rPr lang="en-US" sz="1600"/>
            </a:br>
            <a:r>
              <a:rPr lang="en-US">
                <a:latin typeface="Museo Slab 500"/>
                <a:hlinkClick r:id="rId2"/>
              </a:rPr>
              <a:t>DirectoryData@cde.state.co.us</a:t>
            </a:r>
            <a:r>
              <a:rPr lang="en-US">
                <a:latin typeface="Museo Slab 500"/>
              </a:rPr>
              <a:t> </a:t>
            </a:r>
            <a:endParaRPr lang="en-US"/>
          </a:p>
        </p:txBody>
      </p:sp>
      <p:sp>
        <p:nvSpPr>
          <p:cNvPr id="4" name="Slide Number Placeholder 3">
            <a:extLst>
              <a:ext uri="{FF2B5EF4-FFF2-40B4-BE49-F238E27FC236}">
                <a16:creationId xmlns:a16="http://schemas.microsoft.com/office/drawing/2014/main" id="{DB097C3A-9386-4D6F-A1F1-C13BA1654EE1}"/>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2676792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9C0B0-A5B4-9D57-0890-08D635DC0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40A68-FE4F-39AA-4093-AE9CE69FC95A}"/>
              </a:ext>
            </a:extLst>
          </p:cNvPr>
          <p:cNvSpPr>
            <a:spLocks noGrp="1"/>
          </p:cNvSpPr>
          <p:nvPr>
            <p:ph type="ctrTitle"/>
          </p:nvPr>
        </p:nvSpPr>
        <p:spPr/>
        <p:txBody>
          <a:bodyPr>
            <a:normAutofit/>
          </a:bodyPr>
          <a:lstStyle/>
          <a:p>
            <a:r>
              <a:rPr lang="en-US" sz="4400"/>
              <a:t>Attendance</a:t>
            </a:r>
            <a:endParaRPr lang="en-US"/>
          </a:p>
        </p:txBody>
      </p:sp>
      <p:sp>
        <p:nvSpPr>
          <p:cNvPr id="3" name="Content Placeholder 2">
            <a:extLst>
              <a:ext uri="{FF2B5EF4-FFF2-40B4-BE49-F238E27FC236}">
                <a16:creationId xmlns:a16="http://schemas.microsoft.com/office/drawing/2014/main" id="{675C82ED-D4A1-FF35-6F1D-4AC7F10ED22B}"/>
              </a:ext>
            </a:extLst>
          </p:cNvPr>
          <p:cNvSpPr>
            <a:spLocks noGrp="1"/>
          </p:cNvSpPr>
          <p:nvPr>
            <p:ph sz="quarter" idx="13"/>
          </p:nvPr>
        </p:nvSpPr>
        <p:spPr/>
        <p:txBody>
          <a:bodyPr/>
          <a:lstStyle/>
          <a:p>
            <a:r>
              <a:rPr lang="en-US"/>
              <a:t>Brooke Wenzel</a:t>
            </a:r>
          </a:p>
        </p:txBody>
      </p:sp>
      <p:sp>
        <p:nvSpPr>
          <p:cNvPr id="4" name="Slide Number Placeholder 3">
            <a:extLst>
              <a:ext uri="{FF2B5EF4-FFF2-40B4-BE49-F238E27FC236}">
                <a16:creationId xmlns:a16="http://schemas.microsoft.com/office/drawing/2014/main" id="{E2D56B94-9E75-65A0-07FE-1C6FE94CD6E1}"/>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849368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22C21-731A-B3F7-42A4-4F04B5EE6FAE}"/>
              </a:ext>
            </a:extLst>
          </p:cNvPr>
          <p:cNvSpPr>
            <a:spLocks noGrp="1"/>
          </p:cNvSpPr>
          <p:nvPr>
            <p:ph type="title"/>
          </p:nvPr>
        </p:nvSpPr>
        <p:spPr/>
        <p:txBody>
          <a:bodyPr/>
          <a:lstStyle/>
          <a:p>
            <a:r>
              <a:rPr lang="en-US"/>
              <a:t>Attendance Timeline</a:t>
            </a:r>
          </a:p>
        </p:txBody>
      </p:sp>
      <p:graphicFrame>
        <p:nvGraphicFramePr>
          <p:cNvPr id="8" name="Table 7">
            <a:extLst>
              <a:ext uri="{FF2B5EF4-FFF2-40B4-BE49-F238E27FC236}">
                <a16:creationId xmlns:a16="http://schemas.microsoft.com/office/drawing/2014/main" id="{5FD294E2-C711-462B-B97D-437B34364333}"/>
              </a:ext>
            </a:extLst>
          </p:cNvPr>
          <p:cNvGraphicFramePr>
            <a:graphicFrameLocks noGrp="1"/>
          </p:cNvGraphicFramePr>
          <p:nvPr/>
        </p:nvGraphicFramePr>
        <p:xfrm>
          <a:off x="905934" y="1260300"/>
          <a:ext cx="10380132" cy="4253704"/>
        </p:xfrm>
        <a:graphic>
          <a:graphicData uri="http://schemas.openxmlformats.org/drawingml/2006/table">
            <a:tbl>
              <a:tblPr firstRow="1" bandRow="1">
                <a:tableStyleId>{5C22544A-7EE6-4342-B048-85BDC9FD1C3A}</a:tableStyleId>
              </a:tblPr>
              <a:tblGrid>
                <a:gridCol w="1899978">
                  <a:extLst>
                    <a:ext uri="{9D8B030D-6E8A-4147-A177-3AD203B41FA5}">
                      <a16:colId xmlns:a16="http://schemas.microsoft.com/office/drawing/2014/main" val="4139616313"/>
                    </a:ext>
                  </a:extLst>
                </a:gridCol>
                <a:gridCol w="1818207">
                  <a:extLst>
                    <a:ext uri="{9D8B030D-6E8A-4147-A177-3AD203B41FA5}">
                      <a16:colId xmlns:a16="http://schemas.microsoft.com/office/drawing/2014/main" val="2412283717"/>
                    </a:ext>
                  </a:extLst>
                </a:gridCol>
                <a:gridCol w="6661947">
                  <a:extLst>
                    <a:ext uri="{9D8B030D-6E8A-4147-A177-3AD203B41FA5}">
                      <a16:colId xmlns:a16="http://schemas.microsoft.com/office/drawing/2014/main" val="2128448909"/>
                    </a:ext>
                  </a:extLst>
                </a:gridCol>
              </a:tblGrid>
              <a:tr h="256669">
                <a:tc>
                  <a:txBody>
                    <a:bodyPr/>
                    <a:lstStyle/>
                    <a:p>
                      <a:pPr marL="0" marR="0">
                        <a:lnSpc>
                          <a:spcPct val="107000"/>
                        </a:lnSpc>
                        <a:spcBef>
                          <a:spcPts val="0"/>
                        </a:spcBef>
                        <a:spcAft>
                          <a:spcPts val="0"/>
                        </a:spcAft>
                        <a:tabLst>
                          <a:tab pos="2028825" algn="l"/>
                        </a:tabLst>
                      </a:pPr>
                      <a:r>
                        <a:rPr lang="en-US" sz="1600">
                          <a:effectLst/>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a:effectLst/>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a:effectLst/>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7905684"/>
                  </a:ext>
                </a:extLst>
              </a:tr>
              <a:tr h="551164">
                <a:tc>
                  <a:txBody>
                    <a:bodyPr/>
                    <a:lstStyle/>
                    <a:p>
                      <a:pPr marL="0" marR="0">
                        <a:lnSpc>
                          <a:spcPct val="107000"/>
                        </a:lnSpc>
                        <a:spcBef>
                          <a:spcPts val="0"/>
                        </a:spcBef>
                        <a:spcAft>
                          <a:spcPts val="0"/>
                        </a:spcAft>
                        <a:tabLst>
                          <a:tab pos="2028825" algn="l"/>
                        </a:tabLst>
                      </a:pPr>
                      <a:r>
                        <a:rPr lang="en-US" sz="1600">
                          <a:effectLst/>
                        </a:rPr>
                        <a:t>04/17/2024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a:effectLst/>
                        </a:rPr>
                        <a:t>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a:effectLst/>
                        </a:rPr>
                        <a:t>Districts may begin creating snapshots. Attendance Snapshot dependencies are the Student Demographic File and Student School Association File.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63730710"/>
                  </a:ext>
                </a:extLst>
              </a:tr>
              <a:tr h="526884">
                <a:tc>
                  <a:txBody>
                    <a:bodyPr/>
                    <a:lstStyle/>
                    <a:p>
                      <a:pPr marL="0" marR="0">
                        <a:lnSpc>
                          <a:spcPct val="107000"/>
                        </a:lnSpc>
                        <a:spcBef>
                          <a:spcPts val="0"/>
                        </a:spcBef>
                        <a:spcAft>
                          <a:spcPts val="0"/>
                        </a:spcAft>
                        <a:tabLst>
                          <a:tab pos="2028825" algn="l"/>
                        </a:tabLst>
                      </a:pPr>
                      <a:r>
                        <a:rPr lang="en-US" sz="1600">
                          <a:effectLst/>
                        </a:rPr>
                        <a:t>05/08/2024</a:t>
                      </a:r>
                    </a:p>
                    <a:p>
                      <a:pPr marL="0" marR="0">
                        <a:lnSpc>
                          <a:spcPct val="107000"/>
                        </a:lnSpc>
                        <a:spcBef>
                          <a:spcPts val="0"/>
                        </a:spcBef>
                        <a:spcAft>
                          <a:spcPts val="0"/>
                        </a:spcAft>
                        <a:tabLst>
                          <a:tab pos="2028825" algn="l"/>
                        </a:tabLst>
                      </a:pPr>
                      <a:r>
                        <a:rPr lang="en-US" sz="1600">
                          <a:effectLst/>
                        </a:rPr>
                        <a:t>10:30-12:00 p.m.</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Collection Overview Training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98307"/>
                  </a:ext>
                </a:extLst>
              </a:tr>
              <a:tr h="256669">
                <a:tc>
                  <a:txBody>
                    <a:bodyPr/>
                    <a:lstStyle/>
                    <a:p>
                      <a:pPr marL="0" marR="0">
                        <a:lnSpc>
                          <a:spcPct val="107000"/>
                        </a:lnSpc>
                        <a:spcBef>
                          <a:spcPts val="0"/>
                        </a:spcBef>
                        <a:spcAft>
                          <a:spcPts val="0"/>
                        </a:spcAft>
                        <a:tabLst>
                          <a:tab pos="2028825" algn="l"/>
                        </a:tabLst>
                      </a:pPr>
                      <a:r>
                        <a:rPr lang="en-US" sz="1600">
                          <a:effectLst/>
                        </a:rPr>
                        <a:t>05/09/2024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Upload Student Demographic and Student School Association Files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963426"/>
                  </a:ext>
                </a:extLst>
              </a:tr>
              <a:tr h="256669">
                <a:tc>
                  <a:txBody>
                    <a:bodyPr/>
                    <a:lstStyle/>
                    <a:p>
                      <a:pPr marL="0" marR="0">
                        <a:lnSpc>
                          <a:spcPct val="107000"/>
                        </a:lnSpc>
                        <a:spcBef>
                          <a:spcPts val="0"/>
                        </a:spcBef>
                        <a:spcAft>
                          <a:spcPts val="0"/>
                        </a:spcAft>
                        <a:tabLst>
                          <a:tab pos="2028825" algn="l"/>
                        </a:tabLst>
                      </a:pPr>
                      <a:r>
                        <a:rPr lang="en-US" sz="1600">
                          <a:effectLst/>
                        </a:rPr>
                        <a:t>05/28/2024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Create an initial Attendance Snapshot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242619"/>
                  </a:ext>
                </a:extLst>
              </a:tr>
              <a:tr h="256669">
                <a:tc>
                  <a:txBody>
                    <a:bodyPr/>
                    <a:lstStyle/>
                    <a:p>
                      <a:pPr marL="0" marR="0">
                        <a:lnSpc>
                          <a:spcPct val="107000"/>
                        </a:lnSpc>
                        <a:spcBef>
                          <a:spcPts val="0"/>
                        </a:spcBef>
                        <a:spcAft>
                          <a:spcPts val="0"/>
                        </a:spcAft>
                        <a:tabLst>
                          <a:tab pos="2028825" algn="l"/>
                        </a:tabLst>
                      </a:pPr>
                      <a:r>
                        <a:rPr lang="en-US" sz="1600">
                          <a:effectLst/>
                        </a:rPr>
                        <a:t>06/12/2024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Error free Student Interchange file uploads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094690"/>
                  </a:ext>
                </a:extLst>
              </a:tr>
              <a:tr h="256669">
                <a:tc>
                  <a:txBody>
                    <a:bodyPr/>
                    <a:lstStyle/>
                    <a:p>
                      <a:pPr marL="0" marR="0">
                        <a:lnSpc>
                          <a:spcPct val="107000"/>
                        </a:lnSpc>
                        <a:spcBef>
                          <a:spcPts val="0"/>
                        </a:spcBef>
                        <a:spcAft>
                          <a:spcPts val="0"/>
                        </a:spcAft>
                        <a:tabLst>
                          <a:tab pos="2028825" algn="l"/>
                        </a:tabLst>
                      </a:pPr>
                      <a:r>
                        <a:rPr lang="en-US" sz="1600">
                          <a:effectLst/>
                        </a:rPr>
                        <a:t>06/26/2024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Error free Attendance Snapshot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724866"/>
                  </a:ext>
                </a:extLst>
              </a:tr>
              <a:tr h="526884">
                <a:tc>
                  <a:txBody>
                    <a:bodyPr/>
                    <a:lstStyle/>
                    <a:p>
                      <a:pPr marL="0" marR="0">
                        <a:lnSpc>
                          <a:spcPct val="107000"/>
                        </a:lnSpc>
                        <a:spcBef>
                          <a:spcPts val="0"/>
                        </a:spcBef>
                        <a:spcAft>
                          <a:spcPts val="0"/>
                        </a:spcAft>
                        <a:tabLst>
                          <a:tab pos="2028825" algn="l"/>
                        </a:tabLst>
                      </a:pPr>
                      <a:r>
                        <a:rPr lang="en-US" sz="1600">
                          <a:effectLst/>
                        </a:rPr>
                        <a:t>07/05/2024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effectLst/>
                        </a:rPr>
                        <a:t>Report Review</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effectLst/>
                        </a:rPr>
                        <a:t>Review Attendance Cognos Reports for data validation. Submit Attendance Snapshot data as soon as review is complete.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312374477"/>
                  </a:ext>
                </a:extLst>
              </a:tr>
              <a:tr h="256669">
                <a:tc>
                  <a:txBody>
                    <a:bodyPr/>
                    <a:lstStyle/>
                    <a:p>
                      <a:pPr marL="0" marR="0">
                        <a:lnSpc>
                          <a:spcPct val="107000"/>
                        </a:lnSpc>
                        <a:spcBef>
                          <a:spcPts val="0"/>
                        </a:spcBef>
                        <a:spcAft>
                          <a:spcPts val="0"/>
                        </a:spcAft>
                        <a:tabLst>
                          <a:tab pos="2028825" algn="l"/>
                        </a:tabLst>
                      </a:pPr>
                      <a:r>
                        <a:rPr lang="en-US" sz="2000" b="1">
                          <a:effectLst/>
                        </a:rPr>
                        <a:t>07/12/2024</a:t>
                      </a:r>
                      <a:endParaRPr lang="en-US" sz="20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a:solidFill>
                            <a:schemeClr val="dk1"/>
                          </a:solidFill>
                          <a:effectLst/>
                          <a:latin typeface="+mn-lt"/>
                          <a:ea typeface="+mn-ea"/>
                          <a:cs typeface="+mn-cs"/>
                        </a:rPr>
                        <a:t>Deadline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a:solidFill>
                            <a:schemeClr val="dk1"/>
                          </a:solidFill>
                          <a:effectLst/>
                          <a:latin typeface="+mn-lt"/>
                          <a:ea typeface="+mn-ea"/>
                          <a:cs typeface="+mn-cs"/>
                        </a:rPr>
                        <a:t>Submit Attendance Snapshot data.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484743489"/>
                  </a:ext>
                </a:extLst>
              </a:tr>
              <a:tr h="797100">
                <a:tc>
                  <a:txBody>
                    <a:bodyPr/>
                    <a:lstStyle/>
                    <a:p>
                      <a:pPr marL="0" marR="0">
                        <a:lnSpc>
                          <a:spcPct val="107000"/>
                        </a:lnSpc>
                        <a:spcBef>
                          <a:spcPts val="0"/>
                        </a:spcBef>
                        <a:spcAft>
                          <a:spcPts val="0"/>
                        </a:spcAft>
                        <a:tabLst>
                          <a:tab pos="2028825" algn="l"/>
                        </a:tabLst>
                      </a:pPr>
                      <a:r>
                        <a:rPr lang="en-US" sz="1600">
                          <a:effectLst/>
                        </a:rPr>
                        <a:t>07/26/2024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effectLst/>
                        </a:rPr>
                        <a:t>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effectLst/>
                        </a:rPr>
                        <a:t>Collection closes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effectLst/>
                        </a:rPr>
                        <a:t>Superintendent Verification (sign-off) form due.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effectLst/>
                        </a:rPr>
                        <a:t>Data remains embargoed until the official release in August.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277199095"/>
                  </a:ext>
                </a:extLst>
              </a:tr>
              <a:tr h="256669">
                <a:tc>
                  <a:txBody>
                    <a:bodyPr/>
                    <a:lstStyle/>
                    <a:p>
                      <a:pPr marL="0" marR="0">
                        <a:lnSpc>
                          <a:spcPct val="107000"/>
                        </a:lnSpc>
                        <a:spcBef>
                          <a:spcPts val="0"/>
                        </a:spcBef>
                        <a:spcAft>
                          <a:spcPts val="0"/>
                        </a:spcAft>
                        <a:tabLst>
                          <a:tab pos="2028825" algn="l"/>
                        </a:tabLst>
                      </a:pPr>
                      <a:r>
                        <a:rPr lang="en-US" sz="1600">
                          <a:effectLst/>
                        </a:rPr>
                        <a:t>08/16/2024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effectLst/>
                        </a:rPr>
                        <a:t>Data Release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effectLst/>
                        </a:rPr>
                        <a:t>Official data release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extLst>
                  <a:ext uri="{0D108BD9-81ED-4DB2-BD59-A6C34878D82A}">
                    <a16:rowId xmlns:a16="http://schemas.microsoft.com/office/drawing/2014/main" val="518388651"/>
                  </a:ext>
                </a:extLst>
              </a:tr>
            </a:tbl>
          </a:graphicData>
        </a:graphic>
      </p:graphicFrame>
      <p:sp>
        <p:nvSpPr>
          <p:cNvPr id="14" name="Rectangle: Rounded Corners 13">
            <a:hlinkClick r:id="rId2"/>
            <a:extLst>
              <a:ext uri="{FF2B5EF4-FFF2-40B4-BE49-F238E27FC236}">
                <a16:creationId xmlns:a16="http://schemas.microsoft.com/office/drawing/2014/main" id="{AE916565-2D71-4EE6-BF77-4FE2CF47FAB9}"/>
              </a:ext>
            </a:extLst>
          </p:cNvPr>
          <p:cNvSpPr/>
          <p:nvPr/>
        </p:nvSpPr>
        <p:spPr>
          <a:xfrm>
            <a:off x="829733" y="5609549"/>
            <a:ext cx="10696575" cy="517261"/>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hlinkClick r:id="rId2"/>
              </a:rPr>
              <a:t>See the Attendance website for collection timeline</a:t>
            </a:r>
            <a:endParaRPr lang="en-US"/>
          </a:p>
        </p:txBody>
      </p:sp>
      <p:sp>
        <p:nvSpPr>
          <p:cNvPr id="15" name="Slide Number Placeholder 14">
            <a:extLst>
              <a:ext uri="{FF2B5EF4-FFF2-40B4-BE49-F238E27FC236}">
                <a16:creationId xmlns:a16="http://schemas.microsoft.com/office/drawing/2014/main" id="{FF95E14B-F93F-A051-0AE5-68DD93B6B310}"/>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12" name="Content Placeholder 10">
            <a:extLst>
              <a:ext uri="{FF2B5EF4-FFF2-40B4-BE49-F238E27FC236}">
                <a16:creationId xmlns:a16="http://schemas.microsoft.com/office/drawing/2014/main" id="{9CBD4F97-25F9-AD08-D11D-64502178E8AA}"/>
              </a:ext>
            </a:extLst>
          </p:cNvPr>
          <p:cNvSpPr>
            <a:spLocks noGrp="1"/>
          </p:cNvSpPr>
          <p:nvPr>
            <p:ph sz="quarter" idx="13"/>
          </p:nvPr>
        </p:nvSpPr>
        <p:spPr>
          <a:xfrm>
            <a:off x="1366838" y="6356350"/>
            <a:ext cx="4483100" cy="361950"/>
          </a:xfrm>
        </p:spPr>
        <p:txBody>
          <a:bodyPr/>
          <a:lstStyle/>
          <a:p>
            <a:r>
              <a:rPr lang="en-US"/>
              <a:t>Attendance – Brooke Wenzel</a:t>
            </a:r>
          </a:p>
        </p:txBody>
      </p:sp>
      <p:sp>
        <p:nvSpPr>
          <p:cNvPr id="13" name="Content Placeholder 11">
            <a:extLst>
              <a:ext uri="{FF2B5EF4-FFF2-40B4-BE49-F238E27FC236}">
                <a16:creationId xmlns:a16="http://schemas.microsoft.com/office/drawing/2014/main" id="{956A9536-9D63-FA13-37C5-BAEB262B0353}"/>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Attendance@cde.state.co.us</a:t>
            </a:r>
            <a:r>
              <a:rPr lang="en-US"/>
              <a:t> </a:t>
            </a:r>
          </a:p>
        </p:txBody>
      </p:sp>
    </p:spTree>
    <p:extLst>
      <p:ext uri="{BB962C8B-B14F-4D97-AF65-F5344CB8AC3E}">
        <p14:creationId xmlns:p14="http://schemas.microsoft.com/office/powerpoint/2010/main" val="2627223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5F579-BE99-64D3-B278-2D7F1C09D130}"/>
              </a:ext>
            </a:extLst>
          </p:cNvPr>
          <p:cNvSpPr>
            <a:spLocks noGrp="1"/>
          </p:cNvSpPr>
          <p:nvPr>
            <p:ph type="title"/>
          </p:nvPr>
        </p:nvSpPr>
        <p:spPr/>
        <p:txBody>
          <a:bodyPr/>
          <a:lstStyle/>
          <a:p>
            <a:r>
              <a:rPr lang="en-US"/>
              <a:t>Student School Association File</a:t>
            </a:r>
          </a:p>
        </p:txBody>
      </p:sp>
      <p:sp>
        <p:nvSpPr>
          <p:cNvPr id="3" name="Content Placeholder 2">
            <a:extLst>
              <a:ext uri="{FF2B5EF4-FFF2-40B4-BE49-F238E27FC236}">
                <a16:creationId xmlns:a16="http://schemas.microsoft.com/office/drawing/2014/main" id="{B5B4173F-59D2-93F8-685F-2B2C8743B4F0}"/>
              </a:ext>
            </a:extLst>
          </p:cNvPr>
          <p:cNvSpPr>
            <a:spLocks noGrp="1"/>
          </p:cNvSpPr>
          <p:nvPr>
            <p:ph idx="1"/>
          </p:nvPr>
        </p:nvSpPr>
        <p:spPr/>
        <p:txBody>
          <a:bodyPr/>
          <a:lstStyle/>
          <a:p>
            <a:r>
              <a:rPr lang="en-US"/>
              <a:t>Make sure your attendance fields are populating upon extract</a:t>
            </a:r>
          </a:p>
          <a:p>
            <a:pPr lvl="1"/>
            <a:r>
              <a:rPr lang="en-US"/>
              <a:t>Total Days Attended, Total Days Excused, Total Days Unexcused, Total Days Possible</a:t>
            </a:r>
          </a:p>
          <a:p>
            <a:r>
              <a:rPr lang="en-US"/>
              <a:t>Students must have at least 10.0 Total Days Possible to be pulled into the Attendance Snapshot</a:t>
            </a:r>
          </a:p>
          <a:p>
            <a:r>
              <a:rPr lang="en-US"/>
              <a:t>Having issues with attendance fields populating?</a:t>
            </a:r>
          </a:p>
          <a:p>
            <a:pPr lvl="1"/>
            <a:r>
              <a:rPr lang="en-US"/>
              <a:t>Reach out to your SIS vendor! </a:t>
            </a:r>
          </a:p>
          <a:p>
            <a:pPr lvl="1"/>
            <a:endParaRPr lang="en-US"/>
          </a:p>
          <a:p>
            <a:pPr marL="457200" lvl="1" indent="0">
              <a:buNone/>
            </a:pPr>
            <a:endParaRPr lang="en-US"/>
          </a:p>
        </p:txBody>
      </p:sp>
      <p:sp>
        <p:nvSpPr>
          <p:cNvPr id="5" name="Slide Number Placeholder 4">
            <a:extLst>
              <a:ext uri="{FF2B5EF4-FFF2-40B4-BE49-F238E27FC236}">
                <a16:creationId xmlns:a16="http://schemas.microsoft.com/office/drawing/2014/main" id="{C6DFE4AD-841C-8744-F6D8-DB8DB3FD2C01}"/>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6" name="Content Placeholder 5">
            <a:extLst>
              <a:ext uri="{FF2B5EF4-FFF2-40B4-BE49-F238E27FC236}">
                <a16:creationId xmlns:a16="http://schemas.microsoft.com/office/drawing/2014/main" id="{38E33A0E-20E0-D606-68E5-3E3BDDE72B1A}"/>
              </a:ext>
            </a:extLst>
          </p:cNvPr>
          <p:cNvSpPr>
            <a:spLocks noGrp="1"/>
          </p:cNvSpPr>
          <p:nvPr>
            <p:ph sz="quarter" idx="13"/>
          </p:nvPr>
        </p:nvSpPr>
        <p:spPr/>
        <p:txBody>
          <a:bodyPr/>
          <a:lstStyle/>
          <a:p>
            <a:r>
              <a:rPr lang="en-US"/>
              <a:t>Attendance – Brooke Wenzel</a:t>
            </a:r>
          </a:p>
        </p:txBody>
      </p:sp>
      <p:sp>
        <p:nvSpPr>
          <p:cNvPr id="7" name="Content Placeholder 6">
            <a:extLst>
              <a:ext uri="{FF2B5EF4-FFF2-40B4-BE49-F238E27FC236}">
                <a16:creationId xmlns:a16="http://schemas.microsoft.com/office/drawing/2014/main" id="{06F73273-26EC-8F50-BF57-001AC2D30C9B}"/>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235234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69F38-0278-556D-7E67-FCB392A94A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CD384-2543-66DD-B615-3A65CC3B3AD0}"/>
              </a:ext>
            </a:extLst>
          </p:cNvPr>
          <p:cNvSpPr>
            <a:spLocks noGrp="1"/>
          </p:cNvSpPr>
          <p:nvPr>
            <p:ph type="title"/>
          </p:nvPr>
        </p:nvSpPr>
        <p:spPr/>
        <p:txBody>
          <a:bodyPr/>
          <a:lstStyle/>
          <a:p>
            <a:r>
              <a:rPr lang="en-US"/>
              <a:t>Location of Attendance Snapshot (NEW) – Not yet moved to Production</a:t>
            </a:r>
          </a:p>
        </p:txBody>
      </p:sp>
      <p:sp>
        <p:nvSpPr>
          <p:cNvPr id="3" name="Content Placeholder 2">
            <a:extLst>
              <a:ext uri="{FF2B5EF4-FFF2-40B4-BE49-F238E27FC236}">
                <a16:creationId xmlns:a16="http://schemas.microsoft.com/office/drawing/2014/main" id="{40EFE684-227A-BBE9-2F4B-DA99145D6FED}"/>
              </a:ext>
            </a:extLst>
          </p:cNvPr>
          <p:cNvSpPr>
            <a:spLocks noGrp="1"/>
          </p:cNvSpPr>
          <p:nvPr>
            <p:ph idx="1"/>
          </p:nvPr>
        </p:nvSpPr>
        <p:spPr>
          <a:xfrm>
            <a:off x="841248" y="1344168"/>
            <a:ext cx="10917936" cy="2406494"/>
          </a:xfrm>
        </p:spPr>
        <p:txBody>
          <a:bodyPr>
            <a:normAutofit lnSpcReduction="10000"/>
          </a:bodyPr>
          <a:lstStyle/>
          <a:p>
            <a:r>
              <a:rPr lang="en-US"/>
              <a:t>Attendance will now be located under Student Profile since SDA is gone</a:t>
            </a:r>
          </a:p>
          <a:p>
            <a:pPr lvl="1"/>
            <a:r>
              <a:rPr lang="en-US"/>
              <a:t>Snapshot, Status Dashboard, Submit to CDE, etc.</a:t>
            </a:r>
          </a:p>
          <a:p>
            <a:r>
              <a:rPr lang="en-US"/>
              <a:t>New IDM Role (~ATS)</a:t>
            </a:r>
          </a:p>
          <a:p>
            <a:pPr lvl="1"/>
            <a:r>
              <a:rPr lang="en-US"/>
              <a:t>Will automatically be assigned to those that have an ~SDA role when changes are officially ready</a:t>
            </a:r>
          </a:p>
          <a:p>
            <a:r>
              <a:rPr lang="en-US"/>
              <a:t>Cognos/CEDAR</a:t>
            </a:r>
          </a:p>
          <a:p>
            <a:pPr lvl="1"/>
            <a:r>
              <a:rPr lang="en-US"/>
              <a:t>Will have reports under a new folder – Attendance Snapshot</a:t>
            </a:r>
          </a:p>
          <a:p>
            <a:pPr marL="457200" lvl="1" indent="0">
              <a:buNone/>
            </a:pPr>
            <a:endParaRPr lang="en-US"/>
          </a:p>
          <a:p>
            <a:pPr marL="457200" lvl="1" indent="0">
              <a:buNone/>
            </a:pPr>
            <a:endParaRPr lang="en-US"/>
          </a:p>
        </p:txBody>
      </p:sp>
      <p:pic>
        <p:nvPicPr>
          <p:cNvPr id="4" name="Picture 3" descr="Data Pipeline directions/screenshot to navigate to Attendance Snapshot. Select Student Profile then Snapshot. Fill out prompts for Attendance (File Type: Attendance, School Year: 2023-24, Organization/LEA should auto-fill)">
            <a:extLst>
              <a:ext uri="{FF2B5EF4-FFF2-40B4-BE49-F238E27FC236}">
                <a16:creationId xmlns:a16="http://schemas.microsoft.com/office/drawing/2014/main" id="{9AE06400-1ED3-7A13-119F-806B57B803D8}"/>
              </a:ext>
            </a:extLst>
          </p:cNvPr>
          <p:cNvPicPr>
            <a:picLocks noChangeAspect="1"/>
          </p:cNvPicPr>
          <p:nvPr/>
        </p:nvPicPr>
        <p:blipFill>
          <a:blip r:embed="rId2"/>
          <a:stretch>
            <a:fillRect/>
          </a:stretch>
        </p:blipFill>
        <p:spPr>
          <a:xfrm>
            <a:off x="1427782" y="3750662"/>
            <a:ext cx="9336435" cy="2340347"/>
          </a:xfrm>
          <a:prstGeom prst="rect">
            <a:avLst/>
          </a:prstGeom>
        </p:spPr>
      </p:pic>
      <p:sp>
        <p:nvSpPr>
          <p:cNvPr id="5" name="Slide Number Placeholder 4">
            <a:extLst>
              <a:ext uri="{FF2B5EF4-FFF2-40B4-BE49-F238E27FC236}">
                <a16:creationId xmlns:a16="http://schemas.microsoft.com/office/drawing/2014/main" id="{978D08CB-0DE1-955E-9A94-D5BFC112BD59}"/>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6" name="Content Placeholder 5">
            <a:extLst>
              <a:ext uri="{FF2B5EF4-FFF2-40B4-BE49-F238E27FC236}">
                <a16:creationId xmlns:a16="http://schemas.microsoft.com/office/drawing/2014/main" id="{170FF667-9F7B-A179-D7BE-9FD729BB92BA}"/>
              </a:ext>
            </a:extLst>
          </p:cNvPr>
          <p:cNvSpPr>
            <a:spLocks noGrp="1"/>
          </p:cNvSpPr>
          <p:nvPr>
            <p:ph sz="quarter" idx="13"/>
          </p:nvPr>
        </p:nvSpPr>
        <p:spPr/>
        <p:txBody>
          <a:bodyPr/>
          <a:lstStyle/>
          <a:p>
            <a:r>
              <a:rPr lang="en-US"/>
              <a:t>Attendance – Brooke Wenzel</a:t>
            </a:r>
          </a:p>
        </p:txBody>
      </p:sp>
      <p:sp>
        <p:nvSpPr>
          <p:cNvPr id="7" name="Content Placeholder 6">
            <a:extLst>
              <a:ext uri="{FF2B5EF4-FFF2-40B4-BE49-F238E27FC236}">
                <a16:creationId xmlns:a16="http://schemas.microsoft.com/office/drawing/2014/main" id="{5B142E0E-57F9-EF39-4E98-C96C3472419D}"/>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3921451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C3E2-3154-C5F5-ECDC-8FCBA2CE1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6288-396B-71FF-224D-B1CD74E7837D}"/>
              </a:ext>
            </a:extLst>
          </p:cNvPr>
          <p:cNvSpPr>
            <a:spLocks noGrp="1"/>
          </p:cNvSpPr>
          <p:nvPr>
            <p:ph type="title"/>
          </p:nvPr>
        </p:nvSpPr>
        <p:spPr/>
        <p:txBody>
          <a:bodyPr/>
          <a:lstStyle/>
          <a:p>
            <a:r>
              <a:rPr lang="en-US"/>
              <a:t>Attendance Training</a:t>
            </a:r>
          </a:p>
        </p:txBody>
      </p:sp>
      <p:sp>
        <p:nvSpPr>
          <p:cNvPr id="3" name="Content Placeholder 2">
            <a:extLst>
              <a:ext uri="{FF2B5EF4-FFF2-40B4-BE49-F238E27FC236}">
                <a16:creationId xmlns:a16="http://schemas.microsoft.com/office/drawing/2014/main" id="{0432F803-E46C-B0F3-8E24-F7B4DF4D4143}"/>
              </a:ext>
            </a:extLst>
          </p:cNvPr>
          <p:cNvSpPr>
            <a:spLocks noGrp="1"/>
          </p:cNvSpPr>
          <p:nvPr>
            <p:ph idx="1"/>
          </p:nvPr>
        </p:nvSpPr>
        <p:spPr/>
        <p:txBody>
          <a:bodyPr>
            <a:normAutofit/>
          </a:bodyPr>
          <a:lstStyle/>
          <a:p>
            <a:pPr marL="0" indent="0" algn="ctr">
              <a:buNone/>
            </a:pPr>
            <a:r>
              <a:rPr lang="en-US" sz="2800" b="0" i="0">
                <a:solidFill>
                  <a:srgbClr val="333333"/>
                </a:solidFill>
                <a:effectLst/>
                <a:latin typeface="SourceSansProRegular"/>
              </a:rPr>
              <a:t>2023-2024 Collection Overview</a:t>
            </a:r>
          </a:p>
          <a:p>
            <a:pPr marL="0" indent="0" algn="ctr">
              <a:buNone/>
            </a:pPr>
            <a:r>
              <a:rPr lang="en-US" sz="2800" b="0" i="0">
                <a:solidFill>
                  <a:srgbClr val="333333"/>
                </a:solidFill>
                <a:effectLst/>
                <a:latin typeface="SourceSansProRegular"/>
              </a:rPr>
              <a:t>May 8</a:t>
            </a:r>
            <a:r>
              <a:rPr lang="en-US" sz="2800" b="0" i="0" baseline="30000">
                <a:solidFill>
                  <a:srgbClr val="333333"/>
                </a:solidFill>
                <a:effectLst/>
                <a:latin typeface="SourceSansProRegular"/>
              </a:rPr>
              <a:t>th</a:t>
            </a:r>
            <a:r>
              <a:rPr lang="en-US" sz="2800" b="0" i="0">
                <a:solidFill>
                  <a:srgbClr val="333333"/>
                </a:solidFill>
                <a:effectLst/>
                <a:latin typeface="SourceSansProRegular"/>
              </a:rPr>
              <a:t>, 2024</a:t>
            </a:r>
          </a:p>
          <a:p>
            <a:pPr marL="0" indent="0" algn="ctr">
              <a:buNone/>
            </a:pPr>
            <a:r>
              <a:rPr lang="en-US" sz="2800" b="0" i="0">
                <a:solidFill>
                  <a:srgbClr val="333333"/>
                </a:solidFill>
                <a:effectLst/>
                <a:latin typeface="SourceSansProRegular"/>
              </a:rPr>
              <a:t>10:30-12:00 p.m.</a:t>
            </a:r>
          </a:p>
          <a:p>
            <a:pPr marL="0" indent="0" algn="ctr">
              <a:buNone/>
            </a:pPr>
            <a:r>
              <a:rPr lang="en-US" sz="2800">
                <a:solidFill>
                  <a:srgbClr val="333333"/>
                </a:solidFill>
                <a:latin typeface="SourceSansProRegular"/>
              </a:rPr>
              <a:t>Login information is posted on the </a:t>
            </a:r>
            <a:r>
              <a:rPr lang="en-US" sz="2800">
                <a:solidFill>
                  <a:srgbClr val="333333"/>
                </a:solidFill>
                <a:latin typeface="SourceSansProRegular"/>
                <a:hlinkClick r:id="rId2"/>
              </a:rPr>
              <a:t>Attendance Website under Training</a:t>
            </a:r>
            <a:endParaRPr lang="en-US" sz="2800"/>
          </a:p>
        </p:txBody>
      </p:sp>
      <p:pic>
        <p:nvPicPr>
          <p:cNvPr id="8" name="Picture 7" descr="Join Teams Meeting Link button screen shot (not linked to Meeting Link)">
            <a:extLst>
              <a:ext uri="{FF2B5EF4-FFF2-40B4-BE49-F238E27FC236}">
                <a16:creationId xmlns:a16="http://schemas.microsoft.com/office/drawing/2014/main" id="{6D2B5BD0-7629-902B-EE8A-6637980AA1A3}"/>
              </a:ext>
            </a:extLst>
          </p:cNvPr>
          <p:cNvPicPr>
            <a:picLocks noChangeAspect="1"/>
          </p:cNvPicPr>
          <p:nvPr/>
        </p:nvPicPr>
        <p:blipFill>
          <a:blip r:embed="rId3"/>
          <a:stretch>
            <a:fillRect/>
          </a:stretch>
        </p:blipFill>
        <p:spPr>
          <a:xfrm>
            <a:off x="4805524" y="3828552"/>
            <a:ext cx="2580952" cy="504762"/>
          </a:xfrm>
          <a:prstGeom prst="rect">
            <a:avLst/>
          </a:prstGeom>
        </p:spPr>
      </p:pic>
      <p:sp>
        <p:nvSpPr>
          <p:cNvPr id="5" name="Slide Number Placeholder 4">
            <a:extLst>
              <a:ext uri="{FF2B5EF4-FFF2-40B4-BE49-F238E27FC236}">
                <a16:creationId xmlns:a16="http://schemas.microsoft.com/office/drawing/2014/main" id="{2814446E-613E-33E7-931D-C6B22EB33803}"/>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6" name="Content Placeholder 5">
            <a:extLst>
              <a:ext uri="{FF2B5EF4-FFF2-40B4-BE49-F238E27FC236}">
                <a16:creationId xmlns:a16="http://schemas.microsoft.com/office/drawing/2014/main" id="{1576C896-EEB6-AA25-0B22-497CA3D7BCEB}"/>
              </a:ext>
            </a:extLst>
          </p:cNvPr>
          <p:cNvSpPr>
            <a:spLocks noGrp="1"/>
          </p:cNvSpPr>
          <p:nvPr>
            <p:ph sz="quarter" idx="13"/>
          </p:nvPr>
        </p:nvSpPr>
        <p:spPr/>
        <p:txBody>
          <a:bodyPr/>
          <a:lstStyle/>
          <a:p>
            <a:r>
              <a:rPr lang="en-US"/>
              <a:t>Attendance – Brooke Wenzel</a:t>
            </a:r>
          </a:p>
        </p:txBody>
      </p:sp>
      <p:sp>
        <p:nvSpPr>
          <p:cNvPr id="7" name="Content Placeholder 6">
            <a:extLst>
              <a:ext uri="{FF2B5EF4-FFF2-40B4-BE49-F238E27FC236}">
                <a16:creationId xmlns:a16="http://schemas.microsoft.com/office/drawing/2014/main" id="{502C41A3-624F-64E1-E8B0-46B79DA63369}"/>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4104978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p:txBody>
          <a:bodyPr/>
          <a:lstStyle/>
          <a:p>
            <a:r>
              <a:rPr lang="en-US"/>
              <a:t>Questions &amp; Resources:</a:t>
            </a:r>
            <a:br>
              <a:rPr lang="en-US"/>
            </a:br>
            <a:r>
              <a:rPr lang="en-US"/>
              <a:t>Attendance</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Brooke Wenzel</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3"/>
              </a:rPr>
              <a:t>Attendance</a:t>
            </a:r>
            <a:r>
              <a:rPr kumimoji="0" lang="en-US" sz="2400" b="0" i="0" u="none" strike="noStrike" kern="1200" cap="none" spc="0" normalizeH="0" baseline="0" noProof="0">
                <a:ln>
                  <a:noFill/>
                </a:ln>
                <a:solidFill>
                  <a:schemeClr val="tx1"/>
                </a:solidFill>
                <a:effectLst/>
                <a:uLnTx/>
                <a:uFillTx/>
                <a:hlinkClick r:id="rId3"/>
              </a:rPr>
              <a:t>@cde.state.co.us</a:t>
            </a: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720-441-7963</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4"/>
              </a:rPr>
              <a:t>Attendance Webpage</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5"/>
              </a:rPr>
              <a:t>Student Interchange Webpage</a:t>
            </a:r>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1118867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sz="4400" b="1">
                <a:solidFill>
                  <a:schemeClr val="tx1"/>
                </a:solidFill>
                <a:latin typeface="+mj-lt"/>
              </a:rPr>
              <a:t>Thank you for joining today!</a:t>
            </a:r>
          </a:p>
        </p:txBody>
      </p:sp>
      <p:pic>
        <p:nvPicPr>
          <p:cNvPr id="7" name="Picture 2">
            <a:extLst>
              <a:ext uri="{FF2B5EF4-FFF2-40B4-BE49-F238E27FC236}">
                <a16:creationId xmlns:a16="http://schemas.microsoft.com/office/drawing/2014/main" id="{A3D731F3-04E0-243A-0029-C406B87A8089}"/>
              </a:ext>
              <a:ext uri="{C183D7F6-B498-43B3-948B-1728B52AA6E4}">
                <adec:decorative xmlns:adec="http://schemas.microsoft.com/office/drawing/2017/decorative" val="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936" r="16065"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3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3"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227742796"/>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Slide Number Placeholder 19">
            <a:extLst>
              <a:ext uri="{FF2B5EF4-FFF2-40B4-BE49-F238E27FC236}">
                <a16:creationId xmlns:a16="http://schemas.microsoft.com/office/drawing/2014/main" id="{F9889734-B294-C6B2-E912-9DA032CC2E50}"/>
              </a:ext>
            </a:extLst>
          </p:cNvPr>
          <p:cNvSpPr>
            <a:spLocks noGrp="1"/>
          </p:cNvSpPr>
          <p:nvPr>
            <p:ph type="sldNum" sz="quarter" idx="12"/>
          </p:nvPr>
        </p:nvSpPr>
        <p:spPr>
          <a:xfrm>
            <a:off x="8610600" y="6356349"/>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43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3717000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954087" y="205176"/>
            <a:ext cx="7554645" cy="898524"/>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480"/>
            <a:ext cx="4629539" cy="4351338"/>
          </a:xfrm>
        </p:spPr>
        <p:txBody>
          <a:bodyPr>
            <a:normAutofit lnSpcReduction="10000"/>
          </a:bodyPr>
          <a:lstStyle/>
          <a:p>
            <a:r>
              <a:rPr lang="en-US" sz="2000"/>
              <a:t>Additional support has been added to help manage emails for the CDE Team</a:t>
            </a:r>
          </a:p>
          <a:p>
            <a:r>
              <a:rPr lang="en-US" sz="2000"/>
              <a:t>Some emails may be signed as "Technical Help Support"</a:t>
            </a:r>
          </a:p>
          <a:p>
            <a:r>
              <a:rPr lang="en-US" sz="2000"/>
              <a:t>The data collection leads you know, and trust are:</a:t>
            </a:r>
          </a:p>
          <a:p>
            <a:pPr lvl="1">
              <a:buFont typeface="Wingdings" panose="05000000000000000000" pitchFamily="2" charset="2"/>
              <a:buChar char="ü"/>
            </a:pPr>
            <a:r>
              <a:rPr lang="en-US" sz="1800"/>
              <a:t>Still responding and signing their names as needed</a:t>
            </a:r>
          </a:p>
          <a:p>
            <a:pPr lvl="1">
              <a:buFont typeface="Wingdings" panose="05000000000000000000" pitchFamily="2" charset="2"/>
              <a:buChar char="ü"/>
            </a:pPr>
            <a:r>
              <a:rPr lang="en-US" sz="1800"/>
              <a:t>Training &amp; assisting the Technical Help Support staff</a:t>
            </a:r>
          </a:p>
          <a:p>
            <a:r>
              <a:rPr lang="en-US" sz="2100">
                <a:solidFill>
                  <a:srgbClr val="C00000"/>
                </a:solidFill>
              </a:rPr>
              <a:t>Note: </a:t>
            </a:r>
            <a:r>
              <a:rPr kumimoji="0" lang="en-US" sz="2100" b="0" i="0" u="none" strike="noStrike" kern="1200" cap="none" spc="0" normalizeH="0" baseline="0" noProof="0">
                <a:ln>
                  <a:noFill/>
                </a:ln>
                <a:solidFill>
                  <a:srgbClr val="C00000"/>
                </a:solidFill>
                <a:effectLst/>
                <a:uLnTx/>
                <a:uFillTx/>
                <a:latin typeface="Calibri" panose="020F0502020204030204"/>
                <a:ea typeface="+mn-ea"/>
                <a:cs typeface="+mn-cs"/>
              </a:rPr>
              <a:t>These email addresses are also posted on the Data Pipeline website and Contact list for reference</a:t>
            </a:r>
          </a:p>
          <a:p>
            <a:pPr>
              <a:buFont typeface="Wingdings" panose="05000000000000000000" pitchFamily="2" charset="2"/>
              <a:buChar char="ü"/>
            </a:pPr>
            <a:endParaRPr lang="en-US" sz="2200"/>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3455554725"/>
              </p:ext>
            </p:extLst>
          </p:nvPr>
        </p:nvGraphicFramePr>
        <p:xfrm>
          <a:off x="5467740" y="1554163"/>
          <a:ext cx="6148872" cy="4206240"/>
        </p:xfrm>
        <a:graphic>
          <a:graphicData uri="http://schemas.openxmlformats.org/drawingml/2006/table">
            <a:tbl>
              <a:tblPr firstRow="1" firstCol="1" bandRow="1">
                <a:tableStyleId>{69012ECD-51FC-41F1-AA8D-1B2483CD663E}</a:tableStyleId>
              </a:tblPr>
              <a:tblGrid>
                <a:gridCol w="2547256">
                  <a:extLst>
                    <a:ext uri="{9D8B030D-6E8A-4147-A177-3AD203B41FA5}">
                      <a16:colId xmlns:a16="http://schemas.microsoft.com/office/drawing/2014/main" val="3674245083"/>
                    </a:ext>
                  </a:extLst>
                </a:gridCol>
                <a:gridCol w="3601616">
                  <a:extLst>
                    <a:ext uri="{9D8B030D-6E8A-4147-A177-3AD203B41FA5}">
                      <a16:colId xmlns:a16="http://schemas.microsoft.com/office/drawing/2014/main" val="418629548"/>
                    </a:ext>
                  </a:extLst>
                </a:gridCol>
              </a:tblGrid>
              <a:tr h="168787">
                <a:tc>
                  <a:txBody>
                    <a:bodyPr/>
                    <a:lstStyle/>
                    <a:p>
                      <a:r>
                        <a:rPr lang="en-US" sz="1600">
                          <a:effectLst/>
                        </a:rPr>
                        <a:t>Data Collection</a:t>
                      </a:r>
                    </a:p>
                  </a:txBody>
                  <a:tcPr marL="68580" marR="68580" marT="9525" marB="9525" anchor="ctr"/>
                </a:tc>
                <a:tc>
                  <a:txBody>
                    <a:bodyPr/>
                    <a:lstStyle/>
                    <a:p>
                      <a:r>
                        <a:rPr lang="en-US" sz="1600">
                          <a:effectLst/>
                        </a:rPr>
                        <a:t>Email Addresses</a:t>
                      </a:r>
                    </a:p>
                  </a:txBody>
                  <a:tcPr marL="68580" marR="68580" marT="9525" marB="9525" anchor="ctr"/>
                </a:tc>
                <a:extLst>
                  <a:ext uri="{0D108BD9-81ED-4DB2-BD59-A6C34878D82A}">
                    <a16:rowId xmlns:a16="http://schemas.microsoft.com/office/drawing/2014/main" val="1063560226"/>
                  </a:ext>
                </a:extLst>
              </a:tr>
              <a:tr h="168787">
                <a:tc>
                  <a:txBody>
                    <a:bodyPr/>
                    <a:lstStyle/>
                    <a:p>
                      <a:r>
                        <a:rPr lang="en-US" sz="1600">
                          <a:effectLst/>
                        </a:rPr>
                        <a:t>Attendance</a:t>
                      </a:r>
                    </a:p>
                  </a:txBody>
                  <a:tcPr marL="68580" marR="68580" marT="9525" marB="9525" anchor="ctr"/>
                </a:tc>
                <a:tc>
                  <a:txBody>
                    <a:bodyPr/>
                    <a:lstStyle/>
                    <a:p>
                      <a:r>
                        <a:rPr lang="en-US" sz="1600" u="sng">
                          <a:solidFill>
                            <a:srgbClr val="0070C0"/>
                          </a:solidFill>
                          <a:effectLst/>
                          <a:hlinkClick r:id="rId3">
                            <a:extLst>
                              <a:ext uri="{A12FA001-AC4F-418D-AE19-62706E023703}">
                                <ahyp:hlinkClr xmlns:ahyp="http://schemas.microsoft.com/office/drawing/2018/hyperlinkcolor" val="tx"/>
                              </a:ext>
                            </a:extLst>
                          </a:hlinkClick>
                        </a:rPr>
                        <a:t>Attendance@cde.state.co.us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3592129980"/>
                  </a:ext>
                </a:extLst>
              </a:tr>
              <a:tr h="168787">
                <a:tc>
                  <a:txBody>
                    <a:bodyPr/>
                    <a:lstStyle/>
                    <a:p>
                      <a:r>
                        <a:rPr lang="en-US" sz="1600">
                          <a:effectLst/>
                        </a:rPr>
                        <a:t>Directory</a:t>
                      </a:r>
                    </a:p>
                  </a:txBody>
                  <a:tcPr marL="68580" marR="68580" marT="9525" marB="9525" anchor="ctr"/>
                </a:tc>
                <a:tc>
                  <a:txBody>
                    <a:bodyPr/>
                    <a:lstStyle/>
                    <a:p>
                      <a:r>
                        <a:rPr lang="en-US" sz="1600" u="sng">
                          <a:solidFill>
                            <a:srgbClr val="0070C0"/>
                          </a:solidFill>
                          <a:effectLst/>
                          <a:hlinkClick r:id="rId4">
                            <a:extLst>
                              <a:ext uri="{A12FA001-AC4F-418D-AE19-62706E023703}">
                                <ahyp:hlinkClr xmlns:ahyp="http://schemas.microsoft.com/office/drawing/2018/hyperlinkcolor" val="tx"/>
                              </a:ext>
                            </a:extLst>
                          </a:hlinkClick>
                        </a:rPr>
                        <a:t>DirectoryData@cde.state.co.us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1444462020"/>
                  </a:ext>
                </a:extLst>
              </a:tr>
              <a:tr h="168787">
                <a:tc>
                  <a:txBody>
                    <a:bodyPr/>
                    <a:lstStyle/>
                    <a:p>
                      <a:r>
                        <a:rPr lang="en-US" sz="1600">
                          <a:effectLst/>
                        </a:rPr>
                        <a:t>EDIS</a:t>
                      </a:r>
                    </a:p>
                  </a:txBody>
                  <a:tcPr marL="68580" marR="68580" marT="9525" marB="9525" anchor="ctr"/>
                </a:tc>
                <a:tc>
                  <a:txBody>
                    <a:bodyPr/>
                    <a:lstStyle/>
                    <a:p>
                      <a:r>
                        <a:rPr lang="en-US" sz="1600" u="sng">
                          <a:solidFill>
                            <a:srgbClr val="0070C0"/>
                          </a:solidFill>
                          <a:effectLst/>
                          <a:hlinkClick r:id="rId5">
                            <a:extLst>
                              <a:ext uri="{A12FA001-AC4F-418D-AE19-62706E023703}">
                                <ahyp:hlinkClr xmlns:ahyp="http://schemas.microsoft.com/office/drawing/2018/hyperlinkcolor" val="tx"/>
                              </a:ext>
                            </a:extLst>
                          </a:hlinkClick>
                        </a:rPr>
                        <a:t>EDIS@cde.state.co.us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3386654118"/>
                  </a:ext>
                </a:extLst>
              </a:tr>
              <a:tr h="168787">
                <a:tc>
                  <a:txBody>
                    <a:bodyPr/>
                    <a:lstStyle/>
                    <a:p>
                      <a:r>
                        <a:rPr lang="en-US" sz="1600">
                          <a:effectLst/>
                        </a:rPr>
                        <a:t>Human Resources</a:t>
                      </a:r>
                    </a:p>
                  </a:txBody>
                  <a:tcPr marL="68580" marR="68580" marT="9525" marB="9525" anchor="ctr"/>
                </a:tc>
                <a:tc>
                  <a:txBody>
                    <a:bodyPr/>
                    <a:lstStyle/>
                    <a:p>
                      <a:r>
                        <a:rPr lang="en-US" sz="1600" u="sng">
                          <a:solidFill>
                            <a:srgbClr val="0070C0"/>
                          </a:solidFill>
                          <a:effectLst/>
                          <a:hlinkClick r:id="rId6">
                            <a:extLst>
                              <a:ext uri="{A12FA001-AC4F-418D-AE19-62706E023703}">
                                <ahyp:hlinkClr xmlns:ahyp="http://schemas.microsoft.com/office/drawing/2018/hyperlinkcolor" val="tx"/>
                              </a:ext>
                            </a:extLst>
                          </a:hlinkClick>
                        </a:rPr>
                        <a:t>HumanResourcesData@cde.state.co.us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718457640"/>
                  </a:ext>
                </a:extLst>
              </a:tr>
              <a:tr h="168787">
                <a:tc>
                  <a:txBody>
                    <a:bodyPr/>
                    <a:lstStyle/>
                    <a:p>
                      <a:r>
                        <a:rPr lang="en-US" sz="1600">
                          <a:effectLst/>
                        </a:rPr>
                        <a:t>READ Collections</a:t>
                      </a:r>
                    </a:p>
                  </a:txBody>
                  <a:tcPr marL="68580" marR="68580" marT="9525" marB="9525" anchor="ctr"/>
                </a:tc>
                <a:tc>
                  <a:txBody>
                    <a:bodyPr/>
                    <a:lstStyle/>
                    <a:p>
                      <a:pPr marL="0" algn="l" defTabSz="914400" rtl="0" eaLnBrk="1" latinLnBrk="0" hangingPunct="1"/>
                      <a:r>
                        <a:rPr lang="en-US" sz="1600" u="sng" kern="1200">
                          <a:solidFill>
                            <a:srgbClr val="0070C0"/>
                          </a:solidFill>
                          <a:effectLst/>
                          <a:hlinkClick r:id="rId7">
                            <a:extLst>
                              <a:ext uri="{A12FA001-AC4F-418D-AE19-62706E023703}">
                                <ahyp:hlinkClr xmlns:ahyp="http://schemas.microsoft.com/office/drawing/2018/hyperlinkcolor" val="tx"/>
                              </a:ext>
                            </a:extLst>
                          </a:hlinkClick>
                        </a:rPr>
                        <a:t>ReadActData@cde.state.co.us</a:t>
                      </a:r>
                      <a:r>
                        <a:rPr lang="en-US" sz="1600" u="sng" kern="1200">
                          <a:solidFill>
                            <a:srgbClr val="0070C0"/>
                          </a:solidFill>
                          <a:effectLst/>
                        </a:rPr>
                        <a:t> </a:t>
                      </a:r>
                      <a:endParaRPr lang="en-US" sz="1600" u="sng" kern="1200">
                        <a:solidFill>
                          <a:srgbClr val="0070C0"/>
                        </a:solidFill>
                        <a:effectLst/>
                        <a:latin typeface="+mn-lt"/>
                        <a:ea typeface="+mn-ea"/>
                        <a:cs typeface="+mn-cs"/>
                      </a:endParaRPr>
                    </a:p>
                  </a:txBody>
                  <a:tcPr marL="68580" marR="68580" marT="9525" marB="9525" anchor="ctr"/>
                </a:tc>
                <a:extLst>
                  <a:ext uri="{0D108BD9-81ED-4DB2-BD59-A6C34878D82A}">
                    <a16:rowId xmlns:a16="http://schemas.microsoft.com/office/drawing/2014/main" val="4207475299"/>
                  </a:ext>
                </a:extLst>
              </a:tr>
              <a:tr h="168787">
                <a:tc>
                  <a:txBody>
                    <a:bodyPr/>
                    <a:lstStyle/>
                    <a:p>
                      <a:r>
                        <a:rPr lang="en-US" sz="1600">
                          <a:effectLst/>
                        </a:rPr>
                        <a:t>Report Card March</a:t>
                      </a:r>
                    </a:p>
                  </a:txBody>
                  <a:tcPr marL="68580" marR="68580" marT="9525" marB="9525" anchor="ctr"/>
                </a:tc>
                <a:tc>
                  <a:txBody>
                    <a:bodyPr/>
                    <a:lstStyle/>
                    <a:p>
                      <a:r>
                        <a:rPr lang="en-US" sz="1600" u="sng">
                          <a:solidFill>
                            <a:srgbClr val="0070C0"/>
                          </a:solidFill>
                          <a:effectLst/>
                          <a:hlinkClick r:id="rId8">
                            <a:extLst>
                              <a:ext uri="{A12FA001-AC4F-418D-AE19-62706E023703}">
                                <ahyp:hlinkClr xmlns:ahyp="http://schemas.microsoft.com/office/drawing/2018/hyperlinkcolor" val="tx"/>
                              </a:ext>
                            </a:extLst>
                          </a:hlinkClick>
                        </a:rPr>
                        <a:t>ReportCard@cde.state.co.us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3273281362"/>
                  </a:ext>
                </a:extLst>
              </a:tr>
              <a:tr h="168787">
                <a:tc>
                  <a:txBody>
                    <a:bodyPr/>
                    <a:lstStyle/>
                    <a:p>
                      <a:r>
                        <a:rPr lang="en-US" sz="1600">
                          <a:effectLst/>
                        </a:rPr>
                        <a:t>RITS</a:t>
                      </a:r>
                    </a:p>
                  </a:txBody>
                  <a:tcPr marL="68580" marR="68580" marT="9525" marB="9525" anchor="ctr"/>
                </a:tc>
                <a:tc>
                  <a:txBody>
                    <a:bodyPr/>
                    <a:lstStyle/>
                    <a:p>
                      <a:r>
                        <a:rPr lang="en-US" sz="1600" u="sng">
                          <a:solidFill>
                            <a:srgbClr val="0070C0"/>
                          </a:solidFill>
                          <a:effectLst/>
                          <a:hlinkClick r:id="rId9">
                            <a:extLst>
                              <a:ext uri="{A12FA001-AC4F-418D-AE19-62706E023703}">
                                <ahyp:hlinkClr xmlns:ahyp="http://schemas.microsoft.com/office/drawing/2018/hyperlinkcolor" val="tx"/>
                              </a:ext>
                            </a:extLst>
                          </a:hlinkClick>
                        </a:rPr>
                        <a:t>RITS@cde.state.co.us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1924087338"/>
                  </a:ext>
                </a:extLst>
              </a:tr>
              <a:tr h="168787">
                <a:tc>
                  <a:txBody>
                    <a:bodyPr/>
                    <a:lstStyle/>
                    <a:p>
                      <a:r>
                        <a:rPr lang="en-US" sz="1600">
                          <a:effectLst/>
                        </a:rPr>
                        <a:t>Special Ed December Count</a:t>
                      </a:r>
                    </a:p>
                  </a:txBody>
                  <a:tcPr marL="68580" marR="68580" marT="9525" marB="9525" anchor="ctr"/>
                </a:tc>
                <a:tc>
                  <a:txBody>
                    <a:bodyPr/>
                    <a:lstStyle/>
                    <a:p>
                      <a:r>
                        <a:rPr lang="en-US" sz="1600" u="sng">
                          <a:solidFill>
                            <a:srgbClr val="0070C0"/>
                          </a:solidFill>
                          <a:effectLst/>
                          <a:hlinkClick r:id="rId10">
                            <a:extLst>
                              <a:ext uri="{A12FA001-AC4F-418D-AE19-62706E023703}">
                                <ahyp:hlinkClr xmlns:ahyp="http://schemas.microsoft.com/office/drawing/2018/hyperlinkcolor" val="tx"/>
                              </a:ext>
                            </a:extLst>
                          </a:hlinkClick>
                        </a:rPr>
                        <a:t>SpedDecCount@cde.state.co.us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2197334546"/>
                  </a:ext>
                </a:extLst>
              </a:tr>
              <a:tr h="168787">
                <a:tc>
                  <a:txBody>
                    <a:bodyPr/>
                    <a:lstStyle/>
                    <a:p>
                      <a:r>
                        <a:rPr lang="en-US" sz="1600">
                          <a:effectLst/>
                        </a:rPr>
                        <a:t>Special Ed Discipline</a:t>
                      </a:r>
                    </a:p>
                  </a:txBody>
                  <a:tcPr marL="68580" marR="68580" marT="9525" marB="9525" anchor="ctr"/>
                </a:tc>
                <a:tc>
                  <a:txBody>
                    <a:bodyPr/>
                    <a:lstStyle/>
                    <a:p>
                      <a:r>
                        <a:rPr lang="en-US" sz="1600" u="sng">
                          <a:solidFill>
                            <a:srgbClr val="0070C0"/>
                          </a:solidFill>
                          <a:effectLst/>
                          <a:hlinkClick r:id="rId11">
                            <a:extLst>
                              <a:ext uri="{A12FA001-AC4F-418D-AE19-62706E023703}">
                                <ahyp:hlinkClr xmlns:ahyp="http://schemas.microsoft.com/office/drawing/2018/hyperlinkcolor" val="tx"/>
                              </a:ext>
                            </a:extLst>
                          </a:hlinkClick>
                        </a:rPr>
                        <a:t>SpedDiscipline@cde.state.co.us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3441085720"/>
                  </a:ext>
                </a:extLst>
              </a:tr>
              <a:tr h="168787">
                <a:tc>
                  <a:txBody>
                    <a:bodyPr/>
                    <a:lstStyle/>
                    <a:p>
                      <a:r>
                        <a:rPr lang="en-US" sz="1600">
                          <a:effectLst/>
                        </a:rPr>
                        <a:t>Special Ed End of Year</a:t>
                      </a:r>
                    </a:p>
                  </a:txBody>
                  <a:tcPr marL="68580" marR="68580" marT="9525" marB="9525" anchor="ctr"/>
                </a:tc>
                <a:tc>
                  <a:txBody>
                    <a:bodyPr/>
                    <a:lstStyle/>
                    <a:p>
                      <a:r>
                        <a:rPr lang="en-US" sz="1600" u="sng">
                          <a:solidFill>
                            <a:srgbClr val="0070C0"/>
                          </a:solidFill>
                          <a:effectLst/>
                          <a:hlinkClick r:id="rId12">
                            <a:extLst>
                              <a:ext uri="{A12FA001-AC4F-418D-AE19-62706E023703}">
                                <ahyp:hlinkClr xmlns:ahyp="http://schemas.microsoft.com/office/drawing/2018/hyperlinkcolor" val="tx"/>
                              </a:ext>
                            </a:extLst>
                          </a:hlinkClick>
                        </a:rPr>
                        <a:t>SpedEndOfYear@cde.state.co.us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84494121"/>
                  </a:ext>
                </a:extLst>
              </a:tr>
              <a:tr h="168787">
                <a:tc>
                  <a:txBody>
                    <a:bodyPr/>
                    <a:lstStyle/>
                    <a:p>
                      <a:r>
                        <a:rPr lang="en-US" sz="1600">
                          <a:effectLst/>
                        </a:rPr>
                        <a:t>Staff Evaluation</a:t>
                      </a:r>
                    </a:p>
                  </a:txBody>
                  <a:tcPr marL="68580" marR="68580" marT="9525" marB="9525" anchor="ctr"/>
                </a:tc>
                <a:tc>
                  <a:txBody>
                    <a:bodyPr/>
                    <a:lstStyle/>
                    <a:p>
                      <a:r>
                        <a:rPr lang="en-US" sz="1600" u="sng">
                          <a:solidFill>
                            <a:srgbClr val="0070C0"/>
                          </a:solidFill>
                          <a:effectLst/>
                          <a:hlinkClick r:id="rId13">
                            <a:extLst>
                              <a:ext uri="{A12FA001-AC4F-418D-AE19-62706E023703}">
                                <ahyp:hlinkClr xmlns:ahyp="http://schemas.microsoft.com/office/drawing/2018/hyperlinkcolor" val="tx"/>
                              </a:ext>
                            </a:extLst>
                          </a:hlinkClick>
                        </a:rPr>
                        <a:t>StaffEvaluation@cde.state.co.us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989509517"/>
                  </a:ext>
                </a:extLst>
              </a:tr>
              <a:tr h="168787">
                <a:tc>
                  <a:txBody>
                    <a:bodyPr/>
                    <a:lstStyle/>
                    <a:p>
                      <a:r>
                        <a:rPr lang="en-US" sz="1600">
                          <a:effectLst/>
                        </a:rPr>
                        <a:t>Student Discipline Snapshot</a:t>
                      </a:r>
                    </a:p>
                  </a:txBody>
                  <a:tcPr marL="68580" marR="68580" marT="9525" marB="9525" anchor="ctr"/>
                </a:tc>
                <a:tc>
                  <a:txBody>
                    <a:bodyPr/>
                    <a:lstStyle/>
                    <a:p>
                      <a:r>
                        <a:rPr lang="en-US" sz="1600" u="sng">
                          <a:solidFill>
                            <a:srgbClr val="0070C0"/>
                          </a:solidFill>
                          <a:effectLst/>
                          <a:hlinkClick r:id="rId14">
                            <a:extLst>
                              <a:ext uri="{A12FA001-AC4F-418D-AE19-62706E023703}">
                                <ahyp:hlinkClr xmlns:ahyp="http://schemas.microsoft.com/office/drawing/2018/hyperlinkcolor" val="tx"/>
                              </a:ext>
                            </a:extLst>
                          </a:hlinkClick>
                        </a:rPr>
                        <a:t>StudentDiscipline@cde.state.co.us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4201538851"/>
                  </a:ext>
                </a:extLst>
              </a:tr>
              <a:tr h="168787">
                <a:tc>
                  <a:txBody>
                    <a:bodyPr/>
                    <a:lstStyle/>
                    <a:p>
                      <a:r>
                        <a:rPr lang="en-US" sz="1600">
                          <a:effectLst/>
                        </a:rPr>
                        <a:t>Student End of Year</a:t>
                      </a:r>
                    </a:p>
                  </a:txBody>
                  <a:tcPr marL="68580" marR="68580" marT="9525" marB="9525" anchor="ctr"/>
                </a:tc>
                <a:tc>
                  <a:txBody>
                    <a:bodyPr/>
                    <a:lstStyle/>
                    <a:p>
                      <a:r>
                        <a:rPr lang="en-US" sz="1600">
                          <a:solidFill>
                            <a:srgbClr val="0070C0"/>
                          </a:solidFill>
                          <a:effectLst/>
                          <a:hlinkClick r:id="rId15"/>
                        </a:rPr>
                        <a:t>StudentEndOfYear@cde.state.co.us</a:t>
                      </a:r>
                      <a:r>
                        <a:rPr lang="en-US" sz="1600">
                          <a:solidFill>
                            <a:srgbClr val="0070C0"/>
                          </a:solidFill>
                          <a:effectLst/>
                        </a:rPr>
                        <a:t> </a:t>
                      </a:r>
                    </a:p>
                  </a:txBody>
                  <a:tcPr marL="68580" marR="68580" marT="9525" marB="9525" anchor="ctr"/>
                </a:tc>
                <a:extLst>
                  <a:ext uri="{0D108BD9-81ED-4DB2-BD59-A6C34878D82A}">
                    <a16:rowId xmlns:a16="http://schemas.microsoft.com/office/drawing/2014/main" val="4247491583"/>
                  </a:ext>
                </a:extLst>
              </a:tr>
              <a:tr h="168787">
                <a:tc>
                  <a:txBody>
                    <a:bodyPr/>
                    <a:lstStyle/>
                    <a:p>
                      <a:r>
                        <a:rPr lang="en-US" sz="1600">
                          <a:effectLst/>
                        </a:rPr>
                        <a:t>Student October Count</a:t>
                      </a:r>
                    </a:p>
                  </a:txBody>
                  <a:tcPr marL="68580" marR="68580" marT="9525" marB="9525" anchor="ctr"/>
                </a:tc>
                <a:tc>
                  <a:txBody>
                    <a:bodyPr/>
                    <a:lstStyle/>
                    <a:p>
                      <a:r>
                        <a:rPr lang="en-US" sz="1600" u="sng">
                          <a:solidFill>
                            <a:srgbClr val="0070C0"/>
                          </a:solidFill>
                          <a:effectLst/>
                          <a:hlinkClick r:id="rId16">
                            <a:extLst>
                              <a:ext uri="{A12FA001-AC4F-418D-AE19-62706E023703}">
                                <ahyp:hlinkClr xmlns:ahyp="http://schemas.microsoft.com/office/drawing/2018/hyperlinkcolor" val="tx"/>
                              </a:ext>
                            </a:extLst>
                          </a:hlinkClick>
                        </a:rPr>
                        <a:t>StudentOctober@cde.state.co.us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2814692743"/>
                  </a:ext>
                </a:extLst>
              </a:tr>
              <a:tr h="168787">
                <a:tc>
                  <a:txBody>
                    <a:bodyPr/>
                    <a:lstStyle/>
                    <a:p>
                      <a:r>
                        <a:rPr lang="en-US" sz="1600">
                          <a:effectLst/>
                        </a:rPr>
                        <a:t>Teacher Student Data Link</a:t>
                      </a:r>
                    </a:p>
                  </a:txBody>
                  <a:tcPr marL="68580" marR="68580" marT="9525" marB="9525" anchor="ctr"/>
                </a:tc>
                <a:tc>
                  <a:txBody>
                    <a:bodyPr/>
                    <a:lstStyle/>
                    <a:p>
                      <a:r>
                        <a:rPr lang="en-US" sz="1600" u="sng">
                          <a:solidFill>
                            <a:srgbClr val="0070C0"/>
                          </a:solidFill>
                          <a:effectLst/>
                          <a:hlinkClick r:id="rId17">
                            <a:extLst>
                              <a:ext uri="{A12FA001-AC4F-418D-AE19-62706E023703}">
                                <ahyp:hlinkClr xmlns:ahyp="http://schemas.microsoft.com/office/drawing/2018/hyperlinkcolor" val="tx"/>
                              </a:ext>
                            </a:extLst>
                          </a:hlinkClick>
                        </a:rPr>
                        <a:t>TeacherStudentDataLink@cde.state.co.us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4" name="Slide Number Placeholder 3">
            <a:extLst>
              <a:ext uri="{FF2B5EF4-FFF2-40B4-BE49-F238E27FC236}">
                <a16:creationId xmlns:a16="http://schemas.microsoft.com/office/drawing/2014/main" id="{7C56A954-19C7-14D6-F4C9-DDCFBDFDFD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Tree>
    <p:extLst>
      <p:ext uri="{BB962C8B-B14F-4D97-AF65-F5344CB8AC3E}">
        <p14:creationId xmlns:p14="http://schemas.microsoft.com/office/powerpoint/2010/main" val="313565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3412524594"/>
              </p:ext>
            </p:extLst>
          </p:nvPr>
        </p:nvGraphicFramePr>
        <p:xfrm>
          <a:off x="838200" y="1554163"/>
          <a:ext cx="10515600" cy="2966720"/>
        </p:xfrm>
        <a:graphic>
          <a:graphicData uri="http://schemas.openxmlformats.org/drawingml/2006/table">
            <a:tbl>
              <a:tblPr firstRow="1" bandRow="1">
                <a:tableStyleId>{B301B821-A1FF-4177-AEE7-76D212191A09}</a:tableStyleId>
              </a:tblPr>
              <a:tblGrid>
                <a:gridCol w="7093688">
                  <a:extLst>
                    <a:ext uri="{9D8B030D-6E8A-4147-A177-3AD203B41FA5}">
                      <a16:colId xmlns:a16="http://schemas.microsoft.com/office/drawing/2014/main" val="2752842426"/>
                    </a:ext>
                  </a:extLst>
                </a:gridCol>
                <a:gridCol w="3421912">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Civil Rights Data Collection (CRDC)</a:t>
                      </a:r>
                    </a:p>
                  </a:txBody>
                  <a:tcPr/>
                </a:tc>
                <a:tc>
                  <a:txBody>
                    <a:bodyPr/>
                    <a:lstStyle/>
                    <a:p>
                      <a:r>
                        <a:rPr lang="en-US"/>
                        <a:t>Annette Severson</a:t>
                      </a:r>
                    </a:p>
                  </a:txBody>
                  <a:tcPr/>
                </a:tc>
                <a:extLst>
                  <a:ext uri="{0D108BD9-81ED-4DB2-BD59-A6C34878D82A}">
                    <a16:rowId xmlns:a16="http://schemas.microsoft.com/office/drawing/2014/main" val="2893289910"/>
                  </a:ext>
                </a:extLst>
              </a:tr>
              <a:tr h="370840">
                <a:tc>
                  <a:txBody>
                    <a:bodyPr/>
                    <a:lstStyle/>
                    <a:p>
                      <a:r>
                        <a:rPr lang="en-US"/>
                        <a:t>ACCESS SBD</a:t>
                      </a:r>
                    </a:p>
                  </a:txBody>
                  <a:tcPr/>
                </a:tc>
                <a:tc>
                  <a:txBody>
                    <a:bodyPr/>
                    <a:lstStyle/>
                    <a:p>
                      <a:r>
                        <a:rPr lang="en-US"/>
                        <a:t>Tara Rhodes</a:t>
                      </a:r>
                    </a:p>
                  </a:txBody>
                  <a:tcPr/>
                </a:tc>
                <a:extLst>
                  <a:ext uri="{0D108BD9-81ED-4DB2-BD59-A6C34878D82A}">
                    <a16:rowId xmlns:a16="http://schemas.microsoft.com/office/drawing/2014/main" val="428251519"/>
                  </a:ext>
                </a:extLst>
              </a:tr>
              <a:tr h="370840">
                <a:tc>
                  <a:txBody>
                    <a:bodyPr/>
                    <a:lstStyle/>
                    <a:p>
                      <a:r>
                        <a:rPr lang="en-US" dirty="0"/>
                        <a:t>Summer EBT</a:t>
                      </a:r>
                    </a:p>
                  </a:txBody>
                  <a:tcPr/>
                </a:tc>
                <a:tc>
                  <a:txBody>
                    <a:bodyPr/>
                    <a:lstStyle/>
                    <a:p>
                      <a:r>
                        <a:rPr lang="en-US" dirty="0"/>
                        <a:t>Madeleine Breza</a:t>
                      </a:r>
                    </a:p>
                  </a:txBody>
                  <a:tcPr/>
                </a:tc>
                <a:extLst>
                  <a:ext uri="{0D108BD9-81ED-4DB2-BD59-A6C34878D82A}">
                    <a16:rowId xmlns:a16="http://schemas.microsoft.com/office/drawing/2014/main" val="2829162955"/>
                  </a:ext>
                </a:extLst>
              </a:tr>
              <a:tr h="370840">
                <a:tc>
                  <a:txBody>
                    <a:bodyPr/>
                    <a:lstStyle/>
                    <a:p>
                      <a:r>
                        <a:rPr lang="en-US" dirty="0"/>
                        <a:t>Report Card March</a:t>
                      </a:r>
                    </a:p>
                  </a:txBody>
                  <a:tcPr/>
                </a:tc>
                <a:tc>
                  <a:txBody>
                    <a:bodyPr/>
                    <a:lstStyle/>
                    <a:p>
                      <a:r>
                        <a:rPr lang="en-US"/>
                        <a:t>Peter Hoffman</a:t>
                      </a:r>
                    </a:p>
                  </a:txBody>
                  <a:tcPr/>
                </a:tc>
                <a:extLst>
                  <a:ext uri="{0D108BD9-81ED-4DB2-BD59-A6C34878D82A}">
                    <a16:rowId xmlns:a16="http://schemas.microsoft.com/office/drawing/2014/main" val="3881703633"/>
                  </a:ext>
                </a:extLst>
              </a:tr>
              <a:tr h="370840">
                <a:tc>
                  <a:txBody>
                    <a:bodyPr/>
                    <a:lstStyle/>
                    <a:p>
                      <a:r>
                        <a:rPr lang="en-US" dirty="0"/>
                        <a:t>Reduced Academic Calendar</a:t>
                      </a:r>
                    </a:p>
                  </a:txBody>
                  <a:tcPr/>
                </a:tc>
                <a:tc>
                  <a:txBody>
                    <a:bodyPr/>
                    <a:lstStyle/>
                    <a:p>
                      <a:r>
                        <a:rPr lang="en-US" dirty="0"/>
                        <a:t>Jessica Tribbett</a:t>
                      </a:r>
                    </a:p>
                  </a:txBody>
                  <a:tcPr/>
                </a:tc>
                <a:extLst>
                  <a:ext uri="{0D108BD9-81ED-4DB2-BD59-A6C34878D82A}">
                    <a16:rowId xmlns:a16="http://schemas.microsoft.com/office/drawing/2014/main" val="1933180465"/>
                  </a:ext>
                </a:extLst>
              </a:tr>
              <a:tr h="370840">
                <a:tc>
                  <a:txBody>
                    <a:bodyPr/>
                    <a:lstStyle/>
                    <a:p>
                      <a:r>
                        <a:rPr lang="en-US" dirty="0"/>
                        <a:t>Attendance</a:t>
                      </a:r>
                    </a:p>
                  </a:txBody>
                  <a:tcPr/>
                </a:tc>
                <a:tc>
                  <a:txBody>
                    <a:bodyPr/>
                    <a:lstStyle/>
                    <a:p>
                      <a:r>
                        <a:rPr lang="en-US" dirty="0"/>
                        <a:t>Brooke Wenzel</a:t>
                      </a:r>
                    </a:p>
                  </a:txBody>
                  <a:tcPr/>
                </a:tc>
                <a:extLst>
                  <a:ext uri="{0D108BD9-81ED-4DB2-BD59-A6C34878D82A}">
                    <a16:rowId xmlns:a16="http://schemas.microsoft.com/office/drawing/2014/main" val="2119788426"/>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875201276"/>
              </p:ext>
            </p:extLst>
          </p:nvPr>
        </p:nvGraphicFramePr>
        <p:xfrm>
          <a:off x="838200" y="1554163"/>
          <a:ext cx="10515600" cy="4155440"/>
        </p:xfrm>
        <a:graphic>
          <a:graphicData uri="http://schemas.openxmlformats.org/drawingml/2006/table">
            <a:tbl>
              <a:tblPr firstRow="1" bandRow="1">
                <a:tableStyleId>{B301B821-A1FF-4177-AEE7-76D212191A09}</a:tableStyleId>
              </a:tblPr>
              <a:tblGrid>
                <a:gridCol w="2989521">
                  <a:extLst>
                    <a:ext uri="{9D8B030D-6E8A-4147-A177-3AD203B41FA5}">
                      <a16:colId xmlns:a16="http://schemas.microsoft.com/office/drawing/2014/main" val="4171366518"/>
                    </a:ext>
                  </a:extLst>
                </a:gridCol>
                <a:gridCol w="1584251">
                  <a:extLst>
                    <a:ext uri="{9D8B030D-6E8A-4147-A177-3AD203B41FA5}">
                      <a16:colId xmlns:a16="http://schemas.microsoft.com/office/drawing/2014/main" val="1379799228"/>
                    </a:ext>
                  </a:extLst>
                </a:gridCol>
                <a:gridCol w="1297172">
                  <a:extLst>
                    <a:ext uri="{9D8B030D-6E8A-4147-A177-3AD203B41FA5}">
                      <a16:colId xmlns:a16="http://schemas.microsoft.com/office/drawing/2014/main" val="677725610"/>
                    </a:ext>
                  </a:extLst>
                </a:gridCol>
                <a:gridCol w="4644656">
                  <a:extLst>
                    <a:ext uri="{9D8B030D-6E8A-4147-A177-3AD203B41FA5}">
                      <a16:colId xmlns:a16="http://schemas.microsoft.com/office/drawing/2014/main" val="4097725187"/>
                    </a:ext>
                  </a:extLst>
                </a:gridCol>
              </a:tblGrid>
              <a:tr h="37084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370840">
                <a:tc>
                  <a:txBody>
                    <a:bodyPr/>
                    <a:lstStyle/>
                    <a:p>
                      <a:r>
                        <a:rPr lang="en-US" sz="1800" b="1">
                          <a:solidFill>
                            <a:srgbClr val="0070C0"/>
                          </a:solidFill>
                          <a:hlinkClick r:id="rId2">
                            <a:extLst>
                              <a:ext uri="{A12FA001-AC4F-418D-AE19-62706E023703}">
                                <ahyp:hlinkClr xmlns:ahyp="http://schemas.microsoft.com/office/drawing/2018/hyperlinkcolor" val="tx"/>
                              </a:ext>
                            </a:extLst>
                          </a:hlinkClick>
                        </a:rPr>
                        <a:t>RITS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232523992"/>
                  </a:ext>
                </a:extLst>
              </a:tr>
              <a:tr h="370840">
                <a:tc>
                  <a:txBody>
                    <a:bodyPr/>
                    <a:lstStyle/>
                    <a:p>
                      <a:r>
                        <a:rPr lang="en-US" sz="1800" b="1">
                          <a:solidFill>
                            <a:srgbClr val="0070C0"/>
                          </a:solidFill>
                          <a:hlinkClick r:id="rId3">
                            <a:extLst>
                              <a:ext uri="{A12FA001-AC4F-418D-AE19-62706E023703}">
                                <ahyp:hlinkClr xmlns:ahyp="http://schemas.microsoft.com/office/drawing/2018/hyperlinkcolor" val="tx"/>
                              </a:ext>
                            </a:extLst>
                          </a:hlinkClick>
                        </a:rPr>
                        <a:t>EDIS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293840581"/>
                  </a:ext>
                </a:extLst>
              </a:tr>
              <a:tr h="370840">
                <a:tc>
                  <a:txBody>
                    <a:bodyPr/>
                    <a:lstStyle/>
                    <a:p>
                      <a:pPr marL="0" algn="l" defTabSz="914400" rtl="0" eaLnBrk="1" latinLnBrk="0" hangingPunct="1"/>
                      <a:r>
                        <a:rPr lang="en-US" sz="18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800" b="1" kern="1200">
                        <a:solidFill>
                          <a:srgbClr val="0070C0"/>
                        </a:solidFill>
                        <a:latin typeface="+mn-lt"/>
                        <a:ea typeface="+mn-ea"/>
                        <a:cs typeface="+mn-cs"/>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US"/>
                        <a:t>Reduced Academic Calendar Applications</a:t>
                      </a:r>
                    </a:p>
                    <a:p>
                      <a:pPr marL="742950" lvl="1" indent="-285750">
                        <a:buFont typeface="Arial" panose="020B0604020202020204" pitchFamily="34" charset="0"/>
                        <a:buChar char="•"/>
                      </a:pPr>
                      <a:r>
                        <a:rPr lang="en-US"/>
                        <a:t>3/6/2024 to 5/10/2024</a:t>
                      </a:r>
                    </a:p>
                    <a:p>
                      <a:pPr marL="285750" indent="-285750">
                        <a:buFont typeface="Arial" panose="020B0604020202020204" pitchFamily="34" charset="0"/>
                        <a:buChar char="•"/>
                      </a:pPr>
                      <a:r>
                        <a:rPr lang="en-US"/>
                        <a:t>School Code Change Requests</a:t>
                      </a:r>
                    </a:p>
                    <a:p>
                      <a:pPr marL="742950" lvl="1" indent="-285750">
                        <a:buFont typeface="Arial" panose="020B0604020202020204" pitchFamily="34" charset="0"/>
                        <a:buChar char="•"/>
                      </a:pPr>
                      <a:r>
                        <a:rPr lang="en-US"/>
                        <a:t>2/5/2024 to 6/28/2024</a:t>
                      </a:r>
                    </a:p>
                  </a:txBody>
                  <a:tcPr/>
                </a:tc>
                <a:extLst>
                  <a:ext uri="{0D108BD9-81ED-4DB2-BD59-A6C34878D82A}">
                    <a16:rowId xmlns:a16="http://schemas.microsoft.com/office/drawing/2014/main" val="3547505821"/>
                  </a:ext>
                </a:extLst>
              </a:tr>
              <a:tr h="370840">
                <a:tc>
                  <a:txBody>
                    <a:bodyPr/>
                    <a:lstStyle/>
                    <a:p>
                      <a:r>
                        <a:rPr lang="en-US" sz="1800" b="1">
                          <a:solidFill>
                            <a:srgbClr val="0070C0"/>
                          </a:solidFill>
                          <a:hlinkClick r:id="rId5">
                            <a:extLst>
                              <a:ext uri="{A12FA001-AC4F-418D-AE19-62706E023703}">
                                <ahyp:hlinkClr xmlns:ahyp="http://schemas.microsoft.com/office/drawing/2018/hyperlinkcolor" val="tx"/>
                              </a:ext>
                            </a:extLst>
                          </a:hlinkClick>
                        </a:rPr>
                        <a:t>Student</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Interim Deadline: 4/11/24 upload initial GG file</a:t>
                      </a:r>
                    </a:p>
                  </a:txBody>
                  <a:tcPr/>
                </a:tc>
                <a:extLst>
                  <a:ext uri="{0D108BD9-81ED-4DB2-BD59-A6C34878D82A}">
                    <a16:rowId xmlns:a16="http://schemas.microsoft.com/office/drawing/2014/main" val="3826964883"/>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Title I</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2462829127"/>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088562171"/>
                  </a:ext>
                </a:extLst>
              </a:tr>
              <a:tr h="370840">
                <a:tc>
                  <a:txBody>
                    <a:bodyPr/>
                    <a:lstStyle/>
                    <a:p>
                      <a:r>
                        <a:rPr lang="en-US" sz="1800" b="1">
                          <a:solidFill>
                            <a:srgbClr val="0070C0"/>
                          </a:solidFill>
                          <a:hlinkClick r:id="rId7">
                            <a:extLst>
                              <a:ext uri="{A12FA001-AC4F-418D-AE19-62706E023703}">
                                <ahyp:hlinkClr xmlns:ahyp="http://schemas.microsoft.com/office/drawing/2018/hyperlinkcolor" val="tx"/>
                              </a:ext>
                            </a:extLst>
                          </a:hlinkClick>
                        </a:rPr>
                        <a:t>Staff</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417551475"/>
                  </a:ext>
                </a:extLst>
              </a:tr>
              <a:tr h="370840">
                <a:tc>
                  <a:txBody>
                    <a:bodyPr/>
                    <a:lstStyle/>
                    <a:p>
                      <a:r>
                        <a:rPr lang="en-US" sz="1800" b="1">
                          <a:solidFill>
                            <a:srgbClr val="0070C0"/>
                          </a:solidFill>
                          <a:hlinkClick r:id="rId8">
                            <a:extLst>
                              <a:ext uri="{A12FA001-AC4F-418D-AE19-62706E023703}">
                                <ahyp:hlinkClr xmlns:ahyp="http://schemas.microsoft.com/office/drawing/2018/hyperlinkcolor" val="tx"/>
                              </a:ext>
                            </a:extLst>
                          </a:hlinkClick>
                        </a:rPr>
                        <a:t>TSDL</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624153760"/>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874622"/>
            <a:ext cx="8059479" cy="65616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a:hlinkClick r:id="rId9"/>
              </a:rPr>
              <a:t>Data Pipeline Resources: Data Pipeline Collection Dates (XLS)</a:t>
            </a:r>
            <a:endParaRPr lang="en-US" sz="2400"/>
          </a:p>
        </p:txBody>
      </p:sp>
    </p:spTree>
    <p:extLst>
      <p:ext uri="{BB962C8B-B14F-4D97-AF65-F5344CB8AC3E}">
        <p14:creationId xmlns:p14="http://schemas.microsoft.com/office/powerpoint/2010/main" val="184778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 and Upcoming Dates cont.</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428078498"/>
              </p:ext>
            </p:extLst>
          </p:nvPr>
        </p:nvGraphicFramePr>
        <p:xfrm>
          <a:off x="838200" y="1554163"/>
          <a:ext cx="10515596" cy="2331720"/>
        </p:xfrm>
        <a:graphic>
          <a:graphicData uri="http://schemas.openxmlformats.org/drawingml/2006/table">
            <a:tbl>
              <a:tblPr firstRow="1" bandRow="1">
                <a:tableStyleId>{B301B821-A1FF-4177-AEE7-76D212191A09}</a:tableStyleId>
              </a:tblPr>
              <a:tblGrid>
                <a:gridCol w="2161032">
                  <a:extLst>
                    <a:ext uri="{9D8B030D-6E8A-4147-A177-3AD203B41FA5}">
                      <a16:colId xmlns:a16="http://schemas.microsoft.com/office/drawing/2014/main" val="972675767"/>
                    </a:ext>
                  </a:extLst>
                </a:gridCol>
                <a:gridCol w="1207008">
                  <a:extLst>
                    <a:ext uri="{9D8B030D-6E8A-4147-A177-3AD203B41FA5}">
                      <a16:colId xmlns:a16="http://schemas.microsoft.com/office/drawing/2014/main" val="1355897659"/>
                    </a:ext>
                  </a:extLst>
                </a:gridCol>
                <a:gridCol w="877824">
                  <a:extLst>
                    <a:ext uri="{9D8B030D-6E8A-4147-A177-3AD203B41FA5}">
                      <a16:colId xmlns:a16="http://schemas.microsoft.com/office/drawing/2014/main" val="554794496"/>
                    </a:ext>
                  </a:extLst>
                </a:gridCol>
                <a:gridCol w="1609344">
                  <a:extLst>
                    <a:ext uri="{9D8B030D-6E8A-4147-A177-3AD203B41FA5}">
                      <a16:colId xmlns:a16="http://schemas.microsoft.com/office/drawing/2014/main" val="2208239753"/>
                    </a:ext>
                  </a:extLst>
                </a:gridCol>
                <a:gridCol w="2330194">
                  <a:extLst>
                    <a:ext uri="{9D8B030D-6E8A-4147-A177-3AD203B41FA5}">
                      <a16:colId xmlns:a16="http://schemas.microsoft.com/office/drawing/2014/main" val="1970621890"/>
                    </a:ext>
                  </a:extLst>
                </a:gridCol>
                <a:gridCol w="2330194">
                  <a:extLst>
                    <a:ext uri="{9D8B030D-6E8A-4147-A177-3AD203B41FA5}">
                      <a16:colId xmlns:a16="http://schemas.microsoft.com/office/drawing/2014/main" val="1932458984"/>
                    </a:ext>
                  </a:extLst>
                </a:gridCol>
              </a:tblGrid>
              <a:tr h="370840">
                <a:tc>
                  <a:txBody>
                    <a:bodyPr/>
                    <a:lstStyle/>
                    <a:p>
                      <a:r>
                        <a:rPr lang="en-US"/>
                        <a:t>Name</a:t>
                      </a:r>
                    </a:p>
                  </a:txBody>
                  <a:tcPr anchor="ctr"/>
                </a:tc>
                <a:tc>
                  <a:txBody>
                    <a:bodyPr/>
                    <a:lstStyle/>
                    <a:p>
                      <a:r>
                        <a:rPr lang="en-US"/>
                        <a:t>Category</a:t>
                      </a:r>
                    </a:p>
                  </a:txBody>
                  <a:tcPr anchor="ctr"/>
                </a:tc>
                <a:tc>
                  <a:txBody>
                    <a:bodyPr/>
                    <a:lstStyle/>
                    <a:p>
                      <a:r>
                        <a:rPr lang="en-US"/>
                        <a:t>Status</a:t>
                      </a:r>
                    </a:p>
                  </a:txBody>
                  <a:tcPr anchor="ctr"/>
                </a:tc>
                <a:tc>
                  <a:txBody>
                    <a:bodyPr/>
                    <a:lstStyle/>
                    <a:p>
                      <a:r>
                        <a:rPr lang="en-US"/>
                        <a:t>Final Deadline Date</a:t>
                      </a:r>
                    </a:p>
                  </a:txBody>
                  <a:tcPr anchor="ctr"/>
                </a:tc>
                <a:tc>
                  <a:txBody>
                    <a:bodyPr/>
                    <a:lstStyle/>
                    <a:p>
                      <a:r>
                        <a:rPr lang="en-US"/>
                        <a:t>Deadline Milestone</a:t>
                      </a:r>
                    </a:p>
                  </a:txBody>
                  <a:tcPr anchor="ctr"/>
                </a:tc>
                <a:tc>
                  <a:txBody>
                    <a:bodyPr/>
                    <a:lstStyle/>
                    <a:p>
                      <a:r>
                        <a:rPr lang="en-US"/>
                        <a:t>Looking Ahead</a:t>
                      </a:r>
                    </a:p>
                  </a:txBody>
                  <a:tcPr anchor="ctr"/>
                </a:tc>
                <a:extLst>
                  <a:ext uri="{0D108BD9-81ED-4DB2-BD59-A6C34878D82A}">
                    <a16:rowId xmlns:a16="http://schemas.microsoft.com/office/drawing/2014/main" val="17334938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70C0"/>
                          </a:solidFill>
                          <a:latin typeface="+mn-lt"/>
                          <a:ea typeface="+mn-ea"/>
                          <a:cs typeface="+mn-cs"/>
                          <a:hlinkClick r:id="rId2"/>
                        </a:rPr>
                        <a:t>Human Resources</a:t>
                      </a:r>
                      <a:endParaRPr lang="en-US" sz="1800" b="1" kern="1200">
                        <a:solidFill>
                          <a:srgbClr val="0070C0"/>
                        </a:solidFill>
                        <a:latin typeface="+mn-lt"/>
                        <a:ea typeface="+mn-ea"/>
                        <a:cs typeface="+mn-cs"/>
                      </a:endParaRPr>
                    </a:p>
                  </a:txBody>
                  <a:tcPr/>
                </a:tc>
                <a:tc>
                  <a:txBody>
                    <a:bodyPr/>
                    <a:lstStyle/>
                    <a:p>
                      <a:r>
                        <a:rPr lang="en-US"/>
                        <a:t>Snapshot</a:t>
                      </a:r>
                    </a:p>
                  </a:txBody>
                  <a:tcPr/>
                </a:tc>
                <a:tc>
                  <a:txBody>
                    <a:bodyPr/>
                    <a:lstStyle/>
                    <a:p>
                      <a:r>
                        <a:rPr lang="en-US"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800" b="1" i="0" u="none" strike="noStrike" noProof="0">
                          <a:solidFill>
                            <a:srgbClr val="000000"/>
                          </a:solidFill>
                          <a:latin typeface="+mn-lt"/>
                        </a:rPr>
                        <a:t>Feb. 23,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800" b="0">
                        <a:latin typeface="+mn-lt"/>
                      </a:endParaRPr>
                    </a:p>
                  </a:txBody>
                  <a:tcPr/>
                </a:tc>
                <a:extLst>
                  <a:ext uri="{0D108BD9-81ED-4DB2-BD59-A6C34878D82A}">
                    <a16:rowId xmlns:a16="http://schemas.microsoft.com/office/drawing/2014/main" val="22325524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70C0"/>
                          </a:solidFill>
                          <a:latin typeface="+mn-lt"/>
                          <a:ea typeface="+mn-ea"/>
                          <a:cs typeface="+mn-cs"/>
                          <a:hlinkClick r:id="rId3"/>
                        </a:rPr>
                        <a:t>Report Card March</a:t>
                      </a:r>
                      <a:endParaRPr lang="en-US" sz="1800" b="1" kern="1200">
                        <a:solidFill>
                          <a:srgbClr val="0070C0"/>
                        </a:solidFill>
                        <a:latin typeface="+mn-lt"/>
                        <a:ea typeface="+mn-ea"/>
                        <a:cs typeface="+mn-cs"/>
                      </a:endParaRPr>
                    </a:p>
                  </a:txBody>
                  <a:tcPr/>
                </a:tc>
                <a:tc>
                  <a:txBody>
                    <a:bodyPr/>
                    <a:lstStyle/>
                    <a:p>
                      <a:r>
                        <a:rPr lang="en-US"/>
                        <a:t>Periodic</a:t>
                      </a:r>
                    </a:p>
                  </a:txBody>
                  <a:tcPr/>
                </a:tc>
                <a:tc>
                  <a:txBody>
                    <a:bodyPr/>
                    <a:lstStyle/>
                    <a:p>
                      <a:pPr marL="0" algn="l" defTabSz="914400" rtl="0" eaLnBrk="1" latinLnBrk="0" hangingPunct="1"/>
                      <a:r>
                        <a:rPr lang="en-US" sz="1800" kern="1200" dirty="0">
                          <a:solidFill>
                            <a:schemeClr val="dk1"/>
                          </a:solidFill>
                          <a:latin typeface="+mn-lt"/>
                          <a:ea typeface="+mn-ea"/>
                          <a:cs typeface="+mn-c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800" b="1" i="0" u="none" strike="noStrike" noProof="0">
                          <a:solidFill>
                            <a:srgbClr val="000000"/>
                          </a:solidFill>
                          <a:latin typeface="+mn-lt"/>
                        </a:rPr>
                        <a:t>Apr.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mn-lt"/>
                        </a:rPr>
                        <a:t>Opens 3/6/2024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800" b="0">
                        <a:latin typeface="+mn-lt"/>
                      </a:endParaRPr>
                    </a:p>
                  </a:txBody>
                  <a:tcPr/>
                </a:tc>
                <a:extLst>
                  <a:ext uri="{0D108BD9-81ED-4DB2-BD59-A6C34878D82A}">
                    <a16:rowId xmlns:a16="http://schemas.microsoft.com/office/drawing/2014/main" val="3113523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70C0"/>
                          </a:solidFill>
                          <a:latin typeface="+mn-lt"/>
                          <a:ea typeface="+mn-ea"/>
                          <a:cs typeface="+mn-cs"/>
                          <a:hlinkClick r:id="rId4"/>
                        </a:rPr>
                        <a:t>TSDL</a:t>
                      </a:r>
                      <a:endParaRPr lang="en-US" sz="1800" b="1" kern="1200">
                        <a:solidFill>
                          <a:srgbClr val="0070C0"/>
                        </a:solidFill>
                        <a:latin typeface="+mn-lt"/>
                        <a:ea typeface="+mn-ea"/>
                        <a:cs typeface="+mn-cs"/>
                      </a:endParaRPr>
                    </a:p>
                  </a:txBody>
                  <a:tcPr/>
                </a:tc>
                <a:tc>
                  <a:txBody>
                    <a:bodyPr/>
                    <a:lstStyle/>
                    <a:p>
                      <a:r>
                        <a:rPr lang="en-US"/>
                        <a:t>Snapshot</a:t>
                      </a:r>
                    </a:p>
                  </a:txBody>
                  <a:tcPr/>
                </a:tc>
                <a:tc>
                  <a:txBody>
                    <a:bodyPr/>
                    <a:lstStyle/>
                    <a:p>
                      <a:r>
                        <a:rPr lang="en-US"/>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8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800" b="0">
                        <a:latin typeface="+mn-lt"/>
                      </a:endParaRPr>
                    </a:p>
                  </a:txBody>
                  <a:tcPr/>
                </a:tc>
                <a:extLst>
                  <a:ext uri="{0D108BD9-81ED-4DB2-BD59-A6C34878D82A}">
                    <a16:rowId xmlns:a16="http://schemas.microsoft.com/office/drawing/2014/main" val="981396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70C0"/>
                          </a:solidFill>
                          <a:latin typeface="+mn-lt"/>
                          <a:ea typeface="+mn-ea"/>
                          <a:cs typeface="+mn-cs"/>
                          <a:hlinkClick r:id="rId5"/>
                        </a:rPr>
                        <a:t>ACCESS for ELLs</a:t>
                      </a:r>
                      <a:endParaRPr lang="en-US" sz="1800" b="1" kern="1200">
                        <a:solidFill>
                          <a:srgbClr val="0070C0"/>
                        </a:solidFill>
                        <a:latin typeface="+mn-lt"/>
                        <a:ea typeface="+mn-ea"/>
                        <a:cs typeface="+mn-cs"/>
                      </a:endParaRPr>
                    </a:p>
                  </a:txBody>
                  <a:tcPr/>
                </a:tc>
                <a:tc>
                  <a:txBody>
                    <a:bodyPr/>
                    <a:lstStyle/>
                    <a:p>
                      <a:r>
                        <a:rPr lang="en-US"/>
                        <a:t>Periodic</a:t>
                      </a:r>
                    </a:p>
                  </a:txBody>
                  <a:tcPr/>
                </a:tc>
                <a:tc>
                  <a:txBody>
                    <a:bodyPr/>
                    <a:lstStyle/>
                    <a:p>
                      <a:r>
                        <a:rPr lang="en-US" sz="1600"/>
                        <a:t>Coming Soon</a:t>
                      </a:r>
                    </a:p>
                  </a:txBody>
                  <a:tcPr>
                    <a:noFill/>
                  </a:tcPr>
                </a:tc>
                <a:tc>
                  <a:txBody>
                    <a:bodyPr/>
                    <a:lstStyle/>
                    <a:p>
                      <a:pPr lvl="0" algn="l">
                        <a:lnSpc>
                          <a:spcPct val="100000"/>
                        </a:lnSpc>
                        <a:spcBef>
                          <a:spcPts val="0"/>
                        </a:spcBef>
                        <a:spcAft>
                          <a:spcPts val="0"/>
                        </a:spcAft>
                        <a:buNone/>
                      </a:pPr>
                      <a:r>
                        <a:rPr lang="en-US" sz="1800" b="1" i="0" u="none" strike="noStrike" noProof="0">
                          <a:solidFill>
                            <a:srgbClr val="000000"/>
                          </a:solidFill>
                          <a:latin typeface="+mn-lt"/>
                        </a:rPr>
                        <a:t>Mar. 20,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b="0" dirty="0">
                          <a:latin typeface="+mn-lt"/>
                        </a:rPr>
                        <a:t>Opens 3/11/2024</a:t>
                      </a:r>
                    </a:p>
                  </a:txBody>
                  <a:tcPr/>
                </a:tc>
                <a:extLst>
                  <a:ext uri="{0D108BD9-81ED-4DB2-BD59-A6C34878D82A}">
                    <a16:rowId xmlns:a16="http://schemas.microsoft.com/office/drawing/2014/main" val="998120317"/>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078DC3FC-4246-1212-B0E9-77954B508DDE}"/>
              </a:ext>
            </a:extLst>
          </p:cNvPr>
          <p:cNvSpPr/>
          <p:nvPr/>
        </p:nvSpPr>
        <p:spPr>
          <a:xfrm>
            <a:off x="2066258" y="5529616"/>
            <a:ext cx="8059479" cy="5013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6"/>
              </a:rPr>
              <a:t>Data Pipeline Resources: Data Pipeline Collection Dates (XLS)</a:t>
            </a:r>
            <a:endParaRPr lang="en-US" sz="2000"/>
          </a:p>
        </p:txBody>
      </p:sp>
    </p:spTree>
    <p:extLst>
      <p:ext uri="{BB962C8B-B14F-4D97-AF65-F5344CB8AC3E}">
        <p14:creationId xmlns:p14="http://schemas.microsoft.com/office/powerpoint/2010/main" val="76647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3620E4-8142-224B-3B16-23101C1639C3}"/>
              </a:ext>
            </a:extLst>
          </p:cNvPr>
          <p:cNvSpPr>
            <a:spLocks noGrp="1"/>
          </p:cNvSpPr>
          <p:nvPr>
            <p:ph type="ctrTitle"/>
          </p:nvPr>
        </p:nvSpPr>
        <p:spPr/>
        <p:txBody>
          <a:bodyPr/>
          <a:lstStyle/>
          <a:p>
            <a:r>
              <a:rPr lang="en-US"/>
              <a:t>Civil Rights Data Collection (CRDC)</a:t>
            </a:r>
          </a:p>
        </p:txBody>
      </p:sp>
      <p:sp>
        <p:nvSpPr>
          <p:cNvPr id="8" name="Content Placeholder 7">
            <a:extLst>
              <a:ext uri="{FF2B5EF4-FFF2-40B4-BE49-F238E27FC236}">
                <a16:creationId xmlns:a16="http://schemas.microsoft.com/office/drawing/2014/main" id="{B4DB6F32-18EE-846F-AB00-90E13FF9A52C}"/>
              </a:ext>
            </a:extLst>
          </p:cNvPr>
          <p:cNvSpPr>
            <a:spLocks noGrp="1"/>
          </p:cNvSpPr>
          <p:nvPr>
            <p:ph sz="quarter" idx="13"/>
          </p:nvPr>
        </p:nvSpPr>
        <p:spPr/>
        <p:txBody>
          <a:bodyPr/>
          <a:lstStyle/>
          <a:p>
            <a:r>
              <a:rPr lang="en-US"/>
              <a:t>Annette Severson</a:t>
            </a:r>
          </a:p>
        </p:txBody>
      </p:sp>
      <p:sp>
        <p:nvSpPr>
          <p:cNvPr id="4" name="Slide Number Placeholder 3">
            <a:extLst>
              <a:ext uri="{FF2B5EF4-FFF2-40B4-BE49-F238E27FC236}">
                <a16:creationId xmlns:a16="http://schemas.microsoft.com/office/drawing/2014/main" id="{204625F6-6369-9AEF-6CBA-49789C618889}"/>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206788828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B8263-E116-4610-9B9F-0E82FA1493E2}">
  <ds:schemaRefs>
    <ds:schemaRef ds:uri="4c96849b-d583-4314-bdb6-16a0c6e34719"/>
    <ds:schemaRef ds:uri="658e932f-8c42-4f93-8fc3-67d3de176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86E6BD-9077-4CA2-A1E3-60604FEC22C4}">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TotalTime>
  <Words>3795</Words>
  <Application>Microsoft Office PowerPoint</Application>
  <PresentationFormat>Widescreen</PresentationFormat>
  <Paragraphs>536</Paragraphs>
  <Slides>44</Slides>
  <Notes>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Courier New</vt:lpstr>
      <vt:lpstr>Museo Slab 500</vt:lpstr>
      <vt:lpstr>SourceSansProRegular</vt:lpstr>
      <vt:lpstr>Symbol</vt:lpstr>
      <vt:lpstr>Trebuchet MS</vt:lpstr>
      <vt:lpstr>Wingdings</vt:lpstr>
      <vt:lpstr>Office Theme</vt:lpstr>
      <vt:lpstr>March 7,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vt:lpstr>
      <vt:lpstr>Open Collection and Upcoming Dates cont.</vt:lpstr>
      <vt:lpstr>Civil Rights Data Collection (CRDC)</vt:lpstr>
      <vt:lpstr>Current Status</vt:lpstr>
      <vt:lpstr>Overall District Status – Making Progress! </vt:lpstr>
      <vt:lpstr>Questions &amp; Resources: CRDC</vt:lpstr>
      <vt:lpstr>ACCESS for ELLs SBD</vt:lpstr>
      <vt:lpstr>Student Biographical Data (SBD) Timeline</vt:lpstr>
      <vt:lpstr>WIDA ACCESS for ELLs SBD</vt:lpstr>
      <vt:lpstr>Changes for 2023-24 ACCESS SBD Collection</vt:lpstr>
      <vt:lpstr>ACCESS for ELLs SBD Collection Documentation</vt:lpstr>
      <vt:lpstr>ACCESS for ELLs SBD Tips</vt:lpstr>
      <vt:lpstr>ACCESS SBD: Contact Information</vt:lpstr>
      <vt:lpstr>Summer EBT Program</vt:lpstr>
      <vt:lpstr>Permanent Summer-EBT</vt:lpstr>
      <vt:lpstr>Currently…</vt:lpstr>
      <vt:lpstr>Data Collection </vt:lpstr>
      <vt:lpstr>File Layout</vt:lpstr>
      <vt:lpstr>Questions &amp; Resources: Summer EBT</vt:lpstr>
      <vt:lpstr>Report Card March</vt:lpstr>
      <vt:lpstr>Report Card March: Collection Timeline</vt:lpstr>
      <vt:lpstr>Changes to 2023-2023 Report Card March</vt:lpstr>
      <vt:lpstr>Changes to 2023-2023 Report Card March – New Fields</vt:lpstr>
      <vt:lpstr>2023-2023 Report Card March</vt:lpstr>
      <vt:lpstr>Questions &amp; Resources: Report Card March</vt:lpstr>
      <vt:lpstr>Reduced Academic Calendar</vt:lpstr>
      <vt:lpstr>Reduced Academic Calendar:  Requests</vt:lpstr>
      <vt:lpstr>Reduced Academic Calendar:  Request form field updates </vt:lpstr>
      <vt:lpstr>Reduced Academic Calendar:  Request form</vt:lpstr>
      <vt:lpstr>Questions &amp; Resources: Reduced Academic Calendar</vt:lpstr>
      <vt:lpstr>Attendance</vt:lpstr>
      <vt:lpstr>Attendance Timeline</vt:lpstr>
      <vt:lpstr>Student School Association File</vt:lpstr>
      <vt:lpstr>Location of Attendance Snapshot (NEW) – Not yet moved to Production</vt:lpstr>
      <vt:lpstr>Attendance Training</vt:lpstr>
      <vt:lpstr>Questions &amp; Resources: Attendance</vt:lpstr>
      <vt:lpstr>Thank you for joining today!</vt:lpstr>
      <vt:lpstr>Collection Email Addresses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13</cp:revision>
  <dcterms:created xsi:type="dcterms:W3CDTF">2019-06-25T17:30:52Z</dcterms:created>
  <dcterms:modified xsi:type="dcterms:W3CDTF">2024-03-07T14:59:38Z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